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76" r:id="rId3"/>
    <p:sldId id="277" r:id="rId4"/>
    <p:sldId id="278" r:id="rId5"/>
    <p:sldId id="256" r:id="rId6"/>
    <p:sldId id="257" r:id="rId7"/>
    <p:sldId id="279" r:id="rId8"/>
    <p:sldId id="258" r:id="rId9"/>
    <p:sldId id="259" r:id="rId10"/>
    <p:sldId id="260" r:id="rId11"/>
    <p:sldId id="261" r:id="rId12"/>
    <p:sldId id="280" r:id="rId13"/>
    <p:sldId id="262" r:id="rId14"/>
    <p:sldId id="281" r:id="rId15"/>
    <p:sldId id="263" r:id="rId16"/>
    <p:sldId id="264" r:id="rId17"/>
    <p:sldId id="265" r:id="rId18"/>
    <p:sldId id="269" r:id="rId19"/>
    <p:sldId id="270" r:id="rId20"/>
    <p:sldId id="272" r:id="rId21"/>
    <p:sldId id="282" r:id="rId22"/>
    <p:sldId id="283" r:id="rId23"/>
    <p:sldId id="284" r:id="rId24"/>
    <p:sldId id="273" r:id="rId25"/>
    <p:sldId id="27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66239" autoAdjust="0"/>
  </p:normalViewPr>
  <p:slideViewPr>
    <p:cSldViewPr snapToGrid="0">
      <p:cViewPr varScale="1">
        <p:scale>
          <a:sx n="52" d="100"/>
          <a:sy n="52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2736-0D0E-424C-B2F4-B705814AC4BA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D4DF-1C9F-4C25-B89F-BFC794F5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r>
              <a:rPr lang="en-US" baseline="0" dirty="0" smtClean="0"/>
              <a:t> method: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ML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</a:t>
            </a:r>
            <a:r>
              <a:rPr lang="en-US" baseline="0" dirty="0" smtClean="0"/>
              <a:t>-generalize data test </a:t>
            </a:r>
            <a:r>
              <a:rPr lang="en-US" baseline="0" dirty="0" err="1" smtClean="0"/>
              <a:t>seakurat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mungkin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Dalam</a:t>
            </a:r>
            <a:r>
              <a:rPr lang="en-US" baseline="0" dirty="0" smtClean="0"/>
              <a:t> evaluation method,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membagi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3 set: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Training set (</a:t>
            </a:r>
            <a:r>
              <a:rPr lang="en-US" baseline="0" dirty="0" err="1" smtClean="0"/>
              <a:t>materi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Validation set (</a:t>
            </a:r>
            <a:r>
              <a:rPr lang="en-US" baseline="0" dirty="0" err="1" smtClean="0"/>
              <a:t>ulangan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harian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set (</a:t>
            </a:r>
            <a:r>
              <a:rPr lang="en-US" baseline="0" dirty="0" err="1" smtClean="0"/>
              <a:t>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5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terbaik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metric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disesuaikan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bisnis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9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Kebanyakan</a:t>
            </a:r>
            <a:r>
              <a:rPr lang="en-US" baseline="0" dirty="0" smtClean="0"/>
              <a:t> ML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optimal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standardisasi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optimal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standardisasi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aslinya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4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 column transformer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baseline="0" dirty="0" smtClean="0"/>
              <a:t> chains/pipeline?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Melakukan</a:t>
            </a:r>
            <a:r>
              <a:rPr lang="en-US" baseline="0" dirty="0" smtClean="0"/>
              <a:t> preprocessing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cross </a:t>
            </a:r>
            <a:r>
              <a:rPr lang="en-US" baseline="0" dirty="0" err="1" smtClean="0"/>
              <a:t>validasi</a:t>
            </a:r>
            <a:r>
              <a:rPr lang="en-US" baseline="0" dirty="0" smtClean="0"/>
              <a:t>, model selection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prediksi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menghindari</a:t>
            </a:r>
            <a:r>
              <a:rPr lang="en-US" baseline="0" dirty="0" smtClean="0"/>
              <a:t> information leakage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1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set : model training</a:t>
            </a:r>
          </a:p>
          <a:p>
            <a:r>
              <a:rPr lang="en-US" dirty="0" smtClean="0"/>
              <a:t>Validation set : model validation,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pemilihan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pemilihan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tuning</a:t>
            </a:r>
          </a:p>
          <a:p>
            <a:r>
              <a:rPr lang="en-US" baseline="0" dirty="0" smtClean="0"/>
              <a:t>Testing set: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practice: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pernah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pegang</a:t>
            </a:r>
            <a:r>
              <a:rPr lang="en-US" baseline="0" dirty="0" smtClean="0"/>
              <a:t> test set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model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Cv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generalisasi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berulang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bergantian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menggabungkan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hasilnya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Kfold</a:t>
            </a:r>
            <a:r>
              <a:rPr lang="en-US" baseline="0" dirty="0" smtClean="0"/>
              <a:t> cv : 3fold, 5fold (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byk</a:t>
            </a:r>
            <a:r>
              <a:rPr lang="en-US" baseline="0" dirty="0" smtClean="0"/>
              <a:t> fold,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lama.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classifition</a:t>
            </a:r>
            <a:r>
              <a:rPr lang="en-US" baseline="0" dirty="0" smtClean="0"/>
              <a:t> -&gt; accuracy, recall, precision,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Diliatnya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per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di split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kali,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bagus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keberuntungan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ML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engga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membangun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namun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dijadikan</a:t>
            </a:r>
            <a:r>
              <a:rPr lang="en-US" baseline="0" dirty="0" smtClean="0"/>
              <a:t> ML </a:t>
            </a:r>
            <a:r>
              <a:rPr lang="en-US" baseline="0" dirty="0" err="1" smtClean="0"/>
              <a:t>terbaik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(-) </a:t>
            </a:r>
            <a:r>
              <a:rPr lang="en-US" baseline="0" dirty="0" err="1" smtClean="0"/>
              <a:t>meningkatnya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komputasi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lama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terbaik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Dtc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kayak tree + </a:t>
            </a:r>
            <a:r>
              <a:rPr lang="en-US" baseline="0" dirty="0" err="1" smtClean="0"/>
              <a:t>n_estimator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Gridsearch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dipakai</a:t>
            </a:r>
            <a:endParaRPr lang="en-US" baseline="0" dirty="0" smtClean="0"/>
          </a:p>
          <a:p>
            <a:r>
              <a:rPr lang="en-US" baseline="0" dirty="0" smtClean="0"/>
              <a:t>Randomized : random,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kombinasi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tergantung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max_itter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max_iter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kombinasi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terpakai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overfitting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Tentukan</a:t>
            </a:r>
            <a:r>
              <a:rPr lang="en-US" baseline="0" dirty="0" smtClean="0"/>
              <a:t> benchmark (model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default parameter)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membandingkan</a:t>
            </a:r>
            <a:r>
              <a:rPr lang="en-US" baseline="0" dirty="0" smtClean="0"/>
              <a:t> model performance ML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Perhatikan</a:t>
            </a:r>
            <a:r>
              <a:rPr lang="en-US" baseline="0" dirty="0" smtClean="0"/>
              <a:t> random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random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D4DF-1C9F-4C25-B89F-BFC794F52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24B9-05FD-4067-A00F-A2CD20E36A1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84E7-7BF7-48A3-B0A9-60A5AE1E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3" y="0"/>
            <a:ext cx="11852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6" y="-1"/>
            <a:ext cx="11883988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8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" y="0"/>
            <a:ext cx="1183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0"/>
            <a:ext cx="11839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1" y="-1"/>
            <a:ext cx="11871018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8" y="0"/>
            <a:ext cx="11851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" y="47805"/>
            <a:ext cx="11723076" cy="67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9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7" y="0"/>
            <a:ext cx="11809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7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26930"/>
            <a:ext cx="11769970" cy="6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08" y="-1"/>
            <a:ext cx="1186638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0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3" y="-1"/>
            <a:ext cx="1175487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5" y="-1"/>
            <a:ext cx="1180633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" y="-1"/>
            <a:ext cx="118103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7" y="0"/>
            <a:ext cx="11940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" y="-1"/>
            <a:ext cx="118103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9" y="0"/>
            <a:ext cx="11804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6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8" y="-1"/>
            <a:ext cx="118644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NOTES (</a:t>
            </a:r>
            <a:r>
              <a:rPr lang="en-US" b="1" smtClean="0"/>
              <a:t>final project):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modelling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, impute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semua</a:t>
            </a:r>
            <a:r>
              <a:rPr lang="en-US" dirty="0" smtClean="0"/>
              <a:t> data (</a:t>
            </a:r>
            <a:r>
              <a:rPr lang="en-US" dirty="0" err="1" smtClean="0"/>
              <a:t>termasuk</a:t>
            </a:r>
            <a:r>
              <a:rPr lang="en-US" dirty="0" smtClean="0"/>
              <a:t> data train </a:t>
            </a:r>
            <a:r>
              <a:rPr lang="en-US" dirty="0" err="1" smtClean="0"/>
              <a:t>dan</a:t>
            </a:r>
            <a:r>
              <a:rPr lang="en-US" dirty="0" smtClean="0"/>
              <a:t> test set)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untuk</a:t>
            </a:r>
            <a:r>
              <a:rPr lang="en-US" dirty="0" smtClean="0"/>
              <a:t> modelling, impute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train set </a:t>
            </a:r>
            <a:r>
              <a:rPr lang="en-US" dirty="0" err="1" smtClean="0"/>
              <a:t>saja</a:t>
            </a:r>
            <a:r>
              <a:rPr lang="en-US" dirty="0" smtClean="0"/>
              <a:t> (.</a:t>
            </a:r>
            <a:r>
              <a:rPr lang="en-US" dirty="0" err="1" smtClean="0"/>
              <a:t>fit_transform</a:t>
            </a:r>
            <a:r>
              <a:rPr lang="en-US" dirty="0" smtClean="0"/>
              <a:t> di train </a:t>
            </a:r>
            <a:r>
              <a:rPr lang="en-US" dirty="0" err="1" smtClean="0"/>
              <a:t>dan</a:t>
            </a:r>
            <a:r>
              <a:rPr lang="en-US" dirty="0" smtClean="0"/>
              <a:t> .transform di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3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1" y="-1"/>
            <a:ext cx="11719218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4" y="0"/>
            <a:ext cx="1188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0"/>
            <a:ext cx="11839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" y="-1"/>
            <a:ext cx="1183035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7" y="-1"/>
            <a:ext cx="118888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7" y="0"/>
            <a:ext cx="11809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3" y="0"/>
            <a:ext cx="11892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415</Words>
  <Application>Microsoft Office PowerPoint</Application>
  <PresentationFormat>Widescreen</PresentationFormat>
  <Paragraphs>65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(final project):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41</cp:revision>
  <dcterms:created xsi:type="dcterms:W3CDTF">2021-01-22T01:54:53Z</dcterms:created>
  <dcterms:modified xsi:type="dcterms:W3CDTF">2021-02-05T09:29:02Z</dcterms:modified>
</cp:coreProperties>
</file>