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8" r:id="rId20"/>
    <p:sldId id="279" r:id="rId21"/>
    <p:sldId id="276" r:id="rId22"/>
    <p:sldId id="277" r:id="rId23"/>
    <p:sldId id="271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82" r:id="rId33"/>
    <p:sldId id="283" r:id="rId34"/>
    <p:sldId id="266" r:id="rId35"/>
    <p:sldId id="290" r:id="rId36"/>
    <p:sldId id="291" r:id="rId37"/>
    <p:sldId id="297" r:id="rId38"/>
    <p:sldId id="298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63675" autoAdjust="0"/>
  </p:normalViewPr>
  <p:slideViewPr>
    <p:cSldViewPr snapToGrid="0">
      <p:cViewPr varScale="1">
        <p:scale>
          <a:sx n="50" d="100"/>
          <a:sy n="50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4CD57-210C-4E38-9AB1-5B0405ADEF0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04F9-DD69-4E8D-B360-D9747785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sentiment </a:t>
            </a:r>
            <a:r>
              <a:rPr lang="en-US" dirty="0" err="1" smtClean="0"/>
              <a:t>positif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negatif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6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kamus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Prosesnya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lama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sentiment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(optional)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Tokeniization</a:t>
            </a:r>
            <a:r>
              <a:rPr lang="en-US" baseline="0" dirty="0" smtClean="0"/>
              <a:t> = proses </a:t>
            </a:r>
            <a:r>
              <a:rPr lang="en-US" baseline="0" dirty="0" err="1" smtClean="0"/>
              <a:t>pemecahan</a:t>
            </a:r>
            <a:r>
              <a:rPr lang="en-US" baseline="0" dirty="0" smtClean="0"/>
              <a:t> document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kata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Vocabulary building = </a:t>
            </a:r>
            <a:r>
              <a:rPr lang="en-US" baseline="0" dirty="0" err="1" smtClean="0"/>
              <a:t>Mengumpulkan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kata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Encoding = kata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sejumlah</a:t>
            </a:r>
            <a:r>
              <a:rPr lang="en-US" baseline="0" dirty="0" smtClean="0"/>
              <a:t> kata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Bags of word,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memperhatikan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urutan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Ngram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r>
              <a:rPr lang="en-US" dirty="0" err="1" smtClean="0"/>
              <a:t>Dgrams</a:t>
            </a:r>
            <a:r>
              <a:rPr lang="en-US" baseline="0" dirty="0" smtClean="0"/>
              <a:t> = 2 kata</a:t>
            </a:r>
          </a:p>
          <a:p>
            <a:r>
              <a:rPr lang="en-US" baseline="0" dirty="0" smtClean="0"/>
              <a:t>Trigrams = 3kata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Diusahakan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nanti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overfit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4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</a:p>
          <a:p>
            <a:r>
              <a:rPr lang="en-US" dirty="0" smtClean="0"/>
              <a:t>DTM =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weight (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kata di </a:t>
            </a:r>
            <a:r>
              <a:rPr lang="en-US" dirty="0" err="1" smtClean="0"/>
              <a:t>dalam</a:t>
            </a:r>
            <a:r>
              <a:rPr lang="en-US" dirty="0" smtClean="0"/>
              <a:t> document) </a:t>
            </a:r>
            <a:r>
              <a:rPr lang="en-US" dirty="0" err="1" smtClean="0"/>
              <a:t>tiap</a:t>
            </a:r>
            <a:r>
              <a:rPr lang="en-US" dirty="0" smtClean="0"/>
              <a:t> kata.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Menghitung</a:t>
            </a:r>
            <a:r>
              <a:rPr lang="en-US" baseline="0" dirty="0" smtClean="0"/>
              <a:t> TF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Menghitung</a:t>
            </a:r>
            <a:r>
              <a:rPr lang="en-US" baseline="0" dirty="0" smtClean="0"/>
              <a:t> IDF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Menghitung</a:t>
            </a:r>
            <a:r>
              <a:rPr lang="en-US" baseline="0" dirty="0" smtClean="0"/>
              <a:t> TF-IDF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kata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baseline="0" dirty="0" smtClean="0"/>
              <a:t> cloud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Contoh</a:t>
            </a:r>
            <a:r>
              <a:rPr lang="en-US" baseline="0" dirty="0" smtClean="0"/>
              <a:t> kata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text </a:t>
            </a:r>
            <a:r>
              <a:rPr lang="en-US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kategorikal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== </a:t>
            </a:r>
            <a:r>
              <a:rPr lang="en-US" baseline="0" dirty="0" err="1" smtClean="0"/>
              <a:t>kalimat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kategorikal</a:t>
            </a:r>
            <a:r>
              <a:rPr lang="en-US" baseline="0" dirty="0" smtClean="0"/>
              <a:t>  == 1 kata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Jadi</a:t>
            </a:r>
            <a:r>
              <a:rPr lang="en-US" baseline="0" dirty="0" smtClean="0"/>
              <a:t> data text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numerical.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Sumber</a:t>
            </a:r>
            <a:r>
              <a:rPr lang="en-US" baseline="0" dirty="0" smtClean="0"/>
              <a:t> data: review, articles, blog</a:t>
            </a:r>
          </a:p>
          <a:p>
            <a:r>
              <a:rPr lang="en-US" baseline="0" dirty="0" smtClean="0"/>
              <a:t>Proses </a:t>
            </a:r>
            <a:r>
              <a:rPr lang="en-US" baseline="0" dirty="0" err="1" smtClean="0"/>
              <a:t>extraksi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text -&gt; numerical </a:t>
            </a:r>
            <a:r>
              <a:rPr lang="en-US" baseline="0" dirty="0" err="1" smtClean="0"/>
              <a:t>disebut</a:t>
            </a:r>
            <a:r>
              <a:rPr lang="en-US" baseline="0" dirty="0" smtClean="0"/>
              <a:t> text mining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 text:</a:t>
            </a:r>
          </a:p>
          <a:p>
            <a:r>
              <a:rPr lang="en-US" baseline="0" dirty="0" smtClean="0"/>
              <a:t>Corpus = </a:t>
            </a:r>
            <a:r>
              <a:rPr lang="en-US" baseline="0" dirty="0" err="1" smtClean="0"/>
              <a:t>sekumpulan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endParaRPr lang="en-US" baseline="0" dirty="0" smtClean="0"/>
          </a:p>
          <a:p>
            <a:r>
              <a:rPr lang="en-US" baseline="0" dirty="0" smtClean="0"/>
              <a:t>Document = 1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8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Mengidentifikasi</a:t>
            </a:r>
            <a:r>
              <a:rPr lang="en-US" baseline="0" dirty="0" smtClean="0"/>
              <a:t> email spam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engga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Data:</a:t>
            </a:r>
          </a:p>
          <a:p>
            <a:pPr marL="0" indent="0">
              <a:buNone/>
            </a:pPr>
            <a:r>
              <a:rPr lang="en-US" baseline="0" dirty="0" smtClean="0"/>
              <a:t>5574 </a:t>
            </a:r>
            <a:r>
              <a:rPr lang="en-US" baseline="0" dirty="0" err="1" smtClean="0"/>
              <a:t>sms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747 </a:t>
            </a:r>
            <a:r>
              <a:rPr lang="en-US" baseline="0" dirty="0" err="1" smtClean="0"/>
              <a:t>sms</a:t>
            </a:r>
            <a:r>
              <a:rPr lang="en-US" baseline="0" dirty="0" smtClean="0"/>
              <a:t> spam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Tujuan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err="1" smtClean="0"/>
              <a:t>Meminimalkan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fpr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Action:</a:t>
            </a:r>
          </a:p>
          <a:p>
            <a:pPr marL="0" indent="0">
              <a:buNone/>
            </a:pPr>
            <a:r>
              <a:rPr lang="en-US" baseline="0" dirty="0" err="1" smtClean="0"/>
              <a:t>Menempatkan</a:t>
            </a:r>
            <a:r>
              <a:rPr lang="en-US" baseline="0" dirty="0" smtClean="0"/>
              <a:t> spam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spam box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Value:</a:t>
            </a:r>
          </a:p>
          <a:p>
            <a:pPr marL="0" indent="0">
              <a:buNone/>
            </a:pPr>
            <a:r>
              <a:rPr lang="en-US" baseline="0" dirty="0" smtClean="0"/>
              <a:t>Saving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8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Menggunakan</a:t>
            </a:r>
            <a:r>
              <a:rPr lang="en-US" dirty="0" smtClean="0"/>
              <a:t> pipeline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information</a:t>
            </a:r>
            <a:r>
              <a:rPr lang="en-US" baseline="0" dirty="0" smtClean="0"/>
              <a:t> leakage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5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https://medium.com/@irvanseptiar/introduction-sentiment-analysis-mudah-5785f88e435d</a:t>
            </a:r>
          </a:p>
          <a:p>
            <a:r>
              <a:rPr lang="en-US" dirty="0" smtClean="0"/>
              <a:t>https://medium.com/swlh/text-normalization-7ecc8e084e31</a:t>
            </a:r>
          </a:p>
          <a:p>
            <a:r>
              <a:rPr lang="en-US" dirty="0" smtClean="0"/>
              <a:t>https://towardsdatascience.com/simple-wordcloud-in-python-2ae54a9f58e5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Spam email: Filter email spam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Sentiment analysis: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masyarakat</a:t>
            </a:r>
            <a:r>
              <a:rPr lang="en-US" baseline="0" dirty="0" smtClean="0"/>
              <a:t> (twitter)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Smart reply: customer auto reply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menemukan</a:t>
            </a:r>
            <a:r>
              <a:rPr lang="en-US" baseline="0" dirty="0" smtClean="0"/>
              <a:t> content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mempresentasikan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persepsi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data text </a:t>
            </a:r>
            <a:r>
              <a:rPr lang="en-US" dirty="0" err="1" smtClean="0"/>
              <a:t>penting</a:t>
            </a:r>
            <a:r>
              <a:rPr lang="en-US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memahami</a:t>
            </a:r>
            <a:r>
              <a:rPr lang="en-US" baseline="0" dirty="0" smtClean="0"/>
              <a:t> customer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cepat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Review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text </a:t>
            </a:r>
            <a:r>
              <a:rPr lang="en-US" baseline="0" dirty="0" err="1" smtClean="0"/>
              <a:t>terus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bertambah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baseline="0" dirty="0" smtClean="0"/>
              <a:t> preprocessing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text classification.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lower case, contraction :</a:t>
            </a:r>
            <a:r>
              <a:rPr lang="en-US" baseline="0" dirty="0" err="1" smtClean="0"/>
              <a:t>penulisan</a:t>
            </a:r>
            <a:r>
              <a:rPr lang="en-US" baseline="0" dirty="0" smtClean="0"/>
              <a:t> you’re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you are, </a:t>
            </a:r>
            <a:r>
              <a:rPr lang="en-US" baseline="0" dirty="0" err="1" smtClean="0"/>
              <a:t>menghapus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menghapus</a:t>
            </a:r>
            <a:r>
              <a:rPr lang="en-US" baseline="0" dirty="0" smtClean="0"/>
              <a:t> spaces, </a:t>
            </a:r>
            <a:r>
              <a:rPr lang="en-US" baseline="0" dirty="0" err="1" smtClean="0"/>
              <a:t>stopwords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menghapus</a:t>
            </a:r>
            <a:r>
              <a:rPr lang="en-US" baseline="0" dirty="0" smtClean="0"/>
              <a:t> kata2 yang </a:t>
            </a:r>
            <a:r>
              <a:rPr lang="en-US" baseline="0" dirty="0" err="1" smtClean="0"/>
              <a:t>sering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(kayak I you they)</a:t>
            </a:r>
          </a:p>
          <a:p>
            <a:r>
              <a:rPr lang="en-US" baseline="0" dirty="0" smtClean="0"/>
              <a:t>2. Steaming (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kata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dimengerti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</a:t>
            </a:r>
            <a:r>
              <a:rPr lang="en-US" baseline="0" dirty="0" smtClean="0"/>
              <a:t>), lemmatization (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kata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dimengerti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refrensinya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kamus</a:t>
            </a:r>
            <a:r>
              <a:rPr lang="en-US" baseline="0" dirty="0" smtClean="0"/>
              <a:t>), speech tagging, entity recognition, bags of word (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encoding </a:t>
            </a:r>
            <a:r>
              <a:rPr lang="en-US" baseline="0" dirty="0" err="1" smtClean="0"/>
              <a:t>kalimat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3. Document term matric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(optional)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Seringnya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kamus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Prosesnya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cepat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spam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04F9-DD69-4E8D-B360-D974778570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9D3D-1D10-457F-A422-8BABB3E04B5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A938-E356-4F67-9984-9954E3DE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8" y="-1"/>
            <a:ext cx="1185620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7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028700"/>
            <a:ext cx="8267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14412"/>
            <a:ext cx="8229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1038225"/>
            <a:ext cx="8277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57275"/>
            <a:ext cx="82867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38225"/>
            <a:ext cx="82867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0"/>
            <a:ext cx="1181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042987"/>
            <a:ext cx="8267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9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1038225"/>
            <a:ext cx="82581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42987"/>
            <a:ext cx="8258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057275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8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042987"/>
            <a:ext cx="8248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33462"/>
            <a:ext cx="8258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028700"/>
            <a:ext cx="8296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038225"/>
            <a:ext cx="8277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033462"/>
            <a:ext cx="8267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038225"/>
            <a:ext cx="82867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28700"/>
            <a:ext cx="8258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42987"/>
            <a:ext cx="8248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42987"/>
            <a:ext cx="8229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20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042987"/>
            <a:ext cx="8220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71612"/>
            <a:ext cx="6781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033462"/>
            <a:ext cx="8267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2" y="0"/>
            <a:ext cx="11858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3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052512"/>
            <a:ext cx="8267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033462"/>
            <a:ext cx="8220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1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7" y="-1"/>
            <a:ext cx="1188172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6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9" y="-1"/>
            <a:ext cx="1190910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6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038225"/>
            <a:ext cx="82677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1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" y="0"/>
            <a:ext cx="11919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8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52512"/>
            <a:ext cx="8248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7" y="251882"/>
            <a:ext cx="11181346" cy="63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452562"/>
            <a:ext cx="67818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4" y="0"/>
            <a:ext cx="1184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1028700"/>
            <a:ext cx="8258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42987"/>
            <a:ext cx="82867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0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42987"/>
            <a:ext cx="82867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422</Words>
  <Application>Microsoft Office PowerPoint</Application>
  <PresentationFormat>Widescreen</PresentationFormat>
  <Paragraphs>101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23</cp:revision>
  <dcterms:created xsi:type="dcterms:W3CDTF">2021-02-03T02:39:55Z</dcterms:created>
  <dcterms:modified xsi:type="dcterms:W3CDTF">2021-02-05T14:52:06Z</dcterms:modified>
</cp:coreProperties>
</file>