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0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4" autoAdjust="0"/>
    <p:restoredTop sz="68376" autoAdjust="0"/>
  </p:normalViewPr>
  <p:slideViewPr>
    <p:cSldViewPr snapToGrid="0">
      <p:cViewPr varScale="1">
        <p:scale>
          <a:sx n="54" d="100"/>
          <a:sy n="54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3D47C-CA6A-4E1E-8C4B-28041AC248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680F5-6E70-4371-BFA2-2A3F5A7F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Deployment = </a:t>
            </a:r>
            <a:r>
              <a:rPr lang="en-US" dirty="0" err="1" smtClean="0"/>
              <a:t>mengintergrasikan</a:t>
            </a:r>
            <a:r>
              <a:rPr lang="en-US" dirty="0" smtClean="0"/>
              <a:t> ML </a:t>
            </a:r>
            <a:r>
              <a:rPr lang="en-US" dirty="0" err="1" smtClean="0"/>
              <a:t>dengan</a:t>
            </a:r>
            <a:r>
              <a:rPr lang="en-US" dirty="0" smtClean="0"/>
              <a:t> system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80F5-6E70-4371-BFA2-2A3F5A7F96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pelajari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dulu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Test Environment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80F5-6E70-4371-BFA2-2A3F5A7F9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1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disimpan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format .</a:t>
            </a:r>
            <a:r>
              <a:rPr lang="en-US" baseline="0" dirty="0" err="1" smtClean="0"/>
              <a:t>sav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80F5-6E70-4371-BFA2-2A3F5A7F9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6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80F5-6E70-4371-BFA2-2A3F5A7F96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80F5-6E70-4371-BFA2-2A3F5A7F96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6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5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0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CD25-A999-415F-BC9A-A491F0781C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1553B-3EFB-42A5-B6AE-29439677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652462"/>
            <a:ext cx="96583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12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633412"/>
            <a:ext cx="96393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5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633412"/>
            <a:ext cx="96869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1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647700"/>
            <a:ext cx="96297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3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638175"/>
            <a:ext cx="96393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8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619125"/>
            <a:ext cx="96583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7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633412"/>
            <a:ext cx="96678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638175"/>
            <a:ext cx="96202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657225"/>
            <a:ext cx="96297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15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633412"/>
            <a:ext cx="96297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647700"/>
            <a:ext cx="96583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647700"/>
            <a:ext cx="96678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11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623887"/>
            <a:ext cx="96678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633412"/>
            <a:ext cx="96678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03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642937"/>
            <a:ext cx="96583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97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638175"/>
            <a:ext cx="96297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63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666750"/>
            <a:ext cx="9620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44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633412"/>
            <a:ext cx="96678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6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647700"/>
            <a:ext cx="96678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6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638175"/>
            <a:ext cx="96488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5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633412"/>
            <a:ext cx="96488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638175"/>
            <a:ext cx="96678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9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633412"/>
            <a:ext cx="96583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633412"/>
            <a:ext cx="96393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633412"/>
            <a:ext cx="96393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5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628650"/>
            <a:ext cx="9639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6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</Words>
  <Application>Microsoft Office PowerPoint</Application>
  <PresentationFormat>Widescreen</PresentationFormat>
  <Paragraphs>10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Faradina</dc:creator>
  <cp:lastModifiedBy>Sarah Faradina</cp:lastModifiedBy>
  <cp:revision>8</cp:revision>
  <dcterms:created xsi:type="dcterms:W3CDTF">2021-02-05T02:26:29Z</dcterms:created>
  <dcterms:modified xsi:type="dcterms:W3CDTF">2021-02-05T14:55:25Z</dcterms:modified>
</cp:coreProperties>
</file>