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843"/>
    <a:srgbClr val="00A6AD"/>
    <a:srgbClr val="F5AA37"/>
    <a:srgbClr val="E83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5A6B-8ED0-42A4-AB06-2742C8712A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AC0410F-BBAB-442F-B9F5-F64E86C0253F}">
      <dgm:prSet/>
      <dgm:spPr>
        <a:solidFill>
          <a:srgbClr val="163843"/>
        </a:solidFill>
      </dgm:spPr>
      <dgm:t>
        <a:bodyPr/>
        <a:lstStyle/>
        <a:p>
          <a:r>
            <a:rPr lang="en-ID"/>
            <a:t>Voting</a:t>
          </a:r>
        </a:p>
      </dgm:t>
    </dgm:pt>
    <dgm:pt modelId="{B9B80BFC-4C8C-431B-95EF-697D386D4F88}" type="parTrans" cxnId="{9F15C3B8-827F-4C8F-83EB-EEC972E9D0A0}">
      <dgm:prSet/>
      <dgm:spPr/>
      <dgm:t>
        <a:bodyPr/>
        <a:lstStyle/>
        <a:p>
          <a:endParaRPr lang="en-ID"/>
        </a:p>
      </dgm:t>
    </dgm:pt>
    <dgm:pt modelId="{6A6CDB89-5FAD-4BE2-93E8-D5492C2E2E25}" type="sibTrans" cxnId="{9F15C3B8-827F-4C8F-83EB-EEC972E9D0A0}">
      <dgm:prSet/>
      <dgm:spPr/>
      <dgm:t>
        <a:bodyPr/>
        <a:lstStyle/>
        <a:p>
          <a:endParaRPr lang="en-ID"/>
        </a:p>
      </dgm:t>
    </dgm:pt>
    <dgm:pt modelId="{ABADB49D-8432-4F86-B0EC-5C8033566503}">
      <dgm:prSet/>
      <dgm:spPr>
        <a:solidFill>
          <a:srgbClr val="163843"/>
        </a:solidFill>
      </dgm:spPr>
      <dgm:t>
        <a:bodyPr/>
        <a:lstStyle/>
        <a:p>
          <a:r>
            <a:rPr lang="en-ID"/>
            <a:t>Bagging</a:t>
          </a:r>
        </a:p>
      </dgm:t>
    </dgm:pt>
    <dgm:pt modelId="{D0F6E8F4-880C-4011-93C0-656958558DDD}" type="parTrans" cxnId="{7876068D-5E31-4B92-A600-605C21E5D39D}">
      <dgm:prSet/>
      <dgm:spPr/>
      <dgm:t>
        <a:bodyPr/>
        <a:lstStyle/>
        <a:p>
          <a:endParaRPr lang="en-ID"/>
        </a:p>
      </dgm:t>
    </dgm:pt>
    <dgm:pt modelId="{E8F238A5-59FF-4F8D-AB9B-BC20A76C8191}" type="sibTrans" cxnId="{7876068D-5E31-4B92-A600-605C21E5D39D}">
      <dgm:prSet/>
      <dgm:spPr/>
      <dgm:t>
        <a:bodyPr/>
        <a:lstStyle/>
        <a:p>
          <a:endParaRPr lang="en-ID"/>
        </a:p>
      </dgm:t>
    </dgm:pt>
    <dgm:pt modelId="{F569D75B-9FF0-48B8-A0EC-087358F3EED8}">
      <dgm:prSet/>
      <dgm:spPr>
        <a:solidFill>
          <a:srgbClr val="163843"/>
        </a:solidFill>
      </dgm:spPr>
      <dgm:t>
        <a:bodyPr/>
        <a:lstStyle/>
        <a:p>
          <a:r>
            <a:rPr lang="en-ID"/>
            <a:t>Pasting </a:t>
          </a:r>
        </a:p>
      </dgm:t>
    </dgm:pt>
    <dgm:pt modelId="{4459D8A8-CB8B-4E65-8BA7-12F7146C5968}" type="parTrans" cxnId="{BD50E321-A245-47EC-86AD-4EA13D008037}">
      <dgm:prSet/>
      <dgm:spPr/>
      <dgm:t>
        <a:bodyPr/>
        <a:lstStyle/>
        <a:p>
          <a:endParaRPr lang="en-ID"/>
        </a:p>
      </dgm:t>
    </dgm:pt>
    <dgm:pt modelId="{AE3BF7B3-DBA6-417D-B85D-9A4639672383}" type="sibTrans" cxnId="{BD50E321-A245-47EC-86AD-4EA13D008037}">
      <dgm:prSet/>
      <dgm:spPr/>
      <dgm:t>
        <a:bodyPr/>
        <a:lstStyle/>
        <a:p>
          <a:endParaRPr lang="en-ID"/>
        </a:p>
      </dgm:t>
    </dgm:pt>
    <dgm:pt modelId="{62BC3DE1-B89D-4A99-9D49-27EE14A51389}">
      <dgm:prSet/>
      <dgm:spPr>
        <a:solidFill>
          <a:srgbClr val="163843"/>
        </a:solidFill>
      </dgm:spPr>
      <dgm:t>
        <a:bodyPr/>
        <a:lstStyle/>
        <a:p>
          <a:r>
            <a:rPr lang="en-ID"/>
            <a:t>Boosting</a:t>
          </a:r>
        </a:p>
      </dgm:t>
    </dgm:pt>
    <dgm:pt modelId="{5065B06A-B467-4361-9DBD-37754CD19C46}" type="parTrans" cxnId="{323062A8-3EB8-43E8-BCE6-DF06255F479A}">
      <dgm:prSet/>
      <dgm:spPr/>
      <dgm:t>
        <a:bodyPr/>
        <a:lstStyle/>
        <a:p>
          <a:endParaRPr lang="en-ID"/>
        </a:p>
      </dgm:t>
    </dgm:pt>
    <dgm:pt modelId="{ECA7FCD7-CAD7-4475-94C2-CB265C013980}" type="sibTrans" cxnId="{323062A8-3EB8-43E8-BCE6-DF06255F479A}">
      <dgm:prSet/>
      <dgm:spPr/>
      <dgm:t>
        <a:bodyPr/>
        <a:lstStyle/>
        <a:p>
          <a:endParaRPr lang="en-ID"/>
        </a:p>
      </dgm:t>
    </dgm:pt>
    <dgm:pt modelId="{80F64C8E-FBF4-4ABE-BF32-6CD8317F5A3B}">
      <dgm:prSet/>
      <dgm:spPr>
        <a:solidFill>
          <a:srgbClr val="163843"/>
        </a:solidFill>
      </dgm:spPr>
      <dgm:t>
        <a:bodyPr/>
        <a:lstStyle/>
        <a:p>
          <a:r>
            <a:rPr lang="en-ID"/>
            <a:t>Random forest</a:t>
          </a:r>
        </a:p>
      </dgm:t>
    </dgm:pt>
    <dgm:pt modelId="{BD0DECC3-5CBF-478A-AC7B-F6EC24D4A4D8}" type="parTrans" cxnId="{A605497A-6B71-43F4-A532-0DD69F0A16B1}">
      <dgm:prSet/>
      <dgm:spPr/>
      <dgm:t>
        <a:bodyPr/>
        <a:lstStyle/>
        <a:p>
          <a:endParaRPr lang="en-ID"/>
        </a:p>
      </dgm:t>
    </dgm:pt>
    <dgm:pt modelId="{F1A432F2-E433-47DE-A70E-F5E1F4937872}" type="sibTrans" cxnId="{A605497A-6B71-43F4-A532-0DD69F0A16B1}">
      <dgm:prSet/>
      <dgm:spPr/>
      <dgm:t>
        <a:bodyPr/>
        <a:lstStyle/>
        <a:p>
          <a:endParaRPr lang="en-ID"/>
        </a:p>
      </dgm:t>
    </dgm:pt>
    <dgm:pt modelId="{7D5A7737-1289-4524-91D5-DAAFF58EAB9F}" type="pres">
      <dgm:prSet presAssocID="{58275A6B-8ED0-42A4-AB06-2742C8712A19}" presName="Name0" presStyleCnt="0">
        <dgm:presLayoutVars>
          <dgm:dir/>
          <dgm:animLvl val="lvl"/>
          <dgm:resizeHandles val="exact"/>
        </dgm:presLayoutVars>
      </dgm:prSet>
      <dgm:spPr/>
    </dgm:pt>
    <dgm:pt modelId="{4866AEF0-7F41-4C54-B362-1C247008C989}" type="pres">
      <dgm:prSet presAssocID="{1AC0410F-BBAB-442F-B9F5-F64E86C0253F}" presName="linNode" presStyleCnt="0"/>
      <dgm:spPr/>
    </dgm:pt>
    <dgm:pt modelId="{F1302501-62E2-4823-A867-17D25A537A23}" type="pres">
      <dgm:prSet presAssocID="{1AC0410F-BBAB-442F-B9F5-F64E86C0253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EF9ED07-751B-431E-9F86-2E27FC531827}" type="pres">
      <dgm:prSet presAssocID="{6A6CDB89-5FAD-4BE2-93E8-D5492C2E2E25}" presName="sp" presStyleCnt="0"/>
      <dgm:spPr/>
    </dgm:pt>
    <dgm:pt modelId="{38E7287D-8303-4692-A024-8024923EA881}" type="pres">
      <dgm:prSet presAssocID="{ABADB49D-8432-4F86-B0EC-5C8033566503}" presName="linNode" presStyleCnt="0"/>
      <dgm:spPr/>
    </dgm:pt>
    <dgm:pt modelId="{50D4C204-85B7-4FDB-9325-25D9805FD6F4}" type="pres">
      <dgm:prSet presAssocID="{ABADB49D-8432-4F86-B0EC-5C803356650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424F9AE-F194-4F3E-B6AA-1D8649AB5441}" type="pres">
      <dgm:prSet presAssocID="{E8F238A5-59FF-4F8D-AB9B-BC20A76C8191}" presName="sp" presStyleCnt="0"/>
      <dgm:spPr/>
    </dgm:pt>
    <dgm:pt modelId="{26B879D2-A4FD-484A-AAA9-7861C2593C4A}" type="pres">
      <dgm:prSet presAssocID="{F569D75B-9FF0-48B8-A0EC-087358F3EED8}" presName="linNode" presStyleCnt="0"/>
      <dgm:spPr/>
    </dgm:pt>
    <dgm:pt modelId="{EFEF9CD8-7DD0-4AA2-8906-D9E9D46C6A60}" type="pres">
      <dgm:prSet presAssocID="{F569D75B-9FF0-48B8-A0EC-087358F3EED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7E1ABC0-7F2C-4B14-B101-46BBCCB3A3C3}" type="pres">
      <dgm:prSet presAssocID="{AE3BF7B3-DBA6-417D-B85D-9A4639672383}" presName="sp" presStyleCnt="0"/>
      <dgm:spPr/>
    </dgm:pt>
    <dgm:pt modelId="{0CA9EDB7-356D-4FB6-A696-EF9071C73B90}" type="pres">
      <dgm:prSet presAssocID="{62BC3DE1-B89D-4A99-9D49-27EE14A51389}" presName="linNode" presStyleCnt="0"/>
      <dgm:spPr/>
    </dgm:pt>
    <dgm:pt modelId="{E221C694-87DF-45FD-B844-0A997F90052D}" type="pres">
      <dgm:prSet presAssocID="{62BC3DE1-B89D-4A99-9D49-27EE14A5138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5657FED-134E-4E49-BFED-529697B45C93}" type="pres">
      <dgm:prSet presAssocID="{ECA7FCD7-CAD7-4475-94C2-CB265C013980}" presName="sp" presStyleCnt="0"/>
      <dgm:spPr/>
    </dgm:pt>
    <dgm:pt modelId="{D1FF5D64-FADE-47C7-A01D-156B7A79F4EF}" type="pres">
      <dgm:prSet presAssocID="{80F64C8E-FBF4-4ABE-BF32-6CD8317F5A3B}" presName="linNode" presStyleCnt="0"/>
      <dgm:spPr/>
    </dgm:pt>
    <dgm:pt modelId="{9813A9AC-C9A8-4DD6-9748-2452F01219AB}" type="pres">
      <dgm:prSet presAssocID="{80F64C8E-FBF4-4ABE-BF32-6CD8317F5A3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BCCFF14-E7DA-494B-BCE6-71007E3C3A20}" type="presOf" srcId="{58275A6B-8ED0-42A4-AB06-2742C8712A19}" destId="{7D5A7737-1289-4524-91D5-DAAFF58EAB9F}" srcOrd="0" destOrd="0" presId="urn:microsoft.com/office/officeart/2005/8/layout/vList5"/>
    <dgm:cxn modelId="{BD50E321-A245-47EC-86AD-4EA13D008037}" srcId="{58275A6B-8ED0-42A4-AB06-2742C8712A19}" destId="{F569D75B-9FF0-48B8-A0EC-087358F3EED8}" srcOrd="2" destOrd="0" parTransId="{4459D8A8-CB8B-4E65-8BA7-12F7146C5968}" sibTransId="{AE3BF7B3-DBA6-417D-B85D-9A4639672383}"/>
    <dgm:cxn modelId="{7844713A-DEEA-4E93-B6B2-5512FE4CDB00}" type="presOf" srcId="{1AC0410F-BBAB-442F-B9F5-F64E86C0253F}" destId="{F1302501-62E2-4823-A867-17D25A537A23}" srcOrd="0" destOrd="0" presId="urn:microsoft.com/office/officeart/2005/8/layout/vList5"/>
    <dgm:cxn modelId="{2359D15D-1C69-4430-B7E3-44CFF4B425B6}" type="presOf" srcId="{62BC3DE1-B89D-4A99-9D49-27EE14A51389}" destId="{E221C694-87DF-45FD-B844-0A997F90052D}" srcOrd="0" destOrd="0" presId="urn:microsoft.com/office/officeart/2005/8/layout/vList5"/>
    <dgm:cxn modelId="{85B06575-ACA8-4DA2-A803-55731CA13AB1}" type="presOf" srcId="{ABADB49D-8432-4F86-B0EC-5C8033566503}" destId="{50D4C204-85B7-4FDB-9325-25D9805FD6F4}" srcOrd="0" destOrd="0" presId="urn:microsoft.com/office/officeart/2005/8/layout/vList5"/>
    <dgm:cxn modelId="{A605497A-6B71-43F4-A532-0DD69F0A16B1}" srcId="{58275A6B-8ED0-42A4-AB06-2742C8712A19}" destId="{80F64C8E-FBF4-4ABE-BF32-6CD8317F5A3B}" srcOrd="4" destOrd="0" parTransId="{BD0DECC3-5CBF-478A-AC7B-F6EC24D4A4D8}" sibTransId="{F1A432F2-E433-47DE-A70E-F5E1F4937872}"/>
    <dgm:cxn modelId="{7876068D-5E31-4B92-A600-605C21E5D39D}" srcId="{58275A6B-8ED0-42A4-AB06-2742C8712A19}" destId="{ABADB49D-8432-4F86-B0EC-5C8033566503}" srcOrd="1" destOrd="0" parTransId="{D0F6E8F4-880C-4011-93C0-656958558DDD}" sibTransId="{E8F238A5-59FF-4F8D-AB9B-BC20A76C8191}"/>
    <dgm:cxn modelId="{323062A8-3EB8-43E8-BCE6-DF06255F479A}" srcId="{58275A6B-8ED0-42A4-AB06-2742C8712A19}" destId="{62BC3DE1-B89D-4A99-9D49-27EE14A51389}" srcOrd="3" destOrd="0" parTransId="{5065B06A-B467-4361-9DBD-37754CD19C46}" sibTransId="{ECA7FCD7-CAD7-4475-94C2-CB265C013980}"/>
    <dgm:cxn modelId="{9F15C3B8-827F-4C8F-83EB-EEC972E9D0A0}" srcId="{58275A6B-8ED0-42A4-AB06-2742C8712A19}" destId="{1AC0410F-BBAB-442F-B9F5-F64E86C0253F}" srcOrd="0" destOrd="0" parTransId="{B9B80BFC-4C8C-431B-95EF-697D386D4F88}" sibTransId="{6A6CDB89-5FAD-4BE2-93E8-D5492C2E2E25}"/>
    <dgm:cxn modelId="{D04032E1-49AA-45A4-9B96-2E169C6BD3D9}" type="presOf" srcId="{F569D75B-9FF0-48B8-A0EC-087358F3EED8}" destId="{EFEF9CD8-7DD0-4AA2-8906-D9E9D46C6A60}" srcOrd="0" destOrd="0" presId="urn:microsoft.com/office/officeart/2005/8/layout/vList5"/>
    <dgm:cxn modelId="{C9B207E8-4736-47AA-A23B-8B4D8A3A1C20}" type="presOf" srcId="{80F64C8E-FBF4-4ABE-BF32-6CD8317F5A3B}" destId="{9813A9AC-C9A8-4DD6-9748-2452F01219AB}" srcOrd="0" destOrd="0" presId="urn:microsoft.com/office/officeart/2005/8/layout/vList5"/>
    <dgm:cxn modelId="{756A6B15-7E60-4EFF-BC00-93FB402EDD79}" type="presParOf" srcId="{7D5A7737-1289-4524-91D5-DAAFF58EAB9F}" destId="{4866AEF0-7F41-4C54-B362-1C247008C989}" srcOrd="0" destOrd="0" presId="urn:microsoft.com/office/officeart/2005/8/layout/vList5"/>
    <dgm:cxn modelId="{D3464D63-BF50-4C5B-9B46-F82B8B2A51F2}" type="presParOf" srcId="{4866AEF0-7F41-4C54-B362-1C247008C989}" destId="{F1302501-62E2-4823-A867-17D25A537A23}" srcOrd="0" destOrd="0" presId="urn:microsoft.com/office/officeart/2005/8/layout/vList5"/>
    <dgm:cxn modelId="{FE76EA0A-80A7-4216-899E-849281DD47D4}" type="presParOf" srcId="{7D5A7737-1289-4524-91D5-DAAFF58EAB9F}" destId="{0EF9ED07-751B-431E-9F86-2E27FC531827}" srcOrd="1" destOrd="0" presId="urn:microsoft.com/office/officeart/2005/8/layout/vList5"/>
    <dgm:cxn modelId="{DFF85457-8E65-42D5-B1F3-77C80C24A75A}" type="presParOf" srcId="{7D5A7737-1289-4524-91D5-DAAFF58EAB9F}" destId="{38E7287D-8303-4692-A024-8024923EA881}" srcOrd="2" destOrd="0" presId="urn:microsoft.com/office/officeart/2005/8/layout/vList5"/>
    <dgm:cxn modelId="{164B38CD-C0E6-43F4-8612-1B2C0182B229}" type="presParOf" srcId="{38E7287D-8303-4692-A024-8024923EA881}" destId="{50D4C204-85B7-4FDB-9325-25D9805FD6F4}" srcOrd="0" destOrd="0" presId="urn:microsoft.com/office/officeart/2005/8/layout/vList5"/>
    <dgm:cxn modelId="{93DF5369-E75D-407B-B4C6-46CE237F0A88}" type="presParOf" srcId="{7D5A7737-1289-4524-91D5-DAAFF58EAB9F}" destId="{5424F9AE-F194-4F3E-B6AA-1D8649AB5441}" srcOrd="3" destOrd="0" presId="urn:microsoft.com/office/officeart/2005/8/layout/vList5"/>
    <dgm:cxn modelId="{7F9FC6C6-8ECF-4731-9407-53151F1EA5C8}" type="presParOf" srcId="{7D5A7737-1289-4524-91D5-DAAFF58EAB9F}" destId="{26B879D2-A4FD-484A-AAA9-7861C2593C4A}" srcOrd="4" destOrd="0" presId="urn:microsoft.com/office/officeart/2005/8/layout/vList5"/>
    <dgm:cxn modelId="{A05C30ED-4716-4A1B-9216-AD4903ACBF9B}" type="presParOf" srcId="{26B879D2-A4FD-484A-AAA9-7861C2593C4A}" destId="{EFEF9CD8-7DD0-4AA2-8906-D9E9D46C6A60}" srcOrd="0" destOrd="0" presId="urn:microsoft.com/office/officeart/2005/8/layout/vList5"/>
    <dgm:cxn modelId="{243A6534-8F2E-4350-B805-C16E29BBDA19}" type="presParOf" srcId="{7D5A7737-1289-4524-91D5-DAAFF58EAB9F}" destId="{F7E1ABC0-7F2C-4B14-B101-46BBCCB3A3C3}" srcOrd="5" destOrd="0" presId="urn:microsoft.com/office/officeart/2005/8/layout/vList5"/>
    <dgm:cxn modelId="{923D574F-ACE0-483E-9FC5-CA7828A09BD0}" type="presParOf" srcId="{7D5A7737-1289-4524-91D5-DAAFF58EAB9F}" destId="{0CA9EDB7-356D-4FB6-A696-EF9071C73B90}" srcOrd="6" destOrd="0" presId="urn:microsoft.com/office/officeart/2005/8/layout/vList5"/>
    <dgm:cxn modelId="{115F64C0-7F23-47EA-A52C-AF2CC98C8CD6}" type="presParOf" srcId="{0CA9EDB7-356D-4FB6-A696-EF9071C73B90}" destId="{E221C694-87DF-45FD-B844-0A997F90052D}" srcOrd="0" destOrd="0" presId="urn:microsoft.com/office/officeart/2005/8/layout/vList5"/>
    <dgm:cxn modelId="{1991A05F-7769-41C1-8C1D-13F30C5324DC}" type="presParOf" srcId="{7D5A7737-1289-4524-91D5-DAAFF58EAB9F}" destId="{E5657FED-134E-4E49-BFED-529697B45C93}" srcOrd="7" destOrd="0" presId="urn:microsoft.com/office/officeart/2005/8/layout/vList5"/>
    <dgm:cxn modelId="{FD501A9B-9D16-4A13-8EB2-18CAC517B25A}" type="presParOf" srcId="{7D5A7737-1289-4524-91D5-DAAFF58EAB9F}" destId="{D1FF5D64-FADE-47C7-A01D-156B7A79F4EF}" srcOrd="8" destOrd="0" presId="urn:microsoft.com/office/officeart/2005/8/layout/vList5"/>
    <dgm:cxn modelId="{98D28B02-3F9E-4FB2-BE38-A57F7B27A6D8}" type="presParOf" srcId="{D1FF5D64-FADE-47C7-A01D-156B7A79F4EF}" destId="{9813A9AC-C9A8-4DD6-9748-2452F01219A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8EC1E8-2CEB-4CF2-90B2-E5330C5E39A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0B5D3FB0-EE51-45FF-94C1-4AAB5B3E3531}">
      <dgm:prSet phldrT="[Text]" custT="1"/>
      <dgm:spPr>
        <a:solidFill>
          <a:srgbClr val="163843"/>
        </a:solidFill>
      </dgm:spPr>
      <dgm:t>
        <a:bodyPr/>
        <a:lstStyle/>
        <a:p>
          <a:r>
            <a:rPr lang="en-ID" sz="3200" dirty="0" err="1"/>
            <a:t>Kelebihan</a:t>
          </a:r>
          <a:endParaRPr lang="en-ID" sz="3200" dirty="0"/>
        </a:p>
      </dgm:t>
    </dgm:pt>
    <dgm:pt modelId="{728217B0-87CA-453F-9C06-15CAF3EC2F8F}" type="parTrans" cxnId="{CB14B517-2FCD-4212-9EA0-843D50A156C9}">
      <dgm:prSet/>
      <dgm:spPr/>
      <dgm:t>
        <a:bodyPr/>
        <a:lstStyle/>
        <a:p>
          <a:endParaRPr lang="en-ID"/>
        </a:p>
      </dgm:t>
    </dgm:pt>
    <dgm:pt modelId="{0D5A9666-F4B6-4FD5-99AD-9C4E61FB53DA}" type="sibTrans" cxnId="{CB14B517-2FCD-4212-9EA0-843D50A156C9}">
      <dgm:prSet/>
      <dgm:spPr/>
      <dgm:t>
        <a:bodyPr/>
        <a:lstStyle/>
        <a:p>
          <a:endParaRPr lang="en-ID"/>
        </a:p>
      </dgm:t>
    </dgm:pt>
    <dgm:pt modelId="{B2DB03BF-16C6-4364-8DF3-DE62AC48C291}">
      <dgm:prSet phldrT="[Text]"/>
      <dgm:spPr/>
      <dgm:t>
        <a:bodyPr/>
        <a:lstStyle/>
        <a:p>
          <a:r>
            <a:rPr lang="en-ID" dirty="0" err="1"/>
            <a:t>Mudah</a:t>
          </a:r>
          <a:r>
            <a:rPr lang="en-ID" dirty="0"/>
            <a:t> di </a:t>
          </a:r>
          <a:r>
            <a:rPr lang="en-ID" dirty="0" err="1"/>
            <a:t>implementasikan</a:t>
          </a:r>
          <a:r>
            <a:rPr lang="en-ID" dirty="0"/>
            <a:t> </a:t>
          </a:r>
        </a:p>
      </dgm:t>
    </dgm:pt>
    <dgm:pt modelId="{E6805114-E8A6-4E0C-BFAF-8B2BB1E4404E}" type="parTrans" cxnId="{006E0C73-61BC-435D-BB31-91E38D44BCD9}">
      <dgm:prSet/>
      <dgm:spPr/>
      <dgm:t>
        <a:bodyPr/>
        <a:lstStyle/>
        <a:p>
          <a:endParaRPr lang="en-ID"/>
        </a:p>
      </dgm:t>
    </dgm:pt>
    <dgm:pt modelId="{719A277E-EBA5-4EA7-AD49-18E279460DA2}" type="sibTrans" cxnId="{006E0C73-61BC-435D-BB31-91E38D44BCD9}">
      <dgm:prSet/>
      <dgm:spPr/>
      <dgm:t>
        <a:bodyPr/>
        <a:lstStyle/>
        <a:p>
          <a:endParaRPr lang="en-ID"/>
        </a:p>
      </dgm:t>
    </dgm:pt>
    <dgm:pt modelId="{CC63A0C7-2F9F-47AF-989B-EB1BDACCB232}">
      <dgm:prSet phldrT="[Text]"/>
      <dgm:spPr/>
      <dgm:t>
        <a:bodyPr/>
        <a:lstStyle/>
        <a:p>
          <a:r>
            <a:rPr lang="en-ID" dirty="0" err="1"/>
            <a:t>Adaboost</a:t>
          </a:r>
          <a:r>
            <a:rPr lang="en-ID" dirty="0"/>
            <a:t> </a:t>
          </a:r>
          <a:r>
            <a:rPr lang="en-ID" dirty="0" err="1"/>
            <a:t>tidak</a:t>
          </a:r>
          <a:r>
            <a:rPr lang="en-ID" dirty="0"/>
            <a:t> </a:t>
          </a:r>
          <a:r>
            <a:rPr lang="en-ID" dirty="0" err="1"/>
            <a:t>rentan</a:t>
          </a:r>
          <a:r>
            <a:rPr lang="en-ID" dirty="0"/>
            <a:t> </a:t>
          </a:r>
          <a:r>
            <a:rPr lang="en-ID" dirty="0" err="1"/>
            <a:t>terhadap</a:t>
          </a:r>
          <a:r>
            <a:rPr lang="en-ID" dirty="0"/>
            <a:t> overfitting </a:t>
          </a:r>
        </a:p>
      </dgm:t>
    </dgm:pt>
    <dgm:pt modelId="{873B0AE2-5A7B-4D5D-B078-ACCB7EE58703}" type="parTrans" cxnId="{724B3F0D-C473-49A6-B8E7-EB3BDCF09391}">
      <dgm:prSet/>
      <dgm:spPr/>
      <dgm:t>
        <a:bodyPr/>
        <a:lstStyle/>
        <a:p>
          <a:endParaRPr lang="en-ID"/>
        </a:p>
      </dgm:t>
    </dgm:pt>
    <dgm:pt modelId="{F0B9255F-F571-4B1B-B850-91FC55988994}" type="sibTrans" cxnId="{724B3F0D-C473-49A6-B8E7-EB3BDCF09391}">
      <dgm:prSet/>
      <dgm:spPr/>
      <dgm:t>
        <a:bodyPr/>
        <a:lstStyle/>
        <a:p>
          <a:endParaRPr lang="en-ID"/>
        </a:p>
      </dgm:t>
    </dgm:pt>
    <dgm:pt modelId="{D3D17F31-E31C-4F04-914C-A44782388AE5}">
      <dgm:prSet phldrT="[Text]" custT="1"/>
      <dgm:spPr>
        <a:solidFill>
          <a:srgbClr val="163843"/>
        </a:solidFill>
      </dgm:spPr>
      <dgm:t>
        <a:bodyPr/>
        <a:lstStyle/>
        <a:p>
          <a:r>
            <a:rPr lang="en-ID" sz="3200" dirty="0" err="1"/>
            <a:t>Kekurangan</a:t>
          </a:r>
          <a:endParaRPr lang="en-ID" sz="3200" dirty="0"/>
        </a:p>
      </dgm:t>
    </dgm:pt>
    <dgm:pt modelId="{E661B5E2-1EEF-4412-80E4-CBE64A9AA80D}" type="parTrans" cxnId="{B3AE9764-B357-40B1-BBCC-6E88E613142E}">
      <dgm:prSet/>
      <dgm:spPr/>
      <dgm:t>
        <a:bodyPr/>
        <a:lstStyle/>
        <a:p>
          <a:endParaRPr lang="en-ID"/>
        </a:p>
      </dgm:t>
    </dgm:pt>
    <dgm:pt modelId="{FB35F742-F06E-4894-AFF8-5D35B9189275}" type="sibTrans" cxnId="{B3AE9764-B357-40B1-BBCC-6E88E613142E}">
      <dgm:prSet/>
      <dgm:spPr/>
      <dgm:t>
        <a:bodyPr/>
        <a:lstStyle/>
        <a:p>
          <a:endParaRPr lang="en-ID"/>
        </a:p>
      </dgm:t>
    </dgm:pt>
    <dgm:pt modelId="{D80C16C7-BDDC-4185-8139-09D79B1E7673}">
      <dgm:prSet phldrT="[Text]"/>
      <dgm:spPr/>
      <dgm:t>
        <a:bodyPr/>
        <a:lstStyle/>
        <a:p>
          <a:r>
            <a:rPr lang="en-ID" dirty="0" err="1"/>
            <a:t>Adaboost</a:t>
          </a:r>
          <a:r>
            <a:rPr lang="en-ID" dirty="0"/>
            <a:t> </a:t>
          </a:r>
          <a:r>
            <a:rPr lang="en-ID" dirty="0" err="1"/>
            <a:t>sensiftif</a:t>
          </a:r>
          <a:r>
            <a:rPr lang="en-ID" dirty="0"/>
            <a:t> </a:t>
          </a:r>
          <a:r>
            <a:rPr lang="en-ID" dirty="0" err="1"/>
            <a:t>terhadap</a:t>
          </a:r>
          <a:r>
            <a:rPr lang="en-ID" dirty="0"/>
            <a:t> noise data</a:t>
          </a:r>
        </a:p>
      </dgm:t>
    </dgm:pt>
    <dgm:pt modelId="{32A2FB74-E56E-4C15-AD92-511D5084CD3B}" type="parTrans" cxnId="{1C64D2A6-CCB3-4EFC-B241-D2418831CC6B}">
      <dgm:prSet/>
      <dgm:spPr/>
      <dgm:t>
        <a:bodyPr/>
        <a:lstStyle/>
        <a:p>
          <a:endParaRPr lang="en-ID"/>
        </a:p>
      </dgm:t>
    </dgm:pt>
    <dgm:pt modelId="{D51B1F9A-D00F-4A2D-967C-05A54959B24A}" type="sibTrans" cxnId="{1C64D2A6-CCB3-4EFC-B241-D2418831CC6B}">
      <dgm:prSet/>
      <dgm:spPr/>
      <dgm:t>
        <a:bodyPr/>
        <a:lstStyle/>
        <a:p>
          <a:endParaRPr lang="en-ID"/>
        </a:p>
      </dgm:t>
    </dgm:pt>
    <dgm:pt modelId="{D29D84F1-60DE-4BB8-B1C0-9F1F719AFB7E}">
      <dgm:prSet phldrT="[Text]"/>
      <dgm:spPr/>
      <dgm:t>
        <a:bodyPr/>
        <a:lstStyle/>
        <a:p>
          <a:r>
            <a:rPr lang="en-ID" dirty="0" err="1"/>
            <a:t>Lebih</a:t>
          </a:r>
          <a:r>
            <a:rPr lang="en-ID" dirty="0"/>
            <a:t> </a:t>
          </a:r>
          <a:r>
            <a:rPr lang="en-ID" dirty="0" err="1"/>
            <a:t>lambat</a:t>
          </a:r>
          <a:r>
            <a:rPr lang="en-ID" dirty="0"/>
            <a:t> </a:t>
          </a:r>
          <a:r>
            <a:rPr lang="en-ID" dirty="0" err="1"/>
            <a:t>dibanding</a:t>
          </a:r>
          <a:r>
            <a:rPr lang="en-ID" dirty="0"/>
            <a:t> </a:t>
          </a:r>
          <a:r>
            <a:rPr lang="en-ID" dirty="0" err="1"/>
            <a:t>kan</a:t>
          </a:r>
          <a:r>
            <a:rPr lang="en-ID" dirty="0"/>
            <a:t> oleh XG Boost</a:t>
          </a:r>
        </a:p>
      </dgm:t>
    </dgm:pt>
    <dgm:pt modelId="{459788AD-CF16-423F-AF88-B4A9E86975CF}" type="parTrans" cxnId="{C33DCFB1-34BA-4930-BE04-4E7B1D85D227}">
      <dgm:prSet/>
      <dgm:spPr/>
      <dgm:t>
        <a:bodyPr/>
        <a:lstStyle/>
        <a:p>
          <a:endParaRPr lang="en-ID"/>
        </a:p>
      </dgm:t>
    </dgm:pt>
    <dgm:pt modelId="{20BDD535-0DAB-4005-A931-75FAF0D842D8}" type="sibTrans" cxnId="{C33DCFB1-34BA-4930-BE04-4E7B1D85D227}">
      <dgm:prSet/>
      <dgm:spPr/>
      <dgm:t>
        <a:bodyPr/>
        <a:lstStyle/>
        <a:p>
          <a:endParaRPr lang="en-ID"/>
        </a:p>
      </dgm:t>
    </dgm:pt>
    <dgm:pt modelId="{7AAAB8DC-6403-4BD3-8DE5-57FC15A1F4FA}">
      <dgm:prSet phldrT="[Text]"/>
      <dgm:spPr/>
      <dgm:t>
        <a:bodyPr/>
        <a:lstStyle/>
        <a:p>
          <a:r>
            <a:rPr lang="en-ID" dirty="0" err="1"/>
            <a:t>Secara</a:t>
          </a:r>
          <a:r>
            <a:rPr lang="en-ID" dirty="0"/>
            <a:t> iterative </a:t>
          </a:r>
          <a:r>
            <a:rPr lang="en-ID" dirty="0" err="1"/>
            <a:t>adaboost</a:t>
          </a:r>
          <a:r>
            <a:rPr lang="en-ID" dirty="0"/>
            <a:t> </a:t>
          </a:r>
          <a:r>
            <a:rPr lang="en-ID" dirty="0" err="1"/>
            <a:t>mengkoreksi</a:t>
          </a:r>
          <a:r>
            <a:rPr lang="en-ID" dirty="0"/>
            <a:t> </a:t>
          </a:r>
          <a:r>
            <a:rPr lang="en-ID" dirty="0" err="1"/>
            <a:t>klasifikasi</a:t>
          </a:r>
          <a:r>
            <a:rPr lang="en-ID" dirty="0"/>
            <a:t> yang </a:t>
          </a:r>
          <a:r>
            <a:rPr lang="en-ID" dirty="0" err="1"/>
            <a:t>kecil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mendapatkan</a:t>
          </a:r>
          <a:r>
            <a:rPr lang="en-ID" dirty="0"/>
            <a:t> </a:t>
          </a:r>
          <a:r>
            <a:rPr lang="en-ID" dirty="0" err="1"/>
            <a:t>klasifikasi</a:t>
          </a:r>
          <a:r>
            <a:rPr lang="en-ID" dirty="0"/>
            <a:t> yang </a:t>
          </a:r>
          <a:r>
            <a:rPr lang="en-ID" dirty="0" err="1"/>
            <a:t>tinggi</a:t>
          </a:r>
          <a:endParaRPr lang="en-ID" dirty="0"/>
        </a:p>
      </dgm:t>
    </dgm:pt>
    <dgm:pt modelId="{BD2DC7FD-6EF3-4D2E-B0C9-69E084290AD2}" type="parTrans" cxnId="{87B24C72-FFE4-429C-BFB1-9DE9F6B40A87}">
      <dgm:prSet/>
      <dgm:spPr/>
      <dgm:t>
        <a:bodyPr/>
        <a:lstStyle/>
        <a:p>
          <a:endParaRPr lang="en-ID"/>
        </a:p>
      </dgm:t>
    </dgm:pt>
    <dgm:pt modelId="{095739DE-2DC1-41B1-9675-BB956A1A4094}" type="sibTrans" cxnId="{87B24C72-FFE4-429C-BFB1-9DE9F6B40A87}">
      <dgm:prSet/>
      <dgm:spPr/>
      <dgm:t>
        <a:bodyPr/>
        <a:lstStyle/>
        <a:p>
          <a:endParaRPr lang="en-ID"/>
        </a:p>
      </dgm:t>
    </dgm:pt>
    <dgm:pt modelId="{52C57DBE-04D2-419A-9FCC-A75B61F1A45F}" type="pres">
      <dgm:prSet presAssocID="{518EC1E8-2CEB-4CF2-90B2-E5330C5E39A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D2C722-40CD-45AB-9D94-7725468A97EF}" type="pres">
      <dgm:prSet presAssocID="{0B5D3FB0-EE51-45FF-94C1-4AAB5B3E3531}" presName="root" presStyleCnt="0"/>
      <dgm:spPr/>
    </dgm:pt>
    <dgm:pt modelId="{E5E3A890-C5A3-4986-897C-F29BA60D592A}" type="pres">
      <dgm:prSet presAssocID="{0B5D3FB0-EE51-45FF-94C1-4AAB5B3E3531}" presName="rootComposite" presStyleCnt="0"/>
      <dgm:spPr/>
    </dgm:pt>
    <dgm:pt modelId="{37969645-6960-4FDC-9FF3-4A30783E3E87}" type="pres">
      <dgm:prSet presAssocID="{0B5D3FB0-EE51-45FF-94C1-4AAB5B3E3531}" presName="rootText" presStyleLbl="node1" presStyleIdx="0" presStyleCnt="2" custScaleX="144121"/>
      <dgm:spPr/>
    </dgm:pt>
    <dgm:pt modelId="{9613873D-8AC2-4E45-9359-0875149201EB}" type="pres">
      <dgm:prSet presAssocID="{0B5D3FB0-EE51-45FF-94C1-4AAB5B3E3531}" presName="rootConnector" presStyleLbl="node1" presStyleIdx="0" presStyleCnt="2"/>
      <dgm:spPr/>
    </dgm:pt>
    <dgm:pt modelId="{0B6AB362-A21F-4750-9C5D-AC313D15706C}" type="pres">
      <dgm:prSet presAssocID="{0B5D3FB0-EE51-45FF-94C1-4AAB5B3E3531}" presName="childShape" presStyleCnt="0"/>
      <dgm:spPr/>
    </dgm:pt>
    <dgm:pt modelId="{C1D584AF-0C39-43C7-80E4-38A45A347E75}" type="pres">
      <dgm:prSet presAssocID="{E6805114-E8A6-4E0C-BFAF-8B2BB1E4404E}" presName="Name13" presStyleLbl="parChTrans1D2" presStyleIdx="0" presStyleCnt="5"/>
      <dgm:spPr/>
    </dgm:pt>
    <dgm:pt modelId="{D9CCA7D1-C950-40BF-B0FF-9FFEC75B49A3}" type="pres">
      <dgm:prSet presAssocID="{B2DB03BF-16C6-4364-8DF3-DE62AC48C291}" presName="childText" presStyleLbl="bgAcc1" presStyleIdx="0" presStyleCnt="5" custScaleX="226676">
        <dgm:presLayoutVars>
          <dgm:bulletEnabled val="1"/>
        </dgm:presLayoutVars>
      </dgm:prSet>
      <dgm:spPr/>
    </dgm:pt>
    <dgm:pt modelId="{B765CB4C-21C1-4FD6-A006-75BEF9A6EEA8}" type="pres">
      <dgm:prSet presAssocID="{873B0AE2-5A7B-4D5D-B078-ACCB7EE58703}" presName="Name13" presStyleLbl="parChTrans1D2" presStyleIdx="1" presStyleCnt="5"/>
      <dgm:spPr/>
    </dgm:pt>
    <dgm:pt modelId="{CC7A6754-8134-4415-AC3B-A21E871ED0DF}" type="pres">
      <dgm:prSet presAssocID="{CC63A0C7-2F9F-47AF-989B-EB1BDACCB232}" presName="childText" presStyleLbl="bgAcc1" presStyleIdx="1" presStyleCnt="5" custScaleX="226676">
        <dgm:presLayoutVars>
          <dgm:bulletEnabled val="1"/>
        </dgm:presLayoutVars>
      </dgm:prSet>
      <dgm:spPr/>
    </dgm:pt>
    <dgm:pt modelId="{322392C0-FD03-4114-A537-23E6E15692FF}" type="pres">
      <dgm:prSet presAssocID="{BD2DC7FD-6EF3-4D2E-B0C9-69E084290AD2}" presName="Name13" presStyleLbl="parChTrans1D2" presStyleIdx="2" presStyleCnt="5"/>
      <dgm:spPr/>
    </dgm:pt>
    <dgm:pt modelId="{87253987-084E-473C-8492-61D17B13A98B}" type="pres">
      <dgm:prSet presAssocID="{7AAAB8DC-6403-4BD3-8DE5-57FC15A1F4FA}" presName="childText" presStyleLbl="bgAcc1" presStyleIdx="2" presStyleCnt="5" custScaleX="226676">
        <dgm:presLayoutVars>
          <dgm:bulletEnabled val="1"/>
        </dgm:presLayoutVars>
      </dgm:prSet>
      <dgm:spPr/>
    </dgm:pt>
    <dgm:pt modelId="{15D5E6EF-326A-47F3-80F0-7595C896B31C}" type="pres">
      <dgm:prSet presAssocID="{D3D17F31-E31C-4F04-914C-A44782388AE5}" presName="root" presStyleCnt="0"/>
      <dgm:spPr/>
    </dgm:pt>
    <dgm:pt modelId="{E3DEC04D-4806-4AE2-8885-AF94DA724B74}" type="pres">
      <dgm:prSet presAssocID="{D3D17F31-E31C-4F04-914C-A44782388AE5}" presName="rootComposite" presStyleCnt="0"/>
      <dgm:spPr/>
    </dgm:pt>
    <dgm:pt modelId="{213BB9BF-13AB-4486-AB0B-DA42A38E377B}" type="pres">
      <dgm:prSet presAssocID="{D3D17F31-E31C-4F04-914C-A44782388AE5}" presName="rootText" presStyleLbl="node1" presStyleIdx="1" presStyleCnt="2" custScaleX="152818"/>
      <dgm:spPr/>
    </dgm:pt>
    <dgm:pt modelId="{846CAEE4-D3A0-4CA2-A747-86E600F005F8}" type="pres">
      <dgm:prSet presAssocID="{D3D17F31-E31C-4F04-914C-A44782388AE5}" presName="rootConnector" presStyleLbl="node1" presStyleIdx="1" presStyleCnt="2"/>
      <dgm:spPr/>
    </dgm:pt>
    <dgm:pt modelId="{F079578C-7BA9-4943-AE3E-3058BC28B146}" type="pres">
      <dgm:prSet presAssocID="{D3D17F31-E31C-4F04-914C-A44782388AE5}" presName="childShape" presStyleCnt="0"/>
      <dgm:spPr/>
    </dgm:pt>
    <dgm:pt modelId="{EA1EAFE9-544A-4AFC-A874-55A9F3CA918D}" type="pres">
      <dgm:prSet presAssocID="{32A2FB74-E56E-4C15-AD92-511D5084CD3B}" presName="Name13" presStyleLbl="parChTrans1D2" presStyleIdx="3" presStyleCnt="5"/>
      <dgm:spPr/>
    </dgm:pt>
    <dgm:pt modelId="{E0834908-ECF2-4410-96B0-EE6AA7927A03}" type="pres">
      <dgm:prSet presAssocID="{D80C16C7-BDDC-4185-8139-09D79B1E7673}" presName="childText" presStyleLbl="bgAcc1" presStyleIdx="3" presStyleCnt="5" custScaleX="201548">
        <dgm:presLayoutVars>
          <dgm:bulletEnabled val="1"/>
        </dgm:presLayoutVars>
      </dgm:prSet>
      <dgm:spPr/>
    </dgm:pt>
    <dgm:pt modelId="{BA6526E4-D2F7-4D8A-9542-3D5DB591CD5F}" type="pres">
      <dgm:prSet presAssocID="{459788AD-CF16-423F-AF88-B4A9E86975CF}" presName="Name13" presStyleLbl="parChTrans1D2" presStyleIdx="4" presStyleCnt="5"/>
      <dgm:spPr/>
    </dgm:pt>
    <dgm:pt modelId="{7B078D60-80E3-4413-AA21-8135327B2B67}" type="pres">
      <dgm:prSet presAssocID="{D29D84F1-60DE-4BB8-B1C0-9F1F719AFB7E}" presName="childText" presStyleLbl="bgAcc1" presStyleIdx="4" presStyleCnt="5" custScaleX="201548">
        <dgm:presLayoutVars>
          <dgm:bulletEnabled val="1"/>
        </dgm:presLayoutVars>
      </dgm:prSet>
      <dgm:spPr/>
    </dgm:pt>
  </dgm:ptLst>
  <dgm:cxnLst>
    <dgm:cxn modelId="{9ED1AF05-672D-4F14-96BC-4C6D17650A21}" type="presOf" srcId="{E6805114-E8A6-4E0C-BFAF-8B2BB1E4404E}" destId="{C1D584AF-0C39-43C7-80E4-38A45A347E75}" srcOrd="0" destOrd="0" presId="urn:microsoft.com/office/officeart/2005/8/layout/hierarchy3"/>
    <dgm:cxn modelId="{724B3F0D-C473-49A6-B8E7-EB3BDCF09391}" srcId="{0B5D3FB0-EE51-45FF-94C1-4AAB5B3E3531}" destId="{CC63A0C7-2F9F-47AF-989B-EB1BDACCB232}" srcOrd="1" destOrd="0" parTransId="{873B0AE2-5A7B-4D5D-B078-ACCB7EE58703}" sibTransId="{F0B9255F-F571-4B1B-B850-91FC55988994}"/>
    <dgm:cxn modelId="{CB14B517-2FCD-4212-9EA0-843D50A156C9}" srcId="{518EC1E8-2CEB-4CF2-90B2-E5330C5E39A7}" destId="{0B5D3FB0-EE51-45FF-94C1-4AAB5B3E3531}" srcOrd="0" destOrd="0" parTransId="{728217B0-87CA-453F-9C06-15CAF3EC2F8F}" sibTransId="{0D5A9666-F4B6-4FD5-99AD-9C4E61FB53DA}"/>
    <dgm:cxn modelId="{F405FB17-B2DE-4A23-808C-DD704EA9E893}" type="presOf" srcId="{0B5D3FB0-EE51-45FF-94C1-4AAB5B3E3531}" destId="{37969645-6960-4FDC-9FF3-4A30783E3E87}" srcOrd="0" destOrd="0" presId="urn:microsoft.com/office/officeart/2005/8/layout/hierarchy3"/>
    <dgm:cxn modelId="{3D3C2D3F-782B-407B-9DFA-BE14E73C33DD}" type="presOf" srcId="{7AAAB8DC-6403-4BD3-8DE5-57FC15A1F4FA}" destId="{87253987-084E-473C-8492-61D17B13A98B}" srcOrd="0" destOrd="0" presId="urn:microsoft.com/office/officeart/2005/8/layout/hierarchy3"/>
    <dgm:cxn modelId="{D16C615C-930B-45CD-87F0-C742B0917061}" type="presOf" srcId="{D3D17F31-E31C-4F04-914C-A44782388AE5}" destId="{846CAEE4-D3A0-4CA2-A747-86E600F005F8}" srcOrd="1" destOrd="0" presId="urn:microsoft.com/office/officeart/2005/8/layout/hierarchy3"/>
    <dgm:cxn modelId="{D6123864-4356-4632-AC31-5B6D6A0D2E6C}" type="presOf" srcId="{D80C16C7-BDDC-4185-8139-09D79B1E7673}" destId="{E0834908-ECF2-4410-96B0-EE6AA7927A03}" srcOrd="0" destOrd="0" presId="urn:microsoft.com/office/officeart/2005/8/layout/hierarchy3"/>
    <dgm:cxn modelId="{B3AE9764-B357-40B1-BBCC-6E88E613142E}" srcId="{518EC1E8-2CEB-4CF2-90B2-E5330C5E39A7}" destId="{D3D17F31-E31C-4F04-914C-A44782388AE5}" srcOrd="1" destOrd="0" parTransId="{E661B5E2-1EEF-4412-80E4-CBE64A9AA80D}" sibTransId="{FB35F742-F06E-4894-AFF8-5D35B9189275}"/>
    <dgm:cxn modelId="{10C20F71-98C1-4BB2-A313-B22B10DD2E7E}" type="presOf" srcId="{D29D84F1-60DE-4BB8-B1C0-9F1F719AFB7E}" destId="{7B078D60-80E3-4413-AA21-8135327B2B67}" srcOrd="0" destOrd="0" presId="urn:microsoft.com/office/officeart/2005/8/layout/hierarchy3"/>
    <dgm:cxn modelId="{87B24C72-FFE4-429C-BFB1-9DE9F6B40A87}" srcId="{0B5D3FB0-EE51-45FF-94C1-4AAB5B3E3531}" destId="{7AAAB8DC-6403-4BD3-8DE5-57FC15A1F4FA}" srcOrd="2" destOrd="0" parTransId="{BD2DC7FD-6EF3-4D2E-B0C9-69E084290AD2}" sibTransId="{095739DE-2DC1-41B1-9675-BB956A1A4094}"/>
    <dgm:cxn modelId="{006E0C73-61BC-435D-BB31-91E38D44BCD9}" srcId="{0B5D3FB0-EE51-45FF-94C1-4AAB5B3E3531}" destId="{B2DB03BF-16C6-4364-8DF3-DE62AC48C291}" srcOrd="0" destOrd="0" parTransId="{E6805114-E8A6-4E0C-BFAF-8B2BB1E4404E}" sibTransId="{719A277E-EBA5-4EA7-AD49-18E279460DA2}"/>
    <dgm:cxn modelId="{6CD1C68A-8F59-42BB-ABE6-47C24603CBD2}" type="presOf" srcId="{BD2DC7FD-6EF3-4D2E-B0C9-69E084290AD2}" destId="{322392C0-FD03-4114-A537-23E6E15692FF}" srcOrd="0" destOrd="0" presId="urn:microsoft.com/office/officeart/2005/8/layout/hierarchy3"/>
    <dgm:cxn modelId="{F605A48C-F8D6-49A8-A90E-813C2B672A1E}" type="presOf" srcId="{518EC1E8-2CEB-4CF2-90B2-E5330C5E39A7}" destId="{52C57DBE-04D2-419A-9FCC-A75B61F1A45F}" srcOrd="0" destOrd="0" presId="urn:microsoft.com/office/officeart/2005/8/layout/hierarchy3"/>
    <dgm:cxn modelId="{5CAC9D8D-84D5-4B28-9B82-FFC17ED0D624}" type="presOf" srcId="{32A2FB74-E56E-4C15-AD92-511D5084CD3B}" destId="{EA1EAFE9-544A-4AFC-A874-55A9F3CA918D}" srcOrd="0" destOrd="0" presId="urn:microsoft.com/office/officeart/2005/8/layout/hierarchy3"/>
    <dgm:cxn modelId="{BEF0BD8E-810F-43E0-85A7-10FE7D70FB4E}" type="presOf" srcId="{D3D17F31-E31C-4F04-914C-A44782388AE5}" destId="{213BB9BF-13AB-4486-AB0B-DA42A38E377B}" srcOrd="0" destOrd="0" presId="urn:microsoft.com/office/officeart/2005/8/layout/hierarchy3"/>
    <dgm:cxn modelId="{CBEB7EA5-72E2-4C09-BA6E-CE01454A1C39}" type="presOf" srcId="{873B0AE2-5A7B-4D5D-B078-ACCB7EE58703}" destId="{B765CB4C-21C1-4FD6-A006-75BEF9A6EEA8}" srcOrd="0" destOrd="0" presId="urn:microsoft.com/office/officeart/2005/8/layout/hierarchy3"/>
    <dgm:cxn modelId="{1C64D2A6-CCB3-4EFC-B241-D2418831CC6B}" srcId="{D3D17F31-E31C-4F04-914C-A44782388AE5}" destId="{D80C16C7-BDDC-4185-8139-09D79B1E7673}" srcOrd="0" destOrd="0" parTransId="{32A2FB74-E56E-4C15-AD92-511D5084CD3B}" sibTransId="{D51B1F9A-D00F-4A2D-967C-05A54959B24A}"/>
    <dgm:cxn modelId="{769681AD-25C7-4F3F-BA68-4880837CA4C7}" type="presOf" srcId="{CC63A0C7-2F9F-47AF-989B-EB1BDACCB232}" destId="{CC7A6754-8134-4415-AC3B-A21E871ED0DF}" srcOrd="0" destOrd="0" presId="urn:microsoft.com/office/officeart/2005/8/layout/hierarchy3"/>
    <dgm:cxn modelId="{C33DCFB1-34BA-4930-BE04-4E7B1D85D227}" srcId="{D3D17F31-E31C-4F04-914C-A44782388AE5}" destId="{D29D84F1-60DE-4BB8-B1C0-9F1F719AFB7E}" srcOrd="1" destOrd="0" parTransId="{459788AD-CF16-423F-AF88-B4A9E86975CF}" sibTransId="{20BDD535-0DAB-4005-A931-75FAF0D842D8}"/>
    <dgm:cxn modelId="{A4A795CF-B89B-4C1F-87AD-FD02DE70F0AF}" type="presOf" srcId="{B2DB03BF-16C6-4364-8DF3-DE62AC48C291}" destId="{D9CCA7D1-C950-40BF-B0FF-9FFEC75B49A3}" srcOrd="0" destOrd="0" presId="urn:microsoft.com/office/officeart/2005/8/layout/hierarchy3"/>
    <dgm:cxn modelId="{895CF1E0-3A3C-4FBA-AA1A-369F2DD2C00F}" type="presOf" srcId="{0B5D3FB0-EE51-45FF-94C1-4AAB5B3E3531}" destId="{9613873D-8AC2-4E45-9359-0875149201EB}" srcOrd="1" destOrd="0" presId="urn:microsoft.com/office/officeart/2005/8/layout/hierarchy3"/>
    <dgm:cxn modelId="{172BE0E1-5B02-41D5-B375-F2666886AB3E}" type="presOf" srcId="{459788AD-CF16-423F-AF88-B4A9E86975CF}" destId="{BA6526E4-D2F7-4D8A-9542-3D5DB591CD5F}" srcOrd="0" destOrd="0" presId="urn:microsoft.com/office/officeart/2005/8/layout/hierarchy3"/>
    <dgm:cxn modelId="{754BED05-86C8-4017-AC85-FBDEDD163CED}" type="presParOf" srcId="{52C57DBE-04D2-419A-9FCC-A75B61F1A45F}" destId="{2ED2C722-40CD-45AB-9D94-7725468A97EF}" srcOrd="0" destOrd="0" presId="urn:microsoft.com/office/officeart/2005/8/layout/hierarchy3"/>
    <dgm:cxn modelId="{4726E976-1954-4072-B679-9C2F63FD9F09}" type="presParOf" srcId="{2ED2C722-40CD-45AB-9D94-7725468A97EF}" destId="{E5E3A890-C5A3-4986-897C-F29BA60D592A}" srcOrd="0" destOrd="0" presId="urn:microsoft.com/office/officeart/2005/8/layout/hierarchy3"/>
    <dgm:cxn modelId="{65947279-1048-4C86-AF5A-F936620CAA94}" type="presParOf" srcId="{E5E3A890-C5A3-4986-897C-F29BA60D592A}" destId="{37969645-6960-4FDC-9FF3-4A30783E3E87}" srcOrd="0" destOrd="0" presId="urn:microsoft.com/office/officeart/2005/8/layout/hierarchy3"/>
    <dgm:cxn modelId="{09FADC1F-3F73-44D3-AE2C-55D46C72F49F}" type="presParOf" srcId="{E5E3A890-C5A3-4986-897C-F29BA60D592A}" destId="{9613873D-8AC2-4E45-9359-0875149201EB}" srcOrd="1" destOrd="0" presId="urn:microsoft.com/office/officeart/2005/8/layout/hierarchy3"/>
    <dgm:cxn modelId="{35F2B75D-B740-45DD-BCAE-7DCEEC462452}" type="presParOf" srcId="{2ED2C722-40CD-45AB-9D94-7725468A97EF}" destId="{0B6AB362-A21F-4750-9C5D-AC313D15706C}" srcOrd="1" destOrd="0" presId="urn:microsoft.com/office/officeart/2005/8/layout/hierarchy3"/>
    <dgm:cxn modelId="{5DA97B4A-559C-498C-8E3C-5631032EB88C}" type="presParOf" srcId="{0B6AB362-A21F-4750-9C5D-AC313D15706C}" destId="{C1D584AF-0C39-43C7-80E4-38A45A347E75}" srcOrd="0" destOrd="0" presId="urn:microsoft.com/office/officeart/2005/8/layout/hierarchy3"/>
    <dgm:cxn modelId="{B549DB14-819B-4881-92F1-185BF4F30C84}" type="presParOf" srcId="{0B6AB362-A21F-4750-9C5D-AC313D15706C}" destId="{D9CCA7D1-C950-40BF-B0FF-9FFEC75B49A3}" srcOrd="1" destOrd="0" presId="urn:microsoft.com/office/officeart/2005/8/layout/hierarchy3"/>
    <dgm:cxn modelId="{F977E6B8-18F4-4089-B8C1-1D683A7105DD}" type="presParOf" srcId="{0B6AB362-A21F-4750-9C5D-AC313D15706C}" destId="{B765CB4C-21C1-4FD6-A006-75BEF9A6EEA8}" srcOrd="2" destOrd="0" presId="urn:microsoft.com/office/officeart/2005/8/layout/hierarchy3"/>
    <dgm:cxn modelId="{2E4A536A-F964-4349-BDB4-E631886798E3}" type="presParOf" srcId="{0B6AB362-A21F-4750-9C5D-AC313D15706C}" destId="{CC7A6754-8134-4415-AC3B-A21E871ED0DF}" srcOrd="3" destOrd="0" presId="urn:microsoft.com/office/officeart/2005/8/layout/hierarchy3"/>
    <dgm:cxn modelId="{C6CA3775-25A3-47B0-AD01-DC085F5E2801}" type="presParOf" srcId="{0B6AB362-A21F-4750-9C5D-AC313D15706C}" destId="{322392C0-FD03-4114-A537-23E6E15692FF}" srcOrd="4" destOrd="0" presId="urn:microsoft.com/office/officeart/2005/8/layout/hierarchy3"/>
    <dgm:cxn modelId="{1B18B0B4-4545-4B23-B15A-78A9B007406E}" type="presParOf" srcId="{0B6AB362-A21F-4750-9C5D-AC313D15706C}" destId="{87253987-084E-473C-8492-61D17B13A98B}" srcOrd="5" destOrd="0" presId="urn:microsoft.com/office/officeart/2005/8/layout/hierarchy3"/>
    <dgm:cxn modelId="{2A82C776-9A85-4B76-A5C5-F08FA68A62C1}" type="presParOf" srcId="{52C57DBE-04D2-419A-9FCC-A75B61F1A45F}" destId="{15D5E6EF-326A-47F3-80F0-7595C896B31C}" srcOrd="1" destOrd="0" presId="urn:microsoft.com/office/officeart/2005/8/layout/hierarchy3"/>
    <dgm:cxn modelId="{C40F3D0A-76DD-4985-9AE0-59EF4C5789EC}" type="presParOf" srcId="{15D5E6EF-326A-47F3-80F0-7595C896B31C}" destId="{E3DEC04D-4806-4AE2-8885-AF94DA724B74}" srcOrd="0" destOrd="0" presId="urn:microsoft.com/office/officeart/2005/8/layout/hierarchy3"/>
    <dgm:cxn modelId="{D0F132BF-4376-4B75-A17A-ADAB110FCAB8}" type="presParOf" srcId="{E3DEC04D-4806-4AE2-8885-AF94DA724B74}" destId="{213BB9BF-13AB-4486-AB0B-DA42A38E377B}" srcOrd="0" destOrd="0" presId="urn:microsoft.com/office/officeart/2005/8/layout/hierarchy3"/>
    <dgm:cxn modelId="{F91D8C4B-40E4-4B17-8569-8A09DEC53B6D}" type="presParOf" srcId="{E3DEC04D-4806-4AE2-8885-AF94DA724B74}" destId="{846CAEE4-D3A0-4CA2-A747-86E600F005F8}" srcOrd="1" destOrd="0" presId="urn:microsoft.com/office/officeart/2005/8/layout/hierarchy3"/>
    <dgm:cxn modelId="{BA8F4960-3330-462C-9912-A4A42596F5CC}" type="presParOf" srcId="{15D5E6EF-326A-47F3-80F0-7595C896B31C}" destId="{F079578C-7BA9-4943-AE3E-3058BC28B146}" srcOrd="1" destOrd="0" presId="urn:microsoft.com/office/officeart/2005/8/layout/hierarchy3"/>
    <dgm:cxn modelId="{E46418B8-F3BA-469A-ABB3-5E76BA50EB33}" type="presParOf" srcId="{F079578C-7BA9-4943-AE3E-3058BC28B146}" destId="{EA1EAFE9-544A-4AFC-A874-55A9F3CA918D}" srcOrd="0" destOrd="0" presId="urn:microsoft.com/office/officeart/2005/8/layout/hierarchy3"/>
    <dgm:cxn modelId="{690BDC56-99E8-4FA9-A93E-E5D8EFCEBA5C}" type="presParOf" srcId="{F079578C-7BA9-4943-AE3E-3058BC28B146}" destId="{E0834908-ECF2-4410-96B0-EE6AA7927A03}" srcOrd="1" destOrd="0" presId="urn:microsoft.com/office/officeart/2005/8/layout/hierarchy3"/>
    <dgm:cxn modelId="{68904DF8-E7BE-4708-9E97-059E6D9C307E}" type="presParOf" srcId="{F079578C-7BA9-4943-AE3E-3058BC28B146}" destId="{BA6526E4-D2F7-4D8A-9542-3D5DB591CD5F}" srcOrd="2" destOrd="0" presId="urn:microsoft.com/office/officeart/2005/8/layout/hierarchy3"/>
    <dgm:cxn modelId="{7F123E41-1944-494D-8DB0-785C1DB01450}" type="presParOf" srcId="{F079578C-7BA9-4943-AE3E-3058BC28B146}" destId="{7B078D60-80E3-4413-AA21-8135327B2B6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02501-62E2-4823-A867-17D25A537A23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rgbClr val="16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200" kern="1200"/>
            <a:t>Voting</a:t>
          </a:r>
        </a:p>
      </dsp:txBody>
      <dsp:txXfrm>
        <a:off x="3405805" y="42725"/>
        <a:ext cx="3703990" cy="754434"/>
      </dsp:txXfrm>
    </dsp:sp>
    <dsp:sp modelId="{50D4C204-85B7-4FDB-9325-25D9805FD6F4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rgbClr val="16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200" kern="1200"/>
            <a:t>Bagging</a:t>
          </a:r>
        </a:p>
      </dsp:txBody>
      <dsp:txXfrm>
        <a:off x="3405805" y="920588"/>
        <a:ext cx="3703990" cy="754434"/>
      </dsp:txXfrm>
    </dsp:sp>
    <dsp:sp modelId="{EFEF9CD8-7DD0-4AA2-8906-D9E9D46C6A60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rgbClr val="16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200" kern="1200"/>
            <a:t>Pasting </a:t>
          </a:r>
        </a:p>
      </dsp:txBody>
      <dsp:txXfrm>
        <a:off x="3405805" y="1798451"/>
        <a:ext cx="3703990" cy="754434"/>
      </dsp:txXfrm>
    </dsp:sp>
    <dsp:sp modelId="{E221C694-87DF-45FD-B844-0A997F90052D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rgbClr val="16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200" kern="1200"/>
            <a:t>Boosting</a:t>
          </a:r>
        </a:p>
      </dsp:txBody>
      <dsp:txXfrm>
        <a:off x="3405805" y="2676315"/>
        <a:ext cx="3703990" cy="754434"/>
      </dsp:txXfrm>
    </dsp:sp>
    <dsp:sp modelId="{9813A9AC-C9A8-4DD6-9748-2452F01219AB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rgbClr val="16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200" kern="1200"/>
            <a:t>Random forest</a:t>
          </a:r>
        </a:p>
      </dsp:txBody>
      <dsp:txXfrm>
        <a:off x="3405805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69645-6960-4FDC-9FF3-4A30783E3E87}">
      <dsp:nvSpPr>
        <dsp:cNvPr id="0" name=""/>
        <dsp:cNvSpPr/>
      </dsp:nvSpPr>
      <dsp:spPr>
        <a:xfrm>
          <a:off x="1629768" y="1980"/>
          <a:ext cx="2638097" cy="915237"/>
        </a:xfrm>
        <a:prstGeom prst="roundRect">
          <a:avLst>
            <a:gd name="adj" fmla="val 10000"/>
          </a:avLst>
        </a:prstGeom>
        <a:solidFill>
          <a:srgbClr val="16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kern="1200" dirty="0" err="1"/>
            <a:t>Kelebihan</a:t>
          </a:r>
          <a:endParaRPr lang="en-ID" sz="3200" kern="1200" dirty="0"/>
        </a:p>
      </dsp:txBody>
      <dsp:txXfrm>
        <a:off x="1656574" y="28786"/>
        <a:ext cx="2584485" cy="861625"/>
      </dsp:txXfrm>
    </dsp:sp>
    <dsp:sp modelId="{C1D584AF-0C39-43C7-80E4-38A45A347E75}">
      <dsp:nvSpPr>
        <dsp:cNvPr id="0" name=""/>
        <dsp:cNvSpPr/>
      </dsp:nvSpPr>
      <dsp:spPr>
        <a:xfrm>
          <a:off x="1893578" y="917217"/>
          <a:ext cx="263809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263809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CA7D1-C950-40BF-B0FF-9FFEC75B49A3}">
      <dsp:nvSpPr>
        <dsp:cNvPr id="0" name=""/>
        <dsp:cNvSpPr/>
      </dsp:nvSpPr>
      <dsp:spPr>
        <a:xfrm>
          <a:off x="2157388" y="1146027"/>
          <a:ext cx="3319396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/>
            <a:t>Mudah</a:t>
          </a:r>
          <a:r>
            <a:rPr lang="en-ID" sz="1600" kern="1200" dirty="0"/>
            <a:t> di </a:t>
          </a:r>
          <a:r>
            <a:rPr lang="en-ID" sz="1600" kern="1200" dirty="0" err="1"/>
            <a:t>implementasikan</a:t>
          </a:r>
          <a:r>
            <a:rPr lang="en-ID" sz="1600" kern="1200" dirty="0"/>
            <a:t> </a:t>
          </a:r>
        </a:p>
      </dsp:txBody>
      <dsp:txXfrm>
        <a:off x="2184194" y="1172833"/>
        <a:ext cx="3265784" cy="861625"/>
      </dsp:txXfrm>
    </dsp:sp>
    <dsp:sp modelId="{B765CB4C-21C1-4FD6-A006-75BEF9A6EEA8}">
      <dsp:nvSpPr>
        <dsp:cNvPr id="0" name=""/>
        <dsp:cNvSpPr/>
      </dsp:nvSpPr>
      <dsp:spPr>
        <a:xfrm>
          <a:off x="1893578" y="917217"/>
          <a:ext cx="263809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263809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6754-8134-4415-AC3B-A21E871ED0DF}">
      <dsp:nvSpPr>
        <dsp:cNvPr id="0" name=""/>
        <dsp:cNvSpPr/>
      </dsp:nvSpPr>
      <dsp:spPr>
        <a:xfrm>
          <a:off x="2157388" y="2290073"/>
          <a:ext cx="3319396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/>
            <a:t>Adaboost</a:t>
          </a:r>
          <a:r>
            <a:rPr lang="en-ID" sz="1600" kern="1200" dirty="0"/>
            <a:t> </a:t>
          </a:r>
          <a:r>
            <a:rPr lang="en-ID" sz="1600" kern="1200" dirty="0" err="1"/>
            <a:t>tidak</a:t>
          </a:r>
          <a:r>
            <a:rPr lang="en-ID" sz="1600" kern="1200" dirty="0"/>
            <a:t> </a:t>
          </a:r>
          <a:r>
            <a:rPr lang="en-ID" sz="1600" kern="1200" dirty="0" err="1"/>
            <a:t>rentan</a:t>
          </a:r>
          <a:r>
            <a:rPr lang="en-ID" sz="1600" kern="1200" dirty="0"/>
            <a:t> </a:t>
          </a:r>
          <a:r>
            <a:rPr lang="en-ID" sz="1600" kern="1200" dirty="0" err="1"/>
            <a:t>terhadap</a:t>
          </a:r>
          <a:r>
            <a:rPr lang="en-ID" sz="1600" kern="1200" dirty="0"/>
            <a:t> overfitting </a:t>
          </a:r>
        </a:p>
      </dsp:txBody>
      <dsp:txXfrm>
        <a:off x="2184194" y="2316879"/>
        <a:ext cx="3265784" cy="861625"/>
      </dsp:txXfrm>
    </dsp:sp>
    <dsp:sp modelId="{322392C0-FD03-4114-A537-23E6E15692FF}">
      <dsp:nvSpPr>
        <dsp:cNvPr id="0" name=""/>
        <dsp:cNvSpPr/>
      </dsp:nvSpPr>
      <dsp:spPr>
        <a:xfrm>
          <a:off x="1893578" y="917217"/>
          <a:ext cx="263809" cy="2974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520"/>
              </a:lnTo>
              <a:lnTo>
                <a:pt x="263809" y="2974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53987-084E-473C-8492-61D17B13A98B}">
      <dsp:nvSpPr>
        <dsp:cNvPr id="0" name=""/>
        <dsp:cNvSpPr/>
      </dsp:nvSpPr>
      <dsp:spPr>
        <a:xfrm>
          <a:off x="2157388" y="3434120"/>
          <a:ext cx="3319396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/>
            <a:t>Secara</a:t>
          </a:r>
          <a:r>
            <a:rPr lang="en-ID" sz="1600" kern="1200" dirty="0"/>
            <a:t> iterative </a:t>
          </a:r>
          <a:r>
            <a:rPr lang="en-ID" sz="1600" kern="1200" dirty="0" err="1"/>
            <a:t>adaboost</a:t>
          </a:r>
          <a:r>
            <a:rPr lang="en-ID" sz="1600" kern="1200" dirty="0"/>
            <a:t> </a:t>
          </a:r>
          <a:r>
            <a:rPr lang="en-ID" sz="1600" kern="1200" dirty="0" err="1"/>
            <a:t>mengkoreksi</a:t>
          </a:r>
          <a:r>
            <a:rPr lang="en-ID" sz="1600" kern="1200" dirty="0"/>
            <a:t> </a:t>
          </a:r>
          <a:r>
            <a:rPr lang="en-ID" sz="1600" kern="1200" dirty="0" err="1"/>
            <a:t>klasifikasi</a:t>
          </a:r>
          <a:r>
            <a:rPr lang="en-ID" sz="1600" kern="1200" dirty="0"/>
            <a:t> yang </a:t>
          </a:r>
          <a:r>
            <a:rPr lang="en-ID" sz="1600" kern="1200" dirty="0" err="1"/>
            <a:t>kecil</a:t>
          </a:r>
          <a:r>
            <a:rPr lang="en-ID" sz="1600" kern="1200" dirty="0"/>
            <a:t> </a:t>
          </a:r>
          <a:r>
            <a:rPr lang="en-ID" sz="1600" kern="1200" dirty="0" err="1"/>
            <a:t>untuk</a:t>
          </a:r>
          <a:r>
            <a:rPr lang="en-ID" sz="1600" kern="1200" dirty="0"/>
            <a:t> </a:t>
          </a:r>
          <a:r>
            <a:rPr lang="en-ID" sz="1600" kern="1200" dirty="0" err="1"/>
            <a:t>mendapatkan</a:t>
          </a:r>
          <a:r>
            <a:rPr lang="en-ID" sz="1600" kern="1200" dirty="0"/>
            <a:t> </a:t>
          </a:r>
          <a:r>
            <a:rPr lang="en-ID" sz="1600" kern="1200" dirty="0" err="1"/>
            <a:t>klasifikasi</a:t>
          </a:r>
          <a:r>
            <a:rPr lang="en-ID" sz="1600" kern="1200" dirty="0"/>
            <a:t> yang </a:t>
          </a:r>
          <a:r>
            <a:rPr lang="en-ID" sz="1600" kern="1200" dirty="0" err="1"/>
            <a:t>tinggi</a:t>
          </a:r>
          <a:endParaRPr lang="en-ID" sz="1600" kern="1200" dirty="0"/>
        </a:p>
      </dsp:txBody>
      <dsp:txXfrm>
        <a:off x="2184194" y="3460926"/>
        <a:ext cx="3265784" cy="861625"/>
      </dsp:txXfrm>
    </dsp:sp>
    <dsp:sp modelId="{213BB9BF-13AB-4486-AB0B-DA42A38E377B}">
      <dsp:nvSpPr>
        <dsp:cNvPr id="0" name=""/>
        <dsp:cNvSpPr/>
      </dsp:nvSpPr>
      <dsp:spPr>
        <a:xfrm>
          <a:off x="5374944" y="1980"/>
          <a:ext cx="2797294" cy="915237"/>
        </a:xfrm>
        <a:prstGeom prst="roundRect">
          <a:avLst>
            <a:gd name="adj" fmla="val 10000"/>
          </a:avLst>
        </a:prstGeom>
        <a:solidFill>
          <a:srgbClr val="1638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kern="1200" dirty="0" err="1"/>
            <a:t>Kekurangan</a:t>
          </a:r>
          <a:endParaRPr lang="en-ID" sz="3200" kern="1200" dirty="0"/>
        </a:p>
      </dsp:txBody>
      <dsp:txXfrm>
        <a:off x="5401750" y="28786"/>
        <a:ext cx="2743682" cy="861625"/>
      </dsp:txXfrm>
    </dsp:sp>
    <dsp:sp modelId="{EA1EAFE9-544A-4AFC-A874-55A9F3CA918D}">
      <dsp:nvSpPr>
        <dsp:cNvPr id="0" name=""/>
        <dsp:cNvSpPr/>
      </dsp:nvSpPr>
      <dsp:spPr>
        <a:xfrm>
          <a:off x="5654674" y="917217"/>
          <a:ext cx="279729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279729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34908-ECF2-4410-96B0-EE6AA7927A03}">
      <dsp:nvSpPr>
        <dsp:cNvPr id="0" name=""/>
        <dsp:cNvSpPr/>
      </dsp:nvSpPr>
      <dsp:spPr>
        <a:xfrm>
          <a:off x="5934403" y="1146027"/>
          <a:ext cx="2951427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/>
            <a:t>Adaboost</a:t>
          </a:r>
          <a:r>
            <a:rPr lang="en-ID" sz="1600" kern="1200" dirty="0"/>
            <a:t> </a:t>
          </a:r>
          <a:r>
            <a:rPr lang="en-ID" sz="1600" kern="1200" dirty="0" err="1"/>
            <a:t>sensiftif</a:t>
          </a:r>
          <a:r>
            <a:rPr lang="en-ID" sz="1600" kern="1200" dirty="0"/>
            <a:t> </a:t>
          </a:r>
          <a:r>
            <a:rPr lang="en-ID" sz="1600" kern="1200" dirty="0" err="1"/>
            <a:t>terhadap</a:t>
          </a:r>
          <a:r>
            <a:rPr lang="en-ID" sz="1600" kern="1200" dirty="0"/>
            <a:t> noise data</a:t>
          </a:r>
        </a:p>
      </dsp:txBody>
      <dsp:txXfrm>
        <a:off x="5961209" y="1172833"/>
        <a:ext cx="2897815" cy="861625"/>
      </dsp:txXfrm>
    </dsp:sp>
    <dsp:sp modelId="{BA6526E4-D2F7-4D8A-9542-3D5DB591CD5F}">
      <dsp:nvSpPr>
        <dsp:cNvPr id="0" name=""/>
        <dsp:cNvSpPr/>
      </dsp:nvSpPr>
      <dsp:spPr>
        <a:xfrm>
          <a:off x="5654674" y="917217"/>
          <a:ext cx="279729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279729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78D60-80E3-4413-AA21-8135327B2B67}">
      <dsp:nvSpPr>
        <dsp:cNvPr id="0" name=""/>
        <dsp:cNvSpPr/>
      </dsp:nvSpPr>
      <dsp:spPr>
        <a:xfrm>
          <a:off x="5934403" y="2290073"/>
          <a:ext cx="2951427" cy="915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/>
            <a:t>Lebih</a:t>
          </a:r>
          <a:r>
            <a:rPr lang="en-ID" sz="1600" kern="1200" dirty="0"/>
            <a:t> </a:t>
          </a:r>
          <a:r>
            <a:rPr lang="en-ID" sz="1600" kern="1200" dirty="0" err="1"/>
            <a:t>lambat</a:t>
          </a:r>
          <a:r>
            <a:rPr lang="en-ID" sz="1600" kern="1200" dirty="0"/>
            <a:t> </a:t>
          </a:r>
          <a:r>
            <a:rPr lang="en-ID" sz="1600" kern="1200" dirty="0" err="1"/>
            <a:t>dibanding</a:t>
          </a:r>
          <a:r>
            <a:rPr lang="en-ID" sz="1600" kern="1200" dirty="0"/>
            <a:t> </a:t>
          </a:r>
          <a:r>
            <a:rPr lang="en-ID" sz="1600" kern="1200" dirty="0" err="1"/>
            <a:t>kan</a:t>
          </a:r>
          <a:r>
            <a:rPr lang="en-ID" sz="1600" kern="1200" dirty="0"/>
            <a:t> oleh XG Boost</a:t>
          </a:r>
        </a:p>
      </dsp:txBody>
      <dsp:txXfrm>
        <a:off x="5961209" y="2316879"/>
        <a:ext cx="2897815" cy="86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8BD5-9E75-41CD-9F93-C50EF703A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ADDF-6765-4550-B3D1-B6BE1972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E822-4940-4961-B7A2-1E438430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AAAD-C3F2-4970-BE1A-F5AEF07F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6858-415A-4AE3-953B-DA0C262F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93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8DAD-CBE9-4801-8074-B6AF9B7D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6B564-291E-4AFE-A0F0-E120A8B75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D272-E7BE-4477-BFBF-4674008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AA83-A111-4A81-BB4D-BA0A3061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8ECA-608C-4E31-B758-68779EFB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61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677C9-A9B6-40CC-B4CB-770BF4A32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6F139-90C1-4D18-980B-FEA0BF80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EFAC-6969-436E-A688-EACB0A3D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0718-B15D-4DC8-B32D-6FA13540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3CD0-0625-4F65-9806-9E69992D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56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DC0-34ED-4164-AEE1-85197475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6E79-6EBF-4A85-BCCE-E199F067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3024-BA3C-4727-AD6E-2815775C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0E12-C849-488D-8D0A-C6E3067F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3464-7701-4C7C-96D2-F4DBDA76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165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B8CB-A632-4719-9696-B7DBF257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DE0E-2182-4973-B24D-D5063460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4153-63BA-43B4-A5B7-002D313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F253-42B0-4A8E-AE8A-078F6A76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75BC-A5AE-4786-8008-6F03F830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567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67F6-00B4-4D2F-B972-7DAD23F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3270-505A-42F1-A8AC-4B04E4B3A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BB3D3-5506-4556-BB54-5CCD8932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FF53-9140-4FD9-8605-2798410A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0B2B-F3F4-4C78-ABEB-43F28D39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EEF9C-4F8D-444D-ADCA-5B975BBA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87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95C9-8D82-4A2C-BF0A-D982A51B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E6E3-43DA-41E1-9F12-31645053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CDA18-27C2-4778-AFE3-26C8F30C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65DEE-E171-478F-8907-2ABADDFB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8A9D9-B40D-49CC-AC1A-9DA761F53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116A5-D780-45FB-90C8-34A19912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C06E0-AFDA-4AA9-856A-F97A5408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2A40C-D046-46D1-BE92-217A828B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26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0DB1-5288-4AF5-A430-25A22426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722E7-21F1-4F86-9315-0181A7E4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34E67-C4AC-475F-8C6B-BD53433F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07600-5B60-42C1-A840-D266D8A0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969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26065-A58D-42BB-897D-2D80B1A1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9D3AD-CAFC-4A6B-8AD3-23CA70DB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19575-4B7A-428F-B778-6DD8729C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45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E423-844E-4E28-9029-6F93981E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884D-CB15-45B2-BF29-D51306DB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C96CC-5CE4-4444-AF21-7246D4509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A6AC9-3844-4DDF-9DDE-C5AE5AE3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E40F7-6D0C-414B-AA01-BF5FFC85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198BD-4355-4B45-B73A-2F7BE067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35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47F9-A2ED-4CE8-BD7C-553C7F3B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5CF5C-9A73-4B48-B12E-B0B22D78B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03FAB-8250-494F-9AD9-F74156DE1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1C6C1-FD51-42FE-8511-70A32434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53DFA-EF14-4842-8356-7714F681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0CEA-6410-4591-AEC6-8B650DA4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8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6B537-CA48-4783-BDD0-8D8454F6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47B1-2276-49C6-A799-DB6A82C48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0AA9-F63A-4275-94CB-38A061FB7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F0D1-0795-4828-B457-4B1CAA3B64AE}" type="datetimeFigureOut">
              <a:rPr lang="en-ID" smtClean="0"/>
              <a:t>08/11/2019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CEC0-F615-4E5C-B4CC-8EEA0CCA7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0E3D-331A-4DE2-8A57-2E55522DC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A357-4962-4749-9E6C-1B87565D0D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42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3B46-2446-41AA-B58D-E568F474D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Ensemble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418A3-67F2-45A5-BAF8-CF59BB4F1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b="1" dirty="0">
                <a:solidFill>
                  <a:srgbClr val="163843"/>
                </a:solidFill>
                <a:latin typeface="Bebas" panose="020B0606020202050201" pitchFamily="34" charset="0"/>
              </a:rPr>
              <a:t>GUSTINAR YUS YUNIARTO</a:t>
            </a:r>
          </a:p>
          <a:p>
            <a:r>
              <a:rPr lang="en-ID" b="1" dirty="0">
                <a:solidFill>
                  <a:srgbClr val="163843"/>
                </a:solidFill>
                <a:latin typeface="Bebas" panose="020B0606020202050201" pitchFamily="34" charset="0"/>
              </a:rPr>
              <a:t>MUHAMMAD RIFKY PRAYANTA</a:t>
            </a:r>
          </a:p>
        </p:txBody>
      </p:sp>
    </p:spTree>
    <p:extLst>
      <p:ext uri="{BB962C8B-B14F-4D97-AF65-F5344CB8AC3E}">
        <p14:creationId xmlns:p14="http://schemas.microsoft.com/office/powerpoint/2010/main" val="341508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042F-4DF7-4D6E-8D9E-634B4D35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>
                <a:solidFill>
                  <a:srgbClr val="00A6AD"/>
                </a:solidFill>
                <a:latin typeface="Bebas" panose="020B0606020202050201" pitchFamily="34" charset="0"/>
              </a:rPr>
              <a:t>Kelebihan</a:t>
            </a:r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 dan </a:t>
            </a:r>
            <a:r>
              <a:rPr lang="en-ID" dirty="0" err="1">
                <a:solidFill>
                  <a:srgbClr val="00A6AD"/>
                </a:solidFill>
                <a:latin typeface="Bebas" panose="020B0606020202050201" pitchFamily="34" charset="0"/>
              </a:rPr>
              <a:t>Kekurangan</a:t>
            </a:r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 </a:t>
            </a:r>
            <a:r>
              <a:rPr lang="en-ID" dirty="0" err="1">
                <a:solidFill>
                  <a:srgbClr val="00A6AD"/>
                </a:solidFill>
                <a:latin typeface="Bebas" panose="020B0606020202050201" pitchFamily="34" charset="0"/>
              </a:rPr>
              <a:t>Adaboost</a:t>
            </a:r>
            <a:endParaRPr lang="en-ID" dirty="0">
              <a:solidFill>
                <a:srgbClr val="00A6AD"/>
              </a:solidFill>
              <a:latin typeface="Bebas" panose="020B0606020202050201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25796-A078-407D-8614-1F74E70D1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6287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90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F813-6BDD-4A66-B317-4A981F0A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>
                <a:solidFill>
                  <a:srgbClr val="00A6AD"/>
                </a:solidFill>
                <a:latin typeface="Bebas" panose="020B0606020202050201" pitchFamily="34" charset="0"/>
              </a:rPr>
              <a:t>Latihan</a:t>
            </a:r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09CA-2FFA-4352-8F48-5A19D2FB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46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FDA1-F78C-446C-AAAB-B3F955E8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>
                <a:solidFill>
                  <a:srgbClr val="00A6AD"/>
                </a:solidFill>
                <a:latin typeface="Bebas" panose="020B0606020202050201" pitchFamily="34" charset="0"/>
              </a:rPr>
              <a:t>Metode</a:t>
            </a:r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 </a:t>
            </a:r>
            <a:r>
              <a:rPr lang="en-ID" i="1" dirty="0">
                <a:solidFill>
                  <a:srgbClr val="00A6AD"/>
                </a:solidFill>
                <a:latin typeface="Bebas" panose="020B0606020202050201" pitchFamily="34" charset="0"/>
              </a:rPr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F561-DCA4-445D-AAC2-E33EF20F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Hasil gambar untuk ensemble learning">
            <a:extLst>
              <a:ext uri="{FF2B5EF4-FFF2-40B4-BE49-F238E27FC236}">
                <a16:creationId xmlns:a16="http://schemas.microsoft.com/office/drawing/2014/main" id="{88766BB4-C4D2-4EF9-B315-4A930298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62956"/>
            <a:ext cx="57150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19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4069-76D4-41CA-8C7F-6A0542B0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>
                <a:solidFill>
                  <a:srgbClr val="00A6AD"/>
                </a:solidFill>
                <a:latin typeface="Bebas" panose="020B0606020202050201" pitchFamily="34" charset="0"/>
              </a:rPr>
              <a:t>Macam</a:t>
            </a:r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 </a:t>
            </a:r>
            <a:r>
              <a:rPr lang="en-ID" dirty="0" err="1">
                <a:solidFill>
                  <a:srgbClr val="00A6AD"/>
                </a:solidFill>
                <a:latin typeface="Bebas" panose="020B0606020202050201" pitchFamily="34" charset="0"/>
              </a:rPr>
              <a:t>Metode</a:t>
            </a:r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 </a:t>
            </a:r>
            <a:r>
              <a:rPr lang="en-ID" i="1" dirty="0">
                <a:solidFill>
                  <a:srgbClr val="00A6AD"/>
                </a:solidFill>
                <a:latin typeface="Bebas" panose="020B0606020202050201" pitchFamily="34" charset="0"/>
              </a:rPr>
              <a:t>Ensemble Learning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D143144-ABF7-4B07-92DD-9F1FC9617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23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6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9BF9-F958-4B57-9829-A95F872A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BA06-46A9-4546-97E5-3D23494F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86E9B-FF12-48AA-9012-71B3432865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0378" y="1837090"/>
            <a:ext cx="2791243" cy="43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FCC0-EA79-49F6-ACA8-3CAE20B8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>
                <a:solidFill>
                  <a:srgbClr val="00A6AD"/>
                </a:solidFill>
                <a:latin typeface="Bebas" panose="020B0606020202050201" pitchFamily="34" charset="0"/>
              </a:rPr>
              <a:t>Macam</a:t>
            </a:r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 </a:t>
            </a:r>
            <a:r>
              <a:rPr lang="en-ID" dirty="0" err="1">
                <a:solidFill>
                  <a:srgbClr val="00A6AD"/>
                </a:solidFill>
                <a:latin typeface="Bebas" panose="020B0606020202050201" pitchFamily="34" charset="0"/>
              </a:rPr>
              <a:t>Macam</a:t>
            </a:r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 Boosting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7EA226-0E19-4941-9CCC-8C5350F53E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93" y="2048204"/>
            <a:ext cx="5303521" cy="2346879"/>
          </a:xfrm>
          <a:prstGeom prst="rect">
            <a:avLst/>
          </a:prstGeom>
        </p:spPr>
      </p:pic>
      <p:pic>
        <p:nvPicPr>
          <p:cNvPr id="5" name="Picture 4" descr="https://miro.medium.com/max/746/1*yXP45jD1OqOnv-1RoshxMA.png">
            <a:extLst>
              <a:ext uri="{FF2B5EF4-FFF2-40B4-BE49-F238E27FC236}">
                <a16:creationId xmlns:a16="http://schemas.microsoft.com/office/drawing/2014/main" id="{BBEAC584-CA1D-4B95-9A52-9E734745D8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86" y="2048204"/>
            <a:ext cx="5478487" cy="2346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C1994-6B29-4388-9332-B4187B2AAFD3}"/>
              </a:ext>
            </a:extLst>
          </p:cNvPr>
          <p:cNvSpPr txBox="1"/>
          <p:nvPr/>
        </p:nvSpPr>
        <p:spPr>
          <a:xfrm>
            <a:off x="381293" y="4752599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163843"/>
                </a:solidFill>
                <a:latin typeface="Bebas" panose="020B0606020202050201" pitchFamily="34" charset="0"/>
              </a:rPr>
              <a:t>AdaBoost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2FE0F-5AD1-49A6-BA3A-1745E76D4C19}"/>
              </a:ext>
            </a:extLst>
          </p:cNvPr>
          <p:cNvSpPr txBox="1"/>
          <p:nvPr/>
        </p:nvSpPr>
        <p:spPr>
          <a:xfrm>
            <a:off x="6507186" y="4752599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163843"/>
                </a:solidFill>
                <a:latin typeface="Bebas" panose="020B0606020202050201" pitchFamily="34" charset="0"/>
              </a:rPr>
              <a:t>Gradient Boost</a:t>
            </a:r>
          </a:p>
        </p:txBody>
      </p:sp>
    </p:spTree>
    <p:extLst>
      <p:ext uri="{BB962C8B-B14F-4D97-AF65-F5344CB8AC3E}">
        <p14:creationId xmlns:p14="http://schemas.microsoft.com/office/powerpoint/2010/main" val="8415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2426-248D-471F-ACF4-CB422196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470-6DF4-4A16-A692-2E74B146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47761-FA94-42E6-943F-9650EAACCB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094" y="1945824"/>
            <a:ext cx="9289812" cy="41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0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3A4B-A5E6-4DF6-833C-47D65C64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solidFill>
                  <a:srgbClr val="00A6AD"/>
                </a:solidFill>
                <a:latin typeface="Bebas" panose="020B0606020202050201" pitchFamily="34" charset="0"/>
              </a:rPr>
              <a:t>Final predict</a:t>
            </a:r>
          </a:p>
        </p:txBody>
      </p:sp>
      <p:pic>
        <p:nvPicPr>
          <p:cNvPr id="4" name="Content Placeholder 3" descr="https://miro.medium.com/max/1083/1*MwIT3Gu-dhICzEou7he3OQ.png">
            <a:extLst>
              <a:ext uri="{FF2B5EF4-FFF2-40B4-BE49-F238E27FC236}">
                <a16:creationId xmlns:a16="http://schemas.microsoft.com/office/drawing/2014/main" id="{B1C2A5F2-E35B-4A5B-968B-9280BC9F48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2315369"/>
            <a:ext cx="10315575" cy="337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3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7DBD-D4D0-418C-B195-2177AA08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solidFill>
                  <a:srgbClr val="00A6AD"/>
                </a:solidFill>
                <a:latin typeface="Bebas" panose="020B0606020202050201" pitchFamily="34" charset="0"/>
              </a:rPr>
              <a:t>Gradient Boost</a:t>
            </a:r>
          </a:p>
        </p:txBody>
      </p:sp>
      <p:pic>
        <p:nvPicPr>
          <p:cNvPr id="4" name="Content Placeholder 3" descr="https://miro.medium.com/max/746/1*yXP45jD1OqOnv-1RoshxMA.png">
            <a:extLst>
              <a:ext uri="{FF2B5EF4-FFF2-40B4-BE49-F238E27FC236}">
                <a16:creationId xmlns:a16="http://schemas.microsoft.com/office/drawing/2014/main" id="{09B838F4-7BB8-48FF-8A99-51C95024B7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486819"/>
            <a:ext cx="7105650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14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8BCC-E03E-41CC-A009-2A332AB3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solidFill>
                  <a:srgbClr val="00A6AD"/>
                </a:solidFill>
                <a:latin typeface="Bebas" panose="020B0606020202050201" pitchFamily="34" charset="0"/>
              </a:rPr>
              <a:t>Final predict</a:t>
            </a:r>
            <a:endParaRPr lang="en-ID" dirty="0"/>
          </a:p>
        </p:txBody>
      </p:sp>
      <p:pic>
        <p:nvPicPr>
          <p:cNvPr id="3074" name="Picture 2" descr="https://miro.medium.com/max/939/1*r3VlUhPBPfHP9zDU97GJjQ.png">
            <a:extLst>
              <a:ext uri="{FF2B5EF4-FFF2-40B4-BE49-F238E27FC236}">
                <a16:creationId xmlns:a16="http://schemas.microsoft.com/office/drawing/2014/main" id="{82DE41E6-2C34-46D8-8C61-14487CBDF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2" y="2057400"/>
            <a:ext cx="89439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8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Bebas</vt:lpstr>
      <vt:lpstr>Calibri</vt:lpstr>
      <vt:lpstr>Calibri Light</vt:lpstr>
      <vt:lpstr>Office Theme</vt:lpstr>
      <vt:lpstr>Ensemble Learning </vt:lpstr>
      <vt:lpstr>Metode Ensemble Learning</vt:lpstr>
      <vt:lpstr>Macam Metode Ensemble Learning</vt:lpstr>
      <vt:lpstr>Boosting</vt:lpstr>
      <vt:lpstr>Macam Macam Boosting</vt:lpstr>
      <vt:lpstr>AdaBoost</vt:lpstr>
      <vt:lpstr>Final predict</vt:lpstr>
      <vt:lpstr>Gradient Boost</vt:lpstr>
      <vt:lpstr>Final predict</vt:lpstr>
      <vt:lpstr>Kelebihan dan Kekurangan Adaboost</vt:lpstr>
      <vt:lpstr>Latihan Python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Windows User</dc:creator>
  <cp:lastModifiedBy>Windows User</cp:lastModifiedBy>
  <cp:revision>13</cp:revision>
  <dcterms:created xsi:type="dcterms:W3CDTF">2019-11-08T02:11:56Z</dcterms:created>
  <dcterms:modified xsi:type="dcterms:W3CDTF">2019-11-08T13:28:21Z</dcterms:modified>
</cp:coreProperties>
</file>