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20" d="100"/>
          <a:sy n="120" d="100"/>
        </p:scale>
        <p:origin x="8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5BDE-3457-9142-86EA-5755E226E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20723-0822-F74E-8225-B4D2AC3C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D2B3-A91D-2541-9016-FFDAE57F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CE9B-0D40-9A4A-889D-27116554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5A44-1A39-9A45-A5C7-C6081D2C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BD08-D07A-E649-89A3-A9AFA6F0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7BF47-21AA-7A4D-B260-4938E15DA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C66F-9C42-F141-A304-F38D471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3F97-4D28-D94E-9AA2-70FB897B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798C-7DF9-F745-8004-9DB9630E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58F4E-18F7-3448-85D2-E6BEBB37A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DC532-B302-384C-BEF6-C3EC0646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DB19-F193-504B-AEC0-5F6BBE97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758D-D246-3B4B-A88B-E3F3E8AE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8D80-3E13-3548-BDC7-10EF5E6C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02B6-4680-CE4B-800B-6932CD80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563F-4552-F249-92C7-769E6CE1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EA03-B130-A848-B675-5C810C83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4E56-1707-0742-8DC9-E5FC6BA8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66C3-B456-E143-8759-2A7F928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91DB-9396-094D-A6CD-D7F2D585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8432-16FF-0C46-953D-B0CFEF5B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A20D-CC98-504A-9996-6F796EEF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692B-F6FE-3D4B-96CC-D11F5EA9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A57E-C8E2-2B40-AE4C-00D5AE44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12AB-294D-E141-A941-C2912165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E06E-D2EF-7A4C-B400-931F7B9E9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8555B-DA8D-DF47-B554-DBFA6AAF8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CAAC8-4C17-3849-9320-322DC59A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07D2F-C589-F748-9D7E-A5EF1D39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33D4C-2626-5E43-A6CC-A7A3B7B2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E6DE-C194-904B-BC16-28562688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CC5F-AB91-E644-B7B5-672D1969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9B74B-9897-E348-89AF-82993CD5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76E4-261C-EB4E-9322-DCDACE167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5384D-C10C-C74D-BD46-6E911CA90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4384B-070E-C54D-A5F2-77DB2F1C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3BCFD-41B9-1941-9FE4-A674DAB4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97EE2-A1FB-7E45-9B2C-1126E28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6296-EAB4-6849-BF05-D64EEDB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38882-433A-3348-893D-0555BE38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CA39-F195-7443-A04C-D1173C15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255A9-3A7D-634E-B0C7-2B107338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6CB03-5E22-6844-AC57-A456E2B6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76F9E-E7CF-C34D-84BC-3E2A5954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51002-AEB8-984B-B909-A4806F1E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1630-5A9F-0346-A780-1ECD3621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567-9341-F34B-B52A-3D0C776C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5A039-375F-F249-B5FA-9FA7085B7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F289-2069-5641-A7CE-C19EED81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F0433-486E-B946-8FAE-CB96B444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E1D62-0F3B-E944-9EE0-04C20EFF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B988-C8BE-B941-B26B-D267FEB6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0DA0-6409-C94E-AE59-EE1B37043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A7A44-B1AA-984E-B18B-DCEE6394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D8C3E-CD27-CE4B-B1A8-D072C784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66B0-9525-B748-9831-99B72037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5FB6-7286-D444-91EE-4C007F15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4C787-9F25-5945-A3F6-8571AB7A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5BB2-610F-AA4E-884B-079E8428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A605-FD1D-DB47-B142-DA9D24A04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8107-0E3C-7C40-8EE8-A49B46D4E1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DEA0-94E6-9C40-8EF3-109A00A5C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E8F1-3D1E-CA44-90A5-2E57C6A1C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14C1-C22C-D645-90E6-AA553EF1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DEEC8-A825-F24A-854A-DC35AD180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1362" y="5416818"/>
            <a:ext cx="3369275" cy="4015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BIIS Corp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4119E-8BEF-9F45-A013-2B9F7FBC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0967" y="4376115"/>
            <a:ext cx="7830066" cy="989185"/>
          </a:xfrm>
        </p:spPr>
        <p:txBody>
          <a:bodyPr/>
          <a:lstStyle/>
          <a:p>
            <a:r>
              <a:rPr lang="en-US" b="1" dirty="0"/>
              <a:t>Mobile Apps </a:t>
            </a:r>
            <a:r>
              <a:rPr lang="en-US" b="1" dirty="0" err="1"/>
              <a:t>Mangsi</a:t>
            </a:r>
            <a:r>
              <a:rPr lang="en-US" b="1" dirty="0"/>
              <a:t> ERP</a:t>
            </a:r>
          </a:p>
        </p:txBody>
      </p:sp>
      <p:pic>
        <p:nvPicPr>
          <p:cNvPr id="1026" name="Picture 2" descr="Mangsi | Grill Master">
            <a:extLst>
              <a:ext uri="{FF2B5EF4-FFF2-40B4-BE49-F238E27FC236}">
                <a16:creationId xmlns:a16="http://schemas.microsoft.com/office/drawing/2014/main" id="{AFE8D955-9D28-8A4A-B2B8-80C06CEE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9" y="1142035"/>
            <a:ext cx="63500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5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9DEA2F-C0B4-8C44-963C-5EE4ABE9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4" y="1658680"/>
            <a:ext cx="3353783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EDF154-F35C-7B44-8E3B-09429CFC7C64}"/>
              </a:ext>
            </a:extLst>
          </p:cNvPr>
          <p:cNvSpPr txBox="1">
            <a:spLocks/>
          </p:cNvSpPr>
          <p:nvPr/>
        </p:nvSpPr>
        <p:spPr>
          <a:xfrm>
            <a:off x="393357" y="409430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LAPORAN ABSENSI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FF18C8-F2D1-B843-972B-3564399952AB}"/>
              </a:ext>
            </a:extLst>
          </p:cNvPr>
          <p:cNvSpPr txBox="1">
            <a:spLocks/>
          </p:cNvSpPr>
          <p:nvPr/>
        </p:nvSpPr>
        <p:spPr>
          <a:xfrm>
            <a:off x="393357" y="1040079"/>
            <a:ext cx="4646040" cy="44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(RIWAYAT SCAN)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9A53E-84B7-B04A-A9E9-F6B16B2C638B}"/>
              </a:ext>
            </a:extLst>
          </p:cNvPr>
          <p:cNvSpPr txBox="1">
            <a:spLocks/>
          </p:cNvSpPr>
          <p:nvPr/>
        </p:nvSpPr>
        <p:spPr>
          <a:xfrm>
            <a:off x="4679587" y="1768349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Riwayat Scan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E0AD29-0531-8244-8090-7B5FB130A387}"/>
              </a:ext>
            </a:extLst>
          </p:cNvPr>
          <p:cNvSpPr/>
          <p:nvPr/>
        </p:nvSpPr>
        <p:spPr>
          <a:xfrm>
            <a:off x="4387128" y="1864106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2B99-9A5F-D247-A10A-0BAAA7EF733F}"/>
              </a:ext>
            </a:extLst>
          </p:cNvPr>
          <p:cNvSpPr txBox="1"/>
          <p:nvPr/>
        </p:nvSpPr>
        <p:spPr>
          <a:xfrm>
            <a:off x="4679586" y="2213194"/>
            <a:ext cx="5421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Riwayat scan </a:t>
            </a:r>
            <a:r>
              <a:rPr lang="en-US" sz="1600" dirty="0" err="1"/>
              <a:t>karyawan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kali </a:t>
            </a:r>
            <a:r>
              <a:rPr lang="en-US" sz="1600" dirty="0" err="1"/>
              <a:t>melakukan</a:t>
            </a:r>
            <a:r>
              <a:rPr lang="en-US" sz="1600" dirty="0"/>
              <a:t> scan QR Code. Dari </a:t>
            </a:r>
            <a:r>
              <a:rPr lang="en-US" sz="1600" dirty="0" err="1"/>
              <a:t>riwayat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diolah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ringkasan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r>
              <a:rPr lang="en-US" sz="1600" dirty="0"/>
              <a:t>. </a:t>
            </a:r>
            <a:r>
              <a:rPr lang="en-US" sz="1600" dirty="0" err="1"/>
              <a:t>Untuk</a:t>
            </a:r>
            <a:r>
              <a:rPr lang="en-US" sz="1600" dirty="0"/>
              <a:t> jam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diambil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scan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terawal</a:t>
            </a:r>
            <a:r>
              <a:rPr lang="en-US" sz="1600" dirty="0"/>
              <a:t>,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jam </a:t>
            </a:r>
            <a:r>
              <a:rPr lang="en-US" sz="1600" dirty="0" err="1"/>
              <a:t>pulang</a:t>
            </a:r>
            <a:r>
              <a:rPr lang="en-US" sz="1600" dirty="0"/>
              <a:t> </a:t>
            </a:r>
            <a:r>
              <a:rPr lang="en-US" sz="1600" dirty="0" err="1"/>
              <a:t>diambil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scan </a:t>
            </a:r>
            <a:r>
              <a:rPr lang="en-US" sz="1600" dirty="0" err="1"/>
              <a:t>pulang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709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C43EF7-E1F2-0B44-B534-8AF5DD41EF4D}"/>
              </a:ext>
            </a:extLst>
          </p:cNvPr>
          <p:cNvSpPr txBox="1">
            <a:spLocks/>
          </p:cNvSpPr>
          <p:nvPr/>
        </p:nvSpPr>
        <p:spPr>
          <a:xfrm>
            <a:off x="393357" y="409430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LAPORAN ABSENSI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7954E-631D-6F4D-A0D0-3A43EC0D5851}"/>
              </a:ext>
            </a:extLst>
          </p:cNvPr>
          <p:cNvSpPr txBox="1">
            <a:spLocks/>
          </p:cNvSpPr>
          <p:nvPr/>
        </p:nvSpPr>
        <p:spPr>
          <a:xfrm>
            <a:off x="393357" y="1040079"/>
            <a:ext cx="4646040" cy="44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(STATUS REVISI)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8FAC0-B221-2F4B-858F-44423C34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71" y="1484925"/>
            <a:ext cx="3358299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319989-B6E8-F64A-8241-C4B41E035B5A}"/>
              </a:ext>
            </a:extLst>
          </p:cNvPr>
          <p:cNvSpPr txBox="1">
            <a:spLocks/>
          </p:cNvSpPr>
          <p:nvPr/>
        </p:nvSpPr>
        <p:spPr>
          <a:xfrm>
            <a:off x="1443655" y="1893152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Status </a:t>
            </a:r>
            <a:r>
              <a:rPr lang="en-US" sz="2400" b="1" dirty="0" err="1"/>
              <a:t>Revisi</a:t>
            </a:r>
            <a:endParaRPr lang="en-US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3D51F0-A11B-9F41-B59D-EDF8E71BBFB7}"/>
              </a:ext>
            </a:extLst>
          </p:cNvPr>
          <p:cNvSpPr/>
          <p:nvPr/>
        </p:nvSpPr>
        <p:spPr>
          <a:xfrm>
            <a:off x="1151196" y="1988909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8D95-EADD-604C-BDC6-D1E4792E73D2}"/>
              </a:ext>
            </a:extLst>
          </p:cNvPr>
          <p:cNvSpPr txBox="1"/>
          <p:nvPr/>
        </p:nvSpPr>
        <p:spPr>
          <a:xfrm>
            <a:off x="1443655" y="2378430"/>
            <a:ext cx="3819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daftar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revisi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r>
              <a:rPr lang="en-US" sz="1600" dirty="0"/>
              <a:t>.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revisi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3 status,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</a:t>
            </a:r>
            <a:r>
              <a:rPr lang="en-US" sz="1600" dirty="0" err="1"/>
              <a:t>persetujuan</a:t>
            </a:r>
            <a:r>
              <a:rPr lang="en-US" sz="1600" dirty="0"/>
              <a:t> (Waiting Approval),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disetujui</a:t>
            </a:r>
            <a:r>
              <a:rPr lang="en-US" sz="1600" dirty="0"/>
              <a:t> (Approved),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ditolak</a:t>
            </a:r>
            <a:r>
              <a:rPr lang="en-US" sz="1600" dirty="0"/>
              <a:t> (Rejected).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53A4E-90F7-0043-AB9C-BB338A9BB711}"/>
              </a:ext>
            </a:extLst>
          </p:cNvPr>
          <p:cNvSpPr txBox="1"/>
          <p:nvPr/>
        </p:nvSpPr>
        <p:spPr>
          <a:xfrm>
            <a:off x="1443656" y="3912798"/>
            <a:ext cx="381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Perubahan</a:t>
            </a:r>
            <a:r>
              <a:rPr lang="en-US" sz="1600" dirty="0"/>
              <a:t> yang </a:t>
            </a:r>
            <a:r>
              <a:rPr lang="en-US" sz="1600" dirty="0" err="1"/>
              <a:t>diajukan</a:t>
            </a:r>
            <a:r>
              <a:rPr lang="en-US" sz="1600" dirty="0"/>
              <a:t> oleh </a:t>
            </a:r>
            <a:r>
              <a:rPr lang="en-US" sz="1600" dirty="0" err="1"/>
              <a:t>karyawan</a:t>
            </a:r>
            <a:r>
              <a:rPr lang="en-US" sz="1600" dirty="0"/>
              <a:t> </a:t>
            </a:r>
            <a:r>
              <a:rPr lang="en-US" sz="1600" dirty="0" err="1"/>
              <a:t>ditandai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font </a:t>
            </a:r>
            <a:r>
              <a:rPr lang="en-US" sz="1600" dirty="0" err="1"/>
              <a:t>berwarna</a:t>
            </a:r>
            <a:r>
              <a:rPr lang="en-US" sz="1600" dirty="0"/>
              <a:t> </a:t>
            </a:r>
            <a:r>
              <a:rPr lang="en-US" sz="1600" dirty="0" err="1"/>
              <a:t>merah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43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A71A7-E625-D44B-9BA1-63A950DC4927}"/>
              </a:ext>
            </a:extLst>
          </p:cNvPr>
          <p:cNvSpPr txBox="1">
            <a:spLocks/>
          </p:cNvSpPr>
          <p:nvPr/>
        </p:nvSpPr>
        <p:spPr>
          <a:xfrm>
            <a:off x="393357" y="409430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PENGAJUAN CUTI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4355AD-F95E-EF4A-BD1E-FE6384E900CB}"/>
              </a:ext>
            </a:extLst>
          </p:cNvPr>
          <p:cNvSpPr txBox="1">
            <a:spLocks/>
          </p:cNvSpPr>
          <p:nvPr/>
        </p:nvSpPr>
        <p:spPr>
          <a:xfrm>
            <a:off x="393357" y="1040079"/>
            <a:ext cx="4646040" cy="44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(RINGKASAN)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734F5-A95D-5E4D-BDE0-2AF045F0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1" y="1777194"/>
            <a:ext cx="3353484" cy="6369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4AA78-992A-EF48-B0AB-034B446F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104" y="-313737"/>
            <a:ext cx="36195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F47F27-3D36-7E42-894A-281F5060537A}"/>
              </a:ext>
            </a:extLst>
          </p:cNvPr>
          <p:cNvSpPr txBox="1">
            <a:spLocks/>
          </p:cNvSpPr>
          <p:nvPr/>
        </p:nvSpPr>
        <p:spPr>
          <a:xfrm>
            <a:off x="4381883" y="1815593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Ringkasan</a:t>
            </a:r>
            <a:r>
              <a:rPr lang="en-US" sz="2400" b="1" dirty="0"/>
              <a:t> </a:t>
            </a:r>
            <a:r>
              <a:rPr lang="en-US" sz="2400" b="1" dirty="0" err="1"/>
              <a:t>Cuti</a:t>
            </a:r>
            <a:endParaRPr lang="en-US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8A13B3-B074-B747-8109-3BA47CAC96FE}"/>
              </a:ext>
            </a:extLst>
          </p:cNvPr>
          <p:cNvSpPr/>
          <p:nvPr/>
        </p:nvSpPr>
        <p:spPr>
          <a:xfrm>
            <a:off x="4089424" y="1911350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51D4F-5025-EA4D-B705-F4D714C60A43}"/>
              </a:ext>
            </a:extLst>
          </p:cNvPr>
          <p:cNvSpPr txBox="1"/>
          <p:nvPr/>
        </p:nvSpPr>
        <p:spPr>
          <a:xfrm>
            <a:off x="4381882" y="2260438"/>
            <a:ext cx="3698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Ringkasan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diambil</a:t>
            </a:r>
            <a:r>
              <a:rPr lang="en-US" sz="1600" dirty="0"/>
              <a:t> </a:t>
            </a:r>
            <a:r>
              <a:rPr lang="en-US" sz="1600" dirty="0" err="1"/>
              <a:t>beserta</a:t>
            </a:r>
            <a:r>
              <a:rPr lang="en-US" sz="1600" dirty="0"/>
              <a:t> </a:t>
            </a:r>
            <a:r>
              <a:rPr lang="en-US" sz="1600" dirty="0" err="1"/>
              <a:t>sisa</a:t>
            </a:r>
            <a:r>
              <a:rPr lang="en-US" sz="1600" dirty="0"/>
              <a:t> </a:t>
            </a:r>
            <a:r>
              <a:rPr lang="en-US" sz="1600" dirty="0" err="1"/>
              <a:t>saldo</a:t>
            </a:r>
            <a:r>
              <a:rPr lang="en-US" sz="1600" dirty="0"/>
              <a:t> yang </a:t>
            </a:r>
            <a:r>
              <a:rPr lang="en-US" sz="1600" dirty="0" err="1"/>
              <a:t>tersedia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masing-masing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A5DAB1-3748-954C-A7AE-B8D0C79A4F82}"/>
              </a:ext>
            </a:extLst>
          </p:cNvPr>
          <p:cNvSpPr txBox="1">
            <a:spLocks/>
          </p:cNvSpPr>
          <p:nvPr/>
        </p:nvSpPr>
        <p:spPr>
          <a:xfrm>
            <a:off x="4381883" y="3506048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Pengajuan</a:t>
            </a:r>
            <a:r>
              <a:rPr lang="en-US" sz="2400" b="1" dirty="0"/>
              <a:t> </a:t>
            </a:r>
            <a:r>
              <a:rPr lang="en-US" sz="2400" b="1" dirty="0" err="1"/>
              <a:t>Cuti</a:t>
            </a:r>
            <a:endParaRPr lang="en-US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CBF289-5AD5-384F-846E-B2D611C07AC5}"/>
              </a:ext>
            </a:extLst>
          </p:cNvPr>
          <p:cNvSpPr/>
          <p:nvPr/>
        </p:nvSpPr>
        <p:spPr>
          <a:xfrm>
            <a:off x="4089424" y="3601805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7F788-39DD-8B4B-8911-1956D2FD8480}"/>
              </a:ext>
            </a:extLst>
          </p:cNvPr>
          <p:cNvSpPr txBox="1"/>
          <p:nvPr/>
        </p:nvSpPr>
        <p:spPr>
          <a:xfrm>
            <a:off x="4381882" y="3950893"/>
            <a:ext cx="3698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Klik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form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di </a:t>
            </a:r>
            <a:r>
              <a:rPr lang="en-US" sz="1600" dirty="0" err="1"/>
              <a:t>samping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. Ketika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r>
              <a:rPr lang="en-US" sz="1600" dirty="0" err="1"/>
              <a:t>kategori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,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otomatis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memunculkan</a:t>
            </a:r>
            <a:r>
              <a:rPr lang="en-US" sz="1600" dirty="0"/>
              <a:t> </a:t>
            </a:r>
            <a:r>
              <a:rPr lang="en-US" sz="1600" dirty="0" err="1"/>
              <a:t>sisa</a:t>
            </a:r>
            <a:r>
              <a:rPr lang="en-US" sz="1600" dirty="0"/>
              <a:t> </a:t>
            </a:r>
            <a:r>
              <a:rPr lang="en-US" sz="1600" dirty="0" err="1"/>
              <a:t>saldo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 </a:t>
            </a:r>
            <a:r>
              <a:rPr lang="en-US" sz="1600" dirty="0" err="1"/>
              <a:t>Pilih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klik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dirty="0" err="1"/>
              <a:t>Lanjutkan</a:t>
            </a:r>
            <a:r>
              <a:rPr lang="en-US" sz="16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4C1A9-8B14-FD4E-A922-FF3EC15BBCCF}"/>
              </a:ext>
            </a:extLst>
          </p:cNvPr>
          <p:cNvSpPr/>
          <p:nvPr/>
        </p:nvSpPr>
        <p:spPr>
          <a:xfrm>
            <a:off x="882459" y="5932967"/>
            <a:ext cx="2307313" cy="467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4D39EB2-23EC-D34D-8706-1DEFEE9B5A8A}"/>
              </a:ext>
            </a:extLst>
          </p:cNvPr>
          <p:cNvSpPr/>
          <p:nvPr/>
        </p:nvSpPr>
        <p:spPr>
          <a:xfrm>
            <a:off x="4406069" y="5955956"/>
            <a:ext cx="3315223" cy="4448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1636B-E5E4-D549-BDE4-D12FBA5E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16" y="1854094"/>
            <a:ext cx="3610841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7258EA-1F88-664B-B174-E7D404EDEF32}"/>
              </a:ext>
            </a:extLst>
          </p:cNvPr>
          <p:cNvSpPr txBox="1">
            <a:spLocks/>
          </p:cNvSpPr>
          <p:nvPr/>
        </p:nvSpPr>
        <p:spPr>
          <a:xfrm>
            <a:off x="393357" y="409430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PENGAJUAN CUTI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6BB047-CC7F-714A-AF3D-C17F6A65E82E}"/>
              </a:ext>
            </a:extLst>
          </p:cNvPr>
          <p:cNvSpPr txBox="1">
            <a:spLocks/>
          </p:cNvSpPr>
          <p:nvPr/>
        </p:nvSpPr>
        <p:spPr>
          <a:xfrm>
            <a:off x="393357" y="1040079"/>
            <a:ext cx="4646040" cy="44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(RIWAYAT dan STATUS PENGAJUAN)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5933CC-994D-FF4F-B663-4BC4A8470C82}"/>
              </a:ext>
            </a:extLst>
          </p:cNvPr>
          <p:cNvSpPr txBox="1">
            <a:spLocks/>
          </p:cNvSpPr>
          <p:nvPr/>
        </p:nvSpPr>
        <p:spPr>
          <a:xfrm>
            <a:off x="4107527" y="1854094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Riwayat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98FCE8-FAB5-AE49-A250-33FA133B7D1B}"/>
              </a:ext>
            </a:extLst>
          </p:cNvPr>
          <p:cNvSpPr/>
          <p:nvPr/>
        </p:nvSpPr>
        <p:spPr>
          <a:xfrm>
            <a:off x="3815068" y="1949851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5E6CE-C309-8C4E-B475-298CA54B0DDE}"/>
              </a:ext>
            </a:extLst>
          </p:cNvPr>
          <p:cNvSpPr txBox="1"/>
          <p:nvPr/>
        </p:nvSpPr>
        <p:spPr>
          <a:xfrm>
            <a:off x="4107526" y="2298939"/>
            <a:ext cx="421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Riwayat </a:t>
            </a:r>
            <a:r>
              <a:rPr lang="en-US" sz="1600" dirty="0" err="1"/>
              <a:t>cuti</a:t>
            </a:r>
            <a:r>
              <a:rPr lang="en-US" sz="1600" dirty="0"/>
              <a:t> </a:t>
            </a:r>
            <a:r>
              <a:rPr lang="en-US" sz="1600" dirty="0" err="1"/>
              <a:t>karyawan</a:t>
            </a:r>
            <a:r>
              <a:rPr lang="en-US" sz="1600" dirty="0"/>
              <a:t> yang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 yang </a:t>
            </a:r>
            <a:r>
              <a:rPr lang="en-US" sz="1600" dirty="0" err="1"/>
              <a:t>diambil</a:t>
            </a:r>
            <a:r>
              <a:rPr lang="en-US" sz="1600" dirty="0"/>
              <a:t>,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, dan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durasi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384A7-CF66-4043-97B7-D096B3EE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84" y="545287"/>
            <a:ext cx="3614936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D133A4F-695E-9D47-975D-A6B2D6B1F8EF}"/>
              </a:ext>
            </a:extLst>
          </p:cNvPr>
          <p:cNvSpPr txBox="1">
            <a:spLocks/>
          </p:cNvSpPr>
          <p:nvPr/>
        </p:nvSpPr>
        <p:spPr>
          <a:xfrm>
            <a:off x="4107527" y="3574781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Status </a:t>
            </a:r>
            <a:r>
              <a:rPr lang="en-US" sz="2400" b="1" dirty="0" err="1"/>
              <a:t>Pengajuan</a:t>
            </a:r>
            <a:endParaRPr lang="en-US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AE7951-AB37-AD49-88C3-2314BBBF6116}"/>
              </a:ext>
            </a:extLst>
          </p:cNvPr>
          <p:cNvSpPr/>
          <p:nvPr/>
        </p:nvSpPr>
        <p:spPr>
          <a:xfrm>
            <a:off x="3815068" y="3670538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FA689-8F42-E34C-A7F0-BAA796F1A660}"/>
              </a:ext>
            </a:extLst>
          </p:cNvPr>
          <p:cNvSpPr txBox="1"/>
          <p:nvPr/>
        </p:nvSpPr>
        <p:spPr>
          <a:xfrm>
            <a:off x="4107526" y="4019626"/>
            <a:ext cx="42177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daftar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.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revisi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3 status,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</a:t>
            </a:r>
            <a:r>
              <a:rPr lang="en-US" sz="1600" dirty="0" err="1"/>
              <a:t>persetujuan</a:t>
            </a:r>
            <a:r>
              <a:rPr lang="en-US" sz="1600" dirty="0"/>
              <a:t> (Waiting Approval),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disetujui</a:t>
            </a:r>
            <a:r>
              <a:rPr lang="en-US" sz="1600" dirty="0"/>
              <a:t> (Approved),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ditolak</a:t>
            </a:r>
            <a:r>
              <a:rPr lang="en-US" sz="1600" dirty="0"/>
              <a:t> (Rejected).</a:t>
            </a:r>
          </a:p>
          <a:p>
            <a:endParaRPr lang="en-US" sz="1600" dirty="0"/>
          </a:p>
          <a:p>
            <a:r>
              <a:rPr lang="en-US" sz="1600" dirty="0"/>
              <a:t>Jika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ditolak</a:t>
            </a:r>
            <a:r>
              <a:rPr lang="en-US" sz="1600" dirty="0"/>
              <a:t>,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r>
              <a:rPr lang="en-US" sz="1600" dirty="0"/>
              <a:t> </a:t>
            </a:r>
            <a:r>
              <a:rPr lang="en-US" sz="1600" dirty="0" err="1"/>
              <a:t>mengapa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ditolak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22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D10BFC-69EB-DA49-85DD-B5B64C526D4A}"/>
              </a:ext>
            </a:extLst>
          </p:cNvPr>
          <p:cNvSpPr txBox="1">
            <a:spLocks/>
          </p:cNvSpPr>
          <p:nvPr/>
        </p:nvSpPr>
        <p:spPr>
          <a:xfrm>
            <a:off x="3772980" y="3021992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8A901"/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67657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246AB1-6BF7-4646-9BA5-81677DDB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38" y="-156554"/>
            <a:ext cx="31837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A765A-F625-0A42-B2CE-F732C325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7" y="4695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8A901"/>
                </a:solidFill>
              </a:rPr>
              <a:t>SPLASH SCREEN &amp;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93E1D-8E80-EF4A-952D-EA82F313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636" y="1132336"/>
            <a:ext cx="2782629" cy="5968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5A83C-A969-D34F-8A1B-F2A715965F05}"/>
              </a:ext>
            </a:extLst>
          </p:cNvPr>
          <p:cNvSpPr txBox="1"/>
          <p:nvPr/>
        </p:nvSpPr>
        <p:spPr>
          <a:xfrm>
            <a:off x="393357" y="1795118"/>
            <a:ext cx="4609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 screen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. Ketika </a:t>
            </a:r>
            <a:r>
              <a:rPr lang="en-US" dirty="0" err="1"/>
              <a:t>tampilan</a:t>
            </a:r>
            <a:r>
              <a:rPr lang="en-US" dirty="0"/>
              <a:t> splash screen </a:t>
            </a:r>
            <a:r>
              <a:rPr lang="en-US" dirty="0" err="1"/>
              <a:t>muncul</a:t>
            </a:r>
            <a:r>
              <a:rPr lang="en-US" dirty="0"/>
              <a:t>,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i="1" dirty="0"/>
              <a:t>action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diketuk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digeser</a:t>
            </a:r>
            <a:r>
              <a:rPr lang="en-US" dirty="0"/>
              <a:t> agar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Login.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AADDE-6AD9-B348-A7E8-51D8838B56B5}"/>
              </a:ext>
            </a:extLst>
          </p:cNvPr>
          <p:cNvSpPr txBox="1"/>
          <p:nvPr/>
        </p:nvSpPr>
        <p:spPr>
          <a:xfrm>
            <a:off x="1187279" y="3674679"/>
            <a:ext cx="4609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Halaman login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r>
              <a:rPr lang="en-US" dirty="0"/>
              <a:t>. Jika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link </a:t>
            </a:r>
            <a:r>
              <a:rPr lang="en-US" dirty="0" err="1"/>
              <a:t>Lupa</a:t>
            </a:r>
            <a:r>
              <a:rPr lang="en-US" dirty="0"/>
              <a:t> Password.</a:t>
            </a:r>
          </a:p>
        </p:txBody>
      </p:sp>
    </p:spTree>
    <p:extLst>
      <p:ext uri="{BB962C8B-B14F-4D97-AF65-F5344CB8AC3E}">
        <p14:creationId xmlns:p14="http://schemas.microsoft.com/office/powerpoint/2010/main" val="27852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1786F4-7961-3D42-A349-E8E8C777224E}"/>
              </a:ext>
            </a:extLst>
          </p:cNvPr>
          <p:cNvSpPr txBox="1">
            <a:spLocks/>
          </p:cNvSpPr>
          <p:nvPr/>
        </p:nvSpPr>
        <p:spPr>
          <a:xfrm>
            <a:off x="7397421" y="469555"/>
            <a:ext cx="10515600" cy="6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Owner </a:t>
            </a:r>
            <a:r>
              <a:rPr lang="en-US" sz="3200" b="1" dirty="0" err="1"/>
              <a:t>atau</a:t>
            </a:r>
            <a:r>
              <a:rPr lang="en-US" sz="3200" b="1" dirty="0"/>
              <a:t> Franchisee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847D6-9156-074F-9669-34C554759140}"/>
              </a:ext>
            </a:extLst>
          </p:cNvPr>
          <p:cNvSpPr txBox="1"/>
          <p:nvPr/>
        </p:nvSpPr>
        <p:spPr>
          <a:xfrm>
            <a:off x="7401540" y="1164190"/>
            <a:ext cx="4325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dashboard yang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Owner </a:t>
            </a:r>
            <a:r>
              <a:rPr lang="en-US" sz="1600" dirty="0" err="1"/>
              <a:t>Mangsi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manajemen</a:t>
            </a:r>
            <a:r>
              <a:rPr lang="en-US" sz="1600" dirty="0"/>
              <a:t> head office,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masing-masing </a:t>
            </a:r>
            <a:r>
              <a:rPr lang="en-US" sz="1600" dirty="0" err="1"/>
              <a:t>cabang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Franchissee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pada </a:t>
            </a:r>
            <a:r>
              <a:rPr lang="en-US" sz="1600" dirty="0" err="1"/>
              <a:t>cabang</a:t>
            </a:r>
            <a:r>
              <a:rPr lang="en-US" sz="1600" dirty="0"/>
              <a:t> yang </a:t>
            </a:r>
            <a:r>
              <a:rPr lang="en-US" sz="1600" dirty="0" err="1"/>
              <a:t>dimilikinya</a:t>
            </a:r>
            <a:r>
              <a:rPr lang="en-US" sz="160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32E368-E030-8E45-ABAB-E5737545CE31}"/>
              </a:ext>
            </a:extLst>
          </p:cNvPr>
          <p:cNvSpPr txBox="1">
            <a:spLocks/>
          </p:cNvSpPr>
          <p:nvPr/>
        </p:nvSpPr>
        <p:spPr>
          <a:xfrm>
            <a:off x="7366528" y="3661718"/>
            <a:ext cx="10515600" cy="694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Karyawan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E03531-7E75-7148-8241-5644C649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68" y="1530778"/>
            <a:ext cx="3612369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AC95DE-C00A-8C42-B938-9E2B5712260B}"/>
              </a:ext>
            </a:extLst>
          </p:cNvPr>
          <p:cNvSpPr txBox="1"/>
          <p:nvPr/>
        </p:nvSpPr>
        <p:spPr>
          <a:xfrm>
            <a:off x="7370647" y="4356353"/>
            <a:ext cx="4355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fitur-fitur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operasional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/>
              <a:t>Scan </a:t>
            </a:r>
            <a:r>
              <a:rPr lang="en-US" sz="1600" dirty="0" err="1"/>
              <a:t>Absen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SOP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0ED173-1E30-C24C-A3C8-0360B88B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637" y="1926453"/>
            <a:ext cx="3321536" cy="782428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1A42C50-C90B-4242-A41B-DC6C74D7B7F2}"/>
              </a:ext>
            </a:extLst>
          </p:cNvPr>
          <p:cNvSpPr/>
          <p:nvPr/>
        </p:nvSpPr>
        <p:spPr>
          <a:xfrm>
            <a:off x="6848505" y="694634"/>
            <a:ext cx="304100" cy="304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232FA-72A5-5148-9065-72A4BBBE8C9D}"/>
              </a:ext>
            </a:extLst>
          </p:cNvPr>
          <p:cNvSpPr/>
          <p:nvPr/>
        </p:nvSpPr>
        <p:spPr>
          <a:xfrm>
            <a:off x="6841726" y="3886797"/>
            <a:ext cx="304100" cy="304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78A253-5282-7A46-AF26-383FE25C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7" y="469555"/>
            <a:ext cx="4646040" cy="1325563"/>
          </a:xfrm>
        </p:spPr>
        <p:txBody>
          <a:bodyPr/>
          <a:lstStyle/>
          <a:p>
            <a:r>
              <a:rPr lang="en-US" b="1" dirty="0">
                <a:solidFill>
                  <a:srgbClr val="F8A901"/>
                </a:solidFill>
              </a:rPr>
              <a:t>KATEGORI APLIKASI</a:t>
            </a:r>
          </a:p>
        </p:txBody>
      </p:sp>
    </p:spTree>
    <p:extLst>
      <p:ext uri="{BB962C8B-B14F-4D97-AF65-F5344CB8AC3E}">
        <p14:creationId xmlns:p14="http://schemas.microsoft.com/office/powerpoint/2010/main" val="3670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8AA0CAE-FD6C-1445-AE92-373C56D7DA80}"/>
              </a:ext>
            </a:extLst>
          </p:cNvPr>
          <p:cNvSpPr txBox="1">
            <a:spLocks/>
          </p:cNvSpPr>
          <p:nvPr/>
        </p:nvSpPr>
        <p:spPr>
          <a:xfrm>
            <a:off x="393357" y="469555"/>
            <a:ext cx="4646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593CA-F89E-C946-B4FC-C1EDBFE1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002" y="469555"/>
            <a:ext cx="2591348" cy="6104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FE231-5263-2E48-8338-9785404C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13" y="469555"/>
            <a:ext cx="2583471" cy="61042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6E8E16-1C0B-E14E-B33A-6AAECF684A75}"/>
              </a:ext>
            </a:extLst>
          </p:cNvPr>
          <p:cNvSpPr txBox="1">
            <a:spLocks/>
          </p:cNvSpPr>
          <p:nvPr/>
        </p:nvSpPr>
        <p:spPr>
          <a:xfrm>
            <a:off x="520911" y="1881616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Income &amp; Expense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017028-5D5F-B043-AF79-B116A9B1EA5B}"/>
              </a:ext>
            </a:extLst>
          </p:cNvPr>
          <p:cNvSpPr/>
          <p:nvPr/>
        </p:nvSpPr>
        <p:spPr>
          <a:xfrm>
            <a:off x="228452" y="1977373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BC66C-48C8-A44F-968C-8C1E56D99C40}"/>
              </a:ext>
            </a:extLst>
          </p:cNvPr>
          <p:cNvSpPr txBox="1"/>
          <p:nvPr/>
        </p:nvSpPr>
        <p:spPr>
          <a:xfrm>
            <a:off x="520911" y="2326461"/>
            <a:ext cx="296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pendapatan</a:t>
            </a:r>
            <a:r>
              <a:rPr lang="en-US" sz="1600" dirty="0"/>
              <a:t> dan </a:t>
            </a:r>
            <a:r>
              <a:rPr lang="en-US" sz="1600" dirty="0" err="1"/>
              <a:t>pengeluaran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2EDEBF-4B2E-AE49-888A-3D6C191CBB06}"/>
              </a:ext>
            </a:extLst>
          </p:cNvPr>
          <p:cNvSpPr txBox="1">
            <a:spLocks/>
          </p:cNvSpPr>
          <p:nvPr/>
        </p:nvSpPr>
        <p:spPr>
          <a:xfrm>
            <a:off x="481782" y="3700543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Revenue by Product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720687-839C-E54D-93B8-E6926A856C20}"/>
              </a:ext>
            </a:extLst>
          </p:cNvPr>
          <p:cNvSpPr/>
          <p:nvPr/>
        </p:nvSpPr>
        <p:spPr>
          <a:xfrm>
            <a:off x="189323" y="3796300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1E16B-53D8-2447-A6E4-7F74174DD467}"/>
              </a:ext>
            </a:extLst>
          </p:cNvPr>
          <p:cNvSpPr txBox="1"/>
          <p:nvPr/>
        </p:nvSpPr>
        <p:spPr>
          <a:xfrm>
            <a:off x="481782" y="4145388"/>
            <a:ext cx="2966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3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paling </a:t>
            </a:r>
            <a:r>
              <a:rPr lang="en-US" sz="1600" dirty="0" err="1"/>
              <a:t>laris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.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digabung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1 </a:t>
            </a:r>
            <a:r>
              <a:rPr lang="en-US" sz="1600" dirty="0" err="1"/>
              <a:t>kategori</a:t>
            </a:r>
            <a:r>
              <a:rPr lang="en-US" sz="1600" dirty="0"/>
              <a:t> Others.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BF6CB09-1D06-5248-AA3F-FF5A44C2854F}"/>
              </a:ext>
            </a:extLst>
          </p:cNvPr>
          <p:cNvSpPr txBox="1">
            <a:spLocks/>
          </p:cNvSpPr>
          <p:nvPr/>
        </p:nvSpPr>
        <p:spPr>
          <a:xfrm>
            <a:off x="9402708" y="578551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Operating Cost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87B985-03B5-2D48-9C41-4509BBFA2009}"/>
              </a:ext>
            </a:extLst>
          </p:cNvPr>
          <p:cNvSpPr/>
          <p:nvPr/>
        </p:nvSpPr>
        <p:spPr>
          <a:xfrm>
            <a:off x="9110249" y="674308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22D58-976B-454B-87FF-05ABD33D52C3}"/>
              </a:ext>
            </a:extLst>
          </p:cNvPr>
          <p:cNvSpPr txBox="1"/>
          <p:nvPr/>
        </p:nvSpPr>
        <p:spPr>
          <a:xfrm>
            <a:off x="9402708" y="1023396"/>
            <a:ext cx="2352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3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pengeluaran</a:t>
            </a:r>
            <a:r>
              <a:rPr lang="en-US" sz="1600" dirty="0"/>
              <a:t> </a:t>
            </a:r>
            <a:r>
              <a:rPr lang="en-US" sz="1600" dirty="0" err="1"/>
              <a:t>operasional</a:t>
            </a:r>
            <a:r>
              <a:rPr lang="en-US" sz="1600" dirty="0"/>
              <a:t>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. </a:t>
            </a:r>
            <a:r>
              <a:rPr lang="en-US" sz="1600" dirty="0" err="1"/>
              <a:t>Pengeluaran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digabung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1 </a:t>
            </a:r>
            <a:r>
              <a:rPr lang="en-US" sz="1600" dirty="0" err="1"/>
              <a:t>kategori</a:t>
            </a:r>
            <a:r>
              <a:rPr lang="en-US" sz="1600" dirty="0"/>
              <a:t> Others.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9E9BCB-B310-2347-94A9-ACED1052B132}"/>
              </a:ext>
            </a:extLst>
          </p:cNvPr>
          <p:cNvSpPr txBox="1">
            <a:spLocks/>
          </p:cNvSpPr>
          <p:nvPr/>
        </p:nvSpPr>
        <p:spPr>
          <a:xfrm>
            <a:off x="9407478" y="3573877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Cash 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CACC3F-43A3-9140-9867-99B0EF2AA16C}"/>
              </a:ext>
            </a:extLst>
          </p:cNvPr>
          <p:cNvSpPr/>
          <p:nvPr/>
        </p:nvSpPr>
        <p:spPr>
          <a:xfrm>
            <a:off x="9115019" y="3669634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C1482-C81C-E140-8565-BF08D0B80AC1}"/>
              </a:ext>
            </a:extLst>
          </p:cNvPr>
          <p:cNvSpPr txBox="1"/>
          <p:nvPr/>
        </p:nvSpPr>
        <p:spPr>
          <a:xfrm>
            <a:off x="9407478" y="4018722"/>
            <a:ext cx="2391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uang yang </a:t>
            </a:r>
            <a:r>
              <a:rPr lang="en-US" sz="1600" dirty="0" err="1"/>
              <a:t>masuk</a:t>
            </a:r>
            <a:r>
              <a:rPr lang="en-US" sz="1600" dirty="0"/>
              <a:t> dan </a:t>
            </a:r>
            <a:r>
              <a:rPr lang="en-US" sz="1600" dirty="0" err="1"/>
              <a:t>keluar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Ada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yang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pada </a:t>
            </a:r>
            <a:r>
              <a:rPr lang="en-US" sz="1600" dirty="0" err="1"/>
              <a:t>bulan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surplus </a:t>
            </a:r>
            <a:r>
              <a:rPr lang="en-US" sz="1600" dirty="0" err="1"/>
              <a:t>atau</a:t>
            </a:r>
            <a:r>
              <a:rPr lang="en-US" sz="1600" dirty="0"/>
              <a:t> minus</a:t>
            </a:r>
          </a:p>
        </p:txBody>
      </p:sp>
    </p:spTree>
    <p:extLst>
      <p:ext uri="{BB962C8B-B14F-4D97-AF65-F5344CB8AC3E}">
        <p14:creationId xmlns:p14="http://schemas.microsoft.com/office/powerpoint/2010/main" val="6239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224152-6352-CB41-8C5A-3CBC27DF917B}"/>
              </a:ext>
            </a:extLst>
          </p:cNvPr>
          <p:cNvSpPr txBox="1">
            <a:spLocks/>
          </p:cNvSpPr>
          <p:nvPr/>
        </p:nvSpPr>
        <p:spPr>
          <a:xfrm>
            <a:off x="393357" y="469555"/>
            <a:ext cx="4646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CD47B-D6F2-E641-A5E0-4381634A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43" y="469554"/>
            <a:ext cx="2639174" cy="6227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F6215-A856-474D-AF6C-78772537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94" y="469554"/>
            <a:ext cx="2651841" cy="62278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723085-2FAF-2F4A-A755-EDEEA6C9ED9A}"/>
              </a:ext>
            </a:extLst>
          </p:cNvPr>
          <p:cNvSpPr txBox="1">
            <a:spLocks/>
          </p:cNvSpPr>
          <p:nvPr/>
        </p:nvSpPr>
        <p:spPr>
          <a:xfrm>
            <a:off x="557982" y="2623022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Profit &amp; Loss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E7245-9AD4-7348-8A2B-26541838DB6A}"/>
              </a:ext>
            </a:extLst>
          </p:cNvPr>
          <p:cNvSpPr/>
          <p:nvPr/>
        </p:nvSpPr>
        <p:spPr>
          <a:xfrm>
            <a:off x="265523" y="2718779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6054-D76C-8B41-84CB-46ECABD9C6F6}"/>
              </a:ext>
            </a:extLst>
          </p:cNvPr>
          <p:cNvSpPr txBox="1"/>
          <p:nvPr/>
        </p:nvSpPr>
        <p:spPr>
          <a:xfrm>
            <a:off x="557982" y="3067867"/>
            <a:ext cx="2654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Pendapatan</a:t>
            </a:r>
            <a:r>
              <a:rPr lang="en-US" sz="1600" dirty="0"/>
              <a:t> dan </a:t>
            </a:r>
            <a:r>
              <a:rPr lang="en-US" sz="1600" dirty="0" err="1"/>
              <a:t>Pengeluaran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. Ada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yang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perusahan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Laba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Rugi</a:t>
            </a:r>
            <a:r>
              <a:rPr lang="en-US" sz="1600" dirty="0"/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F26577-ED42-5F40-90A7-7660C80B9A03}"/>
              </a:ext>
            </a:extLst>
          </p:cNvPr>
          <p:cNvSpPr txBox="1">
            <a:spLocks/>
          </p:cNvSpPr>
          <p:nvPr/>
        </p:nvSpPr>
        <p:spPr>
          <a:xfrm>
            <a:off x="9533017" y="3623924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Account Receivable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1D8E6-1518-3949-A1F5-FFA682A0FDA1}"/>
              </a:ext>
            </a:extLst>
          </p:cNvPr>
          <p:cNvSpPr/>
          <p:nvPr/>
        </p:nvSpPr>
        <p:spPr>
          <a:xfrm>
            <a:off x="9240558" y="3719681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0FBC-A8DF-D241-856B-EC1FE0D3AB71}"/>
              </a:ext>
            </a:extLst>
          </p:cNvPr>
          <p:cNvSpPr txBox="1"/>
          <p:nvPr/>
        </p:nvSpPr>
        <p:spPr>
          <a:xfrm>
            <a:off x="9533017" y="4068769"/>
            <a:ext cx="2352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hutang</a:t>
            </a:r>
            <a:r>
              <a:rPr lang="en-US" sz="1600" dirty="0"/>
              <a:t> yang </a:t>
            </a:r>
            <a:r>
              <a:rPr lang="en-US" sz="1600" dirty="0" err="1"/>
              <a:t>dimiliki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741CD7-0897-654F-A86C-C4A7E6745698}"/>
              </a:ext>
            </a:extLst>
          </p:cNvPr>
          <p:cNvSpPr txBox="1">
            <a:spLocks/>
          </p:cNvSpPr>
          <p:nvPr/>
        </p:nvSpPr>
        <p:spPr>
          <a:xfrm>
            <a:off x="9533017" y="1177391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Account Payable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6314E5-7F1B-E240-955C-41458AEFAC93}"/>
              </a:ext>
            </a:extLst>
          </p:cNvPr>
          <p:cNvSpPr/>
          <p:nvPr/>
        </p:nvSpPr>
        <p:spPr>
          <a:xfrm>
            <a:off x="9240558" y="1273148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374BC8-F46D-CA42-8E73-7143D2EBE60F}"/>
              </a:ext>
            </a:extLst>
          </p:cNvPr>
          <p:cNvSpPr txBox="1"/>
          <p:nvPr/>
        </p:nvSpPr>
        <p:spPr>
          <a:xfrm>
            <a:off x="9533017" y="1622236"/>
            <a:ext cx="2352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piyang</a:t>
            </a:r>
            <a:r>
              <a:rPr lang="en-US" sz="1600" dirty="0"/>
              <a:t> yang </a:t>
            </a:r>
            <a:r>
              <a:rPr lang="en-US" sz="1600" dirty="0" err="1"/>
              <a:t>dimiliki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15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ACE4D-1050-3B4F-B08D-03C8132219C8}"/>
              </a:ext>
            </a:extLst>
          </p:cNvPr>
          <p:cNvSpPr txBox="1">
            <a:spLocks/>
          </p:cNvSpPr>
          <p:nvPr/>
        </p:nvSpPr>
        <p:spPr>
          <a:xfrm>
            <a:off x="815648" y="385364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A351E-6AA7-1D4D-88B8-6197C68F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13" y="288599"/>
            <a:ext cx="4240637" cy="80507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B29A6A-98F5-874F-890F-B8A15E1F76CA}"/>
              </a:ext>
            </a:extLst>
          </p:cNvPr>
          <p:cNvSpPr txBox="1">
            <a:spLocks/>
          </p:cNvSpPr>
          <p:nvPr/>
        </p:nvSpPr>
        <p:spPr>
          <a:xfrm>
            <a:off x="1206687" y="1387345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Scan </a:t>
            </a:r>
            <a:r>
              <a:rPr lang="en-US" sz="2400" b="1" dirty="0" err="1"/>
              <a:t>Absensi</a:t>
            </a:r>
            <a:endParaRPr lang="en-US" sz="2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7A347C-5856-3D4F-AE35-1BF72EA19D93}"/>
              </a:ext>
            </a:extLst>
          </p:cNvPr>
          <p:cNvSpPr/>
          <p:nvPr/>
        </p:nvSpPr>
        <p:spPr>
          <a:xfrm>
            <a:off x="914228" y="1483102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9BCDA-A562-C049-A622-7BD32BFA2F1F}"/>
              </a:ext>
            </a:extLst>
          </p:cNvPr>
          <p:cNvSpPr txBox="1"/>
          <p:nvPr/>
        </p:nvSpPr>
        <p:spPr>
          <a:xfrm>
            <a:off x="1206687" y="1832190"/>
            <a:ext cx="2654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Scan </a:t>
            </a:r>
            <a:r>
              <a:rPr lang="en-US" sz="1600" dirty="0" err="1"/>
              <a:t>Masuk</a:t>
            </a:r>
            <a:r>
              <a:rPr lang="en-US" sz="1600" dirty="0"/>
              <a:t> dan Scan </a:t>
            </a:r>
            <a:r>
              <a:rPr lang="en-US" sz="1600" dirty="0" err="1"/>
              <a:t>Pulang</a:t>
            </a:r>
            <a:r>
              <a:rPr lang="en-US" sz="1600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CD4ED0-7146-C944-BB28-A5114501EB44}"/>
              </a:ext>
            </a:extLst>
          </p:cNvPr>
          <p:cNvSpPr txBox="1">
            <a:spLocks/>
          </p:cNvSpPr>
          <p:nvPr/>
        </p:nvSpPr>
        <p:spPr>
          <a:xfrm>
            <a:off x="1206687" y="2352502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Laporan</a:t>
            </a:r>
            <a:r>
              <a:rPr lang="en-US" sz="2400" b="1" dirty="0"/>
              <a:t> </a:t>
            </a:r>
            <a:r>
              <a:rPr lang="en-US" sz="2400" b="1" dirty="0" err="1"/>
              <a:t>Absensi</a:t>
            </a:r>
            <a:endParaRPr lang="en-US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16BAE-D255-4F4D-92E0-6EB163987D61}"/>
              </a:ext>
            </a:extLst>
          </p:cNvPr>
          <p:cNvSpPr/>
          <p:nvPr/>
        </p:nvSpPr>
        <p:spPr>
          <a:xfrm>
            <a:off x="914228" y="2448259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54DA1-C669-6347-B596-89E03EAA4B83}"/>
              </a:ext>
            </a:extLst>
          </p:cNvPr>
          <p:cNvSpPr txBox="1"/>
          <p:nvPr/>
        </p:nvSpPr>
        <p:spPr>
          <a:xfrm>
            <a:off x="1206687" y="2797347"/>
            <a:ext cx="490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ringkasan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r>
              <a:rPr lang="en-US" sz="1600" dirty="0"/>
              <a:t>, </a:t>
            </a:r>
            <a:r>
              <a:rPr lang="en-US" sz="1600" dirty="0" err="1"/>
              <a:t>riwayat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log </a:t>
            </a:r>
            <a:r>
              <a:rPr lang="en-US" sz="1600" dirty="0" err="1"/>
              <a:t>absen</a:t>
            </a:r>
            <a:r>
              <a:rPr lang="en-US" sz="1600" dirty="0"/>
              <a:t>, dan status </a:t>
            </a:r>
            <a:r>
              <a:rPr lang="en-US" sz="1600" dirty="0" err="1"/>
              <a:t>revisi</a:t>
            </a:r>
            <a:r>
              <a:rPr lang="en-US" sz="1600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E7324D-2E00-A846-AEDA-287B0B885C56}"/>
              </a:ext>
            </a:extLst>
          </p:cNvPr>
          <p:cNvSpPr txBox="1">
            <a:spLocks/>
          </p:cNvSpPr>
          <p:nvPr/>
        </p:nvSpPr>
        <p:spPr>
          <a:xfrm>
            <a:off x="1206687" y="3504723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Pengajuan</a:t>
            </a:r>
            <a:r>
              <a:rPr lang="en-US" sz="2400" b="1" dirty="0"/>
              <a:t> </a:t>
            </a:r>
            <a:r>
              <a:rPr lang="en-US" sz="2400" b="1" dirty="0" err="1"/>
              <a:t>Cuti</a:t>
            </a:r>
            <a:endParaRPr lang="en-US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EF7CE5-FEA3-4C4E-9059-844E9361FF85}"/>
              </a:ext>
            </a:extLst>
          </p:cNvPr>
          <p:cNvSpPr/>
          <p:nvPr/>
        </p:nvSpPr>
        <p:spPr>
          <a:xfrm>
            <a:off x="914228" y="3600480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E9904-A468-8A43-BB5B-5683A00FEA06}"/>
              </a:ext>
            </a:extLst>
          </p:cNvPr>
          <p:cNvSpPr txBox="1"/>
          <p:nvPr/>
        </p:nvSpPr>
        <p:spPr>
          <a:xfrm>
            <a:off x="1206687" y="3949568"/>
            <a:ext cx="490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ringkasan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, </a:t>
            </a:r>
            <a:r>
              <a:rPr lang="en-US" sz="1600" dirty="0" err="1"/>
              <a:t>riwayat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, dan status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E5B780-E8DA-9E49-BFA0-40B3BE46A538}"/>
              </a:ext>
            </a:extLst>
          </p:cNvPr>
          <p:cNvSpPr txBox="1">
            <a:spLocks/>
          </p:cNvSpPr>
          <p:nvPr/>
        </p:nvSpPr>
        <p:spPr>
          <a:xfrm>
            <a:off x="1206687" y="4656944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Pengajuan</a:t>
            </a:r>
            <a:r>
              <a:rPr lang="en-US" sz="2400" b="1" dirty="0"/>
              <a:t> </a:t>
            </a:r>
            <a:r>
              <a:rPr lang="en-US" sz="2400" b="1" dirty="0" err="1"/>
              <a:t>Cuti</a:t>
            </a:r>
            <a:endParaRPr lang="en-US" sz="24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A1260-3D53-3749-8F78-693ACCE71BA0}"/>
              </a:ext>
            </a:extLst>
          </p:cNvPr>
          <p:cNvSpPr/>
          <p:nvPr/>
        </p:nvSpPr>
        <p:spPr>
          <a:xfrm>
            <a:off x="914228" y="4752701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0F49B-3D4F-4546-A389-27C6E4DF0C3C}"/>
              </a:ext>
            </a:extLst>
          </p:cNvPr>
          <p:cNvSpPr txBox="1"/>
          <p:nvPr/>
        </p:nvSpPr>
        <p:spPr>
          <a:xfrm>
            <a:off x="1206687" y="5101789"/>
            <a:ext cx="490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ringkasan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, </a:t>
            </a:r>
            <a:r>
              <a:rPr lang="en-US" sz="1600" dirty="0" err="1"/>
              <a:t>riwayat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, dan status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C568262-0D75-D847-8EEF-C58641F0EBDA}"/>
              </a:ext>
            </a:extLst>
          </p:cNvPr>
          <p:cNvSpPr txBox="1">
            <a:spLocks/>
          </p:cNvSpPr>
          <p:nvPr/>
        </p:nvSpPr>
        <p:spPr>
          <a:xfrm>
            <a:off x="1206687" y="5809165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SOP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C1045B-A149-F34D-A4B6-E00B99E42297}"/>
              </a:ext>
            </a:extLst>
          </p:cNvPr>
          <p:cNvSpPr/>
          <p:nvPr/>
        </p:nvSpPr>
        <p:spPr>
          <a:xfrm>
            <a:off x="914228" y="5904922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38B02-D781-A04A-BE50-D908E7FE40FA}"/>
              </a:ext>
            </a:extLst>
          </p:cNvPr>
          <p:cNvSpPr txBox="1"/>
          <p:nvPr/>
        </p:nvSpPr>
        <p:spPr>
          <a:xfrm>
            <a:off x="1206687" y="6254010"/>
            <a:ext cx="490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Menampilkan</a:t>
            </a:r>
            <a:r>
              <a:rPr lang="en-US" sz="1600" dirty="0"/>
              <a:t> SOP yang </a:t>
            </a:r>
            <a:r>
              <a:rPr lang="en-US" sz="1600" dirty="0" err="1"/>
              <a:t>dimiliki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76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AEF4C9-C27B-D74A-85C1-298F7034CDAB}"/>
              </a:ext>
            </a:extLst>
          </p:cNvPr>
          <p:cNvSpPr txBox="1">
            <a:spLocks/>
          </p:cNvSpPr>
          <p:nvPr/>
        </p:nvSpPr>
        <p:spPr>
          <a:xfrm>
            <a:off x="393357" y="409430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SCAN ABSEN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EE8AE-5EAB-9A47-84B0-DEED6F04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97" y="1382234"/>
            <a:ext cx="2691599" cy="5107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EE914-EB6B-094D-8AE7-8EBCB89A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31" y="1382235"/>
            <a:ext cx="2695149" cy="5107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BDC4F-5F9F-2442-AE25-0C77B2A9D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15" y="1382235"/>
            <a:ext cx="2695150" cy="51268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D8C8C0-8AA3-FE46-9EF4-E2B7CEB37B74}"/>
              </a:ext>
            </a:extLst>
          </p:cNvPr>
          <p:cNvSpPr txBox="1">
            <a:spLocks/>
          </p:cNvSpPr>
          <p:nvPr/>
        </p:nvSpPr>
        <p:spPr>
          <a:xfrm>
            <a:off x="922120" y="1424415"/>
            <a:ext cx="1808754" cy="4448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Scan </a:t>
            </a:r>
            <a:r>
              <a:rPr lang="en-US" sz="1800" b="1" dirty="0" err="1"/>
              <a:t>Absen</a:t>
            </a:r>
            <a:endParaRPr lang="en-US" sz="1800" b="1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F6135E8-7209-3642-8AEE-2B14BCFC9C51}"/>
              </a:ext>
            </a:extLst>
          </p:cNvPr>
          <p:cNvSpPr/>
          <p:nvPr/>
        </p:nvSpPr>
        <p:spPr>
          <a:xfrm>
            <a:off x="1698070" y="2117536"/>
            <a:ext cx="256854" cy="4623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B36EB-76CB-C749-9C13-26356A764AB3}"/>
              </a:ext>
            </a:extLst>
          </p:cNvPr>
          <p:cNvSpPr txBox="1"/>
          <p:nvPr/>
        </p:nvSpPr>
        <p:spPr>
          <a:xfrm>
            <a:off x="1150097" y="2878901"/>
            <a:ext cx="13481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Scan </a:t>
            </a:r>
            <a:r>
              <a:rPr lang="en-US" dirty="0" err="1"/>
              <a:t>Masuk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Scan </a:t>
            </a:r>
            <a:r>
              <a:rPr lang="en-US" dirty="0" err="1"/>
              <a:t>Pulang</a:t>
            </a:r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C80A41B-924F-4D49-A6BF-08050D322445}"/>
              </a:ext>
            </a:extLst>
          </p:cNvPr>
          <p:cNvSpPr/>
          <p:nvPr/>
        </p:nvSpPr>
        <p:spPr>
          <a:xfrm>
            <a:off x="1698069" y="4161721"/>
            <a:ext cx="256854" cy="4623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EDBFB-D6B8-C84C-999B-A32A3A6C9D29}"/>
              </a:ext>
            </a:extLst>
          </p:cNvPr>
          <p:cNvSpPr txBox="1"/>
          <p:nvPr/>
        </p:nvSpPr>
        <p:spPr>
          <a:xfrm>
            <a:off x="833825" y="4979157"/>
            <a:ext cx="19806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Scan QR Kode</a:t>
            </a:r>
          </a:p>
          <a:p>
            <a:pPr algn="ctr"/>
            <a:r>
              <a:rPr lang="en-US" dirty="0" err="1"/>
              <a:t>Atau</a:t>
            </a:r>
            <a:endParaRPr lang="en-US" dirty="0"/>
          </a:p>
          <a:p>
            <a:pPr algn="ctr"/>
            <a:r>
              <a:rPr lang="en-US" dirty="0"/>
              <a:t>Input Manual Kode</a:t>
            </a:r>
          </a:p>
        </p:txBody>
      </p:sp>
    </p:spTree>
    <p:extLst>
      <p:ext uri="{BB962C8B-B14F-4D97-AF65-F5344CB8AC3E}">
        <p14:creationId xmlns:p14="http://schemas.microsoft.com/office/powerpoint/2010/main" val="179500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A8B461-8C9A-534A-B63F-25EC09BE45FE}"/>
              </a:ext>
            </a:extLst>
          </p:cNvPr>
          <p:cNvSpPr txBox="1">
            <a:spLocks/>
          </p:cNvSpPr>
          <p:nvPr/>
        </p:nvSpPr>
        <p:spPr>
          <a:xfrm>
            <a:off x="393357" y="409430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LAPORAN ABSENSI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E93BD-2A5F-6E47-90A9-50CE41B9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7" y="1650529"/>
            <a:ext cx="2765923" cy="56679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F174F5-5696-7C4C-BDF4-483A7CF09877}"/>
              </a:ext>
            </a:extLst>
          </p:cNvPr>
          <p:cNvSpPr txBox="1">
            <a:spLocks/>
          </p:cNvSpPr>
          <p:nvPr/>
        </p:nvSpPr>
        <p:spPr>
          <a:xfrm>
            <a:off x="4073532" y="1428107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Catatan</a:t>
            </a:r>
            <a:r>
              <a:rPr lang="en-US" sz="2400" b="1" dirty="0"/>
              <a:t> </a:t>
            </a:r>
            <a:r>
              <a:rPr lang="en-US" sz="2400" b="1" dirty="0" err="1"/>
              <a:t>Absensi</a:t>
            </a:r>
            <a:endParaRPr lang="en-US" sz="2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149B4B-4306-C441-AEDB-1FC7085CDB3B}"/>
              </a:ext>
            </a:extLst>
          </p:cNvPr>
          <p:cNvSpPr/>
          <p:nvPr/>
        </p:nvSpPr>
        <p:spPr>
          <a:xfrm>
            <a:off x="3781073" y="1523864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B707A-61E0-2F40-BEDE-DD547C98AB58}"/>
              </a:ext>
            </a:extLst>
          </p:cNvPr>
          <p:cNvSpPr txBox="1"/>
          <p:nvPr/>
        </p:nvSpPr>
        <p:spPr>
          <a:xfrm>
            <a:off x="4073532" y="1872952"/>
            <a:ext cx="38051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Catatan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diolah</a:t>
            </a:r>
            <a:r>
              <a:rPr lang="en-US" sz="1600" dirty="0"/>
              <a:t> oleh </a:t>
            </a:r>
            <a:r>
              <a:rPr lang="en-US" sz="1600" dirty="0" err="1"/>
              <a:t>sistem</a:t>
            </a:r>
            <a:r>
              <a:rPr lang="en-US" sz="1600" dirty="0"/>
              <a:t>.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jam </a:t>
            </a:r>
            <a:r>
              <a:rPr lang="en-US" sz="1600" dirty="0" err="1"/>
              <a:t>masuk</a:t>
            </a:r>
            <a:r>
              <a:rPr lang="en-US" sz="1600" dirty="0"/>
              <a:t>, </a:t>
            </a:r>
            <a:r>
              <a:rPr lang="en-US" sz="1600" dirty="0" err="1"/>
              <a:t>pulang</a:t>
            </a:r>
            <a:r>
              <a:rPr lang="en-US" sz="1600" dirty="0"/>
              <a:t>, lama </a:t>
            </a:r>
            <a:r>
              <a:rPr lang="en-US" sz="1600" dirty="0" err="1"/>
              <a:t>terlambat</a:t>
            </a:r>
            <a:r>
              <a:rPr lang="en-US" sz="1600" dirty="0"/>
              <a:t>, lama </a:t>
            </a:r>
            <a:r>
              <a:rPr lang="en-US" sz="1600" dirty="0" err="1"/>
              <a:t>pulang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, dan lama </a:t>
            </a:r>
            <a:r>
              <a:rPr lang="en-US" sz="1600" dirty="0" err="1"/>
              <a:t>lembur</a:t>
            </a:r>
            <a:r>
              <a:rPr lang="en-US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B4544-7212-A143-8752-C9FAA1377457}"/>
              </a:ext>
            </a:extLst>
          </p:cNvPr>
          <p:cNvSpPr txBox="1"/>
          <p:nvPr/>
        </p:nvSpPr>
        <p:spPr>
          <a:xfrm>
            <a:off x="4073532" y="3211532"/>
            <a:ext cx="380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Jika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normal, </a:t>
            </a: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terlambat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pulang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, font </a:t>
            </a:r>
            <a:r>
              <a:rPr lang="en-US" sz="1600" dirty="0" err="1"/>
              <a:t>berwarna</a:t>
            </a:r>
            <a:r>
              <a:rPr lang="en-US" sz="1600" dirty="0"/>
              <a:t> </a:t>
            </a:r>
            <a:r>
              <a:rPr lang="en-US" sz="1600" dirty="0" err="1"/>
              <a:t>merah</a:t>
            </a:r>
            <a:r>
              <a:rPr lang="en-US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CACBB-B326-CE4F-917C-577EE6A9986C}"/>
              </a:ext>
            </a:extLst>
          </p:cNvPr>
          <p:cNvSpPr txBox="1"/>
          <p:nvPr/>
        </p:nvSpPr>
        <p:spPr>
          <a:xfrm>
            <a:off x="4073533" y="4303891"/>
            <a:ext cx="380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Jika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rekapitulasi</a:t>
            </a:r>
            <a:r>
              <a:rPr lang="en-US" sz="1600" dirty="0"/>
              <a:t> </a:t>
            </a:r>
            <a:r>
              <a:rPr lang="en-US" sz="1600" dirty="0" err="1"/>
              <a:t>dirasa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, </a:t>
            </a:r>
            <a:r>
              <a:rPr lang="en-US" sz="1600" dirty="0" err="1"/>
              <a:t>karyawan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revisi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klik</a:t>
            </a:r>
            <a:r>
              <a:rPr lang="en-US" sz="1600" dirty="0"/>
              <a:t> icon di </a:t>
            </a:r>
            <a:r>
              <a:rPr lang="en-US" sz="1600" dirty="0" err="1"/>
              <a:t>sisi</a:t>
            </a:r>
            <a:r>
              <a:rPr lang="en-US" sz="1600" dirty="0"/>
              <a:t> paling </a:t>
            </a:r>
            <a:r>
              <a:rPr lang="en-US" sz="1600" dirty="0" err="1"/>
              <a:t>kanan</a:t>
            </a:r>
            <a:r>
              <a:rPr lang="en-US" sz="1600" dirty="0"/>
              <a:t>.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B33EF9-C530-4442-82AC-1BBEBF7C7C67}"/>
              </a:ext>
            </a:extLst>
          </p:cNvPr>
          <p:cNvSpPr/>
          <p:nvPr/>
        </p:nvSpPr>
        <p:spPr>
          <a:xfrm>
            <a:off x="2821447" y="5857817"/>
            <a:ext cx="184935" cy="184935"/>
          </a:xfrm>
          <a:prstGeom prst="ellipse">
            <a:avLst/>
          </a:prstGeom>
          <a:noFill/>
          <a:ln w="28575">
            <a:solidFill>
              <a:srgbClr val="F8A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F4CC44B-DD8A-014D-AE13-7F7CCC5A8EA8}"/>
              </a:ext>
            </a:extLst>
          </p:cNvPr>
          <p:cNvSpPr/>
          <p:nvPr/>
        </p:nvSpPr>
        <p:spPr>
          <a:xfrm>
            <a:off x="4196916" y="5645892"/>
            <a:ext cx="3415995" cy="643518"/>
          </a:xfrm>
          <a:prstGeom prst="rightArrow">
            <a:avLst/>
          </a:prstGeom>
          <a:solidFill>
            <a:srgbClr val="F8A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AAD2F7-74BC-9C4E-8D02-EAAC3C82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395" y="198696"/>
            <a:ext cx="3157072" cy="646060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8D23282-0870-D847-BBB0-4A1D6E8694DD}"/>
              </a:ext>
            </a:extLst>
          </p:cNvPr>
          <p:cNvSpPr txBox="1">
            <a:spLocks/>
          </p:cNvSpPr>
          <p:nvPr/>
        </p:nvSpPr>
        <p:spPr>
          <a:xfrm>
            <a:off x="393357" y="1040079"/>
            <a:ext cx="4646040" cy="44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(RINGKASAN)</a:t>
            </a:r>
          </a:p>
        </p:txBody>
      </p:sp>
    </p:spTree>
    <p:extLst>
      <p:ext uri="{BB962C8B-B14F-4D97-AF65-F5344CB8AC3E}">
        <p14:creationId xmlns:p14="http://schemas.microsoft.com/office/powerpoint/2010/main" val="42810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22454-E170-F641-A917-B84D7F22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09" y="781570"/>
            <a:ext cx="3367137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C0415C-C310-6149-BE57-461CED605190}"/>
              </a:ext>
            </a:extLst>
          </p:cNvPr>
          <p:cNvSpPr txBox="1">
            <a:spLocks/>
          </p:cNvSpPr>
          <p:nvPr/>
        </p:nvSpPr>
        <p:spPr>
          <a:xfrm>
            <a:off x="1443655" y="1893152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Ringkasan</a:t>
            </a:r>
            <a:r>
              <a:rPr lang="en-US" sz="2400" b="1" dirty="0"/>
              <a:t> </a:t>
            </a:r>
            <a:r>
              <a:rPr lang="en-US" sz="2400" b="1" dirty="0" err="1"/>
              <a:t>Absensi</a:t>
            </a:r>
            <a:endParaRPr lang="en-US" sz="2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445F43-DCF3-7443-BFB4-B6A946E58441}"/>
              </a:ext>
            </a:extLst>
          </p:cNvPr>
          <p:cNvSpPr/>
          <p:nvPr/>
        </p:nvSpPr>
        <p:spPr>
          <a:xfrm>
            <a:off x="1151196" y="1988909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928DE-DBFB-1244-BFC0-DFBBD744925E}"/>
              </a:ext>
            </a:extLst>
          </p:cNvPr>
          <p:cNvSpPr txBox="1"/>
          <p:nvPr/>
        </p:nvSpPr>
        <p:spPr>
          <a:xfrm>
            <a:off x="1443655" y="2337997"/>
            <a:ext cx="3351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Rekapitulasi</a:t>
            </a:r>
            <a:r>
              <a:rPr lang="en-US" sz="1600" dirty="0"/>
              <a:t> status </a:t>
            </a:r>
            <a:r>
              <a:rPr lang="en-US" sz="1600" dirty="0" err="1"/>
              <a:t>kehadiran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rentang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</a:t>
            </a:r>
            <a:r>
              <a:rPr lang="en-US" sz="1600" dirty="0" err="1"/>
              <a:t>Aplha</a:t>
            </a:r>
            <a:r>
              <a:rPr lang="en-US" sz="1600" dirty="0"/>
              <a:t>, </a:t>
            </a:r>
            <a:r>
              <a:rPr lang="en-US" sz="1600" dirty="0" err="1"/>
              <a:t>Cuti</a:t>
            </a:r>
            <a:r>
              <a:rPr lang="en-US" sz="1600" dirty="0"/>
              <a:t>, dan </a:t>
            </a:r>
            <a:r>
              <a:rPr lang="en-US" sz="1600" dirty="0" err="1"/>
              <a:t>Dinas</a:t>
            </a:r>
            <a:r>
              <a:rPr lang="en-US" sz="1600" dirty="0"/>
              <a:t> </a:t>
            </a:r>
            <a:r>
              <a:rPr lang="en-US" sz="1600" dirty="0" err="1"/>
              <a:t>Luar</a:t>
            </a:r>
            <a:r>
              <a:rPr lang="en-US" sz="1600" dirty="0"/>
              <a:t>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7E8C21-2172-8140-89A4-A440CDA4CAD4}"/>
              </a:ext>
            </a:extLst>
          </p:cNvPr>
          <p:cNvSpPr txBox="1">
            <a:spLocks/>
          </p:cNvSpPr>
          <p:nvPr/>
        </p:nvSpPr>
        <p:spPr>
          <a:xfrm>
            <a:off x="393357" y="409430"/>
            <a:ext cx="4646040" cy="81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8A901"/>
                </a:solidFill>
              </a:rPr>
              <a:t>LAPORAN ABSENSI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475DCA-4F30-2D44-9FBC-CBC189C961C6}"/>
              </a:ext>
            </a:extLst>
          </p:cNvPr>
          <p:cNvSpPr txBox="1">
            <a:spLocks/>
          </p:cNvSpPr>
          <p:nvPr/>
        </p:nvSpPr>
        <p:spPr>
          <a:xfrm>
            <a:off x="393357" y="1040079"/>
            <a:ext cx="4646040" cy="44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(RINGKASAN)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81C6FA-2C98-FC4B-A063-6199AD6FBA66}"/>
              </a:ext>
            </a:extLst>
          </p:cNvPr>
          <p:cNvSpPr txBox="1">
            <a:spLocks/>
          </p:cNvSpPr>
          <p:nvPr/>
        </p:nvSpPr>
        <p:spPr>
          <a:xfrm>
            <a:off x="1443655" y="3860060"/>
            <a:ext cx="4044935" cy="44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Performa </a:t>
            </a:r>
            <a:r>
              <a:rPr lang="en-US" sz="2400" b="1" dirty="0" err="1"/>
              <a:t>Kerja</a:t>
            </a:r>
            <a:endParaRPr lang="en-US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92D942-7E1A-5446-87FF-74A4BD670BFA}"/>
              </a:ext>
            </a:extLst>
          </p:cNvPr>
          <p:cNvSpPr/>
          <p:nvPr/>
        </p:nvSpPr>
        <p:spPr>
          <a:xfrm>
            <a:off x="1151196" y="3955817"/>
            <a:ext cx="253330" cy="25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8F5AF-C39F-3F49-A3A0-790849B096B1}"/>
              </a:ext>
            </a:extLst>
          </p:cNvPr>
          <p:cNvSpPr txBox="1"/>
          <p:nvPr/>
        </p:nvSpPr>
        <p:spPr>
          <a:xfrm>
            <a:off x="1443655" y="4304905"/>
            <a:ext cx="3351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Rekapitulasi</a:t>
            </a:r>
            <a:r>
              <a:rPr lang="en-US" sz="1600" dirty="0"/>
              <a:t> </a:t>
            </a:r>
            <a:r>
              <a:rPr lang="en-US" sz="1600" dirty="0" err="1"/>
              <a:t>performa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rentang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On Time, </a:t>
            </a:r>
            <a:r>
              <a:rPr lang="en-US" sz="1600" dirty="0" err="1"/>
              <a:t>Terlambar</a:t>
            </a:r>
            <a:r>
              <a:rPr lang="en-US" sz="1600" dirty="0"/>
              <a:t>, </a:t>
            </a:r>
            <a:r>
              <a:rPr lang="en-US" sz="1600" dirty="0" err="1"/>
              <a:t>Pulang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, dan </a:t>
            </a:r>
            <a:r>
              <a:rPr lang="en-US" sz="1600" dirty="0" err="1"/>
              <a:t>Lembur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7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674</Words>
  <Application>Microsoft Macintosh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Mobile Apps Mangsi ERP</vt:lpstr>
      <vt:lpstr>SPLASH SCREEN &amp; LOGIN</vt:lpstr>
      <vt:lpstr>KATEGORI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Mangsi ERP</dc:title>
  <dc:creator>bagus mertha pradnyana</dc:creator>
  <cp:lastModifiedBy>bagus mertha pradnyana</cp:lastModifiedBy>
  <cp:revision>17</cp:revision>
  <dcterms:created xsi:type="dcterms:W3CDTF">2021-06-21T09:30:31Z</dcterms:created>
  <dcterms:modified xsi:type="dcterms:W3CDTF">2021-06-22T04:45:00Z</dcterms:modified>
</cp:coreProperties>
</file>