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9" r:id="rId2"/>
    <p:sldId id="350" r:id="rId3"/>
    <p:sldId id="356" r:id="rId4"/>
    <p:sldId id="351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884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99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 err="1">
                <a:latin typeface="Lucida Fax" panose="02060602050505020204" pitchFamily="18" charset="0"/>
              </a:rPr>
              <a:t>Manajemen</a:t>
            </a:r>
            <a:r>
              <a:rPr lang="en-US" b="1" dirty="0">
                <a:latin typeface="Lucida Fax" panose="02060602050505020204" pitchFamily="18" charset="0"/>
              </a:rPr>
              <a:t> </a:t>
            </a:r>
            <a:r>
              <a:rPr lang="en-US" b="1" dirty="0" err="1">
                <a:latin typeface="Lucida Fax" panose="02060602050505020204" pitchFamily="18" charset="0"/>
              </a:rPr>
              <a:t>Perpustakaan</a:t>
            </a:r>
            <a:r>
              <a:rPr lang="en-US" b="1" dirty="0">
                <a:latin typeface="Lucida Fax" panose="02060602050505020204" pitchFamily="18" charset="0"/>
              </a:rPr>
              <a:t> App CLI</a:t>
            </a:r>
            <a:br>
              <a:rPr lang="en-US" b="1" dirty="0">
                <a:latin typeface="Lucida Fax" panose="02060602050505020204" pitchFamily="18" charset="0"/>
              </a:rPr>
            </a:b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489" y="874000"/>
            <a:ext cx="6179021" cy="1229949"/>
          </a:xfrm>
        </p:spPr>
        <p:txBody>
          <a:bodyPr/>
          <a:lstStyle/>
          <a:p>
            <a:r>
              <a:rPr lang="en-US" b="1" dirty="0" err="1">
                <a:latin typeface="Lucida Fax" panose="02060602050505020204" pitchFamily="18" charset="0"/>
              </a:rPr>
              <a:t>Pilihan</a:t>
            </a:r>
            <a:r>
              <a:rPr lang="en-US" b="1" dirty="0">
                <a:latin typeface="Lucida Fax" panose="02060602050505020204" pitchFamily="18" charset="0"/>
              </a:rPr>
              <a:t> Menu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95FC48D-ADCF-33BB-E4A4-43F6355D5BDA}"/>
              </a:ext>
            </a:extLst>
          </p:cNvPr>
          <p:cNvSpPr txBox="1">
            <a:spLocks/>
          </p:cNvSpPr>
          <p:nvPr/>
        </p:nvSpPr>
        <p:spPr>
          <a:xfrm>
            <a:off x="1531560" y="4010055"/>
            <a:ext cx="9128878" cy="135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 err="1">
                <a:latin typeface="Lucida Fax" panose="02060602050505020204" pitchFamily="18" charset="0"/>
              </a:rPr>
              <a:t>Terdapat</a:t>
            </a:r>
            <a:r>
              <a:rPr lang="en-US" sz="2800" b="1" dirty="0">
                <a:latin typeface="Lucida Fax" panose="02060602050505020204" pitchFamily="18" charset="0"/>
              </a:rPr>
              <a:t> 4 </a:t>
            </a:r>
            <a:r>
              <a:rPr lang="en-US" sz="2800" b="1" dirty="0" err="1">
                <a:latin typeface="Lucida Fax" panose="02060602050505020204" pitchFamily="18" charset="0"/>
              </a:rPr>
              <a:t>fungsi</a:t>
            </a:r>
            <a:r>
              <a:rPr lang="en-US" sz="2800" b="1" dirty="0">
                <a:latin typeface="Lucida Fax" panose="02060602050505020204" pitchFamily="18" charset="0"/>
              </a:rPr>
              <a:t> app di menu Utama, </a:t>
            </a:r>
            <a:r>
              <a:rPr lang="en-US" sz="2800" b="1" dirty="0" err="1">
                <a:latin typeface="Lucida Fax" panose="02060602050505020204" pitchFamily="18" charset="0"/>
              </a:rPr>
              <a:t>silahkan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memasukkan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angka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sesuai</a:t>
            </a:r>
            <a:r>
              <a:rPr lang="en-US" sz="2800" b="1" dirty="0">
                <a:latin typeface="Lucida Fax" panose="02060602050505020204" pitchFamily="18" charset="0"/>
              </a:rPr>
              <a:t> menu </a:t>
            </a:r>
            <a:r>
              <a:rPr lang="en-US" sz="2800" b="1" dirty="0" err="1">
                <a:latin typeface="Lucida Fax" panose="02060602050505020204" pitchFamily="18" charset="0"/>
              </a:rPr>
              <a:t>untuk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menggunakan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fitur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tersebut</a:t>
            </a:r>
            <a:r>
              <a:rPr lang="en-US" sz="2800" b="1" dirty="0">
                <a:latin typeface="Lucida Fax" panose="02060602050505020204" pitchFamily="18" charset="0"/>
              </a:rPr>
              <a:t>.</a:t>
            </a:r>
            <a:endParaRPr lang="en-US" sz="2800" dirty="0">
              <a:latin typeface="Lucida Fax" panose="02060602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E3E3C-433E-BAB9-935D-4355626D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71" y="2160582"/>
            <a:ext cx="5538855" cy="17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1" y="452547"/>
            <a:ext cx="9128878" cy="98314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Lucida Fax" panose="02060602050505020204" pitchFamily="18" charset="0"/>
              </a:rPr>
              <a:t>Add Book</a:t>
            </a:r>
            <a:endParaRPr 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1" y="5159751"/>
            <a:ext cx="9128878" cy="15747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 err="1">
                <a:latin typeface="Lucida Fax" panose="02060602050505020204" pitchFamily="18" charset="0"/>
              </a:rPr>
              <a:t>Saat</a:t>
            </a:r>
            <a:r>
              <a:rPr lang="en-US" sz="2000" b="1" dirty="0">
                <a:latin typeface="Lucida Fax" panose="02060602050505020204" pitchFamily="18" charset="0"/>
              </a:rPr>
              <a:t> menu 1 </a:t>
            </a:r>
            <a:r>
              <a:rPr lang="en-US" sz="2000" b="1" dirty="0" err="1">
                <a:latin typeface="Lucida Fax" panose="02060602050505020204" pitchFamily="18" charset="0"/>
              </a:rPr>
              <a:t>dipilih</a:t>
            </a:r>
            <a:r>
              <a:rPr lang="en-US" sz="2000" b="1" dirty="0">
                <a:latin typeface="Lucida Fax" panose="02060602050505020204" pitchFamily="18" charset="0"/>
              </a:rPr>
              <a:t>, </a:t>
            </a:r>
            <a:r>
              <a:rPr lang="en-US" sz="2000" b="1" dirty="0" err="1">
                <a:latin typeface="Lucida Fax" panose="02060602050505020204" pitchFamily="18" charset="0"/>
              </a:rPr>
              <a:t>maka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masuk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ke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fitur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menambahkan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. </a:t>
            </a:r>
            <a:r>
              <a:rPr lang="en-US" sz="2000" b="1" dirty="0" err="1">
                <a:latin typeface="Lucida Fax" panose="02060602050505020204" pitchFamily="18" charset="0"/>
              </a:rPr>
              <a:t>Lengkapi</a:t>
            </a:r>
            <a:r>
              <a:rPr lang="en-US" sz="2000" b="1" dirty="0">
                <a:latin typeface="Lucida Fax" panose="02060602050505020204" pitchFamily="18" charset="0"/>
              </a:rPr>
              <a:t> form </a:t>
            </a:r>
            <a:r>
              <a:rPr lang="en-US" sz="2000" b="1" dirty="0" err="1">
                <a:latin typeface="Lucida Fax" panose="02060602050505020204" pitchFamily="18" charset="0"/>
              </a:rPr>
              <a:t>informasi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. </a:t>
            </a:r>
            <a:r>
              <a:rPr lang="en-US" sz="2000" b="1" dirty="0" err="1">
                <a:latin typeface="Lucida Fax" panose="02060602050505020204" pitchFamily="18" charset="0"/>
              </a:rPr>
              <a:t>Pertama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masukkan</a:t>
            </a:r>
            <a:r>
              <a:rPr lang="en-US" sz="2000" b="1" dirty="0">
                <a:latin typeface="Lucida Fax" panose="02060602050505020204" pitchFamily="18" charset="0"/>
              </a:rPr>
              <a:t> title, </a:t>
            </a:r>
            <a:r>
              <a:rPr lang="en-US" sz="2000" b="1" dirty="0" err="1">
                <a:latin typeface="Lucida Fax" panose="02060602050505020204" pitchFamily="18" charset="0"/>
              </a:rPr>
              <a:t>kemudian</a:t>
            </a:r>
            <a:r>
              <a:rPr lang="en-US" sz="2000" b="1" dirty="0">
                <a:latin typeface="Lucida Fax" panose="02060602050505020204" pitchFamily="18" charset="0"/>
              </a:rPr>
              <a:t> author, dan </a:t>
            </a:r>
            <a:r>
              <a:rPr lang="en-US" sz="2000" b="1" dirty="0" err="1">
                <a:latin typeface="Lucida Fax" panose="02060602050505020204" pitchFamily="18" charset="0"/>
              </a:rPr>
              <a:t>terakhir</a:t>
            </a:r>
            <a:r>
              <a:rPr lang="en-US" sz="2000" b="1" dirty="0">
                <a:latin typeface="Lucida Fax" panose="02060602050505020204" pitchFamily="18" charset="0"/>
              </a:rPr>
              <a:t> ISBN. Ketika </a:t>
            </a:r>
            <a:r>
              <a:rPr lang="en-US" sz="2000" b="1" dirty="0" err="1">
                <a:latin typeface="Lucida Fax" panose="02060602050505020204" pitchFamily="18" charset="0"/>
              </a:rPr>
              <a:t>gagal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maka</a:t>
            </a:r>
            <a:r>
              <a:rPr lang="en-US" sz="2000" b="1" dirty="0">
                <a:latin typeface="Lucida Fax" panose="02060602050505020204" pitchFamily="18" charset="0"/>
              </a:rPr>
              <a:t> system </a:t>
            </a:r>
            <a:r>
              <a:rPr lang="en-US" sz="2000" b="1" dirty="0" err="1">
                <a:latin typeface="Lucida Fax" panose="02060602050505020204" pitchFamily="18" charset="0"/>
              </a:rPr>
              <a:t>akan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merespon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panik</a:t>
            </a:r>
            <a:r>
              <a:rPr lang="en-US" sz="2000" b="1" dirty="0">
                <a:latin typeface="Lucida Fax" panose="02060602050505020204" pitchFamily="18" charset="0"/>
              </a:rPr>
              <a:t> dan recover (</a:t>
            </a:r>
            <a:r>
              <a:rPr lang="en-US" sz="2000" b="1" dirty="0" err="1">
                <a:latin typeface="Lucida Fax" panose="02060602050505020204" pitchFamily="18" charset="0"/>
              </a:rPr>
              <a:t>gagal</a:t>
            </a:r>
            <a:r>
              <a:rPr lang="en-US" sz="2000" b="1" dirty="0">
                <a:latin typeface="Lucida Fax" panose="02060602050505020204" pitchFamily="18" charset="0"/>
              </a:rPr>
              <a:t>), dan </a:t>
            </a:r>
            <a:r>
              <a:rPr lang="en-US" sz="2000" b="1" dirty="0" err="1">
                <a:latin typeface="Lucida Fax" panose="02060602050505020204" pitchFamily="18" charset="0"/>
              </a:rPr>
              <a:t>mencetak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pesan</a:t>
            </a:r>
            <a:r>
              <a:rPr lang="en-US" sz="2000" b="1" dirty="0">
                <a:latin typeface="Lucida Fax" panose="02060602050505020204" pitchFamily="18" charset="0"/>
              </a:rPr>
              <a:t> error dan Kembali </a:t>
            </a:r>
            <a:r>
              <a:rPr lang="en-US" sz="2000" b="1" dirty="0" err="1">
                <a:latin typeface="Lucida Fax" panose="02060602050505020204" pitchFamily="18" charset="0"/>
              </a:rPr>
              <a:t>ke</a:t>
            </a:r>
            <a:r>
              <a:rPr lang="en-US" sz="2000" b="1" dirty="0">
                <a:latin typeface="Lucida Fax" panose="02060602050505020204" pitchFamily="18" charset="0"/>
              </a:rPr>
              <a:t> menu </a:t>
            </a:r>
            <a:r>
              <a:rPr lang="en-US" sz="2000" b="1" dirty="0" err="1">
                <a:latin typeface="Lucida Fax" panose="02060602050505020204" pitchFamily="18" charset="0"/>
              </a:rPr>
              <a:t>utama</a:t>
            </a:r>
            <a:r>
              <a:rPr lang="en-US" sz="2000" b="1" dirty="0">
                <a:latin typeface="Lucida Fax" panose="02060602050505020204" pitchFamily="18" charset="0"/>
              </a:rPr>
              <a:t>. Ketika </a:t>
            </a:r>
            <a:r>
              <a:rPr lang="en-US" sz="2000" b="1" dirty="0" err="1">
                <a:latin typeface="Lucida Fax" panose="02060602050505020204" pitchFamily="18" charset="0"/>
              </a:rPr>
              <a:t>berhasil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menambahkan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maka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akan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mencetak</a:t>
            </a:r>
            <a:r>
              <a:rPr lang="en-US" sz="2000" b="1" dirty="0">
                <a:latin typeface="Lucida Fax" panose="02060602050505020204" pitchFamily="18" charset="0"/>
              </a:rPr>
              <a:t> tulisan “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berhasil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ditambahkan</a:t>
            </a:r>
            <a:r>
              <a:rPr lang="en-US" sz="2000" b="1" dirty="0">
                <a:latin typeface="Lucida Fax" panose="02060602050505020204" pitchFamily="18" charset="0"/>
              </a:rPr>
              <a:t>” dan Kembali </a:t>
            </a:r>
            <a:r>
              <a:rPr lang="en-US" sz="2000" b="1" dirty="0" err="1">
                <a:latin typeface="Lucida Fax" panose="02060602050505020204" pitchFamily="18" charset="0"/>
              </a:rPr>
              <a:t>ke</a:t>
            </a:r>
            <a:r>
              <a:rPr lang="en-US" sz="2000" b="1" dirty="0">
                <a:latin typeface="Lucida Fax" panose="02060602050505020204" pitchFamily="18" charset="0"/>
              </a:rPr>
              <a:t> menu Utama.</a:t>
            </a:r>
            <a:endParaRPr lang="en-US" sz="2000" dirty="0">
              <a:latin typeface="Lucida Fax" panose="0206060205050502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AA8BB-97FC-3619-BBE0-E84B71703966}"/>
              </a:ext>
            </a:extLst>
          </p:cNvPr>
          <p:cNvGrpSpPr/>
          <p:nvPr/>
        </p:nvGrpSpPr>
        <p:grpSpPr>
          <a:xfrm>
            <a:off x="646305" y="1753803"/>
            <a:ext cx="10899390" cy="3350393"/>
            <a:chOff x="598561" y="709680"/>
            <a:chExt cx="10899390" cy="33503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839FCC-CC44-0878-22DA-B8DD14029884}"/>
                </a:ext>
              </a:extLst>
            </p:cNvPr>
            <p:cNvGrpSpPr/>
            <p:nvPr/>
          </p:nvGrpSpPr>
          <p:grpSpPr>
            <a:xfrm>
              <a:off x="694047" y="709680"/>
              <a:ext cx="10803904" cy="1907856"/>
              <a:chOff x="648437" y="1666702"/>
              <a:chExt cx="10803904" cy="1907856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E8E021A8-CC1E-C2C7-7030-2F621EC0D201}"/>
                  </a:ext>
                </a:extLst>
              </p:cNvPr>
              <p:cNvSpPr/>
              <p:nvPr/>
            </p:nvSpPr>
            <p:spPr>
              <a:xfrm>
                <a:off x="3174178" y="2620630"/>
                <a:ext cx="174974" cy="118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03F8C820-07B8-35C1-5C41-E06770B99EFE}"/>
                  </a:ext>
                </a:extLst>
              </p:cNvPr>
              <p:cNvSpPr/>
              <p:nvPr/>
            </p:nvSpPr>
            <p:spPr>
              <a:xfrm>
                <a:off x="5976217" y="2618729"/>
                <a:ext cx="174974" cy="118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2DCCB439-CCDC-B154-A71E-B0CEB4E75862}"/>
                  </a:ext>
                </a:extLst>
              </p:cNvPr>
              <p:cNvSpPr/>
              <p:nvPr/>
            </p:nvSpPr>
            <p:spPr>
              <a:xfrm>
                <a:off x="8759672" y="2618729"/>
                <a:ext cx="174974" cy="118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FC46EE2-20AD-93C1-81D9-ED69771309B2}"/>
                  </a:ext>
                </a:extLst>
              </p:cNvPr>
              <p:cNvGrpSpPr/>
              <p:nvPr/>
            </p:nvGrpSpPr>
            <p:grpSpPr>
              <a:xfrm>
                <a:off x="648437" y="1666702"/>
                <a:ext cx="10803904" cy="1907856"/>
                <a:chOff x="888877" y="1815517"/>
                <a:chExt cx="10803904" cy="190785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38684B46-6A42-8FCD-E0C5-CF2361B30F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707" r="14921"/>
                <a:stretch/>
              </p:blipFill>
              <p:spPr>
                <a:xfrm>
                  <a:off x="888877" y="2518801"/>
                  <a:ext cx="2450289" cy="519938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AB28877-1EF4-D587-2546-921AC95EF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5045" y="2130352"/>
                  <a:ext cx="2491494" cy="1278187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8BEFBAC-450B-5268-E425-052862C03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2418" y="1932559"/>
                  <a:ext cx="2457576" cy="1692422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C32664D-5A56-012F-FD54-80650DC37E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35205" y="1815517"/>
                  <a:ext cx="2457576" cy="19078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155ED5-CBF5-FF42-0A03-2531262C3E9E}"/>
                </a:ext>
              </a:extLst>
            </p:cNvPr>
            <p:cNvGrpSpPr/>
            <p:nvPr/>
          </p:nvGrpSpPr>
          <p:grpSpPr>
            <a:xfrm>
              <a:off x="598561" y="2056022"/>
              <a:ext cx="8177815" cy="2004051"/>
              <a:chOff x="598561" y="2056022"/>
              <a:chExt cx="8177815" cy="200405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2CD86A1-82B3-4A9D-B43B-014F1CD74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58392"/>
              <a:stretch/>
            </p:blipFill>
            <p:spPr>
              <a:xfrm>
                <a:off x="598561" y="3104949"/>
                <a:ext cx="2433329" cy="45746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8D74133-50F1-CA1F-B0A8-8CBF5F709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t="14581" b="50572"/>
              <a:stretch/>
            </p:blipFill>
            <p:spPr>
              <a:xfrm>
                <a:off x="3394762" y="3098761"/>
                <a:ext cx="2457576" cy="45746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EB089D8-B754-0F6F-D15E-083F070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26774" b="43723"/>
              <a:stretch/>
            </p:blipFill>
            <p:spPr>
              <a:xfrm>
                <a:off x="6256376" y="3076447"/>
                <a:ext cx="2520000" cy="4518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CABA709-0D08-1F1A-2FDC-7CD4B117A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25209" b="44732"/>
              <a:stretch/>
            </p:blipFill>
            <p:spPr>
              <a:xfrm>
                <a:off x="6256376" y="3608262"/>
                <a:ext cx="2520000" cy="451811"/>
              </a:xfrm>
              <a:prstGeom prst="rect">
                <a:avLst/>
              </a:prstGeom>
            </p:spPr>
          </p:pic>
          <p:sp>
            <p:nvSpPr>
              <p:cNvPr id="2" name="Arrow: Down 1">
                <a:extLst>
                  <a:ext uri="{FF2B5EF4-FFF2-40B4-BE49-F238E27FC236}">
                    <a16:creationId xmlns:a16="http://schemas.microsoft.com/office/drawing/2014/main" id="{0E5AE987-2125-0C0D-AB08-345BBA757C01}"/>
                  </a:ext>
                </a:extLst>
              </p:cNvPr>
              <p:cNvSpPr/>
              <p:nvPr/>
            </p:nvSpPr>
            <p:spPr>
              <a:xfrm>
                <a:off x="1815226" y="2056022"/>
                <a:ext cx="148339" cy="9397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331582BE-9112-5CAA-CA28-0E6498651444}"/>
                  </a:ext>
                </a:extLst>
              </p:cNvPr>
              <p:cNvSpPr/>
              <p:nvPr/>
            </p:nvSpPr>
            <p:spPr>
              <a:xfrm>
                <a:off x="4589387" y="2369197"/>
                <a:ext cx="129953" cy="68883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Arrow: Down 6">
                <a:extLst>
                  <a:ext uri="{FF2B5EF4-FFF2-40B4-BE49-F238E27FC236}">
                    <a16:creationId xmlns:a16="http://schemas.microsoft.com/office/drawing/2014/main" id="{368DFE66-ED02-FB3C-6D86-EB3BFB2517AF}"/>
                  </a:ext>
                </a:extLst>
              </p:cNvPr>
              <p:cNvSpPr/>
              <p:nvPr/>
            </p:nvSpPr>
            <p:spPr>
              <a:xfrm>
                <a:off x="7356792" y="2570158"/>
                <a:ext cx="129953" cy="415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739271-8CC5-D121-9061-E9AEEE974097}"/>
                  </a:ext>
                </a:extLst>
              </p:cNvPr>
              <p:cNvSpPr txBox="1"/>
              <p:nvPr/>
            </p:nvSpPr>
            <p:spPr>
              <a:xfrm>
                <a:off x="1222562" y="2360905"/>
                <a:ext cx="594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Gagal</a:t>
                </a:r>
                <a:endParaRPr lang="en-ID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FA498-7214-D894-DEB6-ED5EDEFA4778}"/>
                  </a:ext>
                </a:extLst>
              </p:cNvPr>
              <p:cNvSpPr txBox="1"/>
              <p:nvPr/>
            </p:nvSpPr>
            <p:spPr>
              <a:xfrm>
                <a:off x="3971007" y="2558279"/>
                <a:ext cx="594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Gagal</a:t>
                </a:r>
                <a:endParaRPr lang="en-ID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9CAA1A-9FF3-4EC8-1649-EE91BF88C101}"/>
                  </a:ext>
                </a:extLst>
              </p:cNvPr>
              <p:cNvSpPr txBox="1"/>
              <p:nvPr/>
            </p:nvSpPr>
            <p:spPr>
              <a:xfrm>
                <a:off x="6782268" y="2571040"/>
                <a:ext cx="594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Gagal</a:t>
                </a:r>
                <a:endParaRPr lang="en-ID" dirty="0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53C039-8FA0-A3FD-9C70-70FCC8D7C002}"/>
              </a:ext>
            </a:extLst>
          </p:cNvPr>
          <p:cNvSpPr txBox="1"/>
          <p:nvPr/>
        </p:nvSpPr>
        <p:spPr>
          <a:xfrm>
            <a:off x="9949239" y="1435695"/>
            <a:ext cx="93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Berhasil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19419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412003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Lucida Fax" panose="02060602050505020204" pitchFamily="18" charset="0"/>
              </a:rPr>
              <a:t>Remove Book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1" y="4568420"/>
            <a:ext cx="9128878" cy="13417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 err="1">
                <a:latin typeface="Lucida Fax" panose="02060602050505020204" pitchFamily="18" charset="0"/>
              </a:rPr>
              <a:t>Saat</a:t>
            </a:r>
            <a:r>
              <a:rPr lang="en-US" sz="2000" b="1" dirty="0">
                <a:latin typeface="Lucida Fax" panose="02060602050505020204" pitchFamily="18" charset="0"/>
              </a:rPr>
              <a:t> menu 2 </a:t>
            </a:r>
            <a:r>
              <a:rPr lang="en-US" sz="2000" b="1" dirty="0" err="1">
                <a:latin typeface="Lucida Fax" panose="02060602050505020204" pitchFamily="18" charset="0"/>
              </a:rPr>
              <a:t>dipilih</a:t>
            </a:r>
            <a:r>
              <a:rPr lang="en-US" sz="2000" b="1" dirty="0">
                <a:latin typeface="Lucida Fax" panose="02060602050505020204" pitchFamily="18" charset="0"/>
              </a:rPr>
              <a:t>, </a:t>
            </a:r>
            <a:r>
              <a:rPr lang="en-US" sz="2000" b="1" dirty="0" err="1">
                <a:latin typeface="Lucida Fax" panose="02060602050505020204" pitchFamily="18" charset="0"/>
              </a:rPr>
              <a:t>maka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masuk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ke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fitur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menghapus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. Masukkan </a:t>
            </a:r>
            <a:r>
              <a:rPr lang="en-US" sz="2000" b="1" dirty="0" err="1">
                <a:latin typeface="Lucida Fax" panose="02060602050505020204" pitchFamily="18" charset="0"/>
              </a:rPr>
              <a:t>nomor</a:t>
            </a:r>
            <a:r>
              <a:rPr lang="en-US" sz="2000" b="1" dirty="0">
                <a:latin typeface="Lucida Fax" panose="02060602050505020204" pitchFamily="18" charset="0"/>
              </a:rPr>
              <a:t> ISBN. Jika </a:t>
            </a:r>
            <a:r>
              <a:rPr lang="en-US" sz="2000" b="1" dirty="0" err="1">
                <a:latin typeface="Lucida Fax" panose="02060602050505020204" pitchFamily="18" charset="0"/>
              </a:rPr>
              <a:t>informasi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nomor</a:t>
            </a:r>
            <a:r>
              <a:rPr lang="en-US" sz="2000" b="1" dirty="0">
                <a:latin typeface="Lucida Fax" panose="02060602050505020204" pitchFamily="18" charset="0"/>
              </a:rPr>
              <a:t> ISBN yang </a:t>
            </a:r>
            <a:r>
              <a:rPr lang="en-US" sz="2000" b="1" dirty="0" err="1">
                <a:latin typeface="Lucida Fax" panose="02060602050505020204" pitchFamily="18" charset="0"/>
              </a:rPr>
              <a:t>dimasukkan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tidak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cocok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dengan</a:t>
            </a:r>
            <a:r>
              <a:rPr lang="en-US" sz="2000" b="1" dirty="0">
                <a:latin typeface="Lucida Fax" panose="02060602050505020204" pitchFamily="18" charset="0"/>
              </a:rPr>
              <a:t> daftar </a:t>
            </a:r>
            <a:r>
              <a:rPr lang="en-US" sz="2000" b="1" dirty="0" err="1">
                <a:latin typeface="Lucida Fax" panose="02060602050505020204" pitchFamily="18" charset="0"/>
              </a:rPr>
              <a:t>semua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maka</a:t>
            </a:r>
            <a:r>
              <a:rPr lang="en-US" sz="2000" b="1" dirty="0">
                <a:latin typeface="Lucida Fax" panose="02060602050505020204" pitchFamily="18" charset="0"/>
              </a:rPr>
              <a:t> system </a:t>
            </a:r>
            <a:r>
              <a:rPr lang="en-US" sz="2000" b="1" dirty="0" err="1">
                <a:latin typeface="Lucida Fax" panose="02060602050505020204" pitchFamily="18" charset="0"/>
              </a:rPr>
              <a:t>akan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mencetak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pesan</a:t>
            </a:r>
            <a:r>
              <a:rPr lang="en-US" sz="2000" b="1" dirty="0">
                <a:latin typeface="Lucida Fax" panose="02060602050505020204" pitchFamily="18" charset="0"/>
              </a:rPr>
              <a:t> error dan Kembali </a:t>
            </a:r>
            <a:r>
              <a:rPr lang="en-US" sz="2000" b="1" dirty="0" err="1">
                <a:latin typeface="Lucida Fax" panose="02060602050505020204" pitchFamily="18" charset="0"/>
              </a:rPr>
              <a:t>ke</a:t>
            </a:r>
            <a:r>
              <a:rPr lang="en-US" sz="2000" b="1" dirty="0">
                <a:latin typeface="Lucida Fax" panose="02060602050505020204" pitchFamily="18" charset="0"/>
              </a:rPr>
              <a:t> menu </a:t>
            </a:r>
            <a:r>
              <a:rPr lang="en-US" sz="2000" b="1" dirty="0" err="1">
                <a:latin typeface="Lucida Fax" panose="02060602050505020204" pitchFamily="18" charset="0"/>
              </a:rPr>
              <a:t>utama</a:t>
            </a:r>
            <a:r>
              <a:rPr lang="en-US" sz="2000" b="1" dirty="0">
                <a:latin typeface="Lucida Fax" panose="02060602050505020204" pitchFamily="18" charset="0"/>
              </a:rPr>
              <a:t>, </a:t>
            </a:r>
            <a:r>
              <a:rPr lang="en-US" sz="2000" b="1" dirty="0" err="1">
                <a:latin typeface="Lucida Fax" panose="02060602050505020204" pitchFamily="18" charset="0"/>
              </a:rPr>
              <a:t>jika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terdapat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kecocokan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nomor</a:t>
            </a:r>
            <a:r>
              <a:rPr lang="en-US" sz="2000" b="1" dirty="0">
                <a:latin typeface="Lucida Fax" panose="02060602050505020204" pitchFamily="18" charset="0"/>
              </a:rPr>
              <a:t> ISBN </a:t>
            </a:r>
            <a:r>
              <a:rPr lang="en-US" sz="2000" b="1" dirty="0" err="1">
                <a:latin typeface="Lucida Fax" panose="02060602050505020204" pitchFamily="18" charset="0"/>
              </a:rPr>
              <a:t>makan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buku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akan</a:t>
            </a:r>
            <a:r>
              <a:rPr lang="en-US" sz="2000" b="1" dirty="0">
                <a:latin typeface="Lucida Fax" panose="02060602050505020204" pitchFamily="18" charset="0"/>
              </a:rPr>
              <a:t> </a:t>
            </a:r>
            <a:r>
              <a:rPr lang="en-US" sz="2000" b="1" dirty="0" err="1">
                <a:latin typeface="Lucida Fax" panose="02060602050505020204" pitchFamily="18" charset="0"/>
              </a:rPr>
              <a:t>dihapus</a:t>
            </a:r>
            <a:r>
              <a:rPr lang="en-US" sz="2000" b="1" dirty="0">
                <a:latin typeface="Lucida Fax" panose="02060602050505020204" pitchFamily="18" charset="0"/>
              </a:rPr>
              <a:t> (</a:t>
            </a:r>
            <a:r>
              <a:rPr lang="en-US" sz="2000" b="1" dirty="0" err="1">
                <a:latin typeface="Lucida Fax" panose="02060602050505020204" pitchFamily="18" charset="0"/>
              </a:rPr>
              <a:t>berhasil</a:t>
            </a:r>
            <a:r>
              <a:rPr lang="en-US" sz="2000" b="1" dirty="0">
                <a:latin typeface="Lucida Fax" panose="02060602050505020204" pitchFamily="18" charset="0"/>
              </a:rPr>
              <a:t>).</a:t>
            </a:r>
            <a:endParaRPr lang="en-US" sz="2000" dirty="0">
              <a:latin typeface="Lucida Fax" panose="0206060205050502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803BFE-3540-A624-068F-368EDBB5BBFE}"/>
              </a:ext>
            </a:extLst>
          </p:cNvPr>
          <p:cNvGrpSpPr/>
          <p:nvPr/>
        </p:nvGrpSpPr>
        <p:grpSpPr>
          <a:xfrm>
            <a:off x="2010935" y="1887930"/>
            <a:ext cx="8170127" cy="2259376"/>
            <a:chOff x="2108925" y="1618690"/>
            <a:chExt cx="8170127" cy="2259376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CED355A-5E60-48B2-FB06-7EFF958791E2}"/>
                </a:ext>
              </a:extLst>
            </p:cNvPr>
            <p:cNvSpPr/>
            <p:nvPr/>
          </p:nvSpPr>
          <p:spPr>
            <a:xfrm rot="5400000">
              <a:off x="4210299" y="2391507"/>
              <a:ext cx="1139957" cy="4676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483BA-BC3F-8206-6BEA-EC83ACD34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5999" y="1618690"/>
              <a:ext cx="3600000" cy="36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21E115-9CA3-724B-E4F1-A0B1BAF1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8925" y="3271357"/>
              <a:ext cx="3600000" cy="59617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8B3F21-D193-FDA5-45A2-4AAD0C45B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9052" y="3283362"/>
              <a:ext cx="3600000" cy="594704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AC21468-DE71-9C37-25D5-DA9EC40F1DF5}"/>
                </a:ext>
              </a:extLst>
            </p:cNvPr>
            <p:cNvSpPr/>
            <p:nvPr/>
          </p:nvSpPr>
          <p:spPr>
            <a:xfrm rot="5400000">
              <a:off x="6942386" y="2391506"/>
              <a:ext cx="1139957" cy="4676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AA699C-2EC7-A14C-DA70-632D1CFC4FC1}"/>
                </a:ext>
              </a:extLst>
            </p:cNvPr>
            <p:cNvSpPr txBox="1"/>
            <p:nvPr/>
          </p:nvSpPr>
          <p:spPr>
            <a:xfrm>
              <a:off x="3908925" y="2402238"/>
              <a:ext cx="70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Gagal</a:t>
              </a:r>
              <a:endParaRPr lang="en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17D616-C5D4-EF34-CF82-605F5BB90047}"/>
                </a:ext>
              </a:extLst>
            </p:cNvPr>
            <p:cNvSpPr txBox="1"/>
            <p:nvPr/>
          </p:nvSpPr>
          <p:spPr>
            <a:xfrm>
              <a:off x="7746200" y="2437011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Berhasil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Lucida Fax" panose="02060602050505020204" pitchFamily="18" charset="0"/>
              </a:rPr>
              <a:t>Show Book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29358" y="4787994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Lucida Fax" panose="02060602050505020204" pitchFamily="18" charset="0"/>
              </a:rPr>
              <a:t>Saat</a:t>
            </a:r>
            <a:r>
              <a:rPr lang="en-US" sz="2800" b="1" dirty="0">
                <a:latin typeface="Lucida Fax" panose="02060602050505020204" pitchFamily="18" charset="0"/>
              </a:rPr>
              <a:t> menu 3 </a:t>
            </a:r>
            <a:r>
              <a:rPr lang="en-US" sz="2800" b="1" dirty="0" err="1">
                <a:latin typeface="Lucida Fax" panose="02060602050505020204" pitchFamily="18" charset="0"/>
              </a:rPr>
              <a:t>dipilih</a:t>
            </a:r>
            <a:r>
              <a:rPr lang="en-US" sz="2800" b="1" dirty="0">
                <a:latin typeface="Lucida Fax" panose="02060602050505020204" pitchFamily="18" charset="0"/>
              </a:rPr>
              <a:t>, </a:t>
            </a:r>
            <a:r>
              <a:rPr lang="en-US" sz="2800" b="1" dirty="0" err="1">
                <a:latin typeface="Lucida Fax" panose="02060602050505020204" pitchFamily="18" charset="0"/>
              </a:rPr>
              <a:t>maka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masuk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ke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fitur</a:t>
            </a:r>
            <a:r>
              <a:rPr lang="en-US" sz="2800" b="1" dirty="0">
                <a:latin typeface="Lucida Fax" panose="02060602050505020204" pitchFamily="18" charset="0"/>
              </a:rPr>
              <a:t> show book. </a:t>
            </a:r>
            <a:r>
              <a:rPr lang="en-US" sz="2800" b="1" dirty="0" err="1">
                <a:latin typeface="Lucida Fax" panose="02060602050505020204" pitchFamily="18" charset="0"/>
              </a:rPr>
              <a:t>Mencetak</a:t>
            </a:r>
            <a:r>
              <a:rPr lang="en-US" sz="2800" b="1" dirty="0">
                <a:latin typeface="Lucida Fax" panose="02060602050505020204" pitchFamily="18" charset="0"/>
              </a:rPr>
              <a:t> </a:t>
            </a:r>
            <a:r>
              <a:rPr lang="en-US" sz="2800" b="1" dirty="0" err="1">
                <a:latin typeface="Lucida Fax" panose="02060602050505020204" pitchFamily="18" charset="0"/>
              </a:rPr>
              <a:t>semua</a:t>
            </a:r>
            <a:r>
              <a:rPr lang="en-US" sz="2800" b="1" dirty="0">
                <a:latin typeface="Lucida Fax" panose="02060602050505020204" pitchFamily="18" charset="0"/>
              </a:rPr>
              <a:t> daftar </a:t>
            </a:r>
            <a:r>
              <a:rPr lang="en-US" sz="2800" b="1" dirty="0" err="1">
                <a:latin typeface="Lucida Fax" panose="02060602050505020204" pitchFamily="18" charset="0"/>
              </a:rPr>
              <a:t>buku</a:t>
            </a:r>
            <a:r>
              <a:rPr lang="en-US" sz="2800" b="1" dirty="0">
                <a:latin typeface="Lucida Fax" panose="02060602050505020204" pitchFamily="18" charset="0"/>
              </a:rPr>
              <a:t> yang </a:t>
            </a:r>
            <a:r>
              <a:rPr lang="en-US" sz="2800" b="1" dirty="0" err="1">
                <a:latin typeface="Lucida Fax" panose="02060602050505020204" pitchFamily="18" charset="0"/>
              </a:rPr>
              <a:t>ada</a:t>
            </a:r>
            <a:r>
              <a:rPr lang="en-US" sz="2800" b="1" dirty="0">
                <a:latin typeface="Lucida Fax" panose="02060602050505020204" pitchFamily="18" charset="0"/>
              </a:rPr>
              <a:t> di </a:t>
            </a:r>
            <a:r>
              <a:rPr lang="en-US" sz="2800" b="1" dirty="0" err="1">
                <a:latin typeface="Lucida Fax" panose="02060602050505020204" pitchFamily="18" charset="0"/>
              </a:rPr>
              <a:t>perpustakaan</a:t>
            </a:r>
            <a:r>
              <a:rPr lang="en-US" sz="2800" b="1" dirty="0">
                <a:latin typeface="Lucida Fax" panose="02060602050505020204" pitchFamily="18" charset="0"/>
              </a:rPr>
              <a:t>.</a:t>
            </a:r>
            <a:endParaRPr lang="en-US" sz="2800" dirty="0">
              <a:latin typeface="Lucida Fax" panose="02060602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B0C12-F7B1-8E9C-937A-C32DD0E94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797" y="2226525"/>
            <a:ext cx="5400000" cy="24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2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184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Lucida Fax</vt:lpstr>
      <vt:lpstr>Office Theme</vt:lpstr>
      <vt:lpstr>Manajemen Perpustakaan App CLI </vt:lpstr>
      <vt:lpstr>Pilihan Menu</vt:lpstr>
      <vt:lpstr>Add Book</vt:lpstr>
      <vt:lpstr>Remove Book</vt:lpstr>
      <vt:lpstr>Show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Rifqi Fadluloh</cp:lastModifiedBy>
  <cp:revision>13</cp:revision>
  <dcterms:created xsi:type="dcterms:W3CDTF">2023-07-11T08:54:40Z</dcterms:created>
  <dcterms:modified xsi:type="dcterms:W3CDTF">2024-10-20T10:17:41Z</dcterms:modified>
</cp:coreProperties>
</file>