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9/24/2016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Komponen</a:t>
            </a:r>
            <a:r>
              <a:rPr lang="en-US" dirty="0" smtClean="0"/>
              <a:t>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9770" y="2266680"/>
            <a:ext cx="1107583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</a:t>
            </a:r>
            <a:r>
              <a:rPr lang="en-US" sz="2800" dirty="0" err="1"/>
              <a:t>masukan</a:t>
            </a:r>
            <a:r>
              <a:rPr lang="en-US" sz="2800" dirty="0"/>
              <a:t> yang </a:t>
            </a:r>
            <a:r>
              <a:rPr lang="en-US" sz="2800" dirty="0" err="1"/>
              <a:t>diperlukan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pemodelan</a:t>
            </a:r>
            <a:r>
              <a:rPr lang="en-US" sz="2800" dirty="0"/>
              <a:t> tsunami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 smtClean="0"/>
              <a:t>adalah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</a:t>
            </a:r>
            <a:r>
              <a:rPr lang="en-US" sz="2800" dirty="0" err="1"/>
              <a:t>batimetri</a:t>
            </a:r>
            <a:r>
              <a:rPr lang="en-US" sz="2800" dirty="0"/>
              <a:t> (</a:t>
            </a:r>
            <a:r>
              <a:rPr lang="en-US" sz="2800" dirty="0" err="1"/>
              <a:t>kedalaman</a:t>
            </a:r>
            <a:r>
              <a:rPr lang="en-US" sz="2800" dirty="0"/>
              <a:t> air</a:t>
            </a:r>
            <a:r>
              <a:rPr lang="en-US" sz="2800" dirty="0" smtClean="0"/>
              <a:t>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</a:t>
            </a:r>
            <a:r>
              <a:rPr lang="en-US" sz="2800" dirty="0" err="1" smtClean="0"/>
              <a:t>topografi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parameter </a:t>
            </a:r>
            <a:r>
              <a:rPr lang="en-US" sz="2800" dirty="0" err="1"/>
              <a:t>gempa</a:t>
            </a:r>
            <a:r>
              <a:rPr lang="en-US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8" name="Picture 4" descr="Hasil gambar untuk data batimetr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952" y="2772228"/>
            <a:ext cx="3317466" cy="233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asil gambar untuk data topografi bencana tsunam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862" y="1998539"/>
            <a:ext cx="3334188" cy="236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asil gambar untuk parameter gemp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69" y="4165045"/>
            <a:ext cx="2941717" cy="220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38285" y="5102748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Data </a:t>
            </a:r>
            <a:r>
              <a:rPr lang="en-US" i="1" dirty="0" err="1" smtClean="0"/>
              <a:t>batimetri</a:t>
            </a:r>
            <a:r>
              <a:rPr lang="en-US" i="1" dirty="0" smtClean="0"/>
              <a:t>(</a:t>
            </a:r>
            <a:r>
              <a:rPr lang="en-US" i="1" dirty="0" err="1" smtClean="0"/>
              <a:t>kedalaman</a:t>
            </a:r>
            <a:r>
              <a:rPr lang="en-US" i="1" dirty="0" smtClean="0"/>
              <a:t> air)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9538426" y="4359561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Data  </a:t>
            </a:r>
            <a:r>
              <a:rPr lang="en-US" i="1" dirty="0" err="1" smtClean="0"/>
              <a:t>Topigrafi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121430" y="6371332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Data  Parameter </a:t>
            </a:r>
            <a:r>
              <a:rPr lang="en-US" i="1" dirty="0" err="1" smtClean="0"/>
              <a:t>Gempa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5102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626" y="1872344"/>
            <a:ext cx="10554574" cy="4654112"/>
          </a:xfrm>
        </p:spPr>
        <p:txBody>
          <a:bodyPr>
            <a:noAutofit/>
          </a:bodyPr>
          <a:lstStyle/>
          <a:p>
            <a:pPr algn="just"/>
            <a:r>
              <a:rPr lang="en-US" sz="3200" dirty="0"/>
              <a:t>Data </a:t>
            </a:r>
            <a:r>
              <a:rPr lang="en-US" sz="3200" dirty="0" err="1"/>
              <a:t>batimetri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data </a:t>
            </a:r>
            <a:r>
              <a:rPr lang="en-US" sz="3200" dirty="0" err="1"/>
              <a:t>topografi</a:t>
            </a:r>
            <a:r>
              <a:rPr lang="en-US" sz="3200" dirty="0"/>
              <a:t> yang </a:t>
            </a:r>
            <a:r>
              <a:rPr lang="en-US" sz="3200" dirty="0" err="1"/>
              <a:t>digunakan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simulasi</a:t>
            </a:r>
            <a:r>
              <a:rPr lang="en-US" sz="3200" dirty="0"/>
              <a:t> </a:t>
            </a:r>
            <a:r>
              <a:rPr lang="en-US" sz="3200" dirty="0" err="1"/>
              <a:t>ini</a:t>
            </a:r>
            <a:r>
              <a:rPr lang="en-US" sz="3200" dirty="0"/>
              <a:t> </a:t>
            </a:r>
            <a:r>
              <a:rPr lang="en-US" sz="3200" dirty="0" err="1"/>
              <a:t>diperoleh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BAKOSURTANAL, GEBCO (G</a:t>
            </a:r>
            <a:r>
              <a:rPr lang="en-US" sz="3200" i="1" dirty="0"/>
              <a:t>eneral Bathymetric Chart of the Ocean</a:t>
            </a:r>
            <a:r>
              <a:rPr lang="en-US" sz="3200" dirty="0"/>
              <a:t>) </a:t>
            </a:r>
            <a:r>
              <a:rPr lang="en-US" sz="3200" dirty="0" err="1"/>
              <a:t>dan</a:t>
            </a:r>
            <a:r>
              <a:rPr lang="en-US" sz="3200" dirty="0"/>
              <a:t> SRTM (</a:t>
            </a:r>
            <a:r>
              <a:rPr lang="en-US" sz="3200" i="1" dirty="0"/>
              <a:t>Shuttle Radar Topography Mission</a:t>
            </a:r>
            <a:r>
              <a:rPr lang="en-US" sz="3200" dirty="0" smtClean="0"/>
              <a:t>).</a:t>
            </a:r>
          </a:p>
          <a:p>
            <a:pPr algn="just"/>
            <a:r>
              <a:rPr lang="en-US" sz="3200" dirty="0"/>
              <a:t>D</a:t>
            </a:r>
            <a:r>
              <a:rPr lang="en-US" sz="3200" dirty="0" smtClean="0"/>
              <a:t>ata </a:t>
            </a:r>
            <a:r>
              <a:rPr lang="en-US" sz="3200" dirty="0"/>
              <a:t>parameter </a:t>
            </a:r>
            <a:r>
              <a:rPr lang="en-US" sz="3200" dirty="0" err="1"/>
              <a:t>gempa</a:t>
            </a:r>
            <a:r>
              <a:rPr lang="en-US" sz="3200" dirty="0"/>
              <a:t> </a:t>
            </a:r>
            <a:r>
              <a:rPr lang="en-US" sz="3200" dirty="0" err="1"/>
              <a:t>merupakan</a:t>
            </a:r>
            <a:r>
              <a:rPr lang="en-US" sz="3200" dirty="0"/>
              <a:t> data </a:t>
            </a:r>
            <a:r>
              <a:rPr lang="en-US" sz="3200" dirty="0" err="1"/>
              <a:t>asumsi</a:t>
            </a:r>
            <a:r>
              <a:rPr lang="en-US" sz="3200" dirty="0"/>
              <a:t> yang </a:t>
            </a:r>
            <a:r>
              <a:rPr lang="en-US" sz="3200" dirty="0" err="1"/>
              <a:t>diperoleh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hasil</a:t>
            </a:r>
            <a:r>
              <a:rPr lang="en-US" sz="3200" dirty="0"/>
              <a:t> </a:t>
            </a:r>
            <a:r>
              <a:rPr lang="en-US" sz="3200" dirty="0" err="1"/>
              <a:t>analisis</a:t>
            </a:r>
            <a:r>
              <a:rPr lang="en-US" sz="3200" dirty="0"/>
              <a:t> </a:t>
            </a:r>
            <a:r>
              <a:rPr lang="en-US" sz="3200" dirty="0" err="1"/>
              <a:t>kemungkinan</a:t>
            </a:r>
            <a:r>
              <a:rPr lang="en-US" sz="3200" dirty="0"/>
              <a:t> </a:t>
            </a:r>
            <a:r>
              <a:rPr lang="en-US" sz="3200" dirty="0" err="1"/>
              <a:t>terjadinya</a:t>
            </a:r>
            <a:r>
              <a:rPr lang="en-US" sz="3200" dirty="0"/>
              <a:t> </a:t>
            </a:r>
            <a:r>
              <a:rPr lang="en-US" sz="3200" dirty="0" err="1"/>
              <a:t>gempa</a:t>
            </a:r>
            <a:r>
              <a:rPr lang="en-US" sz="3200" dirty="0"/>
              <a:t> di </a:t>
            </a:r>
            <a:r>
              <a:rPr lang="en-US" sz="3200" dirty="0" err="1"/>
              <a:t>selatan</a:t>
            </a:r>
            <a:r>
              <a:rPr lang="en-US" sz="3200" dirty="0"/>
              <a:t> </a:t>
            </a:r>
            <a:r>
              <a:rPr lang="en-US" sz="3200" dirty="0" err="1"/>
              <a:t>Jawa</a:t>
            </a:r>
            <a:r>
              <a:rPr lang="en-US" sz="3200" dirty="0"/>
              <a:t> yang </a:t>
            </a:r>
            <a:r>
              <a:rPr lang="en-US" sz="3200" dirty="0" err="1"/>
              <a:t>dituangkan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beberapa</a:t>
            </a:r>
            <a:r>
              <a:rPr lang="en-US" sz="3200" dirty="0"/>
              <a:t> </a:t>
            </a:r>
            <a:r>
              <a:rPr lang="en-US" sz="3200" dirty="0" err="1"/>
              <a:t>skenario</a:t>
            </a:r>
            <a:r>
              <a:rPr lang="en-US" sz="3200" dirty="0"/>
              <a:t> </a:t>
            </a:r>
            <a:r>
              <a:rPr lang="en-US" sz="3200" dirty="0" err="1"/>
              <a:t>gempa</a:t>
            </a:r>
            <a:r>
              <a:rPr lang="en-US" sz="3200" dirty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3615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Tsunami Aceh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235199"/>
            <a:ext cx="7288971" cy="338182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Tsunami </a:t>
            </a:r>
            <a:r>
              <a:rPr lang="en-US" sz="2800" dirty="0" err="1"/>
              <a:t>ditimbulkan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gempabumi</a:t>
            </a:r>
            <a:r>
              <a:rPr lang="en-US" sz="2800" dirty="0"/>
              <a:t> </a:t>
            </a:r>
            <a:r>
              <a:rPr lang="en-US" sz="2800" dirty="0" err="1"/>
              <a:t>berkekuatan</a:t>
            </a:r>
            <a:r>
              <a:rPr lang="en-US" sz="2800" dirty="0"/>
              <a:t> 9,3 SR yang </a:t>
            </a:r>
            <a:r>
              <a:rPr lang="en-US" sz="2800" dirty="0" err="1"/>
              <a:t>berpusat</a:t>
            </a:r>
            <a:r>
              <a:rPr lang="en-US" sz="2800" dirty="0"/>
              <a:t> di 3,3 LU - 95,98 BT </a:t>
            </a:r>
            <a:r>
              <a:rPr lang="en-US" sz="2800" dirty="0" err="1"/>
              <a:t>Gempa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menimbulkan</a:t>
            </a:r>
            <a:r>
              <a:rPr lang="en-US" sz="2800" dirty="0"/>
              <a:t> </a:t>
            </a:r>
            <a:r>
              <a:rPr lang="en-US" sz="2800" dirty="0" err="1"/>
              <a:t>getaran</a:t>
            </a:r>
            <a:r>
              <a:rPr lang="en-US" sz="2800" dirty="0"/>
              <a:t> </a:t>
            </a:r>
            <a:r>
              <a:rPr lang="en-US" sz="2800" dirty="0" err="1"/>
              <a:t>kuat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patahan</a:t>
            </a:r>
            <a:r>
              <a:rPr lang="en-US" sz="2800" dirty="0"/>
              <a:t> </a:t>
            </a:r>
            <a:r>
              <a:rPr lang="en-US" sz="2800" dirty="0" err="1"/>
              <a:t>sepanjang</a:t>
            </a:r>
            <a:r>
              <a:rPr lang="en-US" sz="2800" dirty="0"/>
              <a:t> ± 1200 km yang </a:t>
            </a:r>
            <a:r>
              <a:rPr lang="en-US" sz="2800" dirty="0" err="1"/>
              <a:t>membentang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Aceh </a:t>
            </a:r>
            <a:r>
              <a:rPr lang="en-US" sz="2800" dirty="0" err="1"/>
              <a:t>sampai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Andaman.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Picture 3" descr="https://inatews.bmkg.go.id/new/ttg_inatews/images/gmbr2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970" y="2090509"/>
            <a:ext cx="3991429" cy="303303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8592457" y="5123543"/>
            <a:ext cx="325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Model </a:t>
            </a:r>
            <a:r>
              <a:rPr lang="en-US" i="1" dirty="0" err="1"/>
              <a:t>Penjalaran</a:t>
            </a:r>
            <a:r>
              <a:rPr lang="en-US" i="1" dirty="0"/>
              <a:t> </a:t>
            </a:r>
            <a:r>
              <a:rPr lang="en-US" i="1" dirty="0" err="1"/>
              <a:t>Gelombang</a:t>
            </a:r>
            <a:r>
              <a:rPr lang="en-US" i="1" dirty="0"/>
              <a:t> </a:t>
            </a:r>
            <a:endParaRPr lang="en-US" dirty="0"/>
          </a:p>
          <a:p>
            <a:r>
              <a:rPr lang="en-US" i="1" dirty="0"/>
              <a:t>Tsunami Aceh </a:t>
            </a:r>
            <a:r>
              <a:rPr lang="en-US" i="1" dirty="0" err="1"/>
              <a:t>Desember</a:t>
            </a:r>
            <a:r>
              <a:rPr lang="en-US" i="1" dirty="0"/>
              <a:t> </a:t>
            </a:r>
            <a:r>
              <a:rPr lang="en-US" i="1" dirty="0" smtClean="0"/>
              <a:t>2004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76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213" y="2236802"/>
            <a:ext cx="4713273" cy="3636511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3200" dirty="0"/>
              <a:t>Tanah yang </a:t>
            </a:r>
            <a:r>
              <a:rPr lang="en-US" sz="3200" dirty="0" err="1"/>
              <a:t>tadinya</a:t>
            </a:r>
            <a:r>
              <a:rPr lang="en-US" sz="3200" dirty="0"/>
              <a:t> </a:t>
            </a:r>
            <a:r>
              <a:rPr lang="en-US" sz="3200" dirty="0" err="1"/>
              <a:t>hijau</a:t>
            </a:r>
            <a:r>
              <a:rPr lang="en-US" sz="3200" dirty="0"/>
              <a:t> </a:t>
            </a:r>
            <a:r>
              <a:rPr lang="en-US" sz="3200" dirty="0" err="1"/>
              <a:t>subur</a:t>
            </a:r>
            <a:r>
              <a:rPr lang="en-US" sz="3200" dirty="0"/>
              <a:t>, </a:t>
            </a:r>
            <a:r>
              <a:rPr lang="en-US" sz="3200" dirty="0" err="1"/>
              <a:t>perumahan</a:t>
            </a:r>
            <a:r>
              <a:rPr lang="en-US" sz="3200" dirty="0"/>
              <a:t> yang </a:t>
            </a:r>
            <a:r>
              <a:rPr lang="en-US" sz="3200" dirty="0" err="1"/>
              <a:t>tadinya</a:t>
            </a:r>
            <a:r>
              <a:rPr lang="en-US" sz="3200" dirty="0"/>
              <a:t> </a:t>
            </a:r>
            <a:r>
              <a:rPr lang="en-US" sz="3200" dirty="0" err="1"/>
              <a:t>tertata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baik</a:t>
            </a:r>
            <a:r>
              <a:rPr lang="en-US" sz="3200" dirty="0"/>
              <a:t>, </a:t>
            </a:r>
            <a:r>
              <a:rPr lang="en-US" sz="3200" dirty="0" err="1"/>
              <a:t>hancur</a:t>
            </a:r>
            <a:r>
              <a:rPr lang="en-US" sz="3200" dirty="0"/>
              <a:t> </a:t>
            </a:r>
            <a:r>
              <a:rPr lang="en-US" sz="3200" dirty="0" err="1"/>
              <a:t>musnah</a:t>
            </a:r>
            <a:r>
              <a:rPr lang="en-US" sz="3200" dirty="0"/>
              <a:t> </a:t>
            </a:r>
            <a:r>
              <a:rPr lang="en-US" sz="3200" dirty="0" err="1"/>
              <a:t>hanya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hitungan</a:t>
            </a:r>
            <a:r>
              <a:rPr lang="en-US" sz="3200" dirty="0"/>
              <a:t> jam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tertinggal</a:t>
            </a:r>
            <a:r>
              <a:rPr lang="en-US" sz="3200" dirty="0"/>
              <a:t> </a:t>
            </a:r>
            <a:r>
              <a:rPr lang="en-US" sz="3200" dirty="0" err="1"/>
              <a:t>sampah</a:t>
            </a:r>
            <a:r>
              <a:rPr lang="en-US" sz="3200" dirty="0"/>
              <a:t> </a:t>
            </a:r>
            <a:r>
              <a:rPr lang="en-US" sz="3200" dirty="0" err="1"/>
              <a:t>serta</a:t>
            </a:r>
            <a:r>
              <a:rPr lang="en-US" sz="3200" dirty="0"/>
              <a:t> </a:t>
            </a:r>
            <a:r>
              <a:rPr lang="en-US" sz="3200" dirty="0" err="1"/>
              <a:t>tubuh-tubuh</a:t>
            </a:r>
            <a:r>
              <a:rPr lang="en-US" sz="3200" dirty="0"/>
              <a:t>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bernyawa</a:t>
            </a:r>
            <a:r>
              <a:rPr lang="en-US" sz="3200" dirty="0"/>
              <a:t>. Aceh </a:t>
            </a:r>
            <a:r>
              <a:rPr lang="en-US" sz="3200" dirty="0" err="1"/>
              <a:t>menangis</a:t>
            </a:r>
            <a:r>
              <a:rPr lang="en-US" sz="3200" dirty="0"/>
              <a:t>, Indonesia </a:t>
            </a:r>
            <a:r>
              <a:rPr lang="en-US" sz="3200" dirty="0" err="1"/>
              <a:t>berduka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duniapun</a:t>
            </a:r>
            <a:r>
              <a:rPr lang="en-US" sz="3200" dirty="0"/>
              <a:t> </a:t>
            </a:r>
            <a:r>
              <a:rPr lang="en-US" sz="3200" dirty="0" err="1"/>
              <a:t>mengulurkan</a:t>
            </a:r>
            <a:r>
              <a:rPr lang="en-US" sz="3200" dirty="0"/>
              <a:t> </a:t>
            </a:r>
            <a:r>
              <a:rPr lang="en-US" sz="3200" dirty="0" err="1"/>
              <a:t>tangan</a:t>
            </a:r>
            <a:r>
              <a:rPr lang="en-US" sz="3200" dirty="0"/>
              <a:t> </a:t>
            </a:r>
            <a:r>
              <a:rPr lang="en-US" sz="3200" dirty="0" err="1"/>
              <a:t>sebagai</a:t>
            </a:r>
            <a:r>
              <a:rPr lang="en-US" sz="3200" dirty="0"/>
              <a:t> </a:t>
            </a:r>
            <a:r>
              <a:rPr lang="en-US" sz="3200" dirty="0" err="1"/>
              <a:t>bentuk</a:t>
            </a:r>
            <a:r>
              <a:rPr lang="en-US" sz="3200" dirty="0"/>
              <a:t> </a:t>
            </a:r>
            <a:r>
              <a:rPr lang="en-US" sz="3200" dirty="0" err="1"/>
              <a:t>solidaritas</a:t>
            </a:r>
            <a:r>
              <a:rPr lang="en-US" sz="3200" dirty="0"/>
              <a:t> </a:t>
            </a:r>
            <a:r>
              <a:rPr lang="en-US" sz="3200" dirty="0" err="1"/>
              <a:t>sesama</a:t>
            </a:r>
            <a:r>
              <a:rPr lang="en-US" sz="3200" dirty="0"/>
              <a:t> </a:t>
            </a:r>
            <a:r>
              <a:rPr lang="en-US" sz="3200" dirty="0" err="1"/>
              <a:t>umat</a:t>
            </a:r>
            <a:r>
              <a:rPr lang="en-US" sz="3200" dirty="0"/>
              <a:t> </a:t>
            </a:r>
            <a:r>
              <a:rPr lang="en-US" sz="3200" dirty="0" err="1"/>
              <a:t>manusia</a:t>
            </a:r>
            <a:r>
              <a:rPr lang="en-US" sz="3200" dirty="0"/>
              <a:t>.</a:t>
            </a:r>
          </a:p>
          <a:p>
            <a:pPr marL="0" indent="0" algn="just">
              <a:buNone/>
            </a:pPr>
            <a:endParaRPr lang="en-US" sz="3200" dirty="0"/>
          </a:p>
        </p:txBody>
      </p:sp>
      <p:pic>
        <p:nvPicPr>
          <p:cNvPr id="4" name="Picture 3" descr="https://inatews.bmkg.go.id/new/ttg_inatews/images/gmbr4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486" y="1984096"/>
            <a:ext cx="7008644" cy="207096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714925" y="4055057"/>
            <a:ext cx="5731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kiri</a:t>
            </a:r>
            <a:r>
              <a:rPr lang="en-US" i="1" dirty="0"/>
              <a:t> </a:t>
            </a:r>
            <a:r>
              <a:rPr lang="en-US" i="1" dirty="0" err="1"/>
              <a:t>ke</a:t>
            </a:r>
            <a:r>
              <a:rPr lang="en-US" i="1" dirty="0"/>
              <a:t> </a:t>
            </a:r>
            <a:r>
              <a:rPr lang="en-US" i="1" dirty="0" err="1"/>
              <a:t>kanan</a:t>
            </a:r>
            <a:r>
              <a:rPr lang="en-US" i="1" dirty="0"/>
              <a:t>: Citra </a:t>
            </a:r>
            <a:r>
              <a:rPr lang="en-US" i="1" dirty="0" err="1"/>
              <a:t>satelit</a:t>
            </a:r>
            <a:r>
              <a:rPr lang="en-US" i="1" dirty="0"/>
              <a:t> Aceh </a:t>
            </a:r>
            <a:r>
              <a:rPr lang="en-US" i="1" dirty="0" err="1"/>
              <a:t>Sebelum</a:t>
            </a:r>
            <a:r>
              <a:rPr lang="en-US" i="1" dirty="0"/>
              <a:t> Tsunami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Sesudah</a:t>
            </a:r>
            <a:r>
              <a:rPr lang="en-US" i="1" dirty="0"/>
              <a:t> Tsunami.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7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35</TotalTime>
  <Words>188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2</vt:lpstr>
      <vt:lpstr>Quotable</vt:lpstr>
      <vt:lpstr>Komponen Data </vt:lpstr>
      <vt:lpstr>PowerPoint Presentation</vt:lpstr>
      <vt:lpstr>PowerPoint Presentation</vt:lpstr>
      <vt:lpstr>Tsunami Aceh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Komponen Data</dc:title>
  <dc:creator>Windows User</dc:creator>
  <cp:lastModifiedBy>Windows User</cp:lastModifiedBy>
  <cp:revision>4</cp:revision>
  <dcterms:created xsi:type="dcterms:W3CDTF">2016-09-24T14:22:39Z</dcterms:created>
  <dcterms:modified xsi:type="dcterms:W3CDTF">2016-09-24T14:58:12Z</dcterms:modified>
</cp:coreProperties>
</file>