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4E3EF-BD9C-4EDA-BB9D-62E34272E5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89697624-BBE3-43BA-9308-FCAD4B9A22F9}">
      <dgm:prSet phldrT="[Text]"/>
      <dgm:spPr/>
      <dgm:t>
        <a:bodyPr/>
        <a:lstStyle/>
        <a:p>
          <a:r>
            <a:rPr lang="en-ID" dirty="0" err="1"/>
            <a:t>Tahap</a:t>
          </a:r>
          <a:r>
            <a:rPr lang="en-ID" dirty="0"/>
            <a:t> </a:t>
          </a:r>
          <a:r>
            <a:rPr lang="en-ID" dirty="0" err="1"/>
            <a:t>Persiapan</a:t>
          </a:r>
          <a:r>
            <a:rPr lang="en-ID" dirty="0"/>
            <a:t>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Perencanaan</a:t>
          </a:r>
          <a:endParaRPr lang="en-ID" dirty="0"/>
        </a:p>
      </dgm:t>
    </dgm:pt>
    <dgm:pt modelId="{63066486-A3F6-45BA-96A4-E3A60CC576D0}" type="parTrans" cxnId="{DA3E44A9-DCD3-4763-8996-4BA95A49A366}">
      <dgm:prSet/>
      <dgm:spPr/>
      <dgm:t>
        <a:bodyPr/>
        <a:lstStyle/>
        <a:p>
          <a:endParaRPr lang="en-ID"/>
        </a:p>
      </dgm:t>
    </dgm:pt>
    <dgm:pt modelId="{44C4061F-5BF6-4D14-88A7-D5B220828DDD}" type="sibTrans" cxnId="{DA3E44A9-DCD3-4763-8996-4BA95A49A366}">
      <dgm:prSet/>
      <dgm:spPr/>
      <dgm:t>
        <a:bodyPr/>
        <a:lstStyle/>
        <a:p>
          <a:endParaRPr lang="en-ID"/>
        </a:p>
      </dgm:t>
    </dgm:pt>
    <dgm:pt modelId="{3ADF671E-3658-41FA-94FE-A6A6D3F2B93F}">
      <dgm:prSet phldrT="[Text]"/>
      <dgm:spPr/>
      <dgm:t>
        <a:bodyPr/>
        <a:lstStyle/>
        <a:p>
          <a:r>
            <a:rPr lang="en-ID" dirty="0" err="1"/>
            <a:t>Pelaksanaan</a:t>
          </a:r>
          <a:endParaRPr lang="en-ID" dirty="0"/>
        </a:p>
      </dgm:t>
    </dgm:pt>
    <dgm:pt modelId="{3F4AB7F3-F81C-4C7C-9738-2033C0AFFF93}" type="parTrans" cxnId="{265592C4-2951-44ED-8439-DD5046377A79}">
      <dgm:prSet/>
      <dgm:spPr/>
      <dgm:t>
        <a:bodyPr/>
        <a:lstStyle/>
        <a:p>
          <a:endParaRPr lang="en-ID"/>
        </a:p>
      </dgm:t>
    </dgm:pt>
    <dgm:pt modelId="{EB5BBC71-3AD6-465D-843B-4BA1C642C323}" type="sibTrans" cxnId="{265592C4-2951-44ED-8439-DD5046377A79}">
      <dgm:prSet/>
      <dgm:spPr/>
      <dgm:t>
        <a:bodyPr/>
        <a:lstStyle/>
        <a:p>
          <a:endParaRPr lang="en-ID"/>
        </a:p>
      </dgm:t>
    </dgm:pt>
    <dgm:pt modelId="{C7B8B63C-0011-412B-95A2-FDE0850A23F5}">
      <dgm:prSet phldrT="[Text]"/>
      <dgm:spPr/>
      <dgm:t>
        <a:bodyPr/>
        <a:lstStyle/>
        <a:p>
          <a:r>
            <a:rPr lang="en-ID" dirty="0" err="1"/>
            <a:t>Penilaian</a:t>
          </a:r>
          <a:r>
            <a:rPr lang="en-ID" dirty="0"/>
            <a:t> </a:t>
          </a:r>
          <a:r>
            <a:rPr lang="en-ID" dirty="0" err="1"/>
            <a:t>atau</a:t>
          </a:r>
          <a:r>
            <a:rPr lang="en-ID" dirty="0"/>
            <a:t> </a:t>
          </a:r>
          <a:r>
            <a:rPr lang="en-ID" dirty="0" err="1"/>
            <a:t>Evaluasi</a:t>
          </a:r>
          <a:r>
            <a:rPr lang="en-ID" dirty="0"/>
            <a:t> </a:t>
          </a:r>
        </a:p>
      </dgm:t>
    </dgm:pt>
    <dgm:pt modelId="{D11BD24D-03FB-49DE-8CA5-4A4D1D6AF4FE}" type="parTrans" cxnId="{51631359-C8CC-46DE-805C-EB108D649057}">
      <dgm:prSet/>
      <dgm:spPr/>
      <dgm:t>
        <a:bodyPr/>
        <a:lstStyle/>
        <a:p>
          <a:endParaRPr lang="en-ID"/>
        </a:p>
      </dgm:t>
    </dgm:pt>
    <dgm:pt modelId="{5772984D-FD55-4512-A717-023D5D88959B}" type="sibTrans" cxnId="{51631359-C8CC-46DE-805C-EB108D649057}">
      <dgm:prSet/>
      <dgm:spPr/>
      <dgm:t>
        <a:bodyPr/>
        <a:lstStyle/>
        <a:p>
          <a:endParaRPr lang="en-ID"/>
        </a:p>
      </dgm:t>
    </dgm:pt>
    <dgm:pt modelId="{5A781D4A-40CA-43D0-930F-AE25CCEE68F5}" type="pres">
      <dgm:prSet presAssocID="{C314E3EF-BD9C-4EDA-BB9D-62E34272E53D}" presName="rootnode" presStyleCnt="0">
        <dgm:presLayoutVars>
          <dgm:chMax/>
          <dgm:chPref/>
          <dgm:dir/>
          <dgm:animLvl val="lvl"/>
        </dgm:presLayoutVars>
      </dgm:prSet>
      <dgm:spPr/>
    </dgm:pt>
    <dgm:pt modelId="{00DA2627-BFEA-4487-AAEF-D726B2C47445}" type="pres">
      <dgm:prSet presAssocID="{89697624-BBE3-43BA-9308-FCAD4B9A22F9}" presName="composite" presStyleCnt="0"/>
      <dgm:spPr/>
    </dgm:pt>
    <dgm:pt modelId="{E6F774E2-1668-4432-85B2-2DC60473E4E0}" type="pres">
      <dgm:prSet presAssocID="{89697624-BBE3-43BA-9308-FCAD4B9A22F9}" presName="LShape" presStyleLbl="alignNode1" presStyleIdx="0" presStyleCnt="5"/>
      <dgm:spPr/>
    </dgm:pt>
    <dgm:pt modelId="{7D882037-6CCF-4854-8771-72DB2EDD9397}" type="pres">
      <dgm:prSet presAssocID="{89697624-BBE3-43BA-9308-FCAD4B9A22F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A127E65-8068-4A67-B1B9-8A1CE77092F6}" type="pres">
      <dgm:prSet presAssocID="{89697624-BBE3-43BA-9308-FCAD4B9A22F9}" presName="Triangle" presStyleLbl="alignNode1" presStyleIdx="1" presStyleCnt="5"/>
      <dgm:spPr/>
    </dgm:pt>
    <dgm:pt modelId="{54A95794-5482-4DC3-B516-0465E61332C0}" type="pres">
      <dgm:prSet presAssocID="{44C4061F-5BF6-4D14-88A7-D5B220828DDD}" presName="sibTrans" presStyleCnt="0"/>
      <dgm:spPr/>
    </dgm:pt>
    <dgm:pt modelId="{D41B2716-EFE4-4B42-A245-33891C402DBF}" type="pres">
      <dgm:prSet presAssocID="{44C4061F-5BF6-4D14-88A7-D5B220828DDD}" presName="space" presStyleCnt="0"/>
      <dgm:spPr/>
    </dgm:pt>
    <dgm:pt modelId="{07D24683-1CF0-43AA-83DE-E9C816C24238}" type="pres">
      <dgm:prSet presAssocID="{3ADF671E-3658-41FA-94FE-A6A6D3F2B93F}" presName="composite" presStyleCnt="0"/>
      <dgm:spPr/>
    </dgm:pt>
    <dgm:pt modelId="{E91124B8-B38E-4C1E-BD23-DFC3435B52C7}" type="pres">
      <dgm:prSet presAssocID="{3ADF671E-3658-41FA-94FE-A6A6D3F2B93F}" presName="LShape" presStyleLbl="alignNode1" presStyleIdx="2" presStyleCnt="5"/>
      <dgm:spPr/>
    </dgm:pt>
    <dgm:pt modelId="{8E44EEA5-DD0B-443D-8CEB-E120D6DC4EBC}" type="pres">
      <dgm:prSet presAssocID="{3ADF671E-3658-41FA-94FE-A6A6D3F2B93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FB370D8-3475-4EB2-BAD1-BE72EE73F21F}" type="pres">
      <dgm:prSet presAssocID="{3ADF671E-3658-41FA-94FE-A6A6D3F2B93F}" presName="Triangle" presStyleLbl="alignNode1" presStyleIdx="3" presStyleCnt="5"/>
      <dgm:spPr/>
    </dgm:pt>
    <dgm:pt modelId="{77440F60-012E-4970-A60D-166B1CAB130E}" type="pres">
      <dgm:prSet presAssocID="{EB5BBC71-3AD6-465D-843B-4BA1C642C323}" presName="sibTrans" presStyleCnt="0"/>
      <dgm:spPr/>
    </dgm:pt>
    <dgm:pt modelId="{97020A19-ED3A-4A80-9424-9DEBAC7552DF}" type="pres">
      <dgm:prSet presAssocID="{EB5BBC71-3AD6-465D-843B-4BA1C642C323}" presName="space" presStyleCnt="0"/>
      <dgm:spPr/>
    </dgm:pt>
    <dgm:pt modelId="{58186DE5-01EE-48ED-84AF-5A9810542724}" type="pres">
      <dgm:prSet presAssocID="{C7B8B63C-0011-412B-95A2-FDE0850A23F5}" presName="composite" presStyleCnt="0"/>
      <dgm:spPr/>
    </dgm:pt>
    <dgm:pt modelId="{1C17CB28-B624-4F45-9603-A46678504D65}" type="pres">
      <dgm:prSet presAssocID="{C7B8B63C-0011-412B-95A2-FDE0850A23F5}" presName="LShape" presStyleLbl="alignNode1" presStyleIdx="4" presStyleCnt="5"/>
      <dgm:spPr/>
    </dgm:pt>
    <dgm:pt modelId="{27C8D9CD-AF67-4781-80FB-0DFE1C702385}" type="pres">
      <dgm:prSet presAssocID="{C7B8B63C-0011-412B-95A2-FDE0850A23F5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1F81309-8CCB-48BE-A18E-1846CF6AC47C}" type="presOf" srcId="{C7B8B63C-0011-412B-95A2-FDE0850A23F5}" destId="{27C8D9CD-AF67-4781-80FB-0DFE1C702385}" srcOrd="0" destOrd="0" presId="urn:microsoft.com/office/officeart/2009/3/layout/StepUpProcess"/>
    <dgm:cxn modelId="{51631359-C8CC-46DE-805C-EB108D649057}" srcId="{C314E3EF-BD9C-4EDA-BB9D-62E34272E53D}" destId="{C7B8B63C-0011-412B-95A2-FDE0850A23F5}" srcOrd="2" destOrd="0" parTransId="{D11BD24D-03FB-49DE-8CA5-4A4D1D6AF4FE}" sibTransId="{5772984D-FD55-4512-A717-023D5D88959B}"/>
    <dgm:cxn modelId="{9380C182-D180-479F-8B1B-37E964F1979C}" type="presOf" srcId="{3ADF671E-3658-41FA-94FE-A6A6D3F2B93F}" destId="{8E44EEA5-DD0B-443D-8CEB-E120D6DC4EBC}" srcOrd="0" destOrd="0" presId="urn:microsoft.com/office/officeart/2009/3/layout/StepUpProcess"/>
    <dgm:cxn modelId="{DA3E44A9-DCD3-4763-8996-4BA95A49A366}" srcId="{C314E3EF-BD9C-4EDA-BB9D-62E34272E53D}" destId="{89697624-BBE3-43BA-9308-FCAD4B9A22F9}" srcOrd="0" destOrd="0" parTransId="{63066486-A3F6-45BA-96A4-E3A60CC576D0}" sibTransId="{44C4061F-5BF6-4D14-88A7-D5B220828DDD}"/>
    <dgm:cxn modelId="{265592C4-2951-44ED-8439-DD5046377A79}" srcId="{C314E3EF-BD9C-4EDA-BB9D-62E34272E53D}" destId="{3ADF671E-3658-41FA-94FE-A6A6D3F2B93F}" srcOrd="1" destOrd="0" parTransId="{3F4AB7F3-F81C-4C7C-9738-2033C0AFFF93}" sibTransId="{EB5BBC71-3AD6-465D-843B-4BA1C642C323}"/>
    <dgm:cxn modelId="{FEF5A1CF-A40D-429C-A0D3-1699920B751A}" type="presOf" srcId="{C314E3EF-BD9C-4EDA-BB9D-62E34272E53D}" destId="{5A781D4A-40CA-43D0-930F-AE25CCEE68F5}" srcOrd="0" destOrd="0" presId="urn:microsoft.com/office/officeart/2009/3/layout/StepUpProcess"/>
    <dgm:cxn modelId="{11AB64F2-6579-49BF-89CE-FA462BF9AE2C}" type="presOf" srcId="{89697624-BBE3-43BA-9308-FCAD4B9A22F9}" destId="{7D882037-6CCF-4854-8771-72DB2EDD9397}" srcOrd="0" destOrd="0" presId="urn:microsoft.com/office/officeart/2009/3/layout/StepUpProcess"/>
    <dgm:cxn modelId="{81161CC4-32AA-4A02-8425-C5BEC8A7394A}" type="presParOf" srcId="{5A781D4A-40CA-43D0-930F-AE25CCEE68F5}" destId="{00DA2627-BFEA-4487-AAEF-D726B2C47445}" srcOrd="0" destOrd="0" presId="urn:microsoft.com/office/officeart/2009/3/layout/StepUpProcess"/>
    <dgm:cxn modelId="{6F48E0F7-46E8-417C-B71B-9757043F8CA8}" type="presParOf" srcId="{00DA2627-BFEA-4487-AAEF-D726B2C47445}" destId="{E6F774E2-1668-4432-85B2-2DC60473E4E0}" srcOrd="0" destOrd="0" presId="urn:microsoft.com/office/officeart/2009/3/layout/StepUpProcess"/>
    <dgm:cxn modelId="{369B47B9-8501-420B-8C76-E0FB9AFB807A}" type="presParOf" srcId="{00DA2627-BFEA-4487-AAEF-D726B2C47445}" destId="{7D882037-6CCF-4854-8771-72DB2EDD9397}" srcOrd="1" destOrd="0" presId="urn:microsoft.com/office/officeart/2009/3/layout/StepUpProcess"/>
    <dgm:cxn modelId="{1E5061ED-B467-47DF-AB4A-9C40FFF78E2A}" type="presParOf" srcId="{00DA2627-BFEA-4487-AAEF-D726B2C47445}" destId="{6A127E65-8068-4A67-B1B9-8A1CE77092F6}" srcOrd="2" destOrd="0" presId="urn:microsoft.com/office/officeart/2009/3/layout/StepUpProcess"/>
    <dgm:cxn modelId="{F6DAA72A-2212-4739-B25A-9AF7120F4230}" type="presParOf" srcId="{5A781D4A-40CA-43D0-930F-AE25CCEE68F5}" destId="{54A95794-5482-4DC3-B516-0465E61332C0}" srcOrd="1" destOrd="0" presId="urn:microsoft.com/office/officeart/2009/3/layout/StepUpProcess"/>
    <dgm:cxn modelId="{DB3A2FFF-C469-4536-BAC1-C1448C81468C}" type="presParOf" srcId="{54A95794-5482-4DC3-B516-0465E61332C0}" destId="{D41B2716-EFE4-4B42-A245-33891C402DBF}" srcOrd="0" destOrd="0" presId="urn:microsoft.com/office/officeart/2009/3/layout/StepUpProcess"/>
    <dgm:cxn modelId="{34F6A868-5D7B-4C74-AF90-9EFF3C016AB6}" type="presParOf" srcId="{5A781D4A-40CA-43D0-930F-AE25CCEE68F5}" destId="{07D24683-1CF0-43AA-83DE-E9C816C24238}" srcOrd="2" destOrd="0" presId="urn:microsoft.com/office/officeart/2009/3/layout/StepUpProcess"/>
    <dgm:cxn modelId="{9C61CE88-9BFA-4CDB-AAF3-1B97DCFEBCB6}" type="presParOf" srcId="{07D24683-1CF0-43AA-83DE-E9C816C24238}" destId="{E91124B8-B38E-4C1E-BD23-DFC3435B52C7}" srcOrd="0" destOrd="0" presId="urn:microsoft.com/office/officeart/2009/3/layout/StepUpProcess"/>
    <dgm:cxn modelId="{ECB1CF73-E597-447C-B322-8BE89CC7F503}" type="presParOf" srcId="{07D24683-1CF0-43AA-83DE-E9C816C24238}" destId="{8E44EEA5-DD0B-443D-8CEB-E120D6DC4EBC}" srcOrd="1" destOrd="0" presId="urn:microsoft.com/office/officeart/2009/3/layout/StepUpProcess"/>
    <dgm:cxn modelId="{4228533C-9873-401B-B8E5-69BEE253402B}" type="presParOf" srcId="{07D24683-1CF0-43AA-83DE-E9C816C24238}" destId="{6FB370D8-3475-4EB2-BAD1-BE72EE73F21F}" srcOrd="2" destOrd="0" presId="urn:microsoft.com/office/officeart/2009/3/layout/StepUpProcess"/>
    <dgm:cxn modelId="{4FA722AE-6D37-4AA0-A60B-9B4CB0DD9CC2}" type="presParOf" srcId="{5A781D4A-40CA-43D0-930F-AE25CCEE68F5}" destId="{77440F60-012E-4970-A60D-166B1CAB130E}" srcOrd="3" destOrd="0" presId="urn:microsoft.com/office/officeart/2009/3/layout/StepUpProcess"/>
    <dgm:cxn modelId="{CBA1CA37-B739-4AF2-A768-79E824B4B3DB}" type="presParOf" srcId="{77440F60-012E-4970-A60D-166B1CAB130E}" destId="{97020A19-ED3A-4A80-9424-9DEBAC7552DF}" srcOrd="0" destOrd="0" presId="urn:microsoft.com/office/officeart/2009/3/layout/StepUpProcess"/>
    <dgm:cxn modelId="{9583EE0A-C748-464E-A08F-C21755203C02}" type="presParOf" srcId="{5A781D4A-40CA-43D0-930F-AE25CCEE68F5}" destId="{58186DE5-01EE-48ED-84AF-5A9810542724}" srcOrd="4" destOrd="0" presId="urn:microsoft.com/office/officeart/2009/3/layout/StepUpProcess"/>
    <dgm:cxn modelId="{CF5C8FCB-9DC2-4A77-86C8-5A2A517DC6B5}" type="presParOf" srcId="{58186DE5-01EE-48ED-84AF-5A9810542724}" destId="{1C17CB28-B624-4F45-9603-A46678504D65}" srcOrd="0" destOrd="0" presId="urn:microsoft.com/office/officeart/2009/3/layout/StepUpProcess"/>
    <dgm:cxn modelId="{AFD2B0E2-1F86-416D-895C-26B5D9DB1E60}" type="presParOf" srcId="{58186DE5-01EE-48ED-84AF-5A9810542724}" destId="{27C8D9CD-AF67-4781-80FB-0DFE1C70238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774E2-1668-4432-85B2-2DC60473E4E0}">
      <dsp:nvSpPr>
        <dsp:cNvPr id="0" name=""/>
        <dsp:cNvSpPr/>
      </dsp:nvSpPr>
      <dsp:spPr>
        <a:xfrm rot="5400000">
          <a:off x="312729" y="620726"/>
          <a:ext cx="933806" cy="15538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82037-6CCF-4854-8771-72DB2EDD9397}">
      <dsp:nvSpPr>
        <dsp:cNvPr id="0" name=""/>
        <dsp:cNvSpPr/>
      </dsp:nvSpPr>
      <dsp:spPr>
        <a:xfrm>
          <a:off x="156854" y="1084988"/>
          <a:ext cx="1402808" cy="122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 dirty="0" err="1"/>
            <a:t>Tahap</a:t>
          </a:r>
          <a:r>
            <a:rPr lang="en-ID" sz="1900" kern="1200" dirty="0"/>
            <a:t> </a:t>
          </a:r>
          <a:r>
            <a:rPr lang="en-ID" sz="1900" kern="1200" dirty="0" err="1"/>
            <a:t>Persiapan</a:t>
          </a:r>
          <a:r>
            <a:rPr lang="en-ID" sz="1900" kern="1200" dirty="0"/>
            <a:t> </a:t>
          </a:r>
          <a:r>
            <a:rPr lang="en-ID" sz="1900" kern="1200" dirty="0" err="1"/>
            <a:t>atau</a:t>
          </a:r>
          <a:r>
            <a:rPr lang="en-ID" sz="1900" kern="1200" dirty="0"/>
            <a:t> </a:t>
          </a:r>
          <a:r>
            <a:rPr lang="en-ID" sz="1900" kern="1200" dirty="0" err="1"/>
            <a:t>Perencanaan</a:t>
          </a:r>
          <a:endParaRPr lang="en-ID" sz="1900" kern="1200" dirty="0"/>
        </a:p>
      </dsp:txBody>
      <dsp:txXfrm>
        <a:off x="156854" y="1084988"/>
        <a:ext cx="1402808" cy="1229643"/>
      </dsp:txXfrm>
    </dsp:sp>
    <dsp:sp modelId="{6A127E65-8068-4A67-B1B9-8A1CE77092F6}">
      <dsp:nvSpPr>
        <dsp:cNvPr id="0" name=""/>
        <dsp:cNvSpPr/>
      </dsp:nvSpPr>
      <dsp:spPr>
        <a:xfrm>
          <a:off x="1294982" y="506332"/>
          <a:ext cx="264680" cy="26468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124B8-B38E-4C1E-BD23-DFC3435B52C7}">
      <dsp:nvSpPr>
        <dsp:cNvPr id="0" name=""/>
        <dsp:cNvSpPr/>
      </dsp:nvSpPr>
      <dsp:spPr>
        <a:xfrm rot="5400000">
          <a:off x="2030041" y="195776"/>
          <a:ext cx="933806" cy="15538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4EEA5-DD0B-443D-8CEB-E120D6DC4EBC}">
      <dsp:nvSpPr>
        <dsp:cNvPr id="0" name=""/>
        <dsp:cNvSpPr/>
      </dsp:nvSpPr>
      <dsp:spPr>
        <a:xfrm>
          <a:off x="1874166" y="660037"/>
          <a:ext cx="1402808" cy="122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 dirty="0" err="1"/>
            <a:t>Pelaksanaan</a:t>
          </a:r>
          <a:endParaRPr lang="en-ID" sz="1900" kern="1200" dirty="0"/>
        </a:p>
      </dsp:txBody>
      <dsp:txXfrm>
        <a:off x="1874166" y="660037"/>
        <a:ext cx="1402808" cy="1229643"/>
      </dsp:txXfrm>
    </dsp:sp>
    <dsp:sp modelId="{6FB370D8-3475-4EB2-BAD1-BE72EE73F21F}">
      <dsp:nvSpPr>
        <dsp:cNvPr id="0" name=""/>
        <dsp:cNvSpPr/>
      </dsp:nvSpPr>
      <dsp:spPr>
        <a:xfrm>
          <a:off x="3012293" y="81381"/>
          <a:ext cx="264680" cy="26468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CB28-B624-4F45-9603-A46678504D65}">
      <dsp:nvSpPr>
        <dsp:cNvPr id="0" name=""/>
        <dsp:cNvSpPr/>
      </dsp:nvSpPr>
      <dsp:spPr>
        <a:xfrm rot="5400000">
          <a:off x="3747353" y="-229174"/>
          <a:ext cx="933806" cy="15538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D9CD-AF67-4781-80FB-0DFE1C702385}">
      <dsp:nvSpPr>
        <dsp:cNvPr id="0" name=""/>
        <dsp:cNvSpPr/>
      </dsp:nvSpPr>
      <dsp:spPr>
        <a:xfrm>
          <a:off x="3591477" y="235087"/>
          <a:ext cx="1402808" cy="1229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 dirty="0" err="1"/>
            <a:t>Penilaian</a:t>
          </a:r>
          <a:r>
            <a:rPr lang="en-ID" sz="1900" kern="1200" dirty="0"/>
            <a:t> </a:t>
          </a:r>
          <a:r>
            <a:rPr lang="en-ID" sz="1900" kern="1200" dirty="0" err="1"/>
            <a:t>atau</a:t>
          </a:r>
          <a:r>
            <a:rPr lang="en-ID" sz="1900" kern="1200" dirty="0"/>
            <a:t> </a:t>
          </a:r>
          <a:r>
            <a:rPr lang="en-ID" sz="1900" kern="1200" dirty="0" err="1"/>
            <a:t>Evaluasi</a:t>
          </a:r>
          <a:r>
            <a:rPr lang="en-ID" sz="1900" kern="1200" dirty="0"/>
            <a:t> </a:t>
          </a:r>
        </a:p>
      </dsp:txBody>
      <dsp:txXfrm>
        <a:off x="3591477" y="235087"/>
        <a:ext cx="1402808" cy="1229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FB93-9F40-C969-073E-836DF571F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 SISTEM INFORMASI MONITORING DAN EVALUASI  KEGIATAN BELAJAR MENGAJAR 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(STUDI KASUS: FAKULTAS TEKNOLOGI DAN INFORMASI)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0B81-CE8B-BC41-B8B9-E776537D1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MOCHAMAD RIFQI SUKMANA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9882405219111009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524-BD26-AD7B-1E1F-AD608DC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3764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27F4-961E-D483-2AC1-3B2A8383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20050"/>
            <a:ext cx="3657600" cy="12477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04E58-F93F-3173-EB96-291F390CC3FF}"/>
              </a:ext>
            </a:extLst>
          </p:cNvPr>
          <p:cNvSpPr/>
          <p:nvPr/>
        </p:nvSpPr>
        <p:spPr>
          <a:xfrm>
            <a:off x="7018986" y="1595235"/>
            <a:ext cx="4028425" cy="22974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yang sangat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dilaksanakan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perguruan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agar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jaminan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diselenggarakan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kepastian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tercapainya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Nasional Pendidikan Tinggi.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FB3F2-5207-84B7-7383-9BB3AB819B6C}"/>
              </a:ext>
            </a:extLst>
          </p:cNvPr>
          <p:cNvSpPr/>
          <p:nvPr/>
        </p:nvSpPr>
        <p:spPr>
          <a:xfrm>
            <a:off x="1378039" y="4417454"/>
            <a:ext cx="6362164" cy="19704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Permendikbud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2020,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(2)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disebutkan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Nasional Pendidikan Tinggi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wajib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(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a),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dipenuhi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Perguruan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Tinggi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dan (pada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huruf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dijadikan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penyelenggaraan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Penjaminan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Internal (SPMI)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F5F80A-0435-2743-DD52-AC0E173C1F2D}"/>
              </a:ext>
            </a:extLst>
          </p:cNvPr>
          <p:cNvSpPr/>
          <p:nvPr/>
        </p:nvSpPr>
        <p:spPr>
          <a:xfrm>
            <a:off x="5017954" y="2266681"/>
            <a:ext cx="1782091" cy="9916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Penjaminan</a:t>
            </a:r>
            <a:r>
              <a:rPr lang="en-US" dirty="0"/>
              <a:t> </a:t>
            </a:r>
            <a:r>
              <a:rPr lang="en-US" dirty="0" err="1"/>
              <a:t>Mutu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26B-BC46-1AC9-3495-6F22DACD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270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9CFD32-51DB-9FCE-391C-992E49136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913208"/>
              </p:ext>
            </p:extLst>
          </p:nvPr>
        </p:nvGraphicFramePr>
        <p:xfrm>
          <a:off x="822617" y="2097088"/>
          <a:ext cx="4997003" cy="239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08641-08E3-74DC-D167-6B8610E1357C}"/>
              </a:ext>
            </a:extLst>
          </p:cNvPr>
          <p:cNvSpPr/>
          <p:nvPr/>
        </p:nvSpPr>
        <p:spPr>
          <a:xfrm>
            <a:off x="7621543" y="2097088"/>
            <a:ext cx="3747840" cy="20737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mengajar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dikatakan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penyampaian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tersedia</a:t>
            </a:r>
            <a:r>
              <a:rPr lang="en-ID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A442CF-B148-499A-A82E-71479C1635A4}"/>
              </a:ext>
            </a:extLst>
          </p:cNvPr>
          <p:cNvSpPr/>
          <p:nvPr/>
        </p:nvSpPr>
        <p:spPr>
          <a:xfrm>
            <a:off x="6220496" y="3026535"/>
            <a:ext cx="927279" cy="40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26B-BC46-1AC9-3495-6F22DACD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6544"/>
            <a:ext cx="9905998" cy="79133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014C9-BD3B-F859-82E4-067B0671E3D7}"/>
              </a:ext>
            </a:extLst>
          </p:cNvPr>
          <p:cNvSpPr/>
          <p:nvPr/>
        </p:nvSpPr>
        <p:spPr>
          <a:xfrm>
            <a:off x="1143001" y="1862455"/>
            <a:ext cx="2991117" cy="21925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Kurangnya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pengawasan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pengonrtolan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berstandar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SPMI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terperinci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mengajar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wilayah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418819-743B-5BFB-8EA2-21041CE81233}"/>
              </a:ext>
            </a:extLst>
          </p:cNvPr>
          <p:cNvSpPr/>
          <p:nvPr/>
        </p:nvSpPr>
        <p:spPr>
          <a:xfrm>
            <a:off x="1143001" y="4180531"/>
            <a:ext cx="3094148" cy="21925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pengontrolan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pertanggung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jawaban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SPMI.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3EA2BA-A781-8D24-1AAE-872BE03AA833}"/>
              </a:ext>
            </a:extLst>
          </p:cNvPr>
          <p:cNvSpPr/>
          <p:nvPr/>
        </p:nvSpPr>
        <p:spPr>
          <a:xfrm>
            <a:off x="5595937" y="1862455"/>
            <a:ext cx="5453062" cy="38300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monitoring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mengajar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Fakultas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UNIBI sangat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menjamin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berlangsung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Monitoring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melibatkan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pihak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dosen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staf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administrasi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Hasil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tindak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lanjut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materi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ajar,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4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26B-BC46-1AC9-3495-6F22DACD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326B-BC46-1AC9-3495-6F22DACD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9148-2768-0F6E-6CFD-A88B47B0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D2DAEF4-E98C-4B75-0E90-ACFA48BC33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4733C-6730-0EDE-FC64-94832823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3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293</TotalTime>
  <Words>252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Circuit</vt:lpstr>
      <vt:lpstr>APLIKASI SISTEM INFORMASI MONITORING DAN EVALUASI  KEGIATAN BELAJAR MENGAJAR  (STUDI KASUS: FAKULTAS TEKNOLOGI DAN INFORMASI)</vt:lpstr>
      <vt:lpstr>Latar Belakang</vt:lpstr>
      <vt:lpstr>PowerPoint Presentation</vt:lpstr>
      <vt:lpstr>PowerPoint Presentation</vt:lpstr>
      <vt:lpstr>PowerPoint Presentation</vt:lpstr>
      <vt:lpstr>PowerPoint Presentation</vt:lpstr>
      <vt:lpstr>Metodologi Penelitian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INFORMASI MONITORING DAN EVALUASI  KEGIATAN BELAJAR MENGAJAR  (STUDI KASUS: FAKULTAS TEKNOLOGI DAN INFORMASI)</dc:title>
  <dc:creator>Mochamad Rifqi Sukmana</dc:creator>
  <cp:lastModifiedBy>Mochamad Rifqi Sukmana</cp:lastModifiedBy>
  <cp:revision>1</cp:revision>
  <dcterms:created xsi:type="dcterms:W3CDTF">2023-02-13T03:11:34Z</dcterms:created>
  <dcterms:modified xsi:type="dcterms:W3CDTF">2023-02-13T08:04:38Z</dcterms:modified>
</cp:coreProperties>
</file>