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Caveat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aK+vHeDL91FZCyJbN4OaGSnTO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Caveat-bold.fntdata"/><Relationship Id="rId16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3225146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53225146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3225146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53225146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3225146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3225146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docs.google.com/spreadsheets/u/0/d/19U8UoWqUd3p9m3qFz-cHFjUzH2-uKm5wMLPZJTfANWQ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274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0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6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575500"/>
            <a:ext cx="5115900" cy="1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For Data Analysis 2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792125" y="3812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(isi nama kamu)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1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21.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idx="4294967295" type="title"/>
          </p:nvPr>
        </p:nvSpPr>
        <p:spPr>
          <a:xfrm>
            <a:off x="262450" y="1070050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Tentukan kota mana yang memiliki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 kota pada poin sebelumnya, hitung rata-rata spending per konsumen pada kota tersebut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Tampilkan tabel berisi nama nama konsumen pada poin pertama yang memiliki spending di atas rata-rata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353225146d2_0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1" name="Google Shape;121;g353225146d2_0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353225146d2_0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53225146d2_0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g353225146d2_0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5" name="Google Shape;125;g353225146d2_0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53225146d2_0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53225146d2_0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53225146d2_0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53225146d2_0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53225146d2_0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53225146d2_0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53225146d2_0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53225146d2_0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353225146d2_0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53225146d2_0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6" name="Google Shape;136;g353225146d2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53225146d2_0_0"/>
          <p:cNvSpPr txBox="1"/>
          <p:nvPr>
            <p:ph idx="4294967295" type="title"/>
          </p:nvPr>
        </p:nvSpPr>
        <p:spPr>
          <a:xfrm>
            <a:off x="763125" y="-249975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00">
                <a:solidFill>
                  <a:srgbClr val="18919B"/>
                </a:solidFill>
                <a:highlight>
                  <a:srgbClr val="FFFFFF"/>
                </a:highlight>
              </a:rPr>
              <a:t>SQL for Data Analysis 2</a:t>
            </a:r>
            <a:endParaRPr b="1" sz="1800">
              <a:solidFill>
                <a:srgbClr val="18919B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Tentukan kota mana yang memiliki revenue tertinggi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g353225146d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900" y="2357625"/>
            <a:ext cx="4138685" cy="207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53225146d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75" y="1156006"/>
            <a:ext cx="9144000" cy="4592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g353225146d2_0_23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5" name="Google Shape;145;g353225146d2_0_2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53225146d2_0_2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53225146d2_0_2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g353225146d2_0_23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49" name="Google Shape;149;g353225146d2_0_2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353225146d2_0_2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53225146d2_0_2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53225146d2_0_2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53225146d2_0_2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53225146d2_0_2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53225146d2_0_2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53225146d2_0_2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53225146d2_0_2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g353225146d2_0_2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53225146d2_0_2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0" name="Google Shape;160;g353225146d2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53225146d2_0_23"/>
          <p:cNvSpPr txBox="1"/>
          <p:nvPr>
            <p:ph idx="4294967295" type="title"/>
          </p:nvPr>
        </p:nvSpPr>
        <p:spPr>
          <a:xfrm>
            <a:off x="271550" y="-77025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 kota pada poin sebelumnya, hitung rata-rata spending per konsumen pada kota tersebut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2" name="Google Shape;162;g353225146d2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9700" y="1412860"/>
            <a:ext cx="6544609" cy="346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g353225146d2_0_45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68" name="Google Shape;168;g353225146d2_0_4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353225146d2_0_4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353225146d2_0_4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g353225146d2_0_45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2" name="Google Shape;172;g353225146d2_0_4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353225146d2_0_4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353225146d2_0_4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53225146d2_0_4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53225146d2_0_4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53225146d2_0_4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53225146d2_0_4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53225146d2_0_4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53225146d2_0_4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g353225146d2_0_45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53225146d2_0_4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3" name="Google Shape;183;g353225146d2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53225146d2_0_45"/>
          <p:cNvSpPr txBox="1"/>
          <p:nvPr>
            <p:ph idx="4294967295" type="title"/>
          </p:nvPr>
        </p:nvSpPr>
        <p:spPr>
          <a:xfrm>
            <a:off x="162325" y="-259050"/>
            <a:ext cx="85206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8919B"/>
              </a:buClr>
              <a:buSzPts val="1500"/>
              <a:buFont typeface="Roboto"/>
              <a:buChar char="●"/>
            </a:pPr>
            <a:r>
              <a:rPr lang="id" sz="1500">
                <a:solidFill>
                  <a:srgbClr val="18919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Tampilkan tabel berisi nama nama konsumen pada poin pertama yang memiliki spending di atas rata-rata</a:t>
            </a:r>
            <a:endParaRPr sz="1500">
              <a:solidFill>
                <a:srgbClr val="18919B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g353225146d2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950" y="1527825"/>
            <a:ext cx="7154164" cy="3538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