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aveat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oA/6znn3nxCSxRJjr4+dJud3P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Caveat-bold.fntdata"/><Relationship Id="rId16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03a926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503a926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03a926e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503a926e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03a926ec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503a926ec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jp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spreadsheets/u/0/d/19U8UoWqUd3p9m3qFz-cHFjUzH2-uKm5wMLPZJTfANWQ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56640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6" r="0" t="0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575500"/>
            <a:ext cx="51159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For Data Analysis 1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(isi nama kamu)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d" sz="2800" u="none" cap="none" strike="noStrik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b="1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b="1" i="0" sz="12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di slide selanjutnya berdasarkan pengetahuanmu dan berdasarkan apa yang kamu pahami pada materi tiap sesi.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</a:t>
            </a:r>
            <a:r>
              <a:rPr b="1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id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21.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>
            <p:ph idx="4294967295" type="title"/>
          </p:nvPr>
        </p:nvSpPr>
        <p:spPr>
          <a:xfrm>
            <a:off x="212775" y="920950"/>
            <a:ext cx="85206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SQL for Data Analysis 1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Buktikan bahwa satu nama konsumen hanya memiliki satu customer id!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Produk (product_name) apa yang paling best selling secara kuantitas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Produk apa yang paling merugikan selama tahun 2017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g3503a926ecc_0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21" name="Google Shape;121;g3503a926ecc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3503a926ecc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3503a926ecc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g3503a926ecc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25" name="Google Shape;125;g3503a926ecc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3503a926ecc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3503a926ecc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3503a926ecc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503a926ecc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503a926ecc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503a926ecc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503a926ecc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503a926ecc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g3503a926ecc_0_0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503a926ecc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6" name="Google Shape;136;g3503a926ec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503a926ecc_0_0"/>
          <p:cNvSpPr txBox="1"/>
          <p:nvPr>
            <p:ph idx="4294967295" type="title"/>
          </p:nvPr>
        </p:nvSpPr>
        <p:spPr>
          <a:xfrm>
            <a:off x="149275" y="65150"/>
            <a:ext cx="85206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SQL for Data Analysis 1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Buktikan bahwa satu nama konsumen hanya memiliki satu customer id!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g3503a926ec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75" y="1511600"/>
            <a:ext cx="8609301" cy="378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g3503a926ecc_0_22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44" name="Google Shape;144;g3503a926ecc_0_2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3503a926ecc_0_2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3503a926ecc_0_2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g3503a926ecc_0_22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48" name="Google Shape;148;g3503a926ecc_0_2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3503a926ecc_0_2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3503a926ecc_0_2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3503a926ecc_0_2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3503a926ecc_0_2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503a926ecc_0_2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503a926ecc_0_2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503a926ecc_0_2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503a926ecc_0_2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g3503a926ecc_0_2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503a926ecc_0_2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9" name="Google Shape;159;g3503a926ecc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503a926ecc_0_22"/>
          <p:cNvSpPr txBox="1"/>
          <p:nvPr>
            <p:ph idx="4294967295" type="title"/>
          </p:nvPr>
        </p:nvSpPr>
        <p:spPr>
          <a:xfrm>
            <a:off x="212775" y="698500"/>
            <a:ext cx="8520600" cy="17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SQL for Data Analysis 1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Produk (product_name) apa yang paling best selling secara kuantitas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g3503a926ecc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100" y="1835250"/>
            <a:ext cx="5734500" cy="32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g3503a926ecc_0_44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67" name="Google Shape;167;g3503a926ecc_0_4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3503a926ecc_0_4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3503a926ecc_0_4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g3503a926ecc_0_44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71" name="Google Shape;171;g3503a926ecc_0_4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3503a926ecc_0_4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3503a926ecc_0_4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3503a926ecc_0_4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3503a926ecc_0_4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503a926ecc_0_4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3503a926ecc_0_4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503a926ecc_0_4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503a926ecc_0_4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g3503a926ecc_0_44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3503a926ecc_0_44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2" name="Google Shape;182;g3503a926ecc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3503a926ecc_0_44"/>
          <p:cNvSpPr txBox="1"/>
          <p:nvPr>
            <p:ph idx="4294967295" type="title"/>
          </p:nvPr>
        </p:nvSpPr>
        <p:spPr>
          <a:xfrm>
            <a:off x="94850" y="239388"/>
            <a:ext cx="85206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Produk apa yang paling merugikan selama tahun 2017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g3503a926ecc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900" y="1578288"/>
            <a:ext cx="5892044" cy="285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