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rifqy.adiyatma/viz/HealthcareAnalysis_17208931698180/Dashboard1?publish=y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DBAD24F-C9B2-4CDE-AADD-E69721D09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Healthcare</a:t>
            </a:r>
            <a:r>
              <a:rPr lang="en-US"/>
              <a:t> </a:t>
            </a:r>
            <a:r>
              <a:t>Analysis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5AFE933-2E51-49D7-98D7-F40F051A9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File created on: 14/07/24 00.56.44 GMT+7</a:t>
            </a:r>
            <a:endParaRPr lang="en-US" dirty="0"/>
          </a:p>
          <a:p>
            <a:r>
              <a:rPr lang="en-ID" dirty="0"/>
              <a:t>Tableau Public Link:</a:t>
            </a:r>
          </a:p>
          <a:p>
            <a:r>
              <a:rPr lang="en-ID" dirty="0">
                <a:hlinkClick r:id="rId2"/>
              </a:rPr>
              <a:t>https://public.tableau.com/app/profile/rifqy.adiyatma/viz/HealthcareAnalysis_17208931698180/Dashboard1?publish=yes</a:t>
            </a:r>
            <a:r>
              <a:rPr lang="en-ID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DDE0A624-D726-41BE-8C58-56A374AB8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Healthcare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HealthcareAnalysis</dc:title>
  <dc:creator/>
  <cp:lastModifiedBy>rifqy adiyatma</cp:lastModifiedBy>
  <cp:revision>2</cp:revision>
  <dcterms:created xsi:type="dcterms:W3CDTF">2024-07-13T17:56:45Z</dcterms:created>
  <dcterms:modified xsi:type="dcterms:W3CDTF">2024-07-13T17:59:22Z</dcterms:modified>
</cp:coreProperties>
</file>