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53CD-9D8E-753B-80F2-109FEB3EC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3DAA8-415D-51B4-810A-3E0B1705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C458-B519-06D4-C0DD-9C04143D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812C-1ECA-35DC-4D24-BB287E0F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B960-05AA-A2E6-322D-8B68F4A4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1FBC-33F6-C016-D7BA-DB52C3CF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105FE-88D4-1783-386B-9115A82F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8474-AFAC-09CA-D24E-615233AF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7F91-9D54-1D38-B43F-90D5D118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0E7E-97F3-8EA4-F7D4-27D0B996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0FC78-FF68-A3FD-F45B-77789A9E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7624A-1BE9-1630-A70C-726D780B8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DBCC-4557-1C2F-96E7-33FC3895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DA31-271F-61A5-7A29-0281B4F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2D5E-6DAE-CEF5-455D-910625A5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920B-537E-03E1-36B3-EF2C3B02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EE98-11C3-30FF-B608-164AA500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4156-CCFA-738C-EC72-DE519811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95F4-466B-3AA4-521C-023363B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F6A1-296B-094F-7DB2-BC69DC1C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0BB-324C-4588-7B81-91AB1D8E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03FF-4035-82A5-4C10-A10C6F2C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6E2B-5878-3851-60EC-06946B42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5A86-8DB1-D881-40E6-E583EE6E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69E6-27C3-A84D-2477-0BE19431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4DDC-26F3-869B-07E5-3611AA4D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543D-C3C2-9EF5-0DBA-E357B53C9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2F234-46E8-60AE-CAC7-AFE97A51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CAE4-02EA-7E8D-4807-789E4040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94A2-D94D-F9AD-8DB7-C737DF9E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2731-B344-6C1F-CC87-47944187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2F2-7D58-A0AD-CE69-3AAC555C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2651-009B-5132-CCE5-AE25FB8F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D8688-0F8C-D608-FD69-B5DF5F2B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A6D3E-47D9-12BE-0789-7408A27BE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6338-BE1C-8D9A-08B0-02E652609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F2027-7960-00E0-8129-A1D8C257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B7BD-A0C7-6AE5-FFE8-57B6F894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6DC5-5895-2FC3-B3E3-26917663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3FE5-A7CA-480E-2208-70F3112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FE7C8-B662-C567-0B98-BBD9628B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197E-B9B4-0D9E-B86D-4E77CDAF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1BBA5-DAB3-5739-1067-B25ADED9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667E2-BB53-8F52-3B32-F69DF32C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29A7-2E01-A721-8C69-E8BF6C63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B7502-0A2D-51B9-57D6-D8AF1F7A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7385-335D-3870-6C73-153D39B2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6A7D-AED5-FF85-9AD0-1F0FFD05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0688-0191-ABD7-C96D-3E60C812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E848-2728-EBF6-488C-B70F350A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3670-550D-1CE3-5901-E44CE64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2CB3-1D6C-BDAC-CC49-E399485E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14B0-3554-AAC5-F2CC-57ED1074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D6D43-88AD-95C6-4CCA-677A4CA51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E191A-ABEB-165D-2F6A-7503C97A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5409-C925-8F20-B199-4AFEAA02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0013-38FF-D305-F6EA-F10432A0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5A997-A582-1C59-A58A-A4646B6A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4FF7E-E4EA-061F-0F57-91B3C6DD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3E55-B251-0327-EF22-6252194B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1DBD-4C37-A553-947C-5864AA99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32AC-6664-9043-95F5-EA8EAFA434B3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1EF4-A763-E31D-7B26-9FC4AE0A0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9895-1AAA-F31F-FD58-5D28F2146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7FCC-C75D-B045-9808-69208464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</p:spTree>
    <p:extLst>
      <p:ext uri="{BB962C8B-B14F-4D97-AF65-F5344CB8AC3E}">
        <p14:creationId xmlns:p14="http://schemas.microsoft.com/office/powerpoint/2010/main" val="94431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834D9A81-EA48-E890-111D-13C466E1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2238" y="-86497"/>
            <a:ext cx="9156357" cy="708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C433E-5CD1-7179-AF6C-C94CF28E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66101" cy="6858000"/>
          </a:xfrm>
        </p:spPr>
        <p:txBody>
          <a:bodyPr vert="wordArtVert" anchor="ctr" anchorCtr="0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opperplate" panose="02000504000000020004" pitchFamily="2" charset="77"/>
              </a:rPr>
              <a:t>POISON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AE01D-9863-1575-6143-19975E4D94A3}"/>
              </a:ext>
            </a:extLst>
          </p:cNvPr>
          <p:cNvSpPr txBox="1"/>
          <p:nvPr/>
        </p:nvSpPr>
        <p:spPr>
          <a:xfrm>
            <a:off x="1927654" y="1804086"/>
            <a:ext cx="8452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Samantha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Heisterkamp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, Developer, Database Administrator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Chad Rousseau, Developer, Scrum Master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Ken Pederson, Developer, Repo Owner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AC38-4118-0B29-4DD7-E601F99B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5896" y="0"/>
            <a:ext cx="1666104" cy="6858000"/>
          </a:xfrm>
        </p:spPr>
        <p:txBody>
          <a:bodyPr vert="wordArtVert" anchor="ctr" anchorCtr="0"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pperplate" panose="02000504000000020004" pitchFamily="2" charset="77"/>
              </a:rPr>
              <a:t>REMNANT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438D8-A9CE-CFB2-9405-7856A043D857}"/>
              </a:ext>
            </a:extLst>
          </p:cNvPr>
          <p:cNvSpPr txBox="1"/>
          <p:nvPr/>
        </p:nvSpPr>
        <p:spPr>
          <a:xfrm>
            <a:off x="3303371" y="3576587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pperplate" panose="02000504000000020004" pitchFamily="2" charset="77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9065F-BAFF-C59B-7BA8-B9E4DF3F0ED4}"/>
              </a:ext>
            </a:extLst>
          </p:cNvPr>
          <p:cNvSpPr txBox="1"/>
          <p:nvPr/>
        </p:nvSpPr>
        <p:spPr>
          <a:xfrm>
            <a:off x="3301310" y="766120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pperplate" panose="02000504000000020004" pitchFamily="2" charset="77"/>
              </a:rPr>
              <a:t>THE </a:t>
            </a:r>
            <a:r>
              <a:rPr lang="en-US" sz="3600" b="1" dirty="0">
                <a:latin typeface="Copperplate" panose="02000504000000020004" pitchFamily="2" charset="77"/>
              </a:rPr>
              <a:t>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9610E-85FD-7F92-4F6F-6D94A304050E}"/>
              </a:ext>
            </a:extLst>
          </p:cNvPr>
          <p:cNvSpPr txBox="1"/>
          <p:nvPr/>
        </p:nvSpPr>
        <p:spPr>
          <a:xfrm>
            <a:off x="4108622" y="4324040"/>
            <a:ext cx="40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Application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pperplate" panose="02000504000000020004" pitchFamily="2" charset="77"/>
              </a:rPr>
              <a:t>Stretch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Copperplate" panose="02000504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405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Copperplate</vt:lpstr>
      <vt:lpstr>Office Theme</vt:lpstr>
      <vt:lpstr>POISON</vt:lpstr>
      <vt:lpstr>POISON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POISON</dc:title>
  <dc:creator>Kenneth and Ellen Pederson</dc:creator>
  <cp:lastModifiedBy>Kenneth and Ellen Pederson</cp:lastModifiedBy>
  <cp:revision>2</cp:revision>
  <dcterms:created xsi:type="dcterms:W3CDTF">2022-08-26T14:41:36Z</dcterms:created>
  <dcterms:modified xsi:type="dcterms:W3CDTF">2022-08-26T15:18:25Z</dcterms:modified>
</cp:coreProperties>
</file>