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3" r:id="rId6"/>
    <p:sldId id="265" r:id="rId7"/>
    <p:sldId id="264" r:id="rId8"/>
    <p:sldId id="260" r:id="rId9"/>
    <p:sldId id="259" r:id="rId10"/>
    <p:sldId id="267" r:id="rId11"/>
    <p:sldId id="261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1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69"/>
    <p:restoredTop sz="94694"/>
  </p:normalViewPr>
  <p:slideViewPr>
    <p:cSldViewPr snapToGrid="0" snapToObjects="1">
      <p:cViewPr varScale="1">
        <p:scale>
          <a:sx n="79" d="100"/>
          <a:sy n="79" d="100"/>
        </p:scale>
        <p:origin x="23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53CD-9D8E-753B-80F2-109FEB3EC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3DAA8-415D-51B4-810A-3E0B17051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EC458-B519-06D4-C0DD-9C04143D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E812C-1ECA-35DC-4D24-BB287E0F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CB960-05AA-A2E6-322D-8B68F4A4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0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1FBC-33F6-C016-D7BA-DB52C3CF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105FE-88D4-1783-386B-9115A82F4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38474-AFAC-09CA-D24E-615233AF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7F91-9D54-1D38-B43F-90D5D118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00E7E-97F3-8EA4-F7D4-27D0B996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1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0FC78-FF68-A3FD-F45B-77789A9ED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7624A-1BE9-1630-A70C-726D780B8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ADBCC-4557-1C2F-96E7-33FC3895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DA31-271F-61A5-7A29-0281B4FF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C2D5E-6DAE-CEF5-455D-910625A5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4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920B-537E-03E1-36B3-EF2C3B02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7EE98-11C3-30FF-B608-164AA500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14156-CCFA-738C-EC72-DE519811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395F4-466B-3AA4-521C-023363BD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DF6A1-296B-094F-7DB2-BC69DC1C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7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C0BB-324C-4588-7B81-91AB1D8E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F03FF-4035-82A5-4C10-A10C6F2C6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16E2B-5878-3851-60EC-06946B42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35A86-8DB1-D881-40E6-E583EE6E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F69E6-27C3-A84D-2477-0BE19431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1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4DDC-26F3-869B-07E5-3611AA4D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5543D-C3C2-9EF5-0DBA-E357B53C9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2F234-46E8-60AE-CAC7-AFE97A515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1CAE4-02EA-7E8D-4807-789E4040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294A2-D94D-F9AD-8DB7-C737DF9E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A2731-B344-6C1F-CC87-47944187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1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92F2-7D58-A0AD-CE69-3AAC555C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E2651-009B-5132-CCE5-AE25FB8F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D8688-0F8C-D608-FD69-B5DF5F2BD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A6D3E-47D9-12BE-0789-7408A27BE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96338-BE1C-8D9A-08B0-02E652609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F2027-7960-00E0-8129-A1D8C257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DB7BD-A0C7-6AE5-FFE8-57B6F894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C6DC5-5895-2FC3-B3E3-26917663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9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3FE5-A7CA-480E-2208-70F31129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FE7C8-B662-C567-0B98-BBD9628B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1197E-B9B4-0D9E-B86D-4E77CDAF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1BBA5-DAB3-5739-1067-B25ADED9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3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667E2-BB53-8F52-3B32-F69DF32C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E29A7-2E01-A721-8C69-E8BF6C63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B7502-0A2D-51B9-57D6-D8AF1F7A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0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7385-335D-3870-6C73-153D39B2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16A7D-AED5-FF85-9AD0-1F0FFD05B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C0688-0191-ABD7-C96D-3E60C812F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3E848-2728-EBF6-488C-B70F350A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3670-550D-1CE3-5901-E44CE64E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12CB3-1D6C-BDAC-CC49-E399485E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4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14B0-3554-AAC5-F2CC-57ED1074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D6D43-88AD-95C6-4CCA-677A4CA51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E191A-ABEB-165D-2F6A-7503C97A7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55409-C925-8F20-B199-4AFEAA02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50013-38FF-D305-F6EA-F10432A0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5A997-A582-1C59-A58A-A4646B6A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4FF7E-E4EA-061F-0F57-91B3C6DD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93E55-B251-0327-EF22-6252194B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C1DBD-4C37-A553-947C-5864AA998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D1EF4-A763-E31D-7B26-9FC4AE0A0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E9895-1AAA-F31F-FD58-5D28F2146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7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ft131/MidtermProject/tree/rift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834D9A81-EA48-E890-111D-13C466E10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38" y="-86497"/>
            <a:ext cx="9156357" cy="7080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7C433E-5CD1-7179-AF6C-C94CF28E9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666101" cy="6858000"/>
          </a:xfrm>
        </p:spPr>
        <p:txBody>
          <a:bodyPr vert="wordArtVert" anchor="ctr" anchorCtr="0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Copperplate" panose="02000504000000020004" pitchFamily="2" charset="77"/>
              </a:rPr>
              <a:t>POISON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5AC38-4118-0B29-4DD7-E601F99B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5896" y="0"/>
            <a:ext cx="1666104" cy="6858000"/>
          </a:xfrm>
        </p:spPr>
        <p:txBody>
          <a:bodyPr vert="wordArtVert" anchor="ctr" anchorCtr="0">
            <a:no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Copperplate" panose="02000504000000020004" pitchFamily="2" charset="77"/>
              </a:rPr>
              <a:t>REMNANT</a:t>
            </a:r>
          </a:p>
        </p:txBody>
      </p:sp>
    </p:spTree>
    <p:extLst>
      <p:ext uri="{BB962C8B-B14F-4D97-AF65-F5344CB8AC3E}">
        <p14:creationId xmlns:p14="http://schemas.microsoft.com/office/powerpoint/2010/main" val="9443155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433E-5CD1-7179-AF6C-C94CF28E9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666101" cy="6858000"/>
          </a:xfrm>
        </p:spPr>
        <p:txBody>
          <a:bodyPr vert="wordArtVert" anchor="ctr" anchorCtr="0">
            <a:normAutofit/>
          </a:bodyPr>
          <a:lstStyle/>
          <a:p>
            <a:r>
              <a:rPr lang="en-US">
                <a:solidFill>
                  <a:srgbClr val="C00000"/>
                </a:solidFill>
                <a:latin typeface="Copperplate" panose="02000504000000020004" pitchFamily="2" charset="77"/>
              </a:rPr>
              <a:t>POISON</a:t>
            </a:r>
            <a:endParaRPr lang="en-US" dirty="0">
              <a:solidFill>
                <a:srgbClr val="C00000"/>
              </a:solidFill>
              <a:latin typeface="Copperplate" panose="02000504000000020004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5AC38-4118-0B29-4DD7-E601F99B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5896" y="0"/>
            <a:ext cx="1666104" cy="6858000"/>
          </a:xfrm>
        </p:spPr>
        <p:txBody>
          <a:bodyPr vert="wordArtVert" anchor="ctr" anchorCtr="0">
            <a:noAutofit/>
          </a:bodyPr>
          <a:lstStyle/>
          <a:p>
            <a:r>
              <a:rPr lang="en-US" sz="6000">
                <a:solidFill>
                  <a:srgbClr val="C00000"/>
                </a:solidFill>
                <a:latin typeface="Copperplate" panose="02000504000000020004" pitchFamily="2" charset="77"/>
              </a:rPr>
              <a:t>REMNANT</a:t>
            </a:r>
            <a:endParaRPr lang="en-US" sz="6000" dirty="0">
              <a:solidFill>
                <a:srgbClr val="C00000"/>
              </a:solidFill>
              <a:latin typeface="Copperplate" panose="02000504000000020004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86BAD-7155-9610-B249-478A01DE3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656" y="205806"/>
            <a:ext cx="8212685" cy="64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4966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834D9A81-EA48-E890-111D-13C466E105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532238" y="-86497"/>
            <a:ext cx="9156357" cy="7080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7C433E-5CD1-7179-AF6C-C94CF28E9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666101" cy="6858000"/>
          </a:xfrm>
        </p:spPr>
        <p:txBody>
          <a:bodyPr vert="wordArtVert" anchor="ctr" anchorCtr="0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Copperplate" panose="02000504000000020004" pitchFamily="2" charset="77"/>
              </a:rPr>
              <a:t>POISON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5AC38-4118-0B29-4DD7-E601F99B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5896" y="0"/>
            <a:ext cx="1666104" cy="6858000"/>
          </a:xfrm>
        </p:spPr>
        <p:txBody>
          <a:bodyPr vert="wordArtVert" anchor="ctr" anchorCtr="0">
            <a:no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Copperplate" panose="02000504000000020004" pitchFamily="2" charset="77"/>
              </a:rPr>
              <a:t>REMNANT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9065F-BAFF-C59B-7BA8-B9E4DF3F0ED4}"/>
              </a:ext>
            </a:extLst>
          </p:cNvPr>
          <p:cNvSpPr txBox="1"/>
          <p:nvPr/>
        </p:nvSpPr>
        <p:spPr>
          <a:xfrm>
            <a:off x="3301310" y="766120"/>
            <a:ext cx="558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pperplate" panose="02000504000000020004" pitchFamily="2" charset="77"/>
              </a:rPr>
              <a:t>Lessons Learned</a:t>
            </a:r>
            <a:endParaRPr lang="en-US" sz="3600" b="1" dirty="0">
              <a:latin typeface="Copperplate" panose="02000504000000020004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BB699-8A5B-1FBA-D030-8D19E0D28BBF}"/>
              </a:ext>
            </a:extLst>
          </p:cNvPr>
          <p:cNvSpPr txBox="1"/>
          <p:nvPr/>
        </p:nvSpPr>
        <p:spPr>
          <a:xfrm>
            <a:off x="4744995" y="1643283"/>
            <a:ext cx="281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pperplate" panose="02000504000000020004" pitchFamily="2" charset="77"/>
              </a:rPr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Poison Remnant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3051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834D9A81-EA48-E890-111D-13C466E105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532238" y="-86497"/>
            <a:ext cx="9156357" cy="7080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7C433E-5CD1-7179-AF6C-C94CF28E9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666101" cy="6858000"/>
          </a:xfrm>
        </p:spPr>
        <p:txBody>
          <a:bodyPr vert="wordArtVert" anchor="ctr" anchorCtr="0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Copperplate" panose="02000504000000020004" pitchFamily="2" charset="77"/>
              </a:rPr>
              <a:t>POISON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5AC38-4118-0B29-4DD7-E601F99B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5896" y="0"/>
            <a:ext cx="1666104" cy="6858000"/>
          </a:xfrm>
        </p:spPr>
        <p:txBody>
          <a:bodyPr vert="wordArtVert" anchor="ctr" anchorCtr="0">
            <a:no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Copperplate" panose="02000504000000020004" pitchFamily="2" charset="77"/>
              </a:rPr>
              <a:t>REMNANT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9065F-BAFF-C59B-7BA8-B9E4DF3F0ED4}"/>
              </a:ext>
            </a:extLst>
          </p:cNvPr>
          <p:cNvSpPr txBox="1"/>
          <p:nvPr/>
        </p:nvSpPr>
        <p:spPr>
          <a:xfrm>
            <a:off x="3301310" y="766120"/>
            <a:ext cx="558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pperplate" panose="02000504000000020004" pitchFamily="2" charset="77"/>
              </a:rPr>
              <a:t>Review</a:t>
            </a:r>
            <a:endParaRPr lang="en-US" sz="3600" b="1" dirty="0">
              <a:latin typeface="Copperplate" panose="02000504000000020004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BB699-8A5B-1FBA-D030-8D19E0D28BBF}"/>
              </a:ext>
            </a:extLst>
          </p:cNvPr>
          <p:cNvSpPr txBox="1"/>
          <p:nvPr/>
        </p:nvSpPr>
        <p:spPr>
          <a:xfrm>
            <a:off x="4744995" y="1643283"/>
            <a:ext cx="28173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pperplate" panose="02000504000000020004" pitchFamily="2" charset="77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Methodologies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Application Demonstration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Remaining Challenges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 Lessons Learned</a:t>
            </a:r>
          </a:p>
          <a:p>
            <a:pPr algn="ctr"/>
            <a:endParaRPr lang="en-US" b="1" dirty="0">
              <a:solidFill>
                <a:schemeClr val="bg1">
                  <a:lumMod val="95000"/>
                </a:schemeClr>
              </a:solidFill>
              <a:latin typeface="Copperplate" panose="02000504000000020004" pitchFamily="2" charset="77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4227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834D9A81-EA48-E890-111D-13C466E105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532238" y="-86497"/>
            <a:ext cx="9156357" cy="7080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7C433E-5CD1-7179-AF6C-C94CF28E9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666101" cy="6858000"/>
          </a:xfrm>
        </p:spPr>
        <p:txBody>
          <a:bodyPr vert="wordArtVert" anchor="ctr" anchorCtr="0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Copperplate" panose="02000504000000020004" pitchFamily="2" charset="77"/>
              </a:rPr>
              <a:t>POISON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5AC38-4118-0B29-4DD7-E601F99B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5896" y="0"/>
            <a:ext cx="1666104" cy="6858000"/>
          </a:xfrm>
        </p:spPr>
        <p:txBody>
          <a:bodyPr vert="wordArtVert" anchor="ctr" anchorCtr="0">
            <a:no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Copperplate" panose="02000504000000020004" pitchFamily="2" charset="77"/>
              </a:rPr>
              <a:t>REMNANT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9065F-BAFF-C59B-7BA8-B9E4DF3F0ED4}"/>
              </a:ext>
            </a:extLst>
          </p:cNvPr>
          <p:cNvSpPr txBox="1"/>
          <p:nvPr/>
        </p:nvSpPr>
        <p:spPr>
          <a:xfrm>
            <a:off x="3301310" y="766120"/>
            <a:ext cx="558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pperplate" panose="02000504000000020004" pitchFamily="2" charset="77"/>
              </a:rPr>
              <a:t>Questions</a:t>
            </a:r>
            <a:endParaRPr lang="en-US" sz="3600" b="1" dirty="0">
              <a:latin typeface="Copperplate" panose="02000504000000020004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BB699-8A5B-1FBA-D030-8D19E0D28BBF}"/>
              </a:ext>
            </a:extLst>
          </p:cNvPr>
          <p:cNvSpPr txBox="1"/>
          <p:nvPr/>
        </p:nvSpPr>
        <p:spPr>
          <a:xfrm>
            <a:off x="4744995" y="1643283"/>
            <a:ext cx="281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>
                  <a:lumMod val="95000"/>
                </a:schemeClr>
              </a:solidFill>
              <a:latin typeface="Copperplate" panose="02000504000000020004" pitchFamily="2" charset="77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7060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834D9A81-EA48-E890-111D-13C466E105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532238" y="-86497"/>
            <a:ext cx="9156357" cy="7080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7C433E-5CD1-7179-AF6C-C94CF28E9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666101" cy="6858000"/>
          </a:xfrm>
        </p:spPr>
        <p:txBody>
          <a:bodyPr vert="wordArtVert" anchor="ctr" anchorCtr="0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Copperplate" panose="02000504000000020004" pitchFamily="2" charset="77"/>
              </a:rPr>
              <a:t>POISON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AE01D-9863-1575-6143-19975E4D94A3}"/>
              </a:ext>
            </a:extLst>
          </p:cNvPr>
          <p:cNvSpPr txBox="1"/>
          <p:nvPr/>
        </p:nvSpPr>
        <p:spPr>
          <a:xfrm>
            <a:off x="1927654" y="1804086"/>
            <a:ext cx="84520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Samantha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Heisterkamp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, </a:t>
            </a:r>
            <a:r>
              <a:rPr lang="en-US" sz="2000" i="1" dirty="0">
                <a:solidFill>
                  <a:schemeClr val="bg1"/>
                </a:solidFill>
                <a:latin typeface="Copperplate" panose="02000504000000020004" pitchFamily="2" charset="77"/>
              </a:rPr>
              <a:t>Database Administrator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  <a:latin typeface="Copperplate" panose="02000504000000020004" pitchFamily="2" charset="77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Chad Rousseau, </a:t>
            </a:r>
            <a:r>
              <a:rPr lang="en-US" sz="2000" i="1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Scrum Master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  <a:latin typeface="Copperplate" panose="02000504000000020004" pitchFamily="2" charset="77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Ken Pederson, </a:t>
            </a:r>
            <a:r>
              <a:rPr lang="en-US" sz="2000" i="1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Repo Owner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5AC38-4118-0B29-4DD7-E601F99B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5896" y="0"/>
            <a:ext cx="1666104" cy="6858000"/>
          </a:xfrm>
        </p:spPr>
        <p:txBody>
          <a:bodyPr vert="wordArtVert" anchor="ctr" anchorCtr="0">
            <a:no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Copperplate" panose="02000504000000020004" pitchFamily="2" charset="77"/>
              </a:rPr>
              <a:t>REMNANT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8438D8-A9CE-CFB2-9405-7856A043D857}"/>
              </a:ext>
            </a:extLst>
          </p:cNvPr>
          <p:cNvSpPr txBox="1"/>
          <p:nvPr/>
        </p:nvSpPr>
        <p:spPr>
          <a:xfrm>
            <a:off x="3303371" y="3576587"/>
            <a:ext cx="5585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pperplate" panose="02000504000000020004" pitchFamily="2" charset="77"/>
              </a:rPr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9065F-BAFF-C59B-7BA8-B9E4DF3F0ED4}"/>
              </a:ext>
            </a:extLst>
          </p:cNvPr>
          <p:cNvSpPr txBox="1"/>
          <p:nvPr/>
        </p:nvSpPr>
        <p:spPr>
          <a:xfrm>
            <a:off x="3301310" y="766120"/>
            <a:ext cx="558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pperplate" panose="02000504000000020004" pitchFamily="2" charset="77"/>
              </a:rPr>
              <a:t>THE DEVELOPER </a:t>
            </a:r>
            <a:r>
              <a:rPr lang="en-US" sz="3600" b="1" dirty="0">
                <a:latin typeface="Copperplate" panose="02000504000000020004" pitchFamily="2" charset="77"/>
              </a:rPr>
              <a:t>TEAM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9610E-85FD-7F92-4F6F-6D94A304050E}"/>
              </a:ext>
            </a:extLst>
          </p:cNvPr>
          <p:cNvSpPr txBox="1"/>
          <p:nvPr/>
        </p:nvSpPr>
        <p:spPr>
          <a:xfrm>
            <a:off x="3410465" y="4324040"/>
            <a:ext cx="54760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Methodologies</a:t>
            </a:r>
          </a:p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Application Demonstration</a:t>
            </a:r>
          </a:p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Remaining Challenges</a:t>
            </a:r>
          </a:p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 Lessons Learned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Copperplate" panose="02000504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4405053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834D9A81-EA48-E890-111D-13C466E105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532238" y="-86497"/>
            <a:ext cx="9156357" cy="7080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7C433E-5CD1-7179-AF6C-C94CF28E9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666101" cy="6858000"/>
          </a:xfrm>
        </p:spPr>
        <p:txBody>
          <a:bodyPr vert="wordArtVert" anchor="ctr" anchorCtr="0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Copperplate" panose="02000504000000020004" pitchFamily="2" charset="77"/>
              </a:rPr>
              <a:t>POISON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5AC38-4118-0B29-4DD7-E601F99B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5896" y="0"/>
            <a:ext cx="1666104" cy="6858000"/>
          </a:xfrm>
        </p:spPr>
        <p:txBody>
          <a:bodyPr vert="wordArtVert" anchor="ctr" anchorCtr="0">
            <a:no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Copperplate" panose="02000504000000020004" pitchFamily="2" charset="77"/>
              </a:rPr>
              <a:t>REMNANT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8438D8-A9CE-CFB2-9405-7856A043D857}"/>
              </a:ext>
            </a:extLst>
          </p:cNvPr>
          <p:cNvSpPr txBox="1"/>
          <p:nvPr/>
        </p:nvSpPr>
        <p:spPr>
          <a:xfrm>
            <a:off x="3303371" y="3576587"/>
            <a:ext cx="5585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pperplate" panose="02000504000000020004" pitchFamily="2" charset="77"/>
              </a:rPr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9065F-BAFF-C59B-7BA8-B9E4DF3F0ED4}"/>
              </a:ext>
            </a:extLst>
          </p:cNvPr>
          <p:cNvSpPr txBox="1"/>
          <p:nvPr/>
        </p:nvSpPr>
        <p:spPr>
          <a:xfrm>
            <a:off x="3301310" y="766120"/>
            <a:ext cx="5585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opperplate" panose="02000504000000020004" pitchFamily="2" charset="77"/>
              </a:rPr>
              <a:t>Methodologies </a:t>
            </a:r>
          </a:p>
          <a:p>
            <a:pPr algn="ctr"/>
            <a:endParaRPr lang="en-US" sz="3600" b="1" dirty="0">
              <a:latin typeface="Copperplate" panose="02000504000000020004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9610E-85FD-7F92-4F6F-6D94A304050E}"/>
              </a:ext>
            </a:extLst>
          </p:cNvPr>
          <p:cNvSpPr txBox="1"/>
          <p:nvPr/>
        </p:nvSpPr>
        <p:spPr>
          <a:xfrm>
            <a:off x="4108622" y="4324040"/>
            <a:ext cx="40900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Agile</a:t>
            </a:r>
          </a:p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Trello</a:t>
            </a:r>
          </a:p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Wiring Diagram</a:t>
            </a:r>
          </a:p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README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Copperplate" panose="02000504000000020004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BB699-8A5B-1FBA-D030-8D19E0D28BBF}"/>
              </a:ext>
            </a:extLst>
          </p:cNvPr>
          <p:cNvSpPr txBox="1"/>
          <p:nvPr/>
        </p:nvSpPr>
        <p:spPr>
          <a:xfrm>
            <a:off x="4744995" y="1643283"/>
            <a:ext cx="281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pperplate" panose="02000504000000020004" pitchFamily="2" charset="77"/>
              </a:rPr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Ken Pederson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7019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834D9A81-EA48-E890-111D-13C466E105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532238" y="-86497"/>
            <a:ext cx="9156357" cy="7080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7C433E-5CD1-7179-AF6C-C94CF28E9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666101" cy="6858000"/>
          </a:xfrm>
        </p:spPr>
        <p:txBody>
          <a:bodyPr vert="wordArtVert" anchor="ctr" anchorCtr="0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Copperplate" panose="02000504000000020004" pitchFamily="2" charset="77"/>
              </a:rPr>
              <a:t>POISON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5AC38-4118-0B29-4DD7-E601F99B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5896" y="0"/>
            <a:ext cx="1666104" cy="6858000"/>
          </a:xfrm>
        </p:spPr>
        <p:txBody>
          <a:bodyPr vert="wordArtVert" anchor="ctr" anchorCtr="0">
            <a:no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Copperplate" panose="02000504000000020004" pitchFamily="2" charset="77"/>
              </a:rPr>
              <a:t>REMNANT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9065F-BAFF-C59B-7BA8-B9E4DF3F0ED4}"/>
              </a:ext>
            </a:extLst>
          </p:cNvPr>
          <p:cNvSpPr txBox="1"/>
          <p:nvPr/>
        </p:nvSpPr>
        <p:spPr>
          <a:xfrm>
            <a:off x="3301310" y="766120"/>
            <a:ext cx="5585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opperplate" panose="02000504000000020004" pitchFamily="2" charset="77"/>
              </a:rPr>
              <a:t>Methodologies </a:t>
            </a:r>
          </a:p>
          <a:p>
            <a:pPr algn="ctr"/>
            <a:endParaRPr lang="en-US" sz="3600" b="1" dirty="0">
              <a:latin typeface="Copperplate" panose="02000504000000020004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9610E-85FD-7F92-4F6F-6D94A304050E}"/>
              </a:ext>
            </a:extLst>
          </p:cNvPr>
          <p:cNvSpPr txBox="1"/>
          <p:nvPr/>
        </p:nvSpPr>
        <p:spPr>
          <a:xfrm>
            <a:off x="4108622" y="4324040"/>
            <a:ext cx="4090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Planning</a:t>
            </a:r>
          </a:p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Executing</a:t>
            </a:r>
          </a:p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Evaluating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Copperplate" panose="02000504000000020004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BB699-8A5B-1FBA-D030-8D19E0D28BBF}"/>
              </a:ext>
            </a:extLst>
          </p:cNvPr>
          <p:cNvSpPr txBox="1"/>
          <p:nvPr/>
        </p:nvSpPr>
        <p:spPr>
          <a:xfrm>
            <a:off x="4744995" y="1643283"/>
            <a:ext cx="281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pperplate" panose="02000504000000020004" pitchFamily="2" charset="77"/>
              </a:rPr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AGILE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96416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433E-5CD1-7179-AF6C-C94CF28E9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666101" cy="6858000"/>
          </a:xfrm>
        </p:spPr>
        <p:txBody>
          <a:bodyPr vert="wordArtVert" anchor="ctr" anchorCtr="0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Copperplate" panose="02000504000000020004" pitchFamily="2" charset="77"/>
              </a:rPr>
              <a:t>POISON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5AC38-4118-0B29-4DD7-E601F99B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5896" y="0"/>
            <a:ext cx="1666104" cy="6858000"/>
          </a:xfrm>
        </p:spPr>
        <p:txBody>
          <a:bodyPr vert="wordArtVert" anchor="ctr" anchorCtr="0">
            <a:no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Copperplate" panose="02000504000000020004" pitchFamily="2" charset="77"/>
              </a:rPr>
              <a:t>REMNANT</a:t>
            </a:r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F18BCB4-53E5-B2F4-F5AE-E0618478E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47" y="1111746"/>
            <a:ext cx="9394106" cy="463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7201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433E-5CD1-7179-AF6C-C94CF28E9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666101" cy="6858000"/>
          </a:xfrm>
        </p:spPr>
        <p:txBody>
          <a:bodyPr vert="wordArtVert" anchor="ctr" anchorCtr="0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Copperplate" panose="02000504000000020004" pitchFamily="2" charset="77"/>
              </a:rPr>
              <a:t>POISON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5AC38-4118-0B29-4DD7-E601F99B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5896" y="0"/>
            <a:ext cx="1666104" cy="6858000"/>
          </a:xfrm>
        </p:spPr>
        <p:txBody>
          <a:bodyPr vert="wordArtVert" anchor="ctr" anchorCtr="0">
            <a:no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Copperplate" panose="02000504000000020004" pitchFamily="2" charset="77"/>
              </a:rPr>
              <a:t>REMNANT</a:t>
            </a:r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82331630-FE4E-2AB3-F455-018ED6A8B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11" y="1234051"/>
            <a:ext cx="9012778" cy="438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8114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433E-5CD1-7179-AF6C-C94CF28E9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666101" cy="6858000"/>
          </a:xfrm>
        </p:spPr>
        <p:txBody>
          <a:bodyPr vert="wordArtVert" anchor="ctr" anchorCtr="0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Copperplate" panose="02000504000000020004" pitchFamily="2" charset="77"/>
              </a:rPr>
              <a:t>POISON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5AC38-4118-0B29-4DD7-E601F99B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5896" y="0"/>
            <a:ext cx="1666104" cy="6858000"/>
          </a:xfrm>
        </p:spPr>
        <p:txBody>
          <a:bodyPr vert="wordArtVert" anchor="ctr" anchorCtr="0">
            <a:no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Copperplate" panose="02000504000000020004" pitchFamily="2" charset="77"/>
              </a:rPr>
              <a:t>REMNANT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84FB5-7CBB-5EFD-ED65-594AE4E1FA8C}"/>
              </a:ext>
            </a:extLst>
          </p:cNvPr>
          <p:cNvSpPr txBox="1"/>
          <p:nvPr/>
        </p:nvSpPr>
        <p:spPr>
          <a:xfrm>
            <a:off x="2822122" y="2721114"/>
            <a:ext cx="654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A8174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POISON REMNANT README</a:t>
            </a:r>
            <a:endParaRPr lang="en-US" sz="4000" dirty="0">
              <a:solidFill>
                <a:srgbClr val="A817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11343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834D9A81-EA48-E890-111D-13C466E105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532238" y="-86497"/>
            <a:ext cx="9156357" cy="7080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7C433E-5CD1-7179-AF6C-C94CF28E9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666101" cy="6858000"/>
          </a:xfrm>
        </p:spPr>
        <p:txBody>
          <a:bodyPr vert="wordArtVert" anchor="ctr" anchorCtr="0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Copperplate" panose="02000504000000020004" pitchFamily="2" charset="77"/>
              </a:rPr>
              <a:t>POISON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5AC38-4118-0B29-4DD7-E601F99B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5896" y="0"/>
            <a:ext cx="1666104" cy="6858000"/>
          </a:xfrm>
        </p:spPr>
        <p:txBody>
          <a:bodyPr vert="wordArtVert" anchor="ctr" anchorCtr="0">
            <a:no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Copperplate" panose="02000504000000020004" pitchFamily="2" charset="77"/>
              </a:rPr>
              <a:t>REMNANT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9065F-BAFF-C59B-7BA8-B9E4DF3F0ED4}"/>
              </a:ext>
            </a:extLst>
          </p:cNvPr>
          <p:cNvSpPr txBox="1"/>
          <p:nvPr/>
        </p:nvSpPr>
        <p:spPr>
          <a:xfrm>
            <a:off x="2551671" y="766120"/>
            <a:ext cx="720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pperplate" panose="02000504000000020004" pitchFamily="2" charset="77"/>
              </a:rPr>
              <a:t>Application Demonstration</a:t>
            </a:r>
            <a:endParaRPr lang="en-US" sz="3600" b="1" dirty="0">
              <a:latin typeface="Copperplate" panose="02000504000000020004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BB699-8A5B-1FBA-D030-8D19E0D28BBF}"/>
              </a:ext>
            </a:extLst>
          </p:cNvPr>
          <p:cNvSpPr txBox="1"/>
          <p:nvPr/>
        </p:nvSpPr>
        <p:spPr>
          <a:xfrm>
            <a:off x="4522573" y="1636684"/>
            <a:ext cx="3262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pperplate" panose="02000504000000020004" pitchFamily="2" charset="77"/>
              </a:rPr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Samantha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Heisterkamp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Copperplate" panose="02000504000000020004" pitchFamily="2" charset="77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3935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834D9A81-EA48-E890-111D-13C466E105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532238" y="-86497"/>
            <a:ext cx="9156357" cy="7080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7C433E-5CD1-7179-AF6C-C94CF28E9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666101" cy="6858000"/>
          </a:xfrm>
        </p:spPr>
        <p:txBody>
          <a:bodyPr vert="wordArtVert" anchor="ctr" anchorCtr="0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Copperplate" panose="02000504000000020004" pitchFamily="2" charset="77"/>
              </a:rPr>
              <a:t>POISON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5AC38-4118-0B29-4DD7-E601F99B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5896" y="0"/>
            <a:ext cx="1666104" cy="6858000"/>
          </a:xfrm>
        </p:spPr>
        <p:txBody>
          <a:bodyPr vert="wordArtVert" anchor="ctr" anchorCtr="0">
            <a:no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Copperplate" panose="02000504000000020004" pitchFamily="2" charset="77"/>
              </a:rPr>
              <a:t>REMNANT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8438D8-A9CE-CFB2-9405-7856A043D857}"/>
              </a:ext>
            </a:extLst>
          </p:cNvPr>
          <p:cNvSpPr txBox="1"/>
          <p:nvPr/>
        </p:nvSpPr>
        <p:spPr>
          <a:xfrm>
            <a:off x="3303371" y="3576587"/>
            <a:ext cx="5585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pperplate" panose="02000504000000020004" pitchFamily="2" charset="77"/>
              </a:rPr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9065F-BAFF-C59B-7BA8-B9E4DF3F0ED4}"/>
              </a:ext>
            </a:extLst>
          </p:cNvPr>
          <p:cNvSpPr txBox="1"/>
          <p:nvPr/>
        </p:nvSpPr>
        <p:spPr>
          <a:xfrm>
            <a:off x="3301310" y="766120"/>
            <a:ext cx="558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pperplate" panose="02000504000000020004" pitchFamily="2" charset="77"/>
              </a:rPr>
              <a:t>Remaining Challenges</a:t>
            </a:r>
            <a:endParaRPr lang="en-US" sz="3600" b="1" dirty="0">
              <a:latin typeface="Copperplate" panose="02000504000000020004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9610E-85FD-7F92-4F6F-6D94A304050E}"/>
              </a:ext>
            </a:extLst>
          </p:cNvPr>
          <p:cNvSpPr txBox="1"/>
          <p:nvPr/>
        </p:nvSpPr>
        <p:spPr>
          <a:xfrm>
            <a:off x="3447535" y="4324040"/>
            <a:ext cx="5439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Bidding Capabilities</a:t>
            </a:r>
          </a:p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Customer Reviews &amp; Bakery Responses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BB699-8A5B-1FBA-D030-8D19E0D28BBF}"/>
              </a:ext>
            </a:extLst>
          </p:cNvPr>
          <p:cNvSpPr txBox="1"/>
          <p:nvPr/>
        </p:nvSpPr>
        <p:spPr>
          <a:xfrm>
            <a:off x="4744995" y="1643283"/>
            <a:ext cx="281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pperplate" panose="02000504000000020004" pitchFamily="2" charset="77"/>
              </a:rPr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Chad Rousseau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5267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106</Words>
  <Application>Microsoft Macintosh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Copperplate</vt:lpstr>
      <vt:lpstr>Office Theme</vt:lpstr>
      <vt:lpstr>POISON</vt:lpstr>
      <vt:lpstr>POISON</vt:lpstr>
      <vt:lpstr>POISON</vt:lpstr>
      <vt:lpstr>POISON</vt:lpstr>
      <vt:lpstr>POISON</vt:lpstr>
      <vt:lpstr>POISON</vt:lpstr>
      <vt:lpstr>POISON</vt:lpstr>
      <vt:lpstr>POISON</vt:lpstr>
      <vt:lpstr>POISON</vt:lpstr>
      <vt:lpstr>POISON</vt:lpstr>
      <vt:lpstr>POISON</vt:lpstr>
      <vt:lpstr>POISON</vt:lpstr>
      <vt:lpstr>POISON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POISON</dc:title>
  <dc:creator>Kenneth and Ellen Pederson</dc:creator>
  <cp:lastModifiedBy>Kenneth and Ellen Pederson</cp:lastModifiedBy>
  <cp:revision>6</cp:revision>
  <dcterms:created xsi:type="dcterms:W3CDTF">2022-08-26T14:41:36Z</dcterms:created>
  <dcterms:modified xsi:type="dcterms:W3CDTF">2022-08-26T16:00:34Z</dcterms:modified>
</cp:coreProperties>
</file>