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5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7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16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51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1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158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studentam</dc:creator>
  <cp:lastModifiedBy>studentam</cp:lastModifiedBy>
  <cp:revision>3</cp:revision>
  <dcterms:created xsi:type="dcterms:W3CDTF">2006-08-16T00:00:00Z</dcterms:created>
  <dcterms:modified xsi:type="dcterms:W3CDTF">2020-02-20T15:53:38Z</dcterms:modified>
</cp:coreProperties>
</file>