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BD1B72-1F85-426B-A9AA-3044ABEF5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CB7DEE-C8DF-432A-B89C-266DE6EF4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209837-DA6F-49C4-AB34-06BABE2B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9844-D0CC-4F03-9F1D-93C304AA9D77}" type="datetimeFigureOut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406F7D-9313-4527-A9A2-E1BFF0EA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8C18CF-E0C4-4655-A177-744CB6D4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CCA9-2993-4BC5-982D-D4BF9F111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74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76DFE-8B64-4BD3-B7DC-98CA8D1B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692F90-1F46-4620-A112-AD9B53F74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131339-D6E9-450C-930D-62012EE7A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9844-D0CC-4F03-9F1D-93C304AA9D77}" type="datetimeFigureOut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E42F44-F54A-420F-BC13-48267F24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CB9B8A-F31F-40FD-9439-70226838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CCA9-2993-4BC5-982D-D4BF9F111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63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A2CEE44-02EF-4D16-8B8E-69310689C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5FDADE-9802-4C14-B214-5636A2BC9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33B507-D2A0-4D52-AC4A-54430DBB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9844-D0CC-4F03-9F1D-93C304AA9D77}" type="datetimeFigureOut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25F943-2D41-4653-AC70-656E3410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3DA70C-C961-4B6D-A93F-8CB593D1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CCA9-2993-4BC5-982D-D4BF9F111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83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2DB012-728A-4918-B0D6-A860C673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B37EC1-963E-4CA3-8EE9-150408747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17190F-33AB-4067-A2D5-BDD831A7C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9844-D0CC-4F03-9F1D-93C304AA9D77}" type="datetimeFigureOut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B92B40-DE56-4703-9CAF-6FAD3934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BDE45D-521B-4065-9DD2-95468971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CCA9-2993-4BC5-982D-D4BF9F111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1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0B3138-6D28-49D8-8651-94B5E0EB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B36297-9D17-4142-BCFA-C40975FF7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283F33-572C-49B1-B8AF-DA9FCBDE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9844-D0CC-4F03-9F1D-93C304AA9D77}" type="datetimeFigureOut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0BFED3-A36B-46B1-98D2-D6A1E85B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EA16D5-E975-4D7F-8956-DB2421C6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CCA9-2993-4BC5-982D-D4BF9F111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33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D0B833-F0A4-44A0-BAEA-16A63E92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94BD96-DF5F-4E81-A83B-4E0C56E90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C9AA84-7446-486F-A17D-F3FFCBEEA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EC4EEE-B416-43DF-80E0-B57A40ED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9844-D0CC-4F03-9F1D-93C304AA9D77}" type="datetimeFigureOut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44C158-1D45-4D14-9D4D-8DF14FD5C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17B1E4-F8CC-4ABB-843C-A50AE6C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CCA9-2993-4BC5-982D-D4BF9F111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19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10B2C4-1C05-462E-A1CB-65AB46AE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F2A175-F50B-4D43-8FA2-966B79C72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B48B9E-EDB7-4579-91B9-0696859AC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B869BB0-D8B4-46DF-A911-852C440AF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A1617A9-6E40-45AC-B23F-29A024457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1F8DD67-4B7C-4371-B6E0-9559D956A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9844-D0CC-4F03-9F1D-93C304AA9D77}" type="datetimeFigureOut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365FE87-DC46-46B9-AF58-A9E7A729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1E47EA9-14B1-4454-A6FA-EE209A90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CCA9-2993-4BC5-982D-D4BF9F111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83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F213BD-F4B7-449A-AFB0-57F22823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5FF874F-5C7D-48DA-B9F2-EC786CCC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9844-D0CC-4F03-9F1D-93C304AA9D77}" type="datetimeFigureOut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931071C-5216-4FFF-845E-E1FC97A8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9A376A0-475F-4B63-8C57-8B5914EF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CCA9-2993-4BC5-982D-D4BF9F111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49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9C9C131-D2B7-499E-94AC-76E2605F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9844-D0CC-4F03-9F1D-93C304AA9D77}" type="datetimeFigureOut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44B4288-D2BB-4EA0-8E26-82EA3949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E960E8D-1F85-439F-B2A4-7AAA07EE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CCA9-2993-4BC5-982D-D4BF9F111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75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C2ECCE-DD13-4238-AAF5-E4407607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BF4C93-3D46-43A6-8663-CE3B82CD4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49CE78-9579-4E8E-ABC4-6135281D6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6B045C-F686-4B23-AF4E-52773439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9844-D0CC-4F03-9F1D-93C304AA9D77}" type="datetimeFigureOut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3F7C40-0422-466C-982B-B0A2B361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1BC77C-BEA9-433D-84BD-1FFBD1E2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CCA9-2993-4BC5-982D-D4BF9F111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37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19DC7C-9E74-4CEA-8B0E-D44DEFA1D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3E93A42-2489-4661-9D5C-FBADD7D0E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168724-D19D-4DAB-B9A7-7250939B6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0BFB5A-5AA4-41A2-A103-3D31070B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9844-D0CC-4F03-9F1D-93C304AA9D77}" type="datetimeFigureOut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7F0BA0-09DC-42D4-BC5D-3FA81C67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F9A450-D7B2-46EA-ADB6-D7EEFC3A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CCA9-2993-4BC5-982D-D4BF9F111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97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15DF470-0017-48E0-A192-CD66676D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3BF458-20B2-44CC-A997-BFD434A32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D5CA02-9618-4A1E-9EE1-6DB12FBF2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C9844-D0CC-4F03-9F1D-93C304AA9D77}" type="datetimeFigureOut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BB75C7-8448-4607-BEF1-FA1C14B16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765EE7-2B81-42AD-AC4B-E1E75D3D8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CCCA9-2993-4BC5-982D-D4BF9F111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25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>
            <a:extLst>
              <a:ext uri="{FF2B5EF4-FFF2-40B4-BE49-F238E27FC236}">
                <a16:creationId xmlns:a16="http://schemas.microsoft.com/office/drawing/2014/main" id="{708823D9-9B19-4590-8963-808EC15EA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661" y="651521"/>
            <a:ext cx="1715513" cy="14426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F2881B-241C-4CE8-8816-C0A45F1ED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611" y="1699340"/>
            <a:ext cx="2292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WebApp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BE6519D-8413-42A1-A66D-9F1586AE1E00}"/>
              </a:ext>
            </a:extLst>
          </p:cNvPr>
          <p:cNvCxnSpPr>
            <a:cxnSpLocks/>
          </p:cNvCxnSpPr>
          <p:nvPr/>
        </p:nvCxnSpPr>
        <p:spPr>
          <a:xfrm>
            <a:off x="1584590" y="1410240"/>
            <a:ext cx="2274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4FC1D36B-7E41-4C52-8AEA-A663E4C5B536}"/>
              </a:ext>
            </a:extLst>
          </p:cNvPr>
          <p:cNvGrpSpPr/>
          <p:nvPr/>
        </p:nvGrpSpPr>
        <p:grpSpPr>
          <a:xfrm>
            <a:off x="7516454" y="3624598"/>
            <a:ext cx="1281074" cy="749269"/>
            <a:chOff x="2788852" y="3380418"/>
            <a:chExt cx="1281074" cy="749269"/>
          </a:xfrm>
        </p:grpSpPr>
        <p:sp>
          <p:nvSpPr>
            <p:cNvPr id="34" name="円柱 33">
              <a:extLst>
                <a:ext uri="{FF2B5EF4-FFF2-40B4-BE49-F238E27FC236}">
                  <a16:creationId xmlns:a16="http://schemas.microsoft.com/office/drawing/2014/main" id="{5DB2D8D8-CE2D-46DD-B50D-02F086076916}"/>
                </a:ext>
              </a:extLst>
            </p:cNvPr>
            <p:cNvSpPr/>
            <p:nvPr/>
          </p:nvSpPr>
          <p:spPr>
            <a:xfrm>
              <a:off x="3211695" y="3380418"/>
              <a:ext cx="445906" cy="410715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35" name="TextBox 11">
              <a:extLst>
                <a:ext uri="{FF2B5EF4-FFF2-40B4-BE49-F238E27FC236}">
                  <a16:creationId xmlns:a16="http://schemas.microsoft.com/office/drawing/2014/main" id="{9B514CF2-A86E-405B-B4B5-3BA60639D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852" y="3791133"/>
              <a:ext cx="128107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ja-JP" altLang="en-US" sz="16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文言</a:t>
              </a:r>
              <a:r>
                <a:rPr lang="en-US" altLang="ja-JP" sz="16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DB</a:t>
              </a:r>
              <a:endParaRPr lang="en-US" altLang="en-US" sz="1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22003829-157C-4A81-A9BE-ABEBAB165084}"/>
              </a:ext>
            </a:extLst>
          </p:cNvPr>
          <p:cNvGrpSpPr/>
          <p:nvPr/>
        </p:nvGrpSpPr>
        <p:grpSpPr>
          <a:xfrm>
            <a:off x="7349810" y="1056609"/>
            <a:ext cx="1614363" cy="1141762"/>
            <a:chOff x="4569517" y="1755767"/>
            <a:chExt cx="1614363" cy="1141762"/>
          </a:xfrm>
        </p:grpSpPr>
        <p:pic>
          <p:nvPicPr>
            <p:cNvPr id="36" name="Graphic 18">
              <a:extLst>
                <a:ext uri="{FF2B5EF4-FFF2-40B4-BE49-F238E27FC236}">
                  <a16:creationId xmlns:a16="http://schemas.microsoft.com/office/drawing/2014/main" id="{A3F41E61-2F12-4191-9072-A1B68AD14E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0905" y="1755767"/>
              <a:ext cx="502205" cy="502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AF3ECB2F-2384-4C61-900C-3908FCCF14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9517" y="2251198"/>
              <a:ext cx="161436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Rekognition</a:t>
              </a: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14795157-EB21-40DA-91E2-2D738BFD842A}"/>
              </a:ext>
            </a:extLst>
          </p:cNvPr>
          <p:cNvGrpSpPr/>
          <p:nvPr/>
        </p:nvGrpSpPr>
        <p:grpSpPr>
          <a:xfrm>
            <a:off x="601876" y="1092416"/>
            <a:ext cx="1259350" cy="1044751"/>
            <a:chOff x="485144" y="1711386"/>
            <a:chExt cx="1063806" cy="851597"/>
          </a:xfrm>
        </p:grpSpPr>
        <p:sp>
          <p:nvSpPr>
            <p:cNvPr id="27" name="TextBox 11">
              <a:extLst>
                <a:ext uri="{FF2B5EF4-FFF2-40B4-BE49-F238E27FC236}">
                  <a16:creationId xmlns:a16="http://schemas.microsoft.com/office/drawing/2014/main" id="{49A84B7F-2EC4-41EF-B708-3F9E54857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44" y="2261933"/>
              <a:ext cx="1063806" cy="30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  <p:pic>
          <p:nvPicPr>
            <p:cNvPr id="42" name="Graphic 22">
              <a:extLst>
                <a:ext uri="{FF2B5EF4-FFF2-40B4-BE49-F238E27FC236}">
                  <a16:creationId xmlns:a16="http://schemas.microsoft.com/office/drawing/2014/main" id="{52D2E134-191E-47E3-A2D2-81961FA8FC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740843" y="1711386"/>
              <a:ext cx="573686" cy="573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3764EAE-5A3C-4093-B604-B29BC2208EF5}"/>
              </a:ext>
            </a:extLst>
          </p:cNvPr>
          <p:cNvSpPr txBox="1"/>
          <p:nvPr/>
        </p:nvSpPr>
        <p:spPr>
          <a:xfrm>
            <a:off x="1840320" y="1094712"/>
            <a:ext cx="1983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撮影許可・開始・終了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8B780858-4F95-447C-8510-0369209E18A6}"/>
              </a:ext>
            </a:extLst>
          </p:cNvPr>
          <p:cNvCxnSpPr>
            <a:cxnSpLocks/>
          </p:cNvCxnSpPr>
          <p:nvPr/>
        </p:nvCxnSpPr>
        <p:spPr>
          <a:xfrm flipH="1">
            <a:off x="1584591" y="1603280"/>
            <a:ext cx="22935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374A495-3CB7-4F07-9573-C753FC9B6D92}"/>
              </a:ext>
            </a:extLst>
          </p:cNvPr>
          <p:cNvSpPr txBox="1"/>
          <p:nvPr/>
        </p:nvSpPr>
        <p:spPr>
          <a:xfrm>
            <a:off x="1990858" y="1617661"/>
            <a:ext cx="1701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あだ名・</a:t>
            </a:r>
            <a:r>
              <a:rPr lang="ja-JP" altLang="en-US" sz="1200" dirty="0"/>
              <a:t>変顔画像</a:t>
            </a:r>
            <a:endParaRPr kumimoji="1" lang="ja-JP" altLang="en-US" sz="1200" dirty="0"/>
          </a:p>
        </p:txBody>
      </p: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96E6A31E-90C8-4AAA-8DE0-FC4827071691}"/>
              </a:ext>
            </a:extLst>
          </p:cNvPr>
          <p:cNvGrpSpPr/>
          <p:nvPr/>
        </p:nvGrpSpPr>
        <p:grpSpPr>
          <a:xfrm>
            <a:off x="3893332" y="3429000"/>
            <a:ext cx="998907" cy="939565"/>
            <a:chOff x="2932846" y="3229134"/>
            <a:chExt cx="998907" cy="939565"/>
          </a:xfrm>
        </p:grpSpPr>
        <p:pic>
          <p:nvPicPr>
            <p:cNvPr id="49" name="Graphic 17">
              <a:extLst>
                <a:ext uri="{FF2B5EF4-FFF2-40B4-BE49-F238E27FC236}">
                  <a16:creationId xmlns:a16="http://schemas.microsoft.com/office/drawing/2014/main" id="{19084A65-C5E5-4111-BEB0-7B41E3721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3125563" y="3229134"/>
              <a:ext cx="654563" cy="667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11">
              <a:extLst>
                <a:ext uri="{FF2B5EF4-FFF2-40B4-BE49-F238E27FC236}">
                  <a16:creationId xmlns:a16="http://schemas.microsoft.com/office/drawing/2014/main" id="{A99ED905-26CC-4EAF-9C2C-7784AC6BE0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2846" y="3799367"/>
              <a:ext cx="9989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Camera</a:t>
              </a:r>
            </a:p>
          </p:txBody>
        </p:sp>
      </p:grp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878676E-FFFD-4390-A28F-E4964496F83E}"/>
              </a:ext>
            </a:extLst>
          </p:cNvPr>
          <p:cNvSpPr txBox="1"/>
          <p:nvPr/>
        </p:nvSpPr>
        <p:spPr>
          <a:xfrm>
            <a:off x="2269009" y="3530224"/>
            <a:ext cx="905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変顔</a:t>
            </a:r>
            <a:endParaRPr kumimoji="1" lang="ja-JP" altLang="en-US" sz="12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75B08652-0E25-4D03-9F08-860CAF8B2DA0}"/>
              </a:ext>
            </a:extLst>
          </p:cNvPr>
          <p:cNvCxnSpPr>
            <a:cxnSpLocks/>
          </p:cNvCxnSpPr>
          <p:nvPr/>
        </p:nvCxnSpPr>
        <p:spPr>
          <a:xfrm flipV="1">
            <a:off x="4279737" y="2124197"/>
            <a:ext cx="0" cy="12091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98183CE4-414F-478F-99F9-0C5E63C16384}"/>
              </a:ext>
            </a:extLst>
          </p:cNvPr>
          <p:cNvCxnSpPr>
            <a:cxnSpLocks/>
          </p:cNvCxnSpPr>
          <p:nvPr/>
        </p:nvCxnSpPr>
        <p:spPr>
          <a:xfrm>
            <a:off x="4496189" y="2120023"/>
            <a:ext cx="0" cy="1213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615D143-E30C-4900-9421-451CCAB735FC}"/>
              </a:ext>
            </a:extLst>
          </p:cNvPr>
          <p:cNvSpPr txBox="1"/>
          <p:nvPr/>
        </p:nvSpPr>
        <p:spPr>
          <a:xfrm>
            <a:off x="3508945" y="2500405"/>
            <a:ext cx="87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変顔画像</a:t>
            </a:r>
            <a:endParaRPr kumimoji="1" lang="ja-JP" altLang="en-US" sz="120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48CD9C0-10C9-47AE-910B-71B846F19C07}"/>
              </a:ext>
            </a:extLst>
          </p:cNvPr>
          <p:cNvSpPr txBox="1"/>
          <p:nvPr/>
        </p:nvSpPr>
        <p:spPr>
          <a:xfrm>
            <a:off x="4481086" y="2481806"/>
            <a:ext cx="818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撮影許可</a:t>
            </a:r>
            <a:endParaRPr lang="en-US" altLang="ja-JP" sz="1200" dirty="0"/>
          </a:p>
          <a:p>
            <a:r>
              <a:rPr lang="ja-JP" altLang="en-US" sz="1200" dirty="0"/>
              <a:t>・開始</a:t>
            </a:r>
            <a:endParaRPr lang="en-US" altLang="ja-JP" sz="1200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7EC0373-2427-40D2-8E4F-1AE90498DD26}"/>
              </a:ext>
            </a:extLst>
          </p:cNvPr>
          <p:cNvCxnSpPr>
            <a:cxnSpLocks/>
          </p:cNvCxnSpPr>
          <p:nvPr/>
        </p:nvCxnSpPr>
        <p:spPr>
          <a:xfrm>
            <a:off x="4892239" y="1434450"/>
            <a:ext cx="2663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FCE53BD2-FD69-4284-9D23-307FB20F1349}"/>
              </a:ext>
            </a:extLst>
          </p:cNvPr>
          <p:cNvSpPr txBox="1"/>
          <p:nvPr/>
        </p:nvSpPr>
        <p:spPr>
          <a:xfrm>
            <a:off x="5739562" y="1079796"/>
            <a:ext cx="1028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変顔画像</a:t>
            </a:r>
            <a:endParaRPr kumimoji="1" lang="ja-JP" altLang="en-US" sz="1200" dirty="0"/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215F498D-D080-456D-A845-BC1340C05708}"/>
              </a:ext>
            </a:extLst>
          </p:cNvPr>
          <p:cNvCxnSpPr>
            <a:cxnSpLocks/>
          </p:cNvCxnSpPr>
          <p:nvPr/>
        </p:nvCxnSpPr>
        <p:spPr>
          <a:xfrm flipH="1">
            <a:off x="4916158" y="1627490"/>
            <a:ext cx="26391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E7AC890-9875-4D55-B202-9A9397FE9B6C}"/>
              </a:ext>
            </a:extLst>
          </p:cNvPr>
          <p:cNvSpPr txBox="1"/>
          <p:nvPr/>
        </p:nvSpPr>
        <p:spPr>
          <a:xfrm>
            <a:off x="5747870" y="1647523"/>
            <a:ext cx="964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解析結果</a:t>
            </a:r>
            <a:endParaRPr kumimoji="1" lang="ja-JP" altLang="en-US" sz="1200" dirty="0"/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E2FF4753-064B-446D-A273-8AC3E263D091}"/>
              </a:ext>
            </a:extLst>
          </p:cNvPr>
          <p:cNvCxnSpPr>
            <a:cxnSpLocks/>
          </p:cNvCxnSpPr>
          <p:nvPr/>
        </p:nvCxnSpPr>
        <p:spPr>
          <a:xfrm>
            <a:off x="5133090" y="1932519"/>
            <a:ext cx="2746314" cy="1575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A71975C-A322-46F8-9431-01C294689BA7}"/>
              </a:ext>
            </a:extLst>
          </p:cNvPr>
          <p:cNvCxnSpPr>
            <a:cxnSpLocks/>
          </p:cNvCxnSpPr>
          <p:nvPr/>
        </p:nvCxnSpPr>
        <p:spPr>
          <a:xfrm flipH="1" flipV="1">
            <a:off x="5000576" y="2084665"/>
            <a:ext cx="2695236" cy="15840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3FBCB2A2-9245-4FA9-A238-FA550F65A0CD}"/>
              </a:ext>
            </a:extLst>
          </p:cNvPr>
          <p:cNvSpPr txBox="1"/>
          <p:nvPr/>
        </p:nvSpPr>
        <p:spPr>
          <a:xfrm>
            <a:off x="6625979" y="2544448"/>
            <a:ext cx="2344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あだ名生成アルゴリズム結果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2476636B-BA74-45C7-8153-37185301C0F1}"/>
              </a:ext>
            </a:extLst>
          </p:cNvPr>
          <p:cNvSpPr txBox="1"/>
          <p:nvPr/>
        </p:nvSpPr>
        <p:spPr>
          <a:xfrm>
            <a:off x="5799898" y="2983560"/>
            <a:ext cx="719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あだ名</a:t>
            </a:r>
          </a:p>
        </p:txBody>
      </p:sp>
      <p:sp>
        <p:nvSpPr>
          <p:cNvPr id="101" name="TextBox 11">
            <a:extLst>
              <a:ext uri="{FF2B5EF4-FFF2-40B4-BE49-F238E27FC236}">
                <a16:creationId xmlns:a16="http://schemas.microsoft.com/office/drawing/2014/main" id="{559B8A12-BB2D-4937-B5BF-B61D3874F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0535" y="197825"/>
            <a:ext cx="22923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システム全体構成</a:t>
            </a:r>
            <a:endParaRPr lang="en-US" altLang="en-US" sz="16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C7A2DD8B-0D4E-48B5-8C80-85C0B2B573D3}"/>
              </a:ext>
            </a:extLst>
          </p:cNvPr>
          <p:cNvCxnSpPr>
            <a:cxnSpLocks/>
            <a:stCxn id="27" idx="2"/>
          </p:cNvCxnSpPr>
          <p:nvPr/>
        </p:nvCxnSpPr>
        <p:spPr>
          <a:xfrm rot="16200000" flipH="1">
            <a:off x="1741522" y="1627196"/>
            <a:ext cx="1692788" cy="271273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79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AF2881B-241C-4CE8-8816-C0A45F1ED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1815" y="592293"/>
            <a:ext cx="2292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WebApp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BE6519D-8413-42A1-A66D-9F1586AE1E00}"/>
              </a:ext>
            </a:extLst>
          </p:cNvPr>
          <p:cNvCxnSpPr>
            <a:cxnSpLocks/>
          </p:cNvCxnSpPr>
          <p:nvPr/>
        </p:nvCxnSpPr>
        <p:spPr>
          <a:xfrm>
            <a:off x="912179" y="1410240"/>
            <a:ext cx="18265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4FC1D36B-7E41-4C52-8AEA-A663E4C5B536}"/>
              </a:ext>
            </a:extLst>
          </p:cNvPr>
          <p:cNvGrpSpPr/>
          <p:nvPr/>
        </p:nvGrpSpPr>
        <p:grpSpPr>
          <a:xfrm>
            <a:off x="9595786" y="3658691"/>
            <a:ext cx="1281074" cy="749269"/>
            <a:chOff x="2788852" y="3380418"/>
            <a:chExt cx="1281074" cy="749269"/>
          </a:xfrm>
        </p:grpSpPr>
        <p:sp>
          <p:nvSpPr>
            <p:cNvPr id="34" name="円柱 33">
              <a:extLst>
                <a:ext uri="{FF2B5EF4-FFF2-40B4-BE49-F238E27FC236}">
                  <a16:creationId xmlns:a16="http://schemas.microsoft.com/office/drawing/2014/main" id="{5DB2D8D8-CE2D-46DD-B50D-02F086076916}"/>
                </a:ext>
              </a:extLst>
            </p:cNvPr>
            <p:cNvSpPr/>
            <p:nvPr/>
          </p:nvSpPr>
          <p:spPr>
            <a:xfrm>
              <a:off x="3211695" y="3380418"/>
              <a:ext cx="445906" cy="410715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35" name="TextBox 11">
              <a:extLst>
                <a:ext uri="{FF2B5EF4-FFF2-40B4-BE49-F238E27FC236}">
                  <a16:creationId xmlns:a16="http://schemas.microsoft.com/office/drawing/2014/main" id="{9B514CF2-A86E-405B-B4B5-3BA60639D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852" y="3791133"/>
              <a:ext cx="128107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ja-JP" altLang="en-US" sz="16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文言</a:t>
              </a:r>
              <a:r>
                <a:rPr lang="en-US" altLang="ja-JP" sz="16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DB</a:t>
              </a:r>
              <a:endParaRPr lang="en-US" altLang="en-US" sz="1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22003829-157C-4A81-A9BE-ABEBAB165084}"/>
              </a:ext>
            </a:extLst>
          </p:cNvPr>
          <p:cNvGrpSpPr/>
          <p:nvPr/>
        </p:nvGrpSpPr>
        <p:grpSpPr>
          <a:xfrm>
            <a:off x="9824829" y="1044640"/>
            <a:ext cx="1614363" cy="1141762"/>
            <a:chOff x="4569517" y="1755767"/>
            <a:chExt cx="1614363" cy="1141762"/>
          </a:xfrm>
        </p:grpSpPr>
        <p:pic>
          <p:nvPicPr>
            <p:cNvPr id="36" name="Graphic 18">
              <a:extLst>
                <a:ext uri="{FF2B5EF4-FFF2-40B4-BE49-F238E27FC236}">
                  <a16:creationId xmlns:a16="http://schemas.microsoft.com/office/drawing/2014/main" id="{A3F41E61-2F12-4191-9072-A1B68AD14E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0905" y="1755767"/>
              <a:ext cx="502205" cy="502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AF3ECB2F-2384-4C61-900C-3908FCCF14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9517" y="2251198"/>
              <a:ext cx="161436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Rekognition</a:t>
              </a: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14795157-EB21-40DA-91E2-2D738BFD842A}"/>
              </a:ext>
            </a:extLst>
          </p:cNvPr>
          <p:cNvGrpSpPr/>
          <p:nvPr/>
        </p:nvGrpSpPr>
        <p:grpSpPr>
          <a:xfrm>
            <a:off x="-70535" y="1092416"/>
            <a:ext cx="1259350" cy="1044751"/>
            <a:chOff x="485144" y="1711386"/>
            <a:chExt cx="1063806" cy="851597"/>
          </a:xfrm>
        </p:grpSpPr>
        <p:sp>
          <p:nvSpPr>
            <p:cNvPr id="27" name="TextBox 11">
              <a:extLst>
                <a:ext uri="{FF2B5EF4-FFF2-40B4-BE49-F238E27FC236}">
                  <a16:creationId xmlns:a16="http://schemas.microsoft.com/office/drawing/2014/main" id="{49A84B7F-2EC4-41EF-B708-3F9E54857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44" y="2261933"/>
              <a:ext cx="1063806" cy="30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  <p:pic>
          <p:nvPicPr>
            <p:cNvPr id="42" name="Graphic 22">
              <a:extLst>
                <a:ext uri="{FF2B5EF4-FFF2-40B4-BE49-F238E27FC236}">
                  <a16:creationId xmlns:a16="http://schemas.microsoft.com/office/drawing/2014/main" id="{52D2E134-191E-47E3-A2D2-81961FA8FC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>
              <a:off x="740843" y="1711386"/>
              <a:ext cx="573686" cy="573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3764EAE-5A3C-4093-B604-B29BC2208EF5}"/>
              </a:ext>
            </a:extLst>
          </p:cNvPr>
          <p:cNvSpPr txBox="1"/>
          <p:nvPr/>
        </p:nvSpPr>
        <p:spPr>
          <a:xfrm>
            <a:off x="923672" y="1101828"/>
            <a:ext cx="1983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撮影許可・開始・終了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8B780858-4F95-447C-8510-0369209E18A6}"/>
              </a:ext>
            </a:extLst>
          </p:cNvPr>
          <p:cNvCxnSpPr>
            <a:cxnSpLocks/>
          </p:cNvCxnSpPr>
          <p:nvPr/>
        </p:nvCxnSpPr>
        <p:spPr>
          <a:xfrm flipH="1">
            <a:off x="912180" y="1603280"/>
            <a:ext cx="18265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374A495-3CB7-4F07-9573-C753FC9B6D92}"/>
              </a:ext>
            </a:extLst>
          </p:cNvPr>
          <p:cNvSpPr txBox="1"/>
          <p:nvPr/>
        </p:nvSpPr>
        <p:spPr>
          <a:xfrm>
            <a:off x="1097058" y="1604691"/>
            <a:ext cx="1701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あだ名・</a:t>
            </a:r>
            <a:r>
              <a:rPr lang="ja-JP" altLang="en-US" sz="1200" dirty="0"/>
              <a:t>変顔画像</a:t>
            </a:r>
            <a:endParaRPr kumimoji="1" lang="ja-JP" altLang="en-US" sz="1200" dirty="0"/>
          </a:p>
        </p:txBody>
      </p: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96E6A31E-90C8-4AAA-8DE0-FC4827071691}"/>
              </a:ext>
            </a:extLst>
          </p:cNvPr>
          <p:cNvGrpSpPr/>
          <p:nvPr/>
        </p:nvGrpSpPr>
        <p:grpSpPr>
          <a:xfrm>
            <a:off x="3196374" y="3930599"/>
            <a:ext cx="998907" cy="939565"/>
            <a:chOff x="2932846" y="3229134"/>
            <a:chExt cx="998907" cy="939565"/>
          </a:xfrm>
        </p:grpSpPr>
        <p:pic>
          <p:nvPicPr>
            <p:cNvPr id="49" name="Graphic 17">
              <a:extLst>
                <a:ext uri="{FF2B5EF4-FFF2-40B4-BE49-F238E27FC236}">
                  <a16:creationId xmlns:a16="http://schemas.microsoft.com/office/drawing/2014/main" id="{19084A65-C5E5-4111-BEB0-7B41E3721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>
              <a:off x="3125563" y="3229134"/>
              <a:ext cx="654563" cy="667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11">
              <a:extLst>
                <a:ext uri="{FF2B5EF4-FFF2-40B4-BE49-F238E27FC236}">
                  <a16:creationId xmlns:a16="http://schemas.microsoft.com/office/drawing/2014/main" id="{A99ED905-26CC-4EAF-9C2C-7784AC6BE0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2846" y="3799367"/>
              <a:ext cx="9989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Camera</a:t>
              </a:r>
            </a:p>
          </p:txBody>
        </p:sp>
      </p:grp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878676E-FFFD-4390-A28F-E4964496F83E}"/>
              </a:ext>
            </a:extLst>
          </p:cNvPr>
          <p:cNvSpPr txBox="1"/>
          <p:nvPr/>
        </p:nvSpPr>
        <p:spPr>
          <a:xfrm>
            <a:off x="1716440" y="3893575"/>
            <a:ext cx="905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変顔</a:t>
            </a:r>
            <a:endParaRPr kumimoji="1" lang="ja-JP" altLang="en-US" sz="12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75B08652-0E25-4D03-9F08-860CAF8B2DA0}"/>
              </a:ext>
            </a:extLst>
          </p:cNvPr>
          <p:cNvCxnSpPr>
            <a:cxnSpLocks/>
          </p:cNvCxnSpPr>
          <p:nvPr/>
        </p:nvCxnSpPr>
        <p:spPr>
          <a:xfrm flipV="1">
            <a:off x="3582779" y="1796222"/>
            <a:ext cx="0" cy="20387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98183CE4-414F-478F-99F9-0C5E63C16384}"/>
              </a:ext>
            </a:extLst>
          </p:cNvPr>
          <p:cNvCxnSpPr>
            <a:cxnSpLocks/>
          </p:cNvCxnSpPr>
          <p:nvPr/>
        </p:nvCxnSpPr>
        <p:spPr>
          <a:xfrm>
            <a:off x="3799231" y="1796222"/>
            <a:ext cx="0" cy="20387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615D143-E30C-4900-9421-451CCAB735FC}"/>
              </a:ext>
            </a:extLst>
          </p:cNvPr>
          <p:cNvSpPr txBox="1"/>
          <p:nvPr/>
        </p:nvSpPr>
        <p:spPr>
          <a:xfrm>
            <a:off x="2798576" y="3272336"/>
            <a:ext cx="87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変顔画像</a:t>
            </a:r>
            <a:endParaRPr kumimoji="1" lang="ja-JP" altLang="en-US" sz="120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48CD9C0-10C9-47AE-910B-71B846F19C07}"/>
              </a:ext>
            </a:extLst>
          </p:cNvPr>
          <p:cNvSpPr txBox="1"/>
          <p:nvPr/>
        </p:nvSpPr>
        <p:spPr>
          <a:xfrm>
            <a:off x="3788960" y="3233076"/>
            <a:ext cx="818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撮影許可</a:t>
            </a:r>
            <a:endParaRPr lang="en-US" altLang="ja-JP" sz="1200" dirty="0"/>
          </a:p>
          <a:p>
            <a:r>
              <a:rPr lang="ja-JP" altLang="en-US" sz="1200" dirty="0"/>
              <a:t>・開始</a:t>
            </a:r>
            <a:endParaRPr lang="en-US" altLang="ja-JP" sz="1200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7EC0373-2427-40D2-8E4F-1AE90498DD26}"/>
              </a:ext>
            </a:extLst>
          </p:cNvPr>
          <p:cNvCxnSpPr>
            <a:cxnSpLocks/>
          </p:cNvCxnSpPr>
          <p:nvPr/>
        </p:nvCxnSpPr>
        <p:spPr>
          <a:xfrm>
            <a:off x="8222889" y="1422481"/>
            <a:ext cx="18074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FCE53BD2-FD69-4284-9D23-307FB20F1349}"/>
              </a:ext>
            </a:extLst>
          </p:cNvPr>
          <p:cNvSpPr txBox="1"/>
          <p:nvPr/>
        </p:nvSpPr>
        <p:spPr>
          <a:xfrm>
            <a:off x="8778356" y="1108684"/>
            <a:ext cx="1028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変顔画像</a:t>
            </a:r>
            <a:endParaRPr kumimoji="1" lang="ja-JP" altLang="en-US" sz="1200" dirty="0"/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215F498D-D080-456D-A845-BC1340C05708}"/>
              </a:ext>
            </a:extLst>
          </p:cNvPr>
          <p:cNvCxnSpPr>
            <a:cxnSpLocks/>
          </p:cNvCxnSpPr>
          <p:nvPr/>
        </p:nvCxnSpPr>
        <p:spPr>
          <a:xfrm flipH="1">
            <a:off x="8222889" y="1615521"/>
            <a:ext cx="18074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E7AC890-9875-4D55-B202-9A9397FE9B6C}"/>
              </a:ext>
            </a:extLst>
          </p:cNvPr>
          <p:cNvSpPr txBox="1"/>
          <p:nvPr/>
        </p:nvSpPr>
        <p:spPr>
          <a:xfrm>
            <a:off x="8778356" y="1670061"/>
            <a:ext cx="964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解析結果</a:t>
            </a:r>
            <a:endParaRPr kumimoji="1" lang="ja-JP" altLang="en-US" sz="1200" dirty="0"/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E2FF4753-064B-446D-A273-8AC3E263D091}"/>
              </a:ext>
            </a:extLst>
          </p:cNvPr>
          <p:cNvCxnSpPr>
            <a:cxnSpLocks/>
          </p:cNvCxnSpPr>
          <p:nvPr/>
        </p:nvCxnSpPr>
        <p:spPr>
          <a:xfrm>
            <a:off x="8270548" y="2573799"/>
            <a:ext cx="1688188" cy="968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A71975C-A322-46F8-9431-01C294689BA7}"/>
              </a:ext>
            </a:extLst>
          </p:cNvPr>
          <p:cNvCxnSpPr>
            <a:cxnSpLocks/>
          </p:cNvCxnSpPr>
          <p:nvPr/>
        </p:nvCxnSpPr>
        <p:spPr>
          <a:xfrm flipH="1" flipV="1">
            <a:off x="8186262" y="2768991"/>
            <a:ext cx="1588882" cy="9338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3FBCB2A2-9245-4FA9-A238-FA550F65A0CD}"/>
              </a:ext>
            </a:extLst>
          </p:cNvPr>
          <p:cNvSpPr txBox="1"/>
          <p:nvPr/>
        </p:nvSpPr>
        <p:spPr>
          <a:xfrm>
            <a:off x="8724596" y="2617772"/>
            <a:ext cx="222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あだ名生成アルゴリズム結果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2476636B-BA74-45C7-8153-37185301C0F1}"/>
              </a:ext>
            </a:extLst>
          </p:cNvPr>
          <p:cNvSpPr txBox="1"/>
          <p:nvPr/>
        </p:nvSpPr>
        <p:spPr>
          <a:xfrm>
            <a:off x="8270548" y="3265537"/>
            <a:ext cx="719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あだ名</a:t>
            </a:r>
          </a:p>
        </p:txBody>
      </p:sp>
      <p:sp>
        <p:nvSpPr>
          <p:cNvPr id="101" name="TextBox 11">
            <a:extLst>
              <a:ext uri="{FF2B5EF4-FFF2-40B4-BE49-F238E27FC236}">
                <a16:creationId xmlns:a16="http://schemas.microsoft.com/office/drawing/2014/main" id="{559B8A12-BB2D-4937-B5BF-B61D3874F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0535" y="197825"/>
            <a:ext cx="25723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WebApp</a:t>
            </a:r>
            <a:r>
              <a:rPr lang="ja-JP" altLang="en-US" sz="1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モジュール構成</a:t>
            </a:r>
            <a:endParaRPr lang="en-US" altLang="en-US" sz="16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C7A2DD8B-0D4E-48B5-8C80-85C0B2B573D3}"/>
              </a:ext>
            </a:extLst>
          </p:cNvPr>
          <p:cNvCxnSpPr>
            <a:cxnSpLocks/>
            <a:stCxn id="27" idx="2"/>
            <a:endCxn id="49" idx="1"/>
          </p:cNvCxnSpPr>
          <p:nvPr/>
        </p:nvCxnSpPr>
        <p:spPr>
          <a:xfrm rot="16200000" flipH="1">
            <a:off x="910452" y="1785854"/>
            <a:ext cx="2127327" cy="282995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3DBBC9F-35FF-40A8-A20F-5468D9864ABC}"/>
              </a:ext>
            </a:extLst>
          </p:cNvPr>
          <p:cNvSpPr/>
          <p:nvPr/>
        </p:nvSpPr>
        <p:spPr>
          <a:xfrm>
            <a:off x="2827767" y="626081"/>
            <a:ext cx="5807001" cy="2537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6C729E6-8C17-4701-A98C-F2E25EA6C128}"/>
              </a:ext>
            </a:extLst>
          </p:cNvPr>
          <p:cNvSpPr/>
          <p:nvPr/>
        </p:nvSpPr>
        <p:spPr>
          <a:xfrm>
            <a:off x="3064634" y="1316095"/>
            <a:ext cx="1243638" cy="406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accent1">
                    <a:lumMod val="75000"/>
                  </a:schemeClr>
                </a:solidFill>
              </a:rPr>
              <a:t>Templates</a:t>
            </a:r>
          </a:p>
          <a:p>
            <a:pPr algn="ctr"/>
            <a:r>
              <a:rPr lang="en-US" altLang="ja-JP" sz="1200" dirty="0">
                <a:solidFill>
                  <a:schemeClr val="accent1">
                    <a:lumMod val="75000"/>
                  </a:schemeClr>
                </a:solidFill>
              </a:rPr>
              <a:t>(UI)</a:t>
            </a:r>
            <a:endParaRPr kumimoji="1" lang="en-US" altLang="ja-JP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40BED9BB-1C06-48E4-8E86-DFB557E7A169}"/>
              </a:ext>
            </a:extLst>
          </p:cNvPr>
          <p:cNvSpPr/>
          <p:nvPr/>
        </p:nvSpPr>
        <p:spPr>
          <a:xfrm>
            <a:off x="6807241" y="1318181"/>
            <a:ext cx="1243638" cy="406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accent1">
                    <a:lumMod val="75000"/>
                  </a:schemeClr>
                </a:solidFill>
              </a:rPr>
              <a:t>あだ名生成</a:t>
            </a:r>
            <a:endParaRPr kumimoji="1" lang="en-US" altLang="ja-JP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C1D51B0B-3117-4473-953F-8C0061AA267D}"/>
              </a:ext>
            </a:extLst>
          </p:cNvPr>
          <p:cNvSpPr/>
          <p:nvPr/>
        </p:nvSpPr>
        <p:spPr>
          <a:xfrm>
            <a:off x="4927189" y="1319374"/>
            <a:ext cx="1243638" cy="406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accent1">
                    <a:lumMod val="75000"/>
                  </a:schemeClr>
                </a:solidFill>
              </a:rPr>
              <a:t>Controllers</a:t>
            </a:r>
          </a:p>
          <a:p>
            <a:pPr algn="ctr"/>
            <a:r>
              <a:rPr kumimoji="1" lang="en-US" altLang="ja-JP" sz="1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ja-JP" altLang="en-US" sz="1200" dirty="0">
                <a:solidFill>
                  <a:schemeClr val="accent1">
                    <a:lumMod val="75000"/>
                  </a:schemeClr>
                </a:solidFill>
              </a:rPr>
              <a:t>ルーティング</a:t>
            </a:r>
            <a:r>
              <a:rPr lang="en-US" altLang="ja-JP" sz="12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kumimoji="1" lang="en-US" altLang="ja-JP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5DA8704-0870-4039-B151-01AA1550D773}"/>
              </a:ext>
            </a:extLst>
          </p:cNvPr>
          <p:cNvSpPr/>
          <p:nvPr/>
        </p:nvSpPr>
        <p:spPr>
          <a:xfrm>
            <a:off x="6802531" y="2199820"/>
            <a:ext cx="1243638" cy="406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kumimoji="1" lang="ja-JP" altLang="en-US" sz="1200" dirty="0">
                <a:solidFill>
                  <a:schemeClr val="accent1">
                    <a:lumMod val="75000"/>
                  </a:schemeClr>
                </a:solidFill>
              </a:rPr>
              <a:t>管理</a:t>
            </a:r>
            <a:endParaRPr kumimoji="1" lang="en-US" altLang="ja-JP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DD5066D-66D5-440D-86E5-B155C9B9A6B6}"/>
              </a:ext>
            </a:extLst>
          </p:cNvPr>
          <p:cNvCxnSpPr>
            <a:stCxn id="16" idx="3"/>
            <a:endCxn id="51" idx="1"/>
          </p:cNvCxnSpPr>
          <p:nvPr/>
        </p:nvCxnSpPr>
        <p:spPr>
          <a:xfrm>
            <a:off x="4308272" y="1519181"/>
            <a:ext cx="618917" cy="3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B5C662F6-6A92-44EA-B9AE-B71B2330E512}"/>
              </a:ext>
            </a:extLst>
          </p:cNvPr>
          <p:cNvCxnSpPr>
            <a:stCxn id="51" idx="3"/>
            <a:endCxn id="50" idx="1"/>
          </p:cNvCxnSpPr>
          <p:nvPr/>
        </p:nvCxnSpPr>
        <p:spPr>
          <a:xfrm flipV="1">
            <a:off x="6170827" y="1521267"/>
            <a:ext cx="636414" cy="1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971AFB3-74F3-4B87-A692-6B8B1D663ABC}"/>
              </a:ext>
            </a:extLst>
          </p:cNvPr>
          <p:cNvCxnSpPr>
            <a:stCxn id="50" idx="2"/>
            <a:endCxn id="53" idx="0"/>
          </p:cNvCxnSpPr>
          <p:nvPr/>
        </p:nvCxnSpPr>
        <p:spPr>
          <a:xfrm flipH="1">
            <a:off x="7424350" y="1724352"/>
            <a:ext cx="4710" cy="475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47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10216</TotalTime>
  <Words>96</Words>
  <Application>Microsoft Office PowerPoint</Application>
  <PresentationFormat>ワイド画面</PresentationFormat>
  <Paragraphs>38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拓海 奥村</dc:creator>
  <cp:lastModifiedBy>拓海 奥村</cp:lastModifiedBy>
  <cp:revision>3</cp:revision>
  <dcterms:created xsi:type="dcterms:W3CDTF">2021-09-05T03:23:02Z</dcterms:created>
  <dcterms:modified xsi:type="dcterms:W3CDTF">2021-09-12T05:39:07Z</dcterms:modified>
</cp:coreProperties>
</file>