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29EAD3-4663-7846-89CA-D5A96B865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354F33-C09F-4C4E-B0FC-B9E653D1B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12CAB4-A9D9-8E40-AC1B-D963242E0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EE0B-969C-1A4D-87BA-4B41C854C7B7}" type="datetimeFigureOut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0C8CCC-5772-8C43-96D5-F03ADE9AD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DBA811-C232-444B-AB90-7B3A367E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FAC5-6EB5-7A4F-8B19-38BF067D7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33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7EC367-596B-9E4D-B8F1-05A8F690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33008D-0DD1-504E-85D9-91753ECC3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2D4E54-49DA-8448-8F2B-0F690B6F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EE0B-969C-1A4D-87BA-4B41C854C7B7}" type="datetimeFigureOut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9F5861-BF1D-9244-AD11-DBB5B0FD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A221D9-EC19-7947-9DBC-2E03BE6E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FAC5-6EB5-7A4F-8B19-38BF067D7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14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FA75701-357D-5143-884E-B90B6F951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0043A8-6272-8142-AA6A-837B163AF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F1968B-EB84-CF42-8F9B-F0EAB52F0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EE0B-969C-1A4D-87BA-4B41C854C7B7}" type="datetimeFigureOut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42AB1F-E8FB-6140-959D-160FF924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408B73-0B77-7542-87C4-F1748D16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FAC5-6EB5-7A4F-8B19-38BF067D7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50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245394-08B6-0C44-94A9-E23CDAB2A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CF83A2-25CB-6343-99CA-79D6C8861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0BE3D6-5BCB-ED47-BDDE-7F27018BB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EE0B-969C-1A4D-87BA-4B41C854C7B7}" type="datetimeFigureOut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F5F7C2-A9BA-9543-8DB6-4DBB64D1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E6AC4C-5A92-6848-A167-5B5774A5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FAC5-6EB5-7A4F-8B19-38BF067D7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40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0D01E-135C-F743-9B19-E7A9EB8B5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E66DF8-5798-7543-AA5E-B2062689F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DA673F-0993-0D48-AEC1-55A80F46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EE0B-969C-1A4D-87BA-4B41C854C7B7}" type="datetimeFigureOut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B92A2C-DA26-8544-BD43-04DAC16C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6E2644-3C6D-9148-B536-2EEBC200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FAC5-6EB5-7A4F-8B19-38BF067D7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39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E9F2B-B529-054B-A66F-EDCF40C35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18F969-728E-FD42-9160-10EE69BBF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0E167B-6EBA-B940-A80B-A135AC24F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C6701B-5A09-8A49-910B-C7871A453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EE0B-969C-1A4D-87BA-4B41C854C7B7}" type="datetimeFigureOut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EA9DD5-9F7A-3D4C-9460-B4BA166A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A5ADF6-69DC-7A40-9A95-59F16E6E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FAC5-6EB5-7A4F-8B19-38BF067D7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80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50424B-F8C6-B64D-812B-63A8AB6C1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ED37A8-1371-454B-846F-F3F2A7F97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3362E9-6320-244A-94C7-551F210F3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0A83437-137D-1C44-9540-D4C3B8F75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6A7292A-2D43-CB43-832E-FAB4684A9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4F42C01-B9B8-904F-B1F0-8D846B86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EE0B-969C-1A4D-87BA-4B41C854C7B7}" type="datetimeFigureOut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A24E535-6E1A-AF4F-9363-DBF111552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18A71AD-35CA-FD43-B924-52082DC73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FAC5-6EB5-7A4F-8B19-38BF067D7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59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E682C3-EAA7-A54D-8DD8-FFC0E042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793C5F6-6580-914C-B2D4-4FA2AB33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EE0B-969C-1A4D-87BA-4B41C854C7B7}" type="datetimeFigureOut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64F8BEC-066B-5D41-A6E5-5A36C9707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2B62728-9939-7E46-8C59-875A43DD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FAC5-6EB5-7A4F-8B19-38BF067D7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99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EF50504-951C-D849-9C4A-8DB13A01D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EE0B-969C-1A4D-87BA-4B41C854C7B7}" type="datetimeFigureOut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83FB86C-FD3B-8044-B3C0-25916BB0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4105B9E-EDF8-6441-94A0-93B1BBF1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FAC5-6EB5-7A4F-8B19-38BF067D7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85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A1407E-5BDD-314B-8594-73B2E42C1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BB7844-2907-F741-AF66-79DD857E2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7862747-0CDA-5B4C-85F7-B24B2B422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EF0F79-087B-CA42-9294-FF6F44065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EE0B-969C-1A4D-87BA-4B41C854C7B7}" type="datetimeFigureOut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729323-0172-9140-AF37-BA88EF74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9762D0-4A6D-984C-B15C-800697FF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FAC5-6EB5-7A4F-8B19-38BF067D7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44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89565E-AD66-F34A-BB96-58A494D70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3666B43-86A0-CD4E-93AE-21C39743A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1BEA976-6556-E846-8CB5-F8F9FA338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171BF8-4246-EF4E-98E8-9C97313A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EE0B-969C-1A4D-87BA-4B41C854C7B7}" type="datetimeFigureOut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8B6C21-92CF-574C-BF9C-3012A1E8F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1D16E9-40F8-4E46-AF78-49690129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FAC5-6EB5-7A4F-8B19-38BF067D7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5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3D6367C-440C-1B40-907B-6C2E94CB9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4623CB-B4CB-5D47-9ED2-BEF1B05AA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E92731-87A6-9E47-85BD-19AEE93D4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DEE0B-969C-1A4D-87BA-4B41C854C7B7}" type="datetimeFigureOut">
              <a:rPr kumimoji="1" lang="ja-JP" altLang="en-US" smtClean="0"/>
              <a:t>2021/9/5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383B98-58D0-8D4B-862A-48098A751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F3BFED-75FC-D441-8136-E8B579A4A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EFAC5-6EB5-7A4F-8B19-38BF067D7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85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A196B753-8C75-D944-868B-7D7F22E05733}"/>
              </a:ext>
            </a:extLst>
          </p:cNvPr>
          <p:cNvSpPr/>
          <p:nvPr/>
        </p:nvSpPr>
        <p:spPr>
          <a:xfrm>
            <a:off x="8973594" y="3090000"/>
            <a:ext cx="1837263" cy="122565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4B1A3F1-B682-6F45-86BF-310C3A83CB48}"/>
              </a:ext>
            </a:extLst>
          </p:cNvPr>
          <p:cNvSpPr/>
          <p:nvPr/>
        </p:nvSpPr>
        <p:spPr>
          <a:xfrm>
            <a:off x="5268068" y="1960986"/>
            <a:ext cx="5743644" cy="25818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35">
            <a:extLst>
              <a:ext uri="{FF2B5EF4-FFF2-40B4-BE49-F238E27FC236}">
                <a16:creationId xmlns:a16="http://schemas.microsoft.com/office/drawing/2014/main" id="{E31F6C0E-9E3E-9947-91F1-656AE69D0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268068" y="1960985"/>
            <a:ext cx="381000" cy="381000"/>
          </a:xfrm>
          <a:prstGeom prst="rect">
            <a:avLst/>
          </a:prstGeom>
        </p:spPr>
      </p:pic>
      <p:pic>
        <p:nvPicPr>
          <p:cNvPr id="6" name="Graphic 8">
            <a:extLst>
              <a:ext uri="{FF2B5EF4-FFF2-40B4-BE49-F238E27FC236}">
                <a16:creationId xmlns:a16="http://schemas.microsoft.com/office/drawing/2014/main" id="{ED932829-AE03-E743-AA75-4F55F96E6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813" y="2623500"/>
            <a:ext cx="611999" cy="61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F9273886-2B6A-964D-A911-44A144EC4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5831" y="3234844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05DE80-286B-BC4C-AEE6-903F3CDE2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502" y="2610468"/>
            <a:ext cx="611999" cy="61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6ED868E9-F771-AE48-AD0D-AC611FEFC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5234" y="3222597"/>
            <a:ext cx="15065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</a:p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14" name="Graphic 18">
            <a:extLst>
              <a:ext uri="{FF2B5EF4-FFF2-40B4-BE49-F238E27FC236}">
                <a16:creationId xmlns:a16="http://schemas.microsoft.com/office/drawing/2014/main" id="{19160737-25BA-1B4A-A816-401988005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229" y="2623500"/>
            <a:ext cx="611999" cy="61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2">
            <a:extLst>
              <a:ext uri="{FF2B5EF4-FFF2-40B4-BE49-F238E27FC236}">
                <a16:creationId xmlns:a16="http://schemas.microsoft.com/office/drawing/2014/main" id="{1A7EBBB3-9CBF-394E-9449-A36D8ED33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3705" y="3216085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</a:p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Rekognition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7">
            <a:extLst>
              <a:ext uri="{FF2B5EF4-FFF2-40B4-BE49-F238E27FC236}">
                <a16:creationId xmlns:a16="http://schemas.microsoft.com/office/drawing/2014/main" id="{D1BB722C-C21C-774D-B600-760DA73B1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245" y="33490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691E04-4F26-3148-B380-5A05E21DD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538" y="3812772"/>
            <a:ext cx="16906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Rekognition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image</a:t>
            </a: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463F0F27-DC94-D749-922E-8ADACE2910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256" y="2240961"/>
            <a:ext cx="2453897" cy="2453897"/>
          </a:xfrm>
          <a:prstGeom prst="rect">
            <a:avLst/>
          </a:prstGeom>
        </p:spPr>
      </p:pic>
      <p:cxnSp>
        <p:nvCxnSpPr>
          <p:cNvPr id="21" name="Elbow Connector 10">
            <a:extLst>
              <a:ext uri="{FF2B5EF4-FFF2-40B4-BE49-F238E27FC236}">
                <a16:creationId xmlns:a16="http://schemas.microsoft.com/office/drawing/2014/main" id="{BC9A3466-C91B-BA4D-AB45-07A4A728FB9A}"/>
              </a:ext>
            </a:extLst>
          </p:cNvPr>
          <p:cNvCxnSpPr>
            <a:cxnSpLocks/>
          </p:cNvCxnSpPr>
          <p:nvPr/>
        </p:nvCxnSpPr>
        <p:spPr>
          <a:xfrm flipV="1">
            <a:off x="3237766" y="2916467"/>
            <a:ext cx="2584300" cy="318377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7">
            <a:extLst>
              <a:ext uri="{FF2B5EF4-FFF2-40B4-BE49-F238E27FC236}">
                <a16:creationId xmlns:a16="http://schemas.microsoft.com/office/drawing/2014/main" id="{5C641B7A-0CCC-AD49-A01E-F472CE826D99}"/>
              </a:ext>
            </a:extLst>
          </p:cNvPr>
          <p:cNvCxnSpPr>
            <a:cxnSpLocks/>
          </p:cNvCxnSpPr>
          <p:nvPr/>
        </p:nvCxnSpPr>
        <p:spPr>
          <a:xfrm flipH="1">
            <a:off x="6802674" y="2929500"/>
            <a:ext cx="583119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7">
            <a:extLst>
              <a:ext uri="{FF2B5EF4-FFF2-40B4-BE49-F238E27FC236}">
                <a16:creationId xmlns:a16="http://schemas.microsoft.com/office/drawing/2014/main" id="{CC7B01B8-E186-494D-A2A5-17626F92726E}"/>
              </a:ext>
            </a:extLst>
          </p:cNvPr>
          <p:cNvCxnSpPr>
            <a:cxnSpLocks/>
          </p:cNvCxnSpPr>
          <p:nvPr/>
        </p:nvCxnSpPr>
        <p:spPr>
          <a:xfrm flipH="1">
            <a:off x="8370211" y="2799798"/>
            <a:ext cx="583119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7">
            <a:extLst>
              <a:ext uri="{FF2B5EF4-FFF2-40B4-BE49-F238E27FC236}">
                <a16:creationId xmlns:a16="http://schemas.microsoft.com/office/drawing/2014/main" id="{38C3F2D1-C648-464E-B5DA-CEFB02BA31D6}"/>
              </a:ext>
            </a:extLst>
          </p:cNvPr>
          <p:cNvCxnSpPr>
            <a:cxnSpLocks/>
          </p:cNvCxnSpPr>
          <p:nvPr/>
        </p:nvCxnSpPr>
        <p:spPr>
          <a:xfrm>
            <a:off x="8370211" y="3000836"/>
            <a:ext cx="583119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6">
            <a:extLst>
              <a:ext uri="{FF2B5EF4-FFF2-40B4-BE49-F238E27FC236}">
                <a16:creationId xmlns:a16="http://schemas.microsoft.com/office/drawing/2014/main" id="{D78372A2-EE9F-9740-8757-4C592AF316B0}"/>
              </a:ext>
            </a:extLst>
          </p:cNvPr>
          <p:cNvSpPr/>
          <p:nvPr/>
        </p:nvSpPr>
        <p:spPr>
          <a:xfrm rot="10800000" flipH="1">
            <a:off x="3272153" y="3735535"/>
            <a:ext cx="4598963" cy="26631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02D1A10-57BF-1840-8A2A-4237AC25673B}"/>
              </a:ext>
            </a:extLst>
          </p:cNvPr>
          <p:cNvSpPr txBox="1"/>
          <p:nvPr/>
        </p:nvSpPr>
        <p:spPr>
          <a:xfrm>
            <a:off x="193416" y="252920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■感情パラメタ取得機能</a:t>
            </a:r>
            <a:r>
              <a:rPr kumimoji="1" lang="en-US" altLang="ja-JP" dirty="0"/>
              <a:t> </a:t>
            </a:r>
            <a:r>
              <a:rPr kumimoji="1" lang="ja-JP" altLang="en-US"/>
              <a:t>アーキテクチャ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0BC92F6-8F70-3142-84C9-74117BCA56B9}"/>
              </a:ext>
            </a:extLst>
          </p:cNvPr>
          <p:cNvSpPr txBox="1"/>
          <p:nvPr/>
        </p:nvSpPr>
        <p:spPr>
          <a:xfrm>
            <a:off x="3798616" y="252938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①</a:t>
            </a:r>
            <a:r>
              <a:rPr kumimoji="1" lang="ja-JP" altLang="en-US" sz="1000"/>
              <a:t>変顔の画像</a:t>
            </a:r>
            <a:endParaRPr kumimoji="1" lang="en-US" altLang="ja-JP" sz="1000" dirty="0"/>
          </a:p>
          <a:p>
            <a:r>
              <a:rPr lang="ja-JP" altLang="en-US" sz="1000"/>
              <a:t>データを配置</a:t>
            </a:r>
            <a:endParaRPr kumimoji="1" lang="ja-JP" altLang="en-US" sz="10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C29ADBE-F0ED-3B40-B1CA-EBC9591D6168}"/>
              </a:ext>
            </a:extLst>
          </p:cNvPr>
          <p:cNvSpPr txBox="1"/>
          <p:nvPr/>
        </p:nvSpPr>
        <p:spPr>
          <a:xfrm>
            <a:off x="6601459" y="249669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②</a:t>
            </a:r>
            <a:r>
              <a:rPr kumimoji="1" lang="ja-JP" altLang="en-US" sz="1000"/>
              <a:t>変顔の画像</a:t>
            </a:r>
            <a:endParaRPr kumimoji="1" lang="en-US" altLang="ja-JP" sz="1000" dirty="0"/>
          </a:p>
          <a:p>
            <a:r>
              <a:rPr lang="ja-JP" altLang="en-US" sz="1000"/>
              <a:t>データを取得</a:t>
            </a:r>
            <a:endParaRPr kumimoji="1" lang="ja-JP" altLang="en-US" sz="10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9A31C84-9A4E-244A-8BFF-6144349E0060}"/>
              </a:ext>
            </a:extLst>
          </p:cNvPr>
          <p:cNvSpPr txBox="1"/>
          <p:nvPr/>
        </p:nvSpPr>
        <p:spPr>
          <a:xfrm>
            <a:off x="8310076" y="249669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③API</a:t>
            </a:r>
          </a:p>
          <a:p>
            <a:r>
              <a:rPr kumimoji="1" lang="ja-JP" altLang="en-US" sz="1000"/>
              <a:t>呼び出し</a:t>
            </a:r>
            <a:endParaRPr kumimoji="1" lang="en-US" altLang="ja-JP" sz="10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F314645-CDB5-1049-A9B9-66ADE3A8F404}"/>
              </a:ext>
            </a:extLst>
          </p:cNvPr>
          <p:cNvSpPr txBox="1"/>
          <p:nvPr/>
        </p:nvSpPr>
        <p:spPr>
          <a:xfrm>
            <a:off x="8302671" y="3016934"/>
            <a:ext cx="6976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④</a:t>
            </a:r>
            <a:r>
              <a:rPr kumimoji="1" lang="ja-JP" altLang="en-US" sz="1000"/>
              <a:t>感情</a:t>
            </a:r>
            <a:endParaRPr kumimoji="1" lang="en-US" altLang="ja-JP" sz="1000" dirty="0"/>
          </a:p>
          <a:p>
            <a:r>
              <a:rPr kumimoji="1" lang="ja-JP" altLang="en-US" sz="1000"/>
              <a:t>パラメタ</a:t>
            </a:r>
            <a:endParaRPr kumimoji="1" lang="en-US" altLang="ja-JP" sz="1000" dirty="0"/>
          </a:p>
          <a:p>
            <a:r>
              <a:rPr lang="ja-JP" altLang="en-US" sz="1000"/>
              <a:t>取得</a:t>
            </a:r>
            <a:endParaRPr kumimoji="1" lang="en-US" altLang="ja-JP" sz="1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F2A66DC-6445-7546-8D94-A7D49AB9E6EB}"/>
              </a:ext>
            </a:extLst>
          </p:cNvPr>
          <p:cNvSpPr txBox="1"/>
          <p:nvPr/>
        </p:nvSpPr>
        <p:spPr>
          <a:xfrm>
            <a:off x="5739684" y="4049106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⑤</a:t>
            </a:r>
            <a:r>
              <a:rPr lang="ja-JP" altLang="en-US" sz="1000"/>
              <a:t>感情パラメタ送信</a:t>
            </a:r>
            <a:endParaRPr kumimoji="1" lang="en-US" altLang="ja-JP" sz="10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5628CC8-2E9F-5D4B-8D13-64DD5DB898F8}"/>
              </a:ext>
            </a:extLst>
          </p:cNvPr>
          <p:cNvSpPr txBox="1"/>
          <p:nvPr/>
        </p:nvSpPr>
        <p:spPr>
          <a:xfrm>
            <a:off x="7539185" y="407066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⑥</a:t>
            </a:r>
            <a:r>
              <a:rPr kumimoji="1" lang="ja-JP" altLang="en-US" sz="1000"/>
              <a:t>顔画像</a:t>
            </a:r>
            <a:endParaRPr kumimoji="1" lang="en-US" altLang="ja-JP" sz="1000" dirty="0"/>
          </a:p>
          <a:p>
            <a:r>
              <a:rPr kumimoji="1" lang="ja-JP" altLang="en-US" sz="1000"/>
              <a:t>データ</a:t>
            </a:r>
            <a:r>
              <a:rPr lang="ja-JP" altLang="en-US" sz="1000"/>
              <a:t>の</a:t>
            </a:r>
            <a:r>
              <a:rPr kumimoji="1" lang="ja-JP" altLang="en-US" sz="1000"/>
              <a:t>削除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3097693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57</Words>
  <Application>Microsoft Macintosh PowerPoint</Application>
  <PresentationFormat>ワイド画面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貴文 鈴木</dc:creator>
  <cp:lastModifiedBy>貴文 鈴木</cp:lastModifiedBy>
  <cp:revision>6</cp:revision>
  <dcterms:created xsi:type="dcterms:W3CDTF">2021-09-05T02:34:44Z</dcterms:created>
  <dcterms:modified xsi:type="dcterms:W3CDTF">2021-09-05T02:53:05Z</dcterms:modified>
</cp:coreProperties>
</file>