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7DE5D-6491-5042-9BD5-AB21C861C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D7161A-5B3D-8949-A98C-2F748AB2E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19131-7E38-2841-AEB8-31F2BAF1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0CFA-59D4-4949-8475-97CDCC178B82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33A06-81AF-EE47-80B3-F285D939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087132-419E-1941-B80D-831D5209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F1A-4606-F047-9A2B-7C57EEE79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4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C8D20-3E6E-B34D-BB8A-9EEAD51A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3965F0-9A62-BA44-9FFB-5B168A24D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FA125B-B6D3-724D-B2DA-805CB7EE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0CFA-59D4-4949-8475-97CDCC178B82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BE7E7-6377-3D40-990D-43842F7D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0234FF-0EED-264C-98CD-FBDDA66D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F1A-4606-F047-9A2B-7C57EEE79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0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E6D23B-1399-FB4B-802A-B7ED83C03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80CD63-817E-124B-840C-704BFB352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AEABD9-A317-2D4D-87F3-DEC2460B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0CFA-59D4-4949-8475-97CDCC178B82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D2F848-CF24-8842-8275-C4459933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676E54-9D1A-6949-8FE9-8D4D96BF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F1A-4606-F047-9A2B-7C57EEE79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66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BD2D1-D804-7E4D-BF09-5A73FCB3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BE7DA0-9305-F24E-B002-FADBEF48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CE89A2-BCF2-0741-9947-923EA35B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0CFA-59D4-4949-8475-97CDCC178B82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4C9661-D7D8-FD42-83AA-54F6E590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6BF85B-A89D-0D49-8845-F7BFD526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F1A-4606-F047-9A2B-7C57EEE79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0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85A74-C1F9-0D4F-9461-1DEAA4B2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8075C1-DBD0-214D-9610-6BB11AEF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BAA10A-83F5-1D41-AF75-AF1EA0E4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0CFA-59D4-4949-8475-97CDCC178B82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5B5AE2-875A-AA4B-BA5B-63245A2C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6FE1C7-733E-6A47-82BA-3AAF7ADC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F1A-4606-F047-9A2B-7C57EEE79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08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88165-0198-8E49-A41E-0458F6E7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276876-49FB-874C-BADB-25D884098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C5BB9A-A9C8-7446-99BC-F1F6A9FA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73391A-E414-2141-B923-34A954D9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0CFA-59D4-4949-8475-97CDCC178B82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DB4566-68B9-8644-8DAB-50456F0B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773A9C-B960-9740-9E50-4C741DA6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F1A-4606-F047-9A2B-7C57EEE79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42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5CB0A-A377-9D43-A9E2-A0756F08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C21AE8-A5EC-274E-A245-9891E167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CA63B6-530C-7F4F-9AE7-2968120D8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ED1944-6D54-9440-BA9E-95B3E676C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FD6054-4306-614C-9998-951F756D0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178483-3DF1-1C43-9ED5-8A804C26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0CFA-59D4-4949-8475-97CDCC178B82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5DA4E0-60BB-934A-9572-177C9729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9C0F17-C8EA-FB45-A27A-D8C9B857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F1A-4606-F047-9A2B-7C57EEE79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8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22C3E-26DA-2F48-9E80-EC405DFB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87B58D-C7C1-2E47-A11F-14139E90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0CFA-59D4-4949-8475-97CDCC178B82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EBD541-6267-D44B-887B-A0375BE0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95999E-3A0A-E341-8D1A-B7C8F91B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F1A-4606-F047-9A2B-7C57EEE79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93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1C998F-25F1-9E49-BBEF-911A150C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0CFA-59D4-4949-8475-97CDCC178B82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2CB249-5B58-1042-B487-9DACEC10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953E61-2ACD-0549-981B-0C2AAC91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F1A-4606-F047-9A2B-7C57EEE79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7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A39E5-98FC-C34D-B76D-07461E5F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21C02D-EF5D-524B-B7ED-7EFA7841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D6A32D-1D83-3E41-AB09-90AEF7038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617142-E8C0-674D-A63D-C0330D51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0CFA-59D4-4949-8475-97CDCC178B82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347258-56BB-7641-9843-E6038218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BF2C36-95CB-3147-8BA6-F465A59B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F1A-4606-F047-9A2B-7C57EEE79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92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DA315-1637-A741-91C5-EE8E6876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233975-AF41-A346-90A8-6269438CC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A679AF-53D1-5B4C-A954-180987F1B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06C270-BF76-794C-9E38-CCBA6D4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0CFA-59D4-4949-8475-97CDCC178B82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8457A9-C35B-554C-A99B-C69F753D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3BAD40-4A42-3445-A73D-59C317A1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FF1A-4606-F047-9A2B-7C57EEE79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7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E525F1-13AA-1349-9CCB-C1F7126D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2E8BAA-F344-B64A-AF0B-D00EC8CA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C4CF3A-8A56-6B47-ABFD-150152EC8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40CFA-59D4-4949-8475-97CDCC178B82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DE7481-36B7-984E-8F40-0458D7DAB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16CA3A-DE5D-E94C-9F32-D507EFF5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FF1A-4606-F047-9A2B-7C57EEE79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5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4D6070-7E59-7344-BD3A-824DFEDAEF2B}"/>
              </a:ext>
            </a:extLst>
          </p:cNvPr>
          <p:cNvSpPr txBox="1"/>
          <p:nvPr/>
        </p:nvSpPr>
        <p:spPr>
          <a:xfrm>
            <a:off x="262760" y="283779"/>
            <a:ext cx="91486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■</a:t>
            </a:r>
            <a:r>
              <a:rPr kumimoji="1" lang="en-US" altLang="ja-JP" dirty="0"/>
              <a:t>UI</a:t>
            </a:r>
            <a:r>
              <a:rPr kumimoji="1" lang="ja-JP" altLang="en-US"/>
              <a:t>開発にあたってやるべきこと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UI</a:t>
            </a:r>
            <a:r>
              <a:rPr lang="ja-JP" altLang="en-US"/>
              <a:t>デザインの決定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画面上で行う操作の整理（ユースケースの作成）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画面の雰囲気（例：おとぎ話っぽくする）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画面デザインは、</a:t>
            </a:r>
            <a:r>
              <a:rPr lang="en-US" altLang="ja-JP" dirty="0"/>
              <a:t>UI</a:t>
            </a:r>
            <a:r>
              <a:rPr lang="ja-JP" altLang="en-US"/>
              <a:t>チーム内でいくつか案を出し、</a:t>
            </a:r>
            <a:r>
              <a:rPr lang="en-US" altLang="ja-JP" dirty="0"/>
              <a:t>4</a:t>
            </a:r>
            <a:r>
              <a:rPr lang="ja-JP" altLang="en-US"/>
              <a:t>人で決めるのはどうか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画面遷移の決定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ページ切り替えとデータの送受信のタイミングについて決めたい</a:t>
            </a:r>
            <a:r>
              <a:rPr lang="en-US" altLang="ja-JP" dirty="0"/>
              <a:t> -①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ワイヤーフレームの作成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UI</a:t>
            </a:r>
            <a:r>
              <a:rPr lang="ja-JP" altLang="en-US"/>
              <a:t>の内部の決定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DB</a:t>
            </a:r>
            <a:r>
              <a:rPr lang="ja-JP" altLang="en-US"/>
              <a:t>の構築（必要であれば）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バックエンドとの連携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→上記</a:t>
            </a:r>
            <a:r>
              <a:rPr lang="en-US" altLang="ja-JP" dirty="0"/>
              <a:t>①</a:t>
            </a:r>
            <a:r>
              <a:rPr lang="ja-JP" altLang="en-US"/>
              <a:t>を実現する上で、メイン関数側に必要な機能を明確にする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AWS Recognition</a:t>
            </a:r>
            <a:r>
              <a:rPr lang="ja-JP" altLang="en-US"/>
              <a:t>、あだ名生成アルゴリズムとの連携を考える必要がある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UI</a:t>
            </a:r>
            <a:r>
              <a:rPr lang="ja-JP" altLang="en-US"/>
              <a:t>の実装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スケジュール、分担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早めに</a:t>
            </a:r>
            <a:r>
              <a:rPr lang="en-US" altLang="ja-JP" dirty="0"/>
              <a:t>UI</a:t>
            </a:r>
            <a:r>
              <a:rPr lang="ja-JP" altLang="en-US"/>
              <a:t>が出来上がっていると、システム全体の動作確認がしやすいと思う。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303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98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148</Words>
  <Application>Microsoft Macintosh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貴文 鈴木</dc:creator>
  <cp:lastModifiedBy>貴文 鈴木</cp:lastModifiedBy>
  <cp:revision>6</cp:revision>
  <dcterms:created xsi:type="dcterms:W3CDTF">2021-09-04T04:28:09Z</dcterms:created>
  <dcterms:modified xsi:type="dcterms:W3CDTF">2021-09-04T04:48:27Z</dcterms:modified>
</cp:coreProperties>
</file>