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1" r:id="rId2"/>
    <p:sldId id="273" r:id="rId3"/>
    <p:sldId id="270" r:id="rId4"/>
    <p:sldId id="272" r:id="rId5"/>
    <p:sldId id="274" r:id="rId6"/>
    <p:sldId id="275" r:id="rId7"/>
    <p:sldId id="269" r:id="rId8"/>
    <p:sldId id="26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貴文 鈴木" initials="貴文" lastIdx="1" clrIdx="0">
    <p:extLst>
      <p:ext uri="{19B8F6BF-5375-455C-9EA6-DF929625EA0E}">
        <p15:presenceInfo xmlns:p15="http://schemas.microsoft.com/office/powerpoint/2012/main" userId="7a66a47323f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3"/>
    <p:restoredTop sz="87637"/>
  </p:normalViewPr>
  <p:slideViewPr>
    <p:cSldViewPr snapToGrid="0" snapToObjects="1">
      <p:cViewPr varScale="1">
        <p:scale>
          <a:sx n="103" d="100"/>
          <a:sy n="103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1497F-895D-294F-B808-AF576FA542F5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FCED-01C9-CD4A-AF2D-EA00F2EEC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1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DFCED-01C9-CD4A-AF2D-EA00F2EECB9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3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DFCED-01C9-CD4A-AF2D-EA00F2EECB9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AAAE0-EA03-BC4D-84CA-FADE02039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システム全体概要案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6283C-40FD-6542-8EB8-73C51E05A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3E15B6-A2ED-1A40-91DD-FB147AB775D2}"/>
              </a:ext>
            </a:extLst>
          </p:cNvPr>
          <p:cNvSpPr txBox="1"/>
          <p:nvPr/>
        </p:nvSpPr>
        <p:spPr>
          <a:xfrm>
            <a:off x="261257" y="381837"/>
            <a:ext cx="10651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■今後の進め方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遊び方を具体的に決めてから進める（鈴木）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>
                <a:solidFill>
                  <a:srgbClr val="FF0000"/>
                </a:solidFill>
              </a:rPr>
              <a:t>今決まっている範囲で、開発をする（奥村）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開発過程で、理想的な遊び方が見えてくる可能性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ja-JP" altLang="en-US"/>
              <a:t>■プロダクトの見栄えはどうするか（奥村）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白雪姫の鏡を演出するにはどうするか（奥村）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ノート</a:t>
            </a:r>
            <a:r>
              <a:rPr lang="en-US" altLang="ja-JP" dirty="0"/>
              <a:t>PC</a:t>
            </a:r>
            <a:r>
              <a:rPr lang="ja-JP" altLang="en-US"/>
              <a:t>の画面に、鏡の画像を映し出す。</a:t>
            </a:r>
            <a:r>
              <a:rPr lang="en-US" altLang="ja-JP" dirty="0"/>
              <a:t>HTML</a:t>
            </a:r>
            <a:r>
              <a:rPr lang="ja-JP" altLang="en-US"/>
              <a:t>とかで。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メリットとしては、スマホ＆</a:t>
            </a:r>
            <a:r>
              <a:rPr lang="en-US" altLang="ja-JP" dirty="0"/>
              <a:t>PC</a:t>
            </a:r>
            <a:r>
              <a:rPr lang="ja-JP" altLang="en-US"/>
              <a:t>を持っていれば誰でも遊べる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WEB</a:t>
            </a:r>
            <a:r>
              <a:rPr lang="ja-JP" altLang="en-US"/>
              <a:t>アプリを作るイメージ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コストが安い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下記のデバイス開発をするにしても、</a:t>
            </a:r>
            <a:r>
              <a:rPr lang="en-US" altLang="ja-JP" dirty="0"/>
              <a:t>WEB</a:t>
            </a:r>
            <a:r>
              <a:rPr lang="ja-JP" altLang="en-US"/>
              <a:t>アプリを移行できるのでは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鏡に</a:t>
            </a:r>
            <a:r>
              <a:rPr lang="en-US" altLang="ja-JP" dirty="0"/>
              <a:t>web</a:t>
            </a:r>
            <a:r>
              <a:rPr lang="ja-JP" altLang="en-US"/>
              <a:t>カメラとスピーカー、ラズパイを搭載する案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デバイスの稼働環境を考える必要がある（</a:t>
            </a:r>
            <a:r>
              <a:rPr lang="en-US" altLang="ja-JP" dirty="0" err="1"/>
              <a:t>wifi</a:t>
            </a:r>
            <a:r>
              <a:rPr lang="ja-JP" altLang="en-US"/>
              <a:t>繋がるか）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405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B5D2C4-9AED-C74C-8596-96F653D58122}"/>
              </a:ext>
            </a:extLst>
          </p:cNvPr>
          <p:cNvSpPr txBox="1"/>
          <p:nvPr/>
        </p:nvSpPr>
        <p:spPr>
          <a:xfrm>
            <a:off x="261257" y="381837"/>
            <a:ext cx="10651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■背景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プロダクトのコンセプトが決まったので、設計・実装に移るべく、よりプロダクトの概要を詳細にする必要がある。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r>
              <a:rPr lang="ja-JP" altLang="en-US"/>
              <a:t>■本書の目的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プロダクトに対して、チーム全員が共通認識を持てるようにするため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ja-JP" altLang="en-US"/>
              <a:t>■検討したいこと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機能、非機能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データ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/>
              <a:t>担当の人が独断で決めても良いかもしれない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76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14F03B31-978B-F648-B899-996D32F0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34" y="3869641"/>
            <a:ext cx="2145957" cy="2145957"/>
          </a:xfrm>
          <a:prstGeom prst="rect">
            <a:avLst/>
          </a:prstGeom>
          <a:ln>
            <a:noFill/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9310-41B9-B64F-9F8B-F49FE938A869}"/>
              </a:ext>
            </a:extLst>
          </p:cNvPr>
          <p:cNvSpPr txBox="1"/>
          <p:nvPr/>
        </p:nvSpPr>
        <p:spPr>
          <a:xfrm>
            <a:off x="261257" y="381837"/>
            <a:ext cx="1065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■システム全体像</a:t>
            </a:r>
            <a:endParaRPr kumimoji="1" lang="en-US" altLang="ja-JP" dirty="0"/>
          </a:p>
        </p:txBody>
      </p:sp>
      <p:pic>
        <p:nvPicPr>
          <p:cNvPr id="4" name="グラフィックス 3" descr="会議">
            <a:extLst>
              <a:ext uri="{FF2B5EF4-FFF2-40B4-BE49-F238E27FC236}">
                <a16:creationId xmlns:a16="http://schemas.microsoft.com/office/drawing/2014/main" id="{25925F87-2DC5-924E-A6F4-18A49204F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257" y="751169"/>
            <a:ext cx="1898821" cy="1898821"/>
          </a:xfrm>
          <a:prstGeom prst="rect">
            <a:avLst/>
          </a:prstGeom>
        </p:spPr>
      </p:pic>
      <p:pic>
        <p:nvPicPr>
          <p:cNvPr id="10" name="グラフィックス 9" descr="テレビ">
            <a:extLst>
              <a:ext uri="{FF2B5EF4-FFF2-40B4-BE49-F238E27FC236}">
                <a16:creationId xmlns:a16="http://schemas.microsoft.com/office/drawing/2014/main" id="{DFCD0ACB-A60E-C945-9849-B991ECDE0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8485" y="751168"/>
            <a:ext cx="1898822" cy="1898822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8E41CA9-1DA9-9F4C-BCAE-FCF81823C63E}"/>
              </a:ext>
            </a:extLst>
          </p:cNvPr>
          <p:cNvCxnSpPr/>
          <p:nvPr/>
        </p:nvCxnSpPr>
        <p:spPr>
          <a:xfrm>
            <a:off x="2493710" y="951968"/>
            <a:ext cx="259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614544-8D74-5649-B68D-F124B7CB9B15}"/>
              </a:ext>
            </a:extLst>
          </p:cNvPr>
          <p:cNvSpPr txBox="1"/>
          <p:nvPr/>
        </p:nvSpPr>
        <p:spPr>
          <a:xfrm>
            <a:off x="2795422" y="559554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ja-JP" altLang="en-US"/>
              <a:t>顔の画像提供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9E57D48-2693-B349-A8AE-64B5B103C87A}"/>
              </a:ext>
            </a:extLst>
          </p:cNvPr>
          <p:cNvCxnSpPr>
            <a:cxnSpLocks/>
          </p:cNvCxnSpPr>
          <p:nvPr/>
        </p:nvCxnSpPr>
        <p:spPr>
          <a:xfrm flipH="1">
            <a:off x="2525631" y="2385352"/>
            <a:ext cx="256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9160FC-6DC7-8F4E-AEB7-D88B6ED5AA89}"/>
              </a:ext>
            </a:extLst>
          </p:cNvPr>
          <p:cNvSpPr txBox="1"/>
          <p:nvPr/>
        </p:nvSpPr>
        <p:spPr>
          <a:xfrm>
            <a:off x="2950910" y="2454362"/>
            <a:ext cx="213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r>
              <a:rPr lang="ja-JP" altLang="en-US"/>
              <a:t>音声による</a:t>
            </a:r>
            <a:endParaRPr lang="en-US" altLang="ja-JP" dirty="0"/>
          </a:p>
          <a:p>
            <a:r>
              <a:rPr lang="ja-JP" altLang="en-US"/>
              <a:t>フィードバック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1FC5BE-4827-3E47-9999-0F7FCB470702}"/>
              </a:ext>
            </a:extLst>
          </p:cNvPr>
          <p:cNvSpPr txBox="1"/>
          <p:nvPr/>
        </p:nvSpPr>
        <p:spPr>
          <a:xfrm>
            <a:off x="7575196" y="1527243"/>
            <a:ext cx="16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あだ名生成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C818C5-1BFE-794F-93B0-74BB56CAA2C0}"/>
              </a:ext>
            </a:extLst>
          </p:cNvPr>
          <p:cNvSpPr txBox="1"/>
          <p:nvPr/>
        </p:nvSpPr>
        <p:spPr>
          <a:xfrm>
            <a:off x="643857" y="2218875"/>
            <a:ext cx="168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ユーザー</a:t>
            </a:r>
            <a:endParaRPr kumimoji="1" lang="en-US" altLang="ja-JP" dirty="0"/>
          </a:p>
          <a:p>
            <a:r>
              <a:rPr lang="ja-JP" altLang="en-US"/>
              <a:t>（</a:t>
            </a:r>
            <a:r>
              <a:rPr lang="en-US" altLang="ja-JP" dirty="0"/>
              <a:t>1</a:t>
            </a:r>
            <a:r>
              <a:rPr lang="ja-JP" altLang="en-US"/>
              <a:t>人</a:t>
            </a:r>
            <a:r>
              <a:rPr lang="en-US" altLang="ja-JP" dirty="0"/>
              <a:t>~</a:t>
            </a:r>
            <a:r>
              <a:rPr lang="ja-JP" altLang="en-US"/>
              <a:t>）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6BB7EB-1B5E-A348-BF9C-9E52666126C1}"/>
              </a:ext>
            </a:extLst>
          </p:cNvPr>
          <p:cNvSpPr txBox="1"/>
          <p:nvPr/>
        </p:nvSpPr>
        <p:spPr>
          <a:xfrm>
            <a:off x="6250550" y="2406633"/>
            <a:ext cx="6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21E91EE-BF4C-4D45-9A2D-07C417EA95E9}"/>
              </a:ext>
            </a:extLst>
          </p:cNvPr>
          <p:cNvSpPr/>
          <p:nvPr/>
        </p:nvSpPr>
        <p:spPr>
          <a:xfrm>
            <a:off x="5474043" y="2953265"/>
            <a:ext cx="6586152" cy="378116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F2D11D1-373E-E442-B828-50A44BA83A8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460531" y="2775965"/>
            <a:ext cx="1137015" cy="17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7369DBE-6C86-434A-9B62-B3BE752AA900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6597546" y="2775965"/>
            <a:ext cx="5462649" cy="17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雲 28">
            <a:extLst>
              <a:ext uri="{FF2B5EF4-FFF2-40B4-BE49-F238E27FC236}">
                <a16:creationId xmlns:a16="http://schemas.microsoft.com/office/drawing/2014/main" id="{16188E95-FC48-FA43-9669-BA180A488739}"/>
              </a:ext>
            </a:extLst>
          </p:cNvPr>
          <p:cNvSpPr/>
          <p:nvPr/>
        </p:nvSpPr>
        <p:spPr>
          <a:xfrm>
            <a:off x="9396936" y="4071551"/>
            <a:ext cx="2443616" cy="15445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顔認識</a:t>
            </a:r>
            <a:endParaRPr kumimoji="1" lang="en-US" altLang="ja-JP" dirty="0"/>
          </a:p>
          <a:p>
            <a:pPr algn="ctr"/>
            <a:r>
              <a:rPr lang="en-US" altLang="ja-JP" dirty="0"/>
              <a:t>API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347A4B-BA7A-484D-8AF0-0FBAA77F138D}"/>
              </a:ext>
            </a:extLst>
          </p:cNvPr>
          <p:cNvSpPr txBox="1"/>
          <p:nvPr/>
        </p:nvSpPr>
        <p:spPr>
          <a:xfrm>
            <a:off x="7697153" y="3929394"/>
            <a:ext cx="214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②</a:t>
            </a:r>
            <a:r>
              <a:rPr lang="en-US" altLang="ja-JP" sz="1600" dirty="0"/>
              <a:t>-1 </a:t>
            </a:r>
            <a:r>
              <a:rPr lang="ja-JP" altLang="en-US" sz="1600"/>
              <a:t>画像データ転送</a:t>
            </a:r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80F374-B20B-1140-8B7A-EA860907DDDC}"/>
              </a:ext>
            </a:extLst>
          </p:cNvPr>
          <p:cNvSpPr txBox="1"/>
          <p:nvPr/>
        </p:nvSpPr>
        <p:spPr>
          <a:xfrm>
            <a:off x="10158011" y="5737500"/>
            <a:ext cx="126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クラウド</a:t>
            </a:r>
            <a:endParaRPr lang="en-US" altLang="ja-JP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FB4BE5-5222-F84E-AAE6-92BB8996E4F1}"/>
              </a:ext>
            </a:extLst>
          </p:cNvPr>
          <p:cNvCxnSpPr>
            <a:cxnSpLocks/>
          </p:cNvCxnSpPr>
          <p:nvPr/>
        </p:nvCxnSpPr>
        <p:spPr>
          <a:xfrm>
            <a:off x="8056605" y="4485504"/>
            <a:ext cx="1201628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E6D9A25-D59C-F34A-96DD-EEB52ED12315}"/>
              </a:ext>
            </a:extLst>
          </p:cNvPr>
          <p:cNvCxnSpPr>
            <a:cxnSpLocks/>
          </p:cNvCxnSpPr>
          <p:nvPr/>
        </p:nvCxnSpPr>
        <p:spPr>
          <a:xfrm flipH="1">
            <a:off x="8086849" y="5412260"/>
            <a:ext cx="114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F222A3E-D769-8141-9133-25C032DF0FD2}"/>
              </a:ext>
            </a:extLst>
          </p:cNvPr>
          <p:cNvSpPr txBox="1"/>
          <p:nvPr/>
        </p:nvSpPr>
        <p:spPr>
          <a:xfrm>
            <a:off x="9499770" y="3645128"/>
            <a:ext cx="243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②</a:t>
            </a:r>
            <a:r>
              <a:rPr lang="en-US" altLang="ja-JP" sz="1600" dirty="0"/>
              <a:t>-2 </a:t>
            </a:r>
            <a:r>
              <a:rPr lang="ja-JP" altLang="en-US" sz="1600"/>
              <a:t>感情パラメタ生成</a:t>
            </a:r>
            <a:endParaRPr kumimoji="1" lang="en-US" altLang="ja-JP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4C2E75-7C1D-6044-A0AD-70E2F9981101}"/>
              </a:ext>
            </a:extLst>
          </p:cNvPr>
          <p:cNvSpPr txBox="1"/>
          <p:nvPr/>
        </p:nvSpPr>
        <p:spPr>
          <a:xfrm>
            <a:off x="8056605" y="5616146"/>
            <a:ext cx="18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②</a:t>
            </a:r>
            <a:r>
              <a:rPr lang="en-US" altLang="ja-JP" sz="1600" dirty="0"/>
              <a:t>-3 </a:t>
            </a:r>
          </a:p>
          <a:p>
            <a:r>
              <a:rPr lang="ja-JP" altLang="en-US" sz="1600"/>
              <a:t>感情パラメタ転送</a:t>
            </a:r>
            <a:endParaRPr kumimoji="1" lang="en-US" altLang="ja-JP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09BB387-7AD1-D64E-933A-88DC99829E85}"/>
              </a:ext>
            </a:extLst>
          </p:cNvPr>
          <p:cNvSpPr txBox="1"/>
          <p:nvPr/>
        </p:nvSpPr>
        <p:spPr>
          <a:xfrm>
            <a:off x="6033954" y="5851806"/>
            <a:ext cx="182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②</a:t>
            </a:r>
            <a:r>
              <a:rPr lang="en-US" altLang="ja-JP" sz="1600" dirty="0"/>
              <a:t>-4</a:t>
            </a:r>
          </a:p>
          <a:p>
            <a:r>
              <a:rPr kumimoji="1" lang="ja-JP" altLang="en-US" sz="1600"/>
              <a:t>あだ名生成</a:t>
            </a:r>
            <a:endParaRPr kumimoji="1" lang="en-US" altLang="ja-JP" sz="1600" dirty="0"/>
          </a:p>
        </p:txBody>
      </p:sp>
      <p:pic>
        <p:nvPicPr>
          <p:cNvPr id="46" name="グラフィックス 45" descr="カメラ">
            <a:extLst>
              <a:ext uri="{FF2B5EF4-FFF2-40B4-BE49-F238E27FC236}">
                <a16:creationId xmlns:a16="http://schemas.microsoft.com/office/drawing/2014/main" id="{D87A17C2-1BB5-3F42-AF98-CBFB4FB3E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0550" y="603828"/>
            <a:ext cx="546631" cy="54663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14CAADDC-AFD0-0A48-9A75-9523844373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2467" y="1237336"/>
            <a:ext cx="730858" cy="730858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D8362B-05F5-9C44-96A8-3A96C7F64DD3}"/>
              </a:ext>
            </a:extLst>
          </p:cNvPr>
          <p:cNvSpPr txBox="1"/>
          <p:nvPr/>
        </p:nvSpPr>
        <p:spPr>
          <a:xfrm>
            <a:off x="8013327" y="573136"/>
            <a:ext cx="16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kumimoji="1" lang="ja-JP" altLang="en-US"/>
              <a:t>鏡の画像</a:t>
            </a:r>
            <a:endParaRPr kumimoji="1" lang="en-US" altLang="ja-JP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462B971-4C0B-4F40-8AD3-4651F060744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883325" y="968725"/>
            <a:ext cx="1063837" cy="63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99ACE8E-E79A-6B42-9E1E-D161DFE9DB57}"/>
              </a:ext>
            </a:extLst>
          </p:cNvPr>
          <p:cNvSpPr txBox="1"/>
          <p:nvPr/>
        </p:nvSpPr>
        <p:spPr>
          <a:xfrm>
            <a:off x="579129" y="3169702"/>
            <a:ext cx="36104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kumimoji="1" lang="ja-JP" altLang="en-US"/>
              <a:t>システムフロー</a:t>
            </a:r>
            <a:r>
              <a:rPr kumimoji="1" lang="en-US" altLang="ja-JP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システム起動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顔の撮影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シャッターボタンを押す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カウントダウンが始まる（</a:t>
            </a:r>
            <a:r>
              <a:rPr lang="en-US" altLang="ja-JP" dirty="0"/>
              <a:t>3,2,1…</a:t>
            </a:r>
            <a:r>
              <a:rPr lang="ja-JP" altLang="en-US"/>
              <a:t>）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パシャ！（顔の画像が取得される）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顔画像をクラウド送信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パラメタ受け取り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>
                <a:solidFill>
                  <a:srgbClr val="FF0000"/>
                </a:solidFill>
              </a:rPr>
              <a:t>あだ名生成</a:t>
            </a:r>
            <a:endParaRPr lang="en-US" altLang="ja-JP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音声データ生成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音声の発声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顔の撮影モードに戻る。。。</a:t>
            </a:r>
            <a:endParaRPr lang="en-US" altLang="ja-JP" dirty="0"/>
          </a:p>
        </p:txBody>
      </p:sp>
      <p:sp>
        <p:nvSpPr>
          <p:cNvPr id="60" name="U ターン矢印 59">
            <a:extLst>
              <a:ext uri="{FF2B5EF4-FFF2-40B4-BE49-F238E27FC236}">
                <a16:creationId xmlns:a16="http://schemas.microsoft.com/office/drawing/2014/main" id="{126CFB7C-9546-B447-833B-723304873A7B}"/>
              </a:ext>
            </a:extLst>
          </p:cNvPr>
          <p:cNvSpPr/>
          <p:nvPr/>
        </p:nvSpPr>
        <p:spPr>
          <a:xfrm rot="16200000">
            <a:off x="-1230210" y="5054296"/>
            <a:ext cx="3179394" cy="534282"/>
          </a:xfrm>
          <a:prstGeom prst="uturnArrow">
            <a:avLst>
              <a:gd name="adj1" fmla="val 8802"/>
              <a:gd name="adj2" fmla="val 25000"/>
              <a:gd name="adj3" fmla="val 25000"/>
              <a:gd name="adj4" fmla="val 17834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6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F2980B-A966-174D-B0E4-72A9C1981199}"/>
              </a:ext>
            </a:extLst>
          </p:cNvPr>
          <p:cNvSpPr txBox="1"/>
          <p:nvPr/>
        </p:nvSpPr>
        <p:spPr>
          <a:xfrm>
            <a:off x="236543" y="0"/>
            <a:ext cx="106512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■あだ名生成の仕組みどうするか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API</a:t>
            </a:r>
            <a:r>
              <a:rPr kumimoji="1" lang="ja-JP" altLang="en-US"/>
              <a:t>から感情パラメータを受け取る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年齢、性別、感情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機械学習</a:t>
            </a:r>
            <a:r>
              <a:rPr lang="en-US" altLang="ja-JP" dirty="0"/>
              <a:t>or</a:t>
            </a:r>
            <a:r>
              <a:rPr lang="ja-JP" altLang="en-US"/>
              <a:t>ルールベース、どちらを採用するか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機械学習は実装イメージがわかない（石橋）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ルールベースの方が実装が楽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機械学習のスキルがないので、、、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機械学習はスコープ外と、余裕があったら実装する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ルールベースで実装！</a:t>
            </a:r>
            <a:endParaRPr lang="en-US" altLang="ja-JP" dirty="0"/>
          </a:p>
          <a:p>
            <a:r>
              <a:rPr kumimoji="1" lang="ja-JP" altLang="en-US"/>
              <a:t>■ルールベースでの実装の検討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論点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アルゴリズム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（言葉の倫理的な線引き）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アルゴリズム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感情パラメタのうち、上位</a:t>
            </a:r>
            <a:r>
              <a:rPr lang="en-US" altLang="ja-JP" dirty="0"/>
              <a:t>X</a:t>
            </a:r>
            <a:r>
              <a:rPr lang="ja-JP" altLang="en-US"/>
              <a:t>つをとる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点数が高いのも、低いのも特徴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{</a:t>
            </a:r>
            <a:r>
              <a:rPr lang="ja-JP" altLang="en-US"/>
              <a:t>感情枠</a:t>
            </a:r>
            <a:r>
              <a:rPr lang="en-US" altLang="ja-JP" dirty="0"/>
              <a:t>} + {</a:t>
            </a:r>
            <a:r>
              <a:rPr lang="ja-JP" altLang="en-US"/>
              <a:t>非感情枠</a:t>
            </a:r>
            <a:r>
              <a:rPr lang="en-US" altLang="ja-JP" dirty="0"/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例：</a:t>
            </a:r>
            <a:r>
              <a:rPr lang="en-US" altLang="ja-JP" dirty="0"/>
              <a:t>anger90</a:t>
            </a:r>
            <a:r>
              <a:rPr lang="ja-JP" altLang="en-US"/>
              <a:t>点、年齢</a:t>
            </a:r>
            <a:r>
              <a:rPr lang="en-US" altLang="ja-JP" dirty="0"/>
              <a:t>50</a:t>
            </a:r>
            <a:r>
              <a:rPr lang="ja-JP" altLang="en-US"/>
              <a:t>、性別男</a:t>
            </a:r>
            <a:r>
              <a:rPr lang="en-US" altLang="ja-JP" dirty="0"/>
              <a:t> = {</a:t>
            </a:r>
            <a:r>
              <a:rPr lang="ja-JP" altLang="en-US"/>
              <a:t>ブチギレ</a:t>
            </a:r>
            <a:r>
              <a:rPr lang="en-US" altLang="ja-JP" dirty="0"/>
              <a:t>} + {</a:t>
            </a:r>
            <a:r>
              <a:rPr lang="ja-JP" altLang="en-US"/>
              <a:t>おじさん</a:t>
            </a:r>
            <a:r>
              <a:rPr lang="en-US" altLang="ja-JP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判定できない場合は、</a:t>
            </a:r>
            <a:r>
              <a:rPr lang="en-US" altLang="ja-JP" dirty="0" err="1"/>
              <a:t>ExceptionError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例：なんやねんその顔！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テストをしながら調整していく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82443C-DE67-684C-819F-46A2705DE5B6}"/>
              </a:ext>
            </a:extLst>
          </p:cNvPr>
          <p:cNvSpPr txBox="1"/>
          <p:nvPr/>
        </p:nvSpPr>
        <p:spPr>
          <a:xfrm>
            <a:off x="7843373" y="332411"/>
            <a:ext cx="3044423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/>
              <a:t>■感情データ</a:t>
            </a:r>
            <a:endParaRPr lang="en" altLang="ja-JP" dirty="0"/>
          </a:p>
          <a:p>
            <a:pPr fontAlgn="base"/>
            <a:r>
              <a:rPr lang="en" altLang="ja-JP" dirty="0"/>
              <a:t>{</a:t>
            </a:r>
            <a:endParaRPr lang="en" altLang="ja-JP" sz="1100" dirty="0"/>
          </a:p>
          <a:p>
            <a:pPr fontAlgn="base"/>
            <a:r>
              <a:rPr lang="en" altLang="ja-JP" sz="1100" dirty="0"/>
              <a:t>  "</a:t>
            </a:r>
            <a:r>
              <a:rPr lang="en" altLang="ja-JP" sz="1100" dirty="0" err="1"/>
              <a:t>FaceDetails</a:t>
            </a:r>
            <a:r>
              <a:rPr lang="en" altLang="ja-JP" sz="1100" dirty="0"/>
              <a:t>": [</a:t>
            </a:r>
          </a:p>
          <a:p>
            <a:pPr fontAlgn="base"/>
            <a:r>
              <a:rPr lang="en" altLang="ja-JP" sz="1100" dirty="0"/>
              <a:t>    {</a:t>
            </a:r>
          </a:p>
          <a:p>
            <a:pPr fontAlgn="base"/>
            <a:r>
              <a:rPr lang="en" altLang="ja-JP" sz="1100" dirty="0"/>
              <a:t>      "Emotions": [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"HAPPY",</a:t>
            </a:r>
          </a:p>
          <a:p>
            <a:pPr fontAlgn="base"/>
            <a:r>
              <a:rPr lang="en" altLang="ja-JP" sz="1100" dirty="0"/>
              <a:t>          "Confidence": 97.60749053955078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"SURPRISED",</a:t>
            </a:r>
          </a:p>
          <a:p>
            <a:pPr fontAlgn="base"/>
            <a:r>
              <a:rPr lang="en" altLang="ja-JP" sz="1100" dirty="0"/>
              <a:t>          "Confidence": 0.7658454179763794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"CONFUSED",</a:t>
            </a:r>
          </a:p>
          <a:p>
            <a:pPr fontAlgn="base"/>
            <a:r>
              <a:rPr lang="en" altLang="ja-JP" sz="1100" dirty="0"/>
              <a:t>          "Confidence": 0.5557805299758911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"ANGRY",</a:t>
            </a:r>
          </a:p>
          <a:p>
            <a:pPr fontAlgn="base"/>
            <a:r>
              <a:rPr lang="en" altLang="ja-JP" sz="1100" dirty="0"/>
              <a:t>          "Confidence": 0.3515094518661499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"DISGUSTED",</a:t>
            </a:r>
          </a:p>
          <a:p>
            <a:pPr fontAlgn="base"/>
            <a:r>
              <a:rPr lang="en" altLang="ja-JP" sz="1100" dirty="0"/>
              <a:t>          "Confidence": 0.34102049469947815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"CALM",</a:t>
            </a:r>
          </a:p>
          <a:p>
            <a:pPr fontAlgn="base"/>
            <a:r>
              <a:rPr lang="en" altLang="ja-JP" sz="1100" dirty="0"/>
              <a:t>          "Confidence": 0.19356855750083923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"FEAR",</a:t>
            </a:r>
          </a:p>
          <a:p>
            <a:pPr fontAlgn="base"/>
            <a:r>
              <a:rPr lang="en" altLang="ja-JP" sz="1100" dirty="0"/>
              <a:t>          "Confidence": 0.13799776136875153</a:t>
            </a:r>
          </a:p>
          <a:p>
            <a:pPr fontAlgn="base"/>
            <a:r>
              <a:rPr lang="en" altLang="ja-JP" sz="1100" dirty="0"/>
              <a:t>        },</a:t>
            </a:r>
          </a:p>
          <a:p>
            <a:pPr fontAlgn="base"/>
            <a:r>
              <a:rPr lang="en" altLang="ja-JP" sz="1100" dirty="0"/>
              <a:t>        {</a:t>
            </a:r>
          </a:p>
          <a:p>
            <a:pPr fontAlgn="base"/>
            <a:r>
              <a:rPr lang="en" altLang="ja-JP" sz="1100" dirty="0"/>
              <a:t>          "Type": "SAD",</a:t>
            </a:r>
          </a:p>
          <a:p>
            <a:pPr fontAlgn="base"/>
            <a:r>
              <a:rPr lang="en" altLang="ja-JP" sz="1100" dirty="0"/>
              <a:t>          "Confidence": 0.046782251447439194</a:t>
            </a:r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1999C3-1C3B-8544-A45C-278A73E2B48F}"/>
              </a:ext>
            </a:extLst>
          </p:cNvPr>
          <p:cNvSpPr txBox="1"/>
          <p:nvPr/>
        </p:nvSpPr>
        <p:spPr>
          <a:xfrm>
            <a:off x="5311170" y="2694627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/>
              <a:t>■非感情データ</a:t>
            </a:r>
            <a:endParaRPr lang="en-US" altLang="ja-JP" dirty="0"/>
          </a:p>
          <a:p>
            <a:pPr fontAlgn="base"/>
            <a:r>
              <a:rPr kumimoji="1" lang="ja-JP" altLang="en-US"/>
              <a:t>推定年齢</a:t>
            </a:r>
            <a:endParaRPr kumimoji="1" lang="en-US" altLang="ja-JP" dirty="0"/>
          </a:p>
          <a:p>
            <a:pPr fontAlgn="base"/>
            <a:r>
              <a:rPr lang="ja-JP" altLang="en-US"/>
              <a:t>性別</a:t>
            </a:r>
            <a:endParaRPr lang="en-US" altLang="ja-JP" dirty="0"/>
          </a:p>
          <a:p>
            <a:pPr fontAlgn="base"/>
            <a:r>
              <a:rPr kumimoji="1" lang="ja-JP" altLang="en-US"/>
              <a:t>メガネの着用</a:t>
            </a:r>
          </a:p>
        </p:txBody>
      </p:sp>
    </p:spTree>
    <p:extLst>
      <p:ext uri="{BB962C8B-B14F-4D97-AF65-F5344CB8AC3E}">
        <p14:creationId xmlns:p14="http://schemas.microsoft.com/office/powerpoint/2010/main" val="11174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28FEBE-F1B1-7948-AC39-DB4E58BB3328}"/>
              </a:ext>
            </a:extLst>
          </p:cNvPr>
          <p:cNvSpPr txBox="1"/>
          <p:nvPr/>
        </p:nvSpPr>
        <p:spPr>
          <a:xfrm>
            <a:off x="211830" y="554832"/>
            <a:ext cx="114405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■実装が必要なもの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アプリのメイン関数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（主）鈴木（副）奥村、築地、石橋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Python</a:t>
            </a:r>
            <a:r>
              <a:rPr kumimoji="1" lang="ja-JP" altLang="en-US"/>
              <a:t>（</a:t>
            </a:r>
            <a:r>
              <a:rPr kumimoji="1" lang="en-US" altLang="ja-JP" dirty="0" err="1"/>
              <a:t>flask,Django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★フロー作成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WEB</a:t>
            </a:r>
            <a:r>
              <a:rPr lang="ja-JP" altLang="en-US"/>
              <a:t>アプリの</a:t>
            </a:r>
            <a:r>
              <a:rPr lang="en-US" altLang="ja-JP" dirty="0"/>
              <a:t>UI</a:t>
            </a:r>
            <a:r>
              <a:rPr lang="ja-JP" altLang="en-US"/>
              <a:t>（</a:t>
            </a:r>
            <a:r>
              <a:rPr lang="en-US" altLang="ja-JP" dirty="0"/>
              <a:t>HTML,CSS, </a:t>
            </a:r>
            <a:r>
              <a:rPr lang="en-US" altLang="ja-JP" dirty="0" err="1"/>
              <a:t>Javascript</a:t>
            </a:r>
            <a:r>
              <a:rPr lang="ja-JP" altLang="en-US"/>
              <a:t>（</a:t>
            </a:r>
            <a:r>
              <a:rPr lang="en-US" altLang="ja-JP" dirty="0"/>
              <a:t>UI</a:t>
            </a:r>
            <a:r>
              <a:rPr lang="ja-JP" altLang="en-US"/>
              <a:t>の動的操作））→（主）奥村（副）鈴木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★</a:t>
            </a:r>
            <a:r>
              <a:rPr lang="en-US" altLang="ja-JP" dirty="0"/>
              <a:t>UI</a:t>
            </a:r>
            <a:r>
              <a:rPr lang="ja-JP" altLang="en-US"/>
              <a:t>デザイン案検討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AWS</a:t>
            </a:r>
            <a:r>
              <a:rPr lang="ja-JP" altLang="en-US"/>
              <a:t>インフラの整備（</a:t>
            </a:r>
            <a:r>
              <a:rPr lang="en-US" altLang="ja-JP" dirty="0"/>
              <a:t>Recognition</a:t>
            </a:r>
            <a:r>
              <a:rPr lang="ja-JP" altLang="en-US"/>
              <a:t>）→（主）鈴木（副）奥村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あだ名生成アルゴリズム</a:t>
            </a:r>
            <a:r>
              <a:rPr lang="en-US" altLang="ja-JP" dirty="0"/>
              <a:t> </a:t>
            </a:r>
            <a:r>
              <a:rPr lang="ja-JP" altLang="en-US"/>
              <a:t>→（主）石橋（副）築地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★アルゴリズム設計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文言</a:t>
            </a:r>
            <a:r>
              <a:rPr lang="en-US" altLang="ja-JP" dirty="0"/>
              <a:t>DB</a:t>
            </a:r>
            <a:r>
              <a:rPr lang="ja-JP" altLang="en-US"/>
              <a:t>（</a:t>
            </a:r>
            <a:r>
              <a:rPr lang="en-US" altLang="ja-JP" dirty="0"/>
              <a:t>CSV</a:t>
            </a:r>
            <a:r>
              <a:rPr lang="ja-JP" altLang="en-US"/>
              <a:t>ファイル）</a:t>
            </a:r>
            <a:r>
              <a:rPr lang="en-US" altLang="ja-JP" dirty="0"/>
              <a:t> </a:t>
            </a:r>
            <a:r>
              <a:rPr lang="ja-JP" altLang="en-US"/>
              <a:t>→（主）築地（副）石橋（副）鈴木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★なし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音声データ生成→（主）奥村（副）築地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★</a:t>
            </a:r>
            <a:r>
              <a:rPr lang="en-US" altLang="ja-JP" dirty="0"/>
              <a:t>API</a:t>
            </a:r>
            <a:r>
              <a:rPr lang="ja-JP" altLang="en-US"/>
              <a:t>、ライブラリ調査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その他タスク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★次回日程調整（鈴木）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Python </a:t>
            </a:r>
            <a:r>
              <a:rPr lang="ja-JP" altLang="en-US"/>
              <a:t>築地、鈴木、石橋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Javascript</a:t>
            </a:r>
            <a:r>
              <a:rPr lang="en-US" altLang="ja-JP" dirty="0"/>
              <a:t> </a:t>
            </a:r>
            <a:r>
              <a:rPr lang="ja-JP" altLang="en-US"/>
              <a:t>奥村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音声データ実装イメージ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音声関連の</a:t>
            </a:r>
            <a:r>
              <a:rPr lang="en-US" altLang="ja-JP" dirty="0"/>
              <a:t>API</a:t>
            </a:r>
            <a:r>
              <a:rPr lang="ja-JP" altLang="en-US"/>
              <a:t>やライブラリを駆使する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37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A620C-F72D-D349-939C-A1867DD0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666D92-5523-E04D-A313-A1DDA6B0B1FC}"/>
              </a:ext>
            </a:extLst>
          </p:cNvPr>
          <p:cNvSpPr txBox="1"/>
          <p:nvPr/>
        </p:nvSpPr>
        <p:spPr>
          <a:xfrm>
            <a:off x="268483" y="385633"/>
            <a:ext cx="48718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■あだ名をつける場合、どんな情報が必要か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名前などのテキスト情報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タイプ速度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行動→テキスト情報？動画情報？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自分の画像→画像認識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発言→音声認識（声の大きさ、高さ）、テキスト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重さ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r>
              <a:rPr lang="ja-JP" altLang="en-US" sz="1600"/>
              <a:t>■画像</a:t>
            </a:r>
            <a:r>
              <a:rPr lang="en-US" altLang="ja-JP" sz="1600" dirty="0"/>
              <a:t> x </a:t>
            </a:r>
            <a:r>
              <a:rPr lang="ja-JP" altLang="en-US" sz="1600"/>
              <a:t>あだ名のアイデア</a:t>
            </a:r>
            <a:endParaRPr lang="en-US" altLang="ja-JP" sz="1600" dirty="0"/>
          </a:p>
          <a:p>
            <a:r>
              <a:rPr lang="ja-JP" altLang="en-US" sz="1600"/>
              <a:t>仮名：辛口鏡</a:t>
            </a:r>
            <a:endParaRPr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0EAB7C-8A21-B642-83B8-0EE53A74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07" y="3441029"/>
            <a:ext cx="2183702" cy="243091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CF8CAAD-CEAC-774F-9EDD-A7ECE1C2E033}"/>
              </a:ext>
            </a:extLst>
          </p:cNvPr>
          <p:cNvCxnSpPr/>
          <p:nvPr/>
        </p:nvCxnSpPr>
        <p:spPr>
          <a:xfrm>
            <a:off x="5948624" y="3623625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624389-F1A7-4D46-94AF-745E18223255}"/>
              </a:ext>
            </a:extLst>
          </p:cNvPr>
          <p:cNvSpPr txBox="1"/>
          <p:nvPr/>
        </p:nvSpPr>
        <p:spPr>
          <a:xfrm>
            <a:off x="5737609" y="31689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デバイスに変顔をする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57CB0C-6221-2D45-8543-65065C7F453F}"/>
              </a:ext>
            </a:extLst>
          </p:cNvPr>
          <p:cNvCxnSpPr>
            <a:cxnSpLocks/>
          </p:cNvCxnSpPr>
          <p:nvPr/>
        </p:nvCxnSpPr>
        <p:spPr>
          <a:xfrm flipH="1">
            <a:off x="5878285" y="5218801"/>
            <a:ext cx="192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81BDA4-B143-6B42-ACB4-C36A00C752A7}"/>
              </a:ext>
            </a:extLst>
          </p:cNvPr>
          <p:cNvSpPr txBox="1"/>
          <p:nvPr/>
        </p:nvSpPr>
        <p:spPr>
          <a:xfrm>
            <a:off x="5951287" y="53091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 変顔を認識し、</a:t>
            </a:r>
            <a:endParaRPr kumimoji="1" lang="en-US" altLang="ja-JP" dirty="0"/>
          </a:p>
          <a:p>
            <a:r>
              <a:rPr lang="ja-JP" altLang="en-US"/>
              <a:t>あだ名を生成する</a:t>
            </a:r>
            <a:endParaRPr kumimoji="1" lang="ja-JP" altLang="en-US"/>
          </a:p>
        </p:txBody>
      </p:sp>
      <p:sp>
        <p:nvSpPr>
          <p:cNvPr id="13" name="爆発 1 12">
            <a:extLst>
              <a:ext uri="{FF2B5EF4-FFF2-40B4-BE49-F238E27FC236}">
                <a16:creationId xmlns:a16="http://schemas.microsoft.com/office/drawing/2014/main" id="{E3251C3C-719D-FA47-9DF6-CAF7B83F6902}"/>
              </a:ext>
            </a:extLst>
          </p:cNvPr>
          <p:cNvSpPr/>
          <p:nvPr/>
        </p:nvSpPr>
        <p:spPr>
          <a:xfrm>
            <a:off x="9534864" y="1872700"/>
            <a:ext cx="2573399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しわくちゃ野郎！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E1176C3-FFCE-A741-8ECD-9B35DFA1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6" y="3871772"/>
            <a:ext cx="3003225" cy="156942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E8DAC3-1C5C-E14A-BCAC-B5F20D3319C0}"/>
              </a:ext>
            </a:extLst>
          </p:cNvPr>
          <p:cNvSpPr txBox="1"/>
          <p:nvPr/>
        </p:nvSpPr>
        <p:spPr>
          <a:xfrm>
            <a:off x="968979" y="545019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みんなで</a:t>
            </a:r>
            <a:endParaRPr kumimoji="1" lang="en-US" altLang="ja-JP" dirty="0"/>
          </a:p>
          <a:p>
            <a:r>
              <a:rPr kumimoji="1" lang="ja-JP" altLang="en-US"/>
              <a:t>デバイスを</a:t>
            </a:r>
            <a:endParaRPr kumimoji="1" lang="en-US" altLang="ja-JP" dirty="0"/>
          </a:p>
          <a:p>
            <a:r>
              <a:rPr lang="ja-JP" altLang="en-US"/>
              <a:t>共有して遊ぶ</a:t>
            </a:r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8692C9A-A497-B844-9ACB-74974144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906" y="2835669"/>
            <a:ext cx="706304" cy="70630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812EC87-F46E-9843-BF4F-126A5A17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17" y="3441029"/>
            <a:ext cx="1899723" cy="233233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210211-EFF1-9D4F-98D5-7D5CD1E27AB0}"/>
              </a:ext>
            </a:extLst>
          </p:cNvPr>
          <p:cNvSpPr txBox="1"/>
          <p:nvPr/>
        </p:nvSpPr>
        <p:spPr>
          <a:xfrm>
            <a:off x="6913265" y="1335498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JINS</a:t>
            </a:r>
            <a:r>
              <a:rPr lang="ja-JP" altLang="en-US" sz="1600"/>
              <a:t>のメガネ適正アプリ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顔認識の</a:t>
            </a:r>
            <a:r>
              <a:rPr lang="en-US" altLang="ja-JP" sz="1600" dirty="0"/>
              <a:t>API</a:t>
            </a:r>
            <a:r>
              <a:rPr lang="ja-JP" altLang="en-US" sz="1600"/>
              <a:t>はある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8729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1145</Words>
  <Application>Microsoft Macintosh PowerPoint</Application>
  <PresentationFormat>ワイド画面</PresentationFormat>
  <Paragraphs>160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システム全体概要案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Appendix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93</cp:revision>
  <dcterms:created xsi:type="dcterms:W3CDTF">2021-08-06T10:17:03Z</dcterms:created>
  <dcterms:modified xsi:type="dcterms:W3CDTF">2021-09-01T13:26:09Z</dcterms:modified>
</cp:coreProperties>
</file>