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9EAD3-4663-7846-89CA-D5A96B86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354F33-C09F-4C4E-B0FC-B9E653D1B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12CAB4-A9D9-8E40-AC1B-D963242E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C8CCC-5772-8C43-96D5-F03ADE9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BA811-C232-444B-AB90-7B3A367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EC367-596B-9E4D-B8F1-05A8F690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33008D-0DD1-504E-85D9-91753ECC3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D4E54-49DA-8448-8F2B-0F690B6F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F5861-BF1D-9244-AD11-DBB5B0F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221D9-EC19-7947-9DBC-2E03BE6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4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A75701-357D-5143-884E-B90B6F95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043A8-6272-8142-AA6A-837B163A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1968B-EB84-CF42-8F9B-F0EAB52F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AB1F-E8FB-6140-959D-160FF92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08B73-0B77-7542-87C4-F1748D16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45394-08B6-0C44-94A9-E23CDAB2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83A2-25CB-6343-99CA-79D6C886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BE3D6-5BCB-ED47-BDDE-7F27018B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5F7C2-A9BA-9543-8DB6-4DBB64D1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E6AC4C-5A92-6848-A167-5B5774A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40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D01E-135C-F743-9B19-E7A9EB8B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E66DF8-5798-7543-AA5E-B2062689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A673F-0993-0D48-AEC1-55A80F46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92A2C-DA26-8544-BD43-04DAC16C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E2644-3C6D-9148-B536-2EEBC200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3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E9F2B-B529-054B-A66F-EDCF40C3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8F969-728E-FD42-9160-10EE69BBF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0E167B-6EBA-B940-A80B-A135AC24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6701B-5A09-8A49-910B-C7871A45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A9DD5-9F7A-3D4C-9460-B4BA166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A5ADF6-69DC-7A40-9A95-59F16E6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0424B-F8C6-B64D-812B-63A8AB6C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ED37A8-1371-454B-846F-F3F2A7F9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362E9-6320-244A-94C7-551F210F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A83437-137D-1C44-9540-D4C3B8F7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A7292A-2D43-CB43-832E-FAB4684A9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F42C01-B9B8-904F-B1F0-8D846B86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24E535-6E1A-AF4F-9363-DBF1115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8A71AD-35CA-FD43-B924-52082DC7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5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682C3-EAA7-A54D-8DD8-FFC0E042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93C5F6-6580-914C-B2D4-4FA2AB33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4F8BEC-066B-5D41-A6E5-5A36C97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B62728-9939-7E46-8C59-875A43DD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9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F50504-951C-D849-9C4A-8DB13A01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3FB86C-FD3B-8044-B3C0-25916BB0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05B9E-EDF8-6441-94A0-93B1BBF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5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407E-5BDD-314B-8594-73B2E42C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B7844-2907-F741-AF66-79DD857E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862747-0CDA-5B4C-85F7-B24B2B42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F0F79-087B-CA42-9294-FF6F4406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729323-0172-9140-AF37-BA88EF74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9762D0-4A6D-984C-B15C-800697FF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9565E-AD66-F34A-BB96-58A494D7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66B43-86A0-CD4E-93AE-21C39743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BEA976-6556-E846-8CB5-F8F9FA33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71BF8-4246-EF4E-98E8-9C97313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8B6C21-92CF-574C-BF9C-3012A1E8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1D16E9-40F8-4E46-AF78-4969012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D6367C-440C-1B40-907B-6C2E94C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4623CB-B4CB-5D47-9ED2-BEF1B05A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92731-87A6-9E47-85BD-19AEE93D4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EE0B-969C-1A4D-87BA-4B41C854C7B7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383B98-58D0-8D4B-862A-48098A751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3BFED-75FC-D441-8136-E8B579A4A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A196B753-8C75-D944-868B-7D7F22E05733}"/>
              </a:ext>
            </a:extLst>
          </p:cNvPr>
          <p:cNvSpPr/>
          <p:nvPr/>
        </p:nvSpPr>
        <p:spPr>
          <a:xfrm>
            <a:off x="8973594" y="3090000"/>
            <a:ext cx="1837263" cy="12256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4B1A3F1-B682-6F45-86BF-310C3A83CB48}"/>
              </a:ext>
            </a:extLst>
          </p:cNvPr>
          <p:cNvSpPr/>
          <p:nvPr/>
        </p:nvSpPr>
        <p:spPr>
          <a:xfrm>
            <a:off x="5268068" y="1960986"/>
            <a:ext cx="5743644" cy="2581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31F6C0E-9E3E-9947-91F1-656AE69D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68068" y="1960985"/>
            <a:ext cx="381000" cy="381000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ED932829-AE03-E743-AA75-4F55F96E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3" y="2623500"/>
            <a:ext cx="611999" cy="6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9273886-2B6A-964D-A911-44A144EC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831" y="323484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05DE80-286B-BC4C-AEE6-903F3CDE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02" y="2610468"/>
            <a:ext cx="611999" cy="6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6ED868E9-F771-AE48-AD0D-AC611FEFC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234" y="3222597"/>
            <a:ext cx="1506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19160737-25BA-1B4A-A816-40198800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229" y="2623500"/>
            <a:ext cx="611999" cy="6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1A7EBBB3-9CBF-394E-9449-A36D8ED3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705" y="3216085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Rekognition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D1BB722C-C21C-774D-B600-760DA73B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45" y="3349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91E04-4F26-3148-B380-5A05E21D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538" y="3812772"/>
            <a:ext cx="1690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Rekognition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63F0F27-DC94-D749-922E-8ADACE291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256" y="2240961"/>
            <a:ext cx="2453897" cy="2453897"/>
          </a:xfrm>
          <a:prstGeom prst="rect">
            <a:avLst/>
          </a:prstGeom>
        </p:spPr>
      </p:pic>
      <p:cxnSp>
        <p:nvCxnSpPr>
          <p:cNvPr id="21" name="Elbow Connector 10">
            <a:extLst>
              <a:ext uri="{FF2B5EF4-FFF2-40B4-BE49-F238E27FC236}">
                <a16:creationId xmlns:a16="http://schemas.microsoft.com/office/drawing/2014/main" id="{BC9A3466-C91B-BA4D-AB45-07A4A728FB9A}"/>
              </a:ext>
            </a:extLst>
          </p:cNvPr>
          <p:cNvCxnSpPr>
            <a:cxnSpLocks/>
          </p:cNvCxnSpPr>
          <p:nvPr/>
        </p:nvCxnSpPr>
        <p:spPr>
          <a:xfrm flipV="1">
            <a:off x="3237766" y="2916467"/>
            <a:ext cx="2584300" cy="31837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5C641B7A-0CCC-AD49-A01E-F472CE826D99}"/>
              </a:ext>
            </a:extLst>
          </p:cNvPr>
          <p:cNvCxnSpPr>
            <a:cxnSpLocks/>
          </p:cNvCxnSpPr>
          <p:nvPr/>
        </p:nvCxnSpPr>
        <p:spPr>
          <a:xfrm flipH="1">
            <a:off x="6802674" y="2929500"/>
            <a:ext cx="583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7">
            <a:extLst>
              <a:ext uri="{FF2B5EF4-FFF2-40B4-BE49-F238E27FC236}">
                <a16:creationId xmlns:a16="http://schemas.microsoft.com/office/drawing/2014/main" id="{CC7B01B8-E186-494D-A2A5-17626F92726E}"/>
              </a:ext>
            </a:extLst>
          </p:cNvPr>
          <p:cNvCxnSpPr>
            <a:cxnSpLocks/>
          </p:cNvCxnSpPr>
          <p:nvPr/>
        </p:nvCxnSpPr>
        <p:spPr>
          <a:xfrm flipH="1">
            <a:off x="8370211" y="2799798"/>
            <a:ext cx="583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7">
            <a:extLst>
              <a:ext uri="{FF2B5EF4-FFF2-40B4-BE49-F238E27FC236}">
                <a16:creationId xmlns:a16="http://schemas.microsoft.com/office/drawing/2014/main" id="{38C3F2D1-C648-464E-B5DA-CEFB02BA31D6}"/>
              </a:ext>
            </a:extLst>
          </p:cNvPr>
          <p:cNvCxnSpPr>
            <a:cxnSpLocks/>
          </p:cNvCxnSpPr>
          <p:nvPr/>
        </p:nvCxnSpPr>
        <p:spPr>
          <a:xfrm>
            <a:off x="8370211" y="3000836"/>
            <a:ext cx="583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6">
            <a:extLst>
              <a:ext uri="{FF2B5EF4-FFF2-40B4-BE49-F238E27FC236}">
                <a16:creationId xmlns:a16="http://schemas.microsoft.com/office/drawing/2014/main" id="{D78372A2-EE9F-9740-8757-4C592AF316B0}"/>
              </a:ext>
            </a:extLst>
          </p:cNvPr>
          <p:cNvSpPr/>
          <p:nvPr/>
        </p:nvSpPr>
        <p:spPr>
          <a:xfrm rot="10800000" flipH="1">
            <a:off x="3272153" y="3735535"/>
            <a:ext cx="4598963" cy="2663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2D1A10-57BF-1840-8A2A-4237AC25673B}"/>
              </a:ext>
            </a:extLst>
          </p:cNvPr>
          <p:cNvSpPr txBox="1"/>
          <p:nvPr/>
        </p:nvSpPr>
        <p:spPr>
          <a:xfrm>
            <a:off x="193416" y="252920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■感情パラメタ取得機能</a:t>
            </a:r>
            <a:r>
              <a:rPr kumimoji="1" lang="en-US" altLang="ja-JP" dirty="0"/>
              <a:t> </a:t>
            </a:r>
            <a:r>
              <a:rPr kumimoji="1" lang="ja-JP" altLang="en-US"/>
              <a:t>アーキテクチャ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0BC92F6-8F70-3142-84C9-74117BCA56B9}"/>
              </a:ext>
            </a:extLst>
          </p:cNvPr>
          <p:cNvSpPr txBox="1"/>
          <p:nvPr/>
        </p:nvSpPr>
        <p:spPr>
          <a:xfrm>
            <a:off x="3798616" y="2529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①</a:t>
            </a:r>
            <a:r>
              <a:rPr kumimoji="1" lang="ja-JP" altLang="en-US" sz="1000"/>
              <a:t>変顔の画像</a:t>
            </a:r>
            <a:endParaRPr kumimoji="1" lang="en-US" altLang="ja-JP" sz="1000" dirty="0"/>
          </a:p>
          <a:p>
            <a:r>
              <a:rPr lang="ja-JP" altLang="en-US" sz="1000"/>
              <a:t>データを配置</a:t>
            </a:r>
            <a:endParaRPr kumimoji="1" lang="ja-JP" altLang="en-US" sz="1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29ADBE-F0ED-3B40-B1CA-EBC9591D6168}"/>
              </a:ext>
            </a:extLst>
          </p:cNvPr>
          <p:cNvSpPr txBox="1"/>
          <p:nvPr/>
        </p:nvSpPr>
        <p:spPr>
          <a:xfrm>
            <a:off x="6601459" y="24966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②</a:t>
            </a:r>
            <a:r>
              <a:rPr kumimoji="1" lang="ja-JP" altLang="en-US" sz="1000"/>
              <a:t>変顔の画像</a:t>
            </a:r>
            <a:endParaRPr kumimoji="1" lang="en-US" altLang="ja-JP" sz="1000" dirty="0"/>
          </a:p>
          <a:p>
            <a:r>
              <a:rPr lang="ja-JP" altLang="en-US" sz="1000"/>
              <a:t>データを取得</a:t>
            </a:r>
            <a:endParaRPr kumimoji="1" lang="ja-JP" altLang="en-US" sz="1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9A31C84-9A4E-244A-8BFF-6144349E0060}"/>
              </a:ext>
            </a:extLst>
          </p:cNvPr>
          <p:cNvSpPr txBox="1"/>
          <p:nvPr/>
        </p:nvSpPr>
        <p:spPr>
          <a:xfrm>
            <a:off x="8310076" y="24966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③API</a:t>
            </a:r>
          </a:p>
          <a:p>
            <a:r>
              <a:rPr kumimoji="1" lang="ja-JP" altLang="en-US" sz="1000"/>
              <a:t>呼び出し</a:t>
            </a:r>
            <a:endParaRPr kumimoji="1" lang="en-US" altLang="ja-JP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314645-CDB5-1049-A9B9-66ADE3A8F404}"/>
              </a:ext>
            </a:extLst>
          </p:cNvPr>
          <p:cNvSpPr txBox="1"/>
          <p:nvPr/>
        </p:nvSpPr>
        <p:spPr>
          <a:xfrm>
            <a:off x="8302671" y="3016934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④</a:t>
            </a:r>
            <a:r>
              <a:rPr kumimoji="1" lang="ja-JP" altLang="en-US" sz="1000"/>
              <a:t>感情</a:t>
            </a:r>
            <a:endParaRPr kumimoji="1" lang="en-US" altLang="ja-JP" sz="1000" dirty="0"/>
          </a:p>
          <a:p>
            <a:r>
              <a:rPr kumimoji="1" lang="ja-JP" altLang="en-US" sz="1000"/>
              <a:t>パラメタ</a:t>
            </a:r>
            <a:endParaRPr kumimoji="1" lang="en-US" altLang="ja-JP" sz="1000" dirty="0"/>
          </a:p>
          <a:p>
            <a:r>
              <a:rPr lang="ja-JP" altLang="en-US" sz="1000"/>
              <a:t>取得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F2A66DC-6445-7546-8D94-A7D49AB9E6EB}"/>
              </a:ext>
            </a:extLst>
          </p:cNvPr>
          <p:cNvSpPr txBox="1"/>
          <p:nvPr/>
        </p:nvSpPr>
        <p:spPr>
          <a:xfrm>
            <a:off x="5739684" y="4049106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⑤</a:t>
            </a:r>
            <a:r>
              <a:rPr lang="ja-JP" altLang="en-US" sz="1000"/>
              <a:t>感情パラメタ送信</a:t>
            </a:r>
            <a:endParaRPr kumimoji="1" lang="en-US" altLang="ja-JP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5628CC8-2E9F-5D4B-8D13-64DD5DB898F8}"/>
              </a:ext>
            </a:extLst>
          </p:cNvPr>
          <p:cNvSpPr txBox="1"/>
          <p:nvPr/>
        </p:nvSpPr>
        <p:spPr>
          <a:xfrm>
            <a:off x="7539185" y="40706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⑥</a:t>
            </a:r>
            <a:r>
              <a:rPr kumimoji="1" lang="ja-JP" altLang="en-US" sz="1000"/>
              <a:t>顔画像</a:t>
            </a:r>
            <a:endParaRPr kumimoji="1" lang="en-US" altLang="ja-JP" sz="1000" dirty="0"/>
          </a:p>
          <a:p>
            <a:r>
              <a:rPr kumimoji="1" lang="ja-JP" altLang="en-US" sz="1000"/>
              <a:t>データ</a:t>
            </a:r>
            <a:r>
              <a:rPr lang="ja-JP" altLang="en-US" sz="1000"/>
              <a:t>の</a:t>
            </a:r>
            <a:r>
              <a:rPr kumimoji="1" lang="ja-JP" altLang="en-US" sz="1000"/>
              <a:t>削除</a:t>
            </a:r>
            <a:endParaRPr kumimoji="1" lang="en-US" altLang="ja-JP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E4E652-BEBB-834A-98B9-E13F03AD7AF2}"/>
              </a:ext>
            </a:extLst>
          </p:cNvPr>
          <p:cNvSpPr txBox="1"/>
          <p:nvPr/>
        </p:nvSpPr>
        <p:spPr>
          <a:xfrm>
            <a:off x="818256" y="4902475"/>
            <a:ext cx="4618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メモ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/>
              <a:t>画像の配置場所はどこにするか</a:t>
            </a:r>
            <a:endParaRPr lang="en-US" altLang="ja-JP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000"/>
              <a:t>→</a:t>
            </a:r>
            <a:r>
              <a:rPr lang="ja-JP" altLang="en-US" sz="1000"/>
              <a:t>撮影した画像は直接</a:t>
            </a:r>
            <a:r>
              <a:rPr lang="en-US" altLang="ja-JP" sz="1000" dirty="0"/>
              <a:t>AWS S3</a:t>
            </a:r>
            <a:r>
              <a:rPr lang="ja-JP" altLang="en-US" sz="1000"/>
              <a:t>に配置することを考えてた（鈴木）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9769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Macintosh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7</cp:revision>
  <dcterms:created xsi:type="dcterms:W3CDTF">2021-09-05T02:34:44Z</dcterms:created>
  <dcterms:modified xsi:type="dcterms:W3CDTF">2021-09-12T13:22:13Z</dcterms:modified>
</cp:coreProperties>
</file>