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6A592-9C0F-D34C-859A-95282E32E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BD8D24-12E8-8E41-9747-76CC7DFA4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CEF7E-89FE-5F41-AB24-16B8ECB5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E78EB-AF52-6B43-B144-2FCA78DA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4E3A1-0B12-1F4E-A0AA-39C57AE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9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5169E-E0B0-BD41-B66C-D26892DB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1322F7-BF63-734F-87BA-5D533663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BDB0AA-B7CA-F147-9FF4-8186736F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A20532-B8D9-ED47-9022-3F0551A4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18775-A4C6-C840-8B96-A55BAF2E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6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63E484-0264-7D44-90F8-89030D58D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8D79-A33D-CB47-B452-86C965F0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0AB49-56E2-1A4E-8DEF-550FBA82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71631-EFC9-0B42-85E2-3DD92908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0EFBBB-4608-8740-B9D7-5D5222DE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1465-E814-7047-85A1-C29FF763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45835-B8C0-834B-9EE0-6E4BFD1E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353BF-3CCE-B544-B566-7A531FF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456EA-662C-7C4E-846C-2CC2BF51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288F24-CC96-D143-BD00-1576D852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3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F743E-8D6D-EC40-A79E-4FD872C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170C5C-8BE6-7449-8687-F623B147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4120F1-6C30-F14C-A8B8-E5E74D1E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85E10-CD01-1440-A1F5-E5B94B56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39857-36F8-AE4C-8722-7274E43E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BC042-A860-A146-A2B0-DDD7E8B3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AD4BB-0CAD-4C46-987B-D601FE38C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6809C-5FB7-AC4A-9CCE-463B3EFF0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53B1A-BBED-5241-9A61-29094981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93AE83-4D90-F848-9984-9D78AE5F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09E137-1A82-964F-A8C4-2966482D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1D56B-BD60-674C-B69F-435ACE46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36A12-4795-BC43-A155-1C03156A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34A629-C839-8548-8593-32272E33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F1773E-301D-7846-897C-DB88D9A07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EDAA3D-14FA-9F40-89C9-B7DF871FA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E78D49-6F8C-7443-BC6F-C7B992F5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183572-C7C0-0C4B-A1DD-A30EA091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933B60-88F6-344F-82CF-4F9C23A6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4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80FF2-04CB-6F4E-9B97-7757256D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F8E401-B5DB-9F46-9D96-59B7BB05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DDDB60-4CFD-E542-B2D5-381161E8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0A3138-9C88-0644-9EB7-2AEE8E12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75FFD-FEF3-7B4A-B6E6-EAC11DD7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92713D-2B16-224B-B96E-108DE20D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084D4E-E973-704C-8256-0CE998AC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8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0ACC5-AAD4-3E4C-A1C6-97A18419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EE5436-0402-2C4C-97A3-457F2E0E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2BE578-5AB5-EA49-B4AA-EA32A94D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CF0504-8080-1C40-8C07-3B09248C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3ACB8-29EF-8044-BB68-DD779F10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F29FB-546C-5A49-B6AB-442A920C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25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9F091-A743-1547-8ADC-23973E8B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74A1DF-B2D9-6442-B12F-CC468DB86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77DF39-992A-8C49-9871-211EA96D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4F59B3-0731-4345-9953-98FF6A7D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21646D-0CA8-D44E-87E4-791A6384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5D547-4E44-814B-B880-44AEEFE8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93CA5D-05F7-5A4D-A3F2-31921F60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0DC0D6-5F99-684E-85EE-F325FECB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0F0F1-D0C4-724F-8732-4C642E2EA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77FF-9D57-B94D-8062-7B32468AFD06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397B4-0776-334A-B4AF-023295D5F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B16B5-CE31-1647-ADDD-E6D670BD4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DD0E-FFE8-4B4C-9768-F5D15D8B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408041-5938-FB43-83C0-90C1B93AE7A4}"/>
              </a:ext>
            </a:extLst>
          </p:cNvPr>
          <p:cNvSpPr txBox="1"/>
          <p:nvPr/>
        </p:nvSpPr>
        <p:spPr>
          <a:xfrm>
            <a:off x="154113" y="205484"/>
            <a:ext cx="72330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■プロダクト名を決めよう！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命名ミラー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いじりミラー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わいわいミラー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意地悪ミラー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いじり鏡（きょう）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有吉の鏡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いじわる鏡月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鏡の国のお前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バカテナの鏡（パルテナの鏡）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運命の鏡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闇鏡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悪口鏡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癖になるバリア</a:t>
            </a:r>
            <a:r>
              <a:rPr kumimoji="1" lang="en-US" altLang="ja-JP" dirty="0"/>
              <a:t> </a:t>
            </a:r>
            <a:r>
              <a:rPr kumimoji="1" lang="ja-JP" altLang="en-US"/>
              <a:t>ミラーフォース（聖なるバリアミラーフォース）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悪精の鏡（精霊の鏡）</a:t>
            </a:r>
            <a:endParaRPr lang="en-US" altLang="ja-JP" dirty="0"/>
          </a:p>
          <a:p>
            <a:r>
              <a:rPr kumimoji="1" lang="ja-JP" altLang="en-US" b="1">
                <a:solidFill>
                  <a:srgbClr val="FF0000"/>
                </a:solidFill>
              </a:rPr>
              <a:t>→今日はとりあえず仮称を決める（辛口鏡）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2</cp:revision>
  <dcterms:created xsi:type="dcterms:W3CDTF">2021-09-12T12:03:45Z</dcterms:created>
  <dcterms:modified xsi:type="dcterms:W3CDTF">2021-09-12T12:22:09Z</dcterms:modified>
</cp:coreProperties>
</file>