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貴文 鈴木" initials="貴文" lastIdx="1" clrIdx="0">
    <p:extLst>
      <p:ext uri="{19B8F6BF-5375-455C-9EA6-DF929625EA0E}">
        <p15:presenceInfo xmlns:p15="http://schemas.microsoft.com/office/powerpoint/2012/main" userId="7a66a47323f46c1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38"/>
    <p:restoredTop sz="94643"/>
  </p:normalViewPr>
  <p:slideViewPr>
    <p:cSldViewPr snapToGrid="0" snapToObjects="1">
      <p:cViewPr varScale="1">
        <p:scale>
          <a:sx n="145" d="100"/>
          <a:sy n="145" d="100"/>
        </p:scale>
        <p:origin x="12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04T20:20:24.790" idx="1">
    <p:pos x="10" y="10"/>
    <p:text/>
    <p:extLst>
      <p:ext uri="{C676402C-5697-4E1C-873F-D02D1690AC5C}">
        <p15:threadingInfo xmlns:p15="http://schemas.microsoft.com/office/powerpoint/2012/main" timeZoneBias="-5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67DE5D-6491-5042-9BD5-AB21C861CEE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9D7161A-5B3D-8949-A98C-2F748AB2E2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D519131-7E38-2841-AEB8-31F2BAF11A84}"/>
              </a:ext>
            </a:extLst>
          </p:cNvPr>
          <p:cNvSpPr>
            <a:spLocks noGrp="1"/>
          </p:cNvSpPr>
          <p:nvPr>
            <p:ph type="dt" sz="half" idx="10"/>
          </p:nvPr>
        </p:nvSpPr>
        <p:spPr/>
        <p:txBody>
          <a:bodyPr/>
          <a:lstStyle/>
          <a:p>
            <a:fld id="{15C40CFA-59D4-4949-8475-97CDCC178B82}" type="datetimeFigureOut">
              <a:rPr kumimoji="1" lang="ja-JP" altLang="en-US" smtClean="0"/>
              <a:t>2021/9/12</a:t>
            </a:fld>
            <a:endParaRPr kumimoji="1" lang="ja-JP" altLang="en-US"/>
          </a:p>
        </p:txBody>
      </p:sp>
      <p:sp>
        <p:nvSpPr>
          <p:cNvPr id="5" name="フッター プレースホルダー 4">
            <a:extLst>
              <a:ext uri="{FF2B5EF4-FFF2-40B4-BE49-F238E27FC236}">
                <a16:creationId xmlns:a16="http://schemas.microsoft.com/office/drawing/2014/main" id="{9CD33A06-81AF-EE47-80B3-F285D93984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087132-419E-1941-B80D-831D52096E35}"/>
              </a:ext>
            </a:extLst>
          </p:cNvPr>
          <p:cNvSpPr>
            <a:spLocks noGrp="1"/>
          </p:cNvSpPr>
          <p:nvPr>
            <p:ph type="sldNum" sz="quarter" idx="12"/>
          </p:nvPr>
        </p:nvSpPr>
        <p:spPr/>
        <p:txBody>
          <a:bodyPr/>
          <a:lstStyle/>
          <a:p>
            <a:fld id="{169CFF1A-4606-F047-9A2B-7C57EEE79260}" type="slidenum">
              <a:rPr kumimoji="1" lang="ja-JP" altLang="en-US" smtClean="0"/>
              <a:t>‹#›</a:t>
            </a:fld>
            <a:endParaRPr kumimoji="1" lang="ja-JP" altLang="en-US"/>
          </a:p>
        </p:txBody>
      </p:sp>
    </p:spTree>
    <p:extLst>
      <p:ext uri="{BB962C8B-B14F-4D97-AF65-F5344CB8AC3E}">
        <p14:creationId xmlns:p14="http://schemas.microsoft.com/office/powerpoint/2010/main" val="3468457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EC8D20-3E6E-B34D-BB8A-9EEAD51A7AB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53965F0-9A62-BA44-9FFB-5B168A24DD6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FA125B-B6D3-724D-B2DA-805CB7EEA982}"/>
              </a:ext>
            </a:extLst>
          </p:cNvPr>
          <p:cNvSpPr>
            <a:spLocks noGrp="1"/>
          </p:cNvSpPr>
          <p:nvPr>
            <p:ph type="dt" sz="half" idx="10"/>
          </p:nvPr>
        </p:nvSpPr>
        <p:spPr/>
        <p:txBody>
          <a:bodyPr/>
          <a:lstStyle/>
          <a:p>
            <a:fld id="{15C40CFA-59D4-4949-8475-97CDCC178B82}" type="datetimeFigureOut">
              <a:rPr kumimoji="1" lang="ja-JP" altLang="en-US" smtClean="0"/>
              <a:t>2021/9/12</a:t>
            </a:fld>
            <a:endParaRPr kumimoji="1" lang="ja-JP" altLang="en-US"/>
          </a:p>
        </p:txBody>
      </p:sp>
      <p:sp>
        <p:nvSpPr>
          <p:cNvPr id="5" name="フッター プレースホルダー 4">
            <a:extLst>
              <a:ext uri="{FF2B5EF4-FFF2-40B4-BE49-F238E27FC236}">
                <a16:creationId xmlns:a16="http://schemas.microsoft.com/office/drawing/2014/main" id="{56BBE7E7-6377-3D40-990D-43842F7DC04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0234FF-0EED-264C-98CD-FBDDA66DB259}"/>
              </a:ext>
            </a:extLst>
          </p:cNvPr>
          <p:cNvSpPr>
            <a:spLocks noGrp="1"/>
          </p:cNvSpPr>
          <p:nvPr>
            <p:ph type="sldNum" sz="quarter" idx="12"/>
          </p:nvPr>
        </p:nvSpPr>
        <p:spPr/>
        <p:txBody>
          <a:bodyPr/>
          <a:lstStyle/>
          <a:p>
            <a:fld id="{169CFF1A-4606-F047-9A2B-7C57EEE79260}" type="slidenum">
              <a:rPr kumimoji="1" lang="ja-JP" altLang="en-US" smtClean="0"/>
              <a:t>‹#›</a:t>
            </a:fld>
            <a:endParaRPr kumimoji="1" lang="ja-JP" altLang="en-US"/>
          </a:p>
        </p:txBody>
      </p:sp>
    </p:spTree>
    <p:extLst>
      <p:ext uri="{BB962C8B-B14F-4D97-AF65-F5344CB8AC3E}">
        <p14:creationId xmlns:p14="http://schemas.microsoft.com/office/powerpoint/2010/main" val="2600206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CE6D23B-1399-FB4B-802A-B7ED83C0377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980CD63-817E-124B-840C-704BFB3525F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AEABD9-A317-2D4D-87F3-DEC2460BC0A8}"/>
              </a:ext>
            </a:extLst>
          </p:cNvPr>
          <p:cNvSpPr>
            <a:spLocks noGrp="1"/>
          </p:cNvSpPr>
          <p:nvPr>
            <p:ph type="dt" sz="half" idx="10"/>
          </p:nvPr>
        </p:nvSpPr>
        <p:spPr/>
        <p:txBody>
          <a:bodyPr/>
          <a:lstStyle/>
          <a:p>
            <a:fld id="{15C40CFA-59D4-4949-8475-97CDCC178B82}" type="datetimeFigureOut">
              <a:rPr kumimoji="1" lang="ja-JP" altLang="en-US" smtClean="0"/>
              <a:t>2021/9/12</a:t>
            </a:fld>
            <a:endParaRPr kumimoji="1" lang="ja-JP" altLang="en-US"/>
          </a:p>
        </p:txBody>
      </p:sp>
      <p:sp>
        <p:nvSpPr>
          <p:cNvPr id="5" name="フッター プレースホルダー 4">
            <a:extLst>
              <a:ext uri="{FF2B5EF4-FFF2-40B4-BE49-F238E27FC236}">
                <a16:creationId xmlns:a16="http://schemas.microsoft.com/office/drawing/2014/main" id="{A1D2F848-CF24-8842-8275-C4459933FF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676E54-9D1A-6949-8FE9-8D4D96BF63A7}"/>
              </a:ext>
            </a:extLst>
          </p:cNvPr>
          <p:cNvSpPr>
            <a:spLocks noGrp="1"/>
          </p:cNvSpPr>
          <p:nvPr>
            <p:ph type="sldNum" sz="quarter" idx="12"/>
          </p:nvPr>
        </p:nvSpPr>
        <p:spPr/>
        <p:txBody>
          <a:bodyPr/>
          <a:lstStyle/>
          <a:p>
            <a:fld id="{169CFF1A-4606-F047-9A2B-7C57EEE79260}" type="slidenum">
              <a:rPr kumimoji="1" lang="ja-JP" altLang="en-US" smtClean="0"/>
              <a:t>‹#›</a:t>
            </a:fld>
            <a:endParaRPr kumimoji="1" lang="ja-JP" altLang="en-US"/>
          </a:p>
        </p:txBody>
      </p:sp>
    </p:spTree>
    <p:extLst>
      <p:ext uri="{BB962C8B-B14F-4D97-AF65-F5344CB8AC3E}">
        <p14:creationId xmlns:p14="http://schemas.microsoft.com/office/powerpoint/2010/main" val="315666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1BD2D1-D804-7E4D-BF09-5A73FCB30C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BE7DA0-9305-F24E-B002-FADBEF48835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CE89A2-BCF2-0741-9947-923EA35BC54C}"/>
              </a:ext>
            </a:extLst>
          </p:cNvPr>
          <p:cNvSpPr>
            <a:spLocks noGrp="1"/>
          </p:cNvSpPr>
          <p:nvPr>
            <p:ph type="dt" sz="half" idx="10"/>
          </p:nvPr>
        </p:nvSpPr>
        <p:spPr/>
        <p:txBody>
          <a:bodyPr/>
          <a:lstStyle/>
          <a:p>
            <a:fld id="{15C40CFA-59D4-4949-8475-97CDCC178B82}" type="datetimeFigureOut">
              <a:rPr kumimoji="1" lang="ja-JP" altLang="en-US" smtClean="0"/>
              <a:t>2021/9/12</a:t>
            </a:fld>
            <a:endParaRPr kumimoji="1" lang="ja-JP" altLang="en-US"/>
          </a:p>
        </p:txBody>
      </p:sp>
      <p:sp>
        <p:nvSpPr>
          <p:cNvPr id="5" name="フッター プレースホルダー 4">
            <a:extLst>
              <a:ext uri="{FF2B5EF4-FFF2-40B4-BE49-F238E27FC236}">
                <a16:creationId xmlns:a16="http://schemas.microsoft.com/office/drawing/2014/main" id="{B74C9661-D7D8-FD42-83AA-54F6E590AE3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E6BF85B-A89D-0D49-8845-F7BFD526BD0E}"/>
              </a:ext>
            </a:extLst>
          </p:cNvPr>
          <p:cNvSpPr>
            <a:spLocks noGrp="1"/>
          </p:cNvSpPr>
          <p:nvPr>
            <p:ph type="sldNum" sz="quarter" idx="12"/>
          </p:nvPr>
        </p:nvSpPr>
        <p:spPr/>
        <p:txBody>
          <a:bodyPr/>
          <a:lstStyle/>
          <a:p>
            <a:fld id="{169CFF1A-4606-F047-9A2B-7C57EEE79260}" type="slidenum">
              <a:rPr kumimoji="1" lang="ja-JP" altLang="en-US" smtClean="0"/>
              <a:t>‹#›</a:t>
            </a:fld>
            <a:endParaRPr kumimoji="1" lang="ja-JP" altLang="en-US"/>
          </a:p>
        </p:txBody>
      </p:sp>
    </p:spTree>
    <p:extLst>
      <p:ext uri="{BB962C8B-B14F-4D97-AF65-F5344CB8AC3E}">
        <p14:creationId xmlns:p14="http://schemas.microsoft.com/office/powerpoint/2010/main" val="3750203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985A74-C1F9-0D4F-9461-1DEAA4B2ED9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8075C1-DBD0-214D-9610-6BB11AEF6C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EBAA10A-83F5-1D41-AF75-AF1EA0E43246}"/>
              </a:ext>
            </a:extLst>
          </p:cNvPr>
          <p:cNvSpPr>
            <a:spLocks noGrp="1"/>
          </p:cNvSpPr>
          <p:nvPr>
            <p:ph type="dt" sz="half" idx="10"/>
          </p:nvPr>
        </p:nvSpPr>
        <p:spPr/>
        <p:txBody>
          <a:bodyPr/>
          <a:lstStyle/>
          <a:p>
            <a:fld id="{15C40CFA-59D4-4949-8475-97CDCC178B82}" type="datetimeFigureOut">
              <a:rPr kumimoji="1" lang="ja-JP" altLang="en-US" smtClean="0"/>
              <a:t>2021/9/12</a:t>
            </a:fld>
            <a:endParaRPr kumimoji="1" lang="ja-JP" altLang="en-US"/>
          </a:p>
        </p:txBody>
      </p:sp>
      <p:sp>
        <p:nvSpPr>
          <p:cNvPr id="5" name="フッター プレースホルダー 4">
            <a:extLst>
              <a:ext uri="{FF2B5EF4-FFF2-40B4-BE49-F238E27FC236}">
                <a16:creationId xmlns:a16="http://schemas.microsoft.com/office/drawing/2014/main" id="{AD5B5AE2-875A-AA4B-BA5B-63245A2CC4F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6FE1C7-733E-6A47-82BA-3AAF7ADC16C4}"/>
              </a:ext>
            </a:extLst>
          </p:cNvPr>
          <p:cNvSpPr>
            <a:spLocks noGrp="1"/>
          </p:cNvSpPr>
          <p:nvPr>
            <p:ph type="sldNum" sz="quarter" idx="12"/>
          </p:nvPr>
        </p:nvSpPr>
        <p:spPr/>
        <p:txBody>
          <a:bodyPr/>
          <a:lstStyle/>
          <a:p>
            <a:fld id="{169CFF1A-4606-F047-9A2B-7C57EEE79260}" type="slidenum">
              <a:rPr kumimoji="1" lang="ja-JP" altLang="en-US" smtClean="0"/>
              <a:t>‹#›</a:t>
            </a:fld>
            <a:endParaRPr kumimoji="1" lang="ja-JP" altLang="en-US"/>
          </a:p>
        </p:txBody>
      </p:sp>
    </p:spTree>
    <p:extLst>
      <p:ext uri="{BB962C8B-B14F-4D97-AF65-F5344CB8AC3E}">
        <p14:creationId xmlns:p14="http://schemas.microsoft.com/office/powerpoint/2010/main" val="596086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88165-0198-8E49-A41E-0458F6E77D3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9276876-49FB-874C-BADB-25D88409871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EC5BB9A-A9C8-7446-99BC-F1F6A9FA572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A73391A-E414-2141-B923-34A954D9DE8C}"/>
              </a:ext>
            </a:extLst>
          </p:cNvPr>
          <p:cNvSpPr>
            <a:spLocks noGrp="1"/>
          </p:cNvSpPr>
          <p:nvPr>
            <p:ph type="dt" sz="half" idx="10"/>
          </p:nvPr>
        </p:nvSpPr>
        <p:spPr/>
        <p:txBody>
          <a:bodyPr/>
          <a:lstStyle/>
          <a:p>
            <a:fld id="{15C40CFA-59D4-4949-8475-97CDCC178B82}" type="datetimeFigureOut">
              <a:rPr kumimoji="1" lang="ja-JP" altLang="en-US" smtClean="0"/>
              <a:t>2021/9/12</a:t>
            </a:fld>
            <a:endParaRPr kumimoji="1" lang="ja-JP" altLang="en-US"/>
          </a:p>
        </p:txBody>
      </p:sp>
      <p:sp>
        <p:nvSpPr>
          <p:cNvPr id="6" name="フッター プレースホルダー 5">
            <a:extLst>
              <a:ext uri="{FF2B5EF4-FFF2-40B4-BE49-F238E27FC236}">
                <a16:creationId xmlns:a16="http://schemas.microsoft.com/office/drawing/2014/main" id="{D1DB4566-68B9-8644-8DAB-50456F0B609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8773A9C-B960-9740-9E50-4C741DA67BA9}"/>
              </a:ext>
            </a:extLst>
          </p:cNvPr>
          <p:cNvSpPr>
            <a:spLocks noGrp="1"/>
          </p:cNvSpPr>
          <p:nvPr>
            <p:ph type="sldNum" sz="quarter" idx="12"/>
          </p:nvPr>
        </p:nvSpPr>
        <p:spPr/>
        <p:txBody>
          <a:bodyPr/>
          <a:lstStyle/>
          <a:p>
            <a:fld id="{169CFF1A-4606-F047-9A2B-7C57EEE79260}" type="slidenum">
              <a:rPr kumimoji="1" lang="ja-JP" altLang="en-US" smtClean="0"/>
              <a:t>‹#›</a:t>
            </a:fld>
            <a:endParaRPr kumimoji="1" lang="ja-JP" altLang="en-US"/>
          </a:p>
        </p:txBody>
      </p:sp>
    </p:spTree>
    <p:extLst>
      <p:ext uri="{BB962C8B-B14F-4D97-AF65-F5344CB8AC3E}">
        <p14:creationId xmlns:p14="http://schemas.microsoft.com/office/powerpoint/2010/main" val="914429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55CB0A-A377-9D43-A9E2-A0756F08163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6C21AE8-A5EC-274E-A245-9891E16797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3CA63B6-530C-7F4F-9AE7-2968120D853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FED1944-6D54-9440-BA9E-95B3E676CE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1FD6054-4306-614C-9998-951F756D06F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A178483-3DF1-1C43-9ED5-8A804C268E89}"/>
              </a:ext>
            </a:extLst>
          </p:cNvPr>
          <p:cNvSpPr>
            <a:spLocks noGrp="1"/>
          </p:cNvSpPr>
          <p:nvPr>
            <p:ph type="dt" sz="half" idx="10"/>
          </p:nvPr>
        </p:nvSpPr>
        <p:spPr/>
        <p:txBody>
          <a:bodyPr/>
          <a:lstStyle/>
          <a:p>
            <a:fld id="{15C40CFA-59D4-4949-8475-97CDCC178B82}" type="datetimeFigureOut">
              <a:rPr kumimoji="1" lang="ja-JP" altLang="en-US" smtClean="0"/>
              <a:t>2021/9/12</a:t>
            </a:fld>
            <a:endParaRPr kumimoji="1" lang="ja-JP" altLang="en-US"/>
          </a:p>
        </p:txBody>
      </p:sp>
      <p:sp>
        <p:nvSpPr>
          <p:cNvPr id="8" name="フッター プレースホルダー 7">
            <a:extLst>
              <a:ext uri="{FF2B5EF4-FFF2-40B4-BE49-F238E27FC236}">
                <a16:creationId xmlns:a16="http://schemas.microsoft.com/office/drawing/2014/main" id="{FD5DA4E0-60BB-934A-9572-177C972973C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09C0F17-C8EA-FB45-A27A-D8C9B8572250}"/>
              </a:ext>
            </a:extLst>
          </p:cNvPr>
          <p:cNvSpPr>
            <a:spLocks noGrp="1"/>
          </p:cNvSpPr>
          <p:nvPr>
            <p:ph type="sldNum" sz="quarter" idx="12"/>
          </p:nvPr>
        </p:nvSpPr>
        <p:spPr/>
        <p:txBody>
          <a:bodyPr/>
          <a:lstStyle/>
          <a:p>
            <a:fld id="{169CFF1A-4606-F047-9A2B-7C57EEE79260}" type="slidenum">
              <a:rPr kumimoji="1" lang="ja-JP" altLang="en-US" smtClean="0"/>
              <a:t>‹#›</a:t>
            </a:fld>
            <a:endParaRPr kumimoji="1" lang="ja-JP" altLang="en-US"/>
          </a:p>
        </p:txBody>
      </p:sp>
    </p:spTree>
    <p:extLst>
      <p:ext uri="{BB962C8B-B14F-4D97-AF65-F5344CB8AC3E}">
        <p14:creationId xmlns:p14="http://schemas.microsoft.com/office/powerpoint/2010/main" val="2704864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622C3E-26DA-2F48-9E80-EC405DFB5F0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887B58D-C7C1-2E47-A11F-14139E90F8E0}"/>
              </a:ext>
            </a:extLst>
          </p:cNvPr>
          <p:cNvSpPr>
            <a:spLocks noGrp="1"/>
          </p:cNvSpPr>
          <p:nvPr>
            <p:ph type="dt" sz="half" idx="10"/>
          </p:nvPr>
        </p:nvSpPr>
        <p:spPr/>
        <p:txBody>
          <a:bodyPr/>
          <a:lstStyle/>
          <a:p>
            <a:fld id="{15C40CFA-59D4-4949-8475-97CDCC178B82}" type="datetimeFigureOut">
              <a:rPr kumimoji="1" lang="ja-JP" altLang="en-US" smtClean="0"/>
              <a:t>2021/9/12</a:t>
            </a:fld>
            <a:endParaRPr kumimoji="1" lang="ja-JP" altLang="en-US"/>
          </a:p>
        </p:txBody>
      </p:sp>
      <p:sp>
        <p:nvSpPr>
          <p:cNvPr id="4" name="フッター プレースホルダー 3">
            <a:extLst>
              <a:ext uri="{FF2B5EF4-FFF2-40B4-BE49-F238E27FC236}">
                <a16:creationId xmlns:a16="http://schemas.microsoft.com/office/drawing/2014/main" id="{BCEBD541-6267-D44B-887B-A0375BE015A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695999E-3A0A-E341-8D1A-B7C8F91B8175}"/>
              </a:ext>
            </a:extLst>
          </p:cNvPr>
          <p:cNvSpPr>
            <a:spLocks noGrp="1"/>
          </p:cNvSpPr>
          <p:nvPr>
            <p:ph type="sldNum" sz="quarter" idx="12"/>
          </p:nvPr>
        </p:nvSpPr>
        <p:spPr/>
        <p:txBody>
          <a:bodyPr/>
          <a:lstStyle/>
          <a:p>
            <a:fld id="{169CFF1A-4606-F047-9A2B-7C57EEE79260}" type="slidenum">
              <a:rPr kumimoji="1" lang="ja-JP" altLang="en-US" smtClean="0"/>
              <a:t>‹#›</a:t>
            </a:fld>
            <a:endParaRPr kumimoji="1" lang="ja-JP" altLang="en-US"/>
          </a:p>
        </p:txBody>
      </p:sp>
    </p:spTree>
    <p:extLst>
      <p:ext uri="{BB962C8B-B14F-4D97-AF65-F5344CB8AC3E}">
        <p14:creationId xmlns:p14="http://schemas.microsoft.com/office/powerpoint/2010/main" val="4179932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41C998F-25F1-9E49-BBEF-911A150CD376}"/>
              </a:ext>
            </a:extLst>
          </p:cNvPr>
          <p:cNvSpPr>
            <a:spLocks noGrp="1"/>
          </p:cNvSpPr>
          <p:nvPr>
            <p:ph type="dt" sz="half" idx="10"/>
          </p:nvPr>
        </p:nvSpPr>
        <p:spPr/>
        <p:txBody>
          <a:bodyPr/>
          <a:lstStyle/>
          <a:p>
            <a:fld id="{15C40CFA-59D4-4949-8475-97CDCC178B82}" type="datetimeFigureOut">
              <a:rPr kumimoji="1" lang="ja-JP" altLang="en-US" smtClean="0"/>
              <a:t>2021/9/12</a:t>
            </a:fld>
            <a:endParaRPr kumimoji="1" lang="ja-JP" altLang="en-US"/>
          </a:p>
        </p:txBody>
      </p:sp>
      <p:sp>
        <p:nvSpPr>
          <p:cNvPr id="3" name="フッター プレースホルダー 2">
            <a:extLst>
              <a:ext uri="{FF2B5EF4-FFF2-40B4-BE49-F238E27FC236}">
                <a16:creationId xmlns:a16="http://schemas.microsoft.com/office/drawing/2014/main" id="{9C2CB249-5B58-1042-B487-9DACEC10140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A953E61-2ACD-0549-981B-0C2AAC91119F}"/>
              </a:ext>
            </a:extLst>
          </p:cNvPr>
          <p:cNvSpPr>
            <a:spLocks noGrp="1"/>
          </p:cNvSpPr>
          <p:nvPr>
            <p:ph type="sldNum" sz="quarter" idx="12"/>
          </p:nvPr>
        </p:nvSpPr>
        <p:spPr/>
        <p:txBody>
          <a:bodyPr/>
          <a:lstStyle/>
          <a:p>
            <a:fld id="{169CFF1A-4606-F047-9A2B-7C57EEE79260}" type="slidenum">
              <a:rPr kumimoji="1" lang="ja-JP" altLang="en-US" smtClean="0"/>
              <a:t>‹#›</a:t>
            </a:fld>
            <a:endParaRPr kumimoji="1" lang="ja-JP" altLang="en-US"/>
          </a:p>
        </p:txBody>
      </p:sp>
    </p:spTree>
    <p:extLst>
      <p:ext uri="{BB962C8B-B14F-4D97-AF65-F5344CB8AC3E}">
        <p14:creationId xmlns:p14="http://schemas.microsoft.com/office/powerpoint/2010/main" val="3385574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2A39E5-98FC-C34D-B76D-07461E5F971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221C02D-EF5D-524B-B7ED-7EFA784102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1D6A32D-1D83-3E41-AB09-90AEF70385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E617142-E8C0-674D-A63D-C0330D518300}"/>
              </a:ext>
            </a:extLst>
          </p:cNvPr>
          <p:cNvSpPr>
            <a:spLocks noGrp="1"/>
          </p:cNvSpPr>
          <p:nvPr>
            <p:ph type="dt" sz="half" idx="10"/>
          </p:nvPr>
        </p:nvSpPr>
        <p:spPr/>
        <p:txBody>
          <a:bodyPr/>
          <a:lstStyle/>
          <a:p>
            <a:fld id="{15C40CFA-59D4-4949-8475-97CDCC178B82}" type="datetimeFigureOut">
              <a:rPr kumimoji="1" lang="ja-JP" altLang="en-US" smtClean="0"/>
              <a:t>2021/9/12</a:t>
            </a:fld>
            <a:endParaRPr kumimoji="1" lang="ja-JP" altLang="en-US"/>
          </a:p>
        </p:txBody>
      </p:sp>
      <p:sp>
        <p:nvSpPr>
          <p:cNvPr id="6" name="フッター プレースホルダー 5">
            <a:extLst>
              <a:ext uri="{FF2B5EF4-FFF2-40B4-BE49-F238E27FC236}">
                <a16:creationId xmlns:a16="http://schemas.microsoft.com/office/drawing/2014/main" id="{BD347258-56BB-7641-9843-E6038218B33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ABF2C36-95CB-3147-8BA6-F465A59B4127}"/>
              </a:ext>
            </a:extLst>
          </p:cNvPr>
          <p:cNvSpPr>
            <a:spLocks noGrp="1"/>
          </p:cNvSpPr>
          <p:nvPr>
            <p:ph type="sldNum" sz="quarter" idx="12"/>
          </p:nvPr>
        </p:nvSpPr>
        <p:spPr/>
        <p:txBody>
          <a:bodyPr/>
          <a:lstStyle/>
          <a:p>
            <a:fld id="{169CFF1A-4606-F047-9A2B-7C57EEE79260}" type="slidenum">
              <a:rPr kumimoji="1" lang="ja-JP" altLang="en-US" smtClean="0"/>
              <a:t>‹#›</a:t>
            </a:fld>
            <a:endParaRPr kumimoji="1" lang="ja-JP" altLang="en-US"/>
          </a:p>
        </p:txBody>
      </p:sp>
    </p:spTree>
    <p:extLst>
      <p:ext uri="{BB962C8B-B14F-4D97-AF65-F5344CB8AC3E}">
        <p14:creationId xmlns:p14="http://schemas.microsoft.com/office/powerpoint/2010/main" val="2867920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EDA315-1637-A741-91C5-EE8E6876CD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C233975-AF41-A346-90A8-6269438CC1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2A679AF-53D1-5B4C-A954-180987F1B6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606C270-BF76-794C-9E38-CCBA6D446FC3}"/>
              </a:ext>
            </a:extLst>
          </p:cNvPr>
          <p:cNvSpPr>
            <a:spLocks noGrp="1"/>
          </p:cNvSpPr>
          <p:nvPr>
            <p:ph type="dt" sz="half" idx="10"/>
          </p:nvPr>
        </p:nvSpPr>
        <p:spPr/>
        <p:txBody>
          <a:bodyPr/>
          <a:lstStyle/>
          <a:p>
            <a:fld id="{15C40CFA-59D4-4949-8475-97CDCC178B82}" type="datetimeFigureOut">
              <a:rPr kumimoji="1" lang="ja-JP" altLang="en-US" smtClean="0"/>
              <a:t>2021/9/12</a:t>
            </a:fld>
            <a:endParaRPr kumimoji="1" lang="ja-JP" altLang="en-US"/>
          </a:p>
        </p:txBody>
      </p:sp>
      <p:sp>
        <p:nvSpPr>
          <p:cNvPr id="6" name="フッター プレースホルダー 5">
            <a:extLst>
              <a:ext uri="{FF2B5EF4-FFF2-40B4-BE49-F238E27FC236}">
                <a16:creationId xmlns:a16="http://schemas.microsoft.com/office/drawing/2014/main" id="{3F8457A9-C35B-554C-A99B-C69F753DAB7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63BAD40-4A42-3445-A73D-59C317A13327}"/>
              </a:ext>
            </a:extLst>
          </p:cNvPr>
          <p:cNvSpPr>
            <a:spLocks noGrp="1"/>
          </p:cNvSpPr>
          <p:nvPr>
            <p:ph type="sldNum" sz="quarter" idx="12"/>
          </p:nvPr>
        </p:nvSpPr>
        <p:spPr/>
        <p:txBody>
          <a:bodyPr/>
          <a:lstStyle/>
          <a:p>
            <a:fld id="{169CFF1A-4606-F047-9A2B-7C57EEE79260}" type="slidenum">
              <a:rPr kumimoji="1" lang="ja-JP" altLang="en-US" smtClean="0"/>
              <a:t>‹#›</a:t>
            </a:fld>
            <a:endParaRPr kumimoji="1" lang="ja-JP" altLang="en-US"/>
          </a:p>
        </p:txBody>
      </p:sp>
    </p:spTree>
    <p:extLst>
      <p:ext uri="{BB962C8B-B14F-4D97-AF65-F5344CB8AC3E}">
        <p14:creationId xmlns:p14="http://schemas.microsoft.com/office/powerpoint/2010/main" val="2621713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AE525F1-13AA-1349-9CCB-C1F7126D5A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E2E8BAA-F344-B64A-AF0B-D00EC8CA48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3C4CF3A-8A56-6B47-ABFD-150152EC84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C40CFA-59D4-4949-8475-97CDCC178B82}" type="datetimeFigureOut">
              <a:rPr kumimoji="1" lang="ja-JP" altLang="en-US" smtClean="0"/>
              <a:t>2021/9/12</a:t>
            </a:fld>
            <a:endParaRPr kumimoji="1" lang="ja-JP" altLang="en-US"/>
          </a:p>
        </p:txBody>
      </p:sp>
      <p:sp>
        <p:nvSpPr>
          <p:cNvPr id="5" name="フッター プレースホルダー 4">
            <a:extLst>
              <a:ext uri="{FF2B5EF4-FFF2-40B4-BE49-F238E27FC236}">
                <a16:creationId xmlns:a16="http://schemas.microsoft.com/office/drawing/2014/main" id="{30DE7481-36B7-984E-8F40-0458D7DAB4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016CA3A-DE5D-E94C-9F32-D507EFF537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9CFF1A-4606-F047-9A2B-7C57EEE79260}" type="slidenum">
              <a:rPr kumimoji="1" lang="ja-JP" altLang="en-US" smtClean="0"/>
              <a:t>‹#›</a:t>
            </a:fld>
            <a:endParaRPr kumimoji="1" lang="ja-JP" altLang="en-US"/>
          </a:p>
        </p:txBody>
      </p:sp>
    </p:spTree>
    <p:extLst>
      <p:ext uri="{BB962C8B-B14F-4D97-AF65-F5344CB8AC3E}">
        <p14:creationId xmlns:p14="http://schemas.microsoft.com/office/powerpoint/2010/main" val="3844599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tiff"/><Relationship Id="rId7" Type="http://schemas.openxmlformats.org/officeDocument/2006/relationships/image" Target="../media/image8.png"/><Relationship Id="rId2" Type="http://schemas.openxmlformats.org/officeDocument/2006/relationships/image" Target="../media/image2.tiff"/><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tiff"/><Relationship Id="rId4" Type="http://schemas.openxmlformats.org/officeDocument/2006/relationships/image" Target="../media/image5.tiff"/><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2.tiff"/><Relationship Id="rId1" Type="http://schemas.openxmlformats.org/officeDocument/2006/relationships/slideLayout" Target="../slideLayouts/slideLayout7.xml"/><Relationship Id="rId6" Type="http://schemas.openxmlformats.org/officeDocument/2006/relationships/image" Target="../media/image11.tiff"/><Relationship Id="rId5"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C4D6070-7E59-7344-BD3A-824DFEDAEF2B}"/>
              </a:ext>
            </a:extLst>
          </p:cNvPr>
          <p:cNvSpPr txBox="1"/>
          <p:nvPr/>
        </p:nvSpPr>
        <p:spPr>
          <a:xfrm>
            <a:off x="0" y="0"/>
            <a:ext cx="9148658" cy="7017306"/>
          </a:xfrm>
          <a:prstGeom prst="rect">
            <a:avLst/>
          </a:prstGeom>
          <a:noFill/>
        </p:spPr>
        <p:txBody>
          <a:bodyPr wrap="none" rtlCol="0">
            <a:spAutoFit/>
          </a:bodyPr>
          <a:lstStyle/>
          <a:p>
            <a:r>
              <a:rPr kumimoji="1" lang="ja-JP" altLang="en-US"/>
              <a:t>■</a:t>
            </a:r>
            <a:r>
              <a:rPr kumimoji="1" lang="en-US" altLang="ja-JP" dirty="0"/>
              <a:t>UI</a:t>
            </a:r>
            <a:r>
              <a:rPr kumimoji="1" lang="ja-JP" altLang="en-US"/>
              <a:t>開発にあたってやるべきこと</a:t>
            </a:r>
            <a:endParaRPr kumimoji="1" lang="en-US" altLang="ja-JP" dirty="0"/>
          </a:p>
          <a:p>
            <a:pPr marL="285750" indent="-285750">
              <a:buFont typeface="Arial" panose="020B0604020202020204" pitchFamily="34" charset="0"/>
              <a:buChar char="•"/>
            </a:pPr>
            <a:r>
              <a:rPr lang="en-US" altLang="ja-JP" dirty="0"/>
              <a:t>UI</a:t>
            </a:r>
            <a:r>
              <a:rPr lang="ja-JP" altLang="en-US"/>
              <a:t>デザインの決定</a:t>
            </a:r>
            <a:endParaRPr lang="en-US" altLang="ja-JP" dirty="0"/>
          </a:p>
          <a:p>
            <a:pPr marL="742950" lvl="1" indent="-285750">
              <a:buFont typeface="Arial" panose="020B0604020202020204" pitchFamily="34" charset="0"/>
              <a:buChar char="•"/>
            </a:pPr>
            <a:r>
              <a:rPr lang="ja-JP" altLang="en-US"/>
              <a:t>画面上で行う操作の整理（ユースケースの作成）</a:t>
            </a:r>
            <a:endParaRPr lang="en-US" altLang="ja-JP" dirty="0"/>
          </a:p>
          <a:p>
            <a:pPr marL="742950" lvl="1" indent="-285750">
              <a:buFont typeface="Arial" panose="020B0604020202020204" pitchFamily="34" charset="0"/>
              <a:buChar char="•"/>
            </a:pPr>
            <a:r>
              <a:rPr lang="ja-JP" altLang="en-US"/>
              <a:t>画面の雰囲気（例：おとぎ話っぽくする）</a:t>
            </a:r>
            <a:endParaRPr lang="en-US" altLang="ja-JP" dirty="0"/>
          </a:p>
          <a:p>
            <a:pPr marL="1200150" lvl="2" indent="-285750">
              <a:buFont typeface="Arial" panose="020B0604020202020204" pitchFamily="34" charset="0"/>
              <a:buChar char="•"/>
            </a:pPr>
            <a:r>
              <a:rPr lang="ja-JP" altLang="en-US"/>
              <a:t>画面デザインは、</a:t>
            </a:r>
            <a:r>
              <a:rPr lang="en-US" altLang="ja-JP" dirty="0"/>
              <a:t>UI</a:t>
            </a:r>
            <a:r>
              <a:rPr lang="ja-JP" altLang="en-US"/>
              <a:t>チーム内でいくつか案を出し、</a:t>
            </a:r>
            <a:r>
              <a:rPr lang="en-US" altLang="ja-JP" dirty="0"/>
              <a:t>4</a:t>
            </a:r>
            <a:r>
              <a:rPr lang="ja-JP" altLang="en-US"/>
              <a:t>人で決めるのはどうか</a:t>
            </a:r>
            <a:endParaRPr lang="en-US" altLang="ja-JP" dirty="0"/>
          </a:p>
          <a:p>
            <a:pPr marL="742950" lvl="1" indent="-285750">
              <a:buFont typeface="Arial" panose="020B0604020202020204" pitchFamily="34" charset="0"/>
              <a:buChar char="•"/>
            </a:pPr>
            <a:r>
              <a:rPr lang="ja-JP" altLang="en-US"/>
              <a:t>画面遷移の決定</a:t>
            </a:r>
            <a:endParaRPr lang="en-US" altLang="ja-JP" dirty="0"/>
          </a:p>
          <a:p>
            <a:pPr marL="1200150" lvl="2" indent="-285750">
              <a:buFont typeface="Arial" panose="020B0604020202020204" pitchFamily="34" charset="0"/>
              <a:buChar char="•"/>
            </a:pPr>
            <a:r>
              <a:rPr lang="ja-JP" altLang="en-US"/>
              <a:t>ページ切り替えとデータの送受信のタイミングについて決めたい</a:t>
            </a:r>
            <a:r>
              <a:rPr lang="en-US" altLang="ja-JP" dirty="0"/>
              <a:t> -①</a:t>
            </a:r>
          </a:p>
          <a:p>
            <a:pPr marL="1200150" lvl="2" indent="-285750">
              <a:buFont typeface="Arial" panose="020B0604020202020204" pitchFamily="34" charset="0"/>
              <a:buChar char="•"/>
            </a:pPr>
            <a:r>
              <a:rPr lang="ja-JP" altLang="en-US"/>
              <a:t>ワイヤーフレームの作成</a:t>
            </a:r>
            <a:endParaRPr lang="en-US" altLang="ja-JP" dirty="0"/>
          </a:p>
          <a:p>
            <a:pPr marL="285750" indent="-285750">
              <a:buFont typeface="Arial" panose="020B0604020202020204" pitchFamily="34" charset="0"/>
              <a:buChar char="•"/>
            </a:pPr>
            <a:r>
              <a:rPr lang="en-US" altLang="ja-JP" dirty="0"/>
              <a:t>UI</a:t>
            </a:r>
            <a:r>
              <a:rPr lang="ja-JP" altLang="en-US"/>
              <a:t>の内部の決定</a:t>
            </a:r>
            <a:endParaRPr lang="en-US" altLang="ja-JP" dirty="0"/>
          </a:p>
          <a:p>
            <a:pPr marL="742950" lvl="1" indent="-285750">
              <a:buFont typeface="Arial" panose="020B0604020202020204" pitchFamily="34" charset="0"/>
              <a:buChar char="•"/>
            </a:pPr>
            <a:r>
              <a:rPr lang="en-US" altLang="ja-JP" dirty="0"/>
              <a:t>DB</a:t>
            </a:r>
            <a:r>
              <a:rPr lang="ja-JP" altLang="en-US"/>
              <a:t>の構築（必要であれば）</a:t>
            </a:r>
            <a:endParaRPr lang="en-US" altLang="ja-JP" dirty="0"/>
          </a:p>
          <a:p>
            <a:pPr marL="742950" lvl="1" indent="-285750">
              <a:buFont typeface="Arial" panose="020B0604020202020204" pitchFamily="34" charset="0"/>
              <a:buChar char="•"/>
            </a:pPr>
            <a:r>
              <a:rPr lang="ja-JP" altLang="en-US"/>
              <a:t>バックエンドとの連携</a:t>
            </a:r>
            <a:endParaRPr lang="en-US" altLang="ja-JP" dirty="0"/>
          </a:p>
          <a:p>
            <a:pPr marL="1200150" lvl="2" indent="-285750">
              <a:buFont typeface="Arial" panose="020B0604020202020204" pitchFamily="34" charset="0"/>
              <a:buChar char="•"/>
            </a:pPr>
            <a:r>
              <a:rPr lang="ja-JP" altLang="en-US"/>
              <a:t>→上記</a:t>
            </a:r>
            <a:r>
              <a:rPr lang="en-US" altLang="ja-JP" dirty="0"/>
              <a:t>①</a:t>
            </a:r>
            <a:r>
              <a:rPr lang="ja-JP" altLang="en-US"/>
              <a:t>を実現する上で、メイン関数側に必要な機能を明確にする</a:t>
            </a:r>
            <a:endParaRPr lang="en-US" altLang="ja-JP" dirty="0"/>
          </a:p>
          <a:p>
            <a:pPr marL="1200150" lvl="2" indent="-285750">
              <a:buFont typeface="Arial" panose="020B0604020202020204" pitchFamily="34" charset="0"/>
              <a:buChar char="•"/>
            </a:pPr>
            <a:r>
              <a:rPr lang="en-US" altLang="ja-JP" dirty="0"/>
              <a:t>AWS Recognition</a:t>
            </a:r>
            <a:r>
              <a:rPr lang="ja-JP" altLang="en-US"/>
              <a:t>、あだ名生成アルゴリズムとの連携を考える必要がある</a:t>
            </a:r>
            <a:endParaRPr lang="en-US" altLang="ja-JP" dirty="0"/>
          </a:p>
          <a:p>
            <a:pPr marL="285750" indent="-285750">
              <a:buFont typeface="Arial" panose="020B0604020202020204" pitchFamily="34" charset="0"/>
              <a:buChar char="•"/>
            </a:pPr>
            <a:r>
              <a:rPr lang="en-US" altLang="ja-JP" dirty="0"/>
              <a:t>UI</a:t>
            </a:r>
            <a:r>
              <a:rPr lang="ja-JP" altLang="en-US"/>
              <a:t>の実装</a:t>
            </a:r>
            <a:endParaRPr lang="en-US" altLang="ja-JP" dirty="0"/>
          </a:p>
          <a:p>
            <a:pPr marL="742950" lvl="1" indent="-285750">
              <a:buFont typeface="Arial" panose="020B0604020202020204" pitchFamily="34" charset="0"/>
              <a:buChar char="•"/>
            </a:pPr>
            <a:r>
              <a:rPr lang="ja-JP" altLang="en-US"/>
              <a:t>スケジュール、分担</a:t>
            </a:r>
            <a:endParaRPr lang="en-US" altLang="ja-JP" dirty="0"/>
          </a:p>
          <a:p>
            <a:pPr marL="742950" lvl="1" indent="-285750">
              <a:buFont typeface="Arial" panose="020B0604020202020204" pitchFamily="34" charset="0"/>
              <a:buChar char="•"/>
            </a:pPr>
            <a:r>
              <a:rPr lang="ja-JP" altLang="en-US"/>
              <a:t>早めに</a:t>
            </a:r>
            <a:r>
              <a:rPr lang="en-US" altLang="ja-JP" dirty="0"/>
              <a:t>UI</a:t>
            </a:r>
            <a:r>
              <a:rPr lang="ja-JP" altLang="en-US"/>
              <a:t>が出来上がっていると、システム全体の動作確認がしやすいと思う。</a:t>
            </a:r>
            <a:endParaRPr lang="en-US" altLang="ja-JP" dirty="0"/>
          </a:p>
          <a:p>
            <a:r>
              <a:rPr lang="ja-JP" altLang="en-US"/>
              <a:t>■その他</a:t>
            </a:r>
            <a:endParaRPr lang="en-US" altLang="ja-JP" dirty="0"/>
          </a:p>
          <a:p>
            <a:pPr marL="285750" indent="-285750">
              <a:buFont typeface="Arial" panose="020B0604020202020204" pitchFamily="34" charset="0"/>
              <a:buChar char="•"/>
            </a:pPr>
            <a:r>
              <a:rPr lang="ja-JP" altLang="en-US"/>
              <a:t>イラスト編集できない</a:t>
            </a:r>
            <a:endParaRPr lang="en-US" altLang="ja-JP" dirty="0"/>
          </a:p>
          <a:p>
            <a:pPr marL="742950" lvl="1" indent="-285750">
              <a:buFont typeface="Arial" panose="020B0604020202020204" pitchFamily="34" charset="0"/>
              <a:buChar char="•"/>
            </a:pPr>
            <a:r>
              <a:rPr lang="ja-JP" altLang="en-US"/>
              <a:t>アイコン（カメラボタン、</a:t>
            </a:r>
            <a:r>
              <a:rPr lang="en-US" altLang="ja-JP" dirty="0"/>
              <a:t>Exit</a:t>
            </a:r>
            <a:r>
              <a:rPr lang="ja-JP" altLang="en-US"/>
              <a:t>ボタン、鏡の画像）は購入するか</a:t>
            </a:r>
            <a:endParaRPr lang="en-US" altLang="ja-JP" dirty="0"/>
          </a:p>
          <a:p>
            <a:pPr marL="285750" indent="-285750">
              <a:buFont typeface="Arial" panose="020B0604020202020204" pitchFamily="34" charset="0"/>
              <a:buChar char="•"/>
            </a:pPr>
            <a:r>
              <a:rPr lang="en-US" altLang="ja-JP" dirty="0"/>
              <a:t>Web</a:t>
            </a:r>
            <a:r>
              <a:rPr lang="ja-JP" altLang="en-US"/>
              <a:t>ページの表示の重たさによる、レスポンスタイムの増加を避けたい</a:t>
            </a:r>
            <a:endParaRPr lang="en-US" altLang="ja-JP" dirty="0"/>
          </a:p>
          <a:p>
            <a:r>
              <a:rPr lang="ja-JP" altLang="en-US"/>
              <a:t>■論点</a:t>
            </a:r>
            <a:endParaRPr lang="en-US" altLang="ja-JP" dirty="0"/>
          </a:p>
          <a:p>
            <a:pPr marL="285750" indent="-285750">
              <a:buFont typeface="Arial" panose="020B0604020202020204" pitchFamily="34" charset="0"/>
              <a:buChar char="•"/>
            </a:pPr>
            <a:r>
              <a:rPr lang="ja-JP" altLang="en-US"/>
              <a:t>音声データによるあだ名の生成は必要か再検討する。</a:t>
            </a:r>
            <a:endParaRPr lang="en-US" altLang="ja-JP" dirty="0"/>
          </a:p>
          <a:p>
            <a:pPr marL="285750" indent="-285750">
              <a:buFont typeface="Arial" panose="020B0604020202020204" pitchFamily="34" charset="0"/>
              <a:buChar char="•"/>
            </a:pPr>
            <a:r>
              <a:rPr lang="en-US" altLang="ja-JP" dirty="0"/>
              <a:t>Recognition</a:t>
            </a:r>
            <a:r>
              <a:rPr lang="ja-JP" altLang="en-US"/>
              <a:t>とあだ名生成アルゴリズムの実行時間の合計を決める</a:t>
            </a:r>
            <a:endParaRPr lang="en-US" altLang="ja-JP" dirty="0"/>
          </a:p>
          <a:p>
            <a:pPr marL="285750" indent="-285750">
              <a:buFont typeface="Arial" panose="020B0604020202020204" pitchFamily="34" charset="0"/>
              <a:buChar char="•"/>
            </a:pPr>
            <a:r>
              <a:rPr lang="ja-JP" altLang="en-US"/>
              <a:t>素材の予算</a:t>
            </a:r>
            <a:endParaRPr lang="en-US" altLang="ja-JP" dirty="0"/>
          </a:p>
          <a:p>
            <a:endParaRPr lang="en-US" altLang="ja-JP" dirty="0"/>
          </a:p>
        </p:txBody>
      </p:sp>
    </p:spTree>
    <p:extLst>
      <p:ext uri="{BB962C8B-B14F-4D97-AF65-F5344CB8AC3E}">
        <p14:creationId xmlns:p14="http://schemas.microsoft.com/office/powerpoint/2010/main" val="3383035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61928E5-0287-A345-8EC4-9949D8AADD7D}"/>
              </a:ext>
            </a:extLst>
          </p:cNvPr>
          <p:cNvSpPr txBox="1"/>
          <p:nvPr/>
        </p:nvSpPr>
        <p:spPr>
          <a:xfrm>
            <a:off x="262760" y="283779"/>
            <a:ext cx="2492990" cy="369332"/>
          </a:xfrm>
          <a:prstGeom prst="rect">
            <a:avLst/>
          </a:prstGeom>
          <a:noFill/>
        </p:spPr>
        <p:txBody>
          <a:bodyPr wrap="none" rtlCol="0">
            <a:spAutoFit/>
          </a:bodyPr>
          <a:lstStyle/>
          <a:p>
            <a:r>
              <a:rPr kumimoji="1" lang="ja-JP" altLang="en-US"/>
              <a:t>■</a:t>
            </a:r>
            <a:r>
              <a:rPr lang="ja-JP" altLang="en-US"/>
              <a:t>ユースケースの作成</a:t>
            </a:r>
            <a:endParaRPr kumimoji="1" lang="en-US" altLang="ja-JP" dirty="0"/>
          </a:p>
        </p:txBody>
      </p:sp>
      <p:pic>
        <p:nvPicPr>
          <p:cNvPr id="3" name="図 2">
            <a:extLst>
              <a:ext uri="{FF2B5EF4-FFF2-40B4-BE49-F238E27FC236}">
                <a16:creationId xmlns:a16="http://schemas.microsoft.com/office/drawing/2014/main" id="{AD7DB2BE-2058-5B40-8BFD-39AE975F5D9F}"/>
              </a:ext>
            </a:extLst>
          </p:cNvPr>
          <p:cNvPicPr>
            <a:picLocks noChangeAspect="1"/>
          </p:cNvPicPr>
          <p:nvPr/>
        </p:nvPicPr>
        <p:blipFill>
          <a:blip r:embed="rId2"/>
          <a:stretch>
            <a:fillRect/>
          </a:stretch>
        </p:blipFill>
        <p:spPr>
          <a:xfrm>
            <a:off x="2645683" y="1997681"/>
            <a:ext cx="2114550" cy="1948237"/>
          </a:xfrm>
          <a:prstGeom prst="rect">
            <a:avLst/>
          </a:prstGeom>
        </p:spPr>
      </p:pic>
      <p:cxnSp>
        <p:nvCxnSpPr>
          <p:cNvPr id="6" name="直線コネクタ 5">
            <a:extLst>
              <a:ext uri="{FF2B5EF4-FFF2-40B4-BE49-F238E27FC236}">
                <a16:creationId xmlns:a16="http://schemas.microsoft.com/office/drawing/2014/main" id="{BCA69C7C-3F68-624F-AF5C-169856797E43}"/>
              </a:ext>
            </a:extLst>
          </p:cNvPr>
          <p:cNvCxnSpPr>
            <a:cxnSpLocks/>
            <a:stCxn id="3" idx="3"/>
            <a:endCxn id="13" idx="2"/>
          </p:cNvCxnSpPr>
          <p:nvPr/>
        </p:nvCxnSpPr>
        <p:spPr>
          <a:xfrm>
            <a:off x="4760233" y="2971800"/>
            <a:ext cx="1022500" cy="1"/>
          </a:xfrm>
          <a:prstGeom prst="line">
            <a:avLst/>
          </a:prstGeom>
        </p:spPr>
        <p:style>
          <a:lnRef idx="1">
            <a:schemeClr val="accent1"/>
          </a:lnRef>
          <a:fillRef idx="0">
            <a:schemeClr val="accent1"/>
          </a:fillRef>
          <a:effectRef idx="0">
            <a:schemeClr val="accent1"/>
          </a:effectRef>
          <a:fontRef idx="minor">
            <a:schemeClr val="tx1"/>
          </a:fontRef>
        </p:style>
      </p:cxnSp>
      <p:sp>
        <p:nvSpPr>
          <p:cNvPr id="13" name="円/楕円 12">
            <a:extLst>
              <a:ext uri="{FF2B5EF4-FFF2-40B4-BE49-F238E27FC236}">
                <a16:creationId xmlns:a16="http://schemas.microsoft.com/office/drawing/2014/main" id="{995A7BF9-4E18-E849-BF87-9A84A10F3108}"/>
              </a:ext>
            </a:extLst>
          </p:cNvPr>
          <p:cNvSpPr/>
          <p:nvPr/>
        </p:nvSpPr>
        <p:spPr>
          <a:xfrm>
            <a:off x="5782733" y="2675467"/>
            <a:ext cx="2692400" cy="5926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シャッターを</a:t>
            </a:r>
            <a:endParaRPr kumimoji="1" lang="en-US" altLang="ja-JP" dirty="0">
              <a:solidFill>
                <a:schemeClr val="tx1"/>
              </a:solidFill>
            </a:endParaRPr>
          </a:p>
          <a:p>
            <a:pPr algn="ctr"/>
            <a:r>
              <a:rPr kumimoji="1" lang="ja-JP" altLang="en-US">
                <a:solidFill>
                  <a:schemeClr val="tx1"/>
                </a:solidFill>
              </a:rPr>
              <a:t>切る</a:t>
            </a:r>
          </a:p>
        </p:txBody>
      </p:sp>
      <p:sp>
        <p:nvSpPr>
          <p:cNvPr id="19" name="円/楕円 18">
            <a:extLst>
              <a:ext uri="{FF2B5EF4-FFF2-40B4-BE49-F238E27FC236}">
                <a16:creationId xmlns:a16="http://schemas.microsoft.com/office/drawing/2014/main" id="{56C83F70-EF1C-3C46-84C8-8F7007F9BBAA}"/>
              </a:ext>
            </a:extLst>
          </p:cNvPr>
          <p:cNvSpPr/>
          <p:nvPr/>
        </p:nvSpPr>
        <p:spPr>
          <a:xfrm>
            <a:off x="5782733" y="1886176"/>
            <a:ext cx="2692400" cy="5926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カメラによる撮影を承諾する</a:t>
            </a:r>
            <a:endParaRPr kumimoji="1" lang="en-US" altLang="ja-JP" dirty="0">
              <a:solidFill>
                <a:schemeClr val="tx1"/>
              </a:solidFill>
            </a:endParaRPr>
          </a:p>
        </p:txBody>
      </p:sp>
      <p:cxnSp>
        <p:nvCxnSpPr>
          <p:cNvPr id="20" name="直線コネクタ 19">
            <a:extLst>
              <a:ext uri="{FF2B5EF4-FFF2-40B4-BE49-F238E27FC236}">
                <a16:creationId xmlns:a16="http://schemas.microsoft.com/office/drawing/2014/main" id="{4355C701-5664-D946-B5D5-346D4E4697E2}"/>
              </a:ext>
            </a:extLst>
          </p:cNvPr>
          <p:cNvCxnSpPr>
            <a:cxnSpLocks/>
            <a:stCxn id="3" idx="3"/>
            <a:endCxn id="19" idx="2"/>
          </p:cNvCxnSpPr>
          <p:nvPr/>
        </p:nvCxnSpPr>
        <p:spPr>
          <a:xfrm flipV="1">
            <a:off x="4760233" y="2182510"/>
            <a:ext cx="1022500" cy="789290"/>
          </a:xfrm>
          <a:prstGeom prst="line">
            <a:avLst/>
          </a:prstGeom>
        </p:spPr>
        <p:style>
          <a:lnRef idx="1">
            <a:schemeClr val="accent1"/>
          </a:lnRef>
          <a:fillRef idx="0">
            <a:schemeClr val="accent1"/>
          </a:fillRef>
          <a:effectRef idx="0">
            <a:schemeClr val="accent1"/>
          </a:effectRef>
          <a:fontRef idx="minor">
            <a:schemeClr val="tx1"/>
          </a:fontRef>
        </p:style>
      </p:cxnSp>
      <p:sp>
        <p:nvSpPr>
          <p:cNvPr id="26" name="円/楕円 25">
            <a:extLst>
              <a:ext uri="{FF2B5EF4-FFF2-40B4-BE49-F238E27FC236}">
                <a16:creationId xmlns:a16="http://schemas.microsoft.com/office/drawing/2014/main" id="{29CD3EEA-2F8B-0845-89C5-C462F9DEDFCA}"/>
              </a:ext>
            </a:extLst>
          </p:cNvPr>
          <p:cNvSpPr/>
          <p:nvPr/>
        </p:nvSpPr>
        <p:spPr>
          <a:xfrm>
            <a:off x="5782733" y="3505200"/>
            <a:ext cx="2692400" cy="5926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遊びを終了する</a:t>
            </a:r>
          </a:p>
        </p:txBody>
      </p:sp>
      <p:cxnSp>
        <p:nvCxnSpPr>
          <p:cNvPr id="27" name="直線コネクタ 26">
            <a:extLst>
              <a:ext uri="{FF2B5EF4-FFF2-40B4-BE49-F238E27FC236}">
                <a16:creationId xmlns:a16="http://schemas.microsoft.com/office/drawing/2014/main" id="{DDE17817-0C5E-4E40-B5F7-D179E241E731}"/>
              </a:ext>
            </a:extLst>
          </p:cNvPr>
          <p:cNvCxnSpPr>
            <a:cxnSpLocks/>
            <a:stCxn id="3" idx="3"/>
            <a:endCxn id="26" idx="2"/>
          </p:cNvCxnSpPr>
          <p:nvPr/>
        </p:nvCxnSpPr>
        <p:spPr>
          <a:xfrm>
            <a:off x="4760233" y="2971800"/>
            <a:ext cx="1022500" cy="8297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6989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図 71">
            <a:extLst>
              <a:ext uri="{FF2B5EF4-FFF2-40B4-BE49-F238E27FC236}">
                <a16:creationId xmlns:a16="http://schemas.microsoft.com/office/drawing/2014/main" id="{A62F20FA-F966-A048-81C4-AB8EC819155A}"/>
              </a:ext>
            </a:extLst>
          </p:cNvPr>
          <p:cNvPicPr>
            <a:picLocks noChangeAspect="1"/>
          </p:cNvPicPr>
          <p:nvPr/>
        </p:nvPicPr>
        <p:blipFill>
          <a:blip r:embed="rId2"/>
          <a:stretch>
            <a:fillRect/>
          </a:stretch>
        </p:blipFill>
        <p:spPr>
          <a:xfrm>
            <a:off x="7953093" y="3763050"/>
            <a:ext cx="2229786" cy="2965385"/>
          </a:xfrm>
          <a:prstGeom prst="rect">
            <a:avLst/>
          </a:prstGeom>
        </p:spPr>
      </p:pic>
      <p:sp>
        <p:nvSpPr>
          <p:cNvPr id="2" name="テキスト ボックス 1">
            <a:extLst>
              <a:ext uri="{FF2B5EF4-FFF2-40B4-BE49-F238E27FC236}">
                <a16:creationId xmlns:a16="http://schemas.microsoft.com/office/drawing/2014/main" id="{A19286C9-7B93-0B4D-9389-6A24FCCA3C85}"/>
              </a:ext>
            </a:extLst>
          </p:cNvPr>
          <p:cNvSpPr txBox="1"/>
          <p:nvPr/>
        </p:nvSpPr>
        <p:spPr>
          <a:xfrm>
            <a:off x="262760" y="283779"/>
            <a:ext cx="1800493" cy="369332"/>
          </a:xfrm>
          <a:prstGeom prst="rect">
            <a:avLst/>
          </a:prstGeom>
          <a:noFill/>
        </p:spPr>
        <p:txBody>
          <a:bodyPr wrap="none" rtlCol="0">
            <a:spAutoFit/>
          </a:bodyPr>
          <a:lstStyle/>
          <a:p>
            <a:r>
              <a:rPr kumimoji="1" lang="ja-JP" altLang="en-US"/>
              <a:t>■画面遷移の案</a:t>
            </a:r>
            <a:endParaRPr kumimoji="1" lang="en-US" altLang="ja-JP" dirty="0"/>
          </a:p>
        </p:txBody>
      </p:sp>
      <p:sp>
        <p:nvSpPr>
          <p:cNvPr id="3" name="正方形/長方形 2">
            <a:extLst>
              <a:ext uri="{FF2B5EF4-FFF2-40B4-BE49-F238E27FC236}">
                <a16:creationId xmlns:a16="http://schemas.microsoft.com/office/drawing/2014/main" id="{636AD009-2F03-AE42-89E6-E79706737DE6}"/>
              </a:ext>
            </a:extLst>
          </p:cNvPr>
          <p:cNvSpPr/>
          <p:nvPr/>
        </p:nvSpPr>
        <p:spPr>
          <a:xfrm>
            <a:off x="6095999" y="283779"/>
            <a:ext cx="5587997" cy="3132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4">
            <a:extLst>
              <a:ext uri="{FF2B5EF4-FFF2-40B4-BE49-F238E27FC236}">
                <a16:creationId xmlns:a16="http://schemas.microsoft.com/office/drawing/2014/main" id="{2BB7E06C-B8B8-D64D-9B43-30DD7CD6EDB0}"/>
              </a:ext>
            </a:extLst>
          </p:cNvPr>
          <p:cNvSpPr/>
          <p:nvPr/>
        </p:nvSpPr>
        <p:spPr>
          <a:xfrm>
            <a:off x="2121305" y="1216669"/>
            <a:ext cx="1117600" cy="40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開始</a:t>
            </a:r>
          </a:p>
        </p:txBody>
      </p:sp>
      <p:sp>
        <p:nvSpPr>
          <p:cNvPr id="6" name="角丸四角形 5">
            <a:extLst>
              <a:ext uri="{FF2B5EF4-FFF2-40B4-BE49-F238E27FC236}">
                <a16:creationId xmlns:a16="http://schemas.microsoft.com/office/drawing/2014/main" id="{6463E43E-A9AF-B349-B977-C4D8269629CF}"/>
              </a:ext>
            </a:extLst>
          </p:cNvPr>
          <p:cNvSpPr/>
          <p:nvPr/>
        </p:nvSpPr>
        <p:spPr>
          <a:xfrm>
            <a:off x="2128144" y="5943319"/>
            <a:ext cx="1117600" cy="40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t>ブラウザを閉じる</a:t>
            </a:r>
            <a:endParaRPr kumimoji="1" lang="ja-JP" altLang="en-US" sz="1200"/>
          </a:p>
        </p:txBody>
      </p:sp>
      <p:sp>
        <p:nvSpPr>
          <p:cNvPr id="8" name="正方形/長方形 7">
            <a:extLst>
              <a:ext uri="{FF2B5EF4-FFF2-40B4-BE49-F238E27FC236}">
                <a16:creationId xmlns:a16="http://schemas.microsoft.com/office/drawing/2014/main" id="{88A6AA7D-296D-7042-ABB8-5FC228F3A589}"/>
              </a:ext>
            </a:extLst>
          </p:cNvPr>
          <p:cNvSpPr/>
          <p:nvPr/>
        </p:nvSpPr>
        <p:spPr>
          <a:xfrm>
            <a:off x="2009121" y="2956396"/>
            <a:ext cx="1329266" cy="414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a:t>カウントダウンが始まる</a:t>
            </a:r>
            <a:endParaRPr kumimoji="1" lang="ja-JP" altLang="en-US" sz="1100"/>
          </a:p>
        </p:txBody>
      </p:sp>
      <p:sp>
        <p:nvSpPr>
          <p:cNvPr id="9" name="正方形/長方形 8">
            <a:extLst>
              <a:ext uri="{FF2B5EF4-FFF2-40B4-BE49-F238E27FC236}">
                <a16:creationId xmlns:a16="http://schemas.microsoft.com/office/drawing/2014/main" id="{4C62DFDA-7ECA-6B46-A358-0C45E989AE8E}"/>
              </a:ext>
            </a:extLst>
          </p:cNvPr>
          <p:cNvSpPr/>
          <p:nvPr/>
        </p:nvSpPr>
        <p:spPr>
          <a:xfrm>
            <a:off x="2009121" y="3679118"/>
            <a:ext cx="1329266" cy="414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t>顔の写真を</a:t>
            </a:r>
            <a:endParaRPr kumimoji="1" lang="en-US" altLang="ja-JP" sz="1100" dirty="0"/>
          </a:p>
          <a:p>
            <a:pPr algn="ctr"/>
            <a:r>
              <a:rPr kumimoji="1" lang="ja-JP" altLang="en-US" sz="1100"/>
              <a:t>撮られる</a:t>
            </a:r>
          </a:p>
        </p:txBody>
      </p:sp>
      <p:sp>
        <p:nvSpPr>
          <p:cNvPr id="10" name="正方形/長方形 9">
            <a:extLst>
              <a:ext uri="{FF2B5EF4-FFF2-40B4-BE49-F238E27FC236}">
                <a16:creationId xmlns:a16="http://schemas.microsoft.com/office/drawing/2014/main" id="{2207D736-B7A6-524E-8AD1-C690DA84A775}"/>
              </a:ext>
            </a:extLst>
          </p:cNvPr>
          <p:cNvSpPr/>
          <p:nvPr/>
        </p:nvSpPr>
        <p:spPr>
          <a:xfrm>
            <a:off x="2009121" y="4393614"/>
            <a:ext cx="1329266" cy="414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t>あだ名を生成し、音声出力する</a:t>
            </a:r>
          </a:p>
        </p:txBody>
      </p:sp>
      <p:sp>
        <p:nvSpPr>
          <p:cNvPr id="11" name="フローチャート: 判断 10">
            <a:extLst>
              <a:ext uri="{FF2B5EF4-FFF2-40B4-BE49-F238E27FC236}">
                <a16:creationId xmlns:a16="http://schemas.microsoft.com/office/drawing/2014/main" id="{5FABC425-6EC0-2043-AEBA-6866B2937552}"/>
              </a:ext>
            </a:extLst>
          </p:cNvPr>
          <p:cNvSpPr/>
          <p:nvPr/>
        </p:nvSpPr>
        <p:spPr>
          <a:xfrm>
            <a:off x="2009121" y="5137797"/>
            <a:ext cx="1329266" cy="3556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a:t>撮影を</a:t>
            </a:r>
            <a:endParaRPr kumimoji="1" lang="en-US" altLang="ja-JP" sz="1000" dirty="0"/>
          </a:p>
          <a:p>
            <a:pPr algn="ctr"/>
            <a:r>
              <a:rPr kumimoji="1" lang="ja-JP" altLang="en-US" sz="1000"/>
              <a:t>継続？</a:t>
            </a:r>
          </a:p>
        </p:txBody>
      </p:sp>
      <p:cxnSp>
        <p:nvCxnSpPr>
          <p:cNvPr id="13" name="直線矢印コネクタ 12">
            <a:extLst>
              <a:ext uri="{FF2B5EF4-FFF2-40B4-BE49-F238E27FC236}">
                <a16:creationId xmlns:a16="http://schemas.microsoft.com/office/drawing/2014/main" id="{EA1F468A-7A99-8047-A446-33158C744409}"/>
              </a:ext>
            </a:extLst>
          </p:cNvPr>
          <p:cNvCxnSpPr>
            <a:cxnSpLocks/>
            <a:stCxn id="5" idx="2"/>
            <a:endCxn id="83" idx="0"/>
          </p:cNvCxnSpPr>
          <p:nvPr/>
        </p:nvCxnSpPr>
        <p:spPr>
          <a:xfrm>
            <a:off x="2680105" y="1623069"/>
            <a:ext cx="0" cy="649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5F017EEF-C951-1644-BB79-CD7C8768075E}"/>
              </a:ext>
            </a:extLst>
          </p:cNvPr>
          <p:cNvCxnSpPr>
            <a:cxnSpLocks/>
            <a:endCxn id="8" idx="0"/>
          </p:cNvCxnSpPr>
          <p:nvPr/>
        </p:nvCxnSpPr>
        <p:spPr>
          <a:xfrm>
            <a:off x="2673754" y="2685875"/>
            <a:ext cx="0" cy="270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D13BF907-8AEB-AC4B-ACE6-603F4F1CBE3A}"/>
              </a:ext>
            </a:extLst>
          </p:cNvPr>
          <p:cNvCxnSpPr>
            <a:cxnSpLocks/>
            <a:stCxn id="9" idx="2"/>
            <a:endCxn id="10" idx="0"/>
          </p:cNvCxnSpPr>
          <p:nvPr/>
        </p:nvCxnSpPr>
        <p:spPr>
          <a:xfrm>
            <a:off x="2673754" y="4093984"/>
            <a:ext cx="0" cy="299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E52053F6-5ACF-9D4D-A6FC-67321E292C4C}"/>
              </a:ext>
            </a:extLst>
          </p:cNvPr>
          <p:cNvCxnSpPr>
            <a:cxnSpLocks/>
            <a:stCxn id="10" idx="2"/>
            <a:endCxn id="11" idx="0"/>
          </p:cNvCxnSpPr>
          <p:nvPr/>
        </p:nvCxnSpPr>
        <p:spPr>
          <a:xfrm>
            <a:off x="2673754" y="4808480"/>
            <a:ext cx="0" cy="329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6C809200-5DE4-EB44-A5DB-D42FD4348C97}"/>
              </a:ext>
            </a:extLst>
          </p:cNvPr>
          <p:cNvCxnSpPr>
            <a:cxnSpLocks/>
            <a:stCxn id="8" idx="2"/>
            <a:endCxn id="9" idx="0"/>
          </p:cNvCxnSpPr>
          <p:nvPr/>
        </p:nvCxnSpPr>
        <p:spPr>
          <a:xfrm>
            <a:off x="2673754" y="3371262"/>
            <a:ext cx="0" cy="307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046F28D4-5DA0-7549-8F8D-22B7F03C7B97}"/>
              </a:ext>
            </a:extLst>
          </p:cNvPr>
          <p:cNvCxnSpPr>
            <a:cxnSpLocks/>
            <a:stCxn id="11" idx="2"/>
          </p:cNvCxnSpPr>
          <p:nvPr/>
        </p:nvCxnSpPr>
        <p:spPr>
          <a:xfrm>
            <a:off x="2673754" y="5493397"/>
            <a:ext cx="0" cy="442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カギ線コネクタ 38">
            <a:extLst>
              <a:ext uri="{FF2B5EF4-FFF2-40B4-BE49-F238E27FC236}">
                <a16:creationId xmlns:a16="http://schemas.microsoft.com/office/drawing/2014/main" id="{C64DD11C-DF81-CF4D-BAA2-D2FFA7B7E6DE}"/>
              </a:ext>
            </a:extLst>
          </p:cNvPr>
          <p:cNvCxnSpPr>
            <a:cxnSpLocks/>
            <a:endCxn id="8" idx="3"/>
          </p:cNvCxnSpPr>
          <p:nvPr/>
        </p:nvCxnSpPr>
        <p:spPr>
          <a:xfrm rot="5400000" flipH="1" flipV="1">
            <a:off x="2256151" y="4239715"/>
            <a:ext cx="2158122" cy="6350"/>
          </a:xfrm>
          <a:prstGeom prst="bentConnector4">
            <a:avLst>
              <a:gd name="adj1" fmla="val 470"/>
              <a:gd name="adj2" fmla="val 37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CE9E6071-21BF-AE4F-9408-4B3624162AFC}"/>
              </a:ext>
            </a:extLst>
          </p:cNvPr>
          <p:cNvSpPr txBox="1"/>
          <p:nvPr/>
        </p:nvSpPr>
        <p:spPr>
          <a:xfrm>
            <a:off x="3627592" y="5153158"/>
            <a:ext cx="2060449" cy="307777"/>
          </a:xfrm>
          <a:prstGeom prst="rect">
            <a:avLst/>
          </a:prstGeom>
          <a:noFill/>
        </p:spPr>
        <p:txBody>
          <a:bodyPr wrap="square" rtlCol="0">
            <a:spAutoFit/>
          </a:bodyPr>
          <a:lstStyle/>
          <a:p>
            <a:r>
              <a:rPr kumimoji="1" lang="ja-JP" altLang="en-US" sz="1400"/>
              <a:t>連続</a:t>
            </a:r>
            <a:r>
              <a:rPr kumimoji="1" lang="en-US" altLang="ja-JP" sz="1400" dirty="0"/>
              <a:t>or</a:t>
            </a:r>
            <a:r>
              <a:rPr kumimoji="1" lang="ja-JP" altLang="en-US" sz="1400"/>
              <a:t>タイトル</a:t>
            </a:r>
          </a:p>
        </p:txBody>
      </p:sp>
      <p:sp>
        <p:nvSpPr>
          <p:cNvPr id="47" name="テキスト ボックス 46">
            <a:extLst>
              <a:ext uri="{FF2B5EF4-FFF2-40B4-BE49-F238E27FC236}">
                <a16:creationId xmlns:a16="http://schemas.microsoft.com/office/drawing/2014/main" id="{5D1063E1-D2F9-8F41-A490-54DC2F5FA53A}"/>
              </a:ext>
            </a:extLst>
          </p:cNvPr>
          <p:cNvSpPr txBox="1"/>
          <p:nvPr/>
        </p:nvSpPr>
        <p:spPr>
          <a:xfrm>
            <a:off x="2744911" y="5371789"/>
            <a:ext cx="691653" cy="369332"/>
          </a:xfrm>
          <a:prstGeom prst="rect">
            <a:avLst/>
          </a:prstGeom>
          <a:noFill/>
        </p:spPr>
        <p:txBody>
          <a:bodyPr wrap="square" rtlCol="0">
            <a:spAutoFit/>
          </a:bodyPr>
          <a:lstStyle/>
          <a:p>
            <a:r>
              <a:rPr kumimoji="1" lang="en-US" altLang="ja-JP" dirty="0"/>
              <a:t>no</a:t>
            </a:r>
            <a:endParaRPr kumimoji="1" lang="ja-JP" altLang="en-US"/>
          </a:p>
        </p:txBody>
      </p:sp>
      <p:sp>
        <p:nvSpPr>
          <p:cNvPr id="48" name="正方形/長方形 47">
            <a:extLst>
              <a:ext uri="{FF2B5EF4-FFF2-40B4-BE49-F238E27FC236}">
                <a16:creationId xmlns:a16="http://schemas.microsoft.com/office/drawing/2014/main" id="{37C615AE-F949-024C-9AE4-B95B3FFB7D1D}"/>
              </a:ext>
            </a:extLst>
          </p:cNvPr>
          <p:cNvSpPr/>
          <p:nvPr/>
        </p:nvSpPr>
        <p:spPr>
          <a:xfrm>
            <a:off x="6095999" y="3679703"/>
            <a:ext cx="5587997" cy="3132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A753B3B4-8698-3249-A95A-4F306C597447}"/>
              </a:ext>
            </a:extLst>
          </p:cNvPr>
          <p:cNvSpPr txBox="1"/>
          <p:nvPr/>
        </p:nvSpPr>
        <p:spPr>
          <a:xfrm>
            <a:off x="5744136" y="46217"/>
            <a:ext cx="4105611" cy="246221"/>
          </a:xfrm>
          <a:prstGeom prst="rect">
            <a:avLst/>
          </a:prstGeom>
          <a:noFill/>
        </p:spPr>
        <p:txBody>
          <a:bodyPr wrap="none" rtlCol="0">
            <a:spAutoFit/>
          </a:bodyPr>
          <a:lstStyle/>
          <a:p>
            <a:r>
              <a:rPr kumimoji="1" lang="ja-JP" altLang="en-US" sz="1000"/>
              <a:t>■遊びモードでない時（画面①）</a:t>
            </a:r>
            <a:r>
              <a:rPr kumimoji="1" lang="en-US" altLang="ja-JP" sz="1000" dirty="0"/>
              <a:t>※</a:t>
            </a:r>
            <a:r>
              <a:rPr kumimoji="1" lang="ja-JP" altLang="en-US" sz="1000"/>
              <a:t>開始、撮影承諾</a:t>
            </a:r>
            <a:r>
              <a:rPr lang="ja-JP" altLang="en-US" sz="1000"/>
              <a:t>、</a:t>
            </a:r>
            <a:r>
              <a:rPr kumimoji="1" lang="ja-JP" altLang="en-US" sz="1000"/>
              <a:t>終了時の画面</a:t>
            </a:r>
            <a:endParaRPr kumimoji="1" lang="en-US" altLang="ja-JP" sz="1000" dirty="0"/>
          </a:p>
        </p:txBody>
      </p:sp>
      <p:sp>
        <p:nvSpPr>
          <p:cNvPr id="51" name="テキスト ボックス 50">
            <a:extLst>
              <a:ext uri="{FF2B5EF4-FFF2-40B4-BE49-F238E27FC236}">
                <a16:creationId xmlns:a16="http://schemas.microsoft.com/office/drawing/2014/main" id="{D50EFBF0-0A62-C342-9687-B23C0E024A0C}"/>
              </a:ext>
            </a:extLst>
          </p:cNvPr>
          <p:cNvSpPr txBox="1"/>
          <p:nvPr/>
        </p:nvSpPr>
        <p:spPr>
          <a:xfrm>
            <a:off x="5744136" y="3470127"/>
            <a:ext cx="1723549" cy="246221"/>
          </a:xfrm>
          <a:prstGeom prst="rect">
            <a:avLst/>
          </a:prstGeom>
          <a:noFill/>
        </p:spPr>
        <p:txBody>
          <a:bodyPr wrap="none" rtlCol="0">
            <a:spAutoFit/>
          </a:bodyPr>
          <a:lstStyle/>
          <a:p>
            <a:r>
              <a:rPr kumimoji="1" lang="ja-JP" altLang="en-US" sz="1000"/>
              <a:t>■遊びモード時（画面②）</a:t>
            </a:r>
            <a:endParaRPr kumimoji="1" lang="en-US" altLang="ja-JP" sz="1000" dirty="0"/>
          </a:p>
        </p:txBody>
      </p:sp>
      <p:sp>
        <p:nvSpPr>
          <p:cNvPr id="59" name="テキスト ボックス 58">
            <a:extLst>
              <a:ext uri="{FF2B5EF4-FFF2-40B4-BE49-F238E27FC236}">
                <a16:creationId xmlns:a16="http://schemas.microsoft.com/office/drawing/2014/main" id="{897A7985-D581-D849-9A68-164526F78739}"/>
              </a:ext>
            </a:extLst>
          </p:cNvPr>
          <p:cNvSpPr txBox="1"/>
          <p:nvPr/>
        </p:nvSpPr>
        <p:spPr>
          <a:xfrm>
            <a:off x="3581182" y="2080931"/>
            <a:ext cx="1338828" cy="246221"/>
          </a:xfrm>
          <a:prstGeom prst="rect">
            <a:avLst/>
          </a:prstGeom>
          <a:noFill/>
        </p:spPr>
        <p:txBody>
          <a:bodyPr wrap="none" rtlCol="0">
            <a:spAutoFit/>
          </a:bodyPr>
          <a:lstStyle/>
          <a:p>
            <a:r>
              <a:rPr lang="ja-JP" altLang="en-US" sz="1000"/>
              <a:t>➡︎画面</a:t>
            </a:r>
            <a:r>
              <a:rPr lang="en-US" altLang="ja-JP" sz="1000" dirty="0"/>
              <a:t>①</a:t>
            </a:r>
            <a:r>
              <a:rPr lang="ja-JP" altLang="en-US" sz="1000"/>
              <a:t>→②に遷移</a:t>
            </a:r>
            <a:endParaRPr kumimoji="1" lang="en-US" altLang="ja-JP" sz="1000" dirty="0"/>
          </a:p>
        </p:txBody>
      </p:sp>
      <p:sp>
        <p:nvSpPr>
          <p:cNvPr id="60" name="テキスト ボックス 59">
            <a:extLst>
              <a:ext uri="{FF2B5EF4-FFF2-40B4-BE49-F238E27FC236}">
                <a16:creationId xmlns:a16="http://schemas.microsoft.com/office/drawing/2014/main" id="{4B08419E-191D-724C-B84A-1ACC018A11E3}"/>
              </a:ext>
            </a:extLst>
          </p:cNvPr>
          <p:cNvSpPr txBox="1"/>
          <p:nvPr/>
        </p:nvSpPr>
        <p:spPr>
          <a:xfrm>
            <a:off x="3594503" y="5604794"/>
            <a:ext cx="1338828" cy="246221"/>
          </a:xfrm>
          <a:prstGeom prst="rect">
            <a:avLst/>
          </a:prstGeom>
          <a:noFill/>
        </p:spPr>
        <p:txBody>
          <a:bodyPr wrap="none" rtlCol="0">
            <a:spAutoFit/>
          </a:bodyPr>
          <a:lstStyle/>
          <a:p>
            <a:r>
              <a:rPr lang="ja-JP" altLang="en-US" sz="1000"/>
              <a:t>➡︎画面②→</a:t>
            </a:r>
            <a:r>
              <a:rPr lang="en-US" altLang="ja-JP" sz="1000" dirty="0"/>
              <a:t>①</a:t>
            </a:r>
            <a:r>
              <a:rPr lang="ja-JP" altLang="en-US" sz="1000"/>
              <a:t>に遷移</a:t>
            </a:r>
            <a:endParaRPr kumimoji="1" lang="en-US" altLang="ja-JP" sz="1000" dirty="0"/>
          </a:p>
        </p:txBody>
      </p:sp>
      <p:pic>
        <p:nvPicPr>
          <p:cNvPr id="63" name="図 62">
            <a:extLst>
              <a:ext uri="{FF2B5EF4-FFF2-40B4-BE49-F238E27FC236}">
                <a16:creationId xmlns:a16="http://schemas.microsoft.com/office/drawing/2014/main" id="{230A6F68-F37E-A24A-B84F-23C8609124B1}"/>
              </a:ext>
            </a:extLst>
          </p:cNvPr>
          <p:cNvPicPr>
            <a:picLocks noChangeAspect="1"/>
          </p:cNvPicPr>
          <p:nvPr/>
        </p:nvPicPr>
        <p:blipFill>
          <a:blip r:embed="rId2"/>
          <a:stretch>
            <a:fillRect/>
          </a:stretch>
        </p:blipFill>
        <p:spPr>
          <a:xfrm>
            <a:off x="7840909" y="371456"/>
            <a:ext cx="2229786" cy="2965385"/>
          </a:xfrm>
          <a:prstGeom prst="rect">
            <a:avLst/>
          </a:prstGeom>
        </p:spPr>
      </p:pic>
      <p:sp>
        <p:nvSpPr>
          <p:cNvPr id="64" name="テキスト ボックス 63">
            <a:extLst>
              <a:ext uri="{FF2B5EF4-FFF2-40B4-BE49-F238E27FC236}">
                <a16:creationId xmlns:a16="http://schemas.microsoft.com/office/drawing/2014/main" id="{BDD555B1-DD86-E148-8260-CD7D6404EB55}"/>
              </a:ext>
            </a:extLst>
          </p:cNvPr>
          <p:cNvSpPr txBox="1"/>
          <p:nvPr/>
        </p:nvSpPr>
        <p:spPr>
          <a:xfrm>
            <a:off x="8427451" y="1339401"/>
            <a:ext cx="1056700" cy="246221"/>
          </a:xfrm>
          <a:prstGeom prst="rect">
            <a:avLst/>
          </a:prstGeom>
          <a:noFill/>
        </p:spPr>
        <p:txBody>
          <a:bodyPr wrap="none" rtlCol="0">
            <a:spAutoFit/>
          </a:bodyPr>
          <a:lstStyle/>
          <a:p>
            <a:r>
              <a:rPr kumimoji="1" lang="en-US" altLang="ja-JP" sz="1000" b="1" dirty="0"/>
              <a:t>{</a:t>
            </a:r>
            <a:r>
              <a:rPr kumimoji="1" lang="ja-JP" altLang="en-US" sz="1000" b="1"/>
              <a:t>プロダクト名</a:t>
            </a:r>
            <a:r>
              <a:rPr kumimoji="1" lang="en-US" altLang="ja-JP" sz="1000" b="1" dirty="0"/>
              <a:t>}</a:t>
            </a:r>
          </a:p>
        </p:txBody>
      </p:sp>
      <p:sp>
        <p:nvSpPr>
          <p:cNvPr id="65" name="角丸四角形 64">
            <a:extLst>
              <a:ext uri="{FF2B5EF4-FFF2-40B4-BE49-F238E27FC236}">
                <a16:creationId xmlns:a16="http://schemas.microsoft.com/office/drawing/2014/main" id="{477E5BD3-E2B8-0646-8A35-DF193AFC2EDA}"/>
              </a:ext>
            </a:extLst>
          </p:cNvPr>
          <p:cNvSpPr/>
          <p:nvPr/>
        </p:nvSpPr>
        <p:spPr>
          <a:xfrm>
            <a:off x="8232543" y="2565085"/>
            <a:ext cx="1467068" cy="51209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1200" dirty="0"/>
              <a:t>[</a:t>
            </a:r>
            <a:r>
              <a:rPr kumimoji="1" lang="ja-JP" altLang="en-US" sz="1200"/>
              <a:t>ボタン</a:t>
            </a:r>
            <a:r>
              <a:rPr kumimoji="1" lang="en-US" altLang="ja-JP" sz="1200" dirty="0"/>
              <a:t>]</a:t>
            </a:r>
          </a:p>
          <a:p>
            <a:pPr algn="ctr"/>
            <a:r>
              <a:rPr kumimoji="1" lang="ja-JP" altLang="en-US" sz="1200"/>
              <a:t>カメラを起動して</a:t>
            </a:r>
            <a:endParaRPr kumimoji="1" lang="en-US" altLang="ja-JP" sz="1200" dirty="0"/>
          </a:p>
          <a:p>
            <a:pPr algn="ctr"/>
            <a:r>
              <a:rPr kumimoji="1" lang="ja-JP" altLang="en-US" sz="1200"/>
              <a:t>変顔を撮影する</a:t>
            </a:r>
          </a:p>
        </p:txBody>
      </p:sp>
      <p:sp>
        <p:nvSpPr>
          <p:cNvPr id="67" name="テキスト ボックス 66">
            <a:extLst>
              <a:ext uri="{FF2B5EF4-FFF2-40B4-BE49-F238E27FC236}">
                <a16:creationId xmlns:a16="http://schemas.microsoft.com/office/drawing/2014/main" id="{3DF174F2-CB82-3A4E-966C-58702BFF805F}"/>
              </a:ext>
            </a:extLst>
          </p:cNvPr>
          <p:cNvSpPr txBox="1"/>
          <p:nvPr/>
        </p:nvSpPr>
        <p:spPr>
          <a:xfrm>
            <a:off x="3594503" y="1295821"/>
            <a:ext cx="2427268" cy="553998"/>
          </a:xfrm>
          <a:prstGeom prst="rect">
            <a:avLst/>
          </a:prstGeom>
          <a:noFill/>
        </p:spPr>
        <p:txBody>
          <a:bodyPr wrap="none" rtlCol="0">
            <a:spAutoFit/>
          </a:bodyPr>
          <a:lstStyle/>
          <a:p>
            <a:r>
              <a:rPr lang="ja-JP" altLang="en-US" sz="1000"/>
              <a:t>➡︎画面</a:t>
            </a:r>
            <a:r>
              <a:rPr lang="en-US" altLang="ja-JP" sz="1000" dirty="0"/>
              <a:t>①</a:t>
            </a:r>
            <a:r>
              <a:rPr lang="ja-JP" altLang="en-US" sz="1000"/>
              <a:t>を表示</a:t>
            </a:r>
            <a:endParaRPr lang="en-US" altLang="ja-JP" sz="1000" dirty="0"/>
          </a:p>
          <a:p>
            <a:r>
              <a:rPr lang="ja-JP" altLang="en-US" sz="1000"/>
              <a:t>ユースケースを説明し、カメラを</a:t>
            </a:r>
            <a:r>
              <a:rPr lang="en-US" altLang="ja-JP" sz="1000" dirty="0"/>
              <a:t>ON</a:t>
            </a:r>
            <a:r>
              <a:rPr lang="ja-JP" altLang="en-US" sz="1000"/>
              <a:t>に</a:t>
            </a:r>
            <a:endParaRPr lang="en-US" altLang="ja-JP" sz="1000" dirty="0"/>
          </a:p>
          <a:p>
            <a:r>
              <a:rPr lang="ja-JP" altLang="en-US" sz="1000"/>
              <a:t>することを承諾してもらう。</a:t>
            </a:r>
            <a:endParaRPr lang="en-US" altLang="ja-JP" sz="1000" dirty="0"/>
          </a:p>
        </p:txBody>
      </p:sp>
      <p:sp>
        <p:nvSpPr>
          <p:cNvPr id="69" name="テキスト ボックス 68">
            <a:extLst>
              <a:ext uri="{FF2B5EF4-FFF2-40B4-BE49-F238E27FC236}">
                <a16:creationId xmlns:a16="http://schemas.microsoft.com/office/drawing/2014/main" id="{52CD2930-675C-2F4E-90D4-5D5889BE00F7}"/>
              </a:ext>
            </a:extLst>
          </p:cNvPr>
          <p:cNvSpPr txBox="1"/>
          <p:nvPr/>
        </p:nvSpPr>
        <p:spPr>
          <a:xfrm>
            <a:off x="8232543" y="1691305"/>
            <a:ext cx="1467068" cy="400110"/>
          </a:xfrm>
          <a:prstGeom prst="rect">
            <a:avLst/>
          </a:prstGeom>
          <a:noFill/>
        </p:spPr>
        <p:txBody>
          <a:bodyPr wrap="none" rtlCol="0">
            <a:spAutoFit/>
          </a:bodyPr>
          <a:lstStyle/>
          <a:p>
            <a:pPr algn="ctr"/>
            <a:r>
              <a:rPr kumimoji="1" lang="ja-JP" altLang="en-US" sz="1000" b="1"/>
              <a:t>変顔をせよ。</a:t>
            </a:r>
            <a:endParaRPr kumimoji="1" lang="en-US" altLang="ja-JP" sz="1000" b="1" dirty="0"/>
          </a:p>
          <a:p>
            <a:pPr algn="ctr"/>
            <a:r>
              <a:rPr lang="ja-JP" altLang="en-US" sz="1000" b="1"/>
              <a:t>さすれば名与えられん</a:t>
            </a:r>
            <a:endParaRPr kumimoji="1" lang="en-US" altLang="ja-JP" sz="1000" b="1" dirty="0"/>
          </a:p>
        </p:txBody>
      </p:sp>
      <p:sp>
        <p:nvSpPr>
          <p:cNvPr id="70" name="円/楕円 69">
            <a:extLst>
              <a:ext uri="{FF2B5EF4-FFF2-40B4-BE49-F238E27FC236}">
                <a16:creationId xmlns:a16="http://schemas.microsoft.com/office/drawing/2014/main" id="{D22A0DCA-8B94-6045-9588-A1A3008F7BBC}"/>
              </a:ext>
            </a:extLst>
          </p:cNvPr>
          <p:cNvSpPr/>
          <p:nvPr/>
        </p:nvSpPr>
        <p:spPr>
          <a:xfrm>
            <a:off x="9884429" y="472431"/>
            <a:ext cx="326372" cy="289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i</a:t>
            </a:r>
            <a:endParaRPr kumimoji="1" lang="ja-JP" altLang="en-US"/>
          </a:p>
        </p:txBody>
      </p:sp>
      <p:sp>
        <p:nvSpPr>
          <p:cNvPr id="71" name="テキスト ボックス 70">
            <a:extLst>
              <a:ext uri="{FF2B5EF4-FFF2-40B4-BE49-F238E27FC236}">
                <a16:creationId xmlns:a16="http://schemas.microsoft.com/office/drawing/2014/main" id="{87C1DBDF-AEDC-E940-800A-8312A7F22DF1}"/>
              </a:ext>
            </a:extLst>
          </p:cNvPr>
          <p:cNvSpPr txBox="1"/>
          <p:nvPr/>
        </p:nvSpPr>
        <p:spPr>
          <a:xfrm>
            <a:off x="8232543" y="3200292"/>
            <a:ext cx="1507144" cy="215444"/>
          </a:xfrm>
          <a:prstGeom prst="rect">
            <a:avLst/>
          </a:prstGeom>
          <a:noFill/>
        </p:spPr>
        <p:txBody>
          <a:bodyPr wrap="none" rtlCol="0">
            <a:spAutoFit/>
          </a:bodyPr>
          <a:lstStyle/>
          <a:p>
            <a:r>
              <a:rPr lang="en-US" altLang="ja-JP" sz="800" b="1" dirty="0"/>
              <a:t>Copyright ~~~~~~~~~~~</a:t>
            </a:r>
          </a:p>
        </p:txBody>
      </p:sp>
      <p:pic>
        <p:nvPicPr>
          <p:cNvPr id="73" name="図 72">
            <a:extLst>
              <a:ext uri="{FF2B5EF4-FFF2-40B4-BE49-F238E27FC236}">
                <a16:creationId xmlns:a16="http://schemas.microsoft.com/office/drawing/2014/main" id="{924FD5EE-BBCC-C54E-87D3-1845833E5FB8}"/>
              </a:ext>
            </a:extLst>
          </p:cNvPr>
          <p:cNvPicPr>
            <a:picLocks noChangeAspect="1"/>
          </p:cNvPicPr>
          <p:nvPr/>
        </p:nvPicPr>
        <p:blipFill>
          <a:blip r:embed="rId3"/>
          <a:stretch>
            <a:fillRect/>
          </a:stretch>
        </p:blipFill>
        <p:spPr>
          <a:xfrm>
            <a:off x="8613883" y="4716883"/>
            <a:ext cx="908205" cy="1011021"/>
          </a:xfrm>
          <a:prstGeom prst="rect">
            <a:avLst/>
          </a:prstGeom>
        </p:spPr>
      </p:pic>
      <p:sp>
        <p:nvSpPr>
          <p:cNvPr id="74" name="テキスト ボックス 73">
            <a:extLst>
              <a:ext uri="{FF2B5EF4-FFF2-40B4-BE49-F238E27FC236}">
                <a16:creationId xmlns:a16="http://schemas.microsoft.com/office/drawing/2014/main" id="{2DCDFFDB-D8D8-E040-9A43-4B6C46248401}"/>
              </a:ext>
            </a:extLst>
          </p:cNvPr>
          <p:cNvSpPr txBox="1"/>
          <p:nvPr/>
        </p:nvSpPr>
        <p:spPr>
          <a:xfrm>
            <a:off x="6263234" y="3861740"/>
            <a:ext cx="595035" cy="338554"/>
          </a:xfrm>
          <a:prstGeom prst="rect">
            <a:avLst/>
          </a:prstGeom>
          <a:noFill/>
        </p:spPr>
        <p:txBody>
          <a:bodyPr wrap="none" rtlCol="0">
            <a:spAutoFit/>
          </a:bodyPr>
          <a:lstStyle/>
          <a:p>
            <a:r>
              <a:rPr lang="ja-JP" altLang="en-US" sz="800" b="1"/>
              <a:t>鏡の中に</a:t>
            </a:r>
            <a:endParaRPr lang="en-US" altLang="ja-JP" sz="800" b="1" dirty="0"/>
          </a:p>
          <a:p>
            <a:r>
              <a:rPr lang="ja-JP" altLang="en-US" sz="800" b="1"/>
              <a:t>顔が映る</a:t>
            </a:r>
            <a:endParaRPr lang="en-US" altLang="ja-JP" sz="800" b="1" dirty="0"/>
          </a:p>
        </p:txBody>
      </p:sp>
      <p:cxnSp>
        <p:nvCxnSpPr>
          <p:cNvPr id="75" name="直線矢印コネクタ 74">
            <a:extLst>
              <a:ext uri="{FF2B5EF4-FFF2-40B4-BE49-F238E27FC236}">
                <a16:creationId xmlns:a16="http://schemas.microsoft.com/office/drawing/2014/main" id="{B93BB443-3373-7541-970E-9C26139A4298}"/>
              </a:ext>
            </a:extLst>
          </p:cNvPr>
          <p:cNvCxnSpPr>
            <a:cxnSpLocks/>
            <a:stCxn id="74" idx="3"/>
          </p:cNvCxnSpPr>
          <p:nvPr/>
        </p:nvCxnSpPr>
        <p:spPr>
          <a:xfrm>
            <a:off x="6858269" y="4031017"/>
            <a:ext cx="1975765" cy="842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5D5BD01D-1047-2E43-A302-8AAF069B3CCE}"/>
              </a:ext>
            </a:extLst>
          </p:cNvPr>
          <p:cNvSpPr txBox="1"/>
          <p:nvPr/>
        </p:nvSpPr>
        <p:spPr>
          <a:xfrm>
            <a:off x="6679459" y="5137770"/>
            <a:ext cx="1005403" cy="338554"/>
          </a:xfrm>
          <a:prstGeom prst="rect">
            <a:avLst/>
          </a:prstGeom>
          <a:noFill/>
        </p:spPr>
        <p:txBody>
          <a:bodyPr wrap="none" rtlCol="0">
            <a:spAutoFit/>
          </a:bodyPr>
          <a:lstStyle/>
          <a:p>
            <a:r>
              <a:rPr lang="ja-JP" altLang="en-US" sz="800" b="1"/>
              <a:t>鏡の外は</a:t>
            </a:r>
            <a:endParaRPr lang="en-US" altLang="ja-JP" sz="800" b="1" dirty="0"/>
          </a:p>
          <a:p>
            <a:r>
              <a:rPr lang="ja-JP" altLang="en-US" sz="800" b="1"/>
              <a:t>ビデオが映らない</a:t>
            </a:r>
            <a:endParaRPr lang="en-US" altLang="ja-JP" sz="800" b="1" dirty="0"/>
          </a:p>
        </p:txBody>
      </p:sp>
      <p:sp>
        <p:nvSpPr>
          <p:cNvPr id="80" name="テキスト ボックス 79">
            <a:extLst>
              <a:ext uri="{FF2B5EF4-FFF2-40B4-BE49-F238E27FC236}">
                <a16:creationId xmlns:a16="http://schemas.microsoft.com/office/drawing/2014/main" id="{CF56F9CC-0ED0-7C45-88E5-0F566D2DC9D7}"/>
              </a:ext>
            </a:extLst>
          </p:cNvPr>
          <p:cNvSpPr txBox="1"/>
          <p:nvPr/>
        </p:nvSpPr>
        <p:spPr>
          <a:xfrm>
            <a:off x="4020503" y="3811149"/>
            <a:ext cx="2066799" cy="1015663"/>
          </a:xfrm>
          <a:prstGeom prst="rect">
            <a:avLst/>
          </a:prstGeom>
          <a:noFill/>
        </p:spPr>
        <p:txBody>
          <a:bodyPr wrap="square" rtlCol="0">
            <a:spAutoFit/>
          </a:bodyPr>
          <a:lstStyle/>
          <a:p>
            <a:r>
              <a:rPr lang="en-US" altLang="ja-JP" sz="1000" b="1" dirty="0">
                <a:solidFill>
                  <a:srgbClr val="FF0000"/>
                </a:solidFill>
              </a:rPr>
              <a:t>[</a:t>
            </a:r>
            <a:r>
              <a:rPr lang="ja-JP" altLang="en-US" sz="1000" b="1">
                <a:solidFill>
                  <a:srgbClr val="FF0000"/>
                </a:solidFill>
              </a:rPr>
              <a:t>要相談</a:t>
            </a:r>
            <a:r>
              <a:rPr lang="en-US" altLang="ja-JP" sz="1000" b="1" dirty="0">
                <a:solidFill>
                  <a:srgbClr val="FF0000"/>
                </a:solidFill>
              </a:rPr>
              <a:t>]</a:t>
            </a:r>
            <a:r>
              <a:rPr lang="ja-JP" altLang="en-US" sz="1000" b="1"/>
              <a:t>撮影</a:t>
            </a:r>
            <a:r>
              <a:rPr lang="en-US" altLang="ja-JP" sz="1000" b="1" dirty="0"/>
              <a:t>~</a:t>
            </a:r>
            <a:r>
              <a:rPr lang="ja-JP" altLang="en-US" sz="1000" b="1"/>
              <a:t>あだ名出力までの</a:t>
            </a:r>
            <a:endParaRPr lang="en-US" altLang="ja-JP" sz="1000" b="1" dirty="0"/>
          </a:p>
          <a:p>
            <a:r>
              <a:rPr kumimoji="1" lang="ja-JP" altLang="en-US" sz="1000" b="1"/>
              <a:t>待ち時間をどう対応するか</a:t>
            </a:r>
            <a:endParaRPr kumimoji="1" lang="en-US" altLang="ja-JP" sz="1000" b="1" dirty="0"/>
          </a:p>
          <a:p>
            <a:r>
              <a:rPr lang="ja-JP" altLang="en-US" sz="1000" b="1"/>
              <a:t>→実行時間は何秒まで</a:t>
            </a:r>
            <a:r>
              <a:rPr lang="en-US" altLang="ja-JP" sz="1000" b="1" dirty="0"/>
              <a:t>OK</a:t>
            </a:r>
            <a:r>
              <a:rPr lang="ja-JP" altLang="en-US" sz="1000" b="1"/>
              <a:t>？</a:t>
            </a:r>
            <a:endParaRPr lang="en-US" altLang="ja-JP" sz="1000" b="1" dirty="0"/>
          </a:p>
          <a:p>
            <a:r>
              <a:rPr kumimoji="1" lang="en-US" altLang="ja-JP" sz="1000" b="1" dirty="0">
                <a:solidFill>
                  <a:srgbClr val="FF0000"/>
                </a:solidFill>
              </a:rPr>
              <a:t>【</a:t>
            </a:r>
            <a:r>
              <a:rPr kumimoji="1" lang="ja-JP" altLang="en-US" sz="1000" b="1">
                <a:solidFill>
                  <a:srgbClr val="FF0000"/>
                </a:solidFill>
              </a:rPr>
              <a:t>決定</a:t>
            </a:r>
            <a:r>
              <a:rPr kumimoji="1" lang="en-US" altLang="ja-JP" sz="1000" b="1" dirty="0">
                <a:solidFill>
                  <a:srgbClr val="FF0000"/>
                </a:solidFill>
              </a:rPr>
              <a:t>】5</a:t>
            </a:r>
            <a:r>
              <a:rPr kumimoji="1" lang="ja-JP" altLang="en-US" sz="1000" b="1">
                <a:solidFill>
                  <a:srgbClr val="FF0000"/>
                </a:solidFill>
              </a:rPr>
              <a:t>秒でトライしてみる</a:t>
            </a:r>
            <a:endParaRPr kumimoji="1" lang="en-US" altLang="ja-JP" sz="1000" b="1" dirty="0">
              <a:solidFill>
                <a:srgbClr val="FF0000"/>
              </a:solidFill>
            </a:endParaRPr>
          </a:p>
          <a:p>
            <a:r>
              <a:rPr lang="ja-JP" altLang="en-US" sz="1000" b="1">
                <a:solidFill>
                  <a:srgbClr val="FF0000"/>
                </a:solidFill>
              </a:rPr>
              <a:t>実行時間が長くても、ユーザーをイラつかせない工夫はできる</a:t>
            </a:r>
            <a:endParaRPr kumimoji="1" lang="en-US" altLang="ja-JP" sz="1000" b="1" dirty="0">
              <a:solidFill>
                <a:srgbClr val="FF0000"/>
              </a:solidFill>
            </a:endParaRPr>
          </a:p>
        </p:txBody>
      </p:sp>
      <p:sp>
        <p:nvSpPr>
          <p:cNvPr id="81" name="右中かっこ 80">
            <a:extLst>
              <a:ext uri="{FF2B5EF4-FFF2-40B4-BE49-F238E27FC236}">
                <a16:creationId xmlns:a16="http://schemas.microsoft.com/office/drawing/2014/main" id="{C95E3A6B-7BB8-9646-8E5A-4A7B09BCE78F}"/>
              </a:ext>
            </a:extLst>
          </p:cNvPr>
          <p:cNvSpPr/>
          <p:nvPr/>
        </p:nvSpPr>
        <p:spPr>
          <a:xfrm>
            <a:off x="3786793" y="3679118"/>
            <a:ext cx="160133" cy="12838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ローチャート: 判断 82">
            <a:extLst>
              <a:ext uri="{FF2B5EF4-FFF2-40B4-BE49-F238E27FC236}">
                <a16:creationId xmlns:a16="http://schemas.microsoft.com/office/drawing/2014/main" id="{9BF00EFE-A8B5-034C-B17E-FC58E1DC3608}"/>
              </a:ext>
            </a:extLst>
          </p:cNvPr>
          <p:cNvSpPr/>
          <p:nvPr/>
        </p:nvSpPr>
        <p:spPr>
          <a:xfrm>
            <a:off x="1957985" y="2272541"/>
            <a:ext cx="1444240" cy="39422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a:t>撮影を開始する</a:t>
            </a:r>
          </a:p>
        </p:txBody>
      </p:sp>
      <p:cxnSp>
        <p:nvCxnSpPr>
          <p:cNvPr id="84" name="カギ線コネクタ 83">
            <a:extLst>
              <a:ext uri="{FF2B5EF4-FFF2-40B4-BE49-F238E27FC236}">
                <a16:creationId xmlns:a16="http://schemas.microsoft.com/office/drawing/2014/main" id="{3603ECE9-F78E-CC43-AE70-B13ED74675F2}"/>
              </a:ext>
            </a:extLst>
          </p:cNvPr>
          <p:cNvCxnSpPr>
            <a:cxnSpLocks/>
          </p:cNvCxnSpPr>
          <p:nvPr/>
        </p:nvCxnSpPr>
        <p:spPr>
          <a:xfrm rot="16200000" flipH="1">
            <a:off x="659567" y="3736655"/>
            <a:ext cx="3287543" cy="753534"/>
          </a:xfrm>
          <a:prstGeom prst="bentConnector3">
            <a:avLst>
              <a:gd name="adj1" fmla="val 99647"/>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B2FEE2E9-5DFD-5E44-A10A-F053A8093AFA}"/>
              </a:ext>
            </a:extLst>
          </p:cNvPr>
          <p:cNvSpPr txBox="1"/>
          <p:nvPr/>
        </p:nvSpPr>
        <p:spPr>
          <a:xfrm>
            <a:off x="1515939" y="2451804"/>
            <a:ext cx="691653" cy="369332"/>
          </a:xfrm>
          <a:prstGeom prst="rect">
            <a:avLst/>
          </a:prstGeom>
          <a:noFill/>
        </p:spPr>
        <p:txBody>
          <a:bodyPr wrap="square" rtlCol="0">
            <a:spAutoFit/>
          </a:bodyPr>
          <a:lstStyle/>
          <a:p>
            <a:r>
              <a:rPr kumimoji="1" lang="en-US" altLang="ja-JP" dirty="0"/>
              <a:t>no</a:t>
            </a:r>
            <a:endParaRPr kumimoji="1" lang="ja-JP" altLang="en-US"/>
          </a:p>
        </p:txBody>
      </p:sp>
      <p:sp>
        <p:nvSpPr>
          <p:cNvPr id="89" name="テキスト ボックス 88">
            <a:extLst>
              <a:ext uri="{FF2B5EF4-FFF2-40B4-BE49-F238E27FC236}">
                <a16:creationId xmlns:a16="http://schemas.microsoft.com/office/drawing/2014/main" id="{951D1D2D-89AE-B442-AD56-AE9775B87618}"/>
              </a:ext>
            </a:extLst>
          </p:cNvPr>
          <p:cNvSpPr txBox="1"/>
          <p:nvPr/>
        </p:nvSpPr>
        <p:spPr>
          <a:xfrm>
            <a:off x="2795103" y="2525932"/>
            <a:ext cx="691653" cy="369332"/>
          </a:xfrm>
          <a:prstGeom prst="rect">
            <a:avLst/>
          </a:prstGeom>
          <a:noFill/>
        </p:spPr>
        <p:txBody>
          <a:bodyPr wrap="square" rtlCol="0">
            <a:spAutoFit/>
          </a:bodyPr>
          <a:lstStyle/>
          <a:p>
            <a:r>
              <a:rPr kumimoji="1" lang="en-US" altLang="ja-JP" dirty="0"/>
              <a:t>yes</a:t>
            </a:r>
            <a:endParaRPr kumimoji="1" lang="ja-JP" altLang="en-US"/>
          </a:p>
        </p:txBody>
      </p:sp>
      <p:cxnSp>
        <p:nvCxnSpPr>
          <p:cNvPr id="52" name="カギ線コネクタ 51">
            <a:extLst>
              <a:ext uri="{FF2B5EF4-FFF2-40B4-BE49-F238E27FC236}">
                <a16:creationId xmlns:a16="http://schemas.microsoft.com/office/drawing/2014/main" id="{2DEAE5E9-A295-3747-B3B0-B62CF1A28815}"/>
              </a:ext>
            </a:extLst>
          </p:cNvPr>
          <p:cNvCxnSpPr>
            <a:cxnSpLocks/>
            <a:endCxn id="83" idx="3"/>
          </p:cNvCxnSpPr>
          <p:nvPr/>
        </p:nvCxnSpPr>
        <p:spPr>
          <a:xfrm rot="5400000" flipH="1" flipV="1">
            <a:off x="1947330" y="3852156"/>
            <a:ext cx="2837397" cy="72393"/>
          </a:xfrm>
          <a:prstGeom prst="bentConnector4">
            <a:avLst>
              <a:gd name="adj1" fmla="val -264"/>
              <a:gd name="adj2" fmla="val 415776"/>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0512463B-C3B2-DC4A-8F53-070D7B1843F5}"/>
              </a:ext>
            </a:extLst>
          </p:cNvPr>
          <p:cNvSpPr txBox="1"/>
          <p:nvPr/>
        </p:nvSpPr>
        <p:spPr>
          <a:xfrm>
            <a:off x="3594503" y="6054352"/>
            <a:ext cx="1383712" cy="246221"/>
          </a:xfrm>
          <a:prstGeom prst="rect">
            <a:avLst/>
          </a:prstGeom>
          <a:noFill/>
        </p:spPr>
        <p:txBody>
          <a:bodyPr wrap="none" rtlCol="0">
            <a:spAutoFit/>
          </a:bodyPr>
          <a:lstStyle/>
          <a:p>
            <a:r>
              <a:rPr kumimoji="1" lang="ja-JP" altLang="en-US" sz="1000"/>
              <a:t>ブラウザや</a:t>
            </a:r>
            <a:r>
              <a:rPr kumimoji="1" lang="en-US" altLang="ja-JP" sz="1000" dirty="0"/>
              <a:t>PC</a:t>
            </a:r>
            <a:r>
              <a:rPr kumimoji="1" lang="ja-JP" altLang="en-US" sz="1000"/>
              <a:t>を消す</a:t>
            </a:r>
            <a:endParaRPr kumimoji="1" lang="en-US" altLang="ja-JP" sz="1000" dirty="0"/>
          </a:p>
        </p:txBody>
      </p:sp>
    </p:spTree>
    <p:extLst>
      <p:ext uri="{BB962C8B-B14F-4D97-AF65-F5344CB8AC3E}">
        <p14:creationId xmlns:p14="http://schemas.microsoft.com/office/powerpoint/2010/main" val="3754324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F1E8A5E5-9118-6F46-A8EB-6C3F6E188784}"/>
              </a:ext>
            </a:extLst>
          </p:cNvPr>
          <p:cNvSpPr/>
          <p:nvPr/>
        </p:nvSpPr>
        <p:spPr>
          <a:xfrm>
            <a:off x="71469" y="263841"/>
            <a:ext cx="5587997" cy="3132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4D6374B1-074D-A543-9EF9-3D6BE9099608}"/>
              </a:ext>
            </a:extLst>
          </p:cNvPr>
          <p:cNvSpPr txBox="1"/>
          <p:nvPr/>
        </p:nvSpPr>
        <p:spPr>
          <a:xfrm>
            <a:off x="71469" y="16933"/>
            <a:ext cx="710451" cy="246221"/>
          </a:xfrm>
          <a:prstGeom prst="rect">
            <a:avLst/>
          </a:prstGeom>
          <a:noFill/>
        </p:spPr>
        <p:txBody>
          <a:bodyPr wrap="none" rtlCol="0">
            <a:spAutoFit/>
          </a:bodyPr>
          <a:lstStyle/>
          <a:p>
            <a:r>
              <a:rPr kumimoji="1" lang="en-US" altLang="ja-JP" sz="1000" dirty="0"/>
              <a:t>1. </a:t>
            </a:r>
            <a:r>
              <a:rPr kumimoji="1" lang="ja-JP" altLang="en-US" sz="1000"/>
              <a:t>開始時</a:t>
            </a:r>
            <a:endParaRPr kumimoji="1" lang="en-US" altLang="ja-JP" sz="1000" dirty="0"/>
          </a:p>
        </p:txBody>
      </p:sp>
      <p:pic>
        <p:nvPicPr>
          <p:cNvPr id="4" name="図 3">
            <a:extLst>
              <a:ext uri="{FF2B5EF4-FFF2-40B4-BE49-F238E27FC236}">
                <a16:creationId xmlns:a16="http://schemas.microsoft.com/office/drawing/2014/main" id="{324B44F8-E84C-344A-B719-DE218E8CCC37}"/>
              </a:ext>
            </a:extLst>
          </p:cNvPr>
          <p:cNvPicPr>
            <a:picLocks noChangeAspect="1"/>
          </p:cNvPicPr>
          <p:nvPr/>
        </p:nvPicPr>
        <p:blipFill>
          <a:blip r:embed="rId2"/>
          <a:stretch>
            <a:fillRect/>
          </a:stretch>
        </p:blipFill>
        <p:spPr>
          <a:xfrm>
            <a:off x="1816379" y="351518"/>
            <a:ext cx="2229786" cy="2965385"/>
          </a:xfrm>
          <a:prstGeom prst="rect">
            <a:avLst/>
          </a:prstGeom>
        </p:spPr>
      </p:pic>
      <p:sp>
        <p:nvSpPr>
          <p:cNvPr id="5" name="テキスト ボックス 4">
            <a:extLst>
              <a:ext uri="{FF2B5EF4-FFF2-40B4-BE49-F238E27FC236}">
                <a16:creationId xmlns:a16="http://schemas.microsoft.com/office/drawing/2014/main" id="{1E0BC9D6-EC95-814C-943D-A84496CA8936}"/>
              </a:ext>
            </a:extLst>
          </p:cNvPr>
          <p:cNvSpPr txBox="1"/>
          <p:nvPr/>
        </p:nvSpPr>
        <p:spPr>
          <a:xfrm>
            <a:off x="2402921" y="1319463"/>
            <a:ext cx="1056700" cy="246221"/>
          </a:xfrm>
          <a:prstGeom prst="rect">
            <a:avLst/>
          </a:prstGeom>
          <a:noFill/>
        </p:spPr>
        <p:txBody>
          <a:bodyPr wrap="none" rtlCol="0">
            <a:spAutoFit/>
          </a:bodyPr>
          <a:lstStyle/>
          <a:p>
            <a:r>
              <a:rPr kumimoji="1" lang="en-US" altLang="ja-JP" sz="1000" b="1" dirty="0"/>
              <a:t>{</a:t>
            </a:r>
            <a:r>
              <a:rPr kumimoji="1" lang="ja-JP" altLang="en-US" sz="1000" b="1"/>
              <a:t>プロダクト名</a:t>
            </a:r>
            <a:r>
              <a:rPr kumimoji="1" lang="en-US" altLang="ja-JP" sz="1000" b="1" dirty="0"/>
              <a:t>}</a:t>
            </a:r>
          </a:p>
        </p:txBody>
      </p:sp>
      <p:sp>
        <p:nvSpPr>
          <p:cNvPr id="6" name="角丸四角形 5">
            <a:extLst>
              <a:ext uri="{FF2B5EF4-FFF2-40B4-BE49-F238E27FC236}">
                <a16:creationId xmlns:a16="http://schemas.microsoft.com/office/drawing/2014/main" id="{DD70DB3F-CDB3-8748-8E3E-052996912933}"/>
              </a:ext>
            </a:extLst>
          </p:cNvPr>
          <p:cNvSpPr/>
          <p:nvPr/>
        </p:nvSpPr>
        <p:spPr>
          <a:xfrm>
            <a:off x="2131933" y="2393740"/>
            <a:ext cx="1467068" cy="51209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1200" dirty="0"/>
              <a:t>[</a:t>
            </a:r>
            <a:r>
              <a:rPr kumimoji="1" lang="ja-JP" altLang="en-US" sz="1200"/>
              <a:t>ボタン</a:t>
            </a:r>
            <a:r>
              <a:rPr kumimoji="1" lang="en-US" altLang="ja-JP" sz="1200" dirty="0"/>
              <a:t>]</a:t>
            </a:r>
          </a:p>
          <a:p>
            <a:pPr algn="ctr"/>
            <a:r>
              <a:rPr kumimoji="1" lang="ja-JP" altLang="en-US" sz="1200"/>
              <a:t>カメラを起動して</a:t>
            </a:r>
            <a:endParaRPr kumimoji="1" lang="en-US" altLang="ja-JP" sz="1200" dirty="0"/>
          </a:p>
          <a:p>
            <a:pPr algn="ctr"/>
            <a:r>
              <a:rPr kumimoji="1" lang="ja-JP" altLang="en-US" sz="1200"/>
              <a:t>変顔を撮影する</a:t>
            </a:r>
          </a:p>
        </p:txBody>
      </p:sp>
      <p:sp>
        <p:nvSpPr>
          <p:cNvPr id="7" name="テキスト ボックス 6">
            <a:extLst>
              <a:ext uri="{FF2B5EF4-FFF2-40B4-BE49-F238E27FC236}">
                <a16:creationId xmlns:a16="http://schemas.microsoft.com/office/drawing/2014/main" id="{B2F39F3A-7078-BB45-95CF-6FFFD1E4E14F}"/>
              </a:ext>
            </a:extLst>
          </p:cNvPr>
          <p:cNvSpPr txBox="1"/>
          <p:nvPr/>
        </p:nvSpPr>
        <p:spPr>
          <a:xfrm>
            <a:off x="2208013" y="1671367"/>
            <a:ext cx="1467068" cy="400110"/>
          </a:xfrm>
          <a:prstGeom prst="rect">
            <a:avLst/>
          </a:prstGeom>
          <a:noFill/>
        </p:spPr>
        <p:txBody>
          <a:bodyPr wrap="none" rtlCol="0">
            <a:spAutoFit/>
          </a:bodyPr>
          <a:lstStyle/>
          <a:p>
            <a:pPr algn="ctr"/>
            <a:r>
              <a:rPr kumimoji="1" lang="ja-JP" altLang="en-US" sz="1000" b="1"/>
              <a:t>変顔をせよ。</a:t>
            </a:r>
            <a:endParaRPr kumimoji="1" lang="en-US" altLang="ja-JP" sz="1000" b="1" dirty="0"/>
          </a:p>
          <a:p>
            <a:pPr algn="ctr"/>
            <a:r>
              <a:rPr lang="ja-JP" altLang="en-US" sz="1000" b="1"/>
              <a:t>さすれば名与えられん</a:t>
            </a:r>
            <a:endParaRPr kumimoji="1" lang="en-US" altLang="ja-JP" sz="1000" b="1" dirty="0"/>
          </a:p>
        </p:txBody>
      </p:sp>
      <p:sp>
        <p:nvSpPr>
          <p:cNvPr id="8" name="円/楕円 7">
            <a:extLst>
              <a:ext uri="{FF2B5EF4-FFF2-40B4-BE49-F238E27FC236}">
                <a16:creationId xmlns:a16="http://schemas.microsoft.com/office/drawing/2014/main" id="{5DB840A0-F5B4-AD49-99D7-3AC886D677C5}"/>
              </a:ext>
            </a:extLst>
          </p:cNvPr>
          <p:cNvSpPr/>
          <p:nvPr/>
        </p:nvSpPr>
        <p:spPr>
          <a:xfrm>
            <a:off x="3859899" y="452493"/>
            <a:ext cx="326372" cy="289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i</a:t>
            </a:r>
            <a:endParaRPr kumimoji="1" lang="ja-JP" altLang="en-US"/>
          </a:p>
        </p:txBody>
      </p:sp>
      <p:sp>
        <p:nvSpPr>
          <p:cNvPr id="9" name="テキスト ボックス 8">
            <a:extLst>
              <a:ext uri="{FF2B5EF4-FFF2-40B4-BE49-F238E27FC236}">
                <a16:creationId xmlns:a16="http://schemas.microsoft.com/office/drawing/2014/main" id="{D5F38711-8F63-474B-AA12-3D16AB86C5E7}"/>
              </a:ext>
            </a:extLst>
          </p:cNvPr>
          <p:cNvSpPr txBox="1"/>
          <p:nvPr/>
        </p:nvSpPr>
        <p:spPr>
          <a:xfrm>
            <a:off x="2013280" y="4064207"/>
            <a:ext cx="1507144" cy="215444"/>
          </a:xfrm>
          <a:prstGeom prst="rect">
            <a:avLst/>
          </a:prstGeom>
          <a:noFill/>
        </p:spPr>
        <p:txBody>
          <a:bodyPr wrap="none" rtlCol="0">
            <a:spAutoFit/>
          </a:bodyPr>
          <a:lstStyle/>
          <a:p>
            <a:r>
              <a:rPr lang="en-US" altLang="ja-JP" sz="800" b="1" dirty="0"/>
              <a:t>Copyright ~~~~~~~~~~~</a:t>
            </a:r>
          </a:p>
        </p:txBody>
      </p:sp>
      <p:sp>
        <p:nvSpPr>
          <p:cNvPr id="10" name="テキスト ボックス 9">
            <a:extLst>
              <a:ext uri="{FF2B5EF4-FFF2-40B4-BE49-F238E27FC236}">
                <a16:creationId xmlns:a16="http://schemas.microsoft.com/office/drawing/2014/main" id="{7C9C516C-01B5-104B-A922-8ADF0689423A}"/>
              </a:ext>
            </a:extLst>
          </p:cNvPr>
          <p:cNvSpPr txBox="1"/>
          <p:nvPr/>
        </p:nvSpPr>
        <p:spPr>
          <a:xfrm>
            <a:off x="5415" y="3415689"/>
            <a:ext cx="966931" cy="246221"/>
          </a:xfrm>
          <a:prstGeom prst="rect">
            <a:avLst/>
          </a:prstGeom>
          <a:noFill/>
        </p:spPr>
        <p:txBody>
          <a:bodyPr wrap="none" rtlCol="0">
            <a:spAutoFit/>
          </a:bodyPr>
          <a:lstStyle/>
          <a:p>
            <a:r>
              <a:rPr lang="en-US" altLang="ja-JP" sz="1000" dirty="0"/>
              <a:t>2. </a:t>
            </a:r>
            <a:r>
              <a:rPr kumimoji="1" lang="ja-JP" altLang="en-US" sz="1000"/>
              <a:t>変顔撮影前</a:t>
            </a:r>
            <a:endParaRPr kumimoji="1" lang="en-US" altLang="ja-JP" sz="1000" dirty="0"/>
          </a:p>
        </p:txBody>
      </p:sp>
      <p:sp>
        <p:nvSpPr>
          <p:cNvPr id="11" name="正方形/長方形 10">
            <a:extLst>
              <a:ext uri="{FF2B5EF4-FFF2-40B4-BE49-F238E27FC236}">
                <a16:creationId xmlns:a16="http://schemas.microsoft.com/office/drawing/2014/main" id="{9B953918-9915-5A4A-B7DE-C28D65F6D4C5}"/>
              </a:ext>
            </a:extLst>
          </p:cNvPr>
          <p:cNvSpPr/>
          <p:nvPr/>
        </p:nvSpPr>
        <p:spPr>
          <a:xfrm>
            <a:off x="71469" y="3681679"/>
            <a:ext cx="5587997" cy="3132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566CD81E-9866-DC41-A694-58F399A873BD}"/>
              </a:ext>
            </a:extLst>
          </p:cNvPr>
          <p:cNvPicPr>
            <a:picLocks noChangeAspect="1"/>
          </p:cNvPicPr>
          <p:nvPr/>
        </p:nvPicPr>
        <p:blipFill>
          <a:blip r:embed="rId2"/>
          <a:stretch>
            <a:fillRect/>
          </a:stretch>
        </p:blipFill>
        <p:spPr>
          <a:xfrm>
            <a:off x="1761151" y="3765026"/>
            <a:ext cx="2229786" cy="2965385"/>
          </a:xfrm>
          <a:prstGeom prst="rect">
            <a:avLst/>
          </a:prstGeom>
        </p:spPr>
      </p:pic>
      <p:sp>
        <p:nvSpPr>
          <p:cNvPr id="16" name="円/楕円 15">
            <a:extLst>
              <a:ext uri="{FF2B5EF4-FFF2-40B4-BE49-F238E27FC236}">
                <a16:creationId xmlns:a16="http://schemas.microsoft.com/office/drawing/2014/main" id="{6B60B91F-56A7-054B-A742-45F4CF3CBAAF}"/>
              </a:ext>
            </a:extLst>
          </p:cNvPr>
          <p:cNvSpPr/>
          <p:nvPr/>
        </p:nvSpPr>
        <p:spPr>
          <a:xfrm>
            <a:off x="3859899" y="3870331"/>
            <a:ext cx="326372" cy="289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i</a:t>
            </a:r>
            <a:endParaRPr kumimoji="1" lang="ja-JP" altLang="en-US"/>
          </a:p>
        </p:txBody>
      </p:sp>
      <p:sp>
        <p:nvSpPr>
          <p:cNvPr id="17" name="テキスト ボックス 16">
            <a:extLst>
              <a:ext uri="{FF2B5EF4-FFF2-40B4-BE49-F238E27FC236}">
                <a16:creationId xmlns:a16="http://schemas.microsoft.com/office/drawing/2014/main" id="{C847CC4F-79AF-F441-BBB0-041A931B4B66}"/>
              </a:ext>
            </a:extLst>
          </p:cNvPr>
          <p:cNvSpPr txBox="1"/>
          <p:nvPr/>
        </p:nvSpPr>
        <p:spPr>
          <a:xfrm>
            <a:off x="2206155" y="6626328"/>
            <a:ext cx="1507144" cy="215444"/>
          </a:xfrm>
          <a:prstGeom prst="rect">
            <a:avLst/>
          </a:prstGeom>
          <a:noFill/>
        </p:spPr>
        <p:txBody>
          <a:bodyPr wrap="none" rtlCol="0">
            <a:spAutoFit/>
          </a:bodyPr>
          <a:lstStyle/>
          <a:p>
            <a:r>
              <a:rPr lang="en-US" altLang="ja-JP" sz="800" b="1" dirty="0"/>
              <a:t>Copyright ~~~~~~~~~~~</a:t>
            </a:r>
          </a:p>
        </p:txBody>
      </p:sp>
      <p:pic>
        <p:nvPicPr>
          <p:cNvPr id="19" name="図 18">
            <a:extLst>
              <a:ext uri="{FF2B5EF4-FFF2-40B4-BE49-F238E27FC236}">
                <a16:creationId xmlns:a16="http://schemas.microsoft.com/office/drawing/2014/main" id="{9FC46201-0ED8-734E-8DFD-BDF42BBF5507}"/>
              </a:ext>
            </a:extLst>
          </p:cNvPr>
          <p:cNvPicPr>
            <a:picLocks noChangeAspect="1"/>
          </p:cNvPicPr>
          <p:nvPr/>
        </p:nvPicPr>
        <p:blipFill>
          <a:blip r:embed="rId3"/>
          <a:stretch>
            <a:fillRect/>
          </a:stretch>
        </p:blipFill>
        <p:spPr>
          <a:xfrm>
            <a:off x="2338742" y="4578832"/>
            <a:ext cx="1074603" cy="1239927"/>
          </a:xfrm>
          <a:prstGeom prst="rect">
            <a:avLst/>
          </a:prstGeom>
        </p:spPr>
      </p:pic>
      <p:sp>
        <p:nvSpPr>
          <p:cNvPr id="22" name="下矢印 21">
            <a:extLst>
              <a:ext uri="{FF2B5EF4-FFF2-40B4-BE49-F238E27FC236}">
                <a16:creationId xmlns:a16="http://schemas.microsoft.com/office/drawing/2014/main" id="{465A1BF9-6B99-B047-BEA1-C4C01D3C34FE}"/>
              </a:ext>
            </a:extLst>
          </p:cNvPr>
          <p:cNvSpPr/>
          <p:nvPr/>
        </p:nvSpPr>
        <p:spPr>
          <a:xfrm>
            <a:off x="2790503" y="2935093"/>
            <a:ext cx="171082" cy="123683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420424F4-5840-1B42-BDA2-72C9C3FB6D05}"/>
              </a:ext>
            </a:extLst>
          </p:cNvPr>
          <p:cNvSpPr txBox="1"/>
          <p:nvPr/>
        </p:nvSpPr>
        <p:spPr>
          <a:xfrm>
            <a:off x="2892500" y="3435335"/>
            <a:ext cx="1338828" cy="246221"/>
          </a:xfrm>
          <a:prstGeom prst="rect">
            <a:avLst/>
          </a:prstGeom>
          <a:noFill/>
        </p:spPr>
        <p:txBody>
          <a:bodyPr wrap="none" rtlCol="0">
            <a:spAutoFit/>
          </a:bodyPr>
          <a:lstStyle/>
          <a:p>
            <a:r>
              <a:rPr lang="en-US" altLang="ja-JP" sz="1000" dirty="0"/>
              <a:t>①</a:t>
            </a:r>
            <a:r>
              <a:rPr lang="ja-JP" altLang="en-US" sz="1000"/>
              <a:t>撮影ボタンを押す</a:t>
            </a:r>
            <a:endParaRPr kumimoji="1" lang="en-US" altLang="ja-JP" sz="1000" dirty="0"/>
          </a:p>
        </p:txBody>
      </p:sp>
      <p:sp>
        <p:nvSpPr>
          <p:cNvPr id="25" name="正方形/長方形 24">
            <a:extLst>
              <a:ext uri="{FF2B5EF4-FFF2-40B4-BE49-F238E27FC236}">
                <a16:creationId xmlns:a16="http://schemas.microsoft.com/office/drawing/2014/main" id="{53913390-7386-074E-B9E9-61053A551BAC}"/>
              </a:ext>
            </a:extLst>
          </p:cNvPr>
          <p:cNvSpPr/>
          <p:nvPr/>
        </p:nvSpPr>
        <p:spPr>
          <a:xfrm>
            <a:off x="293796" y="4333371"/>
            <a:ext cx="1331452" cy="779404"/>
          </a:xfrm>
          <a:prstGeom prst="rect">
            <a:avLst/>
          </a:prstGeom>
          <a:solidFill>
            <a:schemeClr val="accent2">
              <a:alpha val="49734"/>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en-US" altLang="ja-JP" sz="1200" dirty="0"/>
              <a:t>[</a:t>
            </a:r>
            <a:r>
              <a:rPr kumimoji="1" lang="ja-JP" altLang="en-US" sz="1200"/>
              <a:t>メモ</a:t>
            </a:r>
            <a:r>
              <a:rPr kumimoji="1" lang="en-US" altLang="ja-JP" sz="1200" dirty="0"/>
              <a:t>]</a:t>
            </a:r>
          </a:p>
          <a:p>
            <a:r>
              <a:rPr kumimoji="1" lang="ja-JP" altLang="en-US" sz="1200"/>
              <a:t>カメラが起動し、鏡の中に顔が映る。</a:t>
            </a:r>
            <a:endParaRPr kumimoji="1" lang="en-US" altLang="ja-JP" sz="1200" dirty="0"/>
          </a:p>
        </p:txBody>
      </p:sp>
      <p:sp>
        <p:nvSpPr>
          <p:cNvPr id="26" name="正方形/長方形 25">
            <a:extLst>
              <a:ext uri="{FF2B5EF4-FFF2-40B4-BE49-F238E27FC236}">
                <a16:creationId xmlns:a16="http://schemas.microsoft.com/office/drawing/2014/main" id="{0FE3CD79-1A86-B54B-A95E-D7BBEC9FF06E}"/>
              </a:ext>
            </a:extLst>
          </p:cNvPr>
          <p:cNvSpPr/>
          <p:nvPr/>
        </p:nvSpPr>
        <p:spPr>
          <a:xfrm>
            <a:off x="293796" y="5262467"/>
            <a:ext cx="1331452" cy="779404"/>
          </a:xfrm>
          <a:prstGeom prst="rect">
            <a:avLst/>
          </a:prstGeom>
          <a:solidFill>
            <a:schemeClr val="accent2">
              <a:alpha val="49734"/>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en-US" altLang="ja-JP" sz="1200" dirty="0"/>
              <a:t>[</a:t>
            </a:r>
            <a:r>
              <a:rPr kumimoji="1" lang="ja-JP" altLang="en-US" sz="1200"/>
              <a:t>メモ</a:t>
            </a:r>
            <a:r>
              <a:rPr kumimoji="1" lang="en-US" altLang="ja-JP" sz="1200" dirty="0"/>
              <a:t>]</a:t>
            </a:r>
          </a:p>
          <a:p>
            <a:r>
              <a:rPr kumimoji="1" lang="ja-JP" altLang="en-US" sz="1200"/>
              <a:t>カウントダウン</a:t>
            </a:r>
            <a:endParaRPr kumimoji="1" lang="en-US" altLang="ja-JP" sz="1200" dirty="0"/>
          </a:p>
          <a:p>
            <a:r>
              <a:rPr lang="ja-JP" altLang="en-US" sz="1200"/>
              <a:t>開始ボタン</a:t>
            </a:r>
            <a:endParaRPr kumimoji="1" lang="en-US" altLang="ja-JP" sz="1200" dirty="0"/>
          </a:p>
        </p:txBody>
      </p:sp>
      <p:cxnSp>
        <p:nvCxnSpPr>
          <p:cNvPr id="28" name="直線矢印コネクタ 27">
            <a:extLst>
              <a:ext uri="{FF2B5EF4-FFF2-40B4-BE49-F238E27FC236}">
                <a16:creationId xmlns:a16="http://schemas.microsoft.com/office/drawing/2014/main" id="{8FC2BBB1-D34F-0C4D-85D3-5F3304E79FE4}"/>
              </a:ext>
            </a:extLst>
          </p:cNvPr>
          <p:cNvCxnSpPr>
            <a:stCxn id="26" idx="3"/>
          </p:cNvCxnSpPr>
          <p:nvPr/>
        </p:nvCxnSpPr>
        <p:spPr>
          <a:xfrm>
            <a:off x="1625248" y="5652169"/>
            <a:ext cx="975152" cy="618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9" name="図 28">
            <a:extLst>
              <a:ext uri="{FF2B5EF4-FFF2-40B4-BE49-F238E27FC236}">
                <a16:creationId xmlns:a16="http://schemas.microsoft.com/office/drawing/2014/main" id="{B9163393-3689-4941-B491-4E0554C12892}"/>
              </a:ext>
            </a:extLst>
          </p:cNvPr>
          <p:cNvPicPr>
            <a:picLocks noChangeAspect="1"/>
          </p:cNvPicPr>
          <p:nvPr/>
        </p:nvPicPr>
        <p:blipFill>
          <a:blip r:embed="rId4"/>
          <a:stretch>
            <a:fillRect/>
          </a:stretch>
        </p:blipFill>
        <p:spPr>
          <a:xfrm>
            <a:off x="7038280" y="4019910"/>
            <a:ext cx="820758" cy="820758"/>
          </a:xfrm>
          <a:prstGeom prst="rect">
            <a:avLst/>
          </a:prstGeom>
        </p:spPr>
      </p:pic>
      <p:pic>
        <p:nvPicPr>
          <p:cNvPr id="30" name="図 29">
            <a:extLst>
              <a:ext uri="{FF2B5EF4-FFF2-40B4-BE49-F238E27FC236}">
                <a16:creationId xmlns:a16="http://schemas.microsoft.com/office/drawing/2014/main" id="{BBE0B930-4058-5B44-BA99-79DA5426EA08}"/>
              </a:ext>
            </a:extLst>
          </p:cNvPr>
          <p:cNvPicPr>
            <a:picLocks noChangeAspect="1"/>
          </p:cNvPicPr>
          <p:nvPr/>
        </p:nvPicPr>
        <p:blipFill>
          <a:blip r:embed="rId5"/>
          <a:stretch>
            <a:fillRect/>
          </a:stretch>
        </p:blipFill>
        <p:spPr>
          <a:xfrm>
            <a:off x="6257804" y="4068163"/>
            <a:ext cx="717770" cy="717770"/>
          </a:xfrm>
          <a:prstGeom prst="rect">
            <a:avLst/>
          </a:prstGeom>
        </p:spPr>
      </p:pic>
      <p:pic>
        <p:nvPicPr>
          <p:cNvPr id="31" name="図 30">
            <a:extLst>
              <a:ext uri="{FF2B5EF4-FFF2-40B4-BE49-F238E27FC236}">
                <a16:creationId xmlns:a16="http://schemas.microsoft.com/office/drawing/2014/main" id="{2E48B46D-ED9B-2B4E-BA38-142466426026}"/>
              </a:ext>
            </a:extLst>
          </p:cNvPr>
          <p:cNvPicPr>
            <a:picLocks noChangeAspect="1"/>
          </p:cNvPicPr>
          <p:nvPr/>
        </p:nvPicPr>
        <p:blipFill>
          <a:blip r:embed="rId6"/>
          <a:stretch>
            <a:fillRect/>
          </a:stretch>
        </p:blipFill>
        <p:spPr>
          <a:xfrm>
            <a:off x="7910860" y="4134948"/>
            <a:ext cx="584200" cy="584200"/>
          </a:xfrm>
          <a:prstGeom prst="rect">
            <a:avLst/>
          </a:prstGeom>
        </p:spPr>
      </p:pic>
      <p:sp>
        <p:nvSpPr>
          <p:cNvPr id="32" name="テキスト ボックス 31">
            <a:extLst>
              <a:ext uri="{FF2B5EF4-FFF2-40B4-BE49-F238E27FC236}">
                <a16:creationId xmlns:a16="http://schemas.microsoft.com/office/drawing/2014/main" id="{37BB03D1-2BA8-F14B-B26F-CCF3B1FB763A}"/>
              </a:ext>
            </a:extLst>
          </p:cNvPr>
          <p:cNvSpPr txBox="1"/>
          <p:nvPr/>
        </p:nvSpPr>
        <p:spPr>
          <a:xfrm>
            <a:off x="5851906" y="3787567"/>
            <a:ext cx="2592376" cy="246221"/>
          </a:xfrm>
          <a:prstGeom prst="rect">
            <a:avLst/>
          </a:prstGeom>
          <a:noFill/>
        </p:spPr>
        <p:txBody>
          <a:bodyPr wrap="none" rtlCol="0">
            <a:spAutoFit/>
          </a:bodyPr>
          <a:lstStyle/>
          <a:p>
            <a:r>
              <a:rPr lang="en-US" altLang="ja-JP" sz="1000" b="1" dirty="0">
                <a:solidFill>
                  <a:srgbClr val="FF0000"/>
                </a:solidFill>
              </a:rPr>
              <a:t>[</a:t>
            </a:r>
            <a:r>
              <a:rPr lang="ja-JP" altLang="en-US" sz="1000" b="1">
                <a:solidFill>
                  <a:srgbClr val="FF0000"/>
                </a:solidFill>
              </a:rPr>
              <a:t>要相談</a:t>
            </a:r>
            <a:r>
              <a:rPr lang="en-US" altLang="ja-JP" sz="1000" b="1" dirty="0">
                <a:solidFill>
                  <a:srgbClr val="FF0000"/>
                </a:solidFill>
              </a:rPr>
              <a:t>]</a:t>
            </a:r>
            <a:r>
              <a:rPr kumimoji="1" lang="ja-JP" altLang="en-US" sz="1000" b="1"/>
              <a:t>カウントダウンカメラアイコン案</a:t>
            </a:r>
            <a:endParaRPr kumimoji="1" lang="en-US" altLang="ja-JP" sz="1000" b="1" dirty="0"/>
          </a:p>
        </p:txBody>
      </p:sp>
      <p:sp>
        <p:nvSpPr>
          <p:cNvPr id="33" name="テキスト ボックス 32">
            <a:extLst>
              <a:ext uri="{FF2B5EF4-FFF2-40B4-BE49-F238E27FC236}">
                <a16:creationId xmlns:a16="http://schemas.microsoft.com/office/drawing/2014/main" id="{6415BBD2-4921-A34C-AECC-AFACC435E32F}"/>
              </a:ext>
            </a:extLst>
          </p:cNvPr>
          <p:cNvSpPr txBox="1"/>
          <p:nvPr/>
        </p:nvSpPr>
        <p:spPr>
          <a:xfrm>
            <a:off x="2226509" y="5783352"/>
            <a:ext cx="1372492" cy="215444"/>
          </a:xfrm>
          <a:prstGeom prst="rect">
            <a:avLst/>
          </a:prstGeom>
          <a:noFill/>
        </p:spPr>
        <p:txBody>
          <a:bodyPr wrap="none" rtlCol="0">
            <a:spAutoFit/>
          </a:bodyPr>
          <a:lstStyle/>
          <a:p>
            <a:r>
              <a:rPr lang="en-US" altLang="ja-JP" sz="800" b="1" dirty="0"/>
              <a:t>3</a:t>
            </a:r>
            <a:r>
              <a:rPr lang="ja-JP" altLang="en-US" sz="800" b="1"/>
              <a:t>秒後に貴殿の顔を占おう</a:t>
            </a:r>
            <a:endParaRPr lang="en-US" altLang="ja-JP" sz="800" b="1" dirty="0"/>
          </a:p>
        </p:txBody>
      </p:sp>
      <p:sp>
        <p:nvSpPr>
          <p:cNvPr id="34" name="テキスト ボックス 33">
            <a:extLst>
              <a:ext uri="{FF2B5EF4-FFF2-40B4-BE49-F238E27FC236}">
                <a16:creationId xmlns:a16="http://schemas.microsoft.com/office/drawing/2014/main" id="{7819D867-71D8-C247-9E9B-6DA9FAE98A57}"/>
              </a:ext>
            </a:extLst>
          </p:cNvPr>
          <p:cNvSpPr txBox="1"/>
          <p:nvPr/>
        </p:nvSpPr>
        <p:spPr>
          <a:xfrm>
            <a:off x="8592059" y="4088494"/>
            <a:ext cx="3082895" cy="861774"/>
          </a:xfrm>
          <a:prstGeom prst="rect">
            <a:avLst/>
          </a:prstGeom>
          <a:noFill/>
        </p:spPr>
        <p:txBody>
          <a:bodyPr wrap="none" rtlCol="0">
            <a:spAutoFit/>
          </a:bodyPr>
          <a:lstStyle/>
          <a:p>
            <a:r>
              <a:rPr lang="ja-JP" altLang="en-US" sz="1000" b="1"/>
              <a:t>どれにする？？</a:t>
            </a:r>
            <a:endParaRPr lang="en-US" altLang="ja-JP" sz="1000" b="1" dirty="0"/>
          </a:p>
          <a:p>
            <a:r>
              <a:rPr kumimoji="1" lang="ja-JP" altLang="en-US" sz="1000" b="1"/>
              <a:t>「</a:t>
            </a:r>
            <a:r>
              <a:rPr kumimoji="1" lang="en-US" altLang="ja-JP" sz="1000" b="1" dirty="0"/>
              <a:t>X</a:t>
            </a:r>
            <a:r>
              <a:rPr lang="ja-JP" altLang="en-US" sz="1000" b="1"/>
              <a:t>秒後に」「顔を撮影される」ことを</a:t>
            </a:r>
            <a:endParaRPr lang="en-US" altLang="ja-JP" sz="1000" b="1" dirty="0"/>
          </a:p>
          <a:p>
            <a:r>
              <a:rPr kumimoji="1" lang="ja-JP" altLang="en-US" sz="1000" b="1"/>
              <a:t>感覚的に示したい。</a:t>
            </a:r>
            <a:endParaRPr kumimoji="1" lang="en-US" altLang="ja-JP" sz="1000" b="1" dirty="0"/>
          </a:p>
          <a:p>
            <a:r>
              <a:rPr lang="ja-JP" altLang="en-US" sz="1000" b="1">
                <a:solidFill>
                  <a:srgbClr val="FF0000"/>
                </a:solidFill>
              </a:rPr>
              <a:t>→</a:t>
            </a:r>
            <a:r>
              <a:rPr lang="en-US" altLang="ja-JP" sz="1000" b="1" dirty="0">
                <a:solidFill>
                  <a:srgbClr val="FF0000"/>
                </a:solidFill>
              </a:rPr>
              <a:t>【</a:t>
            </a:r>
            <a:r>
              <a:rPr lang="ja-JP" altLang="en-US" sz="1000" b="1">
                <a:solidFill>
                  <a:srgbClr val="FF0000"/>
                </a:solidFill>
              </a:rPr>
              <a:t>決定</a:t>
            </a:r>
            <a:r>
              <a:rPr lang="en-US" altLang="ja-JP" sz="1000" b="1" dirty="0">
                <a:solidFill>
                  <a:srgbClr val="FF0000"/>
                </a:solidFill>
              </a:rPr>
              <a:t>】</a:t>
            </a:r>
            <a:r>
              <a:rPr lang="ja-JP" altLang="en-US" sz="1000" b="1">
                <a:solidFill>
                  <a:srgbClr val="FF0000"/>
                </a:solidFill>
              </a:rPr>
              <a:t>カメラアイコンのみで</a:t>
            </a:r>
            <a:r>
              <a:rPr lang="en-US" altLang="ja-JP" sz="1000" b="1" dirty="0">
                <a:solidFill>
                  <a:srgbClr val="FF0000"/>
                </a:solidFill>
              </a:rPr>
              <a:t>OK</a:t>
            </a:r>
          </a:p>
          <a:p>
            <a:r>
              <a:rPr kumimoji="1" lang="en-US" altLang="ja-JP" sz="1000" b="1" dirty="0">
                <a:solidFill>
                  <a:srgbClr val="FF0000"/>
                </a:solidFill>
              </a:rPr>
              <a:t>※X</a:t>
            </a:r>
            <a:r>
              <a:rPr kumimoji="1" lang="ja-JP" altLang="en-US" sz="1000" b="1">
                <a:solidFill>
                  <a:srgbClr val="FF0000"/>
                </a:solidFill>
              </a:rPr>
              <a:t>秒後に撮影することを文言で説明しているため</a:t>
            </a:r>
            <a:endParaRPr kumimoji="1" lang="en-US" altLang="ja-JP" sz="1000" b="1" dirty="0">
              <a:solidFill>
                <a:srgbClr val="FF0000"/>
              </a:solidFill>
            </a:endParaRPr>
          </a:p>
        </p:txBody>
      </p:sp>
      <p:sp>
        <p:nvSpPr>
          <p:cNvPr id="35" name="正方形/長方形 34">
            <a:extLst>
              <a:ext uri="{FF2B5EF4-FFF2-40B4-BE49-F238E27FC236}">
                <a16:creationId xmlns:a16="http://schemas.microsoft.com/office/drawing/2014/main" id="{FCCB521A-56A5-BD48-95A5-60F00D913B5D}"/>
              </a:ext>
            </a:extLst>
          </p:cNvPr>
          <p:cNvSpPr/>
          <p:nvPr/>
        </p:nvSpPr>
        <p:spPr>
          <a:xfrm>
            <a:off x="5835628" y="263154"/>
            <a:ext cx="5587997" cy="3132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206FE7F4-AF33-0E42-8DAA-F98370826F72}"/>
              </a:ext>
            </a:extLst>
          </p:cNvPr>
          <p:cNvSpPr txBox="1"/>
          <p:nvPr/>
        </p:nvSpPr>
        <p:spPr>
          <a:xfrm>
            <a:off x="5835628" y="16933"/>
            <a:ext cx="1351652" cy="246221"/>
          </a:xfrm>
          <a:prstGeom prst="rect">
            <a:avLst/>
          </a:prstGeom>
          <a:noFill/>
        </p:spPr>
        <p:txBody>
          <a:bodyPr wrap="none" rtlCol="0">
            <a:spAutoFit/>
          </a:bodyPr>
          <a:lstStyle/>
          <a:p>
            <a:r>
              <a:rPr lang="en-US" altLang="ja-JP" sz="1000" dirty="0"/>
              <a:t>3. </a:t>
            </a:r>
            <a:r>
              <a:rPr lang="ja-JP" altLang="en-US" sz="1000"/>
              <a:t>カウントダウン中</a:t>
            </a:r>
            <a:endParaRPr kumimoji="1" lang="en-US" altLang="ja-JP" sz="1000" dirty="0"/>
          </a:p>
        </p:txBody>
      </p:sp>
      <p:pic>
        <p:nvPicPr>
          <p:cNvPr id="37" name="図 36">
            <a:extLst>
              <a:ext uri="{FF2B5EF4-FFF2-40B4-BE49-F238E27FC236}">
                <a16:creationId xmlns:a16="http://schemas.microsoft.com/office/drawing/2014/main" id="{FE768F35-83E3-FA47-8EEF-17E721F538E4}"/>
              </a:ext>
            </a:extLst>
          </p:cNvPr>
          <p:cNvPicPr>
            <a:picLocks noChangeAspect="1"/>
          </p:cNvPicPr>
          <p:nvPr/>
        </p:nvPicPr>
        <p:blipFill>
          <a:blip r:embed="rId2"/>
          <a:stretch>
            <a:fillRect/>
          </a:stretch>
        </p:blipFill>
        <p:spPr>
          <a:xfrm>
            <a:off x="7812235" y="351518"/>
            <a:ext cx="2229786" cy="2965385"/>
          </a:xfrm>
          <a:prstGeom prst="rect">
            <a:avLst/>
          </a:prstGeom>
        </p:spPr>
      </p:pic>
      <p:pic>
        <p:nvPicPr>
          <p:cNvPr id="38" name="図 37">
            <a:extLst>
              <a:ext uri="{FF2B5EF4-FFF2-40B4-BE49-F238E27FC236}">
                <a16:creationId xmlns:a16="http://schemas.microsoft.com/office/drawing/2014/main" id="{92441394-ECE0-F148-BD1C-4320992F4512}"/>
              </a:ext>
            </a:extLst>
          </p:cNvPr>
          <p:cNvPicPr>
            <a:picLocks noChangeAspect="1"/>
          </p:cNvPicPr>
          <p:nvPr/>
        </p:nvPicPr>
        <p:blipFill>
          <a:blip r:embed="rId7"/>
          <a:stretch>
            <a:fillRect/>
          </a:stretch>
        </p:blipFill>
        <p:spPr>
          <a:xfrm>
            <a:off x="8334023" y="1169779"/>
            <a:ext cx="1186209" cy="1318829"/>
          </a:xfrm>
          <a:prstGeom prst="rect">
            <a:avLst/>
          </a:prstGeom>
        </p:spPr>
      </p:pic>
      <p:sp>
        <p:nvSpPr>
          <p:cNvPr id="39" name="テキスト ボックス 38">
            <a:extLst>
              <a:ext uri="{FF2B5EF4-FFF2-40B4-BE49-F238E27FC236}">
                <a16:creationId xmlns:a16="http://schemas.microsoft.com/office/drawing/2014/main" id="{DED63576-3F82-AD41-86B0-FEE14077EB0E}"/>
              </a:ext>
            </a:extLst>
          </p:cNvPr>
          <p:cNvSpPr txBox="1"/>
          <p:nvPr/>
        </p:nvSpPr>
        <p:spPr>
          <a:xfrm>
            <a:off x="8202960" y="3179790"/>
            <a:ext cx="1507144" cy="215444"/>
          </a:xfrm>
          <a:prstGeom prst="rect">
            <a:avLst/>
          </a:prstGeom>
          <a:noFill/>
        </p:spPr>
        <p:txBody>
          <a:bodyPr wrap="none" rtlCol="0">
            <a:spAutoFit/>
          </a:bodyPr>
          <a:lstStyle/>
          <a:p>
            <a:r>
              <a:rPr lang="en-US" altLang="ja-JP" sz="800" b="1" dirty="0"/>
              <a:t>Copyright ~~~~~~~~~~~</a:t>
            </a:r>
          </a:p>
        </p:txBody>
      </p:sp>
      <p:sp>
        <p:nvSpPr>
          <p:cNvPr id="41" name="正方形/長方形 40">
            <a:extLst>
              <a:ext uri="{FF2B5EF4-FFF2-40B4-BE49-F238E27FC236}">
                <a16:creationId xmlns:a16="http://schemas.microsoft.com/office/drawing/2014/main" id="{EE533AB8-B7E3-C142-B7CE-34D216217A85}"/>
              </a:ext>
            </a:extLst>
          </p:cNvPr>
          <p:cNvSpPr/>
          <p:nvPr/>
        </p:nvSpPr>
        <p:spPr>
          <a:xfrm>
            <a:off x="4138116" y="826771"/>
            <a:ext cx="1331452" cy="779404"/>
          </a:xfrm>
          <a:prstGeom prst="rect">
            <a:avLst/>
          </a:prstGeom>
          <a:solidFill>
            <a:schemeClr val="accent2">
              <a:alpha val="49734"/>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en-US" altLang="ja-JP" sz="1200" dirty="0"/>
              <a:t>[</a:t>
            </a:r>
            <a:r>
              <a:rPr kumimoji="1" lang="ja-JP" altLang="en-US" sz="1200"/>
              <a:t>メモ</a:t>
            </a:r>
            <a:r>
              <a:rPr kumimoji="1" lang="en-US" altLang="ja-JP" sz="1200" dirty="0"/>
              <a:t>]</a:t>
            </a:r>
          </a:p>
          <a:p>
            <a:r>
              <a:rPr kumimoji="1" lang="ja-JP" altLang="en-US" sz="1200"/>
              <a:t>遊び方を詳細に説明するボタン</a:t>
            </a:r>
            <a:endParaRPr kumimoji="1" lang="en-US" altLang="ja-JP" sz="1200" dirty="0"/>
          </a:p>
        </p:txBody>
      </p:sp>
      <p:cxnSp>
        <p:nvCxnSpPr>
          <p:cNvPr id="42" name="直線矢印コネクタ 41">
            <a:extLst>
              <a:ext uri="{FF2B5EF4-FFF2-40B4-BE49-F238E27FC236}">
                <a16:creationId xmlns:a16="http://schemas.microsoft.com/office/drawing/2014/main" id="{7513114B-AA7A-2840-B139-0B13CBE7BB9F}"/>
              </a:ext>
            </a:extLst>
          </p:cNvPr>
          <p:cNvCxnSpPr>
            <a:cxnSpLocks/>
            <a:stCxn id="41" idx="0"/>
            <a:endCxn id="8" idx="6"/>
          </p:cNvCxnSpPr>
          <p:nvPr/>
        </p:nvCxnSpPr>
        <p:spPr>
          <a:xfrm flipH="1" flipV="1">
            <a:off x="4186271" y="597278"/>
            <a:ext cx="617571" cy="229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61EF08AC-A39D-8449-B2B0-7D35E05996DD}"/>
              </a:ext>
            </a:extLst>
          </p:cNvPr>
          <p:cNvSpPr txBox="1"/>
          <p:nvPr/>
        </p:nvSpPr>
        <p:spPr>
          <a:xfrm>
            <a:off x="5841401" y="5124607"/>
            <a:ext cx="5582224" cy="1631216"/>
          </a:xfrm>
          <a:prstGeom prst="rect">
            <a:avLst/>
          </a:prstGeom>
          <a:noFill/>
        </p:spPr>
        <p:txBody>
          <a:bodyPr wrap="square" rtlCol="0">
            <a:spAutoFit/>
          </a:bodyPr>
          <a:lstStyle/>
          <a:p>
            <a:r>
              <a:rPr lang="en-US" altLang="ja-JP" sz="1000" b="1" dirty="0">
                <a:solidFill>
                  <a:srgbClr val="FF0000"/>
                </a:solidFill>
              </a:rPr>
              <a:t>[</a:t>
            </a:r>
            <a:r>
              <a:rPr lang="ja-JP" altLang="en-US" sz="1000" b="1">
                <a:solidFill>
                  <a:srgbClr val="FF0000"/>
                </a:solidFill>
              </a:rPr>
              <a:t>要相談</a:t>
            </a:r>
            <a:r>
              <a:rPr lang="en-US" altLang="ja-JP" sz="1000" b="1" dirty="0">
                <a:solidFill>
                  <a:srgbClr val="FF0000"/>
                </a:solidFill>
              </a:rPr>
              <a:t>]</a:t>
            </a:r>
            <a:r>
              <a:rPr lang="ja-JP" altLang="en-US" sz="1000" b="1"/>
              <a:t>カウントダウン中は</a:t>
            </a:r>
            <a:r>
              <a:rPr lang="en-US" altLang="ja-JP" sz="1000" b="1" dirty="0" err="1"/>
              <a:t>i</a:t>
            </a:r>
            <a:r>
              <a:rPr lang="ja-JP" altLang="en-US" sz="1000" b="1"/>
              <a:t>ボタンを非表示</a:t>
            </a:r>
            <a:r>
              <a:rPr lang="en-US" altLang="ja-JP" sz="1000" b="1" dirty="0"/>
              <a:t>or</a:t>
            </a:r>
            <a:r>
              <a:rPr lang="ja-JP" altLang="en-US" sz="1000" b="1"/>
              <a:t>選択不可にするか</a:t>
            </a:r>
            <a:endParaRPr lang="en-US" altLang="ja-JP" sz="1000" b="1" dirty="0"/>
          </a:p>
          <a:p>
            <a:r>
              <a:rPr lang="ja-JP" altLang="en-US" sz="1000" b="1"/>
              <a:t>→</a:t>
            </a:r>
            <a:r>
              <a:rPr lang="en-US" altLang="ja-JP" sz="1000" b="1" dirty="0"/>
              <a:t>【</a:t>
            </a:r>
            <a:r>
              <a:rPr lang="ja-JP" altLang="en-US" sz="1000" b="1"/>
              <a:t>非表示案</a:t>
            </a:r>
            <a:r>
              <a:rPr lang="en-US" altLang="ja-JP" sz="1000" b="1" dirty="0"/>
              <a:t>】</a:t>
            </a:r>
            <a:r>
              <a:rPr lang="ja-JP" altLang="en-US" sz="1000" b="1"/>
              <a:t>奥村：カウントダウン中に押されると面倒臭そう</a:t>
            </a:r>
            <a:endParaRPr lang="en-US" altLang="ja-JP" sz="1000" b="1" dirty="0"/>
          </a:p>
          <a:p>
            <a:r>
              <a:rPr lang="ja-JP" altLang="en-US" sz="1000" b="1" strike="sngStrike"/>
              <a:t>デメリット：非表示の実装コスト発生</a:t>
            </a:r>
            <a:endParaRPr lang="en-US" altLang="ja-JP" sz="1000" b="1" strike="sngStrike" dirty="0"/>
          </a:p>
          <a:p>
            <a:endParaRPr lang="en-US" altLang="ja-JP" sz="1000" b="1" strike="sngStrike" dirty="0"/>
          </a:p>
          <a:p>
            <a:endParaRPr lang="en-US" altLang="ja-JP" sz="1000" b="1" dirty="0"/>
          </a:p>
          <a:p>
            <a:r>
              <a:rPr lang="ja-JP" altLang="en-US" sz="1000" b="1"/>
              <a:t>→</a:t>
            </a:r>
            <a:r>
              <a:rPr lang="en-US" altLang="ja-JP" sz="1000" b="1" dirty="0"/>
              <a:t>【</a:t>
            </a:r>
            <a:r>
              <a:rPr lang="ja-JP" altLang="en-US" sz="1000" b="1"/>
              <a:t>表示案</a:t>
            </a:r>
            <a:r>
              <a:rPr lang="en-US" altLang="ja-JP" sz="1000" b="1" dirty="0"/>
              <a:t>】</a:t>
            </a:r>
            <a:r>
              <a:rPr lang="ja-JP" altLang="en-US" sz="1000" b="1"/>
              <a:t>鈴木：実装がめんどい</a:t>
            </a:r>
            <a:r>
              <a:rPr lang="en-US" altLang="ja-JP" sz="1000" b="1" dirty="0"/>
              <a:t>(</a:t>
            </a:r>
            <a:r>
              <a:rPr lang="en-US" altLang="ja-JP" sz="1000" b="1" dirty="0" err="1"/>
              <a:t>Javascript</a:t>
            </a:r>
            <a:r>
              <a:rPr lang="ja-JP" altLang="en-US" sz="1000" b="1"/>
              <a:t>で書く感じかな？）。</a:t>
            </a:r>
            <a:r>
              <a:rPr lang="en-US" altLang="ja-JP" sz="1000" b="1" dirty="0"/>
              <a:t>HTML</a:t>
            </a:r>
            <a:r>
              <a:rPr lang="ja-JP" altLang="en-US" sz="1000" b="1"/>
              <a:t>の分岐処理が入る。変顔が適切に撮影できなくても、もう一度撮影すればいいのでは？</a:t>
            </a:r>
            <a:endParaRPr lang="en-US" altLang="ja-JP" sz="1000" b="1" dirty="0"/>
          </a:p>
          <a:p>
            <a:r>
              <a:rPr lang="ja-JP" altLang="en-US" sz="1000" b="1"/>
              <a:t>デメリット：カウントダウン中に押された場合の後処理を検討・実装しないといけない</a:t>
            </a:r>
            <a:endParaRPr lang="en-US" altLang="ja-JP" sz="1000" b="1" dirty="0"/>
          </a:p>
          <a:p>
            <a:r>
              <a:rPr lang="en-US" altLang="ja-JP" sz="1000" b="1" dirty="0">
                <a:solidFill>
                  <a:srgbClr val="FF0000"/>
                </a:solidFill>
              </a:rPr>
              <a:t>【</a:t>
            </a:r>
            <a:r>
              <a:rPr lang="ja-JP" altLang="en-US" sz="1000" b="1">
                <a:solidFill>
                  <a:srgbClr val="FF0000"/>
                </a:solidFill>
              </a:rPr>
              <a:t>決定</a:t>
            </a:r>
            <a:r>
              <a:rPr lang="en-US" altLang="ja-JP" sz="1000" b="1" dirty="0">
                <a:solidFill>
                  <a:srgbClr val="FF0000"/>
                </a:solidFill>
              </a:rPr>
              <a:t>】</a:t>
            </a:r>
            <a:r>
              <a:rPr lang="ja-JP" altLang="en-US" sz="1000" b="1">
                <a:solidFill>
                  <a:srgbClr val="FF0000"/>
                </a:solidFill>
              </a:rPr>
              <a:t>カウントダウン中は非表示にする。（別途、</a:t>
            </a:r>
            <a:r>
              <a:rPr lang="en-US" altLang="ja-JP" sz="1000" b="1" dirty="0" err="1">
                <a:solidFill>
                  <a:srgbClr val="FF0000"/>
                </a:solidFill>
              </a:rPr>
              <a:t>i</a:t>
            </a:r>
            <a:r>
              <a:rPr lang="ja-JP" altLang="en-US" sz="1000" b="1">
                <a:solidFill>
                  <a:srgbClr val="FF0000"/>
                </a:solidFill>
              </a:rPr>
              <a:t>ボタン復活のトリガーも考えること）</a:t>
            </a:r>
            <a:endParaRPr lang="en-US" altLang="ja-JP" sz="1000" b="1" dirty="0">
              <a:solidFill>
                <a:srgbClr val="FF0000"/>
              </a:solidFill>
            </a:endParaRPr>
          </a:p>
          <a:p>
            <a:endParaRPr kumimoji="1" lang="en-US" altLang="ja-JP" sz="1000" b="1" dirty="0"/>
          </a:p>
        </p:txBody>
      </p:sp>
      <p:sp>
        <p:nvSpPr>
          <p:cNvPr id="47" name="下矢印 46">
            <a:extLst>
              <a:ext uri="{FF2B5EF4-FFF2-40B4-BE49-F238E27FC236}">
                <a16:creationId xmlns:a16="http://schemas.microsoft.com/office/drawing/2014/main" id="{E33A1E0D-08FB-9F46-89B6-9990210B8710}"/>
              </a:ext>
            </a:extLst>
          </p:cNvPr>
          <p:cNvSpPr/>
          <p:nvPr/>
        </p:nvSpPr>
        <p:spPr>
          <a:xfrm rot="13467858">
            <a:off x="4932439" y="1883317"/>
            <a:ext cx="128511" cy="506828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8" name="図 47">
            <a:extLst>
              <a:ext uri="{FF2B5EF4-FFF2-40B4-BE49-F238E27FC236}">
                <a16:creationId xmlns:a16="http://schemas.microsoft.com/office/drawing/2014/main" id="{E6FDBE6C-4A98-944C-849D-AABE59A67094}"/>
              </a:ext>
            </a:extLst>
          </p:cNvPr>
          <p:cNvPicPr>
            <a:picLocks noChangeAspect="1"/>
          </p:cNvPicPr>
          <p:nvPr/>
        </p:nvPicPr>
        <p:blipFill>
          <a:blip r:embed="rId8"/>
          <a:stretch>
            <a:fillRect/>
          </a:stretch>
        </p:blipFill>
        <p:spPr>
          <a:xfrm>
            <a:off x="8696776" y="651955"/>
            <a:ext cx="394714" cy="394714"/>
          </a:xfrm>
          <a:prstGeom prst="rect">
            <a:avLst/>
          </a:prstGeom>
        </p:spPr>
      </p:pic>
      <p:pic>
        <p:nvPicPr>
          <p:cNvPr id="49" name="図 48">
            <a:extLst>
              <a:ext uri="{FF2B5EF4-FFF2-40B4-BE49-F238E27FC236}">
                <a16:creationId xmlns:a16="http://schemas.microsoft.com/office/drawing/2014/main" id="{6186F556-CA6C-9942-A56C-52A226D77C66}"/>
              </a:ext>
            </a:extLst>
          </p:cNvPr>
          <p:cNvPicPr>
            <a:picLocks noChangeAspect="1"/>
          </p:cNvPicPr>
          <p:nvPr/>
        </p:nvPicPr>
        <p:blipFill>
          <a:blip r:embed="rId9"/>
          <a:stretch>
            <a:fillRect/>
          </a:stretch>
        </p:blipFill>
        <p:spPr>
          <a:xfrm>
            <a:off x="8776382" y="22292"/>
            <a:ext cx="235502" cy="235502"/>
          </a:xfrm>
          <a:prstGeom prst="rect">
            <a:avLst/>
          </a:prstGeom>
        </p:spPr>
      </p:pic>
      <p:sp>
        <p:nvSpPr>
          <p:cNvPr id="50" name="正方形/長方形 49">
            <a:extLst>
              <a:ext uri="{FF2B5EF4-FFF2-40B4-BE49-F238E27FC236}">
                <a16:creationId xmlns:a16="http://schemas.microsoft.com/office/drawing/2014/main" id="{7EAB4D1D-A106-2741-B4CF-C48033003CC4}"/>
              </a:ext>
            </a:extLst>
          </p:cNvPr>
          <p:cNvSpPr/>
          <p:nvPr/>
        </p:nvSpPr>
        <p:spPr>
          <a:xfrm>
            <a:off x="6082656" y="586951"/>
            <a:ext cx="1331452" cy="1733462"/>
          </a:xfrm>
          <a:prstGeom prst="rect">
            <a:avLst/>
          </a:prstGeom>
          <a:solidFill>
            <a:schemeClr val="accent2">
              <a:alpha val="49734"/>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en-US" altLang="ja-JP" sz="1200" dirty="0"/>
              <a:t>[</a:t>
            </a:r>
            <a:r>
              <a:rPr kumimoji="1" lang="ja-JP" altLang="en-US" sz="1200"/>
              <a:t>メモ</a:t>
            </a:r>
            <a:r>
              <a:rPr kumimoji="1" lang="en-US" altLang="ja-JP" sz="1200" dirty="0"/>
              <a:t>]</a:t>
            </a:r>
          </a:p>
          <a:p>
            <a:r>
              <a:rPr kumimoji="1" lang="ja-JP" altLang="en-US" sz="1200"/>
              <a:t>カウントダウン中はカウントダウンの数字を見てしまうことを想定し、</a:t>
            </a:r>
            <a:r>
              <a:rPr kumimoji="1" lang="en-US" altLang="ja-JP" sz="1200" dirty="0"/>
              <a:t>PC</a:t>
            </a:r>
            <a:r>
              <a:rPr kumimoji="1" lang="ja-JP" altLang="en-US" sz="1200"/>
              <a:t>のインカメがある上部に数字を表示する。</a:t>
            </a:r>
            <a:endParaRPr kumimoji="1" lang="en-US" altLang="ja-JP" sz="1200" dirty="0"/>
          </a:p>
        </p:txBody>
      </p:sp>
      <p:cxnSp>
        <p:nvCxnSpPr>
          <p:cNvPr id="51" name="直線矢印コネクタ 50">
            <a:extLst>
              <a:ext uri="{FF2B5EF4-FFF2-40B4-BE49-F238E27FC236}">
                <a16:creationId xmlns:a16="http://schemas.microsoft.com/office/drawing/2014/main" id="{FC8C9A2A-27DA-CD47-BC24-4DADF2DC5923}"/>
              </a:ext>
            </a:extLst>
          </p:cNvPr>
          <p:cNvCxnSpPr>
            <a:cxnSpLocks/>
            <a:stCxn id="50" idx="3"/>
          </p:cNvCxnSpPr>
          <p:nvPr/>
        </p:nvCxnSpPr>
        <p:spPr>
          <a:xfrm flipV="1">
            <a:off x="7414108" y="826772"/>
            <a:ext cx="1282668" cy="626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5" name="図 54">
            <a:extLst>
              <a:ext uri="{FF2B5EF4-FFF2-40B4-BE49-F238E27FC236}">
                <a16:creationId xmlns:a16="http://schemas.microsoft.com/office/drawing/2014/main" id="{51D5C125-C31F-2349-9A13-F6C88273B8C5}"/>
              </a:ext>
            </a:extLst>
          </p:cNvPr>
          <p:cNvPicPr>
            <a:picLocks noChangeAspect="1"/>
          </p:cNvPicPr>
          <p:nvPr/>
        </p:nvPicPr>
        <p:blipFill>
          <a:blip r:embed="rId10"/>
          <a:stretch>
            <a:fillRect/>
          </a:stretch>
        </p:blipFill>
        <p:spPr>
          <a:xfrm>
            <a:off x="2827653" y="6252962"/>
            <a:ext cx="435502" cy="435502"/>
          </a:xfrm>
          <a:prstGeom prst="rect">
            <a:avLst/>
          </a:prstGeom>
        </p:spPr>
      </p:pic>
      <p:pic>
        <p:nvPicPr>
          <p:cNvPr id="24" name="図 23">
            <a:extLst>
              <a:ext uri="{FF2B5EF4-FFF2-40B4-BE49-F238E27FC236}">
                <a16:creationId xmlns:a16="http://schemas.microsoft.com/office/drawing/2014/main" id="{81FF8584-7FC5-3A43-B9B3-643797C814AA}"/>
              </a:ext>
            </a:extLst>
          </p:cNvPr>
          <p:cNvPicPr>
            <a:picLocks noChangeAspect="1"/>
          </p:cNvPicPr>
          <p:nvPr/>
        </p:nvPicPr>
        <p:blipFill>
          <a:blip r:embed="rId6"/>
          <a:stretch>
            <a:fillRect/>
          </a:stretch>
        </p:blipFill>
        <p:spPr>
          <a:xfrm>
            <a:off x="2436011" y="6257902"/>
            <a:ext cx="417415" cy="417415"/>
          </a:xfrm>
          <a:prstGeom prst="rect">
            <a:avLst/>
          </a:prstGeom>
        </p:spPr>
      </p:pic>
      <p:cxnSp>
        <p:nvCxnSpPr>
          <p:cNvPr id="43" name="直線矢印コネクタ 42">
            <a:extLst>
              <a:ext uri="{FF2B5EF4-FFF2-40B4-BE49-F238E27FC236}">
                <a16:creationId xmlns:a16="http://schemas.microsoft.com/office/drawing/2014/main" id="{23505117-810D-844B-B8D7-3C07F350ED07}"/>
              </a:ext>
            </a:extLst>
          </p:cNvPr>
          <p:cNvCxnSpPr>
            <a:cxnSpLocks/>
            <a:stCxn id="32" idx="1"/>
            <a:endCxn id="24" idx="0"/>
          </p:cNvCxnSpPr>
          <p:nvPr/>
        </p:nvCxnSpPr>
        <p:spPr>
          <a:xfrm flipH="1">
            <a:off x="2644719" y="3910678"/>
            <a:ext cx="3207187" cy="2347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角丸四角形 14">
            <a:extLst>
              <a:ext uri="{FF2B5EF4-FFF2-40B4-BE49-F238E27FC236}">
                <a16:creationId xmlns:a16="http://schemas.microsoft.com/office/drawing/2014/main" id="{709B6301-389A-BF4E-96C1-B0DABEF3FCB3}"/>
              </a:ext>
            </a:extLst>
          </p:cNvPr>
          <p:cNvSpPr/>
          <p:nvPr/>
        </p:nvSpPr>
        <p:spPr>
          <a:xfrm>
            <a:off x="3794196" y="4772457"/>
            <a:ext cx="1938867" cy="2142167"/>
          </a:xfrm>
          <a:prstGeom prst="roundRect">
            <a:avLst>
              <a:gd name="adj" fmla="val 313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200" dirty="0"/>
              <a:t>【</a:t>
            </a:r>
            <a:r>
              <a:rPr kumimoji="1" lang="ja-JP" altLang="en-US" sz="1200"/>
              <a:t>詳細な説明</a:t>
            </a:r>
            <a:r>
              <a:rPr kumimoji="1" lang="en-US" altLang="ja-JP" sz="1200" dirty="0"/>
              <a:t>】</a:t>
            </a:r>
          </a:p>
          <a:p>
            <a:pPr algn="ctr"/>
            <a:r>
              <a:rPr lang="en-US" altLang="ja-JP" sz="1200" dirty="0" err="1"/>
              <a:t>Xxxxxxxx</a:t>
            </a:r>
            <a:endParaRPr lang="en-US" altLang="ja-JP" sz="1200" dirty="0"/>
          </a:p>
          <a:p>
            <a:pPr algn="ctr"/>
            <a:r>
              <a:rPr kumimoji="1" lang="en-US" altLang="ja-JP" sz="1200" dirty="0" err="1"/>
              <a:t>Xxxxxxxx</a:t>
            </a:r>
            <a:endParaRPr kumimoji="1" lang="en-US" altLang="ja-JP" sz="1200" dirty="0"/>
          </a:p>
          <a:p>
            <a:pPr algn="ctr"/>
            <a:r>
              <a:rPr lang="en-US" altLang="ja-JP" sz="1200" dirty="0" err="1"/>
              <a:t>Xxxxxxxx</a:t>
            </a:r>
            <a:endParaRPr lang="en-US" altLang="ja-JP" sz="1200" dirty="0"/>
          </a:p>
          <a:p>
            <a:pPr algn="ctr"/>
            <a:r>
              <a:rPr kumimoji="1" lang="en-US" altLang="ja-JP" sz="1200" dirty="0" err="1"/>
              <a:t>Xxxxxxxx</a:t>
            </a:r>
            <a:endParaRPr kumimoji="1" lang="en-US" altLang="ja-JP" sz="1200" dirty="0"/>
          </a:p>
          <a:p>
            <a:pPr algn="ctr"/>
            <a:endParaRPr kumimoji="1" lang="ja-JP" altLang="en-US" sz="1200"/>
          </a:p>
        </p:txBody>
      </p:sp>
    </p:spTree>
    <p:extLst>
      <p:ext uri="{BB962C8B-B14F-4D97-AF65-F5344CB8AC3E}">
        <p14:creationId xmlns:p14="http://schemas.microsoft.com/office/powerpoint/2010/main" val="2247015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C4980E19-F5EF-8E41-B018-8B3B6E507295}"/>
              </a:ext>
            </a:extLst>
          </p:cNvPr>
          <p:cNvSpPr/>
          <p:nvPr/>
        </p:nvSpPr>
        <p:spPr>
          <a:xfrm>
            <a:off x="182080" y="296920"/>
            <a:ext cx="5587997" cy="3132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4B32DA6-3331-9B42-A7C5-B66F126934E1}"/>
              </a:ext>
            </a:extLst>
          </p:cNvPr>
          <p:cNvSpPr txBox="1"/>
          <p:nvPr/>
        </p:nvSpPr>
        <p:spPr>
          <a:xfrm>
            <a:off x="71469" y="16933"/>
            <a:ext cx="2231701" cy="246221"/>
          </a:xfrm>
          <a:prstGeom prst="rect">
            <a:avLst/>
          </a:prstGeom>
          <a:noFill/>
        </p:spPr>
        <p:txBody>
          <a:bodyPr wrap="none" rtlCol="0">
            <a:spAutoFit/>
          </a:bodyPr>
          <a:lstStyle/>
          <a:p>
            <a:r>
              <a:rPr lang="en-US" altLang="ja-JP" sz="1000" dirty="0"/>
              <a:t>4. </a:t>
            </a:r>
            <a:r>
              <a:rPr lang="ja-JP" altLang="en-US" sz="1000"/>
              <a:t>撮影</a:t>
            </a:r>
            <a:r>
              <a:rPr lang="en-US" altLang="ja-JP" sz="1000" dirty="0"/>
              <a:t> ~ </a:t>
            </a:r>
            <a:r>
              <a:rPr lang="ja-JP" altLang="en-US" sz="1000"/>
              <a:t>あだ名生成中の待ち時間</a:t>
            </a:r>
            <a:endParaRPr kumimoji="1" lang="en-US" altLang="ja-JP" sz="1000" dirty="0"/>
          </a:p>
        </p:txBody>
      </p:sp>
      <p:pic>
        <p:nvPicPr>
          <p:cNvPr id="4" name="図 3">
            <a:extLst>
              <a:ext uri="{FF2B5EF4-FFF2-40B4-BE49-F238E27FC236}">
                <a16:creationId xmlns:a16="http://schemas.microsoft.com/office/drawing/2014/main" id="{C5B0B3BE-765A-584C-B828-8C28EA5E24B0}"/>
              </a:ext>
            </a:extLst>
          </p:cNvPr>
          <p:cNvPicPr>
            <a:picLocks noChangeAspect="1"/>
          </p:cNvPicPr>
          <p:nvPr/>
        </p:nvPicPr>
        <p:blipFill>
          <a:blip r:embed="rId2"/>
          <a:stretch>
            <a:fillRect/>
          </a:stretch>
        </p:blipFill>
        <p:spPr>
          <a:xfrm>
            <a:off x="1932545" y="380267"/>
            <a:ext cx="2229786" cy="2965385"/>
          </a:xfrm>
          <a:prstGeom prst="rect">
            <a:avLst/>
          </a:prstGeom>
        </p:spPr>
      </p:pic>
      <p:pic>
        <p:nvPicPr>
          <p:cNvPr id="5" name="図 4">
            <a:extLst>
              <a:ext uri="{FF2B5EF4-FFF2-40B4-BE49-F238E27FC236}">
                <a16:creationId xmlns:a16="http://schemas.microsoft.com/office/drawing/2014/main" id="{ABF5C566-7B42-2B48-A7A8-A17EF4701991}"/>
              </a:ext>
            </a:extLst>
          </p:cNvPr>
          <p:cNvPicPr>
            <a:picLocks noChangeAspect="1"/>
          </p:cNvPicPr>
          <p:nvPr/>
        </p:nvPicPr>
        <p:blipFill>
          <a:blip r:embed="rId3"/>
          <a:stretch>
            <a:fillRect/>
          </a:stretch>
        </p:blipFill>
        <p:spPr>
          <a:xfrm>
            <a:off x="2510136" y="1157206"/>
            <a:ext cx="1074603" cy="1239927"/>
          </a:xfrm>
          <a:prstGeom prst="rect">
            <a:avLst/>
          </a:prstGeom>
        </p:spPr>
      </p:pic>
      <p:sp>
        <p:nvSpPr>
          <p:cNvPr id="6" name="テキスト ボックス 5">
            <a:extLst>
              <a:ext uri="{FF2B5EF4-FFF2-40B4-BE49-F238E27FC236}">
                <a16:creationId xmlns:a16="http://schemas.microsoft.com/office/drawing/2014/main" id="{A0683238-B4A7-5846-8093-E17BC5A3F3F4}"/>
              </a:ext>
            </a:extLst>
          </p:cNvPr>
          <p:cNvSpPr txBox="1"/>
          <p:nvPr/>
        </p:nvSpPr>
        <p:spPr>
          <a:xfrm>
            <a:off x="2303170" y="3213555"/>
            <a:ext cx="1507144" cy="215444"/>
          </a:xfrm>
          <a:prstGeom prst="rect">
            <a:avLst/>
          </a:prstGeom>
          <a:noFill/>
        </p:spPr>
        <p:txBody>
          <a:bodyPr wrap="none" rtlCol="0">
            <a:spAutoFit/>
          </a:bodyPr>
          <a:lstStyle/>
          <a:p>
            <a:r>
              <a:rPr lang="en-US" altLang="ja-JP" sz="800" b="1" dirty="0"/>
              <a:t>Copyright ~~~~~~~~~~~</a:t>
            </a:r>
          </a:p>
        </p:txBody>
      </p:sp>
      <p:sp>
        <p:nvSpPr>
          <p:cNvPr id="7" name="円/楕円 6">
            <a:extLst>
              <a:ext uri="{FF2B5EF4-FFF2-40B4-BE49-F238E27FC236}">
                <a16:creationId xmlns:a16="http://schemas.microsoft.com/office/drawing/2014/main" id="{8FCB900D-D162-FD4B-8760-583B0BF38100}"/>
              </a:ext>
            </a:extLst>
          </p:cNvPr>
          <p:cNvSpPr/>
          <p:nvPr/>
        </p:nvSpPr>
        <p:spPr>
          <a:xfrm>
            <a:off x="3999145" y="609809"/>
            <a:ext cx="326372" cy="289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i</a:t>
            </a:r>
            <a:endParaRPr kumimoji="1" lang="ja-JP" altLang="en-US"/>
          </a:p>
        </p:txBody>
      </p:sp>
      <p:sp>
        <p:nvSpPr>
          <p:cNvPr id="9" name="テキスト ボックス 8">
            <a:extLst>
              <a:ext uri="{FF2B5EF4-FFF2-40B4-BE49-F238E27FC236}">
                <a16:creationId xmlns:a16="http://schemas.microsoft.com/office/drawing/2014/main" id="{E25A1B57-F033-244E-B63F-BC1FFCD24932}"/>
              </a:ext>
            </a:extLst>
          </p:cNvPr>
          <p:cNvSpPr txBox="1"/>
          <p:nvPr/>
        </p:nvSpPr>
        <p:spPr>
          <a:xfrm>
            <a:off x="71468" y="3462463"/>
            <a:ext cx="2377574" cy="246221"/>
          </a:xfrm>
          <a:prstGeom prst="rect">
            <a:avLst/>
          </a:prstGeom>
          <a:noFill/>
        </p:spPr>
        <p:txBody>
          <a:bodyPr wrap="none" rtlCol="0">
            <a:spAutoFit/>
          </a:bodyPr>
          <a:lstStyle/>
          <a:p>
            <a:r>
              <a:rPr kumimoji="1" lang="en-US" altLang="ja-JP" sz="1000" dirty="0"/>
              <a:t>5. </a:t>
            </a:r>
            <a:r>
              <a:rPr lang="ja-JP" altLang="en-US" sz="1000"/>
              <a:t>生成したあだ名のフィードバック時</a:t>
            </a:r>
            <a:endParaRPr kumimoji="1" lang="en-US" altLang="ja-JP" sz="1000" dirty="0"/>
          </a:p>
        </p:txBody>
      </p:sp>
      <p:sp>
        <p:nvSpPr>
          <p:cNvPr id="10" name="正方形/長方形 9">
            <a:extLst>
              <a:ext uri="{FF2B5EF4-FFF2-40B4-BE49-F238E27FC236}">
                <a16:creationId xmlns:a16="http://schemas.microsoft.com/office/drawing/2014/main" id="{12CF6201-9E61-854B-B083-5AA24B093EBE}"/>
              </a:ext>
            </a:extLst>
          </p:cNvPr>
          <p:cNvSpPr/>
          <p:nvPr/>
        </p:nvSpPr>
        <p:spPr>
          <a:xfrm>
            <a:off x="182079" y="3693398"/>
            <a:ext cx="5587997" cy="3132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a:extLst>
              <a:ext uri="{FF2B5EF4-FFF2-40B4-BE49-F238E27FC236}">
                <a16:creationId xmlns:a16="http://schemas.microsoft.com/office/drawing/2014/main" id="{E2DA99E9-8E23-BA4A-928F-E0284311988F}"/>
              </a:ext>
            </a:extLst>
          </p:cNvPr>
          <p:cNvPicPr>
            <a:picLocks noChangeAspect="1"/>
          </p:cNvPicPr>
          <p:nvPr/>
        </p:nvPicPr>
        <p:blipFill>
          <a:blip r:embed="rId2"/>
          <a:stretch>
            <a:fillRect/>
          </a:stretch>
        </p:blipFill>
        <p:spPr>
          <a:xfrm>
            <a:off x="1932544" y="3784388"/>
            <a:ext cx="2229786" cy="2965385"/>
          </a:xfrm>
          <a:prstGeom prst="rect">
            <a:avLst/>
          </a:prstGeom>
        </p:spPr>
      </p:pic>
      <p:sp>
        <p:nvSpPr>
          <p:cNvPr id="13" name="テキスト ボックス 12">
            <a:extLst>
              <a:ext uri="{FF2B5EF4-FFF2-40B4-BE49-F238E27FC236}">
                <a16:creationId xmlns:a16="http://schemas.microsoft.com/office/drawing/2014/main" id="{93879C9A-75E5-834D-BCA0-52F5FEB01678}"/>
              </a:ext>
            </a:extLst>
          </p:cNvPr>
          <p:cNvSpPr txBox="1"/>
          <p:nvPr/>
        </p:nvSpPr>
        <p:spPr>
          <a:xfrm>
            <a:off x="2222505" y="6606832"/>
            <a:ext cx="1507144" cy="215444"/>
          </a:xfrm>
          <a:prstGeom prst="rect">
            <a:avLst/>
          </a:prstGeom>
          <a:noFill/>
        </p:spPr>
        <p:txBody>
          <a:bodyPr wrap="none" rtlCol="0">
            <a:spAutoFit/>
          </a:bodyPr>
          <a:lstStyle/>
          <a:p>
            <a:r>
              <a:rPr lang="en-US" altLang="ja-JP" sz="800" b="1" dirty="0"/>
              <a:t>Copyright ~~~~~~~~~~~</a:t>
            </a:r>
          </a:p>
        </p:txBody>
      </p:sp>
      <p:sp>
        <p:nvSpPr>
          <p:cNvPr id="14" name="角丸四角形 13">
            <a:extLst>
              <a:ext uri="{FF2B5EF4-FFF2-40B4-BE49-F238E27FC236}">
                <a16:creationId xmlns:a16="http://schemas.microsoft.com/office/drawing/2014/main" id="{6D7C37D9-B737-2F4E-94BA-DEE3F8B40101}"/>
              </a:ext>
            </a:extLst>
          </p:cNvPr>
          <p:cNvSpPr/>
          <p:nvPr/>
        </p:nvSpPr>
        <p:spPr>
          <a:xfrm>
            <a:off x="1964737" y="6010549"/>
            <a:ext cx="2229786" cy="265471"/>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しわくちゃ男</a:t>
            </a:r>
            <a:endParaRPr kumimoji="1" lang="ja-JP" altLang="en-US"/>
          </a:p>
        </p:txBody>
      </p:sp>
      <p:sp>
        <p:nvSpPr>
          <p:cNvPr id="15" name="角丸四角形 14">
            <a:extLst>
              <a:ext uri="{FF2B5EF4-FFF2-40B4-BE49-F238E27FC236}">
                <a16:creationId xmlns:a16="http://schemas.microsoft.com/office/drawing/2014/main" id="{69B67F4D-CC7F-FE46-A1D3-91A52B0C5CD2}"/>
              </a:ext>
            </a:extLst>
          </p:cNvPr>
          <p:cNvSpPr/>
          <p:nvPr/>
        </p:nvSpPr>
        <p:spPr>
          <a:xfrm>
            <a:off x="1964737" y="2519815"/>
            <a:ext cx="2229786" cy="265471"/>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しばし待たれよ</a:t>
            </a:r>
            <a:endParaRPr kumimoji="1" lang="ja-JP" altLang="en-US"/>
          </a:p>
        </p:txBody>
      </p:sp>
      <p:pic>
        <p:nvPicPr>
          <p:cNvPr id="16" name="図 15">
            <a:extLst>
              <a:ext uri="{FF2B5EF4-FFF2-40B4-BE49-F238E27FC236}">
                <a16:creationId xmlns:a16="http://schemas.microsoft.com/office/drawing/2014/main" id="{3B696E06-45D7-2442-AC4D-C2F23593FB78}"/>
              </a:ext>
            </a:extLst>
          </p:cNvPr>
          <p:cNvPicPr>
            <a:picLocks noChangeAspect="1"/>
          </p:cNvPicPr>
          <p:nvPr/>
        </p:nvPicPr>
        <p:blipFill>
          <a:blip r:embed="rId4"/>
          <a:stretch>
            <a:fillRect/>
          </a:stretch>
        </p:blipFill>
        <p:spPr>
          <a:xfrm>
            <a:off x="2449042" y="4607666"/>
            <a:ext cx="1186209" cy="1318829"/>
          </a:xfrm>
          <a:prstGeom prst="rect">
            <a:avLst/>
          </a:prstGeom>
          <a:ln>
            <a:solidFill>
              <a:srgbClr val="FF0000"/>
            </a:solidFill>
          </a:ln>
        </p:spPr>
      </p:pic>
      <p:sp>
        <p:nvSpPr>
          <p:cNvPr id="17" name="正方形/長方形 16">
            <a:extLst>
              <a:ext uri="{FF2B5EF4-FFF2-40B4-BE49-F238E27FC236}">
                <a16:creationId xmlns:a16="http://schemas.microsoft.com/office/drawing/2014/main" id="{BB7ADFD6-9175-4046-8FB0-2B2EB9D1A302}"/>
              </a:ext>
            </a:extLst>
          </p:cNvPr>
          <p:cNvSpPr/>
          <p:nvPr/>
        </p:nvSpPr>
        <p:spPr>
          <a:xfrm>
            <a:off x="324798" y="3939619"/>
            <a:ext cx="1331452" cy="1172694"/>
          </a:xfrm>
          <a:prstGeom prst="rect">
            <a:avLst/>
          </a:prstGeom>
          <a:solidFill>
            <a:schemeClr val="accent2">
              <a:alpha val="49734"/>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en-US" altLang="ja-JP" sz="1200" dirty="0"/>
              <a:t>[</a:t>
            </a:r>
            <a:r>
              <a:rPr kumimoji="1" lang="ja-JP" altLang="en-US" sz="1200"/>
              <a:t>メモ</a:t>
            </a:r>
            <a:r>
              <a:rPr kumimoji="1" lang="en-US" altLang="ja-JP" sz="1200" dirty="0"/>
              <a:t>]</a:t>
            </a:r>
          </a:p>
          <a:p>
            <a:r>
              <a:rPr lang="ja-JP" altLang="en-US" sz="1200"/>
              <a:t>取得した変顔を表示する。</a:t>
            </a:r>
            <a:endParaRPr lang="en-US" altLang="ja-JP" sz="1200" dirty="0"/>
          </a:p>
          <a:p>
            <a:r>
              <a:rPr kumimoji="1" lang="ja-JP" altLang="en-US" sz="1200"/>
              <a:t>この時、カメラによる撮影はしていない。</a:t>
            </a:r>
            <a:endParaRPr kumimoji="1" lang="en-US" altLang="ja-JP" sz="1200" dirty="0"/>
          </a:p>
        </p:txBody>
      </p:sp>
      <p:cxnSp>
        <p:nvCxnSpPr>
          <p:cNvPr id="18" name="直線矢印コネクタ 17">
            <a:extLst>
              <a:ext uri="{FF2B5EF4-FFF2-40B4-BE49-F238E27FC236}">
                <a16:creationId xmlns:a16="http://schemas.microsoft.com/office/drawing/2014/main" id="{9F0DB121-70BB-DE49-A4C1-6B1AEC5DA686}"/>
              </a:ext>
            </a:extLst>
          </p:cNvPr>
          <p:cNvCxnSpPr>
            <a:cxnSpLocks/>
            <a:stCxn id="17" idx="3"/>
            <a:endCxn id="16" idx="1"/>
          </p:cNvCxnSpPr>
          <p:nvPr/>
        </p:nvCxnSpPr>
        <p:spPr>
          <a:xfrm>
            <a:off x="1656250" y="4525966"/>
            <a:ext cx="792792" cy="741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図 20">
            <a:extLst>
              <a:ext uri="{FF2B5EF4-FFF2-40B4-BE49-F238E27FC236}">
                <a16:creationId xmlns:a16="http://schemas.microsoft.com/office/drawing/2014/main" id="{356721F8-01DA-4444-86F9-B15C2991C291}"/>
              </a:ext>
            </a:extLst>
          </p:cNvPr>
          <p:cNvPicPr>
            <a:picLocks noChangeAspect="1"/>
          </p:cNvPicPr>
          <p:nvPr/>
        </p:nvPicPr>
        <p:blipFill>
          <a:blip r:embed="rId5"/>
          <a:stretch>
            <a:fillRect/>
          </a:stretch>
        </p:blipFill>
        <p:spPr>
          <a:xfrm>
            <a:off x="2583894" y="6304189"/>
            <a:ext cx="417415" cy="417415"/>
          </a:xfrm>
          <a:prstGeom prst="rect">
            <a:avLst/>
          </a:prstGeom>
        </p:spPr>
      </p:pic>
      <p:pic>
        <p:nvPicPr>
          <p:cNvPr id="22" name="図 21">
            <a:extLst>
              <a:ext uri="{FF2B5EF4-FFF2-40B4-BE49-F238E27FC236}">
                <a16:creationId xmlns:a16="http://schemas.microsoft.com/office/drawing/2014/main" id="{AB3028B5-048E-874E-9A32-1FF48E15A7ED}"/>
              </a:ext>
            </a:extLst>
          </p:cNvPr>
          <p:cNvPicPr>
            <a:picLocks noChangeAspect="1"/>
          </p:cNvPicPr>
          <p:nvPr/>
        </p:nvPicPr>
        <p:blipFill>
          <a:blip r:embed="rId6"/>
          <a:stretch>
            <a:fillRect/>
          </a:stretch>
        </p:blipFill>
        <p:spPr>
          <a:xfrm>
            <a:off x="3016575" y="6281018"/>
            <a:ext cx="435502" cy="435502"/>
          </a:xfrm>
          <a:prstGeom prst="rect">
            <a:avLst/>
          </a:prstGeom>
        </p:spPr>
      </p:pic>
      <p:sp>
        <p:nvSpPr>
          <p:cNvPr id="24" name="正方形/長方形 23">
            <a:extLst>
              <a:ext uri="{FF2B5EF4-FFF2-40B4-BE49-F238E27FC236}">
                <a16:creationId xmlns:a16="http://schemas.microsoft.com/office/drawing/2014/main" id="{45A657FA-8DAF-B047-A5F7-F85BCD2FCA14}"/>
              </a:ext>
            </a:extLst>
          </p:cNvPr>
          <p:cNvSpPr/>
          <p:nvPr/>
        </p:nvSpPr>
        <p:spPr>
          <a:xfrm>
            <a:off x="339784" y="5493448"/>
            <a:ext cx="1331452" cy="933966"/>
          </a:xfrm>
          <a:prstGeom prst="rect">
            <a:avLst/>
          </a:prstGeom>
          <a:solidFill>
            <a:schemeClr val="accent2">
              <a:alpha val="49734"/>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en-US" altLang="ja-JP" sz="1200" dirty="0"/>
              <a:t>[</a:t>
            </a:r>
            <a:r>
              <a:rPr lang="ja-JP" altLang="en-US" sz="1200"/>
              <a:t>ボタン</a:t>
            </a:r>
            <a:r>
              <a:rPr kumimoji="1" lang="en-US" altLang="ja-JP" sz="1200" dirty="0"/>
              <a:t>]</a:t>
            </a:r>
          </a:p>
          <a:p>
            <a:r>
              <a:rPr lang="ja-JP" altLang="en-US" sz="1200"/>
              <a:t>押した場合、</a:t>
            </a:r>
            <a:endParaRPr lang="en-US" altLang="ja-JP" sz="1200" dirty="0"/>
          </a:p>
          <a:p>
            <a:r>
              <a:rPr kumimoji="1" lang="ja-JP" altLang="en-US" sz="1200"/>
              <a:t>「</a:t>
            </a:r>
            <a:r>
              <a:rPr kumimoji="1" lang="en-US" altLang="ja-JP" sz="1200" dirty="0"/>
              <a:t>2. </a:t>
            </a:r>
            <a:r>
              <a:rPr kumimoji="1" lang="ja-JP" altLang="en-US" sz="1200"/>
              <a:t>変顔撮影前」画面に遷移</a:t>
            </a:r>
            <a:endParaRPr kumimoji="1" lang="en-US" altLang="ja-JP" sz="1200" dirty="0"/>
          </a:p>
        </p:txBody>
      </p:sp>
      <p:cxnSp>
        <p:nvCxnSpPr>
          <p:cNvPr id="25" name="直線矢印コネクタ 24">
            <a:extLst>
              <a:ext uri="{FF2B5EF4-FFF2-40B4-BE49-F238E27FC236}">
                <a16:creationId xmlns:a16="http://schemas.microsoft.com/office/drawing/2014/main" id="{0706C4B6-8A9A-EC41-AA81-168E3CABB0FB}"/>
              </a:ext>
            </a:extLst>
          </p:cNvPr>
          <p:cNvCxnSpPr>
            <a:cxnSpLocks/>
            <a:stCxn id="24" idx="3"/>
            <a:endCxn id="21" idx="1"/>
          </p:cNvCxnSpPr>
          <p:nvPr/>
        </p:nvCxnSpPr>
        <p:spPr>
          <a:xfrm>
            <a:off x="1671236" y="5960431"/>
            <a:ext cx="912658" cy="552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爆発 1 27">
            <a:extLst>
              <a:ext uri="{FF2B5EF4-FFF2-40B4-BE49-F238E27FC236}">
                <a16:creationId xmlns:a16="http://schemas.microsoft.com/office/drawing/2014/main" id="{50B9B90C-A626-F840-A068-BA8D9BDA43BD}"/>
              </a:ext>
            </a:extLst>
          </p:cNvPr>
          <p:cNvSpPr/>
          <p:nvPr/>
        </p:nvSpPr>
        <p:spPr>
          <a:xfrm>
            <a:off x="3923213" y="3282774"/>
            <a:ext cx="3055280" cy="168331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t>
            </a:r>
            <a:r>
              <a:rPr kumimoji="1" lang="ja-JP" altLang="en-US"/>
              <a:t>音声</a:t>
            </a:r>
            <a:r>
              <a:rPr kumimoji="1" lang="en-US" altLang="ja-JP" dirty="0"/>
              <a:t>]</a:t>
            </a:r>
          </a:p>
          <a:p>
            <a:pPr algn="ctr"/>
            <a:r>
              <a:rPr lang="ja-JP" altLang="en-US" sz="1400"/>
              <a:t>貴様は</a:t>
            </a:r>
            <a:endParaRPr lang="en-US" altLang="ja-JP" sz="1400" dirty="0"/>
          </a:p>
          <a:p>
            <a:pPr algn="ctr"/>
            <a:r>
              <a:rPr lang="ja-JP" altLang="en-US" sz="1400"/>
              <a:t>しわくちゃ男だ</a:t>
            </a:r>
            <a:endParaRPr kumimoji="1" lang="ja-JP" altLang="en-US" sz="1400"/>
          </a:p>
        </p:txBody>
      </p:sp>
      <p:sp>
        <p:nvSpPr>
          <p:cNvPr id="30" name="正方形/長方形 29">
            <a:extLst>
              <a:ext uri="{FF2B5EF4-FFF2-40B4-BE49-F238E27FC236}">
                <a16:creationId xmlns:a16="http://schemas.microsoft.com/office/drawing/2014/main" id="{E6A62B4F-46EA-9E45-A119-18CF1BD583FA}"/>
              </a:ext>
            </a:extLst>
          </p:cNvPr>
          <p:cNvSpPr/>
          <p:nvPr/>
        </p:nvSpPr>
        <p:spPr>
          <a:xfrm>
            <a:off x="4941469" y="5347052"/>
            <a:ext cx="1332977" cy="933966"/>
          </a:xfrm>
          <a:prstGeom prst="rect">
            <a:avLst/>
          </a:prstGeom>
          <a:solidFill>
            <a:schemeClr val="accent2">
              <a:alpha val="49734"/>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en-US" altLang="ja-JP" sz="1200" dirty="0"/>
              <a:t>[</a:t>
            </a:r>
            <a:r>
              <a:rPr kumimoji="1" lang="ja-JP" altLang="en-US" sz="1200"/>
              <a:t>ボタン</a:t>
            </a:r>
            <a:r>
              <a:rPr kumimoji="1" lang="en-US" altLang="ja-JP" sz="1200" dirty="0"/>
              <a:t>]</a:t>
            </a:r>
          </a:p>
          <a:p>
            <a:r>
              <a:rPr lang="ja-JP" altLang="en-US" sz="1200"/>
              <a:t>押した場合、「</a:t>
            </a:r>
            <a:r>
              <a:rPr lang="en-US" altLang="ja-JP" sz="1200" dirty="0"/>
              <a:t>1. </a:t>
            </a:r>
            <a:r>
              <a:rPr lang="ja-JP" altLang="en-US" sz="1200"/>
              <a:t>開始時」画面に遷移する</a:t>
            </a:r>
            <a:endParaRPr kumimoji="1" lang="en-US" altLang="ja-JP" sz="1200" dirty="0"/>
          </a:p>
        </p:txBody>
      </p:sp>
      <p:cxnSp>
        <p:nvCxnSpPr>
          <p:cNvPr id="31" name="直線矢印コネクタ 30">
            <a:extLst>
              <a:ext uri="{FF2B5EF4-FFF2-40B4-BE49-F238E27FC236}">
                <a16:creationId xmlns:a16="http://schemas.microsoft.com/office/drawing/2014/main" id="{70A4FF59-BF63-8042-94BB-A25E32FB9557}"/>
              </a:ext>
            </a:extLst>
          </p:cNvPr>
          <p:cNvCxnSpPr>
            <a:cxnSpLocks/>
            <a:stCxn id="30" idx="1"/>
          </p:cNvCxnSpPr>
          <p:nvPr/>
        </p:nvCxnSpPr>
        <p:spPr>
          <a:xfrm flipH="1">
            <a:off x="3524447" y="5814035"/>
            <a:ext cx="1417022" cy="698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4F895C98-E2DB-494A-951C-545E9FF515D0}"/>
              </a:ext>
            </a:extLst>
          </p:cNvPr>
          <p:cNvSpPr txBox="1"/>
          <p:nvPr/>
        </p:nvSpPr>
        <p:spPr>
          <a:xfrm>
            <a:off x="6978493" y="3360934"/>
            <a:ext cx="4362092" cy="707886"/>
          </a:xfrm>
          <a:prstGeom prst="rect">
            <a:avLst/>
          </a:prstGeom>
          <a:noFill/>
        </p:spPr>
        <p:txBody>
          <a:bodyPr wrap="none" rtlCol="0">
            <a:spAutoFit/>
          </a:bodyPr>
          <a:lstStyle/>
          <a:p>
            <a:r>
              <a:rPr lang="en-US" altLang="ja-JP" sz="1000" b="1" dirty="0">
                <a:solidFill>
                  <a:srgbClr val="FF0000"/>
                </a:solidFill>
              </a:rPr>
              <a:t>[</a:t>
            </a:r>
            <a:r>
              <a:rPr lang="ja-JP" altLang="en-US" sz="1000" b="1">
                <a:solidFill>
                  <a:srgbClr val="FF0000"/>
                </a:solidFill>
              </a:rPr>
              <a:t>要相談</a:t>
            </a:r>
            <a:r>
              <a:rPr lang="en-US" altLang="ja-JP" sz="1000" b="1" dirty="0">
                <a:solidFill>
                  <a:srgbClr val="FF0000"/>
                </a:solidFill>
              </a:rPr>
              <a:t>]</a:t>
            </a:r>
            <a:r>
              <a:rPr lang="ja-JP" altLang="en-US" sz="1000" b="1"/>
              <a:t>音声出力は必要かどうか（いらない説が浮上）</a:t>
            </a:r>
            <a:endParaRPr lang="en-US" altLang="ja-JP" sz="1000" b="1" dirty="0"/>
          </a:p>
          <a:p>
            <a:r>
              <a:rPr kumimoji="1" lang="ja-JP" altLang="en-US" sz="1000" b="1"/>
              <a:t>→音声機能をオミットして、自分たちやユーザーは満足</a:t>
            </a:r>
            <a:r>
              <a:rPr lang="ja-JP" altLang="en-US" sz="1000" b="1"/>
              <a:t>するのか？？</a:t>
            </a:r>
            <a:endParaRPr lang="en-US" altLang="ja-JP" sz="1000" b="1" dirty="0"/>
          </a:p>
          <a:p>
            <a:r>
              <a:rPr kumimoji="1" lang="en-US" altLang="ja-JP" sz="1000" b="1" dirty="0">
                <a:solidFill>
                  <a:srgbClr val="FF0000"/>
                </a:solidFill>
              </a:rPr>
              <a:t>【</a:t>
            </a:r>
            <a:r>
              <a:rPr kumimoji="1" lang="ja-JP" altLang="en-US" sz="1000" b="1">
                <a:solidFill>
                  <a:srgbClr val="FF0000"/>
                </a:solidFill>
              </a:rPr>
              <a:t>決定</a:t>
            </a:r>
            <a:r>
              <a:rPr kumimoji="1" lang="en-US" altLang="ja-JP" sz="1000" b="1" dirty="0">
                <a:solidFill>
                  <a:srgbClr val="FF0000"/>
                </a:solidFill>
              </a:rPr>
              <a:t>】</a:t>
            </a:r>
            <a:r>
              <a:rPr kumimoji="1" lang="ja-JP" altLang="en-US" sz="1000" b="1">
                <a:solidFill>
                  <a:srgbClr val="FF0000"/>
                </a:solidFill>
              </a:rPr>
              <a:t>音声機能は今回のスコープから除外する。</a:t>
            </a:r>
            <a:endParaRPr kumimoji="1" lang="en-US" altLang="ja-JP" sz="1000" b="1" dirty="0">
              <a:solidFill>
                <a:srgbClr val="FF0000"/>
              </a:solidFill>
            </a:endParaRPr>
          </a:p>
          <a:p>
            <a:r>
              <a:rPr lang="ja-JP" altLang="en-US" sz="1000" b="1">
                <a:solidFill>
                  <a:srgbClr val="FF0000"/>
                </a:solidFill>
              </a:rPr>
              <a:t>　　　　将来的に追加できるように、この部分の拡張性は意識しておく</a:t>
            </a:r>
            <a:endParaRPr kumimoji="1" lang="en-US" altLang="ja-JP" sz="1000" b="1" dirty="0">
              <a:solidFill>
                <a:srgbClr val="FF0000"/>
              </a:solidFill>
            </a:endParaRPr>
          </a:p>
        </p:txBody>
      </p:sp>
      <p:sp>
        <p:nvSpPr>
          <p:cNvPr id="26" name="正方形/長方形 25">
            <a:extLst>
              <a:ext uri="{FF2B5EF4-FFF2-40B4-BE49-F238E27FC236}">
                <a16:creationId xmlns:a16="http://schemas.microsoft.com/office/drawing/2014/main" id="{23A38ED4-CDC4-4F40-B209-6C311EFC5A52}"/>
              </a:ext>
            </a:extLst>
          </p:cNvPr>
          <p:cNvSpPr/>
          <p:nvPr/>
        </p:nvSpPr>
        <p:spPr>
          <a:xfrm>
            <a:off x="4315811" y="1157206"/>
            <a:ext cx="1332977" cy="1451301"/>
          </a:xfrm>
          <a:prstGeom prst="rect">
            <a:avLst/>
          </a:prstGeom>
          <a:solidFill>
            <a:schemeClr val="accent2">
              <a:alpha val="49734"/>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en-US" altLang="ja-JP" sz="1200" dirty="0"/>
              <a:t>[</a:t>
            </a:r>
            <a:r>
              <a:rPr lang="ja-JP" altLang="en-US" sz="1200"/>
              <a:t>メモ</a:t>
            </a:r>
            <a:r>
              <a:rPr kumimoji="1" lang="en-US" altLang="ja-JP" sz="1200" dirty="0"/>
              <a:t>]</a:t>
            </a:r>
          </a:p>
          <a:p>
            <a:r>
              <a:rPr kumimoji="1" lang="ja-JP" altLang="en-US" sz="1200"/>
              <a:t>この時間に</a:t>
            </a:r>
            <a:r>
              <a:rPr lang="ja-JP" altLang="en-US" sz="1200"/>
              <a:t>、顔データが</a:t>
            </a:r>
            <a:r>
              <a:rPr lang="en-US" altLang="ja-JP" sz="1200" dirty="0"/>
              <a:t>Recognition</a:t>
            </a:r>
            <a:r>
              <a:rPr lang="ja-JP" altLang="en-US" sz="1200"/>
              <a:t>に送信され、あだ名生成アルゴリズムが稼働する</a:t>
            </a:r>
            <a:endParaRPr kumimoji="1" lang="en-US" altLang="ja-JP" sz="1200" dirty="0"/>
          </a:p>
        </p:txBody>
      </p:sp>
      <p:sp>
        <p:nvSpPr>
          <p:cNvPr id="27" name="テキスト ボックス 26">
            <a:extLst>
              <a:ext uri="{FF2B5EF4-FFF2-40B4-BE49-F238E27FC236}">
                <a16:creationId xmlns:a16="http://schemas.microsoft.com/office/drawing/2014/main" id="{A03608B1-5E6F-F148-AB66-2FF826F486E2}"/>
              </a:ext>
            </a:extLst>
          </p:cNvPr>
          <p:cNvSpPr txBox="1"/>
          <p:nvPr/>
        </p:nvSpPr>
        <p:spPr>
          <a:xfrm>
            <a:off x="6003133" y="1677620"/>
            <a:ext cx="5955476" cy="400110"/>
          </a:xfrm>
          <a:prstGeom prst="rect">
            <a:avLst/>
          </a:prstGeom>
          <a:noFill/>
        </p:spPr>
        <p:txBody>
          <a:bodyPr wrap="none" rtlCol="0">
            <a:spAutoFit/>
          </a:bodyPr>
          <a:lstStyle/>
          <a:p>
            <a:r>
              <a:rPr kumimoji="1" lang="en-US" altLang="ja-JP" sz="1000" b="1" dirty="0">
                <a:solidFill>
                  <a:srgbClr val="FF0000"/>
                </a:solidFill>
              </a:rPr>
              <a:t>【</a:t>
            </a:r>
            <a:r>
              <a:rPr kumimoji="1" lang="ja-JP" altLang="en-US" sz="1000" b="1">
                <a:solidFill>
                  <a:srgbClr val="FF0000"/>
                </a:solidFill>
              </a:rPr>
              <a:t>決定</a:t>
            </a:r>
            <a:r>
              <a:rPr kumimoji="1" lang="en-US" altLang="ja-JP" sz="1000" b="1" dirty="0">
                <a:solidFill>
                  <a:srgbClr val="FF0000"/>
                </a:solidFill>
              </a:rPr>
              <a:t>】</a:t>
            </a:r>
            <a:r>
              <a:rPr kumimoji="1" lang="ja-JP" altLang="en-US" sz="1000" b="1">
                <a:solidFill>
                  <a:srgbClr val="FF0000"/>
                </a:solidFill>
              </a:rPr>
              <a:t>ここの実行時間が長い場合、ロードバーの実装など、ユーザーをイラつかせない工夫をする</a:t>
            </a:r>
            <a:endParaRPr kumimoji="1" lang="en-US" altLang="ja-JP" sz="1000" b="1" dirty="0">
              <a:solidFill>
                <a:srgbClr val="FF0000"/>
              </a:solidFill>
            </a:endParaRPr>
          </a:p>
          <a:p>
            <a:endParaRPr kumimoji="1" lang="en-US" altLang="ja-JP" sz="1000" b="1" dirty="0">
              <a:solidFill>
                <a:srgbClr val="FF0000"/>
              </a:solidFill>
            </a:endParaRPr>
          </a:p>
        </p:txBody>
      </p:sp>
    </p:spTree>
    <p:extLst>
      <p:ext uri="{BB962C8B-B14F-4D97-AF65-F5344CB8AC3E}">
        <p14:creationId xmlns:p14="http://schemas.microsoft.com/office/powerpoint/2010/main" val="422258407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909</Words>
  <Application>Microsoft Macintosh PowerPoint</Application>
  <PresentationFormat>ワイド画面</PresentationFormat>
  <Paragraphs>137</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貴文 鈴木</dc:creator>
  <cp:lastModifiedBy>貴文 鈴木</cp:lastModifiedBy>
  <cp:revision>50</cp:revision>
  <dcterms:created xsi:type="dcterms:W3CDTF">2021-09-04T04:28:09Z</dcterms:created>
  <dcterms:modified xsi:type="dcterms:W3CDTF">2021-09-12T12:01:25Z</dcterms:modified>
</cp:coreProperties>
</file>