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0"/>
  </p:notesMasterIdLst>
  <p:handoutMasterIdLst>
    <p:handoutMasterId r:id="rId31"/>
  </p:handoutMasterIdLst>
  <p:sldIdLst>
    <p:sldId id="333" r:id="rId2"/>
    <p:sldId id="338" r:id="rId3"/>
    <p:sldId id="337" r:id="rId4"/>
    <p:sldId id="363" r:id="rId5"/>
    <p:sldId id="339" r:id="rId6"/>
    <p:sldId id="340" r:id="rId7"/>
    <p:sldId id="341" r:id="rId8"/>
    <p:sldId id="342" r:id="rId9"/>
    <p:sldId id="344" r:id="rId10"/>
    <p:sldId id="346" r:id="rId11"/>
    <p:sldId id="348" r:id="rId12"/>
    <p:sldId id="345" r:id="rId13"/>
    <p:sldId id="347" r:id="rId14"/>
    <p:sldId id="349" r:id="rId15"/>
    <p:sldId id="358" r:id="rId16"/>
    <p:sldId id="351" r:id="rId17"/>
    <p:sldId id="343" r:id="rId18"/>
    <p:sldId id="352" r:id="rId19"/>
    <p:sldId id="362" r:id="rId20"/>
    <p:sldId id="353" r:id="rId21"/>
    <p:sldId id="354" r:id="rId22"/>
    <p:sldId id="364" r:id="rId23"/>
    <p:sldId id="355" r:id="rId24"/>
    <p:sldId id="365" r:id="rId25"/>
    <p:sldId id="356" r:id="rId26"/>
    <p:sldId id="357" r:id="rId27"/>
    <p:sldId id="361" r:id="rId28"/>
    <p:sldId id="336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A85"/>
    <a:srgbClr val="FF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7680" autoAdjust="0"/>
  </p:normalViewPr>
  <p:slideViewPr>
    <p:cSldViewPr>
      <p:cViewPr>
        <p:scale>
          <a:sx n="90" d="100"/>
          <a:sy n="90" d="100"/>
        </p:scale>
        <p:origin x="-2630" y="-8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kyot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db_research\leveldb_read_30_write_10_ssd\&#1050;&#1085;&#1080;&#1075;&#1072;1%20-%20&#1082;&#1086;&#1087;&#1080;&#110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db_research\leveldb_read_30_write_10_ssd\&#1050;&#1085;&#1080;&#1075;&#1072;1%20-%20&#1082;&#1086;&#1087;&#1080;&#1103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db_research\leveldb_read_30_write_10_ssd_10K\&#1050;&#1085;&#1080;&#1075;&#1072;1%20-%20&#1082;&#1086;&#1087;&#1080;&#1103;%20(2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db_research\leveldb_read_30_write_10_ssd_10K\&#1050;&#1085;&#1080;&#1075;&#1072;1%20-%20&#1082;&#1086;&#1087;&#1080;&#1103;%20(2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db_research\cassandra_read_30_write_10_ssd_2disk_row_cache_mmap\&#1050;&#1085;&#1080;&#1075;&#1072;2%20-%20&#1082;&#1086;&#1087;&#1080;&#1103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db_research\cassandra_read_30_write_10_ssd_2disk_row_cache_mmap\&#1050;&#1085;&#1080;&#1075;&#1072;2%20-%20&#1082;&#1086;&#1087;&#1080;&#1103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db_research\cassandra_read_30_write_10_ssd_2disk_row_cache_mmap_10k\&#1050;&#1085;&#1080;&#1075;&#1072;1%20-%20&#1082;&#1086;&#1087;&#1080;&#1103;%20(2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man.antipin.MAIL.000\Desktop\db_research\cassandra_read_30_write_10_ssd_2disk_row_cache_mmap_10k\&#1050;&#1085;&#1080;&#1075;&#1072;1%20-%20&#1082;&#1086;&#1087;&#1080;&#1103;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Insert data,</a:t>
            </a:r>
            <a:r>
              <a:rPr lang="ru-RU" baseline="0"/>
              <a:t> 10 </a:t>
            </a:r>
            <a:r>
              <a:rPr lang="en-US" baseline="0"/>
              <a:t>threads</a:t>
            </a:r>
            <a:endParaRPr lang="ru-RU"/>
          </a:p>
        </c:rich>
      </c:tx>
      <c:layout>
        <c:manualLayout>
          <c:xMode val="edge"/>
          <c:yMode val="edge"/>
          <c:x val="0.45692136283202411"/>
          <c:y val="0.1230012300123001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406616740961908"/>
          <c:y val="4.0728850893071336E-2"/>
          <c:w val="0.82019751569739663"/>
          <c:h val="0.8292094301354328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2"/>
          </c:marker>
          <c:yVal>
            <c:numRef>
              <c:f>Лист1!$B$1:$B$7723</c:f>
              <c:numCache>
                <c:formatCode>General</c:formatCode>
                <c:ptCount val="7723"/>
                <c:pt idx="0">
                  <c:v>0</c:v>
                </c:pt>
                <c:pt idx="1">
                  <c:v>52844</c:v>
                </c:pt>
                <c:pt idx="2">
                  <c:v>59692</c:v>
                </c:pt>
                <c:pt idx="3">
                  <c:v>59895</c:v>
                </c:pt>
                <c:pt idx="4">
                  <c:v>57830</c:v>
                </c:pt>
                <c:pt idx="5">
                  <c:v>57759</c:v>
                </c:pt>
                <c:pt idx="6">
                  <c:v>57124</c:v>
                </c:pt>
                <c:pt idx="7">
                  <c:v>57468</c:v>
                </c:pt>
                <c:pt idx="8">
                  <c:v>33183</c:v>
                </c:pt>
                <c:pt idx="9">
                  <c:v>29644</c:v>
                </c:pt>
                <c:pt idx="10">
                  <c:v>27941</c:v>
                </c:pt>
                <c:pt idx="11">
                  <c:v>28264</c:v>
                </c:pt>
                <c:pt idx="12">
                  <c:v>27633</c:v>
                </c:pt>
                <c:pt idx="13">
                  <c:v>27252</c:v>
                </c:pt>
                <c:pt idx="14">
                  <c:v>29180</c:v>
                </c:pt>
                <c:pt idx="15">
                  <c:v>27787</c:v>
                </c:pt>
                <c:pt idx="16">
                  <c:v>27818</c:v>
                </c:pt>
                <c:pt idx="17">
                  <c:v>36477</c:v>
                </c:pt>
                <c:pt idx="18">
                  <c:v>55832</c:v>
                </c:pt>
                <c:pt idx="19">
                  <c:v>55493</c:v>
                </c:pt>
                <c:pt idx="20">
                  <c:v>56828</c:v>
                </c:pt>
                <c:pt idx="21">
                  <c:v>57107</c:v>
                </c:pt>
                <c:pt idx="22">
                  <c:v>56780</c:v>
                </c:pt>
                <c:pt idx="23">
                  <c:v>57335</c:v>
                </c:pt>
                <c:pt idx="24">
                  <c:v>57204</c:v>
                </c:pt>
                <c:pt idx="25">
                  <c:v>57270</c:v>
                </c:pt>
                <c:pt idx="26">
                  <c:v>57104</c:v>
                </c:pt>
                <c:pt idx="27">
                  <c:v>57361</c:v>
                </c:pt>
                <c:pt idx="28">
                  <c:v>57363</c:v>
                </c:pt>
                <c:pt idx="29">
                  <c:v>57340</c:v>
                </c:pt>
                <c:pt idx="30">
                  <c:v>57162</c:v>
                </c:pt>
                <c:pt idx="31">
                  <c:v>57387</c:v>
                </c:pt>
                <c:pt idx="32">
                  <c:v>57377</c:v>
                </c:pt>
                <c:pt idx="33">
                  <c:v>57428</c:v>
                </c:pt>
                <c:pt idx="34">
                  <c:v>57729</c:v>
                </c:pt>
                <c:pt idx="35">
                  <c:v>57398</c:v>
                </c:pt>
                <c:pt idx="36">
                  <c:v>57283</c:v>
                </c:pt>
                <c:pt idx="37">
                  <c:v>57427</c:v>
                </c:pt>
                <c:pt idx="38">
                  <c:v>57061</c:v>
                </c:pt>
                <c:pt idx="39">
                  <c:v>57409</c:v>
                </c:pt>
                <c:pt idx="40">
                  <c:v>57362</c:v>
                </c:pt>
                <c:pt idx="41">
                  <c:v>57101</c:v>
                </c:pt>
                <c:pt idx="42">
                  <c:v>57411</c:v>
                </c:pt>
                <c:pt idx="43">
                  <c:v>57328</c:v>
                </c:pt>
                <c:pt idx="44">
                  <c:v>57387</c:v>
                </c:pt>
                <c:pt idx="45">
                  <c:v>57147</c:v>
                </c:pt>
                <c:pt idx="46">
                  <c:v>57216</c:v>
                </c:pt>
                <c:pt idx="47">
                  <c:v>50778</c:v>
                </c:pt>
                <c:pt idx="48">
                  <c:v>50523</c:v>
                </c:pt>
                <c:pt idx="49">
                  <c:v>50538</c:v>
                </c:pt>
                <c:pt idx="50">
                  <c:v>53795</c:v>
                </c:pt>
                <c:pt idx="51">
                  <c:v>46739</c:v>
                </c:pt>
                <c:pt idx="52">
                  <c:v>44691</c:v>
                </c:pt>
                <c:pt idx="53">
                  <c:v>48812</c:v>
                </c:pt>
                <c:pt idx="54">
                  <c:v>56313</c:v>
                </c:pt>
                <c:pt idx="55">
                  <c:v>56541</c:v>
                </c:pt>
                <c:pt idx="56">
                  <c:v>56685</c:v>
                </c:pt>
                <c:pt idx="57">
                  <c:v>57111</c:v>
                </c:pt>
                <c:pt idx="58">
                  <c:v>56941</c:v>
                </c:pt>
                <c:pt idx="59">
                  <c:v>56984</c:v>
                </c:pt>
                <c:pt idx="60">
                  <c:v>57143</c:v>
                </c:pt>
                <c:pt idx="61">
                  <c:v>42227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39773</c:v>
                </c:pt>
                <c:pt idx="86">
                  <c:v>55091</c:v>
                </c:pt>
                <c:pt idx="87">
                  <c:v>56052</c:v>
                </c:pt>
                <c:pt idx="88">
                  <c:v>56209</c:v>
                </c:pt>
                <c:pt idx="89">
                  <c:v>56208</c:v>
                </c:pt>
                <c:pt idx="90">
                  <c:v>55486</c:v>
                </c:pt>
                <c:pt idx="91">
                  <c:v>55637</c:v>
                </c:pt>
                <c:pt idx="92">
                  <c:v>55694</c:v>
                </c:pt>
                <c:pt idx="93">
                  <c:v>55439</c:v>
                </c:pt>
                <c:pt idx="94">
                  <c:v>55148</c:v>
                </c:pt>
                <c:pt idx="95">
                  <c:v>55267</c:v>
                </c:pt>
                <c:pt idx="96">
                  <c:v>55260</c:v>
                </c:pt>
                <c:pt idx="97">
                  <c:v>55173</c:v>
                </c:pt>
                <c:pt idx="98">
                  <c:v>54681</c:v>
                </c:pt>
                <c:pt idx="99">
                  <c:v>54978</c:v>
                </c:pt>
                <c:pt idx="100">
                  <c:v>53491</c:v>
                </c:pt>
                <c:pt idx="101">
                  <c:v>50694</c:v>
                </c:pt>
                <c:pt idx="102">
                  <c:v>55127</c:v>
                </c:pt>
                <c:pt idx="103">
                  <c:v>56214</c:v>
                </c:pt>
                <c:pt idx="104">
                  <c:v>57223</c:v>
                </c:pt>
                <c:pt idx="105">
                  <c:v>54593</c:v>
                </c:pt>
                <c:pt idx="106">
                  <c:v>54740</c:v>
                </c:pt>
                <c:pt idx="107">
                  <c:v>55751</c:v>
                </c:pt>
                <c:pt idx="108">
                  <c:v>56681</c:v>
                </c:pt>
                <c:pt idx="109">
                  <c:v>55777</c:v>
                </c:pt>
                <c:pt idx="110">
                  <c:v>55401</c:v>
                </c:pt>
                <c:pt idx="111">
                  <c:v>55792</c:v>
                </c:pt>
                <c:pt idx="112">
                  <c:v>55500</c:v>
                </c:pt>
                <c:pt idx="113">
                  <c:v>55511</c:v>
                </c:pt>
                <c:pt idx="114">
                  <c:v>54906</c:v>
                </c:pt>
                <c:pt idx="115">
                  <c:v>54814</c:v>
                </c:pt>
                <c:pt idx="116">
                  <c:v>55681</c:v>
                </c:pt>
                <c:pt idx="117">
                  <c:v>55134</c:v>
                </c:pt>
                <c:pt idx="118">
                  <c:v>54285</c:v>
                </c:pt>
                <c:pt idx="119">
                  <c:v>50155</c:v>
                </c:pt>
                <c:pt idx="120">
                  <c:v>50928</c:v>
                </c:pt>
                <c:pt idx="121">
                  <c:v>56111</c:v>
                </c:pt>
                <c:pt idx="122">
                  <c:v>55726</c:v>
                </c:pt>
                <c:pt idx="123">
                  <c:v>54740</c:v>
                </c:pt>
                <c:pt idx="124">
                  <c:v>54602</c:v>
                </c:pt>
                <c:pt idx="125">
                  <c:v>46263</c:v>
                </c:pt>
                <c:pt idx="126">
                  <c:v>0</c:v>
                </c:pt>
                <c:pt idx="127">
                  <c:v>12631</c:v>
                </c:pt>
                <c:pt idx="128">
                  <c:v>56342</c:v>
                </c:pt>
                <c:pt idx="129">
                  <c:v>56785</c:v>
                </c:pt>
                <c:pt idx="130">
                  <c:v>56890</c:v>
                </c:pt>
                <c:pt idx="131">
                  <c:v>56974</c:v>
                </c:pt>
                <c:pt idx="132">
                  <c:v>56241</c:v>
                </c:pt>
                <c:pt idx="133">
                  <c:v>55502</c:v>
                </c:pt>
                <c:pt idx="134">
                  <c:v>55182</c:v>
                </c:pt>
                <c:pt idx="135">
                  <c:v>55232</c:v>
                </c:pt>
                <c:pt idx="136">
                  <c:v>54776</c:v>
                </c:pt>
                <c:pt idx="137">
                  <c:v>55071</c:v>
                </c:pt>
                <c:pt idx="138">
                  <c:v>54874</c:v>
                </c:pt>
                <c:pt idx="139">
                  <c:v>52875</c:v>
                </c:pt>
                <c:pt idx="140">
                  <c:v>52223</c:v>
                </c:pt>
                <c:pt idx="141">
                  <c:v>55921</c:v>
                </c:pt>
                <c:pt idx="142">
                  <c:v>56188</c:v>
                </c:pt>
                <c:pt idx="143">
                  <c:v>55613</c:v>
                </c:pt>
                <c:pt idx="144">
                  <c:v>55172</c:v>
                </c:pt>
                <c:pt idx="145">
                  <c:v>55955</c:v>
                </c:pt>
                <c:pt idx="146">
                  <c:v>55477</c:v>
                </c:pt>
                <c:pt idx="147">
                  <c:v>55412</c:v>
                </c:pt>
                <c:pt idx="148">
                  <c:v>54904</c:v>
                </c:pt>
                <c:pt idx="149">
                  <c:v>55295</c:v>
                </c:pt>
                <c:pt idx="150">
                  <c:v>54735</c:v>
                </c:pt>
                <c:pt idx="151">
                  <c:v>55410</c:v>
                </c:pt>
                <c:pt idx="152">
                  <c:v>53968</c:v>
                </c:pt>
                <c:pt idx="153">
                  <c:v>55868</c:v>
                </c:pt>
                <c:pt idx="154">
                  <c:v>55881</c:v>
                </c:pt>
                <c:pt idx="155">
                  <c:v>56354</c:v>
                </c:pt>
                <c:pt idx="156">
                  <c:v>55112</c:v>
                </c:pt>
                <c:pt idx="157">
                  <c:v>54979</c:v>
                </c:pt>
                <c:pt idx="158">
                  <c:v>50006</c:v>
                </c:pt>
                <c:pt idx="159">
                  <c:v>56023</c:v>
                </c:pt>
                <c:pt idx="160">
                  <c:v>56042</c:v>
                </c:pt>
                <c:pt idx="161">
                  <c:v>57365</c:v>
                </c:pt>
                <c:pt idx="162">
                  <c:v>54832</c:v>
                </c:pt>
                <c:pt idx="163">
                  <c:v>55820</c:v>
                </c:pt>
                <c:pt idx="164">
                  <c:v>55455</c:v>
                </c:pt>
                <c:pt idx="165">
                  <c:v>55206</c:v>
                </c:pt>
                <c:pt idx="166">
                  <c:v>55259</c:v>
                </c:pt>
                <c:pt idx="167">
                  <c:v>55314</c:v>
                </c:pt>
                <c:pt idx="168">
                  <c:v>54500</c:v>
                </c:pt>
                <c:pt idx="169">
                  <c:v>54959</c:v>
                </c:pt>
                <c:pt idx="170">
                  <c:v>55065</c:v>
                </c:pt>
                <c:pt idx="171">
                  <c:v>54309</c:v>
                </c:pt>
                <c:pt idx="172">
                  <c:v>55475</c:v>
                </c:pt>
                <c:pt idx="173">
                  <c:v>54741</c:v>
                </c:pt>
                <c:pt idx="174">
                  <c:v>49790</c:v>
                </c:pt>
                <c:pt idx="175">
                  <c:v>55786</c:v>
                </c:pt>
                <c:pt idx="176">
                  <c:v>56247</c:v>
                </c:pt>
                <c:pt idx="177">
                  <c:v>54205</c:v>
                </c:pt>
                <c:pt idx="178">
                  <c:v>55825</c:v>
                </c:pt>
                <c:pt idx="179">
                  <c:v>55285</c:v>
                </c:pt>
                <c:pt idx="180">
                  <c:v>55347</c:v>
                </c:pt>
                <c:pt idx="181">
                  <c:v>54888</c:v>
                </c:pt>
                <c:pt idx="182">
                  <c:v>54785</c:v>
                </c:pt>
                <c:pt idx="183">
                  <c:v>55104</c:v>
                </c:pt>
                <c:pt idx="184">
                  <c:v>55299</c:v>
                </c:pt>
                <c:pt idx="185">
                  <c:v>54981</c:v>
                </c:pt>
                <c:pt idx="186">
                  <c:v>55266</c:v>
                </c:pt>
                <c:pt idx="187">
                  <c:v>54839</c:v>
                </c:pt>
                <c:pt idx="188">
                  <c:v>26044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47901</c:v>
                </c:pt>
                <c:pt idx="193">
                  <c:v>56499</c:v>
                </c:pt>
                <c:pt idx="194">
                  <c:v>55273</c:v>
                </c:pt>
                <c:pt idx="195">
                  <c:v>56429</c:v>
                </c:pt>
                <c:pt idx="196">
                  <c:v>56606</c:v>
                </c:pt>
                <c:pt idx="197">
                  <c:v>55466</c:v>
                </c:pt>
                <c:pt idx="198">
                  <c:v>55498</c:v>
                </c:pt>
                <c:pt idx="199">
                  <c:v>55122</c:v>
                </c:pt>
                <c:pt idx="200">
                  <c:v>54671</c:v>
                </c:pt>
                <c:pt idx="201">
                  <c:v>55137</c:v>
                </c:pt>
                <c:pt idx="202">
                  <c:v>55138</c:v>
                </c:pt>
                <c:pt idx="203">
                  <c:v>55188</c:v>
                </c:pt>
                <c:pt idx="204">
                  <c:v>55049</c:v>
                </c:pt>
                <c:pt idx="205">
                  <c:v>53448</c:v>
                </c:pt>
                <c:pt idx="206">
                  <c:v>53618</c:v>
                </c:pt>
                <c:pt idx="207">
                  <c:v>49037</c:v>
                </c:pt>
                <c:pt idx="208">
                  <c:v>55991</c:v>
                </c:pt>
                <c:pt idx="209">
                  <c:v>56035</c:v>
                </c:pt>
                <c:pt idx="210">
                  <c:v>56702</c:v>
                </c:pt>
                <c:pt idx="211">
                  <c:v>53810</c:v>
                </c:pt>
                <c:pt idx="212">
                  <c:v>56921</c:v>
                </c:pt>
                <c:pt idx="213">
                  <c:v>54838</c:v>
                </c:pt>
                <c:pt idx="214">
                  <c:v>55099</c:v>
                </c:pt>
                <c:pt idx="215">
                  <c:v>54889</c:v>
                </c:pt>
                <c:pt idx="216">
                  <c:v>55438</c:v>
                </c:pt>
                <c:pt idx="217">
                  <c:v>54514</c:v>
                </c:pt>
                <c:pt idx="218">
                  <c:v>55961</c:v>
                </c:pt>
                <c:pt idx="219">
                  <c:v>54709</c:v>
                </c:pt>
                <c:pt idx="220">
                  <c:v>55319</c:v>
                </c:pt>
                <c:pt idx="221">
                  <c:v>54473</c:v>
                </c:pt>
                <c:pt idx="222">
                  <c:v>54987</c:v>
                </c:pt>
                <c:pt idx="223">
                  <c:v>55639</c:v>
                </c:pt>
                <c:pt idx="224">
                  <c:v>50379</c:v>
                </c:pt>
                <c:pt idx="225">
                  <c:v>52982</c:v>
                </c:pt>
                <c:pt idx="226">
                  <c:v>55480</c:v>
                </c:pt>
                <c:pt idx="227">
                  <c:v>54678</c:v>
                </c:pt>
                <c:pt idx="228">
                  <c:v>55793</c:v>
                </c:pt>
                <c:pt idx="229">
                  <c:v>55159</c:v>
                </c:pt>
                <c:pt idx="230">
                  <c:v>55432</c:v>
                </c:pt>
                <c:pt idx="231">
                  <c:v>55257</c:v>
                </c:pt>
                <c:pt idx="232">
                  <c:v>55528</c:v>
                </c:pt>
                <c:pt idx="233">
                  <c:v>55171</c:v>
                </c:pt>
                <c:pt idx="234">
                  <c:v>55420</c:v>
                </c:pt>
                <c:pt idx="235">
                  <c:v>55242</c:v>
                </c:pt>
                <c:pt idx="236">
                  <c:v>54336</c:v>
                </c:pt>
                <c:pt idx="237">
                  <c:v>54882</c:v>
                </c:pt>
                <c:pt idx="238">
                  <c:v>56667</c:v>
                </c:pt>
                <c:pt idx="239">
                  <c:v>56798</c:v>
                </c:pt>
                <c:pt idx="240">
                  <c:v>56882</c:v>
                </c:pt>
                <c:pt idx="241">
                  <c:v>56497</c:v>
                </c:pt>
                <c:pt idx="242">
                  <c:v>54606</c:v>
                </c:pt>
                <c:pt idx="243">
                  <c:v>54410</c:v>
                </c:pt>
                <c:pt idx="244">
                  <c:v>54098</c:v>
                </c:pt>
                <c:pt idx="245">
                  <c:v>54486</c:v>
                </c:pt>
                <c:pt idx="246">
                  <c:v>55971</c:v>
                </c:pt>
                <c:pt idx="247">
                  <c:v>55381</c:v>
                </c:pt>
                <c:pt idx="248">
                  <c:v>55388</c:v>
                </c:pt>
                <c:pt idx="249">
                  <c:v>54661</c:v>
                </c:pt>
                <c:pt idx="250">
                  <c:v>55168</c:v>
                </c:pt>
                <c:pt idx="251">
                  <c:v>55088</c:v>
                </c:pt>
                <c:pt idx="252">
                  <c:v>54852</c:v>
                </c:pt>
                <c:pt idx="253">
                  <c:v>54633</c:v>
                </c:pt>
                <c:pt idx="254">
                  <c:v>54078</c:v>
                </c:pt>
                <c:pt idx="255">
                  <c:v>53869</c:v>
                </c:pt>
                <c:pt idx="256">
                  <c:v>51059</c:v>
                </c:pt>
                <c:pt idx="257">
                  <c:v>55312</c:v>
                </c:pt>
                <c:pt idx="258">
                  <c:v>54628</c:v>
                </c:pt>
                <c:pt idx="259">
                  <c:v>56121</c:v>
                </c:pt>
                <c:pt idx="260">
                  <c:v>55715</c:v>
                </c:pt>
                <c:pt idx="261">
                  <c:v>54749</c:v>
                </c:pt>
                <c:pt idx="262">
                  <c:v>55139</c:v>
                </c:pt>
                <c:pt idx="263">
                  <c:v>54680</c:v>
                </c:pt>
                <c:pt idx="264">
                  <c:v>55684</c:v>
                </c:pt>
                <c:pt idx="265">
                  <c:v>54891</c:v>
                </c:pt>
                <c:pt idx="266">
                  <c:v>55233</c:v>
                </c:pt>
                <c:pt idx="267">
                  <c:v>55389</c:v>
                </c:pt>
                <c:pt idx="268">
                  <c:v>54533</c:v>
                </c:pt>
                <c:pt idx="269">
                  <c:v>54914</c:v>
                </c:pt>
                <c:pt idx="270">
                  <c:v>55937</c:v>
                </c:pt>
                <c:pt idx="271">
                  <c:v>54849</c:v>
                </c:pt>
                <c:pt idx="272">
                  <c:v>55892</c:v>
                </c:pt>
                <c:pt idx="273">
                  <c:v>55670</c:v>
                </c:pt>
                <c:pt idx="274">
                  <c:v>54865</c:v>
                </c:pt>
                <c:pt idx="275">
                  <c:v>55185</c:v>
                </c:pt>
                <c:pt idx="276">
                  <c:v>55375</c:v>
                </c:pt>
                <c:pt idx="277">
                  <c:v>54934</c:v>
                </c:pt>
                <c:pt idx="278">
                  <c:v>54580</c:v>
                </c:pt>
                <c:pt idx="279">
                  <c:v>54523</c:v>
                </c:pt>
                <c:pt idx="280">
                  <c:v>54597</c:v>
                </c:pt>
                <c:pt idx="281">
                  <c:v>53930</c:v>
                </c:pt>
                <c:pt idx="282">
                  <c:v>54841</c:v>
                </c:pt>
                <c:pt idx="283">
                  <c:v>23954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43873</c:v>
                </c:pt>
                <c:pt idx="294">
                  <c:v>55890</c:v>
                </c:pt>
                <c:pt idx="295">
                  <c:v>55576</c:v>
                </c:pt>
                <c:pt idx="296">
                  <c:v>56298</c:v>
                </c:pt>
                <c:pt idx="297">
                  <c:v>56490</c:v>
                </c:pt>
                <c:pt idx="298">
                  <c:v>52916</c:v>
                </c:pt>
                <c:pt idx="299">
                  <c:v>55324</c:v>
                </c:pt>
                <c:pt idx="300">
                  <c:v>54485</c:v>
                </c:pt>
                <c:pt idx="301">
                  <c:v>55619</c:v>
                </c:pt>
                <c:pt idx="302">
                  <c:v>55582</c:v>
                </c:pt>
                <c:pt idx="303">
                  <c:v>55419</c:v>
                </c:pt>
                <c:pt idx="304">
                  <c:v>55091</c:v>
                </c:pt>
                <c:pt idx="305">
                  <c:v>55328</c:v>
                </c:pt>
                <c:pt idx="306">
                  <c:v>55168</c:v>
                </c:pt>
                <c:pt idx="307">
                  <c:v>55086</c:v>
                </c:pt>
                <c:pt idx="308">
                  <c:v>54677</c:v>
                </c:pt>
                <c:pt idx="309">
                  <c:v>54917</c:v>
                </c:pt>
                <c:pt idx="310">
                  <c:v>55073</c:v>
                </c:pt>
                <c:pt idx="311">
                  <c:v>53394</c:v>
                </c:pt>
                <c:pt idx="312">
                  <c:v>53833</c:v>
                </c:pt>
                <c:pt idx="313">
                  <c:v>54149</c:v>
                </c:pt>
                <c:pt idx="314">
                  <c:v>54460</c:v>
                </c:pt>
                <c:pt idx="315">
                  <c:v>54172</c:v>
                </c:pt>
                <c:pt idx="316">
                  <c:v>54893</c:v>
                </c:pt>
                <c:pt idx="317">
                  <c:v>55439</c:v>
                </c:pt>
                <c:pt idx="318">
                  <c:v>55355</c:v>
                </c:pt>
                <c:pt idx="319">
                  <c:v>55565</c:v>
                </c:pt>
                <c:pt idx="320">
                  <c:v>54374</c:v>
                </c:pt>
                <c:pt idx="321">
                  <c:v>55249</c:v>
                </c:pt>
                <c:pt idx="322">
                  <c:v>55134</c:v>
                </c:pt>
                <c:pt idx="323">
                  <c:v>55164</c:v>
                </c:pt>
                <c:pt idx="324">
                  <c:v>54840</c:v>
                </c:pt>
                <c:pt idx="325">
                  <c:v>55349</c:v>
                </c:pt>
                <c:pt idx="326">
                  <c:v>55090</c:v>
                </c:pt>
                <c:pt idx="327">
                  <c:v>50930</c:v>
                </c:pt>
                <c:pt idx="328">
                  <c:v>54674</c:v>
                </c:pt>
                <c:pt idx="329">
                  <c:v>56108</c:v>
                </c:pt>
                <c:pt idx="330">
                  <c:v>54730</c:v>
                </c:pt>
                <c:pt idx="331">
                  <c:v>55817</c:v>
                </c:pt>
                <c:pt idx="332">
                  <c:v>55349</c:v>
                </c:pt>
                <c:pt idx="333">
                  <c:v>56352</c:v>
                </c:pt>
                <c:pt idx="334">
                  <c:v>56939</c:v>
                </c:pt>
                <c:pt idx="335">
                  <c:v>56994</c:v>
                </c:pt>
                <c:pt idx="336">
                  <c:v>55730</c:v>
                </c:pt>
                <c:pt idx="337">
                  <c:v>57049</c:v>
                </c:pt>
                <c:pt idx="338">
                  <c:v>56135</c:v>
                </c:pt>
                <c:pt idx="339">
                  <c:v>55383</c:v>
                </c:pt>
                <c:pt idx="340">
                  <c:v>54396</c:v>
                </c:pt>
                <c:pt idx="341">
                  <c:v>55056</c:v>
                </c:pt>
                <c:pt idx="342">
                  <c:v>54907</c:v>
                </c:pt>
                <c:pt idx="343">
                  <c:v>54506</c:v>
                </c:pt>
                <c:pt idx="344">
                  <c:v>53883</c:v>
                </c:pt>
                <c:pt idx="345">
                  <c:v>55066</c:v>
                </c:pt>
                <c:pt idx="346">
                  <c:v>53800</c:v>
                </c:pt>
                <c:pt idx="347">
                  <c:v>50570</c:v>
                </c:pt>
                <c:pt idx="348">
                  <c:v>54159</c:v>
                </c:pt>
                <c:pt idx="349">
                  <c:v>54391</c:v>
                </c:pt>
                <c:pt idx="350">
                  <c:v>56373</c:v>
                </c:pt>
                <c:pt idx="351">
                  <c:v>54778</c:v>
                </c:pt>
                <c:pt idx="352">
                  <c:v>55591</c:v>
                </c:pt>
                <c:pt idx="353">
                  <c:v>55594</c:v>
                </c:pt>
                <c:pt idx="354">
                  <c:v>55843</c:v>
                </c:pt>
                <c:pt idx="355">
                  <c:v>55370</c:v>
                </c:pt>
                <c:pt idx="356">
                  <c:v>54947</c:v>
                </c:pt>
                <c:pt idx="357">
                  <c:v>55516</c:v>
                </c:pt>
                <c:pt idx="358">
                  <c:v>55287</c:v>
                </c:pt>
                <c:pt idx="359">
                  <c:v>55155</c:v>
                </c:pt>
                <c:pt idx="360">
                  <c:v>54776</c:v>
                </c:pt>
                <c:pt idx="361">
                  <c:v>54928</c:v>
                </c:pt>
                <c:pt idx="362">
                  <c:v>54955</c:v>
                </c:pt>
                <c:pt idx="363">
                  <c:v>54998</c:v>
                </c:pt>
                <c:pt idx="364">
                  <c:v>46910</c:v>
                </c:pt>
                <c:pt idx="365">
                  <c:v>54879</c:v>
                </c:pt>
                <c:pt idx="366">
                  <c:v>55758</c:v>
                </c:pt>
                <c:pt idx="367">
                  <c:v>54252</c:v>
                </c:pt>
                <c:pt idx="368">
                  <c:v>55943</c:v>
                </c:pt>
                <c:pt idx="369">
                  <c:v>55018</c:v>
                </c:pt>
                <c:pt idx="370">
                  <c:v>55353</c:v>
                </c:pt>
                <c:pt idx="371">
                  <c:v>55387</c:v>
                </c:pt>
                <c:pt idx="372">
                  <c:v>55412</c:v>
                </c:pt>
                <c:pt idx="373">
                  <c:v>54943</c:v>
                </c:pt>
                <c:pt idx="374">
                  <c:v>55135</c:v>
                </c:pt>
                <c:pt idx="375">
                  <c:v>55510</c:v>
                </c:pt>
                <c:pt idx="376">
                  <c:v>54409</c:v>
                </c:pt>
                <c:pt idx="377">
                  <c:v>54724</c:v>
                </c:pt>
                <c:pt idx="378">
                  <c:v>54680</c:v>
                </c:pt>
                <c:pt idx="379">
                  <c:v>55142</c:v>
                </c:pt>
                <c:pt idx="380">
                  <c:v>55845</c:v>
                </c:pt>
                <c:pt idx="381">
                  <c:v>55219</c:v>
                </c:pt>
                <c:pt idx="382">
                  <c:v>55652</c:v>
                </c:pt>
                <c:pt idx="383">
                  <c:v>54958</c:v>
                </c:pt>
                <c:pt idx="384">
                  <c:v>55094</c:v>
                </c:pt>
                <c:pt idx="385">
                  <c:v>54716</c:v>
                </c:pt>
                <c:pt idx="386">
                  <c:v>54669</c:v>
                </c:pt>
                <c:pt idx="387">
                  <c:v>55211</c:v>
                </c:pt>
                <c:pt idx="388">
                  <c:v>52315</c:v>
                </c:pt>
                <c:pt idx="389">
                  <c:v>55488</c:v>
                </c:pt>
                <c:pt idx="390">
                  <c:v>56155</c:v>
                </c:pt>
                <c:pt idx="391">
                  <c:v>54667</c:v>
                </c:pt>
                <c:pt idx="392">
                  <c:v>55884</c:v>
                </c:pt>
                <c:pt idx="393">
                  <c:v>55580</c:v>
                </c:pt>
                <c:pt idx="394">
                  <c:v>56712</c:v>
                </c:pt>
                <c:pt idx="395">
                  <c:v>57024</c:v>
                </c:pt>
                <c:pt idx="396">
                  <c:v>56926</c:v>
                </c:pt>
                <c:pt idx="397">
                  <c:v>54777</c:v>
                </c:pt>
                <c:pt idx="398">
                  <c:v>56530</c:v>
                </c:pt>
                <c:pt idx="399">
                  <c:v>55528</c:v>
                </c:pt>
                <c:pt idx="400">
                  <c:v>55603</c:v>
                </c:pt>
                <c:pt idx="401">
                  <c:v>54711</c:v>
                </c:pt>
                <c:pt idx="402">
                  <c:v>55536</c:v>
                </c:pt>
                <c:pt idx="403">
                  <c:v>55450</c:v>
                </c:pt>
                <c:pt idx="404">
                  <c:v>55002</c:v>
                </c:pt>
                <c:pt idx="405">
                  <c:v>53291</c:v>
                </c:pt>
                <c:pt idx="406">
                  <c:v>54253</c:v>
                </c:pt>
                <c:pt idx="407">
                  <c:v>53785</c:v>
                </c:pt>
                <c:pt idx="408">
                  <c:v>54577</c:v>
                </c:pt>
                <c:pt idx="409">
                  <c:v>55456</c:v>
                </c:pt>
                <c:pt idx="410">
                  <c:v>55544</c:v>
                </c:pt>
                <c:pt idx="411">
                  <c:v>55533</c:v>
                </c:pt>
                <c:pt idx="412">
                  <c:v>55121</c:v>
                </c:pt>
                <c:pt idx="413">
                  <c:v>54861</c:v>
                </c:pt>
                <c:pt idx="414">
                  <c:v>55475</c:v>
                </c:pt>
                <c:pt idx="415">
                  <c:v>55229</c:v>
                </c:pt>
                <c:pt idx="416">
                  <c:v>54916</c:v>
                </c:pt>
                <c:pt idx="417">
                  <c:v>51263</c:v>
                </c:pt>
                <c:pt idx="418">
                  <c:v>56351</c:v>
                </c:pt>
                <c:pt idx="419">
                  <c:v>55453</c:v>
                </c:pt>
                <c:pt idx="420">
                  <c:v>54908</c:v>
                </c:pt>
                <c:pt idx="421">
                  <c:v>54770</c:v>
                </c:pt>
                <c:pt idx="422">
                  <c:v>55678</c:v>
                </c:pt>
                <c:pt idx="423">
                  <c:v>55677</c:v>
                </c:pt>
                <c:pt idx="424">
                  <c:v>55579</c:v>
                </c:pt>
                <c:pt idx="425">
                  <c:v>54313</c:v>
                </c:pt>
                <c:pt idx="426">
                  <c:v>54166</c:v>
                </c:pt>
                <c:pt idx="427">
                  <c:v>54496</c:v>
                </c:pt>
                <c:pt idx="428">
                  <c:v>55987</c:v>
                </c:pt>
                <c:pt idx="429">
                  <c:v>54489</c:v>
                </c:pt>
                <c:pt idx="430">
                  <c:v>6599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4643</c:v>
                </c:pt>
                <c:pt idx="440">
                  <c:v>55759</c:v>
                </c:pt>
                <c:pt idx="441">
                  <c:v>56038</c:v>
                </c:pt>
                <c:pt idx="442">
                  <c:v>56216</c:v>
                </c:pt>
                <c:pt idx="443">
                  <c:v>55581</c:v>
                </c:pt>
                <c:pt idx="444">
                  <c:v>56347</c:v>
                </c:pt>
                <c:pt idx="445">
                  <c:v>55224</c:v>
                </c:pt>
                <c:pt idx="446">
                  <c:v>55392</c:v>
                </c:pt>
                <c:pt idx="447">
                  <c:v>54920</c:v>
                </c:pt>
                <c:pt idx="448">
                  <c:v>55291</c:v>
                </c:pt>
                <c:pt idx="449">
                  <c:v>55126</c:v>
                </c:pt>
                <c:pt idx="450">
                  <c:v>54914</c:v>
                </c:pt>
                <c:pt idx="451">
                  <c:v>54856</c:v>
                </c:pt>
                <c:pt idx="452">
                  <c:v>53527</c:v>
                </c:pt>
                <c:pt idx="453">
                  <c:v>53625</c:v>
                </c:pt>
                <c:pt idx="454">
                  <c:v>54296</c:v>
                </c:pt>
                <c:pt idx="455">
                  <c:v>54095</c:v>
                </c:pt>
                <c:pt idx="456">
                  <c:v>54725</c:v>
                </c:pt>
                <c:pt idx="457">
                  <c:v>55736</c:v>
                </c:pt>
                <c:pt idx="458">
                  <c:v>55348</c:v>
                </c:pt>
                <c:pt idx="459">
                  <c:v>55120</c:v>
                </c:pt>
                <c:pt idx="460">
                  <c:v>55364</c:v>
                </c:pt>
                <c:pt idx="461">
                  <c:v>55383</c:v>
                </c:pt>
                <c:pt idx="462">
                  <c:v>55507</c:v>
                </c:pt>
                <c:pt idx="463">
                  <c:v>55415</c:v>
                </c:pt>
                <c:pt idx="464">
                  <c:v>55985</c:v>
                </c:pt>
                <c:pt idx="465">
                  <c:v>56279</c:v>
                </c:pt>
                <c:pt idx="466">
                  <c:v>56042</c:v>
                </c:pt>
                <c:pt idx="467">
                  <c:v>54745</c:v>
                </c:pt>
                <c:pt idx="468">
                  <c:v>55378</c:v>
                </c:pt>
                <c:pt idx="469">
                  <c:v>55269</c:v>
                </c:pt>
                <c:pt idx="470">
                  <c:v>48950</c:v>
                </c:pt>
                <c:pt idx="471">
                  <c:v>49863</c:v>
                </c:pt>
                <c:pt idx="472">
                  <c:v>55215</c:v>
                </c:pt>
                <c:pt idx="473">
                  <c:v>56303</c:v>
                </c:pt>
                <c:pt idx="474">
                  <c:v>56698</c:v>
                </c:pt>
                <c:pt idx="475">
                  <c:v>54623</c:v>
                </c:pt>
                <c:pt idx="476">
                  <c:v>55231</c:v>
                </c:pt>
                <c:pt idx="477">
                  <c:v>56058</c:v>
                </c:pt>
                <c:pt idx="478">
                  <c:v>55393</c:v>
                </c:pt>
                <c:pt idx="479">
                  <c:v>55944</c:v>
                </c:pt>
                <c:pt idx="480">
                  <c:v>56531</c:v>
                </c:pt>
                <c:pt idx="481">
                  <c:v>57052</c:v>
                </c:pt>
                <c:pt idx="482">
                  <c:v>56492</c:v>
                </c:pt>
                <c:pt idx="483">
                  <c:v>56515</c:v>
                </c:pt>
                <c:pt idx="484">
                  <c:v>54561</c:v>
                </c:pt>
                <c:pt idx="485">
                  <c:v>55327</c:v>
                </c:pt>
                <c:pt idx="486">
                  <c:v>54967</c:v>
                </c:pt>
                <c:pt idx="487">
                  <c:v>55014</c:v>
                </c:pt>
                <c:pt idx="488">
                  <c:v>53307</c:v>
                </c:pt>
                <c:pt idx="489">
                  <c:v>54992</c:v>
                </c:pt>
                <c:pt idx="490">
                  <c:v>54909</c:v>
                </c:pt>
                <c:pt idx="491">
                  <c:v>52223</c:v>
                </c:pt>
                <c:pt idx="492">
                  <c:v>51469</c:v>
                </c:pt>
                <c:pt idx="493">
                  <c:v>56058</c:v>
                </c:pt>
                <c:pt idx="494">
                  <c:v>56399</c:v>
                </c:pt>
                <c:pt idx="495">
                  <c:v>56689</c:v>
                </c:pt>
                <c:pt idx="496">
                  <c:v>53871</c:v>
                </c:pt>
                <c:pt idx="497">
                  <c:v>55754</c:v>
                </c:pt>
                <c:pt idx="498">
                  <c:v>55964</c:v>
                </c:pt>
                <c:pt idx="499">
                  <c:v>55409</c:v>
                </c:pt>
                <c:pt idx="500">
                  <c:v>55000</c:v>
                </c:pt>
                <c:pt idx="501">
                  <c:v>55187</c:v>
                </c:pt>
                <c:pt idx="502">
                  <c:v>55321</c:v>
                </c:pt>
                <c:pt idx="503">
                  <c:v>55263</c:v>
                </c:pt>
                <c:pt idx="504">
                  <c:v>54725</c:v>
                </c:pt>
                <c:pt idx="505">
                  <c:v>53095</c:v>
                </c:pt>
                <c:pt idx="506">
                  <c:v>54099</c:v>
                </c:pt>
                <c:pt idx="507">
                  <c:v>56470</c:v>
                </c:pt>
                <c:pt idx="508">
                  <c:v>53166</c:v>
                </c:pt>
                <c:pt idx="509">
                  <c:v>55993</c:v>
                </c:pt>
                <c:pt idx="510">
                  <c:v>55536</c:v>
                </c:pt>
                <c:pt idx="511">
                  <c:v>55378</c:v>
                </c:pt>
                <c:pt idx="512">
                  <c:v>54440</c:v>
                </c:pt>
                <c:pt idx="513">
                  <c:v>55262</c:v>
                </c:pt>
                <c:pt idx="514">
                  <c:v>54907</c:v>
                </c:pt>
                <c:pt idx="515">
                  <c:v>54666</c:v>
                </c:pt>
                <c:pt idx="516">
                  <c:v>54057</c:v>
                </c:pt>
                <c:pt idx="517">
                  <c:v>54851</c:v>
                </c:pt>
                <c:pt idx="518">
                  <c:v>54871</c:v>
                </c:pt>
                <c:pt idx="519">
                  <c:v>51700</c:v>
                </c:pt>
                <c:pt idx="520">
                  <c:v>53598</c:v>
                </c:pt>
                <c:pt idx="521">
                  <c:v>55616</c:v>
                </c:pt>
                <c:pt idx="522">
                  <c:v>53942</c:v>
                </c:pt>
                <c:pt idx="523">
                  <c:v>55463</c:v>
                </c:pt>
                <c:pt idx="524">
                  <c:v>55579</c:v>
                </c:pt>
                <c:pt idx="525">
                  <c:v>55439</c:v>
                </c:pt>
                <c:pt idx="526">
                  <c:v>55394</c:v>
                </c:pt>
                <c:pt idx="527">
                  <c:v>55442</c:v>
                </c:pt>
                <c:pt idx="528">
                  <c:v>55474</c:v>
                </c:pt>
                <c:pt idx="529">
                  <c:v>54556</c:v>
                </c:pt>
                <c:pt idx="530">
                  <c:v>55752</c:v>
                </c:pt>
                <c:pt idx="531">
                  <c:v>54904</c:v>
                </c:pt>
                <c:pt idx="532">
                  <c:v>54496</c:v>
                </c:pt>
                <c:pt idx="533">
                  <c:v>54564</c:v>
                </c:pt>
                <c:pt idx="534">
                  <c:v>55473</c:v>
                </c:pt>
                <c:pt idx="535">
                  <c:v>45858</c:v>
                </c:pt>
                <c:pt idx="536">
                  <c:v>53728</c:v>
                </c:pt>
                <c:pt idx="537">
                  <c:v>56174</c:v>
                </c:pt>
                <c:pt idx="538">
                  <c:v>56095</c:v>
                </c:pt>
                <c:pt idx="539">
                  <c:v>54632</c:v>
                </c:pt>
                <c:pt idx="540">
                  <c:v>56359</c:v>
                </c:pt>
                <c:pt idx="541">
                  <c:v>55951</c:v>
                </c:pt>
                <c:pt idx="542">
                  <c:v>54772</c:v>
                </c:pt>
                <c:pt idx="543">
                  <c:v>55771</c:v>
                </c:pt>
                <c:pt idx="544">
                  <c:v>56921</c:v>
                </c:pt>
                <c:pt idx="545">
                  <c:v>55425</c:v>
                </c:pt>
                <c:pt idx="546">
                  <c:v>57070</c:v>
                </c:pt>
                <c:pt idx="547">
                  <c:v>57052</c:v>
                </c:pt>
                <c:pt idx="548">
                  <c:v>56528</c:v>
                </c:pt>
                <c:pt idx="549">
                  <c:v>53872</c:v>
                </c:pt>
                <c:pt idx="550">
                  <c:v>55343</c:v>
                </c:pt>
                <c:pt idx="551">
                  <c:v>54657</c:v>
                </c:pt>
                <c:pt idx="552">
                  <c:v>54633</c:v>
                </c:pt>
                <c:pt idx="553">
                  <c:v>54426</c:v>
                </c:pt>
                <c:pt idx="554">
                  <c:v>54818</c:v>
                </c:pt>
                <c:pt idx="555">
                  <c:v>54586</c:v>
                </c:pt>
                <c:pt idx="556">
                  <c:v>48931</c:v>
                </c:pt>
                <c:pt idx="557">
                  <c:v>55401</c:v>
                </c:pt>
                <c:pt idx="558">
                  <c:v>55718</c:v>
                </c:pt>
                <c:pt idx="559">
                  <c:v>56629</c:v>
                </c:pt>
                <c:pt idx="560">
                  <c:v>54083</c:v>
                </c:pt>
                <c:pt idx="561">
                  <c:v>55304</c:v>
                </c:pt>
                <c:pt idx="562">
                  <c:v>56102</c:v>
                </c:pt>
                <c:pt idx="563">
                  <c:v>55459</c:v>
                </c:pt>
                <c:pt idx="564">
                  <c:v>55391</c:v>
                </c:pt>
                <c:pt idx="565">
                  <c:v>55030</c:v>
                </c:pt>
                <c:pt idx="566">
                  <c:v>55186</c:v>
                </c:pt>
                <c:pt idx="567">
                  <c:v>55177</c:v>
                </c:pt>
                <c:pt idx="568">
                  <c:v>54906</c:v>
                </c:pt>
                <c:pt idx="569">
                  <c:v>53870</c:v>
                </c:pt>
                <c:pt idx="570">
                  <c:v>54354</c:v>
                </c:pt>
                <c:pt idx="571">
                  <c:v>54957</c:v>
                </c:pt>
                <c:pt idx="572">
                  <c:v>49975</c:v>
                </c:pt>
                <c:pt idx="573">
                  <c:v>55329</c:v>
                </c:pt>
                <c:pt idx="574">
                  <c:v>56175</c:v>
                </c:pt>
                <c:pt idx="575">
                  <c:v>54262</c:v>
                </c:pt>
                <c:pt idx="576">
                  <c:v>55501</c:v>
                </c:pt>
                <c:pt idx="577">
                  <c:v>53952</c:v>
                </c:pt>
                <c:pt idx="578">
                  <c:v>55323</c:v>
                </c:pt>
                <c:pt idx="579">
                  <c:v>55381</c:v>
                </c:pt>
                <c:pt idx="580">
                  <c:v>55292</c:v>
                </c:pt>
                <c:pt idx="581">
                  <c:v>54310</c:v>
                </c:pt>
                <c:pt idx="582">
                  <c:v>55281</c:v>
                </c:pt>
                <c:pt idx="583">
                  <c:v>54291</c:v>
                </c:pt>
                <c:pt idx="584">
                  <c:v>53546</c:v>
                </c:pt>
                <c:pt idx="585">
                  <c:v>54303</c:v>
                </c:pt>
                <c:pt idx="586">
                  <c:v>53236</c:v>
                </c:pt>
                <c:pt idx="587">
                  <c:v>55601</c:v>
                </c:pt>
                <c:pt idx="588">
                  <c:v>55437</c:v>
                </c:pt>
                <c:pt idx="589">
                  <c:v>55626</c:v>
                </c:pt>
                <c:pt idx="590">
                  <c:v>55187</c:v>
                </c:pt>
                <c:pt idx="591">
                  <c:v>54282</c:v>
                </c:pt>
                <c:pt idx="592">
                  <c:v>55262</c:v>
                </c:pt>
                <c:pt idx="593">
                  <c:v>55039</c:v>
                </c:pt>
                <c:pt idx="594">
                  <c:v>54729</c:v>
                </c:pt>
                <c:pt idx="595">
                  <c:v>55139</c:v>
                </c:pt>
                <c:pt idx="596">
                  <c:v>50711</c:v>
                </c:pt>
                <c:pt idx="597">
                  <c:v>57029</c:v>
                </c:pt>
                <c:pt idx="598">
                  <c:v>56071</c:v>
                </c:pt>
                <c:pt idx="599">
                  <c:v>55485</c:v>
                </c:pt>
                <c:pt idx="600">
                  <c:v>55265</c:v>
                </c:pt>
                <c:pt idx="601">
                  <c:v>11141</c:v>
                </c:pt>
                <c:pt idx="602">
                  <c:v>0</c:v>
                </c:pt>
                <c:pt idx="603">
                  <c:v>45895</c:v>
                </c:pt>
                <c:pt idx="604">
                  <c:v>56516</c:v>
                </c:pt>
                <c:pt idx="605">
                  <c:v>57115</c:v>
                </c:pt>
                <c:pt idx="606">
                  <c:v>57243</c:v>
                </c:pt>
                <c:pt idx="607">
                  <c:v>56523</c:v>
                </c:pt>
                <c:pt idx="608">
                  <c:v>57043</c:v>
                </c:pt>
                <c:pt idx="609">
                  <c:v>57912</c:v>
                </c:pt>
                <c:pt idx="610">
                  <c:v>57445</c:v>
                </c:pt>
                <c:pt idx="611">
                  <c:v>57202</c:v>
                </c:pt>
                <c:pt idx="612">
                  <c:v>56938</c:v>
                </c:pt>
                <c:pt idx="613">
                  <c:v>57316</c:v>
                </c:pt>
                <c:pt idx="614">
                  <c:v>57098</c:v>
                </c:pt>
                <c:pt idx="615">
                  <c:v>56362</c:v>
                </c:pt>
                <c:pt idx="616">
                  <c:v>57223</c:v>
                </c:pt>
                <c:pt idx="617">
                  <c:v>55791</c:v>
                </c:pt>
                <c:pt idx="618">
                  <c:v>56064</c:v>
                </c:pt>
                <c:pt idx="619">
                  <c:v>56609</c:v>
                </c:pt>
                <c:pt idx="620">
                  <c:v>56676</c:v>
                </c:pt>
                <c:pt idx="621">
                  <c:v>56931</c:v>
                </c:pt>
                <c:pt idx="622">
                  <c:v>57632</c:v>
                </c:pt>
                <c:pt idx="623">
                  <c:v>56746</c:v>
                </c:pt>
                <c:pt idx="624">
                  <c:v>57507</c:v>
                </c:pt>
                <c:pt idx="625">
                  <c:v>57100</c:v>
                </c:pt>
                <c:pt idx="626">
                  <c:v>57419</c:v>
                </c:pt>
                <c:pt idx="627">
                  <c:v>57250</c:v>
                </c:pt>
                <c:pt idx="628">
                  <c:v>57507</c:v>
                </c:pt>
                <c:pt idx="629">
                  <c:v>57490</c:v>
                </c:pt>
                <c:pt idx="630">
                  <c:v>57518</c:v>
                </c:pt>
                <c:pt idx="631">
                  <c:v>57261</c:v>
                </c:pt>
                <c:pt idx="632">
                  <c:v>57375</c:v>
                </c:pt>
                <c:pt idx="633">
                  <c:v>56204</c:v>
                </c:pt>
                <c:pt idx="634">
                  <c:v>55901</c:v>
                </c:pt>
                <c:pt idx="635">
                  <c:v>54169</c:v>
                </c:pt>
                <c:pt idx="636">
                  <c:v>53795</c:v>
                </c:pt>
                <c:pt idx="637">
                  <c:v>53965</c:v>
                </c:pt>
                <c:pt idx="638">
                  <c:v>54111</c:v>
                </c:pt>
                <c:pt idx="639">
                  <c:v>53484</c:v>
                </c:pt>
                <c:pt idx="640">
                  <c:v>54547</c:v>
                </c:pt>
                <c:pt idx="641">
                  <c:v>55399</c:v>
                </c:pt>
                <c:pt idx="642">
                  <c:v>56623</c:v>
                </c:pt>
                <c:pt idx="643">
                  <c:v>56028</c:v>
                </c:pt>
                <c:pt idx="644">
                  <c:v>56873</c:v>
                </c:pt>
                <c:pt idx="645">
                  <c:v>56739</c:v>
                </c:pt>
                <c:pt idx="646">
                  <c:v>56678</c:v>
                </c:pt>
                <c:pt idx="647">
                  <c:v>56408</c:v>
                </c:pt>
                <c:pt idx="648">
                  <c:v>57065</c:v>
                </c:pt>
                <c:pt idx="649">
                  <c:v>58292</c:v>
                </c:pt>
                <c:pt idx="650">
                  <c:v>57131</c:v>
                </c:pt>
                <c:pt idx="651">
                  <c:v>56393</c:v>
                </c:pt>
                <c:pt idx="652">
                  <c:v>57413</c:v>
                </c:pt>
                <c:pt idx="653">
                  <c:v>57081</c:v>
                </c:pt>
                <c:pt idx="654">
                  <c:v>56864</c:v>
                </c:pt>
                <c:pt idx="655">
                  <c:v>56128</c:v>
                </c:pt>
                <c:pt idx="656">
                  <c:v>57156</c:v>
                </c:pt>
                <c:pt idx="657">
                  <c:v>56121</c:v>
                </c:pt>
                <c:pt idx="658">
                  <c:v>56169</c:v>
                </c:pt>
                <c:pt idx="659">
                  <c:v>54978</c:v>
                </c:pt>
                <c:pt idx="660">
                  <c:v>54441</c:v>
                </c:pt>
                <c:pt idx="661">
                  <c:v>54293</c:v>
                </c:pt>
                <c:pt idx="662">
                  <c:v>54289</c:v>
                </c:pt>
                <c:pt idx="663">
                  <c:v>54004</c:v>
                </c:pt>
                <c:pt idx="664">
                  <c:v>53159</c:v>
                </c:pt>
                <c:pt idx="665">
                  <c:v>55067</c:v>
                </c:pt>
                <c:pt idx="666">
                  <c:v>55445</c:v>
                </c:pt>
                <c:pt idx="667">
                  <c:v>55009</c:v>
                </c:pt>
                <c:pt idx="668">
                  <c:v>56118</c:v>
                </c:pt>
                <c:pt idx="669">
                  <c:v>56243</c:v>
                </c:pt>
                <c:pt idx="670">
                  <c:v>56079</c:v>
                </c:pt>
                <c:pt idx="671">
                  <c:v>54842</c:v>
                </c:pt>
                <c:pt idx="672">
                  <c:v>56568</c:v>
                </c:pt>
                <c:pt idx="673">
                  <c:v>56922</c:v>
                </c:pt>
                <c:pt idx="674">
                  <c:v>55042</c:v>
                </c:pt>
                <c:pt idx="675">
                  <c:v>55964</c:v>
                </c:pt>
                <c:pt idx="676">
                  <c:v>55252</c:v>
                </c:pt>
                <c:pt idx="677">
                  <c:v>56108</c:v>
                </c:pt>
                <c:pt idx="678">
                  <c:v>55293</c:v>
                </c:pt>
                <c:pt idx="679">
                  <c:v>54575</c:v>
                </c:pt>
                <c:pt idx="680">
                  <c:v>55076</c:v>
                </c:pt>
                <c:pt idx="681">
                  <c:v>54880</c:v>
                </c:pt>
                <c:pt idx="682">
                  <c:v>55870</c:v>
                </c:pt>
                <c:pt idx="683">
                  <c:v>55659</c:v>
                </c:pt>
                <c:pt idx="684">
                  <c:v>56175</c:v>
                </c:pt>
                <c:pt idx="685">
                  <c:v>56968</c:v>
                </c:pt>
                <c:pt idx="686">
                  <c:v>56488</c:v>
                </c:pt>
                <c:pt idx="687">
                  <c:v>56241</c:v>
                </c:pt>
                <c:pt idx="688">
                  <c:v>55750</c:v>
                </c:pt>
                <c:pt idx="689">
                  <c:v>55864</c:v>
                </c:pt>
                <c:pt idx="690">
                  <c:v>55322</c:v>
                </c:pt>
                <c:pt idx="691">
                  <c:v>55551</c:v>
                </c:pt>
                <c:pt idx="692">
                  <c:v>55018</c:v>
                </c:pt>
                <c:pt idx="693">
                  <c:v>55447</c:v>
                </c:pt>
                <c:pt idx="694">
                  <c:v>55956</c:v>
                </c:pt>
                <c:pt idx="695">
                  <c:v>53877</c:v>
                </c:pt>
                <c:pt idx="696">
                  <c:v>54123</c:v>
                </c:pt>
                <c:pt idx="697">
                  <c:v>55318</c:v>
                </c:pt>
                <c:pt idx="698">
                  <c:v>54778</c:v>
                </c:pt>
                <c:pt idx="699">
                  <c:v>55868</c:v>
                </c:pt>
                <c:pt idx="700">
                  <c:v>57408</c:v>
                </c:pt>
                <c:pt idx="701">
                  <c:v>56123</c:v>
                </c:pt>
                <c:pt idx="702">
                  <c:v>56276</c:v>
                </c:pt>
                <c:pt idx="703">
                  <c:v>55146</c:v>
                </c:pt>
                <c:pt idx="704">
                  <c:v>56782</c:v>
                </c:pt>
                <c:pt idx="705">
                  <c:v>55406</c:v>
                </c:pt>
                <c:pt idx="706">
                  <c:v>56142</c:v>
                </c:pt>
                <c:pt idx="707">
                  <c:v>52692</c:v>
                </c:pt>
                <c:pt idx="708">
                  <c:v>54614</c:v>
                </c:pt>
                <c:pt idx="709">
                  <c:v>55107</c:v>
                </c:pt>
                <c:pt idx="710">
                  <c:v>55138</c:v>
                </c:pt>
                <c:pt idx="711">
                  <c:v>54630</c:v>
                </c:pt>
                <c:pt idx="712">
                  <c:v>54107</c:v>
                </c:pt>
                <c:pt idx="713">
                  <c:v>55431</c:v>
                </c:pt>
                <c:pt idx="714">
                  <c:v>55642</c:v>
                </c:pt>
                <c:pt idx="715">
                  <c:v>55734</c:v>
                </c:pt>
                <c:pt idx="716">
                  <c:v>56650</c:v>
                </c:pt>
                <c:pt idx="717">
                  <c:v>56732</c:v>
                </c:pt>
                <c:pt idx="718">
                  <c:v>56950</c:v>
                </c:pt>
                <c:pt idx="719">
                  <c:v>56127</c:v>
                </c:pt>
                <c:pt idx="720">
                  <c:v>55793</c:v>
                </c:pt>
                <c:pt idx="721">
                  <c:v>55918</c:v>
                </c:pt>
                <c:pt idx="722">
                  <c:v>56269</c:v>
                </c:pt>
                <c:pt idx="723">
                  <c:v>54899</c:v>
                </c:pt>
                <c:pt idx="724">
                  <c:v>55607</c:v>
                </c:pt>
                <c:pt idx="725">
                  <c:v>55158</c:v>
                </c:pt>
                <c:pt idx="726">
                  <c:v>55565</c:v>
                </c:pt>
                <c:pt idx="727">
                  <c:v>54488</c:v>
                </c:pt>
                <c:pt idx="728">
                  <c:v>54447</c:v>
                </c:pt>
                <c:pt idx="729">
                  <c:v>55910</c:v>
                </c:pt>
                <c:pt idx="730">
                  <c:v>55663</c:v>
                </c:pt>
                <c:pt idx="731">
                  <c:v>56048</c:v>
                </c:pt>
                <c:pt idx="732">
                  <c:v>56754</c:v>
                </c:pt>
                <c:pt idx="733">
                  <c:v>56649</c:v>
                </c:pt>
                <c:pt idx="734">
                  <c:v>56778</c:v>
                </c:pt>
                <c:pt idx="735">
                  <c:v>56593</c:v>
                </c:pt>
                <c:pt idx="736">
                  <c:v>56202</c:v>
                </c:pt>
                <c:pt idx="737">
                  <c:v>55569</c:v>
                </c:pt>
                <c:pt idx="738">
                  <c:v>55465</c:v>
                </c:pt>
                <c:pt idx="739">
                  <c:v>56166</c:v>
                </c:pt>
                <c:pt idx="740">
                  <c:v>54775</c:v>
                </c:pt>
                <c:pt idx="741">
                  <c:v>54884</c:v>
                </c:pt>
                <c:pt idx="742">
                  <c:v>55392</c:v>
                </c:pt>
                <c:pt idx="743">
                  <c:v>53938</c:v>
                </c:pt>
                <c:pt idx="744">
                  <c:v>55835</c:v>
                </c:pt>
                <c:pt idx="745">
                  <c:v>55592</c:v>
                </c:pt>
                <c:pt idx="746">
                  <c:v>55678</c:v>
                </c:pt>
                <c:pt idx="747">
                  <c:v>54758</c:v>
                </c:pt>
                <c:pt idx="748">
                  <c:v>56282</c:v>
                </c:pt>
                <c:pt idx="749">
                  <c:v>57008</c:v>
                </c:pt>
                <c:pt idx="750">
                  <c:v>56150</c:v>
                </c:pt>
                <c:pt idx="751">
                  <c:v>55832</c:v>
                </c:pt>
                <c:pt idx="752">
                  <c:v>55587</c:v>
                </c:pt>
                <c:pt idx="753">
                  <c:v>56465</c:v>
                </c:pt>
                <c:pt idx="754">
                  <c:v>54820</c:v>
                </c:pt>
                <c:pt idx="755">
                  <c:v>54116</c:v>
                </c:pt>
                <c:pt idx="756">
                  <c:v>54704</c:v>
                </c:pt>
                <c:pt idx="757">
                  <c:v>55390</c:v>
                </c:pt>
                <c:pt idx="758">
                  <c:v>55230</c:v>
                </c:pt>
                <c:pt idx="759">
                  <c:v>54760</c:v>
                </c:pt>
                <c:pt idx="760">
                  <c:v>56329</c:v>
                </c:pt>
                <c:pt idx="761">
                  <c:v>56898</c:v>
                </c:pt>
                <c:pt idx="762">
                  <c:v>56938</c:v>
                </c:pt>
                <c:pt idx="763">
                  <c:v>55954</c:v>
                </c:pt>
                <c:pt idx="764">
                  <c:v>54880</c:v>
                </c:pt>
                <c:pt idx="765">
                  <c:v>57071</c:v>
                </c:pt>
                <c:pt idx="766">
                  <c:v>56606</c:v>
                </c:pt>
                <c:pt idx="767">
                  <c:v>56987</c:v>
                </c:pt>
                <c:pt idx="768">
                  <c:v>54532</c:v>
                </c:pt>
                <c:pt idx="769">
                  <c:v>49255</c:v>
                </c:pt>
                <c:pt idx="770">
                  <c:v>49775</c:v>
                </c:pt>
                <c:pt idx="771">
                  <c:v>50185</c:v>
                </c:pt>
                <c:pt idx="772">
                  <c:v>38631</c:v>
                </c:pt>
                <c:pt idx="773">
                  <c:v>4401</c:v>
                </c:pt>
                <c:pt idx="774">
                  <c:v>56297</c:v>
                </c:pt>
                <c:pt idx="775">
                  <c:v>55368</c:v>
                </c:pt>
                <c:pt idx="776">
                  <c:v>55483</c:v>
                </c:pt>
                <c:pt idx="777">
                  <c:v>55179</c:v>
                </c:pt>
                <c:pt idx="778">
                  <c:v>56379</c:v>
                </c:pt>
                <c:pt idx="779">
                  <c:v>56709</c:v>
                </c:pt>
                <c:pt idx="780">
                  <c:v>56805</c:v>
                </c:pt>
                <c:pt idx="781">
                  <c:v>55049</c:v>
                </c:pt>
                <c:pt idx="782">
                  <c:v>56022</c:v>
                </c:pt>
                <c:pt idx="783">
                  <c:v>56306</c:v>
                </c:pt>
                <c:pt idx="784">
                  <c:v>56383</c:v>
                </c:pt>
                <c:pt idx="785">
                  <c:v>56290</c:v>
                </c:pt>
                <c:pt idx="786">
                  <c:v>56455</c:v>
                </c:pt>
                <c:pt idx="787">
                  <c:v>56855</c:v>
                </c:pt>
                <c:pt idx="788">
                  <c:v>54614</c:v>
                </c:pt>
                <c:pt idx="789">
                  <c:v>56152</c:v>
                </c:pt>
                <c:pt idx="790">
                  <c:v>56746</c:v>
                </c:pt>
                <c:pt idx="791">
                  <c:v>54235</c:v>
                </c:pt>
                <c:pt idx="792">
                  <c:v>54822</c:v>
                </c:pt>
                <c:pt idx="793">
                  <c:v>54689</c:v>
                </c:pt>
                <c:pt idx="794">
                  <c:v>54728</c:v>
                </c:pt>
                <c:pt idx="795">
                  <c:v>55353</c:v>
                </c:pt>
                <c:pt idx="796">
                  <c:v>55855</c:v>
                </c:pt>
                <c:pt idx="797">
                  <c:v>52566</c:v>
                </c:pt>
                <c:pt idx="798">
                  <c:v>55318</c:v>
                </c:pt>
                <c:pt idx="799">
                  <c:v>56376</c:v>
                </c:pt>
                <c:pt idx="800">
                  <c:v>56816</c:v>
                </c:pt>
                <c:pt idx="801">
                  <c:v>56213</c:v>
                </c:pt>
                <c:pt idx="802">
                  <c:v>57017</c:v>
                </c:pt>
                <c:pt idx="803">
                  <c:v>56629</c:v>
                </c:pt>
                <c:pt idx="804">
                  <c:v>55862</c:v>
                </c:pt>
                <c:pt idx="805">
                  <c:v>57035</c:v>
                </c:pt>
                <c:pt idx="806">
                  <c:v>54611</c:v>
                </c:pt>
                <c:pt idx="807">
                  <c:v>56252</c:v>
                </c:pt>
                <c:pt idx="808">
                  <c:v>55725</c:v>
                </c:pt>
                <c:pt idx="809">
                  <c:v>54681</c:v>
                </c:pt>
                <c:pt idx="810">
                  <c:v>55044</c:v>
                </c:pt>
                <c:pt idx="811">
                  <c:v>55806</c:v>
                </c:pt>
                <c:pt idx="812">
                  <c:v>55799</c:v>
                </c:pt>
                <c:pt idx="813">
                  <c:v>52680</c:v>
                </c:pt>
                <c:pt idx="814">
                  <c:v>55273</c:v>
                </c:pt>
                <c:pt idx="815">
                  <c:v>56632</c:v>
                </c:pt>
                <c:pt idx="816">
                  <c:v>56542</c:v>
                </c:pt>
                <c:pt idx="817">
                  <c:v>55894</c:v>
                </c:pt>
                <c:pt idx="818">
                  <c:v>56207</c:v>
                </c:pt>
                <c:pt idx="819">
                  <c:v>55898</c:v>
                </c:pt>
                <c:pt idx="820">
                  <c:v>57413</c:v>
                </c:pt>
                <c:pt idx="821">
                  <c:v>55137</c:v>
                </c:pt>
                <c:pt idx="822">
                  <c:v>56023</c:v>
                </c:pt>
                <c:pt idx="823">
                  <c:v>54687</c:v>
                </c:pt>
                <c:pt idx="824">
                  <c:v>53816</c:v>
                </c:pt>
                <c:pt idx="825">
                  <c:v>55288</c:v>
                </c:pt>
                <c:pt idx="826">
                  <c:v>55865</c:v>
                </c:pt>
                <c:pt idx="827">
                  <c:v>54376</c:v>
                </c:pt>
                <c:pt idx="828">
                  <c:v>55897</c:v>
                </c:pt>
                <c:pt idx="829">
                  <c:v>55602</c:v>
                </c:pt>
                <c:pt idx="830">
                  <c:v>56561</c:v>
                </c:pt>
                <c:pt idx="831">
                  <c:v>56407</c:v>
                </c:pt>
                <c:pt idx="832">
                  <c:v>56620</c:v>
                </c:pt>
                <c:pt idx="833">
                  <c:v>56076</c:v>
                </c:pt>
                <c:pt idx="834">
                  <c:v>55791</c:v>
                </c:pt>
                <c:pt idx="835">
                  <c:v>56379</c:v>
                </c:pt>
                <c:pt idx="836">
                  <c:v>57278</c:v>
                </c:pt>
                <c:pt idx="837">
                  <c:v>57304</c:v>
                </c:pt>
                <c:pt idx="838">
                  <c:v>57090</c:v>
                </c:pt>
                <c:pt idx="839">
                  <c:v>57485</c:v>
                </c:pt>
                <c:pt idx="840">
                  <c:v>57296</c:v>
                </c:pt>
                <c:pt idx="841">
                  <c:v>55884</c:v>
                </c:pt>
                <c:pt idx="842">
                  <c:v>56250</c:v>
                </c:pt>
                <c:pt idx="843">
                  <c:v>57349</c:v>
                </c:pt>
                <c:pt idx="844">
                  <c:v>56809</c:v>
                </c:pt>
                <c:pt idx="845">
                  <c:v>55266</c:v>
                </c:pt>
                <c:pt idx="846">
                  <c:v>56710</c:v>
                </c:pt>
                <c:pt idx="847">
                  <c:v>56958</c:v>
                </c:pt>
                <c:pt idx="848">
                  <c:v>57807</c:v>
                </c:pt>
                <c:pt idx="849">
                  <c:v>54007</c:v>
                </c:pt>
                <c:pt idx="850">
                  <c:v>30970</c:v>
                </c:pt>
                <c:pt idx="851">
                  <c:v>0</c:v>
                </c:pt>
                <c:pt idx="852">
                  <c:v>21414</c:v>
                </c:pt>
                <c:pt idx="853">
                  <c:v>0</c:v>
                </c:pt>
                <c:pt idx="854">
                  <c:v>2599</c:v>
                </c:pt>
                <c:pt idx="855">
                  <c:v>6789</c:v>
                </c:pt>
                <c:pt idx="856">
                  <c:v>0</c:v>
                </c:pt>
                <c:pt idx="857">
                  <c:v>3502</c:v>
                </c:pt>
                <c:pt idx="858">
                  <c:v>3929</c:v>
                </c:pt>
                <c:pt idx="859">
                  <c:v>2686</c:v>
                </c:pt>
                <c:pt idx="860">
                  <c:v>3426</c:v>
                </c:pt>
                <c:pt idx="861">
                  <c:v>68</c:v>
                </c:pt>
                <c:pt idx="862">
                  <c:v>8821</c:v>
                </c:pt>
                <c:pt idx="863">
                  <c:v>27396</c:v>
                </c:pt>
                <c:pt idx="864">
                  <c:v>16553</c:v>
                </c:pt>
                <c:pt idx="865">
                  <c:v>28729</c:v>
                </c:pt>
                <c:pt idx="866">
                  <c:v>26072</c:v>
                </c:pt>
                <c:pt idx="867">
                  <c:v>31218</c:v>
                </c:pt>
                <c:pt idx="868">
                  <c:v>24924</c:v>
                </c:pt>
                <c:pt idx="869">
                  <c:v>23745</c:v>
                </c:pt>
                <c:pt idx="870">
                  <c:v>27333</c:v>
                </c:pt>
                <c:pt idx="871">
                  <c:v>19318</c:v>
                </c:pt>
                <c:pt idx="872">
                  <c:v>31152</c:v>
                </c:pt>
                <c:pt idx="873">
                  <c:v>29145</c:v>
                </c:pt>
                <c:pt idx="874">
                  <c:v>28562</c:v>
                </c:pt>
                <c:pt idx="875">
                  <c:v>25073</c:v>
                </c:pt>
                <c:pt idx="876">
                  <c:v>28530</c:v>
                </c:pt>
                <c:pt idx="877">
                  <c:v>26872</c:v>
                </c:pt>
                <c:pt idx="878">
                  <c:v>25759</c:v>
                </c:pt>
                <c:pt idx="879">
                  <c:v>19079</c:v>
                </c:pt>
                <c:pt idx="880">
                  <c:v>23442</c:v>
                </c:pt>
                <c:pt idx="881">
                  <c:v>22625</c:v>
                </c:pt>
                <c:pt idx="882">
                  <c:v>22315</c:v>
                </c:pt>
                <c:pt idx="883">
                  <c:v>18749</c:v>
                </c:pt>
                <c:pt idx="884">
                  <c:v>17177</c:v>
                </c:pt>
                <c:pt idx="885">
                  <c:v>20556</c:v>
                </c:pt>
                <c:pt idx="886">
                  <c:v>17341</c:v>
                </c:pt>
                <c:pt idx="887">
                  <c:v>16924</c:v>
                </c:pt>
                <c:pt idx="888">
                  <c:v>16080</c:v>
                </c:pt>
                <c:pt idx="889">
                  <c:v>14801</c:v>
                </c:pt>
                <c:pt idx="890">
                  <c:v>14139</c:v>
                </c:pt>
                <c:pt idx="891">
                  <c:v>18860</c:v>
                </c:pt>
                <c:pt idx="892">
                  <c:v>16400</c:v>
                </c:pt>
                <c:pt idx="893">
                  <c:v>18454</c:v>
                </c:pt>
                <c:pt idx="894">
                  <c:v>19405</c:v>
                </c:pt>
                <c:pt idx="895">
                  <c:v>16296</c:v>
                </c:pt>
                <c:pt idx="896">
                  <c:v>16874</c:v>
                </c:pt>
                <c:pt idx="897">
                  <c:v>12917</c:v>
                </c:pt>
                <c:pt idx="898">
                  <c:v>13156</c:v>
                </c:pt>
                <c:pt idx="899">
                  <c:v>13679</c:v>
                </c:pt>
                <c:pt idx="900">
                  <c:v>10274</c:v>
                </c:pt>
                <c:pt idx="901">
                  <c:v>9736</c:v>
                </c:pt>
                <c:pt idx="902">
                  <c:v>8570</c:v>
                </c:pt>
                <c:pt idx="903">
                  <c:v>12734</c:v>
                </c:pt>
                <c:pt idx="904">
                  <c:v>10242</c:v>
                </c:pt>
                <c:pt idx="905">
                  <c:v>13579</c:v>
                </c:pt>
                <c:pt idx="906">
                  <c:v>6451</c:v>
                </c:pt>
                <c:pt idx="907">
                  <c:v>11801</c:v>
                </c:pt>
                <c:pt idx="908">
                  <c:v>12558</c:v>
                </c:pt>
                <c:pt idx="909">
                  <c:v>11453</c:v>
                </c:pt>
                <c:pt idx="910">
                  <c:v>13963</c:v>
                </c:pt>
                <c:pt idx="911">
                  <c:v>9750</c:v>
                </c:pt>
                <c:pt idx="912">
                  <c:v>8711</c:v>
                </c:pt>
                <c:pt idx="913">
                  <c:v>16642</c:v>
                </c:pt>
                <c:pt idx="914">
                  <c:v>15938</c:v>
                </c:pt>
                <c:pt idx="915">
                  <c:v>13066</c:v>
                </c:pt>
                <c:pt idx="916">
                  <c:v>13015</c:v>
                </c:pt>
                <c:pt idx="917">
                  <c:v>13547</c:v>
                </c:pt>
                <c:pt idx="918">
                  <c:v>9245</c:v>
                </c:pt>
                <c:pt idx="919">
                  <c:v>16932</c:v>
                </c:pt>
                <c:pt idx="920">
                  <c:v>11625</c:v>
                </c:pt>
                <c:pt idx="921">
                  <c:v>12032</c:v>
                </c:pt>
                <c:pt idx="922">
                  <c:v>14146</c:v>
                </c:pt>
                <c:pt idx="923">
                  <c:v>9218</c:v>
                </c:pt>
                <c:pt idx="924">
                  <c:v>9962</c:v>
                </c:pt>
                <c:pt idx="925">
                  <c:v>11116</c:v>
                </c:pt>
                <c:pt idx="926">
                  <c:v>9716</c:v>
                </c:pt>
                <c:pt idx="927">
                  <c:v>12048</c:v>
                </c:pt>
                <c:pt idx="928">
                  <c:v>6520</c:v>
                </c:pt>
                <c:pt idx="929">
                  <c:v>10782</c:v>
                </c:pt>
                <c:pt idx="930">
                  <c:v>11562</c:v>
                </c:pt>
                <c:pt idx="931">
                  <c:v>11759</c:v>
                </c:pt>
                <c:pt idx="932">
                  <c:v>10692</c:v>
                </c:pt>
                <c:pt idx="933">
                  <c:v>10252</c:v>
                </c:pt>
                <c:pt idx="934">
                  <c:v>11011</c:v>
                </c:pt>
                <c:pt idx="935">
                  <c:v>8474</c:v>
                </c:pt>
                <c:pt idx="936">
                  <c:v>2059</c:v>
                </c:pt>
                <c:pt idx="937">
                  <c:v>646</c:v>
                </c:pt>
                <c:pt idx="938">
                  <c:v>665</c:v>
                </c:pt>
                <c:pt idx="939">
                  <c:v>367</c:v>
                </c:pt>
                <c:pt idx="940">
                  <c:v>621</c:v>
                </c:pt>
                <c:pt idx="941">
                  <c:v>62</c:v>
                </c:pt>
                <c:pt idx="942">
                  <c:v>511</c:v>
                </c:pt>
                <c:pt idx="943">
                  <c:v>223</c:v>
                </c:pt>
                <c:pt idx="944">
                  <c:v>851</c:v>
                </c:pt>
                <c:pt idx="945">
                  <c:v>8366</c:v>
                </c:pt>
                <c:pt idx="946">
                  <c:v>6462</c:v>
                </c:pt>
                <c:pt idx="947">
                  <c:v>853</c:v>
                </c:pt>
                <c:pt idx="948">
                  <c:v>6641</c:v>
                </c:pt>
                <c:pt idx="949">
                  <c:v>3987</c:v>
                </c:pt>
                <c:pt idx="950">
                  <c:v>7492</c:v>
                </c:pt>
                <c:pt idx="951">
                  <c:v>5716</c:v>
                </c:pt>
                <c:pt idx="952">
                  <c:v>5979</c:v>
                </c:pt>
                <c:pt idx="953">
                  <c:v>6114</c:v>
                </c:pt>
                <c:pt idx="954">
                  <c:v>6897</c:v>
                </c:pt>
                <c:pt idx="955">
                  <c:v>8883</c:v>
                </c:pt>
                <c:pt idx="956">
                  <c:v>9335</c:v>
                </c:pt>
                <c:pt idx="957">
                  <c:v>8666</c:v>
                </c:pt>
                <c:pt idx="958">
                  <c:v>4918</c:v>
                </c:pt>
                <c:pt idx="959">
                  <c:v>11829</c:v>
                </c:pt>
                <c:pt idx="960">
                  <c:v>10902</c:v>
                </c:pt>
                <c:pt idx="961">
                  <c:v>10152</c:v>
                </c:pt>
                <c:pt idx="962">
                  <c:v>11130</c:v>
                </c:pt>
                <c:pt idx="963">
                  <c:v>8175</c:v>
                </c:pt>
                <c:pt idx="964">
                  <c:v>4924</c:v>
                </c:pt>
                <c:pt idx="965">
                  <c:v>2595</c:v>
                </c:pt>
                <c:pt idx="966">
                  <c:v>42173</c:v>
                </c:pt>
                <c:pt idx="967">
                  <c:v>51065</c:v>
                </c:pt>
                <c:pt idx="968">
                  <c:v>42264</c:v>
                </c:pt>
                <c:pt idx="969">
                  <c:v>42851</c:v>
                </c:pt>
                <c:pt idx="970">
                  <c:v>43036</c:v>
                </c:pt>
                <c:pt idx="971">
                  <c:v>395</c:v>
                </c:pt>
                <c:pt idx="972">
                  <c:v>6185</c:v>
                </c:pt>
                <c:pt idx="973">
                  <c:v>7072</c:v>
                </c:pt>
                <c:pt idx="974">
                  <c:v>7848</c:v>
                </c:pt>
                <c:pt idx="975">
                  <c:v>6961</c:v>
                </c:pt>
                <c:pt idx="976">
                  <c:v>6791</c:v>
                </c:pt>
                <c:pt idx="977">
                  <c:v>6079</c:v>
                </c:pt>
                <c:pt idx="978">
                  <c:v>7941</c:v>
                </c:pt>
                <c:pt idx="979">
                  <c:v>6852</c:v>
                </c:pt>
                <c:pt idx="980">
                  <c:v>7248</c:v>
                </c:pt>
                <c:pt idx="981">
                  <c:v>5192</c:v>
                </c:pt>
                <c:pt idx="982">
                  <c:v>5210</c:v>
                </c:pt>
                <c:pt idx="983">
                  <c:v>3803</c:v>
                </c:pt>
                <c:pt idx="984">
                  <c:v>8459</c:v>
                </c:pt>
                <c:pt idx="985">
                  <c:v>6912</c:v>
                </c:pt>
                <c:pt idx="986">
                  <c:v>6394</c:v>
                </c:pt>
                <c:pt idx="987">
                  <c:v>7444</c:v>
                </c:pt>
                <c:pt idx="988">
                  <c:v>6362</c:v>
                </c:pt>
                <c:pt idx="989">
                  <c:v>7433</c:v>
                </c:pt>
                <c:pt idx="990">
                  <c:v>7514</c:v>
                </c:pt>
                <c:pt idx="991">
                  <c:v>7892</c:v>
                </c:pt>
                <c:pt idx="992">
                  <c:v>7059</c:v>
                </c:pt>
                <c:pt idx="993">
                  <c:v>16085</c:v>
                </c:pt>
                <c:pt idx="994">
                  <c:v>47411</c:v>
                </c:pt>
                <c:pt idx="995">
                  <c:v>44465</c:v>
                </c:pt>
                <c:pt idx="996">
                  <c:v>36306</c:v>
                </c:pt>
                <c:pt idx="997">
                  <c:v>49635</c:v>
                </c:pt>
                <c:pt idx="998">
                  <c:v>29463</c:v>
                </c:pt>
                <c:pt idx="999">
                  <c:v>5813</c:v>
                </c:pt>
                <c:pt idx="1000">
                  <c:v>7448</c:v>
                </c:pt>
                <c:pt idx="1001">
                  <c:v>4276</c:v>
                </c:pt>
                <c:pt idx="1002">
                  <c:v>2099</c:v>
                </c:pt>
                <c:pt idx="1003">
                  <c:v>2290</c:v>
                </c:pt>
                <c:pt idx="1004">
                  <c:v>5445</c:v>
                </c:pt>
                <c:pt idx="1005">
                  <c:v>7098</c:v>
                </c:pt>
                <c:pt idx="1006">
                  <c:v>5575</c:v>
                </c:pt>
                <c:pt idx="1007">
                  <c:v>5747</c:v>
                </c:pt>
                <c:pt idx="1008">
                  <c:v>4539</c:v>
                </c:pt>
                <c:pt idx="1009">
                  <c:v>2894</c:v>
                </c:pt>
                <c:pt idx="1010">
                  <c:v>7028</c:v>
                </c:pt>
                <c:pt idx="1011">
                  <c:v>6213</c:v>
                </c:pt>
                <c:pt idx="1012">
                  <c:v>2319</c:v>
                </c:pt>
                <c:pt idx="1013">
                  <c:v>2362</c:v>
                </c:pt>
                <c:pt idx="1014">
                  <c:v>8147</c:v>
                </c:pt>
                <c:pt idx="1015">
                  <c:v>6305</c:v>
                </c:pt>
                <c:pt idx="1016">
                  <c:v>6002</c:v>
                </c:pt>
                <c:pt idx="1017">
                  <c:v>5081</c:v>
                </c:pt>
                <c:pt idx="1018">
                  <c:v>13183</c:v>
                </c:pt>
                <c:pt idx="1019">
                  <c:v>48535</c:v>
                </c:pt>
                <c:pt idx="1020">
                  <c:v>38887</c:v>
                </c:pt>
                <c:pt idx="1021">
                  <c:v>47829</c:v>
                </c:pt>
                <c:pt idx="1022">
                  <c:v>49114</c:v>
                </c:pt>
                <c:pt idx="1023">
                  <c:v>38015</c:v>
                </c:pt>
                <c:pt idx="1024">
                  <c:v>572</c:v>
                </c:pt>
                <c:pt idx="1025">
                  <c:v>6711</c:v>
                </c:pt>
                <c:pt idx="1026">
                  <c:v>6346</c:v>
                </c:pt>
                <c:pt idx="1027">
                  <c:v>4848</c:v>
                </c:pt>
                <c:pt idx="1028">
                  <c:v>5472</c:v>
                </c:pt>
                <c:pt idx="1029">
                  <c:v>6638</c:v>
                </c:pt>
                <c:pt idx="1030">
                  <c:v>5690</c:v>
                </c:pt>
                <c:pt idx="1031">
                  <c:v>5310</c:v>
                </c:pt>
                <c:pt idx="1032">
                  <c:v>5225</c:v>
                </c:pt>
                <c:pt idx="1033">
                  <c:v>6174</c:v>
                </c:pt>
                <c:pt idx="1034">
                  <c:v>4001</c:v>
                </c:pt>
                <c:pt idx="1035">
                  <c:v>3924</c:v>
                </c:pt>
                <c:pt idx="1036">
                  <c:v>2364</c:v>
                </c:pt>
                <c:pt idx="1037">
                  <c:v>4041</c:v>
                </c:pt>
                <c:pt idx="1038">
                  <c:v>4711</c:v>
                </c:pt>
                <c:pt idx="1039">
                  <c:v>3496</c:v>
                </c:pt>
                <c:pt idx="1040">
                  <c:v>6514</c:v>
                </c:pt>
                <c:pt idx="1041">
                  <c:v>3843</c:v>
                </c:pt>
                <c:pt idx="1042">
                  <c:v>4800</c:v>
                </c:pt>
                <c:pt idx="1043">
                  <c:v>4419</c:v>
                </c:pt>
                <c:pt idx="1044">
                  <c:v>24665</c:v>
                </c:pt>
                <c:pt idx="1045">
                  <c:v>48367</c:v>
                </c:pt>
                <c:pt idx="1046">
                  <c:v>47674</c:v>
                </c:pt>
                <c:pt idx="1047">
                  <c:v>38480</c:v>
                </c:pt>
                <c:pt idx="1048">
                  <c:v>38818</c:v>
                </c:pt>
                <c:pt idx="1049">
                  <c:v>26231</c:v>
                </c:pt>
                <c:pt idx="1050">
                  <c:v>4218</c:v>
                </c:pt>
                <c:pt idx="1051">
                  <c:v>5111</c:v>
                </c:pt>
                <c:pt idx="1052">
                  <c:v>5158</c:v>
                </c:pt>
                <c:pt idx="1053">
                  <c:v>2795</c:v>
                </c:pt>
                <c:pt idx="1054">
                  <c:v>1529</c:v>
                </c:pt>
                <c:pt idx="1055">
                  <c:v>4924</c:v>
                </c:pt>
                <c:pt idx="1056">
                  <c:v>4793</c:v>
                </c:pt>
                <c:pt idx="1057">
                  <c:v>4674</c:v>
                </c:pt>
                <c:pt idx="1058">
                  <c:v>3980</c:v>
                </c:pt>
                <c:pt idx="1059">
                  <c:v>4440</c:v>
                </c:pt>
                <c:pt idx="1060">
                  <c:v>2909</c:v>
                </c:pt>
                <c:pt idx="1061">
                  <c:v>4113</c:v>
                </c:pt>
                <c:pt idx="1062">
                  <c:v>6085</c:v>
                </c:pt>
                <c:pt idx="1063">
                  <c:v>3075</c:v>
                </c:pt>
                <c:pt idx="1064">
                  <c:v>5592</c:v>
                </c:pt>
                <c:pt idx="1065">
                  <c:v>6944</c:v>
                </c:pt>
                <c:pt idx="1066">
                  <c:v>5468</c:v>
                </c:pt>
                <c:pt idx="1067">
                  <c:v>10221</c:v>
                </c:pt>
                <c:pt idx="1068">
                  <c:v>36691</c:v>
                </c:pt>
                <c:pt idx="1069">
                  <c:v>46012</c:v>
                </c:pt>
                <c:pt idx="1070">
                  <c:v>46502</c:v>
                </c:pt>
                <c:pt idx="1071">
                  <c:v>46373</c:v>
                </c:pt>
                <c:pt idx="1072">
                  <c:v>35459</c:v>
                </c:pt>
                <c:pt idx="1073">
                  <c:v>2259</c:v>
                </c:pt>
                <c:pt idx="1074">
                  <c:v>1171</c:v>
                </c:pt>
                <c:pt idx="1075">
                  <c:v>4649</c:v>
                </c:pt>
                <c:pt idx="1076">
                  <c:v>4537</c:v>
                </c:pt>
                <c:pt idx="1077">
                  <c:v>4773</c:v>
                </c:pt>
                <c:pt idx="1078">
                  <c:v>3804</c:v>
                </c:pt>
                <c:pt idx="1079">
                  <c:v>3265</c:v>
                </c:pt>
                <c:pt idx="1080">
                  <c:v>4731</c:v>
                </c:pt>
                <c:pt idx="1081">
                  <c:v>4373</c:v>
                </c:pt>
                <c:pt idx="1082">
                  <c:v>3438</c:v>
                </c:pt>
                <c:pt idx="1083">
                  <c:v>4939</c:v>
                </c:pt>
                <c:pt idx="1084">
                  <c:v>2786</c:v>
                </c:pt>
                <c:pt idx="1085">
                  <c:v>2985</c:v>
                </c:pt>
                <c:pt idx="1086">
                  <c:v>5514</c:v>
                </c:pt>
                <c:pt idx="1087">
                  <c:v>4922</c:v>
                </c:pt>
                <c:pt idx="1088">
                  <c:v>4032</c:v>
                </c:pt>
                <c:pt idx="1089">
                  <c:v>31318</c:v>
                </c:pt>
                <c:pt idx="1090">
                  <c:v>44536</c:v>
                </c:pt>
                <c:pt idx="1091">
                  <c:v>44143</c:v>
                </c:pt>
                <c:pt idx="1092">
                  <c:v>45306</c:v>
                </c:pt>
                <c:pt idx="1093">
                  <c:v>45941</c:v>
                </c:pt>
                <c:pt idx="1094">
                  <c:v>15051</c:v>
                </c:pt>
                <c:pt idx="1095">
                  <c:v>3974</c:v>
                </c:pt>
                <c:pt idx="1096">
                  <c:v>4130</c:v>
                </c:pt>
                <c:pt idx="1097">
                  <c:v>3401</c:v>
                </c:pt>
                <c:pt idx="1098">
                  <c:v>3953</c:v>
                </c:pt>
                <c:pt idx="1099">
                  <c:v>3783</c:v>
                </c:pt>
                <c:pt idx="1100">
                  <c:v>4498</c:v>
                </c:pt>
                <c:pt idx="1101">
                  <c:v>2294</c:v>
                </c:pt>
                <c:pt idx="1102">
                  <c:v>2564</c:v>
                </c:pt>
                <c:pt idx="1103">
                  <c:v>3636</c:v>
                </c:pt>
                <c:pt idx="1104">
                  <c:v>146</c:v>
                </c:pt>
                <c:pt idx="1105">
                  <c:v>2291</c:v>
                </c:pt>
                <c:pt idx="1106">
                  <c:v>3181</c:v>
                </c:pt>
                <c:pt idx="1107">
                  <c:v>2320</c:v>
                </c:pt>
                <c:pt idx="1108">
                  <c:v>3391</c:v>
                </c:pt>
                <c:pt idx="1109">
                  <c:v>3883</c:v>
                </c:pt>
                <c:pt idx="1110">
                  <c:v>3307</c:v>
                </c:pt>
                <c:pt idx="1111">
                  <c:v>3070</c:v>
                </c:pt>
                <c:pt idx="1112">
                  <c:v>4177</c:v>
                </c:pt>
                <c:pt idx="1113">
                  <c:v>41023</c:v>
                </c:pt>
                <c:pt idx="1114">
                  <c:v>44729</c:v>
                </c:pt>
                <c:pt idx="1115">
                  <c:v>43989</c:v>
                </c:pt>
                <c:pt idx="1116">
                  <c:v>44503</c:v>
                </c:pt>
                <c:pt idx="1117">
                  <c:v>43934</c:v>
                </c:pt>
                <c:pt idx="1118">
                  <c:v>5460</c:v>
                </c:pt>
                <c:pt idx="1119">
                  <c:v>2592</c:v>
                </c:pt>
                <c:pt idx="1120">
                  <c:v>165</c:v>
                </c:pt>
                <c:pt idx="1121">
                  <c:v>2298</c:v>
                </c:pt>
                <c:pt idx="1122">
                  <c:v>4477</c:v>
                </c:pt>
                <c:pt idx="1123">
                  <c:v>3745</c:v>
                </c:pt>
                <c:pt idx="1124">
                  <c:v>4361</c:v>
                </c:pt>
                <c:pt idx="1125">
                  <c:v>3857</c:v>
                </c:pt>
                <c:pt idx="1126">
                  <c:v>3821</c:v>
                </c:pt>
                <c:pt idx="1127">
                  <c:v>4106</c:v>
                </c:pt>
                <c:pt idx="1128">
                  <c:v>3079</c:v>
                </c:pt>
                <c:pt idx="1129">
                  <c:v>1806</c:v>
                </c:pt>
                <c:pt idx="1130">
                  <c:v>3179</c:v>
                </c:pt>
                <c:pt idx="1131">
                  <c:v>3364</c:v>
                </c:pt>
                <c:pt idx="1132">
                  <c:v>3668</c:v>
                </c:pt>
                <c:pt idx="1133">
                  <c:v>4741</c:v>
                </c:pt>
                <c:pt idx="1134">
                  <c:v>14175</c:v>
                </c:pt>
                <c:pt idx="1135">
                  <c:v>41344</c:v>
                </c:pt>
                <c:pt idx="1136">
                  <c:v>42831</c:v>
                </c:pt>
                <c:pt idx="1137">
                  <c:v>43533</c:v>
                </c:pt>
                <c:pt idx="1138">
                  <c:v>41208</c:v>
                </c:pt>
                <c:pt idx="1139">
                  <c:v>29276</c:v>
                </c:pt>
                <c:pt idx="1140">
                  <c:v>3245</c:v>
                </c:pt>
                <c:pt idx="1141">
                  <c:v>1603</c:v>
                </c:pt>
                <c:pt idx="1142">
                  <c:v>1018</c:v>
                </c:pt>
                <c:pt idx="1143">
                  <c:v>3860</c:v>
                </c:pt>
                <c:pt idx="1144">
                  <c:v>3902</c:v>
                </c:pt>
                <c:pt idx="1145">
                  <c:v>3412</c:v>
                </c:pt>
                <c:pt idx="1146">
                  <c:v>3180</c:v>
                </c:pt>
                <c:pt idx="1147">
                  <c:v>3768</c:v>
                </c:pt>
                <c:pt idx="1148">
                  <c:v>3712</c:v>
                </c:pt>
                <c:pt idx="1149">
                  <c:v>3600</c:v>
                </c:pt>
                <c:pt idx="1150">
                  <c:v>2321</c:v>
                </c:pt>
                <c:pt idx="1151">
                  <c:v>2425</c:v>
                </c:pt>
                <c:pt idx="1152">
                  <c:v>2961</c:v>
                </c:pt>
                <c:pt idx="1153">
                  <c:v>3757</c:v>
                </c:pt>
                <c:pt idx="1154">
                  <c:v>15770</c:v>
                </c:pt>
                <c:pt idx="1155">
                  <c:v>41373</c:v>
                </c:pt>
                <c:pt idx="1156">
                  <c:v>42599</c:v>
                </c:pt>
                <c:pt idx="1157">
                  <c:v>41694</c:v>
                </c:pt>
                <c:pt idx="1158">
                  <c:v>42015</c:v>
                </c:pt>
                <c:pt idx="1159">
                  <c:v>26760</c:v>
                </c:pt>
                <c:pt idx="1160">
                  <c:v>3286</c:v>
                </c:pt>
                <c:pt idx="1161">
                  <c:v>2551</c:v>
                </c:pt>
                <c:pt idx="1162">
                  <c:v>3490</c:v>
                </c:pt>
                <c:pt idx="1163">
                  <c:v>3666</c:v>
                </c:pt>
                <c:pt idx="1164">
                  <c:v>3478</c:v>
                </c:pt>
                <c:pt idx="1165">
                  <c:v>3232</c:v>
                </c:pt>
                <c:pt idx="1166">
                  <c:v>2599</c:v>
                </c:pt>
                <c:pt idx="1167">
                  <c:v>3182</c:v>
                </c:pt>
                <c:pt idx="1168">
                  <c:v>3146</c:v>
                </c:pt>
                <c:pt idx="1169">
                  <c:v>2803</c:v>
                </c:pt>
                <c:pt idx="1170">
                  <c:v>44</c:v>
                </c:pt>
                <c:pt idx="1171">
                  <c:v>2038</c:v>
                </c:pt>
                <c:pt idx="1172">
                  <c:v>3770</c:v>
                </c:pt>
                <c:pt idx="1173">
                  <c:v>3462</c:v>
                </c:pt>
                <c:pt idx="1174">
                  <c:v>12557</c:v>
                </c:pt>
                <c:pt idx="1175">
                  <c:v>40040</c:v>
                </c:pt>
                <c:pt idx="1176">
                  <c:v>40169</c:v>
                </c:pt>
                <c:pt idx="1177">
                  <c:v>37628</c:v>
                </c:pt>
                <c:pt idx="1178">
                  <c:v>42256</c:v>
                </c:pt>
                <c:pt idx="1179">
                  <c:v>29144</c:v>
                </c:pt>
                <c:pt idx="1180">
                  <c:v>3863</c:v>
                </c:pt>
                <c:pt idx="1181">
                  <c:v>1513</c:v>
                </c:pt>
                <c:pt idx="1182">
                  <c:v>1238</c:v>
                </c:pt>
                <c:pt idx="1183">
                  <c:v>3304</c:v>
                </c:pt>
                <c:pt idx="1184">
                  <c:v>3104</c:v>
                </c:pt>
                <c:pt idx="1185">
                  <c:v>3420</c:v>
                </c:pt>
                <c:pt idx="1186">
                  <c:v>3500</c:v>
                </c:pt>
                <c:pt idx="1187">
                  <c:v>2417</c:v>
                </c:pt>
                <c:pt idx="1188">
                  <c:v>2962</c:v>
                </c:pt>
                <c:pt idx="1189">
                  <c:v>1102</c:v>
                </c:pt>
                <c:pt idx="1190">
                  <c:v>2910</c:v>
                </c:pt>
                <c:pt idx="1191">
                  <c:v>2842</c:v>
                </c:pt>
                <c:pt idx="1192">
                  <c:v>3097</c:v>
                </c:pt>
                <c:pt idx="1193">
                  <c:v>3227</c:v>
                </c:pt>
                <c:pt idx="1194">
                  <c:v>19887</c:v>
                </c:pt>
                <c:pt idx="1195">
                  <c:v>38063</c:v>
                </c:pt>
                <c:pt idx="1196">
                  <c:v>41440</c:v>
                </c:pt>
                <c:pt idx="1197">
                  <c:v>41283</c:v>
                </c:pt>
                <c:pt idx="1198">
                  <c:v>39997</c:v>
                </c:pt>
                <c:pt idx="1199">
                  <c:v>38813</c:v>
                </c:pt>
                <c:pt idx="1200">
                  <c:v>40616</c:v>
                </c:pt>
                <c:pt idx="1201">
                  <c:v>38338</c:v>
                </c:pt>
                <c:pt idx="1202">
                  <c:v>41222</c:v>
                </c:pt>
                <c:pt idx="1203">
                  <c:v>40550</c:v>
                </c:pt>
                <c:pt idx="1204">
                  <c:v>39779</c:v>
                </c:pt>
                <c:pt idx="1205">
                  <c:v>40647</c:v>
                </c:pt>
                <c:pt idx="1206">
                  <c:v>39728</c:v>
                </c:pt>
                <c:pt idx="1207">
                  <c:v>39954</c:v>
                </c:pt>
                <c:pt idx="1208">
                  <c:v>38734</c:v>
                </c:pt>
                <c:pt idx="1209">
                  <c:v>38578</c:v>
                </c:pt>
                <c:pt idx="1210">
                  <c:v>38066</c:v>
                </c:pt>
                <c:pt idx="1211">
                  <c:v>38363</c:v>
                </c:pt>
                <c:pt idx="1212">
                  <c:v>38611</c:v>
                </c:pt>
                <c:pt idx="1213">
                  <c:v>37891</c:v>
                </c:pt>
                <c:pt idx="1214">
                  <c:v>39338</c:v>
                </c:pt>
                <c:pt idx="1215">
                  <c:v>38906</c:v>
                </c:pt>
                <c:pt idx="1216">
                  <c:v>38085</c:v>
                </c:pt>
                <c:pt idx="1217">
                  <c:v>28964</c:v>
                </c:pt>
                <c:pt idx="1218">
                  <c:v>38874</c:v>
                </c:pt>
                <c:pt idx="1219">
                  <c:v>31410</c:v>
                </c:pt>
                <c:pt idx="1220">
                  <c:v>29879</c:v>
                </c:pt>
                <c:pt idx="1221">
                  <c:v>20959</c:v>
                </c:pt>
                <c:pt idx="1222">
                  <c:v>35334</c:v>
                </c:pt>
                <c:pt idx="1223">
                  <c:v>36145</c:v>
                </c:pt>
                <c:pt idx="1224">
                  <c:v>9720</c:v>
                </c:pt>
                <c:pt idx="1225">
                  <c:v>945</c:v>
                </c:pt>
                <c:pt idx="1226">
                  <c:v>1400</c:v>
                </c:pt>
                <c:pt idx="1227">
                  <c:v>1294</c:v>
                </c:pt>
                <c:pt idx="1228">
                  <c:v>518</c:v>
                </c:pt>
                <c:pt idx="1229">
                  <c:v>284</c:v>
                </c:pt>
                <c:pt idx="1230">
                  <c:v>364</c:v>
                </c:pt>
                <c:pt idx="1231">
                  <c:v>422</c:v>
                </c:pt>
                <c:pt idx="1232">
                  <c:v>225</c:v>
                </c:pt>
                <c:pt idx="1233">
                  <c:v>137</c:v>
                </c:pt>
                <c:pt idx="1234">
                  <c:v>81</c:v>
                </c:pt>
                <c:pt idx="1235">
                  <c:v>101</c:v>
                </c:pt>
                <c:pt idx="1236">
                  <c:v>23</c:v>
                </c:pt>
                <c:pt idx="1237">
                  <c:v>64</c:v>
                </c:pt>
                <c:pt idx="1238">
                  <c:v>71</c:v>
                </c:pt>
                <c:pt idx="1239">
                  <c:v>78</c:v>
                </c:pt>
                <c:pt idx="1240">
                  <c:v>15</c:v>
                </c:pt>
                <c:pt idx="1241">
                  <c:v>10533</c:v>
                </c:pt>
                <c:pt idx="1242">
                  <c:v>36332</c:v>
                </c:pt>
                <c:pt idx="1243">
                  <c:v>37030</c:v>
                </c:pt>
                <c:pt idx="1244">
                  <c:v>34974</c:v>
                </c:pt>
                <c:pt idx="1245">
                  <c:v>36219</c:v>
                </c:pt>
                <c:pt idx="1246">
                  <c:v>24556</c:v>
                </c:pt>
                <c:pt idx="1247">
                  <c:v>1396</c:v>
                </c:pt>
                <c:pt idx="1248">
                  <c:v>544</c:v>
                </c:pt>
                <c:pt idx="1249">
                  <c:v>3037</c:v>
                </c:pt>
                <c:pt idx="1250">
                  <c:v>2708</c:v>
                </c:pt>
                <c:pt idx="1251">
                  <c:v>2737</c:v>
                </c:pt>
                <c:pt idx="1252">
                  <c:v>2559</c:v>
                </c:pt>
                <c:pt idx="1253">
                  <c:v>2010</c:v>
                </c:pt>
                <c:pt idx="1254">
                  <c:v>2434</c:v>
                </c:pt>
                <c:pt idx="1255">
                  <c:v>2906</c:v>
                </c:pt>
                <c:pt idx="1256">
                  <c:v>1889</c:v>
                </c:pt>
                <c:pt idx="1257">
                  <c:v>2193</c:v>
                </c:pt>
                <c:pt idx="1258">
                  <c:v>1955</c:v>
                </c:pt>
                <c:pt idx="1259">
                  <c:v>2840</c:v>
                </c:pt>
                <c:pt idx="1260">
                  <c:v>31553</c:v>
                </c:pt>
                <c:pt idx="1261">
                  <c:v>35382</c:v>
                </c:pt>
                <c:pt idx="1262">
                  <c:v>35308</c:v>
                </c:pt>
                <c:pt idx="1263">
                  <c:v>36438</c:v>
                </c:pt>
                <c:pt idx="1264">
                  <c:v>37162</c:v>
                </c:pt>
                <c:pt idx="1265">
                  <c:v>2967</c:v>
                </c:pt>
                <c:pt idx="1266">
                  <c:v>2601</c:v>
                </c:pt>
                <c:pt idx="1267">
                  <c:v>1894</c:v>
                </c:pt>
                <c:pt idx="1268">
                  <c:v>2692</c:v>
                </c:pt>
                <c:pt idx="1269">
                  <c:v>2125</c:v>
                </c:pt>
                <c:pt idx="1270">
                  <c:v>2389</c:v>
                </c:pt>
                <c:pt idx="1271">
                  <c:v>256</c:v>
                </c:pt>
                <c:pt idx="1272">
                  <c:v>1970</c:v>
                </c:pt>
                <c:pt idx="1273">
                  <c:v>1683</c:v>
                </c:pt>
                <c:pt idx="1274">
                  <c:v>1966</c:v>
                </c:pt>
                <c:pt idx="1275">
                  <c:v>1857</c:v>
                </c:pt>
                <c:pt idx="1276">
                  <c:v>2395</c:v>
                </c:pt>
                <c:pt idx="1277">
                  <c:v>2718</c:v>
                </c:pt>
                <c:pt idx="1278">
                  <c:v>1267</c:v>
                </c:pt>
                <c:pt idx="1279">
                  <c:v>1516</c:v>
                </c:pt>
                <c:pt idx="1280">
                  <c:v>1887</c:v>
                </c:pt>
                <c:pt idx="1281">
                  <c:v>30371</c:v>
                </c:pt>
                <c:pt idx="1282">
                  <c:v>37038</c:v>
                </c:pt>
                <c:pt idx="1283">
                  <c:v>36665</c:v>
                </c:pt>
                <c:pt idx="1284">
                  <c:v>35967</c:v>
                </c:pt>
                <c:pt idx="1285">
                  <c:v>27448</c:v>
                </c:pt>
                <c:pt idx="1286">
                  <c:v>2408</c:v>
                </c:pt>
                <c:pt idx="1287">
                  <c:v>1139</c:v>
                </c:pt>
                <c:pt idx="1288">
                  <c:v>1642</c:v>
                </c:pt>
                <c:pt idx="1289">
                  <c:v>2937</c:v>
                </c:pt>
                <c:pt idx="1290">
                  <c:v>3010</c:v>
                </c:pt>
                <c:pt idx="1291">
                  <c:v>3056</c:v>
                </c:pt>
                <c:pt idx="1292">
                  <c:v>2699</c:v>
                </c:pt>
                <c:pt idx="1293">
                  <c:v>2341</c:v>
                </c:pt>
                <c:pt idx="1294">
                  <c:v>2311</c:v>
                </c:pt>
                <c:pt idx="1295">
                  <c:v>3021</c:v>
                </c:pt>
                <c:pt idx="1296">
                  <c:v>2431</c:v>
                </c:pt>
                <c:pt idx="1297">
                  <c:v>2368</c:v>
                </c:pt>
                <c:pt idx="1298">
                  <c:v>2008</c:v>
                </c:pt>
                <c:pt idx="1299">
                  <c:v>29980</c:v>
                </c:pt>
                <c:pt idx="1300">
                  <c:v>37286</c:v>
                </c:pt>
                <c:pt idx="1301">
                  <c:v>37170</c:v>
                </c:pt>
                <c:pt idx="1302">
                  <c:v>35926</c:v>
                </c:pt>
                <c:pt idx="1303">
                  <c:v>36254</c:v>
                </c:pt>
                <c:pt idx="1304">
                  <c:v>5626</c:v>
                </c:pt>
                <c:pt idx="1305">
                  <c:v>2978</c:v>
                </c:pt>
                <c:pt idx="1306">
                  <c:v>2263</c:v>
                </c:pt>
                <c:pt idx="1307">
                  <c:v>2637</c:v>
                </c:pt>
                <c:pt idx="1308">
                  <c:v>2506</c:v>
                </c:pt>
                <c:pt idx="1309">
                  <c:v>708</c:v>
                </c:pt>
                <c:pt idx="1310">
                  <c:v>823</c:v>
                </c:pt>
                <c:pt idx="1311">
                  <c:v>2937</c:v>
                </c:pt>
                <c:pt idx="1312">
                  <c:v>2587</c:v>
                </c:pt>
                <c:pt idx="1313">
                  <c:v>2449</c:v>
                </c:pt>
                <c:pt idx="1314">
                  <c:v>2321</c:v>
                </c:pt>
                <c:pt idx="1315">
                  <c:v>2600</c:v>
                </c:pt>
                <c:pt idx="1316">
                  <c:v>2144</c:v>
                </c:pt>
                <c:pt idx="1317">
                  <c:v>2217</c:v>
                </c:pt>
                <c:pt idx="1318">
                  <c:v>23927</c:v>
                </c:pt>
                <c:pt idx="1319">
                  <c:v>36041</c:v>
                </c:pt>
                <c:pt idx="1320">
                  <c:v>35936</c:v>
                </c:pt>
                <c:pt idx="1321">
                  <c:v>37083</c:v>
                </c:pt>
                <c:pt idx="1322">
                  <c:v>37183</c:v>
                </c:pt>
                <c:pt idx="1323">
                  <c:v>11863</c:v>
                </c:pt>
                <c:pt idx="1324">
                  <c:v>2766</c:v>
                </c:pt>
                <c:pt idx="1325">
                  <c:v>2113</c:v>
                </c:pt>
                <c:pt idx="1326">
                  <c:v>2285</c:v>
                </c:pt>
                <c:pt idx="1327">
                  <c:v>1990</c:v>
                </c:pt>
                <c:pt idx="1328">
                  <c:v>2079</c:v>
                </c:pt>
                <c:pt idx="1329">
                  <c:v>1252</c:v>
                </c:pt>
                <c:pt idx="1330">
                  <c:v>1236</c:v>
                </c:pt>
                <c:pt idx="1331">
                  <c:v>1707</c:v>
                </c:pt>
                <c:pt idx="1332">
                  <c:v>2689</c:v>
                </c:pt>
                <c:pt idx="1333">
                  <c:v>2330</c:v>
                </c:pt>
                <c:pt idx="1334">
                  <c:v>2460</c:v>
                </c:pt>
                <c:pt idx="1335">
                  <c:v>3299</c:v>
                </c:pt>
                <c:pt idx="1336">
                  <c:v>2573</c:v>
                </c:pt>
                <c:pt idx="1337">
                  <c:v>19022</c:v>
                </c:pt>
                <c:pt idx="1338">
                  <c:v>34843</c:v>
                </c:pt>
                <c:pt idx="1339">
                  <c:v>33759</c:v>
                </c:pt>
                <c:pt idx="1340">
                  <c:v>24646</c:v>
                </c:pt>
                <c:pt idx="1341">
                  <c:v>36798</c:v>
                </c:pt>
                <c:pt idx="1342">
                  <c:v>17833</c:v>
                </c:pt>
                <c:pt idx="1343">
                  <c:v>2562</c:v>
                </c:pt>
                <c:pt idx="1344">
                  <c:v>2509</c:v>
                </c:pt>
                <c:pt idx="1345">
                  <c:v>2658</c:v>
                </c:pt>
                <c:pt idx="1346">
                  <c:v>2929</c:v>
                </c:pt>
                <c:pt idx="1347">
                  <c:v>2472</c:v>
                </c:pt>
                <c:pt idx="1348">
                  <c:v>2190</c:v>
                </c:pt>
                <c:pt idx="1349">
                  <c:v>1509</c:v>
                </c:pt>
                <c:pt idx="1350">
                  <c:v>89</c:v>
                </c:pt>
                <c:pt idx="1351">
                  <c:v>2531</c:v>
                </c:pt>
                <c:pt idx="1352">
                  <c:v>2408</c:v>
                </c:pt>
                <c:pt idx="1353">
                  <c:v>2495</c:v>
                </c:pt>
                <c:pt idx="1354">
                  <c:v>2434</c:v>
                </c:pt>
                <c:pt idx="1355">
                  <c:v>26647</c:v>
                </c:pt>
                <c:pt idx="1356">
                  <c:v>36351</c:v>
                </c:pt>
                <c:pt idx="1357">
                  <c:v>36522</c:v>
                </c:pt>
                <c:pt idx="1358">
                  <c:v>35743</c:v>
                </c:pt>
                <c:pt idx="1359">
                  <c:v>36514</c:v>
                </c:pt>
                <c:pt idx="1360">
                  <c:v>6944</c:v>
                </c:pt>
                <c:pt idx="1361">
                  <c:v>2390</c:v>
                </c:pt>
                <c:pt idx="1362">
                  <c:v>2668</c:v>
                </c:pt>
                <c:pt idx="1363">
                  <c:v>3136</c:v>
                </c:pt>
                <c:pt idx="1364">
                  <c:v>2824</c:v>
                </c:pt>
                <c:pt idx="1365">
                  <c:v>2108</c:v>
                </c:pt>
                <c:pt idx="1366">
                  <c:v>2917</c:v>
                </c:pt>
                <c:pt idx="1367">
                  <c:v>2385</c:v>
                </c:pt>
                <c:pt idx="1368">
                  <c:v>2824</c:v>
                </c:pt>
                <c:pt idx="1369">
                  <c:v>2910</c:v>
                </c:pt>
                <c:pt idx="1370">
                  <c:v>2731</c:v>
                </c:pt>
                <c:pt idx="1371">
                  <c:v>2192</c:v>
                </c:pt>
                <c:pt idx="1372">
                  <c:v>2941</c:v>
                </c:pt>
                <c:pt idx="1373">
                  <c:v>20390</c:v>
                </c:pt>
                <c:pt idx="1374">
                  <c:v>36520</c:v>
                </c:pt>
                <c:pt idx="1375">
                  <c:v>36580</c:v>
                </c:pt>
                <c:pt idx="1376">
                  <c:v>36405</c:v>
                </c:pt>
                <c:pt idx="1377">
                  <c:v>35895</c:v>
                </c:pt>
                <c:pt idx="1378">
                  <c:v>16473</c:v>
                </c:pt>
                <c:pt idx="1379">
                  <c:v>2750</c:v>
                </c:pt>
                <c:pt idx="1380">
                  <c:v>3021</c:v>
                </c:pt>
                <c:pt idx="1381">
                  <c:v>2869</c:v>
                </c:pt>
                <c:pt idx="1382">
                  <c:v>3001</c:v>
                </c:pt>
                <c:pt idx="1383">
                  <c:v>2072</c:v>
                </c:pt>
                <c:pt idx="1384">
                  <c:v>2818</c:v>
                </c:pt>
                <c:pt idx="1385">
                  <c:v>584</c:v>
                </c:pt>
                <c:pt idx="1386">
                  <c:v>1493</c:v>
                </c:pt>
                <c:pt idx="1387">
                  <c:v>2926</c:v>
                </c:pt>
                <c:pt idx="1388">
                  <c:v>2744</c:v>
                </c:pt>
                <c:pt idx="1389">
                  <c:v>2553</c:v>
                </c:pt>
                <c:pt idx="1390">
                  <c:v>2192</c:v>
                </c:pt>
                <c:pt idx="1391">
                  <c:v>2742</c:v>
                </c:pt>
                <c:pt idx="1392">
                  <c:v>14130</c:v>
                </c:pt>
                <c:pt idx="1393">
                  <c:v>36673</c:v>
                </c:pt>
                <c:pt idx="1394">
                  <c:v>37045</c:v>
                </c:pt>
                <c:pt idx="1395">
                  <c:v>35775</c:v>
                </c:pt>
                <c:pt idx="1396">
                  <c:v>36917</c:v>
                </c:pt>
                <c:pt idx="1397">
                  <c:v>22432</c:v>
                </c:pt>
                <c:pt idx="1398">
                  <c:v>2172</c:v>
                </c:pt>
                <c:pt idx="1399">
                  <c:v>3389</c:v>
                </c:pt>
                <c:pt idx="1400">
                  <c:v>2857</c:v>
                </c:pt>
                <c:pt idx="1401">
                  <c:v>2568</c:v>
                </c:pt>
                <c:pt idx="1402">
                  <c:v>3165</c:v>
                </c:pt>
                <c:pt idx="1403">
                  <c:v>2384</c:v>
                </c:pt>
                <c:pt idx="1404">
                  <c:v>71</c:v>
                </c:pt>
                <c:pt idx="1405">
                  <c:v>1597</c:v>
                </c:pt>
                <c:pt idx="1406">
                  <c:v>3265</c:v>
                </c:pt>
                <c:pt idx="1407">
                  <c:v>2321</c:v>
                </c:pt>
                <c:pt idx="1408">
                  <c:v>3222</c:v>
                </c:pt>
                <c:pt idx="1409">
                  <c:v>2950</c:v>
                </c:pt>
                <c:pt idx="1410">
                  <c:v>3148</c:v>
                </c:pt>
                <c:pt idx="1411">
                  <c:v>21394</c:v>
                </c:pt>
                <c:pt idx="1412">
                  <c:v>35634</c:v>
                </c:pt>
                <c:pt idx="1413">
                  <c:v>34808</c:v>
                </c:pt>
                <c:pt idx="1414">
                  <c:v>29343</c:v>
                </c:pt>
                <c:pt idx="1415">
                  <c:v>36386</c:v>
                </c:pt>
                <c:pt idx="1416">
                  <c:v>14692</c:v>
                </c:pt>
                <c:pt idx="1417">
                  <c:v>1837</c:v>
                </c:pt>
                <c:pt idx="1418">
                  <c:v>3299</c:v>
                </c:pt>
                <c:pt idx="1419">
                  <c:v>2882</c:v>
                </c:pt>
                <c:pt idx="1420">
                  <c:v>2731</c:v>
                </c:pt>
                <c:pt idx="1421">
                  <c:v>2862</c:v>
                </c:pt>
                <c:pt idx="1422">
                  <c:v>2563</c:v>
                </c:pt>
                <c:pt idx="1423">
                  <c:v>2145</c:v>
                </c:pt>
                <c:pt idx="1424">
                  <c:v>3516</c:v>
                </c:pt>
                <c:pt idx="1425">
                  <c:v>3048</c:v>
                </c:pt>
                <c:pt idx="1426">
                  <c:v>2062</c:v>
                </c:pt>
                <c:pt idx="1427">
                  <c:v>2414</c:v>
                </c:pt>
                <c:pt idx="1428">
                  <c:v>3030</c:v>
                </c:pt>
                <c:pt idx="1429">
                  <c:v>21125</c:v>
                </c:pt>
                <c:pt idx="1430">
                  <c:v>37715</c:v>
                </c:pt>
                <c:pt idx="1431">
                  <c:v>35378</c:v>
                </c:pt>
                <c:pt idx="1432">
                  <c:v>36048</c:v>
                </c:pt>
                <c:pt idx="1433">
                  <c:v>36928</c:v>
                </c:pt>
                <c:pt idx="1434">
                  <c:v>15213</c:v>
                </c:pt>
                <c:pt idx="1435">
                  <c:v>3229</c:v>
                </c:pt>
                <c:pt idx="1436">
                  <c:v>2834</c:v>
                </c:pt>
                <c:pt idx="1437">
                  <c:v>2080</c:v>
                </c:pt>
                <c:pt idx="1438">
                  <c:v>185</c:v>
                </c:pt>
                <c:pt idx="1439">
                  <c:v>2798</c:v>
                </c:pt>
                <c:pt idx="1440">
                  <c:v>2798</c:v>
                </c:pt>
                <c:pt idx="1441">
                  <c:v>1937</c:v>
                </c:pt>
                <c:pt idx="1442">
                  <c:v>2343</c:v>
                </c:pt>
                <c:pt idx="1443">
                  <c:v>1919</c:v>
                </c:pt>
                <c:pt idx="1444">
                  <c:v>1780</c:v>
                </c:pt>
                <c:pt idx="1445">
                  <c:v>1612</c:v>
                </c:pt>
                <c:pt idx="1446">
                  <c:v>1371</c:v>
                </c:pt>
                <c:pt idx="1447">
                  <c:v>2623</c:v>
                </c:pt>
                <c:pt idx="1448">
                  <c:v>2475</c:v>
                </c:pt>
                <c:pt idx="1449">
                  <c:v>2585</c:v>
                </c:pt>
                <c:pt idx="1450">
                  <c:v>26440</c:v>
                </c:pt>
                <c:pt idx="1451">
                  <c:v>37143</c:v>
                </c:pt>
                <c:pt idx="1452">
                  <c:v>37095</c:v>
                </c:pt>
                <c:pt idx="1453">
                  <c:v>36416</c:v>
                </c:pt>
                <c:pt idx="1454">
                  <c:v>38110</c:v>
                </c:pt>
                <c:pt idx="1455">
                  <c:v>10286</c:v>
                </c:pt>
                <c:pt idx="1456">
                  <c:v>3290</c:v>
                </c:pt>
                <c:pt idx="1457">
                  <c:v>2123</c:v>
                </c:pt>
                <c:pt idx="1458">
                  <c:v>2119</c:v>
                </c:pt>
                <c:pt idx="1459">
                  <c:v>416</c:v>
                </c:pt>
                <c:pt idx="1460">
                  <c:v>2801</c:v>
                </c:pt>
                <c:pt idx="1461">
                  <c:v>2867</c:v>
                </c:pt>
                <c:pt idx="1462">
                  <c:v>3355</c:v>
                </c:pt>
                <c:pt idx="1463">
                  <c:v>1583</c:v>
                </c:pt>
                <c:pt idx="1464">
                  <c:v>3338</c:v>
                </c:pt>
                <c:pt idx="1465">
                  <c:v>3433</c:v>
                </c:pt>
                <c:pt idx="1466">
                  <c:v>3265</c:v>
                </c:pt>
                <c:pt idx="1467">
                  <c:v>2527</c:v>
                </c:pt>
                <c:pt idx="1468">
                  <c:v>2017</c:v>
                </c:pt>
                <c:pt idx="1469">
                  <c:v>10806</c:v>
                </c:pt>
                <c:pt idx="1470">
                  <c:v>35194</c:v>
                </c:pt>
                <c:pt idx="1471">
                  <c:v>37476</c:v>
                </c:pt>
                <c:pt idx="1472">
                  <c:v>36161</c:v>
                </c:pt>
                <c:pt idx="1473">
                  <c:v>36739</c:v>
                </c:pt>
                <c:pt idx="1474">
                  <c:v>26525</c:v>
                </c:pt>
                <c:pt idx="1475">
                  <c:v>3071</c:v>
                </c:pt>
                <c:pt idx="1476">
                  <c:v>2781</c:v>
                </c:pt>
                <c:pt idx="1477">
                  <c:v>3058</c:v>
                </c:pt>
                <c:pt idx="1478">
                  <c:v>2577</c:v>
                </c:pt>
                <c:pt idx="1479">
                  <c:v>227</c:v>
                </c:pt>
                <c:pt idx="1480">
                  <c:v>1339</c:v>
                </c:pt>
                <c:pt idx="1481">
                  <c:v>2800</c:v>
                </c:pt>
                <c:pt idx="1482">
                  <c:v>3417</c:v>
                </c:pt>
                <c:pt idx="1483">
                  <c:v>2551</c:v>
                </c:pt>
                <c:pt idx="1484">
                  <c:v>3429</c:v>
                </c:pt>
                <c:pt idx="1485">
                  <c:v>3440</c:v>
                </c:pt>
                <c:pt idx="1486">
                  <c:v>2664</c:v>
                </c:pt>
                <c:pt idx="1487">
                  <c:v>2744</c:v>
                </c:pt>
                <c:pt idx="1488">
                  <c:v>11474</c:v>
                </c:pt>
                <c:pt idx="1489">
                  <c:v>37732</c:v>
                </c:pt>
                <c:pt idx="1490">
                  <c:v>36135</c:v>
                </c:pt>
                <c:pt idx="1491">
                  <c:v>37319</c:v>
                </c:pt>
                <c:pt idx="1492">
                  <c:v>36247</c:v>
                </c:pt>
                <c:pt idx="1493">
                  <c:v>27326</c:v>
                </c:pt>
                <c:pt idx="1494">
                  <c:v>1975</c:v>
                </c:pt>
                <c:pt idx="1495">
                  <c:v>3038</c:v>
                </c:pt>
                <c:pt idx="1496">
                  <c:v>2172</c:v>
                </c:pt>
                <c:pt idx="1497">
                  <c:v>134</c:v>
                </c:pt>
                <c:pt idx="1498">
                  <c:v>2122</c:v>
                </c:pt>
                <c:pt idx="1499">
                  <c:v>3006</c:v>
                </c:pt>
                <c:pt idx="1500">
                  <c:v>3224</c:v>
                </c:pt>
                <c:pt idx="1501">
                  <c:v>2534</c:v>
                </c:pt>
                <c:pt idx="1502">
                  <c:v>2719</c:v>
                </c:pt>
                <c:pt idx="1503">
                  <c:v>3082</c:v>
                </c:pt>
                <c:pt idx="1504">
                  <c:v>2408</c:v>
                </c:pt>
                <c:pt idx="1505">
                  <c:v>2677</c:v>
                </c:pt>
                <c:pt idx="1506">
                  <c:v>2513</c:v>
                </c:pt>
                <c:pt idx="1507">
                  <c:v>18689</c:v>
                </c:pt>
                <c:pt idx="1508">
                  <c:v>36381</c:v>
                </c:pt>
                <c:pt idx="1509">
                  <c:v>36510</c:v>
                </c:pt>
                <c:pt idx="1510">
                  <c:v>37024</c:v>
                </c:pt>
                <c:pt idx="1511">
                  <c:v>37120</c:v>
                </c:pt>
                <c:pt idx="1512">
                  <c:v>19210</c:v>
                </c:pt>
                <c:pt idx="1513">
                  <c:v>2478</c:v>
                </c:pt>
                <c:pt idx="1514">
                  <c:v>2646</c:v>
                </c:pt>
                <c:pt idx="1515">
                  <c:v>2635</c:v>
                </c:pt>
                <c:pt idx="1516">
                  <c:v>3062</c:v>
                </c:pt>
                <c:pt idx="1517">
                  <c:v>2552</c:v>
                </c:pt>
                <c:pt idx="1518">
                  <c:v>59</c:v>
                </c:pt>
                <c:pt idx="1519">
                  <c:v>1741</c:v>
                </c:pt>
                <c:pt idx="1520">
                  <c:v>2296</c:v>
                </c:pt>
                <c:pt idx="1521">
                  <c:v>3627</c:v>
                </c:pt>
                <c:pt idx="1522">
                  <c:v>2386</c:v>
                </c:pt>
                <c:pt idx="1523">
                  <c:v>2620</c:v>
                </c:pt>
                <c:pt idx="1524">
                  <c:v>3473</c:v>
                </c:pt>
                <c:pt idx="1525">
                  <c:v>3207</c:v>
                </c:pt>
                <c:pt idx="1526">
                  <c:v>9340</c:v>
                </c:pt>
                <c:pt idx="1527">
                  <c:v>36405</c:v>
                </c:pt>
                <c:pt idx="1528">
                  <c:v>37353</c:v>
                </c:pt>
                <c:pt idx="1529">
                  <c:v>36140</c:v>
                </c:pt>
                <c:pt idx="1530">
                  <c:v>35698</c:v>
                </c:pt>
                <c:pt idx="1531">
                  <c:v>27676</c:v>
                </c:pt>
                <c:pt idx="1532">
                  <c:v>3062</c:v>
                </c:pt>
                <c:pt idx="1533">
                  <c:v>1900</c:v>
                </c:pt>
                <c:pt idx="1534">
                  <c:v>2518</c:v>
                </c:pt>
                <c:pt idx="1535">
                  <c:v>2607</c:v>
                </c:pt>
                <c:pt idx="1536">
                  <c:v>2962</c:v>
                </c:pt>
                <c:pt idx="1537">
                  <c:v>1969</c:v>
                </c:pt>
                <c:pt idx="1538">
                  <c:v>2593</c:v>
                </c:pt>
                <c:pt idx="1539">
                  <c:v>3041</c:v>
                </c:pt>
                <c:pt idx="1540">
                  <c:v>2311</c:v>
                </c:pt>
                <c:pt idx="1541">
                  <c:v>730</c:v>
                </c:pt>
                <c:pt idx="1542">
                  <c:v>1082</c:v>
                </c:pt>
                <c:pt idx="1543">
                  <c:v>3189</c:v>
                </c:pt>
                <c:pt idx="1544">
                  <c:v>3099</c:v>
                </c:pt>
                <c:pt idx="1545">
                  <c:v>6926</c:v>
                </c:pt>
                <c:pt idx="1546">
                  <c:v>35498</c:v>
                </c:pt>
                <c:pt idx="1547">
                  <c:v>34772</c:v>
                </c:pt>
                <c:pt idx="1548">
                  <c:v>33973</c:v>
                </c:pt>
                <c:pt idx="1549">
                  <c:v>36553</c:v>
                </c:pt>
                <c:pt idx="1550">
                  <c:v>28810</c:v>
                </c:pt>
                <c:pt idx="1551">
                  <c:v>2936</c:v>
                </c:pt>
                <c:pt idx="1552">
                  <c:v>2934</c:v>
                </c:pt>
                <c:pt idx="1553">
                  <c:v>153</c:v>
                </c:pt>
                <c:pt idx="1554">
                  <c:v>1386</c:v>
                </c:pt>
                <c:pt idx="1555">
                  <c:v>2722</c:v>
                </c:pt>
                <c:pt idx="1556">
                  <c:v>2317</c:v>
                </c:pt>
                <c:pt idx="1557">
                  <c:v>2853</c:v>
                </c:pt>
                <c:pt idx="1558">
                  <c:v>2879</c:v>
                </c:pt>
                <c:pt idx="1559">
                  <c:v>2453</c:v>
                </c:pt>
                <c:pt idx="1560">
                  <c:v>2566</c:v>
                </c:pt>
                <c:pt idx="1561">
                  <c:v>2326</c:v>
                </c:pt>
                <c:pt idx="1562">
                  <c:v>2371</c:v>
                </c:pt>
                <c:pt idx="1563">
                  <c:v>2694</c:v>
                </c:pt>
                <c:pt idx="1564">
                  <c:v>31018</c:v>
                </c:pt>
                <c:pt idx="1565">
                  <c:v>14901</c:v>
                </c:pt>
                <c:pt idx="1566">
                  <c:v>34900</c:v>
                </c:pt>
                <c:pt idx="1567">
                  <c:v>33877</c:v>
                </c:pt>
                <c:pt idx="1568">
                  <c:v>34007</c:v>
                </c:pt>
                <c:pt idx="1569">
                  <c:v>4589</c:v>
                </c:pt>
                <c:pt idx="1570">
                  <c:v>2557</c:v>
                </c:pt>
                <c:pt idx="1571">
                  <c:v>2806</c:v>
                </c:pt>
                <c:pt idx="1572">
                  <c:v>2770</c:v>
                </c:pt>
                <c:pt idx="1573">
                  <c:v>2157</c:v>
                </c:pt>
                <c:pt idx="1574">
                  <c:v>2837</c:v>
                </c:pt>
                <c:pt idx="1575">
                  <c:v>3280</c:v>
                </c:pt>
                <c:pt idx="1576">
                  <c:v>2372</c:v>
                </c:pt>
                <c:pt idx="1577">
                  <c:v>2106</c:v>
                </c:pt>
                <c:pt idx="1578">
                  <c:v>1319</c:v>
                </c:pt>
                <c:pt idx="1579">
                  <c:v>2083</c:v>
                </c:pt>
                <c:pt idx="1580">
                  <c:v>2080</c:v>
                </c:pt>
                <c:pt idx="1581">
                  <c:v>23744</c:v>
                </c:pt>
                <c:pt idx="1582">
                  <c:v>34601</c:v>
                </c:pt>
                <c:pt idx="1583">
                  <c:v>35223</c:v>
                </c:pt>
                <c:pt idx="1584">
                  <c:v>33993</c:v>
                </c:pt>
                <c:pt idx="1585">
                  <c:v>34511</c:v>
                </c:pt>
                <c:pt idx="1586">
                  <c:v>9291</c:v>
                </c:pt>
                <c:pt idx="1587">
                  <c:v>3001</c:v>
                </c:pt>
                <c:pt idx="1588">
                  <c:v>2346</c:v>
                </c:pt>
                <c:pt idx="1589">
                  <c:v>1998</c:v>
                </c:pt>
                <c:pt idx="1590">
                  <c:v>2164</c:v>
                </c:pt>
                <c:pt idx="1591">
                  <c:v>2873</c:v>
                </c:pt>
                <c:pt idx="1592">
                  <c:v>2595</c:v>
                </c:pt>
                <c:pt idx="1593">
                  <c:v>2611</c:v>
                </c:pt>
                <c:pt idx="1594">
                  <c:v>604</c:v>
                </c:pt>
                <c:pt idx="1595">
                  <c:v>957</c:v>
                </c:pt>
                <c:pt idx="1596">
                  <c:v>3048</c:v>
                </c:pt>
                <c:pt idx="1597">
                  <c:v>3073</c:v>
                </c:pt>
                <c:pt idx="1598">
                  <c:v>2475</c:v>
                </c:pt>
                <c:pt idx="1599">
                  <c:v>1144</c:v>
                </c:pt>
                <c:pt idx="1600">
                  <c:v>23161</c:v>
                </c:pt>
                <c:pt idx="1601">
                  <c:v>33574</c:v>
                </c:pt>
                <c:pt idx="1602">
                  <c:v>33556</c:v>
                </c:pt>
                <c:pt idx="1603">
                  <c:v>32884</c:v>
                </c:pt>
                <c:pt idx="1604">
                  <c:v>31647</c:v>
                </c:pt>
                <c:pt idx="1605">
                  <c:v>10885</c:v>
                </c:pt>
                <c:pt idx="1606">
                  <c:v>2799</c:v>
                </c:pt>
                <c:pt idx="1607">
                  <c:v>2789</c:v>
                </c:pt>
                <c:pt idx="1608">
                  <c:v>1024</c:v>
                </c:pt>
                <c:pt idx="1609">
                  <c:v>1298</c:v>
                </c:pt>
                <c:pt idx="1610">
                  <c:v>2954</c:v>
                </c:pt>
                <c:pt idx="1611">
                  <c:v>1995</c:v>
                </c:pt>
                <c:pt idx="1612">
                  <c:v>2508</c:v>
                </c:pt>
                <c:pt idx="1613">
                  <c:v>2054</c:v>
                </c:pt>
                <c:pt idx="1614">
                  <c:v>2604</c:v>
                </c:pt>
                <c:pt idx="1615">
                  <c:v>2069</c:v>
                </c:pt>
                <c:pt idx="1616">
                  <c:v>2430</c:v>
                </c:pt>
                <c:pt idx="1617">
                  <c:v>3815</c:v>
                </c:pt>
                <c:pt idx="1618">
                  <c:v>33230</c:v>
                </c:pt>
                <c:pt idx="1619">
                  <c:v>31523</c:v>
                </c:pt>
                <c:pt idx="1620">
                  <c:v>31488</c:v>
                </c:pt>
                <c:pt idx="1621">
                  <c:v>31028</c:v>
                </c:pt>
                <c:pt idx="1622">
                  <c:v>30748</c:v>
                </c:pt>
                <c:pt idx="1623">
                  <c:v>2231</c:v>
                </c:pt>
                <c:pt idx="1624">
                  <c:v>1261</c:v>
                </c:pt>
                <c:pt idx="1625">
                  <c:v>248</c:v>
                </c:pt>
                <c:pt idx="1626">
                  <c:v>2676</c:v>
                </c:pt>
                <c:pt idx="1627">
                  <c:v>2252</c:v>
                </c:pt>
                <c:pt idx="1628">
                  <c:v>2406</c:v>
                </c:pt>
                <c:pt idx="1629">
                  <c:v>2695</c:v>
                </c:pt>
                <c:pt idx="1630">
                  <c:v>2304</c:v>
                </c:pt>
                <c:pt idx="1631">
                  <c:v>2152</c:v>
                </c:pt>
                <c:pt idx="1632">
                  <c:v>2522</c:v>
                </c:pt>
                <c:pt idx="1633">
                  <c:v>2332</c:v>
                </c:pt>
                <c:pt idx="1634">
                  <c:v>1878</c:v>
                </c:pt>
                <c:pt idx="1635">
                  <c:v>15686</c:v>
                </c:pt>
                <c:pt idx="1636">
                  <c:v>32874</c:v>
                </c:pt>
                <c:pt idx="1637">
                  <c:v>26995</c:v>
                </c:pt>
                <c:pt idx="1638">
                  <c:v>32483</c:v>
                </c:pt>
                <c:pt idx="1639">
                  <c:v>31631</c:v>
                </c:pt>
                <c:pt idx="1640">
                  <c:v>15923</c:v>
                </c:pt>
                <c:pt idx="1641">
                  <c:v>2239</c:v>
                </c:pt>
                <c:pt idx="1642">
                  <c:v>1877</c:v>
                </c:pt>
                <c:pt idx="1643">
                  <c:v>2419</c:v>
                </c:pt>
                <c:pt idx="1644">
                  <c:v>2186</c:v>
                </c:pt>
                <c:pt idx="1645">
                  <c:v>2011</c:v>
                </c:pt>
                <c:pt idx="1646">
                  <c:v>2801</c:v>
                </c:pt>
                <c:pt idx="1647">
                  <c:v>1986</c:v>
                </c:pt>
                <c:pt idx="1648">
                  <c:v>368</c:v>
                </c:pt>
                <c:pt idx="1649">
                  <c:v>961</c:v>
                </c:pt>
                <c:pt idx="1650">
                  <c:v>2549</c:v>
                </c:pt>
                <c:pt idx="1651">
                  <c:v>2293</c:v>
                </c:pt>
                <c:pt idx="1652">
                  <c:v>10013</c:v>
                </c:pt>
                <c:pt idx="1653">
                  <c:v>32177</c:v>
                </c:pt>
                <c:pt idx="1654">
                  <c:v>32388</c:v>
                </c:pt>
                <c:pt idx="1655">
                  <c:v>32495</c:v>
                </c:pt>
                <c:pt idx="1656">
                  <c:v>31702</c:v>
                </c:pt>
                <c:pt idx="1657">
                  <c:v>22860</c:v>
                </c:pt>
                <c:pt idx="1658">
                  <c:v>2208</c:v>
                </c:pt>
                <c:pt idx="1659">
                  <c:v>2043</c:v>
                </c:pt>
                <c:pt idx="1660">
                  <c:v>116</c:v>
                </c:pt>
                <c:pt idx="1661">
                  <c:v>1888</c:v>
                </c:pt>
                <c:pt idx="1662">
                  <c:v>2923</c:v>
                </c:pt>
                <c:pt idx="1663">
                  <c:v>2451</c:v>
                </c:pt>
                <c:pt idx="1664">
                  <c:v>2822</c:v>
                </c:pt>
                <c:pt idx="1665">
                  <c:v>2629</c:v>
                </c:pt>
                <c:pt idx="1666">
                  <c:v>2194</c:v>
                </c:pt>
                <c:pt idx="1667">
                  <c:v>1642</c:v>
                </c:pt>
                <c:pt idx="1668">
                  <c:v>1669</c:v>
                </c:pt>
                <c:pt idx="1669">
                  <c:v>847</c:v>
                </c:pt>
                <c:pt idx="1670">
                  <c:v>1634</c:v>
                </c:pt>
                <c:pt idx="1671">
                  <c:v>12183</c:v>
                </c:pt>
                <c:pt idx="1672">
                  <c:v>20379</c:v>
                </c:pt>
                <c:pt idx="1673">
                  <c:v>31878</c:v>
                </c:pt>
                <c:pt idx="1674">
                  <c:v>32428</c:v>
                </c:pt>
                <c:pt idx="1675">
                  <c:v>31583</c:v>
                </c:pt>
                <c:pt idx="1676">
                  <c:v>14632</c:v>
                </c:pt>
                <c:pt idx="1677">
                  <c:v>2823</c:v>
                </c:pt>
                <c:pt idx="1678">
                  <c:v>2285</c:v>
                </c:pt>
                <c:pt idx="1679">
                  <c:v>2515</c:v>
                </c:pt>
                <c:pt idx="1680">
                  <c:v>2105</c:v>
                </c:pt>
                <c:pt idx="1681">
                  <c:v>957</c:v>
                </c:pt>
                <c:pt idx="1682">
                  <c:v>862</c:v>
                </c:pt>
                <c:pt idx="1683">
                  <c:v>2405</c:v>
                </c:pt>
                <c:pt idx="1684">
                  <c:v>2223</c:v>
                </c:pt>
                <c:pt idx="1685">
                  <c:v>2510</c:v>
                </c:pt>
                <c:pt idx="1686">
                  <c:v>2503</c:v>
                </c:pt>
                <c:pt idx="1687">
                  <c:v>1869</c:v>
                </c:pt>
                <c:pt idx="1688">
                  <c:v>18047</c:v>
                </c:pt>
                <c:pt idx="1689">
                  <c:v>30464</c:v>
                </c:pt>
                <c:pt idx="1690">
                  <c:v>30916</c:v>
                </c:pt>
                <c:pt idx="1691">
                  <c:v>30868</c:v>
                </c:pt>
                <c:pt idx="1692">
                  <c:v>31478</c:v>
                </c:pt>
                <c:pt idx="1693">
                  <c:v>11650</c:v>
                </c:pt>
                <c:pt idx="1694">
                  <c:v>2740</c:v>
                </c:pt>
                <c:pt idx="1695">
                  <c:v>768</c:v>
                </c:pt>
                <c:pt idx="1696">
                  <c:v>326</c:v>
                </c:pt>
                <c:pt idx="1697">
                  <c:v>1750</c:v>
                </c:pt>
                <c:pt idx="1698">
                  <c:v>2463</c:v>
                </c:pt>
                <c:pt idx="1699">
                  <c:v>2236</c:v>
                </c:pt>
                <c:pt idx="1700">
                  <c:v>1649</c:v>
                </c:pt>
                <c:pt idx="1701">
                  <c:v>2119</c:v>
                </c:pt>
                <c:pt idx="1702">
                  <c:v>2215</c:v>
                </c:pt>
                <c:pt idx="1703">
                  <c:v>1829</c:v>
                </c:pt>
                <c:pt idx="1704">
                  <c:v>1528</c:v>
                </c:pt>
                <c:pt idx="1705">
                  <c:v>7271</c:v>
                </c:pt>
                <c:pt idx="1706">
                  <c:v>30978</c:v>
                </c:pt>
                <c:pt idx="1707">
                  <c:v>31858</c:v>
                </c:pt>
                <c:pt idx="1708">
                  <c:v>29873</c:v>
                </c:pt>
                <c:pt idx="1709">
                  <c:v>31523</c:v>
                </c:pt>
                <c:pt idx="1710">
                  <c:v>23156</c:v>
                </c:pt>
                <c:pt idx="1711">
                  <c:v>536</c:v>
                </c:pt>
                <c:pt idx="1712">
                  <c:v>2222</c:v>
                </c:pt>
                <c:pt idx="1713">
                  <c:v>2354</c:v>
                </c:pt>
                <c:pt idx="1714">
                  <c:v>1770</c:v>
                </c:pt>
                <c:pt idx="1715">
                  <c:v>2252</c:v>
                </c:pt>
                <c:pt idx="1716">
                  <c:v>2037</c:v>
                </c:pt>
                <c:pt idx="1717">
                  <c:v>2013</c:v>
                </c:pt>
                <c:pt idx="1718">
                  <c:v>2182</c:v>
                </c:pt>
                <c:pt idx="1719">
                  <c:v>1952</c:v>
                </c:pt>
                <c:pt idx="1720">
                  <c:v>2334</c:v>
                </c:pt>
                <c:pt idx="1721">
                  <c:v>1463</c:v>
                </c:pt>
                <c:pt idx="1722">
                  <c:v>4914</c:v>
                </c:pt>
                <c:pt idx="1723">
                  <c:v>30312</c:v>
                </c:pt>
                <c:pt idx="1724">
                  <c:v>29441</c:v>
                </c:pt>
                <c:pt idx="1725">
                  <c:v>31505</c:v>
                </c:pt>
                <c:pt idx="1726">
                  <c:v>30083</c:v>
                </c:pt>
                <c:pt idx="1727">
                  <c:v>27085</c:v>
                </c:pt>
                <c:pt idx="1728">
                  <c:v>2401</c:v>
                </c:pt>
                <c:pt idx="1729">
                  <c:v>2224</c:v>
                </c:pt>
                <c:pt idx="1730">
                  <c:v>1843</c:v>
                </c:pt>
                <c:pt idx="1731">
                  <c:v>1584</c:v>
                </c:pt>
                <c:pt idx="1732">
                  <c:v>2203</c:v>
                </c:pt>
                <c:pt idx="1733">
                  <c:v>1466</c:v>
                </c:pt>
                <c:pt idx="1734">
                  <c:v>1672</c:v>
                </c:pt>
                <c:pt idx="1735">
                  <c:v>310</c:v>
                </c:pt>
                <c:pt idx="1736">
                  <c:v>2366</c:v>
                </c:pt>
                <c:pt idx="1737">
                  <c:v>1730</c:v>
                </c:pt>
                <c:pt idx="1738">
                  <c:v>1339</c:v>
                </c:pt>
                <c:pt idx="1739">
                  <c:v>2124</c:v>
                </c:pt>
                <c:pt idx="1740">
                  <c:v>18914</c:v>
                </c:pt>
                <c:pt idx="1741">
                  <c:v>31230</c:v>
                </c:pt>
                <c:pt idx="1742">
                  <c:v>31178</c:v>
                </c:pt>
                <c:pt idx="1743">
                  <c:v>30800</c:v>
                </c:pt>
                <c:pt idx="1744">
                  <c:v>33161</c:v>
                </c:pt>
                <c:pt idx="1745">
                  <c:v>11066</c:v>
                </c:pt>
                <c:pt idx="1746">
                  <c:v>2361</c:v>
                </c:pt>
                <c:pt idx="1747">
                  <c:v>1718</c:v>
                </c:pt>
                <c:pt idx="1748">
                  <c:v>433</c:v>
                </c:pt>
                <c:pt idx="1749">
                  <c:v>2237</c:v>
                </c:pt>
                <c:pt idx="1750">
                  <c:v>1796</c:v>
                </c:pt>
                <c:pt idx="1751">
                  <c:v>1389</c:v>
                </c:pt>
                <c:pt idx="1752">
                  <c:v>1657</c:v>
                </c:pt>
                <c:pt idx="1753">
                  <c:v>1387</c:v>
                </c:pt>
                <c:pt idx="1754">
                  <c:v>935</c:v>
                </c:pt>
                <c:pt idx="1755">
                  <c:v>2547</c:v>
                </c:pt>
                <c:pt idx="1756">
                  <c:v>1995</c:v>
                </c:pt>
                <c:pt idx="1757">
                  <c:v>1620</c:v>
                </c:pt>
                <c:pt idx="1758">
                  <c:v>2174</c:v>
                </c:pt>
                <c:pt idx="1759">
                  <c:v>26349</c:v>
                </c:pt>
                <c:pt idx="1760">
                  <c:v>30642</c:v>
                </c:pt>
                <c:pt idx="1761">
                  <c:v>30809</c:v>
                </c:pt>
                <c:pt idx="1762">
                  <c:v>29920</c:v>
                </c:pt>
                <c:pt idx="1763">
                  <c:v>29949</c:v>
                </c:pt>
                <c:pt idx="1764">
                  <c:v>4731</c:v>
                </c:pt>
                <c:pt idx="1765">
                  <c:v>26</c:v>
                </c:pt>
                <c:pt idx="1766">
                  <c:v>1870</c:v>
                </c:pt>
                <c:pt idx="1767">
                  <c:v>1783</c:v>
                </c:pt>
                <c:pt idx="1768">
                  <c:v>2334</c:v>
                </c:pt>
                <c:pt idx="1769">
                  <c:v>2071</c:v>
                </c:pt>
                <c:pt idx="1770">
                  <c:v>1568</c:v>
                </c:pt>
                <c:pt idx="1771">
                  <c:v>2191</c:v>
                </c:pt>
                <c:pt idx="1772">
                  <c:v>2222</c:v>
                </c:pt>
                <c:pt idx="1773">
                  <c:v>2120</c:v>
                </c:pt>
                <c:pt idx="1774">
                  <c:v>2208</c:v>
                </c:pt>
                <c:pt idx="1775">
                  <c:v>2332</c:v>
                </c:pt>
                <c:pt idx="1776">
                  <c:v>19476</c:v>
                </c:pt>
                <c:pt idx="1777">
                  <c:v>30983</c:v>
                </c:pt>
                <c:pt idx="1778">
                  <c:v>30723</c:v>
                </c:pt>
                <c:pt idx="1779">
                  <c:v>30468</c:v>
                </c:pt>
                <c:pt idx="1780">
                  <c:v>30134</c:v>
                </c:pt>
                <c:pt idx="1781">
                  <c:v>12108</c:v>
                </c:pt>
                <c:pt idx="1782">
                  <c:v>2143</c:v>
                </c:pt>
                <c:pt idx="1783">
                  <c:v>1920</c:v>
                </c:pt>
                <c:pt idx="1784">
                  <c:v>1904</c:v>
                </c:pt>
                <c:pt idx="1785">
                  <c:v>188</c:v>
                </c:pt>
                <c:pt idx="1786">
                  <c:v>1371</c:v>
                </c:pt>
                <c:pt idx="1787">
                  <c:v>2857</c:v>
                </c:pt>
                <c:pt idx="1788">
                  <c:v>2341</c:v>
                </c:pt>
                <c:pt idx="1789">
                  <c:v>2416</c:v>
                </c:pt>
                <c:pt idx="1790">
                  <c:v>2232</c:v>
                </c:pt>
                <c:pt idx="1791">
                  <c:v>2442</c:v>
                </c:pt>
                <c:pt idx="1792">
                  <c:v>1722</c:v>
                </c:pt>
                <c:pt idx="1793">
                  <c:v>11765</c:v>
                </c:pt>
                <c:pt idx="1794">
                  <c:v>31432</c:v>
                </c:pt>
                <c:pt idx="1795">
                  <c:v>29747</c:v>
                </c:pt>
                <c:pt idx="1796">
                  <c:v>32648</c:v>
                </c:pt>
                <c:pt idx="1797">
                  <c:v>31902</c:v>
                </c:pt>
                <c:pt idx="1798">
                  <c:v>31159</c:v>
                </c:pt>
                <c:pt idx="1799">
                  <c:v>30491</c:v>
                </c:pt>
                <c:pt idx="1800">
                  <c:v>29994</c:v>
                </c:pt>
                <c:pt idx="1801">
                  <c:v>31413</c:v>
                </c:pt>
                <c:pt idx="1802">
                  <c:v>31684</c:v>
                </c:pt>
                <c:pt idx="1803">
                  <c:v>31237</c:v>
                </c:pt>
                <c:pt idx="1804">
                  <c:v>31533</c:v>
                </c:pt>
                <c:pt idx="1805">
                  <c:v>32563</c:v>
                </c:pt>
                <c:pt idx="1806">
                  <c:v>29513</c:v>
                </c:pt>
                <c:pt idx="1807">
                  <c:v>31958</c:v>
                </c:pt>
                <c:pt idx="1808">
                  <c:v>31487</c:v>
                </c:pt>
                <c:pt idx="1809">
                  <c:v>32080</c:v>
                </c:pt>
                <c:pt idx="1810">
                  <c:v>20729</c:v>
                </c:pt>
                <c:pt idx="1811">
                  <c:v>28816</c:v>
                </c:pt>
                <c:pt idx="1812">
                  <c:v>32001</c:v>
                </c:pt>
                <c:pt idx="1813">
                  <c:v>30216</c:v>
                </c:pt>
                <c:pt idx="1814">
                  <c:v>31145</c:v>
                </c:pt>
                <c:pt idx="1815">
                  <c:v>23678</c:v>
                </c:pt>
                <c:pt idx="1816">
                  <c:v>31940</c:v>
                </c:pt>
                <c:pt idx="1817">
                  <c:v>28854</c:v>
                </c:pt>
                <c:pt idx="1818">
                  <c:v>32546</c:v>
                </c:pt>
                <c:pt idx="1819">
                  <c:v>32179</c:v>
                </c:pt>
                <c:pt idx="1820">
                  <c:v>30120</c:v>
                </c:pt>
                <c:pt idx="1821">
                  <c:v>32084</c:v>
                </c:pt>
                <c:pt idx="1822">
                  <c:v>32001</c:v>
                </c:pt>
                <c:pt idx="1823">
                  <c:v>9663</c:v>
                </c:pt>
                <c:pt idx="1824">
                  <c:v>178</c:v>
                </c:pt>
                <c:pt idx="1825">
                  <c:v>79</c:v>
                </c:pt>
                <c:pt idx="1826">
                  <c:v>109</c:v>
                </c:pt>
                <c:pt idx="1827">
                  <c:v>88</c:v>
                </c:pt>
                <c:pt idx="1828">
                  <c:v>1460</c:v>
                </c:pt>
                <c:pt idx="1829">
                  <c:v>2008</c:v>
                </c:pt>
                <c:pt idx="1830">
                  <c:v>1513</c:v>
                </c:pt>
                <c:pt idx="1831">
                  <c:v>1831</c:v>
                </c:pt>
                <c:pt idx="1832">
                  <c:v>781</c:v>
                </c:pt>
                <c:pt idx="1833">
                  <c:v>657</c:v>
                </c:pt>
                <c:pt idx="1834">
                  <c:v>405</c:v>
                </c:pt>
                <c:pt idx="1835">
                  <c:v>786</c:v>
                </c:pt>
                <c:pt idx="1836">
                  <c:v>583</c:v>
                </c:pt>
                <c:pt idx="1837">
                  <c:v>460</c:v>
                </c:pt>
                <c:pt idx="1838">
                  <c:v>354</c:v>
                </c:pt>
                <c:pt idx="1839">
                  <c:v>13965</c:v>
                </c:pt>
                <c:pt idx="1840">
                  <c:v>30974</c:v>
                </c:pt>
                <c:pt idx="1841">
                  <c:v>31590</c:v>
                </c:pt>
                <c:pt idx="1842">
                  <c:v>31526</c:v>
                </c:pt>
                <c:pt idx="1843">
                  <c:v>30852</c:v>
                </c:pt>
                <c:pt idx="1844">
                  <c:v>15945</c:v>
                </c:pt>
                <c:pt idx="1845">
                  <c:v>994</c:v>
                </c:pt>
                <c:pt idx="1846">
                  <c:v>1789</c:v>
                </c:pt>
                <c:pt idx="1847">
                  <c:v>1590</c:v>
                </c:pt>
                <c:pt idx="1848">
                  <c:v>2236</c:v>
                </c:pt>
                <c:pt idx="1849">
                  <c:v>2512</c:v>
                </c:pt>
                <c:pt idx="1850">
                  <c:v>2187</c:v>
                </c:pt>
                <c:pt idx="1851">
                  <c:v>1820</c:v>
                </c:pt>
                <c:pt idx="1852">
                  <c:v>2422</c:v>
                </c:pt>
                <c:pt idx="1853">
                  <c:v>2248</c:v>
                </c:pt>
                <c:pt idx="1854">
                  <c:v>1679</c:v>
                </c:pt>
                <c:pt idx="1855">
                  <c:v>2136</c:v>
                </c:pt>
                <c:pt idx="1856">
                  <c:v>2233</c:v>
                </c:pt>
                <c:pt idx="1857">
                  <c:v>14678</c:v>
                </c:pt>
                <c:pt idx="1858">
                  <c:v>30409</c:v>
                </c:pt>
                <c:pt idx="1859">
                  <c:v>31152</c:v>
                </c:pt>
                <c:pt idx="1860">
                  <c:v>31710</c:v>
                </c:pt>
                <c:pt idx="1861">
                  <c:v>31418</c:v>
                </c:pt>
                <c:pt idx="1862">
                  <c:v>19332</c:v>
                </c:pt>
                <c:pt idx="1863">
                  <c:v>2374</c:v>
                </c:pt>
                <c:pt idx="1864">
                  <c:v>2025</c:v>
                </c:pt>
                <c:pt idx="1865">
                  <c:v>1983</c:v>
                </c:pt>
                <c:pt idx="1866">
                  <c:v>1084</c:v>
                </c:pt>
                <c:pt idx="1867">
                  <c:v>594</c:v>
                </c:pt>
                <c:pt idx="1868">
                  <c:v>2636</c:v>
                </c:pt>
                <c:pt idx="1869">
                  <c:v>2030</c:v>
                </c:pt>
                <c:pt idx="1870">
                  <c:v>2641</c:v>
                </c:pt>
                <c:pt idx="1871">
                  <c:v>1901</c:v>
                </c:pt>
                <c:pt idx="1872">
                  <c:v>2030</c:v>
                </c:pt>
                <c:pt idx="1873">
                  <c:v>2187</c:v>
                </c:pt>
                <c:pt idx="1874">
                  <c:v>2203</c:v>
                </c:pt>
                <c:pt idx="1875">
                  <c:v>2455</c:v>
                </c:pt>
                <c:pt idx="1876">
                  <c:v>29683</c:v>
                </c:pt>
                <c:pt idx="1877">
                  <c:v>29109</c:v>
                </c:pt>
                <c:pt idx="1878">
                  <c:v>29896</c:v>
                </c:pt>
                <c:pt idx="1879">
                  <c:v>31241</c:v>
                </c:pt>
                <c:pt idx="1880">
                  <c:v>25155</c:v>
                </c:pt>
                <c:pt idx="1881">
                  <c:v>799</c:v>
                </c:pt>
                <c:pt idx="1882">
                  <c:v>2550</c:v>
                </c:pt>
                <c:pt idx="1883">
                  <c:v>2544</c:v>
                </c:pt>
                <c:pt idx="1884">
                  <c:v>2400</c:v>
                </c:pt>
                <c:pt idx="1885">
                  <c:v>3304</c:v>
                </c:pt>
                <c:pt idx="1886">
                  <c:v>1978</c:v>
                </c:pt>
                <c:pt idx="1887">
                  <c:v>2259</c:v>
                </c:pt>
                <c:pt idx="1888">
                  <c:v>2560</c:v>
                </c:pt>
                <c:pt idx="1889">
                  <c:v>2121</c:v>
                </c:pt>
                <c:pt idx="1890">
                  <c:v>2475</c:v>
                </c:pt>
                <c:pt idx="1891">
                  <c:v>2337</c:v>
                </c:pt>
                <c:pt idx="1892">
                  <c:v>2691</c:v>
                </c:pt>
                <c:pt idx="1893">
                  <c:v>19773</c:v>
                </c:pt>
                <c:pt idx="1894">
                  <c:v>31541</c:v>
                </c:pt>
                <c:pt idx="1895">
                  <c:v>25687</c:v>
                </c:pt>
                <c:pt idx="1896">
                  <c:v>25252</c:v>
                </c:pt>
                <c:pt idx="1897">
                  <c:v>32393</c:v>
                </c:pt>
                <c:pt idx="1898">
                  <c:v>13201</c:v>
                </c:pt>
                <c:pt idx="1899">
                  <c:v>2597</c:v>
                </c:pt>
                <c:pt idx="1900">
                  <c:v>993</c:v>
                </c:pt>
                <c:pt idx="1901">
                  <c:v>2385</c:v>
                </c:pt>
                <c:pt idx="1902">
                  <c:v>1350</c:v>
                </c:pt>
                <c:pt idx="1903">
                  <c:v>1409</c:v>
                </c:pt>
                <c:pt idx="1904">
                  <c:v>2222</c:v>
                </c:pt>
                <c:pt idx="1905">
                  <c:v>3175</c:v>
                </c:pt>
                <c:pt idx="1906">
                  <c:v>2020</c:v>
                </c:pt>
                <c:pt idx="1907">
                  <c:v>2403</c:v>
                </c:pt>
                <c:pt idx="1908">
                  <c:v>2707</c:v>
                </c:pt>
                <c:pt idx="1909">
                  <c:v>2303</c:v>
                </c:pt>
                <c:pt idx="1910">
                  <c:v>2516</c:v>
                </c:pt>
                <c:pt idx="1911">
                  <c:v>24484</c:v>
                </c:pt>
                <c:pt idx="1912">
                  <c:v>31164</c:v>
                </c:pt>
                <c:pt idx="1913">
                  <c:v>31843</c:v>
                </c:pt>
                <c:pt idx="1914">
                  <c:v>31354</c:v>
                </c:pt>
                <c:pt idx="1915">
                  <c:v>31260</c:v>
                </c:pt>
                <c:pt idx="1916">
                  <c:v>5947</c:v>
                </c:pt>
                <c:pt idx="1917">
                  <c:v>296</c:v>
                </c:pt>
                <c:pt idx="1918">
                  <c:v>1765</c:v>
                </c:pt>
                <c:pt idx="1919">
                  <c:v>2431</c:v>
                </c:pt>
                <c:pt idx="1920">
                  <c:v>2916</c:v>
                </c:pt>
                <c:pt idx="1921">
                  <c:v>2540</c:v>
                </c:pt>
                <c:pt idx="1922">
                  <c:v>2829</c:v>
                </c:pt>
                <c:pt idx="1923">
                  <c:v>2475</c:v>
                </c:pt>
                <c:pt idx="1924">
                  <c:v>2228</c:v>
                </c:pt>
                <c:pt idx="1925">
                  <c:v>1661</c:v>
                </c:pt>
                <c:pt idx="1926">
                  <c:v>1476</c:v>
                </c:pt>
                <c:pt idx="1927">
                  <c:v>1686</c:v>
                </c:pt>
                <c:pt idx="1928">
                  <c:v>1371</c:v>
                </c:pt>
                <c:pt idx="1929">
                  <c:v>1728</c:v>
                </c:pt>
                <c:pt idx="1930">
                  <c:v>2408</c:v>
                </c:pt>
                <c:pt idx="1931">
                  <c:v>27032</c:v>
                </c:pt>
                <c:pt idx="1932">
                  <c:v>32067</c:v>
                </c:pt>
                <c:pt idx="1933">
                  <c:v>32240</c:v>
                </c:pt>
                <c:pt idx="1934">
                  <c:v>25678</c:v>
                </c:pt>
                <c:pt idx="1935">
                  <c:v>25615</c:v>
                </c:pt>
                <c:pt idx="1936">
                  <c:v>3103</c:v>
                </c:pt>
                <c:pt idx="1937">
                  <c:v>2815</c:v>
                </c:pt>
                <c:pt idx="1938">
                  <c:v>2370</c:v>
                </c:pt>
                <c:pt idx="1939">
                  <c:v>2527</c:v>
                </c:pt>
                <c:pt idx="1940">
                  <c:v>2151</c:v>
                </c:pt>
                <c:pt idx="1941">
                  <c:v>2250</c:v>
                </c:pt>
                <c:pt idx="1942">
                  <c:v>2463</c:v>
                </c:pt>
                <c:pt idx="1943">
                  <c:v>2317</c:v>
                </c:pt>
                <c:pt idx="1944">
                  <c:v>56</c:v>
                </c:pt>
                <c:pt idx="1945">
                  <c:v>1440</c:v>
                </c:pt>
                <c:pt idx="1946">
                  <c:v>2691</c:v>
                </c:pt>
                <c:pt idx="1947">
                  <c:v>2854</c:v>
                </c:pt>
                <c:pt idx="1948">
                  <c:v>25502</c:v>
                </c:pt>
                <c:pt idx="1949">
                  <c:v>32423</c:v>
                </c:pt>
                <c:pt idx="1950">
                  <c:v>32567</c:v>
                </c:pt>
                <c:pt idx="1951">
                  <c:v>30820</c:v>
                </c:pt>
                <c:pt idx="1952">
                  <c:v>30599</c:v>
                </c:pt>
                <c:pt idx="1953">
                  <c:v>7349</c:v>
                </c:pt>
                <c:pt idx="1954">
                  <c:v>2275</c:v>
                </c:pt>
                <c:pt idx="1955">
                  <c:v>2626</c:v>
                </c:pt>
                <c:pt idx="1956">
                  <c:v>969</c:v>
                </c:pt>
                <c:pt idx="1957">
                  <c:v>2692</c:v>
                </c:pt>
                <c:pt idx="1958">
                  <c:v>1572</c:v>
                </c:pt>
                <c:pt idx="1959">
                  <c:v>2288</c:v>
                </c:pt>
                <c:pt idx="1960">
                  <c:v>3107</c:v>
                </c:pt>
                <c:pt idx="1961">
                  <c:v>2451</c:v>
                </c:pt>
                <c:pt idx="1962">
                  <c:v>2327</c:v>
                </c:pt>
                <c:pt idx="1963">
                  <c:v>2351</c:v>
                </c:pt>
                <c:pt idx="1964">
                  <c:v>1817</c:v>
                </c:pt>
                <c:pt idx="1965">
                  <c:v>2119</c:v>
                </c:pt>
                <c:pt idx="1966">
                  <c:v>20571</c:v>
                </c:pt>
                <c:pt idx="1967">
                  <c:v>32568</c:v>
                </c:pt>
                <c:pt idx="1968">
                  <c:v>32141</c:v>
                </c:pt>
                <c:pt idx="1969">
                  <c:v>32424</c:v>
                </c:pt>
                <c:pt idx="1970">
                  <c:v>30884</c:v>
                </c:pt>
                <c:pt idx="1971">
                  <c:v>11613</c:v>
                </c:pt>
                <c:pt idx="1972">
                  <c:v>2447</c:v>
                </c:pt>
                <c:pt idx="1973">
                  <c:v>2762</c:v>
                </c:pt>
                <c:pt idx="1974">
                  <c:v>2517</c:v>
                </c:pt>
                <c:pt idx="1975">
                  <c:v>2741</c:v>
                </c:pt>
                <c:pt idx="1976">
                  <c:v>2209</c:v>
                </c:pt>
                <c:pt idx="1977">
                  <c:v>2862</c:v>
                </c:pt>
                <c:pt idx="1978">
                  <c:v>2704</c:v>
                </c:pt>
                <c:pt idx="1979">
                  <c:v>1320</c:v>
                </c:pt>
                <c:pt idx="1980">
                  <c:v>693</c:v>
                </c:pt>
                <c:pt idx="1981">
                  <c:v>2891</c:v>
                </c:pt>
                <c:pt idx="1982">
                  <c:v>3028</c:v>
                </c:pt>
                <c:pt idx="1983">
                  <c:v>2365</c:v>
                </c:pt>
                <c:pt idx="1984">
                  <c:v>27369</c:v>
                </c:pt>
                <c:pt idx="1985">
                  <c:v>31581</c:v>
                </c:pt>
                <c:pt idx="1986">
                  <c:v>32469</c:v>
                </c:pt>
                <c:pt idx="1987">
                  <c:v>31092</c:v>
                </c:pt>
                <c:pt idx="1988">
                  <c:v>31385</c:v>
                </c:pt>
                <c:pt idx="1989">
                  <c:v>5605</c:v>
                </c:pt>
                <c:pt idx="1990">
                  <c:v>2468</c:v>
                </c:pt>
                <c:pt idx="1991">
                  <c:v>2273</c:v>
                </c:pt>
                <c:pt idx="1992">
                  <c:v>2630</c:v>
                </c:pt>
                <c:pt idx="1993">
                  <c:v>2757</c:v>
                </c:pt>
                <c:pt idx="1994">
                  <c:v>2278</c:v>
                </c:pt>
                <c:pt idx="1995">
                  <c:v>1275</c:v>
                </c:pt>
                <c:pt idx="1996">
                  <c:v>606</c:v>
                </c:pt>
                <c:pt idx="1997">
                  <c:v>1945</c:v>
                </c:pt>
                <c:pt idx="1998">
                  <c:v>2442</c:v>
                </c:pt>
                <c:pt idx="1999">
                  <c:v>2900</c:v>
                </c:pt>
                <c:pt idx="2000">
                  <c:v>2741</c:v>
                </c:pt>
                <c:pt idx="2001">
                  <c:v>2569</c:v>
                </c:pt>
                <c:pt idx="2002">
                  <c:v>23617</c:v>
                </c:pt>
                <c:pt idx="2003">
                  <c:v>31905</c:v>
                </c:pt>
                <c:pt idx="2004">
                  <c:v>32383</c:v>
                </c:pt>
                <c:pt idx="2005">
                  <c:v>32380</c:v>
                </c:pt>
                <c:pt idx="2006">
                  <c:v>30426</c:v>
                </c:pt>
                <c:pt idx="2007">
                  <c:v>8477</c:v>
                </c:pt>
                <c:pt idx="2008">
                  <c:v>2924</c:v>
                </c:pt>
                <c:pt idx="2009">
                  <c:v>2696</c:v>
                </c:pt>
                <c:pt idx="2010">
                  <c:v>2060</c:v>
                </c:pt>
                <c:pt idx="2011">
                  <c:v>2564</c:v>
                </c:pt>
                <c:pt idx="2012">
                  <c:v>413</c:v>
                </c:pt>
                <c:pt idx="2013">
                  <c:v>1444</c:v>
                </c:pt>
                <c:pt idx="2014">
                  <c:v>3074</c:v>
                </c:pt>
                <c:pt idx="2015">
                  <c:v>2571</c:v>
                </c:pt>
                <c:pt idx="2016">
                  <c:v>2736</c:v>
                </c:pt>
                <c:pt idx="2017">
                  <c:v>1902</c:v>
                </c:pt>
                <c:pt idx="2018">
                  <c:v>2604</c:v>
                </c:pt>
                <c:pt idx="2019">
                  <c:v>2682</c:v>
                </c:pt>
                <c:pt idx="2020">
                  <c:v>25720</c:v>
                </c:pt>
                <c:pt idx="2021">
                  <c:v>31922</c:v>
                </c:pt>
                <c:pt idx="2022">
                  <c:v>31909</c:v>
                </c:pt>
                <c:pt idx="2023">
                  <c:v>32077</c:v>
                </c:pt>
                <c:pt idx="2024">
                  <c:v>31666</c:v>
                </c:pt>
                <c:pt idx="2025">
                  <c:v>8053</c:v>
                </c:pt>
                <c:pt idx="2026">
                  <c:v>2545</c:v>
                </c:pt>
                <c:pt idx="2027">
                  <c:v>3118</c:v>
                </c:pt>
                <c:pt idx="2028">
                  <c:v>2337</c:v>
                </c:pt>
                <c:pt idx="2029">
                  <c:v>2325</c:v>
                </c:pt>
                <c:pt idx="2030">
                  <c:v>273</c:v>
                </c:pt>
                <c:pt idx="2031">
                  <c:v>2651</c:v>
                </c:pt>
                <c:pt idx="2032">
                  <c:v>2594</c:v>
                </c:pt>
                <c:pt idx="2033">
                  <c:v>2536</c:v>
                </c:pt>
                <c:pt idx="2034">
                  <c:v>3111</c:v>
                </c:pt>
                <c:pt idx="2035">
                  <c:v>2942</c:v>
                </c:pt>
                <c:pt idx="2036">
                  <c:v>950</c:v>
                </c:pt>
                <c:pt idx="2037">
                  <c:v>2789</c:v>
                </c:pt>
                <c:pt idx="2038">
                  <c:v>6690</c:v>
                </c:pt>
                <c:pt idx="2039">
                  <c:v>30484</c:v>
                </c:pt>
                <c:pt idx="2040">
                  <c:v>25974</c:v>
                </c:pt>
                <c:pt idx="2041">
                  <c:v>32316</c:v>
                </c:pt>
                <c:pt idx="2042">
                  <c:v>30893</c:v>
                </c:pt>
                <c:pt idx="2043">
                  <c:v>26103</c:v>
                </c:pt>
                <c:pt idx="2044">
                  <c:v>2718</c:v>
                </c:pt>
                <c:pt idx="2045">
                  <c:v>2453</c:v>
                </c:pt>
                <c:pt idx="2046">
                  <c:v>3000</c:v>
                </c:pt>
                <c:pt idx="2047">
                  <c:v>3174</c:v>
                </c:pt>
                <c:pt idx="2048">
                  <c:v>2263</c:v>
                </c:pt>
                <c:pt idx="2049">
                  <c:v>2175</c:v>
                </c:pt>
                <c:pt idx="2050">
                  <c:v>2228</c:v>
                </c:pt>
                <c:pt idx="2051">
                  <c:v>2157</c:v>
                </c:pt>
                <c:pt idx="2052">
                  <c:v>1541</c:v>
                </c:pt>
                <c:pt idx="2053">
                  <c:v>1040</c:v>
                </c:pt>
                <c:pt idx="2054">
                  <c:v>1217</c:v>
                </c:pt>
                <c:pt idx="2055">
                  <c:v>2925</c:v>
                </c:pt>
                <c:pt idx="2056">
                  <c:v>13432</c:v>
                </c:pt>
                <c:pt idx="2057">
                  <c:v>31779</c:v>
                </c:pt>
                <c:pt idx="2058">
                  <c:v>32515</c:v>
                </c:pt>
                <c:pt idx="2059">
                  <c:v>31573</c:v>
                </c:pt>
                <c:pt idx="2060">
                  <c:v>32915</c:v>
                </c:pt>
                <c:pt idx="2061">
                  <c:v>19507</c:v>
                </c:pt>
                <c:pt idx="2062">
                  <c:v>2625</c:v>
                </c:pt>
                <c:pt idx="2063">
                  <c:v>2614</c:v>
                </c:pt>
                <c:pt idx="2064">
                  <c:v>2223</c:v>
                </c:pt>
                <c:pt idx="2065">
                  <c:v>536</c:v>
                </c:pt>
                <c:pt idx="2066">
                  <c:v>2432</c:v>
                </c:pt>
                <c:pt idx="2067">
                  <c:v>2794</c:v>
                </c:pt>
                <c:pt idx="2068">
                  <c:v>2422</c:v>
                </c:pt>
                <c:pt idx="2069">
                  <c:v>2651</c:v>
                </c:pt>
                <c:pt idx="2070">
                  <c:v>2910</c:v>
                </c:pt>
                <c:pt idx="2071">
                  <c:v>2533</c:v>
                </c:pt>
                <c:pt idx="2072">
                  <c:v>2324</c:v>
                </c:pt>
                <c:pt idx="2073">
                  <c:v>2675</c:v>
                </c:pt>
                <c:pt idx="2074">
                  <c:v>2626</c:v>
                </c:pt>
                <c:pt idx="2075">
                  <c:v>30846</c:v>
                </c:pt>
                <c:pt idx="2076">
                  <c:v>32189</c:v>
                </c:pt>
                <c:pt idx="2077">
                  <c:v>32780</c:v>
                </c:pt>
                <c:pt idx="2078">
                  <c:v>32006</c:v>
                </c:pt>
                <c:pt idx="2079">
                  <c:v>31298</c:v>
                </c:pt>
                <c:pt idx="2080">
                  <c:v>3200</c:v>
                </c:pt>
                <c:pt idx="2081">
                  <c:v>1966</c:v>
                </c:pt>
                <c:pt idx="2082">
                  <c:v>299</c:v>
                </c:pt>
                <c:pt idx="2083">
                  <c:v>2786</c:v>
                </c:pt>
                <c:pt idx="2084">
                  <c:v>2633</c:v>
                </c:pt>
                <c:pt idx="2085">
                  <c:v>2947</c:v>
                </c:pt>
                <c:pt idx="2086">
                  <c:v>2486</c:v>
                </c:pt>
                <c:pt idx="2087">
                  <c:v>1975</c:v>
                </c:pt>
                <c:pt idx="2088">
                  <c:v>2869</c:v>
                </c:pt>
                <c:pt idx="2089">
                  <c:v>2992</c:v>
                </c:pt>
                <c:pt idx="2090">
                  <c:v>1896</c:v>
                </c:pt>
                <c:pt idx="2091">
                  <c:v>2742</c:v>
                </c:pt>
                <c:pt idx="2092">
                  <c:v>3187</c:v>
                </c:pt>
                <c:pt idx="2093">
                  <c:v>14631</c:v>
                </c:pt>
                <c:pt idx="2094">
                  <c:v>32654</c:v>
                </c:pt>
                <c:pt idx="2095">
                  <c:v>33548</c:v>
                </c:pt>
                <c:pt idx="2096">
                  <c:v>31175</c:v>
                </c:pt>
                <c:pt idx="2097">
                  <c:v>32970</c:v>
                </c:pt>
                <c:pt idx="2098">
                  <c:v>18210</c:v>
                </c:pt>
                <c:pt idx="2099">
                  <c:v>2259</c:v>
                </c:pt>
                <c:pt idx="2100">
                  <c:v>3043</c:v>
                </c:pt>
                <c:pt idx="2101">
                  <c:v>2815</c:v>
                </c:pt>
                <c:pt idx="2102">
                  <c:v>2185</c:v>
                </c:pt>
                <c:pt idx="2103">
                  <c:v>3167</c:v>
                </c:pt>
                <c:pt idx="2104">
                  <c:v>2412</c:v>
                </c:pt>
                <c:pt idx="2105">
                  <c:v>971</c:v>
                </c:pt>
                <c:pt idx="2106">
                  <c:v>1255</c:v>
                </c:pt>
                <c:pt idx="2107">
                  <c:v>1562</c:v>
                </c:pt>
                <c:pt idx="2108">
                  <c:v>2423</c:v>
                </c:pt>
                <c:pt idx="2109">
                  <c:v>2541</c:v>
                </c:pt>
                <c:pt idx="2110">
                  <c:v>2875</c:v>
                </c:pt>
                <c:pt idx="2111">
                  <c:v>2560</c:v>
                </c:pt>
                <c:pt idx="2112">
                  <c:v>23344</c:v>
                </c:pt>
                <c:pt idx="2113">
                  <c:v>32046</c:v>
                </c:pt>
                <c:pt idx="2114">
                  <c:v>30330</c:v>
                </c:pt>
                <c:pt idx="2115">
                  <c:v>33492</c:v>
                </c:pt>
                <c:pt idx="2116">
                  <c:v>32117</c:v>
                </c:pt>
                <c:pt idx="2117">
                  <c:v>9643</c:v>
                </c:pt>
                <c:pt idx="2118">
                  <c:v>2160</c:v>
                </c:pt>
                <c:pt idx="2119">
                  <c:v>2382</c:v>
                </c:pt>
                <c:pt idx="2120">
                  <c:v>85</c:v>
                </c:pt>
                <c:pt idx="2121">
                  <c:v>2074</c:v>
                </c:pt>
                <c:pt idx="2122">
                  <c:v>2208</c:v>
                </c:pt>
                <c:pt idx="2123">
                  <c:v>2728</c:v>
                </c:pt>
                <c:pt idx="2124">
                  <c:v>3045</c:v>
                </c:pt>
                <c:pt idx="2125">
                  <c:v>2288</c:v>
                </c:pt>
                <c:pt idx="2126">
                  <c:v>3258</c:v>
                </c:pt>
                <c:pt idx="2127">
                  <c:v>3147</c:v>
                </c:pt>
                <c:pt idx="2128">
                  <c:v>1738</c:v>
                </c:pt>
                <c:pt idx="2129">
                  <c:v>3027</c:v>
                </c:pt>
                <c:pt idx="2130">
                  <c:v>8341</c:v>
                </c:pt>
                <c:pt idx="2131">
                  <c:v>31857</c:v>
                </c:pt>
                <c:pt idx="2132">
                  <c:v>32425</c:v>
                </c:pt>
                <c:pt idx="2133">
                  <c:v>32631</c:v>
                </c:pt>
                <c:pt idx="2134">
                  <c:v>32861</c:v>
                </c:pt>
                <c:pt idx="2135">
                  <c:v>25437</c:v>
                </c:pt>
                <c:pt idx="2136">
                  <c:v>3150</c:v>
                </c:pt>
                <c:pt idx="2137">
                  <c:v>2515</c:v>
                </c:pt>
                <c:pt idx="2138">
                  <c:v>3590</c:v>
                </c:pt>
                <c:pt idx="2139">
                  <c:v>112</c:v>
                </c:pt>
                <c:pt idx="2140">
                  <c:v>1493</c:v>
                </c:pt>
                <c:pt idx="2141">
                  <c:v>2964</c:v>
                </c:pt>
                <c:pt idx="2142">
                  <c:v>2970</c:v>
                </c:pt>
                <c:pt idx="2143">
                  <c:v>3209</c:v>
                </c:pt>
                <c:pt idx="2144">
                  <c:v>2686</c:v>
                </c:pt>
                <c:pt idx="2145">
                  <c:v>2734</c:v>
                </c:pt>
                <c:pt idx="2146">
                  <c:v>2811</c:v>
                </c:pt>
                <c:pt idx="2147">
                  <c:v>2167</c:v>
                </c:pt>
                <c:pt idx="2148">
                  <c:v>2445</c:v>
                </c:pt>
                <c:pt idx="2149">
                  <c:v>2125</c:v>
                </c:pt>
                <c:pt idx="2150">
                  <c:v>14988</c:v>
                </c:pt>
                <c:pt idx="2151">
                  <c:v>21502</c:v>
                </c:pt>
                <c:pt idx="2152">
                  <c:v>18596</c:v>
                </c:pt>
                <c:pt idx="2153">
                  <c:v>34287</c:v>
                </c:pt>
                <c:pt idx="2154">
                  <c:v>33284</c:v>
                </c:pt>
                <c:pt idx="2155">
                  <c:v>11213</c:v>
                </c:pt>
                <c:pt idx="2156">
                  <c:v>2785</c:v>
                </c:pt>
                <c:pt idx="2157">
                  <c:v>2420</c:v>
                </c:pt>
                <c:pt idx="2158">
                  <c:v>2037</c:v>
                </c:pt>
                <c:pt idx="2159">
                  <c:v>227</c:v>
                </c:pt>
                <c:pt idx="2160">
                  <c:v>2949</c:v>
                </c:pt>
                <c:pt idx="2161">
                  <c:v>3981</c:v>
                </c:pt>
                <c:pt idx="2162">
                  <c:v>3072</c:v>
                </c:pt>
                <c:pt idx="2163">
                  <c:v>3430</c:v>
                </c:pt>
                <c:pt idx="2164">
                  <c:v>2507</c:v>
                </c:pt>
                <c:pt idx="2165">
                  <c:v>2953</c:v>
                </c:pt>
                <c:pt idx="2166">
                  <c:v>3117</c:v>
                </c:pt>
                <c:pt idx="2167">
                  <c:v>3399</c:v>
                </c:pt>
                <c:pt idx="2168">
                  <c:v>29346</c:v>
                </c:pt>
                <c:pt idx="2169">
                  <c:v>33019</c:v>
                </c:pt>
                <c:pt idx="2170">
                  <c:v>31851</c:v>
                </c:pt>
                <c:pt idx="2171">
                  <c:v>26773</c:v>
                </c:pt>
                <c:pt idx="2172">
                  <c:v>32226</c:v>
                </c:pt>
                <c:pt idx="2173">
                  <c:v>3575</c:v>
                </c:pt>
                <c:pt idx="2174">
                  <c:v>3246</c:v>
                </c:pt>
                <c:pt idx="2175">
                  <c:v>2238</c:v>
                </c:pt>
                <c:pt idx="2176">
                  <c:v>2046</c:v>
                </c:pt>
                <c:pt idx="2177">
                  <c:v>1813</c:v>
                </c:pt>
                <c:pt idx="2178">
                  <c:v>719</c:v>
                </c:pt>
                <c:pt idx="2179">
                  <c:v>2199</c:v>
                </c:pt>
                <c:pt idx="2180">
                  <c:v>2999</c:v>
                </c:pt>
                <c:pt idx="2181">
                  <c:v>3692</c:v>
                </c:pt>
                <c:pt idx="2182">
                  <c:v>2975</c:v>
                </c:pt>
                <c:pt idx="2183">
                  <c:v>2180</c:v>
                </c:pt>
                <c:pt idx="2184">
                  <c:v>3336</c:v>
                </c:pt>
                <c:pt idx="2185">
                  <c:v>3166</c:v>
                </c:pt>
                <c:pt idx="2186">
                  <c:v>3547</c:v>
                </c:pt>
                <c:pt idx="2187">
                  <c:v>31314</c:v>
                </c:pt>
                <c:pt idx="2188">
                  <c:v>33066</c:v>
                </c:pt>
                <c:pt idx="2189">
                  <c:v>33402</c:v>
                </c:pt>
                <c:pt idx="2190">
                  <c:v>31620</c:v>
                </c:pt>
                <c:pt idx="2191">
                  <c:v>32566</c:v>
                </c:pt>
                <c:pt idx="2192">
                  <c:v>2437</c:v>
                </c:pt>
                <c:pt idx="2193">
                  <c:v>3002</c:v>
                </c:pt>
                <c:pt idx="2194">
                  <c:v>3195</c:v>
                </c:pt>
                <c:pt idx="2195">
                  <c:v>2047</c:v>
                </c:pt>
                <c:pt idx="2196">
                  <c:v>2315</c:v>
                </c:pt>
                <c:pt idx="2197">
                  <c:v>421</c:v>
                </c:pt>
                <c:pt idx="2198">
                  <c:v>2374</c:v>
                </c:pt>
                <c:pt idx="2199">
                  <c:v>2834</c:v>
                </c:pt>
                <c:pt idx="2200">
                  <c:v>2660</c:v>
                </c:pt>
                <c:pt idx="2201">
                  <c:v>2841</c:v>
                </c:pt>
                <c:pt idx="2202">
                  <c:v>3010</c:v>
                </c:pt>
                <c:pt idx="2203">
                  <c:v>2531</c:v>
                </c:pt>
                <c:pt idx="2204">
                  <c:v>3771</c:v>
                </c:pt>
                <c:pt idx="2205">
                  <c:v>2608</c:v>
                </c:pt>
                <c:pt idx="2206">
                  <c:v>26660</c:v>
                </c:pt>
                <c:pt idx="2207">
                  <c:v>25175</c:v>
                </c:pt>
                <c:pt idx="2208">
                  <c:v>31425</c:v>
                </c:pt>
                <c:pt idx="2209">
                  <c:v>31275</c:v>
                </c:pt>
                <c:pt idx="2210">
                  <c:v>32762</c:v>
                </c:pt>
                <c:pt idx="2211">
                  <c:v>6438</c:v>
                </c:pt>
                <c:pt idx="2212">
                  <c:v>3462</c:v>
                </c:pt>
                <c:pt idx="2213">
                  <c:v>3156</c:v>
                </c:pt>
                <c:pt idx="2214">
                  <c:v>2920</c:v>
                </c:pt>
                <c:pt idx="2215">
                  <c:v>2641</c:v>
                </c:pt>
                <c:pt idx="2216">
                  <c:v>3218</c:v>
                </c:pt>
                <c:pt idx="2217">
                  <c:v>2933</c:v>
                </c:pt>
                <c:pt idx="2218">
                  <c:v>3183</c:v>
                </c:pt>
                <c:pt idx="2219">
                  <c:v>3142</c:v>
                </c:pt>
                <c:pt idx="2220">
                  <c:v>1435</c:v>
                </c:pt>
                <c:pt idx="2221">
                  <c:v>711</c:v>
                </c:pt>
                <c:pt idx="2222">
                  <c:v>2925</c:v>
                </c:pt>
                <c:pt idx="2223">
                  <c:v>3864</c:v>
                </c:pt>
                <c:pt idx="2224">
                  <c:v>14076</c:v>
                </c:pt>
                <c:pt idx="2225">
                  <c:v>34248</c:v>
                </c:pt>
                <c:pt idx="2226">
                  <c:v>25929</c:v>
                </c:pt>
                <c:pt idx="2227">
                  <c:v>32833</c:v>
                </c:pt>
                <c:pt idx="2228">
                  <c:v>34124</c:v>
                </c:pt>
                <c:pt idx="2229">
                  <c:v>17269</c:v>
                </c:pt>
                <c:pt idx="2230">
                  <c:v>3450</c:v>
                </c:pt>
                <c:pt idx="2231">
                  <c:v>3433</c:v>
                </c:pt>
                <c:pt idx="2232">
                  <c:v>2938</c:v>
                </c:pt>
                <c:pt idx="2233">
                  <c:v>256</c:v>
                </c:pt>
                <c:pt idx="2234">
                  <c:v>1726</c:v>
                </c:pt>
                <c:pt idx="2235">
                  <c:v>2837</c:v>
                </c:pt>
                <c:pt idx="2236">
                  <c:v>2993</c:v>
                </c:pt>
                <c:pt idx="2237">
                  <c:v>4091</c:v>
                </c:pt>
                <c:pt idx="2238">
                  <c:v>3053</c:v>
                </c:pt>
                <c:pt idx="2239">
                  <c:v>3477</c:v>
                </c:pt>
                <c:pt idx="2240">
                  <c:v>2979</c:v>
                </c:pt>
                <c:pt idx="2241">
                  <c:v>2905</c:v>
                </c:pt>
                <c:pt idx="2242">
                  <c:v>2475</c:v>
                </c:pt>
                <c:pt idx="2243">
                  <c:v>1627</c:v>
                </c:pt>
                <c:pt idx="2244">
                  <c:v>14078</c:v>
                </c:pt>
                <c:pt idx="2245">
                  <c:v>34374</c:v>
                </c:pt>
                <c:pt idx="2246">
                  <c:v>31743</c:v>
                </c:pt>
                <c:pt idx="2247">
                  <c:v>32268</c:v>
                </c:pt>
                <c:pt idx="2248">
                  <c:v>31859</c:v>
                </c:pt>
                <c:pt idx="2249">
                  <c:v>19331</c:v>
                </c:pt>
                <c:pt idx="2250">
                  <c:v>1102</c:v>
                </c:pt>
                <c:pt idx="2251">
                  <c:v>2714</c:v>
                </c:pt>
                <c:pt idx="2252">
                  <c:v>2619</c:v>
                </c:pt>
                <c:pt idx="2253">
                  <c:v>2615</c:v>
                </c:pt>
                <c:pt idx="2254">
                  <c:v>3271</c:v>
                </c:pt>
                <c:pt idx="2255">
                  <c:v>3224</c:v>
                </c:pt>
                <c:pt idx="2256">
                  <c:v>2714</c:v>
                </c:pt>
                <c:pt idx="2257">
                  <c:v>2566</c:v>
                </c:pt>
                <c:pt idx="2258">
                  <c:v>2783</c:v>
                </c:pt>
                <c:pt idx="2259">
                  <c:v>2594</c:v>
                </c:pt>
                <c:pt idx="2260">
                  <c:v>2225</c:v>
                </c:pt>
                <c:pt idx="2261">
                  <c:v>2020</c:v>
                </c:pt>
                <c:pt idx="2262">
                  <c:v>3173</c:v>
                </c:pt>
                <c:pt idx="2263">
                  <c:v>14587</c:v>
                </c:pt>
                <c:pt idx="2264">
                  <c:v>33269</c:v>
                </c:pt>
                <c:pt idx="2265">
                  <c:v>32442</c:v>
                </c:pt>
                <c:pt idx="2266">
                  <c:v>32529</c:v>
                </c:pt>
                <c:pt idx="2267">
                  <c:v>32747</c:v>
                </c:pt>
                <c:pt idx="2268">
                  <c:v>19227</c:v>
                </c:pt>
                <c:pt idx="2269">
                  <c:v>875</c:v>
                </c:pt>
                <c:pt idx="2270">
                  <c:v>2931</c:v>
                </c:pt>
                <c:pt idx="2271">
                  <c:v>2691</c:v>
                </c:pt>
                <c:pt idx="2272">
                  <c:v>3499</c:v>
                </c:pt>
                <c:pt idx="2273">
                  <c:v>2976</c:v>
                </c:pt>
                <c:pt idx="2274">
                  <c:v>2334</c:v>
                </c:pt>
                <c:pt idx="2275">
                  <c:v>2853</c:v>
                </c:pt>
                <c:pt idx="2276">
                  <c:v>3349</c:v>
                </c:pt>
                <c:pt idx="2277">
                  <c:v>2498</c:v>
                </c:pt>
                <c:pt idx="2278">
                  <c:v>3303</c:v>
                </c:pt>
                <c:pt idx="2279">
                  <c:v>2767</c:v>
                </c:pt>
                <c:pt idx="2280">
                  <c:v>2473</c:v>
                </c:pt>
                <c:pt idx="2281">
                  <c:v>3303</c:v>
                </c:pt>
                <c:pt idx="2282">
                  <c:v>15258</c:v>
                </c:pt>
                <c:pt idx="2283">
                  <c:v>32944</c:v>
                </c:pt>
                <c:pt idx="2284">
                  <c:v>32388</c:v>
                </c:pt>
                <c:pt idx="2285">
                  <c:v>26448</c:v>
                </c:pt>
                <c:pt idx="2286">
                  <c:v>32240</c:v>
                </c:pt>
                <c:pt idx="2287">
                  <c:v>17461</c:v>
                </c:pt>
                <c:pt idx="2288">
                  <c:v>3556</c:v>
                </c:pt>
                <c:pt idx="2289">
                  <c:v>3194</c:v>
                </c:pt>
                <c:pt idx="2290">
                  <c:v>1745</c:v>
                </c:pt>
                <c:pt idx="2291">
                  <c:v>3003</c:v>
                </c:pt>
                <c:pt idx="2292">
                  <c:v>851</c:v>
                </c:pt>
                <c:pt idx="2293">
                  <c:v>2510</c:v>
                </c:pt>
                <c:pt idx="2294">
                  <c:v>3522</c:v>
                </c:pt>
                <c:pt idx="2295">
                  <c:v>2961</c:v>
                </c:pt>
                <c:pt idx="2296">
                  <c:v>2567</c:v>
                </c:pt>
                <c:pt idx="2297">
                  <c:v>2741</c:v>
                </c:pt>
                <c:pt idx="2298">
                  <c:v>2899</c:v>
                </c:pt>
                <c:pt idx="2299">
                  <c:v>2998</c:v>
                </c:pt>
                <c:pt idx="2300">
                  <c:v>3511</c:v>
                </c:pt>
                <c:pt idx="2301">
                  <c:v>16441</c:v>
                </c:pt>
                <c:pt idx="2302">
                  <c:v>32652</c:v>
                </c:pt>
                <c:pt idx="2303">
                  <c:v>32529</c:v>
                </c:pt>
                <c:pt idx="2304">
                  <c:v>32876</c:v>
                </c:pt>
                <c:pt idx="2305">
                  <c:v>33779</c:v>
                </c:pt>
                <c:pt idx="2306">
                  <c:v>5656</c:v>
                </c:pt>
                <c:pt idx="2307">
                  <c:v>2878</c:v>
                </c:pt>
                <c:pt idx="2308">
                  <c:v>2940</c:v>
                </c:pt>
                <c:pt idx="2309">
                  <c:v>2527</c:v>
                </c:pt>
                <c:pt idx="2310">
                  <c:v>2278</c:v>
                </c:pt>
                <c:pt idx="2311">
                  <c:v>945</c:v>
                </c:pt>
                <c:pt idx="2312">
                  <c:v>2877</c:v>
                </c:pt>
                <c:pt idx="2313">
                  <c:v>1644</c:v>
                </c:pt>
                <c:pt idx="2314">
                  <c:v>2893</c:v>
                </c:pt>
                <c:pt idx="2315">
                  <c:v>2741</c:v>
                </c:pt>
                <c:pt idx="2316">
                  <c:v>3303</c:v>
                </c:pt>
                <c:pt idx="2317">
                  <c:v>3477</c:v>
                </c:pt>
                <c:pt idx="2318">
                  <c:v>3171</c:v>
                </c:pt>
                <c:pt idx="2319">
                  <c:v>2993</c:v>
                </c:pt>
                <c:pt idx="2320">
                  <c:v>12910</c:v>
                </c:pt>
                <c:pt idx="2321">
                  <c:v>32269</c:v>
                </c:pt>
                <c:pt idx="2322">
                  <c:v>32659</c:v>
                </c:pt>
                <c:pt idx="2323">
                  <c:v>32784</c:v>
                </c:pt>
                <c:pt idx="2324">
                  <c:v>32273</c:v>
                </c:pt>
                <c:pt idx="2325">
                  <c:v>22062</c:v>
                </c:pt>
                <c:pt idx="2326">
                  <c:v>3494</c:v>
                </c:pt>
                <c:pt idx="2327">
                  <c:v>2044</c:v>
                </c:pt>
                <c:pt idx="2328">
                  <c:v>2211</c:v>
                </c:pt>
                <c:pt idx="2329">
                  <c:v>7</c:v>
                </c:pt>
                <c:pt idx="2330">
                  <c:v>2533</c:v>
                </c:pt>
                <c:pt idx="2331">
                  <c:v>3578</c:v>
                </c:pt>
                <c:pt idx="2332">
                  <c:v>3127</c:v>
                </c:pt>
                <c:pt idx="2333">
                  <c:v>3239</c:v>
                </c:pt>
                <c:pt idx="2334">
                  <c:v>3362</c:v>
                </c:pt>
                <c:pt idx="2335">
                  <c:v>2916</c:v>
                </c:pt>
                <c:pt idx="2336">
                  <c:v>3770</c:v>
                </c:pt>
                <c:pt idx="2337">
                  <c:v>3368</c:v>
                </c:pt>
                <c:pt idx="2338">
                  <c:v>2304</c:v>
                </c:pt>
                <c:pt idx="2339">
                  <c:v>3408</c:v>
                </c:pt>
                <c:pt idx="2340">
                  <c:v>19658</c:v>
                </c:pt>
                <c:pt idx="2341">
                  <c:v>32570</c:v>
                </c:pt>
                <c:pt idx="2342">
                  <c:v>31963</c:v>
                </c:pt>
                <c:pt idx="2343">
                  <c:v>33862</c:v>
                </c:pt>
                <c:pt idx="2344">
                  <c:v>28173</c:v>
                </c:pt>
                <c:pt idx="2345">
                  <c:v>10419</c:v>
                </c:pt>
                <c:pt idx="2346">
                  <c:v>3855</c:v>
                </c:pt>
                <c:pt idx="2347">
                  <c:v>3043</c:v>
                </c:pt>
                <c:pt idx="2348">
                  <c:v>3644</c:v>
                </c:pt>
                <c:pt idx="2349">
                  <c:v>3323</c:v>
                </c:pt>
                <c:pt idx="2350">
                  <c:v>2595</c:v>
                </c:pt>
                <c:pt idx="2351">
                  <c:v>3215</c:v>
                </c:pt>
                <c:pt idx="2352">
                  <c:v>2121</c:v>
                </c:pt>
                <c:pt idx="2353">
                  <c:v>1417</c:v>
                </c:pt>
                <c:pt idx="2354">
                  <c:v>2424</c:v>
                </c:pt>
                <c:pt idx="2355">
                  <c:v>2948</c:v>
                </c:pt>
                <c:pt idx="2356">
                  <c:v>3407</c:v>
                </c:pt>
                <c:pt idx="2357">
                  <c:v>3231</c:v>
                </c:pt>
                <c:pt idx="2358">
                  <c:v>2455</c:v>
                </c:pt>
                <c:pt idx="2359">
                  <c:v>3321</c:v>
                </c:pt>
                <c:pt idx="2360">
                  <c:v>27404</c:v>
                </c:pt>
                <c:pt idx="2361">
                  <c:v>31413</c:v>
                </c:pt>
                <c:pt idx="2362">
                  <c:v>34516</c:v>
                </c:pt>
                <c:pt idx="2363">
                  <c:v>34330</c:v>
                </c:pt>
                <c:pt idx="2364">
                  <c:v>34860</c:v>
                </c:pt>
                <c:pt idx="2365">
                  <c:v>6232</c:v>
                </c:pt>
                <c:pt idx="2366">
                  <c:v>3139</c:v>
                </c:pt>
                <c:pt idx="2367">
                  <c:v>3346</c:v>
                </c:pt>
                <c:pt idx="2368">
                  <c:v>3142</c:v>
                </c:pt>
                <c:pt idx="2369">
                  <c:v>71</c:v>
                </c:pt>
                <c:pt idx="2370">
                  <c:v>2765</c:v>
                </c:pt>
                <c:pt idx="2371">
                  <c:v>2371</c:v>
                </c:pt>
                <c:pt idx="2372">
                  <c:v>1983</c:v>
                </c:pt>
                <c:pt idx="2373">
                  <c:v>2313</c:v>
                </c:pt>
                <c:pt idx="2374">
                  <c:v>1616</c:v>
                </c:pt>
                <c:pt idx="2375">
                  <c:v>1982</c:v>
                </c:pt>
                <c:pt idx="2376">
                  <c:v>1268</c:v>
                </c:pt>
                <c:pt idx="2377">
                  <c:v>3556</c:v>
                </c:pt>
                <c:pt idx="2378">
                  <c:v>3703</c:v>
                </c:pt>
                <c:pt idx="2379">
                  <c:v>2442</c:v>
                </c:pt>
                <c:pt idx="2380">
                  <c:v>2539</c:v>
                </c:pt>
                <c:pt idx="2381">
                  <c:v>1123</c:v>
                </c:pt>
                <c:pt idx="2382">
                  <c:v>10418</c:v>
                </c:pt>
                <c:pt idx="2383">
                  <c:v>31988</c:v>
                </c:pt>
                <c:pt idx="2384">
                  <c:v>32388</c:v>
                </c:pt>
                <c:pt idx="2385">
                  <c:v>32991</c:v>
                </c:pt>
                <c:pt idx="2386">
                  <c:v>32963</c:v>
                </c:pt>
                <c:pt idx="2387">
                  <c:v>24189</c:v>
                </c:pt>
                <c:pt idx="2388">
                  <c:v>2944</c:v>
                </c:pt>
                <c:pt idx="2389">
                  <c:v>1369</c:v>
                </c:pt>
                <c:pt idx="2390">
                  <c:v>2221</c:v>
                </c:pt>
                <c:pt idx="2391">
                  <c:v>3310</c:v>
                </c:pt>
                <c:pt idx="2392">
                  <c:v>3526</c:v>
                </c:pt>
                <c:pt idx="2393">
                  <c:v>3362</c:v>
                </c:pt>
                <c:pt idx="2394">
                  <c:v>3659</c:v>
                </c:pt>
                <c:pt idx="2395">
                  <c:v>3698</c:v>
                </c:pt>
                <c:pt idx="2396">
                  <c:v>3816</c:v>
                </c:pt>
                <c:pt idx="2397">
                  <c:v>3810</c:v>
                </c:pt>
                <c:pt idx="2398">
                  <c:v>3165</c:v>
                </c:pt>
                <c:pt idx="2399">
                  <c:v>3135</c:v>
                </c:pt>
                <c:pt idx="2400">
                  <c:v>3379</c:v>
                </c:pt>
                <c:pt idx="2401">
                  <c:v>14054</c:v>
                </c:pt>
                <c:pt idx="2402">
                  <c:v>34338</c:v>
                </c:pt>
                <c:pt idx="2403">
                  <c:v>31740</c:v>
                </c:pt>
                <c:pt idx="2404">
                  <c:v>32757</c:v>
                </c:pt>
                <c:pt idx="2405">
                  <c:v>32544</c:v>
                </c:pt>
                <c:pt idx="2406">
                  <c:v>33243</c:v>
                </c:pt>
                <c:pt idx="2407">
                  <c:v>33074</c:v>
                </c:pt>
                <c:pt idx="2408">
                  <c:v>33041</c:v>
                </c:pt>
                <c:pt idx="2409">
                  <c:v>25636</c:v>
                </c:pt>
                <c:pt idx="2410">
                  <c:v>33015</c:v>
                </c:pt>
                <c:pt idx="2411">
                  <c:v>33367</c:v>
                </c:pt>
                <c:pt idx="2412">
                  <c:v>33719</c:v>
                </c:pt>
                <c:pt idx="2413">
                  <c:v>33305</c:v>
                </c:pt>
                <c:pt idx="2414">
                  <c:v>33285</c:v>
                </c:pt>
                <c:pt idx="2415">
                  <c:v>26441</c:v>
                </c:pt>
                <c:pt idx="2416">
                  <c:v>33803</c:v>
                </c:pt>
                <c:pt idx="2417">
                  <c:v>33276</c:v>
                </c:pt>
                <c:pt idx="2418">
                  <c:v>31405</c:v>
                </c:pt>
                <c:pt idx="2419">
                  <c:v>25278</c:v>
                </c:pt>
                <c:pt idx="2420">
                  <c:v>31924</c:v>
                </c:pt>
                <c:pt idx="2421">
                  <c:v>32925</c:v>
                </c:pt>
                <c:pt idx="2422">
                  <c:v>33393</c:v>
                </c:pt>
                <c:pt idx="2423">
                  <c:v>32755</c:v>
                </c:pt>
                <c:pt idx="2424">
                  <c:v>30586</c:v>
                </c:pt>
                <c:pt idx="2425">
                  <c:v>29474</c:v>
                </c:pt>
                <c:pt idx="2426">
                  <c:v>35415</c:v>
                </c:pt>
                <c:pt idx="2427">
                  <c:v>27845</c:v>
                </c:pt>
                <c:pt idx="2428">
                  <c:v>33900</c:v>
                </c:pt>
                <c:pt idx="2429">
                  <c:v>33999</c:v>
                </c:pt>
                <c:pt idx="2430">
                  <c:v>33080</c:v>
                </c:pt>
                <c:pt idx="2431">
                  <c:v>11461</c:v>
                </c:pt>
                <c:pt idx="2432">
                  <c:v>1042</c:v>
                </c:pt>
                <c:pt idx="2433">
                  <c:v>1001</c:v>
                </c:pt>
                <c:pt idx="2434">
                  <c:v>572</c:v>
                </c:pt>
                <c:pt idx="2435">
                  <c:v>122</c:v>
                </c:pt>
                <c:pt idx="2436">
                  <c:v>289</c:v>
                </c:pt>
                <c:pt idx="2437">
                  <c:v>142</c:v>
                </c:pt>
                <c:pt idx="2438">
                  <c:v>142</c:v>
                </c:pt>
                <c:pt idx="2439">
                  <c:v>168</c:v>
                </c:pt>
                <c:pt idx="2440">
                  <c:v>880</c:v>
                </c:pt>
                <c:pt idx="2441">
                  <c:v>1522</c:v>
                </c:pt>
                <c:pt idx="2442">
                  <c:v>2066</c:v>
                </c:pt>
                <c:pt idx="2443">
                  <c:v>2080</c:v>
                </c:pt>
                <c:pt idx="2444">
                  <c:v>2005</c:v>
                </c:pt>
                <c:pt idx="2445">
                  <c:v>1502</c:v>
                </c:pt>
                <c:pt idx="2446">
                  <c:v>790</c:v>
                </c:pt>
                <c:pt idx="2447">
                  <c:v>1158</c:v>
                </c:pt>
                <c:pt idx="2448">
                  <c:v>4072</c:v>
                </c:pt>
                <c:pt idx="2449">
                  <c:v>20992</c:v>
                </c:pt>
                <c:pt idx="2450">
                  <c:v>32725</c:v>
                </c:pt>
                <c:pt idx="2451">
                  <c:v>32192</c:v>
                </c:pt>
                <c:pt idx="2452">
                  <c:v>33281</c:v>
                </c:pt>
                <c:pt idx="2453">
                  <c:v>33117</c:v>
                </c:pt>
                <c:pt idx="2454">
                  <c:v>12110</c:v>
                </c:pt>
                <c:pt idx="2455">
                  <c:v>3349</c:v>
                </c:pt>
                <c:pt idx="2456">
                  <c:v>3572</c:v>
                </c:pt>
                <c:pt idx="2457">
                  <c:v>3847</c:v>
                </c:pt>
                <c:pt idx="2458">
                  <c:v>3601</c:v>
                </c:pt>
                <c:pt idx="2459">
                  <c:v>2915</c:v>
                </c:pt>
                <c:pt idx="2460">
                  <c:v>2273</c:v>
                </c:pt>
                <c:pt idx="2461">
                  <c:v>2371</c:v>
                </c:pt>
                <c:pt idx="2462">
                  <c:v>2359</c:v>
                </c:pt>
                <c:pt idx="2463">
                  <c:v>2039</c:v>
                </c:pt>
                <c:pt idx="2464">
                  <c:v>2022</c:v>
                </c:pt>
                <c:pt idx="2465">
                  <c:v>3099</c:v>
                </c:pt>
                <c:pt idx="2466">
                  <c:v>816</c:v>
                </c:pt>
                <c:pt idx="2467">
                  <c:v>1504</c:v>
                </c:pt>
                <c:pt idx="2468">
                  <c:v>3255</c:v>
                </c:pt>
                <c:pt idx="2469">
                  <c:v>3830</c:v>
                </c:pt>
                <c:pt idx="2470">
                  <c:v>4773</c:v>
                </c:pt>
                <c:pt idx="2471">
                  <c:v>32589</c:v>
                </c:pt>
                <c:pt idx="2472">
                  <c:v>32586</c:v>
                </c:pt>
                <c:pt idx="2473">
                  <c:v>33453</c:v>
                </c:pt>
                <c:pt idx="2474">
                  <c:v>32746</c:v>
                </c:pt>
                <c:pt idx="2475">
                  <c:v>28307</c:v>
                </c:pt>
                <c:pt idx="2476">
                  <c:v>1752</c:v>
                </c:pt>
                <c:pt idx="2477">
                  <c:v>2025</c:v>
                </c:pt>
                <c:pt idx="2478">
                  <c:v>2521</c:v>
                </c:pt>
                <c:pt idx="2479">
                  <c:v>3460</c:v>
                </c:pt>
                <c:pt idx="2480">
                  <c:v>3791</c:v>
                </c:pt>
                <c:pt idx="2481">
                  <c:v>2005</c:v>
                </c:pt>
                <c:pt idx="2482">
                  <c:v>2338</c:v>
                </c:pt>
                <c:pt idx="2483">
                  <c:v>3114</c:v>
                </c:pt>
                <c:pt idx="2484">
                  <c:v>2739</c:v>
                </c:pt>
                <c:pt idx="2485">
                  <c:v>3167</c:v>
                </c:pt>
                <c:pt idx="2486">
                  <c:v>2970</c:v>
                </c:pt>
                <c:pt idx="2487">
                  <c:v>3487</c:v>
                </c:pt>
                <c:pt idx="2488">
                  <c:v>1679</c:v>
                </c:pt>
                <c:pt idx="2489">
                  <c:v>2719</c:v>
                </c:pt>
                <c:pt idx="2490">
                  <c:v>3284</c:v>
                </c:pt>
                <c:pt idx="2491">
                  <c:v>12403</c:v>
                </c:pt>
                <c:pt idx="2492">
                  <c:v>26377</c:v>
                </c:pt>
                <c:pt idx="2493">
                  <c:v>33300</c:v>
                </c:pt>
                <c:pt idx="2494">
                  <c:v>32367</c:v>
                </c:pt>
                <c:pt idx="2495">
                  <c:v>33329</c:v>
                </c:pt>
                <c:pt idx="2496">
                  <c:v>22415</c:v>
                </c:pt>
                <c:pt idx="2497">
                  <c:v>4167</c:v>
                </c:pt>
                <c:pt idx="2498">
                  <c:v>3529</c:v>
                </c:pt>
                <c:pt idx="2499">
                  <c:v>3538</c:v>
                </c:pt>
                <c:pt idx="2500">
                  <c:v>3157</c:v>
                </c:pt>
                <c:pt idx="2501">
                  <c:v>3804</c:v>
                </c:pt>
                <c:pt idx="2502">
                  <c:v>2261</c:v>
                </c:pt>
                <c:pt idx="2503">
                  <c:v>2924</c:v>
                </c:pt>
                <c:pt idx="2504">
                  <c:v>2409</c:v>
                </c:pt>
                <c:pt idx="2505">
                  <c:v>3300</c:v>
                </c:pt>
                <c:pt idx="2506">
                  <c:v>4066</c:v>
                </c:pt>
                <c:pt idx="2507">
                  <c:v>71</c:v>
                </c:pt>
                <c:pt idx="2508">
                  <c:v>2401</c:v>
                </c:pt>
                <c:pt idx="2509">
                  <c:v>3487</c:v>
                </c:pt>
                <c:pt idx="2510">
                  <c:v>3931</c:v>
                </c:pt>
                <c:pt idx="2511">
                  <c:v>9661</c:v>
                </c:pt>
                <c:pt idx="2512">
                  <c:v>31558</c:v>
                </c:pt>
                <c:pt idx="2513">
                  <c:v>33480</c:v>
                </c:pt>
                <c:pt idx="2514">
                  <c:v>34198</c:v>
                </c:pt>
                <c:pt idx="2515">
                  <c:v>33472</c:v>
                </c:pt>
                <c:pt idx="2516">
                  <c:v>25324</c:v>
                </c:pt>
                <c:pt idx="2517">
                  <c:v>3151</c:v>
                </c:pt>
                <c:pt idx="2518">
                  <c:v>3103</c:v>
                </c:pt>
                <c:pt idx="2519">
                  <c:v>3756</c:v>
                </c:pt>
                <c:pt idx="2520">
                  <c:v>3294</c:v>
                </c:pt>
                <c:pt idx="2521">
                  <c:v>2932</c:v>
                </c:pt>
                <c:pt idx="2522">
                  <c:v>3809</c:v>
                </c:pt>
                <c:pt idx="2523">
                  <c:v>3145</c:v>
                </c:pt>
                <c:pt idx="2524">
                  <c:v>3093</c:v>
                </c:pt>
                <c:pt idx="2525">
                  <c:v>3402</c:v>
                </c:pt>
                <c:pt idx="2526">
                  <c:v>2580</c:v>
                </c:pt>
                <c:pt idx="2527">
                  <c:v>190</c:v>
                </c:pt>
                <c:pt idx="2528">
                  <c:v>2198</c:v>
                </c:pt>
                <c:pt idx="2529">
                  <c:v>3772</c:v>
                </c:pt>
                <c:pt idx="2530">
                  <c:v>3599</c:v>
                </c:pt>
                <c:pt idx="2531">
                  <c:v>3497</c:v>
                </c:pt>
                <c:pt idx="2532">
                  <c:v>22339</c:v>
                </c:pt>
                <c:pt idx="2533">
                  <c:v>32299</c:v>
                </c:pt>
                <c:pt idx="2534">
                  <c:v>26522</c:v>
                </c:pt>
                <c:pt idx="2535">
                  <c:v>33438</c:v>
                </c:pt>
                <c:pt idx="2536">
                  <c:v>32907</c:v>
                </c:pt>
                <c:pt idx="2537">
                  <c:v>10699</c:v>
                </c:pt>
                <c:pt idx="2538">
                  <c:v>1480</c:v>
                </c:pt>
                <c:pt idx="2539">
                  <c:v>1578</c:v>
                </c:pt>
                <c:pt idx="2540">
                  <c:v>3860</c:v>
                </c:pt>
                <c:pt idx="2541">
                  <c:v>3010</c:v>
                </c:pt>
                <c:pt idx="2542">
                  <c:v>3643</c:v>
                </c:pt>
                <c:pt idx="2543">
                  <c:v>2774</c:v>
                </c:pt>
                <c:pt idx="2544">
                  <c:v>3755</c:v>
                </c:pt>
                <c:pt idx="2545">
                  <c:v>3171</c:v>
                </c:pt>
                <c:pt idx="2546">
                  <c:v>3281</c:v>
                </c:pt>
                <c:pt idx="2547">
                  <c:v>3251</c:v>
                </c:pt>
                <c:pt idx="2548">
                  <c:v>3061</c:v>
                </c:pt>
                <c:pt idx="2549">
                  <c:v>2962</c:v>
                </c:pt>
                <c:pt idx="2550">
                  <c:v>3523</c:v>
                </c:pt>
                <c:pt idx="2551">
                  <c:v>3960</c:v>
                </c:pt>
                <c:pt idx="2552">
                  <c:v>17265</c:v>
                </c:pt>
                <c:pt idx="2553">
                  <c:v>31899</c:v>
                </c:pt>
                <c:pt idx="2554">
                  <c:v>31912</c:v>
                </c:pt>
                <c:pt idx="2555">
                  <c:v>32053</c:v>
                </c:pt>
                <c:pt idx="2556">
                  <c:v>26656</c:v>
                </c:pt>
                <c:pt idx="2557">
                  <c:v>17482</c:v>
                </c:pt>
                <c:pt idx="2558">
                  <c:v>3657</c:v>
                </c:pt>
                <c:pt idx="2559">
                  <c:v>3901</c:v>
                </c:pt>
                <c:pt idx="2560">
                  <c:v>3706</c:v>
                </c:pt>
                <c:pt idx="2561">
                  <c:v>3932</c:v>
                </c:pt>
                <c:pt idx="2562">
                  <c:v>3266</c:v>
                </c:pt>
                <c:pt idx="2563">
                  <c:v>2734</c:v>
                </c:pt>
                <c:pt idx="2564">
                  <c:v>2898</c:v>
                </c:pt>
                <c:pt idx="2565">
                  <c:v>145</c:v>
                </c:pt>
                <c:pt idx="2566">
                  <c:v>3174</c:v>
                </c:pt>
                <c:pt idx="2567">
                  <c:v>3607</c:v>
                </c:pt>
                <c:pt idx="2568">
                  <c:v>3536</c:v>
                </c:pt>
                <c:pt idx="2569">
                  <c:v>3904</c:v>
                </c:pt>
                <c:pt idx="2570">
                  <c:v>3242</c:v>
                </c:pt>
                <c:pt idx="2571">
                  <c:v>3215</c:v>
                </c:pt>
                <c:pt idx="2572">
                  <c:v>25193</c:v>
                </c:pt>
                <c:pt idx="2573">
                  <c:v>31221</c:v>
                </c:pt>
                <c:pt idx="2574">
                  <c:v>32513</c:v>
                </c:pt>
                <c:pt idx="2575">
                  <c:v>33077</c:v>
                </c:pt>
                <c:pt idx="2576">
                  <c:v>33309</c:v>
                </c:pt>
                <c:pt idx="2577">
                  <c:v>9999</c:v>
                </c:pt>
                <c:pt idx="2578">
                  <c:v>3977</c:v>
                </c:pt>
                <c:pt idx="2579">
                  <c:v>2923</c:v>
                </c:pt>
                <c:pt idx="2580">
                  <c:v>3515</c:v>
                </c:pt>
                <c:pt idx="2581">
                  <c:v>687</c:v>
                </c:pt>
                <c:pt idx="2582">
                  <c:v>2207</c:v>
                </c:pt>
                <c:pt idx="2583">
                  <c:v>3330</c:v>
                </c:pt>
                <c:pt idx="2584">
                  <c:v>3346</c:v>
                </c:pt>
                <c:pt idx="2585">
                  <c:v>4024</c:v>
                </c:pt>
                <c:pt idx="2586">
                  <c:v>1762</c:v>
                </c:pt>
                <c:pt idx="2587">
                  <c:v>3853</c:v>
                </c:pt>
                <c:pt idx="2588">
                  <c:v>3572</c:v>
                </c:pt>
                <c:pt idx="2589">
                  <c:v>3193</c:v>
                </c:pt>
                <c:pt idx="2590">
                  <c:v>2808</c:v>
                </c:pt>
                <c:pt idx="2591">
                  <c:v>3767</c:v>
                </c:pt>
                <c:pt idx="2592">
                  <c:v>18264</c:v>
                </c:pt>
                <c:pt idx="2593">
                  <c:v>32438</c:v>
                </c:pt>
                <c:pt idx="2594">
                  <c:v>32380</c:v>
                </c:pt>
                <c:pt idx="2595">
                  <c:v>32977</c:v>
                </c:pt>
                <c:pt idx="2596">
                  <c:v>33538</c:v>
                </c:pt>
                <c:pt idx="2597">
                  <c:v>17471</c:v>
                </c:pt>
                <c:pt idx="2598">
                  <c:v>3637</c:v>
                </c:pt>
                <c:pt idx="2599">
                  <c:v>3644</c:v>
                </c:pt>
                <c:pt idx="2600">
                  <c:v>3532</c:v>
                </c:pt>
                <c:pt idx="2601">
                  <c:v>2709</c:v>
                </c:pt>
                <c:pt idx="2602">
                  <c:v>1129</c:v>
                </c:pt>
                <c:pt idx="2603">
                  <c:v>3477</c:v>
                </c:pt>
                <c:pt idx="2604">
                  <c:v>3358</c:v>
                </c:pt>
                <c:pt idx="2605">
                  <c:v>2909</c:v>
                </c:pt>
                <c:pt idx="2606">
                  <c:v>3446</c:v>
                </c:pt>
                <c:pt idx="2607">
                  <c:v>4286</c:v>
                </c:pt>
                <c:pt idx="2608">
                  <c:v>3541</c:v>
                </c:pt>
                <c:pt idx="2609">
                  <c:v>3547</c:v>
                </c:pt>
                <c:pt idx="2610">
                  <c:v>3276</c:v>
                </c:pt>
                <c:pt idx="2611">
                  <c:v>4032</c:v>
                </c:pt>
                <c:pt idx="2612">
                  <c:v>5458</c:v>
                </c:pt>
                <c:pt idx="2613">
                  <c:v>32860</c:v>
                </c:pt>
                <c:pt idx="2614">
                  <c:v>32370</c:v>
                </c:pt>
                <c:pt idx="2615">
                  <c:v>33629</c:v>
                </c:pt>
                <c:pt idx="2616">
                  <c:v>33137</c:v>
                </c:pt>
                <c:pt idx="2617">
                  <c:v>34249</c:v>
                </c:pt>
                <c:pt idx="2618">
                  <c:v>31665</c:v>
                </c:pt>
                <c:pt idx="2619">
                  <c:v>30425</c:v>
                </c:pt>
                <c:pt idx="2620">
                  <c:v>33209</c:v>
                </c:pt>
                <c:pt idx="2621">
                  <c:v>33567</c:v>
                </c:pt>
                <c:pt idx="2622">
                  <c:v>32781</c:v>
                </c:pt>
                <c:pt idx="2623">
                  <c:v>33380</c:v>
                </c:pt>
                <c:pt idx="2624">
                  <c:v>33426</c:v>
                </c:pt>
                <c:pt idx="2625">
                  <c:v>34208</c:v>
                </c:pt>
                <c:pt idx="2626">
                  <c:v>33431</c:v>
                </c:pt>
                <c:pt idx="2627">
                  <c:v>34771</c:v>
                </c:pt>
                <c:pt idx="2628">
                  <c:v>33667</c:v>
                </c:pt>
                <c:pt idx="2629">
                  <c:v>34083</c:v>
                </c:pt>
                <c:pt idx="2630">
                  <c:v>33919</c:v>
                </c:pt>
                <c:pt idx="2631">
                  <c:v>33416</c:v>
                </c:pt>
                <c:pt idx="2632">
                  <c:v>32990</c:v>
                </c:pt>
                <c:pt idx="2633">
                  <c:v>32709</c:v>
                </c:pt>
                <c:pt idx="2634">
                  <c:v>33768</c:v>
                </c:pt>
                <c:pt idx="2635">
                  <c:v>33135</c:v>
                </c:pt>
                <c:pt idx="2636">
                  <c:v>34849</c:v>
                </c:pt>
                <c:pt idx="2637">
                  <c:v>34110</c:v>
                </c:pt>
                <c:pt idx="2638">
                  <c:v>33985</c:v>
                </c:pt>
                <c:pt idx="2639">
                  <c:v>34022</c:v>
                </c:pt>
                <c:pt idx="2640">
                  <c:v>34055</c:v>
                </c:pt>
                <c:pt idx="2641">
                  <c:v>34767</c:v>
                </c:pt>
                <c:pt idx="2642">
                  <c:v>23505</c:v>
                </c:pt>
                <c:pt idx="2643">
                  <c:v>324</c:v>
                </c:pt>
                <c:pt idx="2644">
                  <c:v>101</c:v>
                </c:pt>
                <c:pt idx="2645">
                  <c:v>74</c:v>
                </c:pt>
                <c:pt idx="2646">
                  <c:v>99</c:v>
                </c:pt>
                <c:pt idx="2647">
                  <c:v>211</c:v>
                </c:pt>
                <c:pt idx="2648">
                  <c:v>781</c:v>
                </c:pt>
                <c:pt idx="2649">
                  <c:v>1190</c:v>
                </c:pt>
                <c:pt idx="2650">
                  <c:v>1228</c:v>
                </c:pt>
                <c:pt idx="2651">
                  <c:v>1008</c:v>
                </c:pt>
                <c:pt idx="2652">
                  <c:v>816</c:v>
                </c:pt>
                <c:pt idx="2653">
                  <c:v>2289</c:v>
                </c:pt>
                <c:pt idx="2654">
                  <c:v>2072</c:v>
                </c:pt>
                <c:pt idx="2655">
                  <c:v>686</c:v>
                </c:pt>
                <c:pt idx="2656">
                  <c:v>532</c:v>
                </c:pt>
                <c:pt idx="2657">
                  <c:v>1032</c:v>
                </c:pt>
                <c:pt idx="2658">
                  <c:v>734</c:v>
                </c:pt>
                <c:pt idx="2659">
                  <c:v>758</c:v>
                </c:pt>
                <c:pt idx="2660">
                  <c:v>802</c:v>
                </c:pt>
                <c:pt idx="2661">
                  <c:v>1897</c:v>
                </c:pt>
                <c:pt idx="2662">
                  <c:v>6975</c:v>
                </c:pt>
                <c:pt idx="2663">
                  <c:v>34023</c:v>
                </c:pt>
                <c:pt idx="2664">
                  <c:v>32554</c:v>
                </c:pt>
                <c:pt idx="2665">
                  <c:v>32070</c:v>
                </c:pt>
                <c:pt idx="2666">
                  <c:v>32758</c:v>
                </c:pt>
                <c:pt idx="2667">
                  <c:v>27166</c:v>
                </c:pt>
                <c:pt idx="2668">
                  <c:v>319</c:v>
                </c:pt>
                <c:pt idx="2669">
                  <c:v>3985</c:v>
                </c:pt>
                <c:pt idx="2670">
                  <c:v>3650</c:v>
                </c:pt>
                <c:pt idx="2671">
                  <c:v>3529</c:v>
                </c:pt>
                <c:pt idx="2672">
                  <c:v>2961</c:v>
                </c:pt>
                <c:pt idx="2673">
                  <c:v>3942</c:v>
                </c:pt>
                <c:pt idx="2674">
                  <c:v>3490</c:v>
                </c:pt>
                <c:pt idx="2675">
                  <c:v>3062</c:v>
                </c:pt>
                <c:pt idx="2676">
                  <c:v>2636</c:v>
                </c:pt>
                <c:pt idx="2677">
                  <c:v>3268</c:v>
                </c:pt>
                <c:pt idx="2678">
                  <c:v>3181</c:v>
                </c:pt>
                <c:pt idx="2679">
                  <c:v>3125</c:v>
                </c:pt>
                <c:pt idx="2680">
                  <c:v>3161</c:v>
                </c:pt>
                <c:pt idx="2681">
                  <c:v>3973</c:v>
                </c:pt>
                <c:pt idx="2682">
                  <c:v>4134</c:v>
                </c:pt>
                <c:pt idx="2683">
                  <c:v>18816</c:v>
                </c:pt>
                <c:pt idx="2684">
                  <c:v>33983</c:v>
                </c:pt>
                <c:pt idx="2685">
                  <c:v>34052</c:v>
                </c:pt>
                <c:pt idx="2686">
                  <c:v>33616</c:v>
                </c:pt>
                <c:pt idx="2687">
                  <c:v>33570</c:v>
                </c:pt>
                <c:pt idx="2688">
                  <c:v>13241</c:v>
                </c:pt>
                <c:pt idx="2689">
                  <c:v>3395</c:v>
                </c:pt>
                <c:pt idx="2690">
                  <c:v>3153</c:v>
                </c:pt>
                <c:pt idx="2691">
                  <c:v>3019</c:v>
                </c:pt>
                <c:pt idx="2692">
                  <c:v>3841</c:v>
                </c:pt>
                <c:pt idx="2693">
                  <c:v>3904</c:v>
                </c:pt>
                <c:pt idx="2694">
                  <c:v>3513</c:v>
                </c:pt>
                <c:pt idx="2695">
                  <c:v>3421</c:v>
                </c:pt>
                <c:pt idx="2696">
                  <c:v>3692</c:v>
                </c:pt>
                <c:pt idx="2697">
                  <c:v>2638</c:v>
                </c:pt>
                <c:pt idx="2698">
                  <c:v>2907</c:v>
                </c:pt>
                <c:pt idx="2699">
                  <c:v>1319</c:v>
                </c:pt>
                <c:pt idx="2700">
                  <c:v>1969</c:v>
                </c:pt>
                <c:pt idx="2701">
                  <c:v>1847</c:v>
                </c:pt>
                <c:pt idx="2702">
                  <c:v>3523</c:v>
                </c:pt>
                <c:pt idx="2703">
                  <c:v>3795</c:v>
                </c:pt>
                <c:pt idx="2704">
                  <c:v>3230</c:v>
                </c:pt>
                <c:pt idx="2705">
                  <c:v>28930</c:v>
                </c:pt>
                <c:pt idx="2706">
                  <c:v>33817</c:v>
                </c:pt>
                <c:pt idx="2707">
                  <c:v>32332</c:v>
                </c:pt>
                <c:pt idx="2708">
                  <c:v>33591</c:v>
                </c:pt>
                <c:pt idx="2709">
                  <c:v>33054</c:v>
                </c:pt>
                <c:pt idx="2710">
                  <c:v>3832</c:v>
                </c:pt>
                <c:pt idx="2711">
                  <c:v>2926</c:v>
                </c:pt>
                <c:pt idx="2712">
                  <c:v>3401</c:v>
                </c:pt>
                <c:pt idx="2713">
                  <c:v>3499</c:v>
                </c:pt>
                <c:pt idx="2714">
                  <c:v>2851</c:v>
                </c:pt>
                <c:pt idx="2715">
                  <c:v>3161</c:v>
                </c:pt>
                <c:pt idx="2716">
                  <c:v>2533</c:v>
                </c:pt>
                <c:pt idx="2717">
                  <c:v>3383</c:v>
                </c:pt>
                <c:pt idx="2718">
                  <c:v>1196</c:v>
                </c:pt>
                <c:pt idx="2719">
                  <c:v>1115</c:v>
                </c:pt>
                <c:pt idx="2720">
                  <c:v>2551</c:v>
                </c:pt>
                <c:pt idx="2721">
                  <c:v>3208</c:v>
                </c:pt>
                <c:pt idx="2722">
                  <c:v>3574</c:v>
                </c:pt>
                <c:pt idx="2723">
                  <c:v>3177</c:v>
                </c:pt>
                <c:pt idx="2724">
                  <c:v>3268</c:v>
                </c:pt>
                <c:pt idx="2725">
                  <c:v>6137</c:v>
                </c:pt>
                <c:pt idx="2726">
                  <c:v>31654</c:v>
                </c:pt>
                <c:pt idx="2727">
                  <c:v>33343</c:v>
                </c:pt>
                <c:pt idx="2728">
                  <c:v>32448</c:v>
                </c:pt>
                <c:pt idx="2729">
                  <c:v>33022</c:v>
                </c:pt>
                <c:pt idx="2730">
                  <c:v>28000</c:v>
                </c:pt>
                <c:pt idx="2731">
                  <c:v>2867</c:v>
                </c:pt>
                <c:pt idx="2732">
                  <c:v>3158</c:v>
                </c:pt>
                <c:pt idx="2733">
                  <c:v>3705</c:v>
                </c:pt>
                <c:pt idx="2734">
                  <c:v>3635</c:v>
                </c:pt>
                <c:pt idx="2735">
                  <c:v>3430</c:v>
                </c:pt>
                <c:pt idx="2736">
                  <c:v>1993</c:v>
                </c:pt>
                <c:pt idx="2737">
                  <c:v>1270</c:v>
                </c:pt>
                <c:pt idx="2738">
                  <c:v>4198</c:v>
                </c:pt>
                <c:pt idx="2739">
                  <c:v>3381</c:v>
                </c:pt>
                <c:pt idx="2740">
                  <c:v>3950</c:v>
                </c:pt>
                <c:pt idx="2741">
                  <c:v>3421</c:v>
                </c:pt>
                <c:pt idx="2742">
                  <c:v>3070</c:v>
                </c:pt>
                <c:pt idx="2743">
                  <c:v>4335</c:v>
                </c:pt>
                <c:pt idx="2744">
                  <c:v>3595</c:v>
                </c:pt>
                <c:pt idx="2745">
                  <c:v>3852</c:v>
                </c:pt>
                <c:pt idx="2746">
                  <c:v>3399</c:v>
                </c:pt>
                <c:pt idx="2747">
                  <c:v>27778</c:v>
                </c:pt>
                <c:pt idx="2748">
                  <c:v>33048</c:v>
                </c:pt>
                <c:pt idx="2749">
                  <c:v>33874</c:v>
                </c:pt>
                <c:pt idx="2750">
                  <c:v>31552</c:v>
                </c:pt>
                <c:pt idx="2751">
                  <c:v>31454</c:v>
                </c:pt>
                <c:pt idx="2752">
                  <c:v>4493</c:v>
                </c:pt>
                <c:pt idx="2753">
                  <c:v>2435</c:v>
                </c:pt>
                <c:pt idx="2754">
                  <c:v>261</c:v>
                </c:pt>
                <c:pt idx="2755">
                  <c:v>3619</c:v>
                </c:pt>
                <c:pt idx="2756">
                  <c:v>3189</c:v>
                </c:pt>
                <c:pt idx="2757">
                  <c:v>3476</c:v>
                </c:pt>
                <c:pt idx="2758">
                  <c:v>3175</c:v>
                </c:pt>
                <c:pt idx="2759">
                  <c:v>3453</c:v>
                </c:pt>
                <c:pt idx="2760">
                  <c:v>1183</c:v>
                </c:pt>
                <c:pt idx="2761">
                  <c:v>3659</c:v>
                </c:pt>
                <c:pt idx="2762">
                  <c:v>3707</c:v>
                </c:pt>
                <c:pt idx="2763">
                  <c:v>3839</c:v>
                </c:pt>
                <c:pt idx="2764">
                  <c:v>2887</c:v>
                </c:pt>
                <c:pt idx="2765">
                  <c:v>3564</c:v>
                </c:pt>
                <c:pt idx="2766">
                  <c:v>3520</c:v>
                </c:pt>
                <c:pt idx="2767">
                  <c:v>8198</c:v>
                </c:pt>
                <c:pt idx="2768">
                  <c:v>30900</c:v>
                </c:pt>
                <c:pt idx="2769">
                  <c:v>30701</c:v>
                </c:pt>
                <c:pt idx="2770">
                  <c:v>28465</c:v>
                </c:pt>
                <c:pt idx="2771">
                  <c:v>32344</c:v>
                </c:pt>
                <c:pt idx="2772">
                  <c:v>24284</c:v>
                </c:pt>
                <c:pt idx="2773">
                  <c:v>1552</c:v>
                </c:pt>
                <c:pt idx="2774">
                  <c:v>3456</c:v>
                </c:pt>
                <c:pt idx="2775">
                  <c:v>3335</c:v>
                </c:pt>
                <c:pt idx="2776">
                  <c:v>3645</c:v>
                </c:pt>
                <c:pt idx="2777">
                  <c:v>3291</c:v>
                </c:pt>
                <c:pt idx="2778">
                  <c:v>2983</c:v>
                </c:pt>
                <c:pt idx="2779">
                  <c:v>3333</c:v>
                </c:pt>
                <c:pt idx="2780">
                  <c:v>3358</c:v>
                </c:pt>
                <c:pt idx="2781">
                  <c:v>3537</c:v>
                </c:pt>
                <c:pt idx="2782">
                  <c:v>3559</c:v>
                </c:pt>
                <c:pt idx="2783">
                  <c:v>2333</c:v>
                </c:pt>
                <c:pt idx="2784">
                  <c:v>3881</c:v>
                </c:pt>
                <c:pt idx="2785">
                  <c:v>3210</c:v>
                </c:pt>
                <c:pt idx="2786">
                  <c:v>17866</c:v>
                </c:pt>
                <c:pt idx="2787">
                  <c:v>29732</c:v>
                </c:pt>
                <c:pt idx="2788">
                  <c:v>30748</c:v>
                </c:pt>
                <c:pt idx="2789">
                  <c:v>31362</c:v>
                </c:pt>
                <c:pt idx="2790">
                  <c:v>30928</c:v>
                </c:pt>
                <c:pt idx="2791">
                  <c:v>13249</c:v>
                </c:pt>
                <c:pt idx="2792">
                  <c:v>2444</c:v>
                </c:pt>
                <c:pt idx="2793">
                  <c:v>3407</c:v>
                </c:pt>
                <c:pt idx="2794">
                  <c:v>3305</c:v>
                </c:pt>
                <c:pt idx="2795">
                  <c:v>2936</c:v>
                </c:pt>
                <c:pt idx="2796">
                  <c:v>2979</c:v>
                </c:pt>
                <c:pt idx="2797">
                  <c:v>3527</c:v>
                </c:pt>
                <c:pt idx="2798">
                  <c:v>2862</c:v>
                </c:pt>
                <c:pt idx="2799">
                  <c:v>3128</c:v>
                </c:pt>
                <c:pt idx="2800">
                  <c:v>3156</c:v>
                </c:pt>
                <c:pt idx="2801">
                  <c:v>2526</c:v>
                </c:pt>
                <c:pt idx="2802">
                  <c:v>2645</c:v>
                </c:pt>
                <c:pt idx="2803">
                  <c:v>2083</c:v>
                </c:pt>
                <c:pt idx="2804">
                  <c:v>3226</c:v>
                </c:pt>
                <c:pt idx="2805">
                  <c:v>3175</c:v>
                </c:pt>
                <c:pt idx="2806">
                  <c:v>17874</c:v>
                </c:pt>
                <c:pt idx="2807">
                  <c:v>30963</c:v>
                </c:pt>
                <c:pt idx="2808">
                  <c:v>30705</c:v>
                </c:pt>
                <c:pt idx="2809">
                  <c:v>30260</c:v>
                </c:pt>
                <c:pt idx="2810">
                  <c:v>31739</c:v>
                </c:pt>
                <c:pt idx="2811">
                  <c:v>13022</c:v>
                </c:pt>
                <c:pt idx="2812">
                  <c:v>2841</c:v>
                </c:pt>
                <c:pt idx="2813">
                  <c:v>3539</c:v>
                </c:pt>
                <c:pt idx="2814">
                  <c:v>2751</c:v>
                </c:pt>
                <c:pt idx="2815">
                  <c:v>3589</c:v>
                </c:pt>
                <c:pt idx="2816">
                  <c:v>3260</c:v>
                </c:pt>
                <c:pt idx="2817">
                  <c:v>2659</c:v>
                </c:pt>
                <c:pt idx="2818">
                  <c:v>2484</c:v>
                </c:pt>
                <c:pt idx="2819">
                  <c:v>3329</c:v>
                </c:pt>
                <c:pt idx="2820">
                  <c:v>2861</c:v>
                </c:pt>
                <c:pt idx="2821">
                  <c:v>627</c:v>
                </c:pt>
                <c:pt idx="2822">
                  <c:v>136</c:v>
                </c:pt>
                <c:pt idx="2823">
                  <c:v>2147</c:v>
                </c:pt>
                <c:pt idx="2824">
                  <c:v>2530</c:v>
                </c:pt>
                <c:pt idx="2825">
                  <c:v>2041</c:v>
                </c:pt>
                <c:pt idx="2826">
                  <c:v>3376</c:v>
                </c:pt>
                <c:pt idx="2827">
                  <c:v>17403</c:v>
                </c:pt>
                <c:pt idx="2828">
                  <c:v>30159</c:v>
                </c:pt>
                <c:pt idx="2829">
                  <c:v>29972</c:v>
                </c:pt>
                <c:pt idx="2830">
                  <c:v>30356</c:v>
                </c:pt>
                <c:pt idx="2831">
                  <c:v>30120</c:v>
                </c:pt>
                <c:pt idx="2832">
                  <c:v>11978</c:v>
                </c:pt>
                <c:pt idx="2833">
                  <c:v>1656</c:v>
                </c:pt>
                <c:pt idx="2834">
                  <c:v>3025</c:v>
                </c:pt>
                <c:pt idx="2835">
                  <c:v>2972</c:v>
                </c:pt>
                <c:pt idx="2836">
                  <c:v>1144</c:v>
                </c:pt>
                <c:pt idx="2837">
                  <c:v>2728</c:v>
                </c:pt>
                <c:pt idx="2838">
                  <c:v>3190</c:v>
                </c:pt>
                <c:pt idx="2839">
                  <c:v>2967</c:v>
                </c:pt>
                <c:pt idx="2840">
                  <c:v>2622</c:v>
                </c:pt>
                <c:pt idx="2841">
                  <c:v>2748</c:v>
                </c:pt>
                <c:pt idx="2842">
                  <c:v>2635</c:v>
                </c:pt>
                <c:pt idx="2843">
                  <c:v>2267</c:v>
                </c:pt>
                <c:pt idx="2844">
                  <c:v>3170</c:v>
                </c:pt>
                <c:pt idx="2845">
                  <c:v>4528</c:v>
                </c:pt>
                <c:pt idx="2846">
                  <c:v>29392</c:v>
                </c:pt>
                <c:pt idx="2847">
                  <c:v>28563</c:v>
                </c:pt>
                <c:pt idx="2848">
                  <c:v>29303</c:v>
                </c:pt>
                <c:pt idx="2849">
                  <c:v>28783</c:v>
                </c:pt>
                <c:pt idx="2850">
                  <c:v>26092</c:v>
                </c:pt>
                <c:pt idx="2851">
                  <c:v>470</c:v>
                </c:pt>
                <c:pt idx="2852">
                  <c:v>3269</c:v>
                </c:pt>
                <c:pt idx="2853">
                  <c:v>3135</c:v>
                </c:pt>
                <c:pt idx="2854">
                  <c:v>2932</c:v>
                </c:pt>
                <c:pt idx="2855">
                  <c:v>2289</c:v>
                </c:pt>
                <c:pt idx="2856">
                  <c:v>2517</c:v>
                </c:pt>
                <c:pt idx="2857">
                  <c:v>3284</c:v>
                </c:pt>
                <c:pt idx="2858">
                  <c:v>2657</c:v>
                </c:pt>
                <c:pt idx="2859">
                  <c:v>2819</c:v>
                </c:pt>
                <c:pt idx="2860">
                  <c:v>2655</c:v>
                </c:pt>
                <c:pt idx="2861">
                  <c:v>2454</c:v>
                </c:pt>
                <c:pt idx="2862">
                  <c:v>2306</c:v>
                </c:pt>
                <c:pt idx="2863">
                  <c:v>2400</c:v>
                </c:pt>
                <c:pt idx="2864">
                  <c:v>18090</c:v>
                </c:pt>
                <c:pt idx="2865">
                  <c:v>28919</c:v>
                </c:pt>
                <c:pt idx="2866">
                  <c:v>27466</c:v>
                </c:pt>
                <c:pt idx="2867">
                  <c:v>27429</c:v>
                </c:pt>
                <c:pt idx="2868">
                  <c:v>26063</c:v>
                </c:pt>
                <c:pt idx="2869">
                  <c:v>7792</c:v>
                </c:pt>
                <c:pt idx="2870">
                  <c:v>2790</c:v>
                </c:pt>
                <c:pt idx="2871">
                  <c:v>3354</c:v>
                </c:pt>
                <c:pt idx="2872">
                  <c:v>3254</c:v>
                </c:pt>
                <c:pt idx="2873">
                  <c:v>1237</c:v>
                </c:pt>
                <c:pt idx="2874">
                  <c:v>2044</c:v>
                </c:pt>
                <c:pt idx="2875">
                  <c:v>2548</c:v>
                </c:pt>
                <c:pt idx="2876">
                  <c:v>3210</c:v>
                </c:pt>
                <c:pt idx="2877">
                  <c:v>2927</c:v>
                </c:pt>
                <c:pt idx="2878">
                  <c:v>2049</c:v>
                </c:pt>
                <c:pt idx="2879">
                  <c:v>2857</c:v>
                </c:pt>
                <c:pt idx="2880">
                  <c:v>2407</c:v>
                </c:pt>
                <c:pt idx="2881">
                  <c:v>11395</c:v>
                </c:pt>
                <c:pt idx="2882">
                  <c:v>27311</c:v>
                </c:pt>
                <c:pt idx="2883">
                  <c:v>26988</c:v>
                </c:pt>
                <c:pt idx="2884">
                  <c:v>22355</c:v>
                </c:pt>
                <c:pt idx="2885">
                  <c:v>28121</c:v>
                </c:pt>
                <c:pt idx="2886">
                  <c:v>17234</c:v>
                </c:pt>
                <c:pt idx="2887">
                  <c:v>2091</c:v>
                </c:pt>
                <c:pt idx="2888">
                  <c:v>3330</c:v>
                </c:pt>
                <c:pt idx="2889">
                  <c:v>2812</c:v>
                </c:pt>
                <c:pt idx="2890">
                  <c:v>3819</c:v>
                </c:pt>
                <c:pt idx="2891">
                  <c:v>2234</c:v>
                </c:pt>
                <c:pt idx="2892">
                  <c:v>2457</c:v>
                </c:pt>
                <c:pt idx="2893">
                  <c:v>2462</c:v>
                </c:pt>
                <c:pt idx="2894">
                  <c:v>2393</c:v>
                </c:pt>
                <c:pt idx="2895">
                  <c:v>2720</c:v>
                </c:pt>
                <c:pt idx="2896">
                  <c:v>2553</c:v>
                </c:pt>
                <c:pt idx="2897">
                  <c:v>2205</c:v>
                </c:pt>
                <c:pt idx="2898">
                  <c:v>3182</c:v>
                </c:pt>
                <c:pt idx="2899">
                  <c:v>21988</c:v>
                </c:pt>
                <c:pt idx="2900">
                  <c:v>21923</c:v>
                </c:pt>
                <c:pt idx="2901">
                  <c:v>26129</c:v>
                </c:pt>
                <c:pt idx="2902">
                  <c:v>25525</c:v>
                </c:pt>
                <c:pt idx="2903">
                  <c:v>25051</c:v>
                </c:pt>
                <c:pt idx="2904">
                  <c:v>2541</c:v>
                </c:pt>
                <c:pt idx="2905">
                  <c:v>1054</c:v>
                </c:pt>
                <c:pt idx="2906">
                  <c:v>2753</c:v>
                </c:pt>
                <c:pt idx="2907">
                  <c:v>2068</c:v>
                </c:pt>
                <c:pt idx="2908">
                  <c:v>2278</c:v>
                </c:pt>
                <c:pt idx="2909">
                  <c:v>2555</c:v>
                </c:pt>
                <c:pt idx="2910">
                  <c:v>2071</c:v>
                </c:pt>
                <c:pt idx="2911">
                  <c:v>2774</c:v>
                </c:pt>
                <c:pt idx="2912">
                  <c:v>2612</c:v>
                </c:pt>
                <c:pt idx="2913">
                  <c:v>2952</c:v>
                </c:pt>
                <c:pt idx="2914">
                  <c:v>1451</c:v>
                </c:pt>
                <c:pt idx="2915">
                  <c:v>6574</c:v>
                </c:pt>
                <c:pt idx="2916">
                  <c:v>27399</c:v>
                </c:pt>
                <c:pt idx="2917">
                  <c:v>26959</c:v>
                </c:pt>
                <c:pt idx="2918">
                  <c:v>26037</c:v>
                </c:pt>
                <c:pt idx="2919">
                  <c:v>26594</c:v>
                </c:pt>
                <c:pt idx="2920">
                  <c:v>21143</c:v>
                </c:pt>
                <c:pt idx="2921">
                  <c:v>222</c:v>
                </c:pt>
                <c:pt idx="2922">
                  <c:v>2959</c:v>
                </c:pt>
                <c:pt idx="2923">
                  <c:v>2574</c:v>
                </c:pt>
                <c:pt idx="2924">
                  <c:v>2440</c:v>
                </c:pt>
                <c:pt idx="2925">
                  <c:v>2731</c:v>
                </c:pt>
                <c:pt idx="2926">
                  <c:v>2638</c:v>
                </c:pt>
                <c:pt idx="2927">
                  <c:v>2510</c:v>
                </c:pt>
                <c:pt idx="2928">
                  <c:v>2609</c:v>
                </c:pt>
                <c:pt idx="2929">
                  <c:v>2571</c:v>
                </c:pt>
                <c:pt idx="2930">
                  <c:v>1914</c:v>
                </c:pt>
                <c:pt idx="2931">
                  <c:v>2359</c:v>
                </c:pt>
                <c:pt idx="2932">
                  <c:v>5084</c:v>
                </c:pt>
                <c:pt idx="2933">
                  <c:v>26907</c:v>
                </c:pt>
                <c:pt idx="2934">
                  <c:v>26503</c:v>
                </c:pt>
                <c:pt idx="2935">
                  <c:v>27360</c:v>
                </c:pt>
                <c:pt idx="2936">
                  <c:v>26147</c:v>
                </c:pt>
                <c:pt idx="2937">
                  <c:v>21382</c:v>
                </c:pt>
                <c:pt idx="2938">
                  <c:v>1712</c:v>
                </c:pt>
                <c:pt idx="2939">
                  <c:v>2447</c:v>
                </c:pt>
                <c:pt idx="2940">
                  <c:v>2187</c:v>
                </c:pt>
                <c:pt idx="2941">
                  <c:v>2124</c:v>
                </c:pt>
                <c:pt idx="2942">
                  <c:v>661</c:v>
                </c:pt>
                <c:pt idx="2943">
                  <c:v>2324</c:v>
                </c:pt>
                <c:pt idx="2944">
                  <c:v>2357</c:v>
                </c:pt>
                <c:pt idx="2945">
                  <c:v>2298</c:v>
                </c:pt>
                <c:pt idx="2946">
                  <c:v>2114</c:v>
                </c:pt>
                <c:pt idx="2947">
                  <c:v>2164</c:v>
                </c:pt>
                <c:pt idx="2948">
                  <c:v>2354</c:v>
                </c:pt>
                <c:pt idx="2949">
                  <c:v>11154</c:v>
                </c:pt>
                <c:pt idx="2950">
                  <c:v>23853</c:v>
                </c:pt>
                <c:pt idx="2951">
                  <c:v>25595</c:v>
                </c:pt>
                <c:pt idx="2952">
                  <c:v>26100</c:v>
                </c:pt>
                <c:pt idx="2953">
                  <c:v>25273</c:v>
                </c:pt>
                <c:pt idx="2954">
                  <c:v>13424</c:v>
                </c:pt>
                <c:pt idx="2955">
                  <c:v>2379</c:v>
                </c:pt>
                <c:pt idx="2956">
                  <c:v>2346</c:v>
                </c:pt>
                <c:pt idx="2957">
                  <c:v>2154</c:v>
                </c:pt>
                <c:pt idx="2958">
                  <c:v>2226</c:v>
                </c:pt>
                <c:pt idx="2959">
                  <c:v>2796</c:v>
                </c:pt>
                <c:pt idx="2960">
                  <c:v>2201</c:v>
                </c:pt>
                <c:pt idx="2961">
                  <c:v>1895</c:v>
                </c:pt>
                <c:pt idx="2962">
                  <c:v>1638</c:v>
                </c:pt>
                <c:pt idx="2963">
                  <c:v>182</c:v>
                </c:pt>
                <c:pt idx="2964">
                  <c:v>2372</c:v>
                </c:pt>
                <c:pt idx="2965">
                  <c:v>2969</c:v>
                </c:pt>
                <c:pt idx="2966">
                  <c:v>15209</c:v>
                </c:pt>
                <c:pt idx="2967">
                  <c:v>24876</c:v>
                </c:pt>
                <c:pt idx="2968">
                  <c:v>24360</c:v>
                </c:pt>
                <c:pt idx="2969">
                  <c:v>25759</c:v>
                </c:pt>
                <c:pt idx="2970">
                  <c:v>26082</c:v>
                </c:pt>
                <c:pt idx="2971">
                  <c:v>10915</c:v>
                </c:pt>
                <c:pt idx="2972">
                  <c:v>2349</c:v>
                </c:pt>
                <c:pt idx="2973">
                  <c:v>476</c:v>
                </c:pt>
                <c:pt idx="2974">
                  <c:v>2057</c:v>
                </c:pt>
                <c:pt idx="2975">
                  <c:v>2324</c:v>
                </c:pt>
                <c:pt idx="2976">
                  <c:v>2149</c:v>
                </c:pt>
                <c:pt idx="2977">
                  <c:v>1826</c:v>
                </c:pt>
                <c:pt idx="2978">
                  <c:v>2245</c:v>
                </c:pt>
                <c:pt idx="2979">
                  <c:v>811</c:v>
                </c:pt>
                <c:pt idx="2980">
                  <c:v>2036</c:v>
                </c:pt>
                <c:pt idx="2981">
                  <c:v>2652</c:v>
                </c:pt>
                <c:pt idx="2982">
                  <c:v>2844</c:v>
                </c:pt>
                <c:pt idx="2983">
                  <c:v>13435</c:v>
                </c:pt>
                <c:pt idx="2984">
                  <c:v>23989</c:v>
                </c:pt>
                <c:pt idx="2985">
                  <c:v>24302</c:v>
                </c:pt>
                <c:pt idx="2986">
                  <c:v>24972</c:v>
                </c:pt>
                <c:pt idx="2987">
                  <c:v>25499</c:v>
                </c:pt>
                <c:pt idx="2988">
                  <c:v>25193</c:v>
                </c:pt>
                <c:pt idx="2989">
                  <c:v>23322</c:v>
                </c:pt>
                <c:pt idx="2990">
                  <c:v>24898</c:v>
                </c:pt>
                <c:pt idx="2991">
                  <c:v>23959</c:v>
                </c:pt>
                <c:pt idx="2992">
                  <c:v>24628</c:v>
                </c:pt>
                <c:pt idx="2993">
                  <c:v>23477</c:v>
                </c:pt>
                <c:pt idx="2994">
                  <c:v>23861</c:v>
                </c:pt>
                <c:pt idx="2995">
                  <c:v>24329</c:v>
                </c:pt>
                <c:pt idx="2996">
                  <c:v>23739</c:v>
                </c:pt>
                <c:pt idx="2997">
                  <c:v>24155</c:v>
                </c:pt>
                <c:pt idx="2998">
                  <c:v>20371</c:v>
                </c:pt>
                <c:pt idx="2999">
                  <c:v>18976</c:v>
                </c:pt>
                <c:pt idx="3000">
                  <c:v>23983</c:v>
                </c:pt>
                <c:pt idx="3001">
                  <c:v>24339</c:v>
                </c:pt>
                <c:pt idx="3002">
                  <c:v>16215</c:v>
                </c:pt>
                <c:pt idx="3003">
                  <c:v>23430</c:v>
                </c:pt>
                <c:pt idx="3004">
                  <c:v>23291</c:v>
                </c:pt>
                <c:pt idx="3005">
                  <c:v>24939</c:v>
                </c:pt>
                <c:pt idx="3006">
                  <c:v>22995</c:v>
                </c:pt>
                <c:pt idx="3007">
                  <c:v>23596</c:v>
                </c:pt>
                <c:pt idx="3008">
                  <c:v>22840</c:v>
                </c:pt>
                <c:pt idx="3009">
                  <c:v>23565</c:v>
                </c:pt>
                <c:pt idx="3010">
                  <c:v>23596</c:v>
                </c:pt>
                <c:pt idx="3011">
                  <c:v>23121</c:v>
                </c:pt>
                <c:pt idx="3012">
                  <c:v>22719</c:v>
                </c:pt>
                <c:pt idx="3013">
                  <c:v>5479</c:v>
                </c:pt>
                <c:pt idx="3014">
                  <c:v>38</c:v>
                </c:pt>
                <c:pt idx="3015">
                  <c:v>94</c:v>
                </c:pt>
                <c:pt idx="3016">
                  <c:v>181</c:v>
                </c:pt>
                <c:pt idx="3017">
                  <c:v>384</c:v>
                </c:pt>
                <c:pt idx="3018">
                  <c:v>1328</c:v>
                </c:pt>
                <c:pt idx="3019">
                  <c:v>1241</c:v>
                </c:pt>
                <c:pt idx="3020">
                  <c:v>1232</c:v>
                </c:pt>
                <c:pt idx="3021">
                  <c:v>1095</c:v>
                </c:pt>
                <c:pt idx="3022">
                  <c:v>1422</c:v>
                </c:pt>
                <c:pt idx="3023">
                  <c:v>645</c:v>
                </c:pt>
                <c:pt idx="3024">
                  <c:v>1042</c:v>
                </c:pt>
                <c:pt idx="3025">
                  <c:v>788</c:v>
                </c:pt>
                <c:pt idx="3026">
                  <c:v>1059</c:v>
                </c:pt>
                <c:pt idx="3027">
                  <c:v>723</c:v>
                </c:pt>
                <c:pt idx="3028">
                  <c:v>493</c:v>
                </c:pt>
                <c:pt idx="3029">
                  <c:v>1441</c:v>
                </c:pt>
                <c:pt idx="3030">
                  <c:v>10306</c:v>
                </c:pt>
                <c:pt idx="3031">
                  <c:v>14366</c:v>
                </c:pt>
                <c:pt idx="3032">
                  <c:v>9644</c:v>
                </c:pt>
                <c:pt idx="3033">
                  <c:v>19779</c:v>
                </c:pt>
                <c:pt idx="3034">
                  <c:v>22467</c:v>
                </c:pt>
                <c:pt idx="3035">
                  <c:v>10157</c:v>
                </c:pt>
                <c:pt idx="3036">
                  <c:v>2263</c:v>
                </c:pt>
                <c:pt idx="3037">
                  <c:v>2288</c:v>
                </c:pt>
                <c:pt idx="3038">
                  <c:v>2111</c:v>
                </c:pt>
                <c:pt idx="3039">
                  <c:v>959</c:v>
                </c:pt>
                <c:pt idx="3040">
                  <c:v>2018</c:v>
                </c:pt>
                <c:pt idx="3041">
                  <c:v>2045</c:v>
                </c:pt>
                <c:pt idx="3042">
                  <c:v>2203</c:v>
                </c:pt>
                <c:pt idx="3043">
                  <c:v>1966</c:v>
                </c:pt>
                <c:pt idx="3044">
                  <c:v>21530</c:v>
                </c:pt>
                <c:pt idx="3045">
                  <c:v>22758</c:v>
                </c:pt>
                <c:pt idx="3046">
                  <c:v>18243</c:v>
                </c:pt>
                <c:pt idx="3047">
                  <c:v>22976</c:v>
                </c:pt>
                <c:pt idx="3048">
                  <c:v>22618</c:v>
                </c:pt>
                <c:pt idx="3049">
                  <c:v>2273</c:v>
                </c:pt>
                <c:pt idx="3050">
                  <c:v>2371</c:v>
                </c:pt>
                <c:pt idx="3051">
                  <c:v>1617</c:v>
                </c:pt>
                <c:pt idx="3052">
                  <c:v>1848</c:v>
                </c:pt>
                <c:pt idx="3053">
                  <c:v>1338</c:v>
                </c:pt>
                <c:pt idx="3054">
                  <c:v>589</c:v>
                </c:pt>
                <c:pt idx="3055">
                  <c:v>1609</c:v>
                </c:pt>
                <c:pt idx="3056">
                  <c:v>2089</c:v>
                </c:pt>
                <c:pt idx="3057">
                  <c:v>2151</c:v>
                </c:pt>
                <c:pt idx="3058">
                  <c:v>1742</c:v>
                </c:pt>
                <c:pt idx="3059">
                  <c:v>9476</c:v>
                </c:pt>
                <c:pt idx="3060">
                  <c:v>22483</c:v>
                </c:pt>
                <c:pt idx="3061">
                  <c:v>23009</c:v>
                </c:pt>
                <c:pt idx="3062">
                  <c:v>23048</c:v>
                </c:pt>
                <c:pt idx="3063">
                  <c:v>22433</c:v>
                </c:pt>
                <c:pt idx="3064">
                  <c:v>13738</c:v>
                </c:pt>
                <c:pt idx="3065">
                  <c:v>2171</c:v>
                </c:pt>
                <c:pt idx="3066">
                  <c:v>1772</c:v>
                </c:pt>
                <c:pt idx="3067">
                  <c:v>1704</c:v>
                </c:pt>
                <c:pt idx="3068">
                  <c:v>1705</c:v>
                </c:pt>
                <c:pt idx="3069">
                  <c:v>1606</c:v>
                </c:pt>
                <c:pt idx="3070">
                  <c:v>524</c:v>
                </c:pt>
                <c:pt idx="3071">
                  <c:v>1744</c:v>
                </c:pt>
                <c:pt idx="3072">
                  <c:v>1816</c:v>
                </c:pt>
                <c:pt idx="3073">
                  <c:v>1732</c:v>
                </c:pt>
                <c:pt idx="3074">
                  <c:v>2005</c:v>
                </c:pt>
                <c:pt idx="3075">
                  <c:v>17516</c:v>
                </c:pt>
                <c:pt idx="3076">
                  <c:v>21970</c:v>
                </c:pt>
                <c:pt idx="3077">
                  <c:v>22381</c:v>
                </c:pt>
                <c:pt idx="3078">
                  <c:v>22304</c:v>
                </c:pt>
                <c:pt idx="3079">
                  <c:v>21494</c:v>
                </c:pt>
                <c:pt idx="3080">
                  <c:v>5729</c:v>
                </c:pt>
                <c:pt idx="3081">
                  <c:v>575</c:v>
                </c:pt>
                <c:pt idx="3082">
                  <c:v>1553</c:v>
                </c:pt>
                <c:pt idx="3083">
                  <c:v>1632</c:v>
                </c:pt>
                <c:pt idx="3084">
                  <c:v>1176</c:v>
                </c:pt>
                <c:pt idx="3085">
                  <c:v>1808</c:v>
                </c:pt>
                <c:pt idx="3086">
                  <c:v>1865</c:v>
                </c:pt>
                <c:pt idx="3087">
                  <c:v>2036</c:v>
                </c:pt>
                <c:pt idx="3088">
                  <c:v>2079</c:v>
                </c:pt>
                <c:pt idx="3089">
                  <c:v>1907</c:v>
                </c:pt>
                <c:pt idx="3090">
                  <c:v>1684</c:v>
                </c:pt>
                <c:pt idx="3091">
                  <c:v>16146</c:v>
                </c:pt>
                <c:pt idx="3092">
                  <c:v>22059</c:v>
                </c:pt>
                <c:pt idx="3093">
                  <c:v>22070</c:v>
                </c:pt>
                <c:pt idx="3094">
                  <c:v>21445</c:v>
                </c:pt>
                <c:pt idx="3095">
                  <c:v>22147</c:v>
                </c:pt>
                <c:pt idx="3096">
                  <c:v>1797</c:v>
                </c:pt>
                <c:pt idx="3097">
                  <c:v>2203</c:v>
                </c:pt>
                <c:pt idx="3098">
                  <c:v>1753</c:v>
                </c:pt>
                <c:pt idx="3099">
                  <c:v>1939</c:v>
                </c:pt>
                <c:pt idx="3100">
                  <c:v>1802</c:v>
                </c:pt>
                <c:pt idx="3101">
                  <c:v>1911</c:v>
                </c:pt>
                <c:pt idx="3102">
                  <c:v>1895</c:v>
                </c:pt>
                <c:pt idx="3103">
                  <c:v>1784</c:v>
                </c:pt>
                <c:pt idx="3104">
                  <c:v>1843</c:v>
                </c:pt>
                <c:pt idx="3105">
                  <c:v>4031</c:v>
                </c:pt>
                <c:pt idx="3106">
                  <c:v>21444</c:v>
                </c:pt>
                <c:pt idx="3107">
                  <c:v>20706</c:v>
                </c:pt>
                <c:pt idx="3108">
                  <c:v>22067</c:v>
                </c:pt>
                <c:pt idx="3109">
                  <c:v>21297</c:v>
                </c:pt>
                <c:pt idx="3110">
                  <c:v>18324</c:v>
                </c:pt>
                <c:pt idx="3111">
                  <c:v>2127</c:v>
                </c:pt>
                <c:pt idx="3112">
                  <c:v>1638</c:v>
                </c:pt>
                <c:pt idx="3113">
                  <c:v>1810</c:v>
                </c:pt>
                <c:pt idx="3114">
                  <c:v>1727</c:v>
                </c:pt>
                <c:pt idx="3115">
                  <c:v>240</c:v>
                </c:pt>
                <c:pt idx="3116">
                  <c:v>1456</c:v>
                </c:pt>
                <c:pt idx="3117">
                  <c:v>2039</c:v>
                </c:pt>
                <c:pt idx="3118">
                  <c:v>2033</c:v>
                </c:pt>
                <c:pt idx="3119">
                  <c:v>1542</c:v>
                </c:pt>
                <c:pt idx="3120">
                  <c:v>2010</c:v>
                </c:pt>
                <c:pt idx="3121">
                  <c:v>16599</c:v>
                </c:pt>
                <c:pt idx="3122">
                  <c:v>21168</c:v>
                </c:pt>
                <c:pt idx="3123">
                  <c:v>21084</c:v>
                </c:pt>
                <c:pt idx="3124">
                  <c:v>20931</c:v>
                </c:pt>
                <c:pt idx="3125">
                  <c:v>21777</c:v>
                </c:pt>
                <c:pt idx="3126">
                  <c:v>1283</c:v>
                </c:pt>
                <c:pt idx="3127">
                  <c:v>1476</c:v>
                </c:pt>
                <c:pt idx="3128">
                  <c:v>1877</c:v>
                </c:pt>
                <c:pt idx="3129">
                  <c:v>1754</c:v>
                </c:pt>
                <c:pt idx="3130">
                  <c:v>2174</c:v>
                </c:pt>
                <c:pt idx="3131">
                  <c:v>2254</c:v>
                </c:pt>
                <c:pt idx="3132">
                  <c:v>1609</c:v>
                </c:pt>
                <c:pt idx="3133">
                  <c:v>1813</c:v>
                </c:pt>
                <c:pt idx="3134">
                  <c:v>1569</c:v>
                </c:pt>
                <c:pt idx="3135">
                  <c:v>11901</c:v>
                </c:pt>
                <c:pt idx="3136">
                  <c:v>20197</c:v>
                </c:pt>
                <c:pt idx="3137">
                  <c:v>21069</c:v>
                </c:pt>
                <c:pt idx="3138">
                  <c:v>21619</c:v>
                </c:pt>
                <c:pt idx="3139">
                  <c:v>20428</c:v>
                </c:pt>
                <c:pt idx="3140">
                  <c:v>10244</c:v>
                </c:pt>
                <c:pt idx="3141">
                  <c:v>1145</c:v>
                </c:pt>
                <c:pt idx="3142">
                  <c:v>957</c:v>
                </c:pt>
                <c:pt idx="3143">
                  <c:v>1561</c:v>
                </c:pt>
                <c:pt idx="3144">
                  <c:v>2084</c:v>
                </c:pt>
                <c:pt idx="3145">
                  <c:v>2185</c:v>
                </c:pt>
                <c:pt idx="3146">
                  <c:v>2211</c:v>
                </c:pt>
                <c:pt idx="3147">
                  <c:v>2386</c:v>
                </c:pt>
                <c:pt idx="3148">
                  <c:v>1848</c:v>
                </c:pt>
                <c:pt idx="3149">
                  <c:v>1503</c:v>
                </c:pt>
                <c:pt idx="3150">
                  <c:v>14815</c:v>
                </c:pt>
                <c:pt idx="3151">
                  <c:v>21952</c:v>
                </c:pt>
                <c:pt idx="3152">
                  <c:v>21258</c:v>
                </c:pt>
                <c:pt idx="3153">
                  <c:v>21832</c:v>
                </c:pt>
                <c:pt idx="3154">
                  <c:v>20824</c:v>
                </c:pt>
                <c:pt idx="3155">
                  <c:v>7506</c:v>
                </c:pt>
                <c:pt idx="3156">
                  <c:v>1571</c:v>
                </c:pt>
                <c:pt idx="3157">
                  <c:v>689</c:v>
                </c:pt>
                <c:pt idx="3158">
                  <c:v>1529</c:v>
                </c:pt>
                <c:pt idx="3159">
                  <c:v>2467</c:v>
                </c:pt>
                <c:pt idx="3160">
                  <c:v>1718</c:v>
                </c:pt>
                <c:pt idx="3161">
                  <c:v>1635</c:v>
                </c:pt>
                <c:pt idx="3162">
                  <c:v>950</c:v>
                </c:pt>
                <c:pt idx="3163">
                  <c:v>1405</c:v>
                </c:pt>
                <c:pt idx="3164">
                  <c:v>1787</c:v>
                </c:pt>
                <c:pt idx="3165">
                  <c:v>12322</c:v>
                </c:pt>
                <c:pt idx="3166">
                  <c:v>21297</c:v>
                </c:pt>
                <c:pt idx="3167">
                  <c:v>21784</c:v>
                </c:pt>
                <c:pt idx="3168">
                  <c:v>21331</c:v>
                </c:pt>
                <c:pt idx="3169">
                  <c:v>20598</c:v>
                </c:pt>
                <c:pt idx="3170">
                  <c:v>6066</c:v>
                </c:pt>
                <c:pt idx="3171">
                  <c:v>1163</c:v>
                </c:pt>
                <c:pt idx="3172">
                  <c:v>1995</c:v>
                </c:pt>
                <c:pt idx="3173">
                  <c:v>1945</c:v>
                </c:pt>
                <c:pt idx="3174">
                  <c:v>1801</c:v>
                </c:pt>
                <c:pt idx="3175">
                  <c:v>1765</c:v>
                </c:pt>
                <c:pt idx="3176">
                  <c:v>1919</c:v>
                </c:pt>
                <c:pt idx="3177">
                  <c:v>1577</c:v>
                </c:pt>
                <c:pt idx="3178">
                  <c:v>1885</c:v>
                </c:pt>
                <c:pt idx="3179">
                  <c:v>1466</c:v>
                </c:pt>
                <c:pt idx="3180">
                  <c:v>19909</c:v>
                </c:pt>
                <c:pt idx="3181">
                  <c:v>15447</c:v>
                </c:pt>
                <c:pt idx="3182">
                  <c:v>19574</c:v>
                </c:pt>
                <c:pt idx="3183">
                  <c:v>20759</c:v>
                </c:pt>
                <c:pt idx="3184">
                  <c:v>19198</c:v>
                </c:pt>
                <c:pt idx="3185">
                  <c:v>1841</c:v>
                </c:pt>
                <c:pt idx="3186">
                  <c:v>698</c:v>
                </c:pt>
                <c:pt idx="3187">
                  <c:v>1599</c:v>
                </c:pt>
                <c:pt idx="3188">
                  <c:v>1851</c:v>
                </c:pt>
                <c:pt idx="3189">
                  <c:v>1920</c:v>
                </c:pt>
                <c:pt idx="3190">
                  <c:v>1751</c:v>
                </c:pt>
                <c:pt idx="3191">
                  <c:v>2132</c:v>
                </c:pt>
                <c:pt idx="3192">
                  <c:v>1588</c:v>
                </c:pt>
                <c:pt idx="3193">
                  <c:v>1296</c:v>
                </c:pt>
                <c:pt idx="3194">
                  <c:v>21159</c:v>
                </c:pt>
                <c:pt idx="3195">
                  <c:v>20537</c:v>
                </c:pt>
                <c:pt idx="3196">
                  <c:v>19866</c:v>
                </c:pt>
                <c:pt idx="3197">
                  <c:v>20166</c:v>
                </c:pt>
                <c:pt idx="3198">
                  <c:v>18856</c:v>
                </c:pt>
                <c:pt idx="3199">
                  <c:v>836</c:v>
                </c:pt>
                <c:pt idx="3200">
                  <c:v>1462</c:v>
                </c:pt>
                <c:pt idx="3201">
                  <c:v>1646</c:v>
                </c:pt>
                <c:pt idx="3202">
                  <c:v>1423</c:v>
                </c:pt>
                <c:pt idx="3203">
                  <c:v>2111</c:v>
                </c:pt>
                <c:pt idx="3204">
                  <c:v>1737</c:v>
                </c:pt>
                <c:pt idx="3205">
                  <c:v>1856</c:v>
                </c:pt>
                <c:pt idx="3206">
                  <c:v>1673</c:v>
                </c:pt>
                <c:pt idx="3207">
                  <c:v>1777</c:v>
                </c:pt>
                <c:pt idx="3208">
                  <c:v>13477</c:v>
                </c:pt>
                <c:pt idx="3209">
                  <c:v>19626</c:v>
                </c:pt>
                <c:pt idx="3210">
                  <c:v>21502</c:v>
                </c:pt>
                <c:pt idx="3211">
                  <c:v>19842</c:v>
                </c:pt>
                <c:pt idx="3212">
                  <c:v>19598</c:v>
                </c:pt>
                <c:pt idx="3213">
                  <c:v>6675</c:v>
                </c:pt>
                <c:pt idx="3214">
                  <c:v>1860</c:v>
                </c:pt>
                <c:pt idx="3215">
                  <c:v>1161</c:v>
                </c:pt>
                <c:pt idx="3216">
                  <c:v>1289</c:v>
                </c:pt>
                <c:pt idx="3217">
                  <c:v>841</c:v>
                </c:pt>
                <c:pt idx="3218">
                  <c:v>967</c:v>
                </c:pt>
                <c:pt idx="3219">
                  <c:v>925</c:v>
                </c:pt>
                <c:pt idx="3220">
                  <c:v>925</c:v>
                </c:pt>
                <c:pt idx="3221">
                  <c:v>1204</c:v>
                </c:pt>
                <c:pt idx="3222">
                  <c:v>1421</c:v>
                </c:pt>
                <c:pt idx="3223">
                  <c:v>1181</c:v>
                </c:pt>
                <c:pt idx="3224">
                  <c:v>1424</c:v>
                </c:pt>
                <c:pt idx="3225">
                  <c:v>15435</c:v>
                </c:pt>
                <c:pt idx="3226">
                  <c:v>19358</c:v>
                </c:pt>
                <c:pt idx="3227">
                  <c:v>20151</c:v>
                </c:pt>
                <c:pt idx="3228">
                  <c:v>19737</c:v>
                </c:pt>
                <c:pt idx="3229">
                  <c:v>20127</c:v>
                </c:pt>
                <c:pt idx="3230">
                  <c:v>4285</c:v>
                </c:pt>
                <c:pt idx="3231">
                  <c:v>1640</c:v>
                </c:pt>
                <c:pt idx="3232">
                  <c:v>1429</c:v>
                </c:pt>
                <c:pt idx="3233">
                  <c:v>1702</c:v>
                </c:pt>
                <c:pt idx="3234">
                  <c:v>1548</c:v>
                </c:pt>
                <c:pt idx="3235">
                  <c:v>537</c:v>
                </c:pt>
                <c:pt idx="3236">
                  <c:v>1397</c:v>
                </c:pt>
                <c:pt idx="3237">
                  <c:v>906</c:v>
                </c:pt>
                <c:pt idx="3238">
                  <c:v>1805</c:v>
                </c:pt>
                <c:pt idx="3239">
                  <c:v>11243</c:v>
                </c:pt>
                <c:pt idx="3240">
                  <c:v>16179</c:v>
                </c:pt>
                <c:pt idx="3241">
                  <c:v>18638</c:v>
                </c:pt>
                <c:pt idx="3242">
                  <c:v>18592</c:v>
                </c:pt>
                <c:pt idx="3243">
                  <c:v>20583</c:v>
                </c:pt>
                <c:pt idx="3244">
                  <c:v>9271</c:v>
                </c:pt>
                <c:pt idx="3245">
                  <c:v>1304</c:v>
                </c:pt>
                <c:pt idx="3246">
                  <c:v>1618</c:v>
                </c:pt>
                <c:pt idx="3247">
                  <c:v>1054</c:v>
                </c:pt>
                <c:pt idx="3248">
                  <c:v>1129</c:v>
                </c:pt>
                <c:pt idx="3249">
                  <c:v>1815</c:v>
                </c:pt>
                <c:pt idx="3250">
                  <c:v>1304</c:v>
                </c:pt>
                <c:pt idx="3251">
                  <c:v>1769</c:v>
                </c:pt>
                <c:pt idx="3252">
                  <c:v>1670</c:v>
                </c:pt>
                <c:pt idx="3253">
                  <c:v>18358</c:v>
                </c:pt>
                <c:pt idx="3254">
                  <c:v>19114</c:v>
                </c:pt>
                <c:pt idx="3255">
                  <c:v>19069</c:v>
                </c:pt>
                <c:pt idx="3256">
                  <c:v>19274</c:v>
                </c:pt>
                <c:pt idx="3257">
                  <c:v>19797</c:v>
                </c:pt>
                <c:pt idx="3258">
                  <c:v>1652</c:v>
                </c:pt>
                <c:pt idx="3259">
                  <c:v>1628</c:v>
                </c:pt>
                <c:pt idx="3260">
                  <c:v>1761</c:v>
                </c:pt>
                <c:pt idx="3261">
                  <c:v>1785</c:v>
                </c:pt>
                <c:pt idx="3262">
                  <c:v>692</c:v>
                </c:pt>
                <c:pt idx="3263">
                  <c:v>1556</c:v>
                </c:pt>
                <c:pt idx="3264">
                  <c:v>1882</c:v>
                </c:pt>
                <c:pt idx="3265">
                  <c:v>1586</c:v>
                </c:pt>
                <c:pt idx="3266">
                  <c:v>1359</c:v>
                </c:pt>
                <c:pt idx="3267">
                  <c:v>16557</c:v>
                </c:pt>
                <c:pt idx="3268">
                  <c:v>19661</c:v>
                </c:pt>
                <c:pt idx="3269">
                  <c:v>19798</c:v>
                </c:pt>
                <c:pt idx="3270">
                  <c:v>19527</c:v>
                </c:pt>
                <c:pt idx="3271">
                  <c:v>19381</c:v>
                </c:pt>
                <c:pt idx="3272">
                  <c:v>3322</c:v>
                </c:pt>
                <c:pt idx="3273">
                  <c:v>1663</c:v>
                </c:pt>
                <c:pt idx="3274">
                  <c:v>1628</c:v>
                </c:pt>
                <c:pt idx="3275">
                  <c:v>1549</c:v>
                </c:pt>
                <c:pt idx="3276">
                  <c:v>1311</c:v>
                </c:pt>
                <c:pt idx="3277">
                  <c:v>1544</c:v>
                </c:pt>
                <c:pt idx="3278">
                  <c:v>298</c:v>
                </c:pt>
                <c:pt idx="3279">
                  <c:v>1484</c:v>
                </c:pt>
                <c:pt idx="3280">
                  <c:v>1851</c:v>
                </c:pt>
                <c:pt idx="3281">
                  <c:v>12555</c:v>
                </c:pt>
                <c:pt idx="3282">
                  <c:v>18563</c:v>
                </c:pt>
                <c:pt idx="3283">
                  <c:v>18601</c:v>
                </c:pt>
                <c:pt idx="3284">
                  <c:v>18685</c:v>
                </c:pt>
                <c:pt idx="3285">
                  <c:v>18790</c:v>
                </c:pt>
                <c:pt idx="3286">
                  <c:v>7314</c:v>
                </c:pt>
                <c:pt idx="3287">
                  <c:v>1325</c:v>
                </c:pt>
                <c:pt idx="3288">
                  <c:v>1718</c:v>
                </c:pt>
                <c:pt idx="3289">
                  <c:v>1667</c:v>
                </c:pt>
                <c:pt idx="3290">
                  <c:v>1505</c:v>
                </c:pt>
                <c:pt idx="3291">
                  <c:v>1053</c:v>
                </c:pt>
                <c:pt idx="3292">
                  <c:v>1533</c:v>
                </c:pt>
                <c:pt idx="3293">
                  <c:v>344</c:v>
                </c:pt>
                <c:pt idx="3294">
                  <c:v>1773</c:v>
                </c:pt>
                <c:pt idx="3295">
                  <c:v>16014</c:v>
                </c:pt>
                <c:pt idx="3296">
                  <c:v>15326</c:v>
                </c:pt>
                <c:pt idx="3297">
                  <c:v>18154</c:v>
                </c:pt>
                <c:pt idx="3298">
                  <c:v>15401</c:v>
                </c:pt>
                <c:pt idx="3299">
                  <c:v>18932</c:v>
                </c:pt>
                <c:pt idx="3300">
                  <c:v>2928</c:v>
                </c:pt>
                <c:pt idx="3301">
                  <c:v>1548</c:v>
                </c:pt>
                <c:pt idx="3302">
                  <c:v>1678</c:v>
                </c:pt>
                <c:pt idx="3303">
                  <c:v>1544</c:v>
                </c:pt>
                <c:pt idx="3304">
                  <c:v>1615</c:v>
                </c:pt>
                <c:pt idx="3305">
                  <c:v>1505</c:v>
                </c:pt>
                <c:pt idx="3306">
                  <c:v>1745</c:v>
                </c:pt>
                <c:pt idx="3307">
                  <c:v>1645</c:v>
                </c:pt>
                <c:pt idx="3308">
                  <c:v>17085</c:v>
                </c:pt>
                <c:pt idx="3309">
                  <c:v>19226</c:v>
                </c:pt>
                <c:pt idx="3310">
                  <c:v>19764</c:v>
                </c:pt>
                <c:pt idx="3311">
                  <c:v>19278</c:v>
                </c:pt>
                <c:pt idx="3312">
                  <c:v>19215</c:v>
                </c:pt>
                <c:pt idx="3313">
                  <c:v>3427</c:v>
                </c:pt>
                <c:pt idx="3314">
                  <c:v>1618</c:v>
                </c:pt>
                <c:pt idx="3315">
                  <c:v>1618</c:v>
                </c:pt>
                <c:pt idx="3316">
                  <c:v>933</c:v>
                </c:pt>
                <c:pt idx="3317">
                  <c:v>459</c:v>
                </c:pt>
                <c:pt idx="3318">
                  <c:v>1344</c:v>
                </c:pt>
                <c:pt idx="3319">
                  <c:v>546</c:v>
                </c:pt>
                <c:pt idx="3320">
                  <c:v>1716</c:v>
                </c:pt>
                <c:pt idx="3321">
                  <c:v>1748</c:v>
                </c:pt>
                <c:pt idx="3322">
                  <c:v>2354</c:v>
                </c:pt>
                <c:pt idx="3323">
                  <c:v>18178</c:v>
                </c:pt>
                <c:pt idx="3324">
                  <c:v>18269</c:v>
                </c:pt>
                <c:pt idx="3325">
                  <c:v>19160</c:v>
                </c:pt>
                <c:pt idx="3326">
                  <c:v>19312</c:v>
                </c:pt>
                <c:pt idx="3327">
                  <c:v>16350</c:v>
                </c:pt>
                <c:pt idx="3328">
                  <c:v>1485</c:v>
                </c:pt>
                <c:pt idx="3329">
                  <c:v>1392</c:v>
                </c:pt>
                <c:pt idx="3330">
                  <c:v>1534</c:v>
                </c:pt>
                <c:pt idx="3331">
                  <c:v>344</c:v>
                </c:pt>
                <c:pt idx="3332">
                  <c:v>1848</c:v>
                </c:pt>
                <c:pt idx="3333">
                  <c:v>1512</c:v>
                </c:pt>
                <c:pt idx="3334">
                  <c:v>1608</c:v>
                </c:pt>
                <c:pt idx="3335">
                  <c:v>1716</c:v>
                </c:pt>
                <c:pt idx="3336">
                  <c:v>9484</c:v>
                </c:pt>
                <c:pt idx="3337">
                  <c:v>14892</c:v>
                </c:pt>
                <c:pt idx="3338">
                  <c:v>18567</c:v>
                </c:pt>
                <c:pt idx="3339">
                  <c:v>19281</c:v>
                </c:pt>
                <c:pt idx="3340">
                  <c:v>10938</c:v>
                </c:pt>
                <c:pt idx="3341">
                  <c:v>9468</c:v>
                </c:pt>
                <c:pt idx="3342">
                  <c:v>1140</c:v>
                </c:pt>
                <c:pt idx="3343">
                  <c:v>1335</c:v>
                </c:pt>
                <c:pt idx="3344">
                  <c:v>1394</c:v>
                </c:pt>
                <c:pt idx="3345">
                  <c:v>905</c:v>
                </c:pt>
                <c:pt idx="3346">
                  <c:v>1522</c:v>
                </c:pt>
                <c:pt idx="3347">
                  <c:v>1647</c:v>
                </c:pt>
                <c:pt idx="3348">
                  <c:v>1852</c:v>
                </c:pt>
                <c:pt idx="3349">
                  <c:v>17404</c:v>
                </c:pt>
                <c:pt idx="3350">
                  <c:v>17798</c:v>
                </c:pt>
                <c:pt idx="3351">
                  <c:v>18361</c:v>
                </c:pt>
                <c:pt idx="3352">
                  <c:v>18051</c:v>
                </c:pt>
                <c:pt idx="3353">
                  <c:v>16743</c:v>
                </c:pt>
                <c:pt idx="3354">
                  <c:v>1282</c:v>
                </c:pt>
                <c:pt idx="3355">
                  <c:v>1443</c:v>
                </c:pt>
                <c:pt idx="3356">
                  <c:v>1902</c:v>
                </c:pt>
                <c:pt idx="3357">
                  <c:v>713</c:v>
                </c:pt>
                <c:pt idx="3358">
                  <c:v>702</c:v>
                </c:pt>
                <c:pt idx="3359">
                  <c:v>1128</c:v>
                </c:pt>
                <c:pt idx="3360">
                  <c:v>1556</c:v>
                </c:pt>
                <c:pt idx="3361">
                  <c:v>1517</c:v>
                </c:pt>
                <c:pt idx="3362">
                  <c:v>8276</c:v>
                </c:pt>
                <c:pt idx="3363">
                  <c:v>18615</c:v>
                </c:pt>
                <c:pt idx="3364">
                  <c:v>14749</c:v>
                </c:pt>
                <c:pt idx="3365">
                  <c:v>18494</c:v>
                </c:pt>
                <c:pt idx="3366">
                  <c:v>17626</c:v>
                </c:pt>
                <c:pt idx="3367">
                  <c:v>10794</c:v>
                </c:pt>
                <c:pt idx="3368">
                  <c:v>1700</c:v>
                </c:pt>
                <c:pt idx="3369">
                  <c:v>1434</c:v>
                </c:pt>
                <c:pt idx="3370">
                  <c:v>1664</c:v>
                </c:pt>
                <c:pt idx="3371">
                  <c:v>1476</c:v>
                </c:pt>
                <c:pt idx="3372">
                  <c:v>689</c:v>
                </c:pt>
                <c:pt idx="3373">
                  <c:v>1925</c:v>
                </c:pt>
                <c:pt idx="3374">
                  <c:v>1318</c:v>
                </c:pt>
                <c:pt idx="3375">
                  <c:v>7660</c:v>
                </c:pt>
                <c:pt idx="3376">
                  <c:v>14639</c:v>
                </c:pt>
                <c:pt idx="3377">
                  <c:v>18770</c:v>
                </c:pt>
                <c:pt idx="3378">
                  <c:v>17672</c:v>
                </c:pt>
                <c:pt idx="3379">
                  <c:v>18428</c:v>
                </c:pt>
                <c:pt idx="3380">
                  <c:v>10323</c:v>
                </c:pt>
                <c:pt idx="3381">
                  <c:v>1443</c:v>
                </c:pt>
                <c:pt idx="3382">
                  <c:v>1428</c:v>
                </c:pt>
                <c:pt idx="3383">
                  <c:v>1516</c:v>
                </c:pt>
                <c:pt idx="3384">
                  <c:v>1484</c:v>
                </c:pt>
                <c:pt idx="3385">
                  <c:v>1481</c:v>
                </c:pt>
                <c:pt idx="3386">
                  <c:v>1567</c:v>
                </c:pt>
                <c:pt idx="3387">
                  <c:v>1384</c:v>
                </c:pt>
                <c:pt idx="3388">
                  <c:v>3605</c:v>
                </c:pt>
                <c:pt idx="3389">
                  <c:v>18002</c:v>
                </c:pt>
                <c:pt idx="3390">
                  <c:v>17966</c:v>
                </c:pt>
                <c:pt idx="3391">
                  <c:v>18035</c:v>
                </c:pt>
                <c:pt idx="3392">
                  <c:v>17889</c:v>
                </c:pt>
                <c:pt idx="3393">
                  <c:v>10633</c:v>
                </c:pt>
                <c:pt idx="3394">
                  <c:v>1660</c:v>
                </c:pt>
                <c:pt idx="3395">
                  <c:v>1282</c:v>
                </c:pt>
                <c:pt idx="3396">
                  <c:v>1261</c:v>
                </c:pt>
                <c:pt idx="3397">
                  <c:v>876</c:v>
                </c:pt>
                <c:pt idx="3398">
                  <c:v>1080</c:v>
                </c:pt>
                <c:pt idx="3399">
                  <c:v>1479</c:v>
                </c:pt>
                <c:pt idx="3400">
                  <c:v>1185</c:v>
                </c:pt>
                <c:pt idx="3401">
                  <c:v>993</c:v>
                </c:pt>
                <c:pt idx="3402">
                  <c:v>13937</c:v>
                </c:pt>
                <c:pt idx="3403">
                  <c:v>17741</c:v>
                </c:pt>
                <c:pt idx="3404">
                  <c:v>18166</c:v>
                </c:pt>
                <c:pt idx="3405">
                  <c:v>18752</c:v>
                </c:pt>
                <c:pt idx="3406">
                  <c:v>17241</c:v>
                </c:pt>
                <c:pt idx="3407">
                  <c:v>3958</c:v>
                </c:pt>
                <c:pt idx="3408">
                  <c:v>842</c:v>
                </c:pt>
                <c:pt idx="3409">
                  <c:v>1571</c:v>
                </c:pt>
                <c:pt idx="3410">
                  <c:v>1567</c:v>
                </c:pt>
                <c:pt idx="3411">
                  <c:v>1387</c:v>
                </c:pt>
                <c:pt idx="3412">
                  <c:v>1624</c:v>
                </c:pt>
                <c:pt idx="3413">
                  <c:v>898</c:v>
                </c:pt>
                <c:pt idx="3414">
                  <c:v>1458</c:v>
                </c:pt>
                <c:pt idx="3415">
                  <c:v>11319</c:v>
                </c:pt>
                <c:pt idx="3416">
                  <c:v>17821</c:v>
                </c:pt>
                <c:pt idx="3417">
                  <c:v>18187</c:v>
                </c:pt>
                <c:pt idx="3418">
                  <c:v>18063</c:v>
                </c:pt>
                <c:pt idx="3419">
                  <c:v>14492</c:v>
                </c:pt>
                <c:pt idx="3420">
                  <c:v>7192</c:v>
                </c:pt>
                <c:pt idx="3421">
                  <c:v>1562</c:v>
                </c:pt>
                <c:pt idx="3422">
                  <c:v>1486</c:v>
                </c:pt>
                <c:pt idx="3423">
                  <c:v>1253</c:v>
                </c:pt>
                <c:pt idx="3424">
                  <c:v>853</c:v>
                </c:pt>
                <c:pt idx="3425">
                  <c:v>1544</c:v>
                </c:pt>
                <c:pt idx="3426">
                  <c:v>279</c:v>
                </c:pt>
                <c:pt idx="3427">
                  <c:v>1465</c:v>
                </c:pt>
                <c:pt idx="3428">
                  <c:v>4603</c:v>
                </c:pt>
                <c:pt idx="3429">
                  <c:v>17841</c:v>
                </c:pt>
                <c:pt idx="3430">
                  <c:v>18354</c:v>
                </c:pt>
                <c:pt idx="3431">
                  <c:v>17600</c:v>
                </c:pt>
                <c:pt idx="3432">
                  <c:v>17515</c:v>
                </c:pt>
                <c:pt idx="3433">
                  <c:v>13355</c:v>
                </c:pt>
                <c:pt idx="3434">
                  <c:v>1444</c:v>
                </c:pt>
                <c:pt idx="3435">
                  <c:v>1389</c:v>
                </c:pt>
                <c:pt idx="3436">
                  <c:v>1313</c:v>
                </c:pt>
                <c:pt idx="3437">
                  <c:v>1249</c:v>
                </c:pt>
                <c:pt idx="3438">
                  <c:v>919</c:v>
                </c:pt>
                <c:pt idx="3439">
                  <c:v>1346</c:v>
                </c:pt>
                <c:pt idx="3440">
                  <c:v>1334</c:v>
                </c:pt>
                <c:pt idx="3441">
                  <c:v>6673</c:v>
                </c:pt>
                <c:pt idx="3442">
                  <c:v>17639</c:v>
                </c:pt>
                <c:pt idx="3443">
                  <c:v>19500</c:v>
                </c:pt>
                <c:pt idx="3444">
                  <c:v>17661</c:v>
                </c:pt>
                <c:pt idx="3445">
                  <c:v>17564</c:v>
                </c:pt>
                <c:pt idx="3446">
                  <c:v>11271</c:v>
                </c:pt>
                <c:pt idx="3447">
                  <c:v>1268</c:v>
                </c:pt>
                <c:pt idx="3448">
                  <c:v>1152</c:v>
                </c:pt>
                <c:pt idx="3449">
                  <c:v>1134</c:v>
                </c:pt>
                <c:pt idx="3450">
                  <c:v>942</c:v>
                </c:pt>
                <c:pt idx="3451">
                  <c:v>1204</c:v>
                </c:pt>
                <c:pt idx="3452">
                  <c:v>1515</c:v>
                </c:pt>
                <c:pt idx="3453">
                  <c:v>1347</c:v>
                </c:pt>
                <c:pt idx="3454">
                  <c:v>1444</c:v>
                </c:pt>
                <c:pt idx="3455">
                  <c:v>7416</c:v>
                </c:pt>
                <c:pt idx="3456">
                  <c:v>11956</c:v>
                </c:pt>
                <c:pt idx="3457">
                  <c:v>12010</c:v>
                </c:pt>
                <c:pt idx="3458">
                  <c:v>11899</c:v>
                </c:pt>
                <c:pt idx="3459">
                  <c:v>12977</c:v>
                </c:pt>
                <c:pt idx="3460">
                  <c:v>6514</c:v>
                </c:pt>
                <c:pt idx="3461">
                  <c:v>1518</c:v>
                </c:pt>
                <c:pt idx="3462">
                  <c:v>881</c:v>
                </c:pt>
                <c:pt idx="3463">
                  <c:v>1653</c:v>
                </c:pt>
                <c:pt idx="3464">
                  <c:v>1274</c:v>
                </c:pt>
                <c:pt idx="3465">
                  <c:v>1325</c:v>
                </c:pt>
                <c:pt idx="3466">
                  <c:v>10185</c:v>
                </c:pt>
                <c:pt idx="3467">
                  <c:v>17722</c:v>
                </c:pt>
                <c:pt idx="3468">
                  <c:v>18177</c:v>
                </c:pt>
                <c:pt idx="3469">
                  <c:v>17467</c:v>
                </c:pt>
                <c:pt idx="3470">
                  <c:v>14098</c:v>
                </c:pt>
                <c:pt idx="3471">
                  <c:v>8119</c:v>
                </c:pt>
                <c:pt idx="3472">
                  <c:v>1417</c:v>
                </c:pt>
                <c:pt idx="3473">
                  <c:v>1499</c:v>
                </c:pt>
                <c:pt idx="3474">
                  <c:v>1495</c:v>
                </c:pt>
                <c:pt idx="3475">
                  <c:v>1211</c:v>
                </c:pt>
                <c:pt idx="3476">
                  <c:v>691</c:v>
                </c:pt>
                <c:pt idx="3477">
                  <c:v>731</c:v>
                </c:pt>
                <c:pt idx="3478">
                  <c:v>1103</c:v>
                </c:pt>
                <c:pt idx="3479">
                  <c:v>1578</c:v>
                </c:pt>
                <c:pt idx="3480">
                  <c:v>13560</c:v>
                </c:pt>
                <c:pt idx="3481">
                  <c:v>17572</c:v>
                </c:pt>
                <c:pt idx="3482">
                  <c:v>18608</c:v>
                </c:pt>
                <c:pt idx="3483">
                  <c:v>16684</c:v>
                </c:pt>
                <c:pt idx="3484">
                  <c:v>18661</c:v>
                </c:pt>
                <c:pt idx="3485">
                  <c:v>3919</c:v>
                </c:pt>
                <c:pt idx="3486">
                  <c:v>1487</c:v>
                </c:pt>
                <c:pt idx="3487">
                  <c:v>1661</c:v>
                </c:pt>
                <c:pt idx="3488">
                  <c:v>1582</c:v>
                </c:pt>
                <c:pt idx="3489">
                  <c:v>1171</c:v>
                </c:pt>
                <c:pt idx="3490">
                  <c:v>1591</c:v>
                </c:pt>
                <c:pt idx="3491">
                  <c:v>426</c:v>
                </c:pt>
                <c:pt idx="3492">
                  <c:v>1359</c:v>
                </c:pt>
                <c:pt idx="3493">
                  <c:v>9729</c:v>
                </c:pt>
                <c:pt idx="3494">
                  <c:v>17986</c:v>
                </c:pt>
                <c:pt idx="3495">
                  <c:v>17197</c:v>
                </c:pt>
                <c:pt idx="3496">
                  <c:v>16771</c:v>
                </c:pt>
                <c:pt idx="3497">
                  <c:v>18060</c:v>
                </c:pt>
                <c:pt idx="3498">
                  <c:v>7268</c:v>
                </c:pt>
                <c:pt idx="3499">
                  <c:v>691</c:v>
                </c:pt>
                <c:pt idx="3500">
                  <c:v>1343</c:v>
                </c:pt>
                <c:pt idx="3501">
                  <c:v>1297</c:v>
                </c:pt>
                <c:pt idx="3502">
                  <c:v>1019</c:v>
                </c:pt>
                <c:pt idx="3503">
                  <c:v>1248</c:v>
                </c:pt>
                <c:pt idx="3504">
                  <c:v>1152</c:v>
                </c:pt>
                <c:pt idx="3505">
                  <c:v>1606</c:v>
                </c:pt>
                <c:pt idx="3506">
                  <c:v>5131</c:v>
                </c:pt>
                <c:pt idx="3507">
                  <c:v>17158</c:v>
                </c:pt>
                <c:pt idx="3508">
                  <c:v>14452</c:v>
                </c:pt>
                <c:pt idx="3509">
                  <c:v>15993</c:v>
                </c:pt>
                <c:pt idx="3510">
                  <c:v>17760</c:v>
                </c:pt>
                <c:pt idx="3511">
                  <c:v>11892</c:v>
                </c:pt>
                <c:pt idx="3512">
                  <c:v>957</c:v>
                </c:pt>
                <c:pt idx="3513">
                  <c:v>1012</c:v>
                </c:pt>
                <c:pt idx="3514">
                  <c:v>1536</c:v>
                </c:pt>
                <c:pt idx="3515">
                  <c:v>1467</c:v>
                </c:pt>
                <c:pt idx="3516">
                  <c:v>1518</c:v>
                </c:pt>
                <c:pt idx="3517">
                  <c:v>1428</c:v>
                </c:pt>
                <c:pt idx="3518">
                  <c:v>1345</c:v>
                </c:pt>
                <c:pt idx="3519">
                  <c:v>5068</c:v>
                </c:pt>
                <c:pt idx="3520">
                  <c:v>16286</c:v>
                </c:pt>
                <c:pt idx="3521">
                  <c:v>16792</c:v>
                </c:pt>
                <c:pt idx="3522">
                  <c:v>16000</c:v>
                </c:pt>
                <c:pt idx="3523">
                  <c:v>17013</c:v>
                </c:pt>
                <c:pt idx="3524">
                  <c:v>12311</c:v>
                </c:pt>
                <c:pt idx="3525">
                  <c:v>1402</c:v>
                </c:pt>
                <c:pt idx="3526">
                  <c:v>1296</c:v>
                </c:pt>
                <c:pt idx="3527">
                  <c:v>777</c:v>
                </c:pt>
                <c:pt idx="3528">
                  <c:v>972</c:v>
                </c:pt>
                <c:pt idx="3529">
                  <c:v>1418</c:v>
                </c:pt>
                <c:pt idx="3530">
                  <c:v>1620</c:v>
                </c:pt>
                <c:pt idx="3531">
                  <c:v>1181</c:v>
                </c:pt>
                <c:pt idx="3532">
                  <c:v>8041</c:v>
                </c:pt>
                <c:pt idx="3533">
                  <c:v>17303</c:v>
                </c:pt>
                <c:pt idx="3534">
                  <c:v>16311</c:v>
                </c:pt>
                <c:pt idx="3535">
                  <c:v>16756</c:v>
                </c:pt>
                <c:pt idx="3536">
                  <c:v>16253</c:v>
                </c:pt>
                <c:pt idx="3537">
                  <c:v>9222</c:v>
                </c:pt>
                <c:pt idx="3538">
                  <c:v>1204</c:v>
                </c:pt>
                <c:pt idx="3539">
                  <c:v>1355</c:v>
                </c:pt>
                <c:pt idx="3540">
                  <c:v>1349</c:v>
                </c:pt>
                <c:pt idx="3541">
                  <c:v>1394</c:v>
                </c:pt>
                <c:pt idx="3542">
                  <c:v>1277</c:v>
                </c:pt>
                <c:pt idx="3543">
                  <c:v>646</c:v>
                </c:pt>
                <c:pt idx="3544">
                  <c:v>865</c:v>
                </c:pt>
                <c:pt idx="3545">
                  <c:v>1110</c:v>
                </c:pt>
                <c:pt idx="3546">
                  <c:v>14862</c:v>
                </c:pt>
                <c:pt idx="3547">
                  <c:v>16728</c:v>
                </c:pt>
                <c:pt idx="3548">
                  <c:v>17152</c:v>
                </c:pt>
                <c:pt idx="3549">
                  <c:v>16955</c:v>
                </c:pt>
                <c:pt idx="3550">
                  <c:v>14991</c:v>
                </c:pt>
                <c:pt idx="3551">
                  <c:v>1102</c:v>
                </c:pt>
                <c:pt idx="3552">
                  <c:v>477</c:v>
                </c:pt>
                <c:pt idx="3553">
                  <c:v>1226</c:v>
                </c:pt>
                <c:pt idx="3554">
                  <c:v>1084</c:v>
                </c:pt>
                <c:pt idx="3555">
                  <c:v>1048</c:v>
                </c:pt>
                <c:pt idx="3556">
                  <c:v>1399</c:v>
                </c:pt>
                <c:pt idx="3557">
                  <c:v>1100</c:v>
                </c:pt>
                <c:pt idx="3558">
                  <c:v>3898</c:v>
                </c:pt>
                <c:pt idx="3559">
                  <c:v>16851</c:v>
                </c:pt>
                <c:pt idx="3560">
                  <c:v>17231</c:v>
                </c:pt>
                <c:pt idx="3561">
                  <c:v>16610</c:v>
                </c:pt>
                <c:pt idx="3562">
                  <c:v>16559</c:v>
                </c:pt>
                <c:pt idx="3563">
                  <c:v>9565</c:v>
                </c:pt>
                <c:pt idx="3564">
                  <c:v>680</c:v>
                </c:pt>
                <c:pt idx="3565">
                  <c:v>857</c:v>
                </c:pt>
                <c:pt idx="3566">
                  <c:v>847</c:v>
                </c:pt>
                <c:pt idx="3567">
                  <c:v>999</c:v>
                </c:pt>
                <c:pt idx="3568">
                  <c:v>1281</c:v>
                </c:pt>
                <c:pt idx="3569">
                  <c:v>1245</c:v>
                </c:pt>
                <c:pt idx="3570">
                  <c:v>1118</c:v>
                </c:pt>
                <c:pt idx="3571">
                  <c:v>1460</c:v>
                </c:pt>
                <c:pt idx="3572">
                  <c:v>13796</c:v>
                </c:pt>
                <c:pt idx="3573">
                  <c:v>16602</c:v>
                </c:pt>
                <c:pt idx="3574">
                  <c:v>13663</c:v>
                </c:pt>
                <c:pt idx="3575">
                  <c:v>16252</c:v>
                </c:pt>
                <c:pt idx="3576">
                  <c:v>16707</c:v>
                </c:pt>
                <c:pt idx="3577">
                  <c:v>15970</c:v>
                </c:pt>
                <c:pt idx="3578">
                  <c:v>16828</c:v>
                </c:pt>
                <c:pt idx="3579">
                  <c:v>16337</c:v>
                </c:pt>
                <c:pt idx="3580">
                  <c:v>16730</c:v>
                </c:pt>
                <c:pt idx="3581">
                  <c:v>17095</c:v>
                </c:pt>
                <c:pt idx="3582">
                  <c:v>16702</c:v>
                </c:pt>
                <c:pt idx="3583">
                  <c:v>16673</c:v>
                </c:pt>
                <c:pt idx="3584">
                  <c:v>16121</c:v>
                </c:pt>
                <c:pt idx="3585">
                  <c:v>16531</c:v>
                </c:pt>
                <c:pt idx="3586">
                  <c:v>16204</c:v>
                </c:pt>
                <c:pt idx="3587">
                  <c:v>16754</c:v>
                </c:pt>
                <c:pt idx="3588">
                  <c:v>15853</c:v>
                </c:pt>
                <c:pt idx="3589">
                  <c:v>16592</c:v>
                </c:pt>
                <c:pt idx="3590">
                  <c:v>16463</c:v>
                </c:pt>
                <c:pt idx="3591">
                  <c:v>16292</c:v>
                </c:pt>
                <c:pt idx="3592">
                  <c:v>16452</c:v>
                </c:pt>
                <c:pt idx="3593">
                  <c:v>16463</c:v>
                </c:pt>
                <c:pt idx="3594">
                  <c:v>16010</c:v>
                </c:pt>
                <c:pt idx="3595">
                  <c:v>13724</c:v>
                </c:pt>
                <c:pt idx="3596">
                  <c:v>11193</c:v>
                </c:pt>
                <c:pt idx="3597">
                  <c:v>12621</c:v>
                </c:pt>
                <c:pt idx="3598">
                  <c:v>14842</c:v>
                </c:pt>
                <c:pt idx="3599">
                  <c:v>16820</c:v>
                </c:pt>
                <c:pt idx="3600">
                  <c:v>15858</c:v>
                </c:pt>
                <c:pt idx="3601">
                  <c:v>14448</c:v>
                </c:pt>
                <c:pt idx="3602">
                  <c:v>895</c:v>
                </c:pt>
                <c:pt idx="3603">
                  <c:v>776</c:v>
                </c:pt>
                <c:pt idx="3604">
                  <c:v>17</c:v>
                </c:pt>
                <c:pt idx="3605">
                  <c:v>25</c:v>
                </c:pt>
                <c:pt idx="3606">
                  <c:v>567</c:v>
                </c:pt>
                <c:pt idx="3607">
                  <c:v>988</c:v>
                </c:pt>
                <c:pt idx="3608">
                  <c:v>1173</c:v>
                </c:pt>
                <c:pt idx="3609">
                  <c:v>1064</c:v>
                </c:pt>
                <c:pt idx="3610">
                  <c:v>1046</c:v>
                </c:pt>
                <c:pt idx="3611">
                  <c:v>688</c:v>
                </c:pt>
                <c:pt idx="3612">
                  <c:v>916</c:v>
                </c:pt>
                <c:pt idx="3613">
                  <c:v>863</c:v>
                </c:pt>
                <c:pt idx="3614">
                  <c:v>829</c:v>
                </c:pt>
                <c:pt idx="3615">
                  <c:v>904</c:v>
                </c:pt>
                <c:pt idx="3616">
                  <c:v>6859</c:v>
                </c:pt>
                <c:pt idx="3617">
                  <c:v>15752</c:v>
                </c:pt>
                <c:pt idx="3618">
                  <c:v>16271</c:v>
                </c:pt>
                <c:pt idx="3619">
                  <c:v>16102</c:v>
                </c:pt>
                <c:pt idx="3620">
                  <c:v>16303</c:v>
                </c:pt>
                <c:pt idx="3621">
                  <c:v>8706</c:v>
                </c:pt>
                <c:pt idx="3622">
                  <c:v>907</c:v>
                </c:pt>
                <c:pt idx="3623">
                  <c:v>1264</c:v>
                </c:pt>
                <c:pt idx="3624">
                  <c:v>672</c:v>
                </c:pt>
                <c:pt idx="3625">
                  <c:v>1100</c:v>
                </c:pt>
                <c:pt idx="3626">
                  <c:v>1358</c:v>
                </c:pt>
                <c:pt idx="3627">
                  <c:v>1294</c:v>
                </c:pt>
                <c:pt idx="3628">
                  <c:v>982</c:v>
                </c:pt>
                <c:pt idx="3629">
                  <c:v>13830</c:v>
                </c:pt>
                <c:pt idx="3630">
                  <c:v>15748</c:v>
                </c:pt>
                <c:pt idx="3631">
                  <c:v>15861</c:v>
                </c:pt>
                <c:pt idx="3632">
                  <c:v>15916</c:v>
                </c:pt>
                <c:pt idx="3633">
                  <c:v>16556</c:v>
                </c:pt>
                <c:pt idx="3634">
                  <c:v>2962</c:v>
                </c:pt>
                <c:pt idx="3635">
                  <c:v>1424</c:v>
                </c:pt>
                <c:pt idx="3636">
                  <c:v>1020</c:v>
                </c:pt>
                <c:pt idx="3637">
                  <c:v>880</c:v>
                </c:pt>
                <c:pt idx="3638">
                  <c:v>770</c:v>
                </c:pt>
                <c:pt idx="3639">
                  <c:v>1337</c:v>
                </c:pt>
                <c:pt idx="3640">
                  <c:v>1066</c:v>
                </c:pt>
                <c:pt idx="3641">
                  <c:v>2318</c:v>
                </c:pt>
                <c:pt idx="3642">
                  <c:v>15977</c:v>
                </c:pt>
                <c:pt idx="3643">
                  <c:v>15609</c:v>
                </c:pt>
                <c:pt idx="3644">
                  <c:v>15376</c:v>
                </c:pt>
                <c:pt idx="3645">
                  <c:v>15989</c:v>
                </c:pt>
                <c:pt idx="3646">
                  <c:v>13229</c:v>
                </c:pt>
                <c:pt idx="3647">
                  <c:v>1379</c:v>
                </c:pt>
                <c:pt idx="3648">
                  <c:v>1019</c:v>
                </c:pt>
                <c:pt idx="3649">
                  <c:v>666</c:v>
                </c:pt>
                <c:pt idx="3650">
                  <c:v>1072</c:v>
                </c:pt>
                <c:pt idx="3651">
                  <c:v>706</c:v>
                </c:pt>
                <c:pt idx="3652">
                  <c:v>1043</c:v>
                </c:pt>
                <c:pt idx="3653">
                  <c:v>1047</c:v>
                </c:pt>
                <c:pt idx="3654">
                  <c:v>3339</c:v>
                </c:pt>
                <c:pt idx="3655">
                  <c:v>10868</c:v>
                </c:pt>
                <c:pt idx="3656">
                  <c:v>10260</c:v>
                </c:pt>
                <c:pt idx="3657">
                  <c:v>9644</c:v>
                </c:pt>
                <c:pt idx="3658">
                  <c:v>12557</c:v>
                </c:pt>
                <c:pt idx="3659">
                  <c:v>10735</c:v>
                </c:pt>
                <c:pt idx="3660">
                  <c:v>714</c:v>
                </c:pt>
                <c:pt idx="3661">
                  <c:v>1052</c:v>
                </c:pt>
                <c:pt idx="3662">
                  <c:v>1325</c:v>
                </c:pt>
                <c:pt idx="3663">
                  <c:v>1187</c:v>
                </c:pt>
                <c:pt idx="3664">
                  <c:v>1265</c:v>
                </c:pt>
                <c:pt idx="3665">
                  <c:v>5334</c:v>
                </c:pt>
                <c:pt idx="3666">
                  <c:v>16564</c:v>
                </c:pt>
                <c:pt idx="3667">
                  <c:v>16215</c:v>
                </c:pt>
                <c:pt idx="3668">
                  <c:v>15836</c:v>
                </c:pt>
                <c:pt idx="3669">
                  <c:v>15614</c:v>
                </c:pt>
                <c:pt idx="3670">
                  <c:v>9925</c:v>
                </c:pt>
                <c:pt idx="3671">
                  <c:v>324</c:v>
                </c:pt>
                <c:pt idx="3672">
                  <c:v>1336</c:v>
                </c:pt>
                <c:pt idx="3673">
                  <c:v>745</c:v>
                </c:pt>
                <c:pt idx="3674">
                  <c:v>1166</c:v>
                </c:pt>
                <c:pt idx="3675">
                  <c:v>997</c:v>
                </c:pt>
                <c:pt idx="3676">
                  <c:v>1513</c:v>
                </c:pt>
                <c:pt idx="3677">
                  <c:v>1075</c:v>
                </c:pt>
                <c:pt idx="3678">
                  <c:v>6997</c:v>
                </c:pt>
                <c:pt idx="3679">
                  <c:v>15953</c:v>
                </c:pt>
                <c:pt idx="3680">
                  <c:v>16289</c:v>
                </c:pt>
                <c:pt idx="3681">
                  <c:v>15639</c:v>
                </c:pt>
                <c:pt idx="3682">
                  <c:v>15886</c:v>
                </c:pt>
                <c:pt idx="3683">
                  <c:v>8644</c:v>
                </c:pt>
                <c:pt idx="3684">
                  <c:v>1054</c:v>
                </c:pt>
                <c:pt idx="3685">
                  <c:v>1248</c:v>
                </c:pt>
                <c:pt idx="3686">
                  <c:v>1146</c:v>
                </c:pt>
                <c:pt idx="3687">
                  <c:v>703</c:v>
                </c:pt>
                <c:pt idx="3688">
                  <c:v>609</c:v>
                </c:pt>
                <c:pt idx="3689">
                  <c:v>1057</c:v>
                </c:pt>
                <c:pt idx="3690">
                  <c:v>990</c:v>
                </c:pt>
                <c:pt idx="3691">
                  <c:v>12982</c:v>
                </c:pt>
                <c:pt idx="3692">
                  <c:v>15586</c:v>
                </c:pt>
                <c:pt idx="3693">
                  <c:v>14648</c:v>
                </c:pt>
                <c:pt idx="3694">
                  <c:v>16142</c:v>
                </c:pt>
                <c:pt idx="3695">
                  <c:v>16145</c:v>
                </c:pt>
                <c:pt idx="3696">
                  <c:v>2913</c:v>
                </c:pt>
                <c:pt idx="3697">
                  <c:v>1291</c:v>
                </c:pt>
                <c:pt idx="3698">
                  <c:v>1047</c:v>
                </c:pt>
                <c:pt idx="3699">
                  <c:v>1234</c:v>
                </c:pt>
                <c:pt idx="3700">
                  <c:v>1303</c:v>
                </c:pt>
                <c:pt idx="3701">
                  <c:v>1227</c:v>
                </c:pt>
                <c:pt idx="3702">
                  <c:v>938</c:v>
                </c:pt>
                <c:pt idx="3703">
                  <c:v>3500</c:v>
                </c:pt>
                <c:pt idx="3704">
                  <c:v>15678</c:v>
                </c:pt>
                <c:pt idx="3705">
                  <c:v>15579</c:v>
                </c:pt>
                <c:pt idx="3706">
                  <c:v>15382</c:v>
                </c:pt>
                <c:pt idx="3707">
                  <c:v>16302</c:v>
                </c:pt>
                <c:pt idx="3708">
                  <c:v>12201</c:v>
                </c:pt>
                <c:pt idx="3709">
                  <c:v>671</c:v>
                </c:pt>
                <c:pt idx="3710">
                  <c:v>1299</c:v>
                </c:pt>
                <c:pt idx="3711">
                  <c:v>1369</c:v>
                </c:pt>
                <c:pt idx="3712">
                  <c:v>1157</c:v>
                </c:pt>
                <c:pt idx="3713">
                  <c:v>1100</c:v>
                </c:pt>
                <c:pt idx="3714">
                  <c:v>1060</c:v>
                </c:pt>
                <c:pt idx="3715">
                  <c:v>865</c:v>
                </c:pt>
                <c:pt idx="3716">
                  <c:v>11921</c:v>
                </c:pt>
                <c:pt idx="3717">
                  <c:v>15780</c:v>
                </c:pt>
                <c:pt idx="3718">
                  <c:v>15293</c:v>
                </c:pt>
                <c:pt idx="3719">
                  <c:v>15648</c:v>
                </c:pt>
                <c:pt idx="3720">
                  <c:v>12152</c:v>
                </c:pt>
                <c:pt idx="3721">
                  <c:v>2714</c:v>
                </c:pt>
                <c:pt idx="3722">
                  <c:v>922</c:v>
                </c:pt>
                <c:pt idx="3723">
                  <c:v>1219</c:v>
                </c:pt>
                <c:pt idx="3724">
                  <c:v>1335</c:v>
                </c:pt>
                <c:pt idx="3725">
                  <c:v>1362</c:v>
                </c:pt>
                <c:pt idx="3726">
                  <c:v>1112</c:v>
                </c:pt>
                <c:pt idx="3727">
                  <c:v>3282</c:v>
                </c:pt>
                <c:pt idx="3728">
                  <c:v>15138</c:v>
                </c:pt>
                <c:pt idx="3729">
                  <c:v>15936</c:v>
                </c:pt>
                <c:pt idx="3730">
                  <c:v>11748</c:v>
                </c:pt>
                <c:pt idx="3731">
                  <c:v>14935</c:v>
                </c:pt>
                <c:pt idx="3732">
                  <c:v>12283</c:v>
                </c:pt>
                <c:pt idx="3733">
                  <c:v>1363</c:v>
                </c:pt>
                <c:pt idx="3734">
                  <c:v>1376</c:v>
                </c:pt>
                <c:pt idx="3735">
                  <c:v>869</c:v>
                </c:pt>
                <c:pt idx="3736">
                  <c:v>1074</c:v>
                </c:pt>
                <c:pt idx="3737">
                  <c:v>1075</c:v>
                </c:pt>
                <c:pt idx="3738">
                  <c:v>1101</c:v>
                </c:pt>
                <c:pt idx="3739">
                  <c:v>5553</c:v>
                </c:pt>
                <c:pt idx="3740">
                  <c:v>16250</c:v>
                </c:pt>
                <c:pt idx="3741">
                  <c:v>15279</c:v>
                </c:pt>
                <c:pt idx="3742">
                  <c:v>12601</c:v>
                </c:pt>
                <c:pt idx="3743">
                  <c:v>14908</c:v>
                </c:pt>
                <c:pt idx="3744">
                  <c:v>9928</c:v>
                </c:pt>
                <c:pt idx="3745">
                  <c:v>1211</c:v>
                </c:pt>
                <c:pt idx="3746">
                  <c:v>1275</c:v>
                </c:pt>
                <c:pt idx="3747">
                  <c:v>1203</c:v>
                </c:pt>
                <c:pt idx="3748">
                  <c:v>1068</c:v>
                </c:pt>
                <c:pt idx="3749">
                  <c:v>888</c:v>
                </c:pt>
                <c:pt idx="3750">
                  <c:v>787</c:v>
                </c:pt>
                <c:pt idx="3751">
                  <c:v>5173</c:v>
                </c:pt>
                <c:pt idx="3752">
                  <c:v>15036</c:v>
                </c:pt>
                <c:pt idx="3753">
                  <c:v>15548</c:v>
                </c:pt>
                <c:pt idx="3754">
                  <c:v>16368</c:v>
                </c:pt>
                <c:pt idx="3755">
                  <c:v>15188</c:v>
                </c:pt>
                <c:pt idx="3756">
                  <c:v>10347</c:v>
                </c:pt>
                <c:pt idx="3757">
                  <c:v>1163</c:v>
                </c:pt>
                <c:pt idx="3758">
                  <c:v>685</c:v>
                </c:pt>
                <c:pt idx="3759">
                  <c:v>1247</c:v>
                </c:pt>
                <c:pt idx="3760">
                  <c:v>1279</c:v>
                </c:pt>
                <c:pt idx="3761">
                  <c:v>1273</c:v>
                </c:pt>
                <c:pt idx="3762">
                  <c:v>827</c:v>
                </c:pt>
                <c:pt idx="3763">
                  <c:v>667</c:v>
                </c:pt>
                <c:pt idx="3764">
                  <c:v>13664</c:v>
                </c:pt>
                <c:pt idx="3765">
                  <c:v>15385</c:v>
                </c:pt>
                <c:pt idx="3766">
                  <c:v>16034</c:v>
                </c:pt>
                <c:pt idx="3767">
                  <c:v>15239</c:v>
                </c:pt>
                <c:pt idx="3768">
                  <c:v>12371</c:v>
                </c:pt>
                <c:pt idx="3769">
                  <c:v>1532</c:v>
                </c:pt>
                <c:pt idx="3770">
                  <c:v>1174</c:v>
                </c:pt>
                <c:pt idx="3771">
                  <c:v>975</c:v>
                </c:pt>
                <c:pt idx="3772">
                  <c:v>1173</c:v>
                </c:pt>
                <c:pt idx="3773">
                  <c:v>1111</c:v>
                </c:pt>
                <c:pt idx="3774">
                  <c:v>1109</c:v>
                </c:pt>
                <c:pt idx="3775">
                  <c:v>1315</c:v>
                </c:pt>
                <c:pt idx="3776">
                  <c:v>11128</c:v>
                </c:pt>
                <c:pt idx="3777">
                  <c:v>15342</c:v>
                </c:pt>
                <c:pt idx="3778">
                  <c:v>14667</c:v>
                </c:pt>
                <c:pt idx="3779">
                  <c:v>15125</c:v>
                </c:pt>
                <c:pt idx="3780">
                  <c:v>13987</c:v>
                </c:pt>
                <c:pt idx="3781">
                  <c:v>1371</c:v>
                </c:pt>
                <c:pt idx="3782">
                  <c:v>808</c:v>
                </c:pt>
                <c:pt idx="3783">
                  <c:v>878</c:v>
                </c:pt>
                <c:pt idx="3784">
                  <c:v>1193</c:v>
                </c:pt>
                <c:pt idx="3785">
                  <c:v>1281</c:v>
                </c:pt>
                <c:pt idx="3786">
                  <c:v>950</c:v>
                </c:pt>
                <c:pt idx="3787">
                  <c:v>2221</c:v>
                </c:pt>
                <c:pt idx="3788">
                  <c:v>15392</c:v>
                </c:pt>
                <c:pt idx="3789">
                  <c:v>15345</c:v>
                </c:pt>
                <c:pt idx="3790">
                  <c:v>14566</c:v>
                </c:pt>
                <c:pt idx="3791">
                  <c:v>15795</c:v>
                </c:pt>
                <c:pt idx="3792">
                  <c:v>13709</c:v>
                </c:pt>
                <c:pt idx="3793">
                  <c:v>1178</c:v>
                </c:pt>
                <c:pt idx="3794">
                  <c:v>1003</c:v>
                </c:pt>
                <c:pt idx="3795">
                  <c:v>818</c:v>
                </c:pt>
                <c:pt idx="3796">
                  <c:v>1066</c:v>
                </c:pt>
                <c:pt idx="3797">
                  <c:v>578</c:v>
                </c:pt>
                <c:pt idx="3798">
                  <c:v>1031</c:v>
                </c:pt>
                <c:pt idx="3799">
                  <c:v>1189</c:v>
                </c:pt>
                <c:pt idx="3800">
                  <c:v>13109</c:v>
                </c:pt>
                <c:pt idx="3801">
                  <c:v>14761</c:v>
                </c:pt>
                <c:pt idx="3802">
                  <c:v>11736</c:v>
                </c:pt>
                <c:pt idx="3803">
                  <c:v>15226</c:v>
                </c:pt>
                <c:pt idx="3804">
                  <c:v>14811</c:v>
                </c:pt>
                <c:pt idx="3805">
                  <c:v>1828</c:v>
                </c:pt>
                <c:pt idx="3806">
                  <c:v>1077</c:v>
                </c:pt>
                <c:pt idx="3807">
                  <c:v>924</c:v>
                </c:pt>
                <c:pt idx="3808">
                  <c:v>1129</c:v>
                </c:pt>
                <c:pt idx="3809">
                  <c:v>1196</c:v>
                </c:pt>
                <c:pt idx="3810">
                  <c:v>1137</c:v>
                </c:pt>
                <c:pt idx="3811">
                  <c:v>5637</c:v>
                </c:pt>
                <c:pt idx="3812">
                  <c:v>14819</c:v>
                </c:pt>
                <c:pt idx="3813">
                  <c:v>15521</c:v>
                </c:pt>
                <c:pt idx="3814">
                  <c:v>12139</c:v>
                </c:pt>
                <c:pt idx="3815">
                  <c:v>15716</c:v>
                </c:pt>
                <c:pt idx="3816">
                  <c:v>9647</c:v>
                </c:pt>
                <c:pt idx="3817">
                  <c:v>1259</c:v>
                </c:pt>
                <c:pt idx="3818">
                  <c:v>1008</c:v>
                </c:pt>
                <c:pt idx="3819">
                  <c:v>801</c:v>
                </c:pt>
                <c:pt idx="3820">
                  <c:v>1365</c:v>
                </c:pt>
                <c:pt idx="3821">
                  <c:v>964</c:v>
                </c:pt>
                <c:pt idx="3822">
                  <c:v>1042</c:v>
                </c:pt>
                <c:pt idx="3823">
                  <c:v>6813</c:v>
                </c:pt>
                <c:pt idx="3824">
                  <c:v>15114</c:v>
                </c:pt>
                <c:pt idx="3825">
                  <c:v>15585</c:v>
                </c:pt>
                <c:pt idx="3826">
                  <c:v>15288</c:v>
                </c:pt>
                <c:pt idx="3827">
                  <c:v>15399</c:v>
                </c:pt>
                <c:pt idx="3828">
                  <c:v>8426</c:v>
                </c:pt>
                <c:pt idx="3829">
                  <c:v>761</c:v>
                </c:pt>
                <c:pt idx="3830">
                  <c:v>1458</c:v>
                </c:pt>
                <c:pt idx="3831">
                  <c:v>1215</c:v>
                </c:pt>
                <c:pt idx="3832">
                  <c:v>1104</c:v>
                </c:pt>
                <c:pt idx="3833">
                  <c:v>416</c:v>
                </c:pt>
                <c:pt idx="3834">
                  <c:v>955</c:v>
                </c:pt>
                <c:pt idx="3835">
                  <c:v>804</c:v>
                </c:pt>
                <c:pt idx="3836">
                  <c:v>11411</c:v>
                </c:pt>
                <c:pt idx="3837">
                  <c:v>14914</c:v>
                </c:pt>
                <c:pt idx="3838">
                  <c:v>14573</c:v>
                </c:pt>
                <c:pt idx="3839">
                  <c:v>15579</c:v>
                </c:pt>
                <c:pt idx="3840">
                  <c:v>15234</c:v>
                </c:pt>
                <c:pt idx="3841">
                  <c:v>3232</c:v>
                </c:pt>
                <c:pt idx="3842">
                  <c:v>959</c:v>
                </c:pt>
                <c:pt idx="3843">
                  <c:v>854</c:v>
                </c:pt>
                <c:pt idx="3844">
                  <c:v>864</c:v>
                </c:pt>
                <c:pt idx="3845">
                  <c:v>1087</c:v>
                </c:pt>
                <c:pt idx="3846">
                  <c:v>743</c:v>
                </c:pt>
                <c:pt idx="3847">
                  <c:v>875</c:v>
                </c:pt>
                <c:pt idx="3848">
                  <c:v>2342</c:v>
                </c:pt>
                <c:pt idx="3849">
                  <c:v>14841</c:v>
                </c:pt>
                <c:pt idx="3850">
                  <c:v>14549</c:v>
                </c:pt>
                <c:pt idx="3851">
                  <c:v>15061</c:v>
                </c:pt>
                <c:pt idx="3852">
                  <c:v>15753</c:v>
                </c:pt>
                <c:pt idx="3853">
                  <c:v>12447</c:v>
                </c:pt>
                <c:pt idx="3854">
                  <c:v>1133</c:v>
                </c:pt>
                <c:pt idx="3855">
                  <c:v>1035</c:v>
                </c:pt>
                <c:pt idx="3856">
                  <c:v>925</c:v>
                </c:pt>
                <c:pt idx="3857">
                  <c:v>1257</c:v>
                </c:pt>
                <c:pt idx="3858">
                  <c:v>1219</c:v>
                </c:pt>
                <c:pt idx="3859">
                  <c:v>594</c:v>
                </c:pt>
                <c:pt idx="3860">
                  <c:v>5861</c:v>
                </c:pt>
                <c:pt idx="3861">
                  <c:v>14441</c:v>
                </c:pt>
                <c:pt idx="3862">
                  <c:v>13018</c:v>
                </c:pt>
                <c:pt idx="3863">
                  <c:v>15314</c:v>
                </c:pt>
                <c:pt idx="3864">
                  <c:v>14397</c:v>
                </c:pt>
                <c:pt idx="3865">
                  <c:v>8850</c:v>
                </c:pt>
                <c:pt idx="3866">
                  <c:v>1029</c:v>
                </c:pt>
                <c:pt idx="3867">
                  <c:v>1186</c:v>
                </c:pt>
                <c:pt idx="3868">
                  <c:v>835</c:v>
                </c:pt>
                <c:pt idx="3869">
                  <c:v>1070</c:v>
                </c:pt>
                <c:pt idx="3870">
                  <c:v>497</c:v>
                </c:pt>
                <c:pt idx="3871">
                  <c:v>1149</c:v>
                </c:pt>
                <c:pt idx="3872">
                  <c:v>8508</c:v>
                </c:pt>
                <c:pt idx="3873">
                  <c:v>14498</c:v>
                </c:pt>
                <c:pt idx="3874">
                  <c:v>10640</c:v>
                </c:pt>
                <c:pt idx="3875">
                  <c:v>14498</c:v>
                </c:pt>
                <c:pt idx="3876">
                  <c:v>14433</c:v>
                </c:pt>
                <c:pt idx="3877">
                  <c:v>5877</c:v>
                </c:pt>
                <c:pt idx="3878">
                  <c:v>1025</c:v>
                </c:pt>
                <c:pt idx="3879">
                  <c:v>948</c:v>
                </c:pt>
                <c:pt idx="3880">
                  <c:v>1165</c:v>
                </c:pt>
                <c:pt idx="3881">
                  <c:v>987</c:v>
                </c:pt>
                <c:pt idx="3882">
                  <c:v>1224</c:v>
                </c:pt>
                <c:pt idx="3883">
                  <c:v>4835</c:v>
                </c:pt>
                <c:pt idx="3884">
                  <c:v>15265</c:v>
                </c:pt>
                <c:pt idx="3885">
                  <c:v>14126</c:v>
                </c:pt>
                <c:pt idx="3886">
                  <c:v>12484</c:v>
                </c:pt>
                <c:pt idx="3887">
                  <c:v>14963</c:v>
                </c:pt>
                <c:pt idx="3888">
                  <c:v>9393</c:v>
                </c:pt>
                <c:pt idx="3889">
                  <c:v>1053</c:v>
                </c:pt>
                <c:pt idx="3890">
                  <c:v>1168</c:v>
                </c:pt>
                <c:pt idx="3891">
                  <c:v>940</c:v>
                </c:pt>
                <c:pt idx="3892">
                  <c:v>901</c:v>
                </c:pt>
                <c:pt idx="3893">
                  <c:v>730</c:v>
                </c:pt>
                <c:pt idx="3894">
                  <c:v>1100</c:v>
                </c:pt>
                <c:pt idx="3895">
                  <c:v>10513</c:v>
                </c:pt>
                <c:pt idx="3896">
                  <c:v>13511</c:v>
                </c:pt>
                <c:pt idx="3897">
                  <c:v>14645</c:v>
                </c:pt>
                <c:pt idx="3898">
                  <c:v>14782</c:v>
                </c:pt>
                <c:pt idx="3899">
                  <c:v>15079</c:v>
                </c:pt>
                <c:pt idx="3900">
                  <c:v>1947</c:v>
                </c:pt>
                <c:pt idx="3901">
                  <c:v>807</c:v>
                </c:pt>
                <c:pt idx="3902">
                  <c:v>1194</c:v>
                </c:pt>
                <c:pt idx="3903">
                  <c:v>926</c:v>
                </c:pt>
                <c:pt idx="3904">
                  <c:v>1159</c:v>
                </c:pt>
                <c:pt idx="3905">
                  <c:v>1110</c:v>
                </c:pt>
                <c:pt idx="3906">
                  <c:v>1436</c:v>
                </c:pt>
                <c:pt idx="3907">
                  <c:v>15614</c:v>
                </c:pt>
                <c:pt idx="3908">
                  <c:v>14898</c:v>
                </c:pt>
                <c:pt idx="3909">
                  <c:v>14309</c:v>
                </c:pt>
                <c:pt idx="3910">
                  <c:v>14514</c:v>
                </c:pt>
                <c:pt idx="3911">
                  <c:v>13416</c:v>
                </c:pt>
                <c:pt idx="3912">
                  <c:v>868</c:v>
                </c:pt>
                <c:pt idx="3913">
                  <c:v>1152</c:v>
                </c:pt>
                <c:pt idx="3914">
                  <c:v>891</c:v>
                </c:pt>
                <c:pt idx="3915">
                  <c:v>777</c:v>
                </c:pt>
                <c:pt idx="3916">
                  <c:v>1039</c:v>
                </c:pt>
                <c:pt idx="3917">
                  <c:v>1106</c:v>
                </c:pt>
                <c:pt idx="3918">
                  <c:v>2547</c:v>
                </c:pt>
                <c:pt idx="3919">
                  <c:v>12827</c:v>
                </c:pt>
                <c:pt idx="3920">
                  <c:v>14659</c:v>
                </c:pt>
                <c:pt idx="3921">
                  <c:v>14424</c:v>
                </c:pt>
                <c:pt idx="3922">
                  <c:v>15000</c:v>
                </c:pt>
                <c:pt idx="3923">
                  <c:v>7530</c:v>
                </c:pt>
                <c:pt idx="3924">
                  <c:v>1131</c:v>
                </c:pt>
                <c:pt idx="3925">
                  <c:v>1215</c:v>
                </c:pt>
                <c:pt idx="3926">
                  <c:v>750</c:v>
                </c:pt>
                <c:pt idx="3927">
                  <c:v>1236</c:v>
                </c:pt>
                <c:pt idx="3928">
                  <c:v>789</c:v>
                </c:pt>
                <c:pt idx="3929">
                  <c:v>586</c:v>
                </c:pt>
                <c:pt idx="3930">
                  <c:v>5497</c:v>
                </c:pt>
                <c:pt idx="3931">
                  <c:v>14380</c:v>
                </c:pt>
                <c:pt idx="3932">
                  <c:v>15053</c:v>
                </c:pt>
                <c:pt idx="3933">
                  <c:v>14812</c:v>
                </c:pt>
                <c:pt idx="3934">
                  <c:v>14791</c:v>
                </c:pt>
                <c:pt idx="3935">
                  <c:v>8880</c:v>
                </c:pt>
                <c:pt idx="3936">
                  <c:v>913</c:v>
                </c:pt>
                <c:pt idx="3937">
                  <c:v>1042</c:v>
                </c:pt>
                <c:pt idx="3938">
                  <c:v>1328</c:v>
                </c:pt>
                <c:pt idx="3939">
                  <c:v>1090</c:v>
                </c:pt>
                <c:pt idx="3940">
                  <c:v>901</c:v>
                </c:pt>
                <c:pt idx="3941">
                  <c:v>707</c:v>
                </c:pt>
                <c:pt idx="3942">
                  <c:v>11853</c:v>
                </c:pt>
                <c:pt idx="3943">
                  <c:v>14216</c:v>
                </c:pt>
                <c:pt idx="3944">
                  <c:v>14578</c:v>
                </c:pt>
                <c:pt idx="3945">
                  <c:v>14648</c:v>
                </c:pt>
                <c:pt idx="3946">
                  <c:v>14576</c:v>
                </c:pt>
                <c:pt idx="3947">
                  <c:v>2145</c:v>
                </c:pt>
                <c:pt idx="3948">
                  <c:v>698</c:v>
                </c:pt>
                <c:pt idx="3949">
                  <c:v>897</c:v>
                </c:pt>
                <c:pt idx="3950">
                  <c:v>957</c:v>
                </c:pt>
                <c:pt idx="3951">
                  <c:v>1005</c:v>
                </c:pt>
                <c:pt idx="3952">
                  <c:v>1085</c:v>
                </c:pt>
                <c:pt idx="3953">
                  <c:v>1019</c:v>
                </c:pt>
                <c:pt idx="3954">
                  <c:v>12071</c:v>
                </c:pt>
                <c:pt idx="3955">
                  <c:v>14330</c:v>
                </c:pt>
                <c:pt idx="3956">
                  <c:v>14623</c:v>
                </c:pt>
                <c:pt idx="3957">
                  <c:v>14982</c:v>
                </c:pt>
                <c:pt idx="3958">
                  <c:v>14682</c:v>
                </c:pt>
                <c:pt idx="3959">
                  <c:v>2724</c:v>
                </c:pt>
                <c:pt idx="3960">
                  <c:v>1395</c:v>
                </c:pt>
                <c:pt idx="3961">
                  <c:v>1023</c:v>
                </c:pt>
                <c:pt idx="3962">
                  <c:v>662</c:v>
                </c:pt>
                <c:pt idx="3963">
                  <c:v>1243</c:v>
                </c:pt>
                <c:pt idx="3964">
                  <c:v>855</c:v>
                </c:pt>
                <c:pt idx="3965">
                  <c:v>3525</c:v>
                </c:pt>
                <c:pt idx="3966">
                  <c:v>11477</c:v>
                </c:pt>
                <c:pt idx="3967">
                  <c:v>14464</c:v>
                </c:pt>
                <c:pt idx="3968">
                  <c:v>14169</c:v>
                </c:pt>
                <c:pt idx="3969">
                  <c:v>14136</c:v>
                </c:pt>
                <c:pt idx="3970">
                  <c:v>11370</c:v>
                </c:pt>
                <c:pt idx="3971">
                  <c:v>1365</c:v>
                </c:pt>
                <c:pt idx="3972">
                  <c:v>890</c:v>
                </c:pt>
                <c:pt idx="3973">
                  <c:v>975</c:v>
                </c:pt>
                <c:pt idx="3974">
                  <c:v>1042</c:v>
                </c:pt>
                <c:pt idx="3975">
                  <c:v>900</c:v>
                </c:pt>
                <c:pt idx="3976">
                  <c:v>465</c:v>
                </c:pt>
                <c:pt idx="3977">
                  <c:v>7803</c:v>
                </c:pt>
                <c:pt idx="3978">
                  <c:v>14219</c:v>
                </c:pt>
                <c:pt idx="3979">
                  <c:v>14814</c:v>
                </c:pt>
                <c:pt idx="3980">
                  <c:v>11303</c:v>
                </c:pt>
                <c:pt idx="3981">
                  <c:v>14196</c:v>
                </c:pt>
                <c:pt idx="3982">
                  <c:v>6394</c:v>
                </c:pt>
                <c:pt idx="3983">
                  <c:v>766</c:v>
                </c:pt>
                <c:pt idx="3984">
                  <c:v>713</c:v>
                </c:pt>
                <c:pt idx="3985">
                  <c:v>1019</c:v>
                </c:pt>
                <c:pt idx="3986">
                  <c:v>874</c:v>
                </c:pt>
                <c:pt idx="3987">
                  <c:v>981</c:v>
                </c:pt>
                <c:pt idx="3988">
                  <c:v>3037</c:v>
                </c:pt>
                <c:pt idx="3989">
                  <c:v>11257</c:v>
                </c:pt>
                <c:pt idx="3990">
                  <c:v>14557</c:v>
                </c:pt>
                <c:pt idx="3991">
                  <c:v>15517</c:v>
                </c:pt>
                <c:pt idx="3992">
                  <c:v>12432</c:v>
                </c:pt>
                <c:pt idx="3993">
                  <c:v>10854</c:v>
                </c:pt>
                <c:pt idx="3994">
                  <c:v>1169</c:v>
                </c:pt>
                <c:pt idx="3995">
                  <c:v>1114</c:v>
                </c:pt>
                <c:pt idx="3996">
                  <c:v>1071</c:v>
                </c:pt>
                <c:pt idx="3997">
                  <c:v>528</c:v>
                </c:pt>
                <c:pt idx="3998">
                  <c:v>855</c:v>
                </c:pt>
                <c:pt idx="3999">
                  <c:v>1094</c:v>
                </c:pt>
                <c:pt idx="4000">
                  <c:v>14445</c:v>
                </c:pt>
                <c:pt idx="4001">
                  <c:v>13461</c:v>
                </c:pt>
                <c:pt idx="4002">
                  <c:v>13743</c:v>
                </c:pt>
                <c:pt idx="4003">
                  <c:v>13754</c:v>
                </c:pt>
                <c:pt idx="4004">
                  <c:v>10082</c:v>
                </c:pt>
                <c:pt idx="4005">
                  <c:v>908</c:v>
                </c:pt>
                <c:pt idx="4006">
                  <c:v>749</c:v>
                </c:pt>
                <c:pt idx="4007">
                  <c:v>1183</c:v>
                </c:pt>
                <c:pt idx="4008">
                  <c:v>1100</c:v>
                </c:pt>
                <c:pt idx="4009">
                  <c:v>993</c:v>
                </c:pt>
                <c:pt idx="4010">
                  <c:v>305</c:v>
                </c:pt>
                <c:pt idx="4011">
                  <c:v>10325</c:v>
                </c:pt>
                <c:pt idx="4012">
                  <c:v>13358</c:v>
                </c:pt>
                <c:pt idx="4013">
                  <c:v>13677</c:v>
                </c:pt>
                <c:pt idx="4014">
                  <c:v>13688</c:v>
                </c:pt>
                <c:pt idx="4015">
                  <c:v>14151</c:v>
                </c:pt>
                <c:pt idx="4016">
                  <c:v>4435</c:v>
                </c:pt>
                <c:pt idx="4017">
                  <c:v>695</c:v>
                </c:pt>
                <c:pt idx="4018">
                  <c:v>558</c:v>
                </c:pt>
                <c:pt idx="4019">
                  <c:v>879</c:v>
                </c:pt>
                <c:pt idx="4020">
                  <c:v>1109</c:v>
                </c:pt>
                <c:pt idx="4021">
                  <c:v>550</c:v>
                </c:pt>
                <c:pt idx="4022">
                  <c:v>958</c:v>
                </c:pt>
                <c:pt idx="4023">
                  <c:v>8143</c:v>
                </c:pt>
                <c:pt idx="4024">
                  <c:v>13764</c:v>
                </c:pt>
                <c:pt idx="4025">
                  <c:v>15151</c:v>
                </c:pt>
                <c:pt idx="4026">
                  <c:v>14735</c:v>
                </c:pt>
                <c:pt idx="4027">
                  <c:v>13660</c:v>
                </c:pt>
                <c:pt idx="4028">
                  <c:v>5555</c:v>
                </c:pt>
                <c:pt idx="4029">
                  <c:v>1187</c:v>
                </c:pt>
                <c:pt idx="4030">
                  <c:v>1113</c:v>
                </c:pt>
                <c:pt idx="4031">
                  <c:v>1063</c:v>
                </c:pt>
                <c:pt idx="4032">
                  <c:v>424</c:v>
                </c:pt>
                <c:pt idx="4033">
                  <c:v>449</c:v>
                </c:pt>
                <c:pt idx="4034">
                  <c:v>665</c:v>
                </c:pt>
                <c:pt idx="4035">
                  <c:v>779</c:v>
                </c:pt>
                <c:pt idx="4036">
                  <c:v>4797</c:v>
                </c:pt>
                <c:pt idx="4037">
                  <c:v>8720</c:v>
                </c:pt>
                <c:pt idx="4038">
                  <c:v>14380</c:v>
                </c:pt>
                <c:pt idx="4039">
                  <c:v>14350</c:v>
                </c:pt>
                <c:pt idx="4040">
                  <c:v>13412</c:v>
                </c:pt>
                <c:pt idx="4041">
                  <c:v>6778</c:v>
                </c:pt>
                <c:pt idx="4042">
                  <c:v>964</c:v>
                </c:pt>
                <c:pt idx="4043">
                  <c:v>1072</c:v>
                </c:pt>
                <c:pt idx="4044">
                  <c:v>1049</c:v>
                </c:pt>
                <c:pt idx="4045">
                  <c:v>908</c:v>
                </c:pt>
                <c:pt idx="4046">
                  <c:v>525</c:v>
                </c:pt>
                <c:pt idx="4047">
                  <c:v>8763</c:v>
                </c:pt>
                <c:pt idx="4048">
                  <c:v>14338</c:v>
                </c:pt>
                <c:pt idx="4049">
                  <c:v>14326</c:v>
                </c:pt>
                <c:pt idx="4050">
                  <c:v>13912</c:v>
                </c:pt>
                <c:pt idx="4051">
                  <c:v>13936</c:v>
                </c:pt>
                <c:pt idx="4052">
                  <c:v>5760</c:v>
                </c:pt>
                <c:pt idx="4053">
                  <c:v>490</c:v>
                </c:pt>
                <c:pt idx="4054">
                  <c:v>957</c:v>
                </c:pt>
                <c:pt idx="4055">
                  <c:v>556</c:v>
                </c:pt>
                <c:pt idx="4056">
                  <c:v>822</c:v>
                </c:pt>
                <c:pt idx="4057">
                  <c:v>924</c:v>
                </c:pt>
                <c:pt idx="4058">
                  <c:v>873</c:v>
                </c:pt>
                <c:pt idx="4059">
                  <c:v>7220</c:v>
                </c:pt>
                <c:pt idx="4060">
                  <c:v>13756</c:v>
                </c:pt>
                <c:pt idx="4061">
                  <c:v>14092</c:v>
                </c:pt>
                <c:pt idx="4062">
                  <c:v>13387</c:v>
                </c:pt>
                <c:pt idx="4063">
                  <c:v>13880</c:v>
                </c:pt>
                <c:pt idx="4064">
                  <c:v>6497</c:v>
                </c:pt>
                <c:pt idx="4065">
                  <c:v>758</c:v>
                </c:pt>
                <c:pt idx="4066">
                  <c:v>605</c:v>
                </c:pt>
                <c:pt idx="4067">
                  <c:v>771</c:v>
                </c:pt>
                <c:pt idx="4068">
                  <c:v>1037</c:v>
                </c:pt>
                <c:pt idx="4069">
                  <c:v>929</c:v>
                </c:pt>
                <c:pt idx="4070">
                  <c:v>1501</c:v>
                </c:pt>
                <c:pt idx="4071">
                  <c:v>10433</c:v>
                </c:pt>
                <c:pt idx="4072">
                  <c:v>14151</c:v>
                </c:pt>
                <c:pt idx="4073">
                  <c:v>13926</c:v>
                </c:pt>
                <c:pt idx="4074">
                  <c:v>12013</c:v>
                </c:pt>
                <c:pt idx="4075">
                  <c:v>12531</c:v>
                </c:pt>
                <c:pt idx="4076">
                  <c:v>1119</c:v>
                </c:pt>
                <c:pt idx="4077">
                  <c:v>1158</c:v>
                </c:pt>
                <c:pt idx="4078">
                  <c:v>960</c:v>
                </c:pt>
                <c:pt idx="4079">
                  <c:v>661</c:v>
                </c:pt>
                <c:pt idx="4080">
                  <c:v>803</c:v>
                </c:pt>
                <c:pt idx="4081">
                  <c:v>3159</c:v>
                </c:pt>
                <c:pt idx="4082">
                  <c:v>12590</c:v>
                </c:pt>
                <c:pt idx="4083">
                  <c:v>13724</c:v>
                </c:pt>
                <c:pt idx="4084">
                  <c:v>14044</c:v>
                </c:pt>
                <c:pt idx="4085">
                  <c:v>14251</c:v>
                </c:pt>
                <c:pt idx="4086">
                  <c:v>11350</c:v>
                </c:pt>
                <c:pt idx="4087">
                  <c:v>906</c:v>
                </c:pt>
                <c:pt idx="4088">
                  <c:v>1140</c:v>
                </c:pt>
                <c:pt idx="4089">
                  <c:v>1066</c:v>
                </c:pt>
                <c:pt idx="4090">
                  <c:v>851</c:v>
                </c:pt>
                <c:pt idx="4091">
                  <c:v>490</c:v>
                </c:pt>
                <c:pt idx="4092">
                  <c:v>996</c:v>
                </c:pt>
                <c:pt idx="4093">
                  <c:v>9985</c:v>
                </c:pt>
                <c:pt idx="4094">
                  <c:v>13228</c:v>
                </c:pt>
                <c:pt idx="4095">
                  <c:v>13027</c:v>
                </c:pt>
                <c:pt idx="4096">
                  <c:v>14664</c:v>
                </c:pt>
                <c:pt idx="4097">
                  <c:v>10107</c:v>
                </c:pt>
                <c:pt idx="4098">
                  <c:v>3911</c:v>
                </c:pt>
                <c:pt idx="4099">
                  <c:v>1007</c:v>
                </c:pt>
                <c:pt idx="4100">
                  <c:v>1004</c:v>
                </c:pt>
                <c:pt idx="4101">
                  <c:v>1119</c:v>
                </c:pt>
                <c:pt idx="4102">
                  <c:v>1107</c:v>
                </c:pt>
                <c:pt idx="4103">
                  <c:v>886</c:v>
                </c:pt>
                <c:pt idx="4104">
                  <c:v>9821</c:v>
                </c:pt>
                <c:pt idx="4105">
                  <c:v>14201</c:v>
                </c:pt>
                <c:pt idx="4106">
                  <c:v>13907</c:v>
                </c:pt>
                <c:pt idx="4107">
                  <c:v>13751</c:v>
                </c:pt>
                <c:pt idx="4108">
                  <c:v>13804</c:v>
                </c:pt>
                <c:pt idx="4109">
                  <c:v>3669</c:v>
                </c:pt>
                <c:pt idx="4110">
                  <c:v>680</c:v>
                </c:pt>
                <c:pt idx="4111">
                  <c:v>964</c:v>
                </c:pt>
                <c:pt idx="4112">
                  <c:v>969</c:v>
                </c:pt>
                <c:pt idx="4113">
                  <c:v>883</c:v>
                </c:pt>
                <c:pt idx="4114">
                  <c:v>538</c:v>
                </c:pt>
                <c:pt idx="4115">
                  <c:v>2142</c:v>
                </c:pt>
                <c:pt idx="4116">
                  <c:v>14676</c:v>
                </c:pt>
                <c:pt idx="4117">
                  <c:v>13505</c:v>
                </c:pt>
                <c:pt idx="4118">
                  <c:v>13673</c:v>
                </c:pt>
                <c:pt idx="4119">
                  <c:v>13626</c:v>
                </c:pt>
                <c:pt idx="4120">
                  <c:v>8733</c:v>
                </c:pt>
                <c:pt idx="4121">
                  <c:v>957</c:v>
                </c:pt>
                <c:pt idx="4122">
                  <c:v>677</c:v>
                </c:pt>
                <c:pt idx="4123">
                  <c:v>921</c:v>
                </c:pt>
                <c:pt idx="4124">
                  <c:v>1117</c:v>
                </c:pt>
                <c:pt idx="4125">
                  <c:v>1049</c:v>
                </c:pt>
                <c:pt idx="4126">
                  <c:v>1937</c:v>
                </c:pt>
                <c:pt idx="4127">
                  <c:v>13486</c:v>
                </c:pt>
                <c:pt idx="4128">
                  <c:v>13549</c:v>
                </c:pt>
                <c:pt idx="4129">
                  <c:v>13862</c:v>
                </c:pt>
                <c:pt idx="4130">
                  <c:v>14576</c:v>
                </c:pt>
                <c:pt idx="4131">
                  <c:v>8910</c:v>
                </c:pt>
                <c:pt idx="4132">
                  <c:v>966</c:v>
                </c:pt>
                <c:pt idx="4133">
                  <c:v>933</c:v>
                </c:pt>
                <c:pt idx="4134">
                  <c:v>1038</c:v>
                </c:pt>
                <c:pt idx="4135">
                  <c:v>333</c:v>
                </c:pt>
                <c:pt idx="4136">
                  <c:v>843</c:v>
                </c:pt>
                <c:pt idx="4137">
                  <c:v>918</c:v>
                </c:pt>
                <c:pt idx="4138">
                  <c:v>11653</c:v>
                </c:pt>
                <c:pt idx="4139">
                  <c:v>13303</c:v>
                </c:pt>
                <c:pt idx="4140">
                  <c:v>14106</c:v>
                </c:pt>
                <c:pt idx="4141">
                  <c:v>14479</c:v>
                </c:pt>
                <c:pt idx="4142">
                  <c:v>13453</c:v>
                </c:pt>
                <c:pt idx="4143">
                  <c:v>2357</c:v>
                </c:pt>
                <c:pt idx="4144">
                  <c:v>1016</c:v>
                </c:pt>
                <c:pt idx="4145">
                  <c:v>810</c:v>
                </c:pt>
                <c:pt idx="4146">
                  <c:v>930</c:v>
                </c:pt>
                <c:pt idx="4147">
                  <c:v>798</c:v>
                </c:pt>
                <c:pt idx="4148">
                  <c:v>831</c:v>
                </c:pt>
                <c:pt idx="4149">
                  <c:v>2926</c:v>
                </c:pt>
                <c:pt idx="4150">
                  <c:v>13070</c:v>
                </c:pt>
                <c:pt idx="4151">
                  <c:v>13430</c:v>
                </c:pt>
                <c:pt idx="4152">
                  <c:v>13332</c:v>
                </c:pt>
                <c:pt idx="4153">
                  <c:v>14286</c:v>
                </c:pt>
                <c:pt idx="4154">
                  <c:v>11238</c:v>
                </c:pt>
                <c:pt idx="4155">
                  <c:v>856</c:v>
                </c:pt>
                <c:pt idx="4156">
                  <c:v>947</c:v>
                </c:pt>
                <c:pt idx="4157">
                  <c:v>378</c:v>
                </c:pt>
                <c:pt idx="4158">
                  <c:v>725</c:v>
                </c:pt>
                <c:pt idx="4159">
                  <c:v>940</c:v>
                </c:pt>
                <c:pt idx="4160">
                  <c:v>1119</c:v>
                </c:pt>
                <c:pt idx="4161">
                  <c:v>7212</c:v>
                </c:pt>
                <c:pt idx="4162">
                  <c:v>13424</c:v>
                </c:pt>
                <c:pt idx="4163">
                  <c:v>13204</c:v>
                </c:pt>
                <c:pt idx="4164">
                  <c:v>13268</c:v>
                </c:pt>
                <c:pt idx="4165">
                  <c:v>14159</c:v>
                </c:pt>
                <c:pt idx="4166">
                  <c:v>3414</c:v>
                </c:pt>
                <c:pt idx="4167">
                  <c:v>844</c:v>
                </c:pt>
                <c:pt idx="4168">
                  <c:v>978</c:v>
                </c:pt>
                <c:pt idx="4169">
                  <c:v>1058</c:v>
                </c:pt>
                <c:pt idx="4170">
                  <c:v>902</c:v>
                </c:pt>
                <c:pt idx="4171">
                  <c:v>407</c:v>
                </c:pt>
                <c:pt idx="4172">
                  <c:v>751</c:v>
                </c:pt>
                <c:pt idx="4173">
                  <c:v>5571</c:v>
                </c:pt>
                <c:pt idx="4174">
                  <c:v>7707</c:v>
                </c:pt>
                <c:pt idx="4175">
                  <c:v>13795</c:v>
                </c:pt>
                <c:pt idx="4176">
                  <c:v>10768</c:v>
                </c:pt>
                <c:pt idx="4177">
                  <c:v>12889</c:v>
                </c:pt>
                <c:pt idx="4178">
                  <c:v>12568</c:v>
                </c:pt>
                <c:pt idx="4179">
                  <c:v>13087</c:v>
                </c:pt>
                <c:pt idx="4180">
                  <c:v>13530</c:v>
                </c:pt>
                <c:pt idx="4181">
                  <c:v>13338</c:v>
                </c:pt>
                <c:pt idx="4182">
                  <c:v>11803</c:v>
                </c:pt>
                <c:pt idx="4183">
                  <c:v>10581</c:v>
                </c:pt>
                <c:pt idx="4184">
                  <c:v>13285</c:v>
                </c:pt>
                <c:pt idx="4185">
                  <c:v>13429</c:v>
                </c:pt>
                <c:pt idx="4186">
                  <c:v>13557</c:v>
                </c:pt>
                <c:pt idx="4187">
                  <c:v>13450</c:v>
                </c:pt>
                <c:pt idx="4188">
                  <c:v>14035</c:v>
                </c:pt>
                <c:pt idx="4189">
                  <c:v>13595</c:v>
                </c:pt>
                <c:pt idx="4190">
                  <c:v>10515</c:v>
                </c:pt>
                <c:pt idx="4191">
                  <c:v>10446</c:v>
                </c:pt>
                <c:pt idx="4192">
                  <c:v>13933</c:v>
                </c:pt>
                <c:pt idx="4193">
                  <c:v>10853</c:v>
                </c:pt>
                <c:pt idx="4194">
                  <c:v>13260</c:v>
                </c:pt>
                <c:pt idx="4195">
                  <c:v>13719</c:v>
                </c:pt>
                <c:pt idx="4196">
                  <c:v>13196</c:v>
                </c:pt>
                <c:pt idx="4197">
                  <c:v>13209</c:v>
                </c:pt>
                <c:pt idx="4198">
                  <c:v>12448</c:v>
                </c:pt>
                <c:pt idx="4199">
                  <c:v>13537</c:v>
                </c:pt>
                <c:pt idx="4200">
                  <c:v>13014</c:v>
                </c:pt>
                <c:pt idx="4201">
                  <c:v>14237</c:v>
                </c:pt>
                <c:pt idx="4202">
                  <c:v>13181</c:v>
                </c:pt>
                <c:pt idx="4203">
                  <c:v>1027</c:v>
                </c:pt>
                <c:pt idx="4204">
                  <c:v>28</c:v>
                </c:pt>
                <c:pt idx="4205">
                  <c:v>340</c:v>
                </c:pt>
                <c:pt idx="4206">
                  <c:v>739</c:v>
                </c:pt>
                <c:pt idx="4207">
                  <c:v>742</c:v>
                </c:pt>
                <c:pt idx="4208">
                  <c:v>751</c:v>
                </c:pt>
                <c:pt idx="4209">
                  <c:v>932</c:v>
                </c:pt>
                <c:pt idx="4210">
                  <c:v>930</c:v>
                </c:pt>
                <c:pt idx="4211">
                  <c:v>729</c:v>
                </c:pt>
                <c:pt idx="4212">
                  <c:v>641</c:v>
                </c:pt>
                <c:pt idx="4213">
                  <c:v>735</c:v>
                </c:pt>
                <c:pt idx="4214">
                  <c:v>753</c:v>
                </c:pt>
                <c:pt idx="4215">
                  <c:v>682</c:v>
                </c:pt>
                <c:pt idx="4216">
                  <c:v>528</c:v>
                </c:pt>
                <c:pt idx="4217">
                  <c:v>1828</c:v>
                </c:pt>
                <c:pt idx="4218">
                  <c:v>10703</c:v>
                </c:pt>
                <c:pt idx="4219">
                  <c:v>9016</c:v>
                </c:pt>
                <c:pt idx="4220">
                  <c:v>9524</c:v>
                </c:pt>
                <c:pt idx="4221">
                  <c:v>12531</c:v>
                </c:pt>
                <c:pt idx="4222">
                  <c:v>10562</c:v>
                </c:pt>
                <c:pt idx="4223">
                  <c:v>969</c:v>
                </c:pt>
                <c:pt idx="4224">
                  <c:v>621</c:v>
                </c:pt>
                <c:pt idx="4225">
                  <c:v>693</c:v>
                </c:pt>
                <c:pt idx="4226">
                  <c:v>942</c:v>
                </c:pt>
                <c:pt idx="4227">
                  <c:v>1188</c:v>
                </c:pt>
                <c:pt idx="4228">
                  <c:v>11301</c:v>
                </c:pt>
                <c:pt idx="4229">
                  <c:v>12630</c:v>
                </c:pt>
                <c:pt idx="4230">
                  <c:v>13816</c:v>
                </c:pt>
                <c:pt idx="4231">
                  <c:v>12914</c:v>
                </c:pt>
                <c:pt idx="4232">
                  <c:v>12076</c:v>
                </c:pt>
                <c:pt idx="4233">
                  <c:v>925</c:v>
                </c:pt>
                <c:pt idx="4234">
                  <c:v>929</c:v>
                </c:pt>
                <c:pt idx="4235">
                  <c:v>953</c:v>
                </c:pt>
                <c:pt idx="4236">
                  <c:v>1033</c:v>
                </c:pt>
                <c:pt idx="4237">
                  <c:v>684</c:v>
                </c:pt>
                <c:pt idx="4238">
                  <c:v>2829</c:v>
                </c:pt>
                <c:pt idx="4239">
                  <c:v>13674</c:v>
                </c:pt>
                <c:pt idx="4240">
                  <c:v>14278</c:v>
                </c:pt>
                <c:pt idx="4241">
                  <c:v>12131</c:v>
                </c:pt>
                <c:pt idx="4242">
                  <c:v>10834</c:v>
                </c:pt>
                <c:pt idx="4243">
                  <c:v>7614</c:v>
                </c:pt>
                <c:pt idx="4244">
                  <c:v>1080</c:v>
                </c:pt>
                <c:pt idx="4245">
                  <c:v>879</c:v>
                </c:pt>
                <c:pt idx="4246">
                  <c:v>854</c:v>
                </c:pt>
                <c:pt idx="4247">
                  <c:v>575</c:v>
                </c:pt>
                <c:pt idx="4248">
                  <c:v>609</c:v>
                </c:pt>
                <c:pt idx="4249">
                  <c:v>2997</c:v>
                </c:pt>
                <c:pt idx="4250">
                  <c:v>6649</c:v>
                </c:pt>
                <c:pt idx="4251">
                  <c:v>13600</c:v>
                </c:pt>
                <c:pt idx="4252">
                  <c:v>13675</c:v>
                </c:pt>
                <c:pt idx="4253">
                  <c:v>13086</c:v>
                </c:pt>
                <c:pt idx="4254">
                  <c:v>10010</c:v>
                </c:pt>
                <c:pt idx="4255">
                  <c:v>925</c:v>
                </c:pt>
                <c:pt idx="4256">
                  <c:v>875</c:v>
                </c:pt>
                <c:pt idx="4257">
                  <c:v>744</c:v>
                </c:pt>
                <c:pt idx="4258">
                  <c:v>836</c:v>
                </c:pt>
                <c:pt idx="4259">
                  <c:v>1073</c:v>
                </c:pt>
                <c:pt idx="4260">
                  <c:v>5409</c:v>
                </c:pt>
                <c:pt idx="4261">
                  <c:v>12658</c:v>
                </c:pt>
                <c:pt idx="4262">
                  <c:v>10594</c:v>
                </c:pt>
                <c:pt idx="4263">
                  <c:v>13499</c:v>
                </c:pt>
                <c:pt idx="4264">
                  <c:v>13517</c:v>
                </c:pt>
                <c:pt idx="4265">
                  <c:v>7347</c:v>
                </c:pt>
                <c:pt idx="4266">
                  <c:v>554</c:v>
                </c:pt>
                <c:pt idx="4267">
                  <c:v>838</c:v>
                </c:pt>
                <c:pt idx="4268">
                  <c:v>1128</c:v>
                </c:pt>
                <c:pt idx="4269">
                  <c:v>792</c:v>
                </c:pt>
                <c:pt idx="4270">
                  <c:v>904</c:v>
                </c:pt>
                <c:pt idx="4271">
                  <c:v>6667</c:v>
                </c:pt>
                <c:pt idx="4272">
                  <c:v>12685</c:v>
                </c:pt>
                <c:pt idx="4273">
                  <c:v>12626</c:v>
                </c:pt>
                <c:pt idx="4274">
                  <c:v>13556</c:v>
                </c:pt>
                <c:pt idx="4275">
                  <c:v>13192</c:v>
                </c:pt>
                <c:pt idx="4276">
                  <c:v>5747</c:v>
                </c:pt>
                <c:pt idx="4277">
                  <c:v>928</c:v>
                </c:pt>
                <c:pt idx="4278">
                  <c:v>909</c:v>
                </c:pt>
                <c:pt idx="4279">
                  <c:v>628</c:v>
                </c:pt>
                <c:pt idx="4280">
                  <c:v>887</c:v>
                </c:pt>
                <c:pt idx="4281">
                  <c:v>994</c:v>
                </c:pt>
                <c:pt idx="4282">
                  <c:v>6905</c:v>
                </c:pt>
                <c:pt idx="4283">
                  <c:v>13285</c:v>
                </c:pt>
                <c:pt idx="4284">
                  <c:v>10275</c:v>
                </c:pt>
                <c:pt idx="4285">
                  <c:v>14191</c:v>
                </c:pt>
                <c:pt idx="4286">
                  <c:v>13304</c:v>
                </c:pt>
                <c:pt idx="4287">
                  <c:v>5272</c:v>
                </c:pt>
                <c:pt idx="4288">
                  <c:v>777</c:v>
                </c:pt>
                <c:pt idx="4289">
                  <c:v>910</c:v>
                </c:pt>
                <c:pt idx="4290">
                  <c:v>706</c:v>
                </c:pt>
                <c:pt idx="4291">
                  <c:v>870</c:v>
                </c:pt>
                <c:pt idx="4292">
                  <c:v>974</c:v>
                </c:pt>
                <c:pt idx="4293">
                  <c:v>6413</c:v>
                </c:pt>
                <c:pt idx="4294">
                  <c:v>12792</c:v>
                </c:pt>
                <c:pt idx="4295">
                  <c:v>13577</c:v>
                </c:pt>
                <c:pt idx="4296">
                  <c:v>13443</c:v>
                </c:pt>
                <c:pt idx="4297">
                  <c:v>13333</c:v>
                </c:pt>
                <c:pt idx="4298">
                  <c:v>6395</c:v>
                </c:pt>
                <c:pt idx="4299">
                  <c:v>946</c:v>
                </c:pt>
                <c:pt idx="4300">
                  <c:v>554</c:v>
                </c:pt>
                <c:pt idx="4301">
                  <c:v>363</c:v>
                </c:pt>
                <c:pt idx="4302">
                  <c:v>966</c:v>
                </c:pt>
                <c:pt idx="4303">
                  <c:v>934</c:v>
                </c:pt>
                <c:pt idx="4304">
                  <c:v>944</c:v>
                </c:pt>
                <c:pt idx="4305">
                  <c:v>10233</c:v>
                </c:pt>
                <c:pt idx="4306">
                  <c:v>12635</c:v>
                </c:pt>
                <c:pt idx="4307">
                  <c:v>12455</c:v>
                </c:pt>
                <c:pt idx="4308">
                  <c:v>7495</c:v>
                </c:pt>
                <c:pt idx="4309">
                  <c:v>9144</c:v>
                </c:pt>
                <c:pt idx="4310">
                  <c:v>2482</c:v>
                </c:pt>
                <c:pt idx="4311">
                  <c:v>973</c:v>
                </c:pt>
                <c:pt idx="4312">
                  <c:v>812</c:v>
                </c:pt>
                <c:pt idx="4313">
                  <c:v>943</c:v>
                </c:pt>
                <c:pt idx="4314">
                  <c:v>768</c:v>
                </c:pt>
                <c:pt idx="4315">
                  <c:v>9600</c:v>
                </c:pt>
                <c:pt idx="4316">
                  <c:v>13051</c:v>
                </c:pt>
                <c:pt idx="4317">
                  <c:v>13322</c:v>
                </c:pt>
                <c:pt idx="4318">
                  <c:v>10514</c:v>
                </c:pt>
                <c:pt idx="4319">
                  <c:v>12272</c:v>
                </c:pt>
                <c:pt idx="4320">
                  <c:v>3111</c:v>
                </c:pt>
                <c:pt idx="4321">
                  <c:v>915</c:v>
                </c:pt>
                <c:pt idx="4322">
                  <c:v>814</c:v>
                </c:pt>
                <c:pt idx="4323">
                  <c:v>1080</c:v>
                </c:pt>
                <c:pt idx="4324">
                  <c:v>821</c:v>
                </c:pt>
                <c:pt idx="4325">
                  <c:v>795</c:v>
                </c:pt>
                <c:pt idx="4326">
                  <c:v>12029</c:v>
                </c:pt>
                <c:pt idx="4327">
                  <c:v>13244</c:v>
                </c:pt>
                <c:pt idx="4328">
                  <c:v>12927</c:v>
                </c:pt>
                <c:pt idx="4329">
                  <c:v>12862</c:v>
                </c:pt>
                <c:pt idx="4330">
                  <c:v>12569</c:v>
                </c:pt>
                <c:pt idx="4331">
                  <c:v>931</c:v>
                </c:pt>
                <c:pt idx="4332">
                  <c:v>1005</c:v>
                </c:pt>
                <c:pt idx="4333">
                  <c:v>718</c:v>
                </c:pt>
                <c:pt idx="4334">
                  <c:v>1010</c:v>
                </c:pt>
                <c:pt idx="4335">
                  <c:v>784</c:v>
                </c:pt>
                <c:pt idx="4336">
                  <c:v>2707</c:v>
                </c:pt>
                <c:pt idx="4337">
                  <c:v>11995</c:v>
                </c:pt>
                <c:pt idx="4338">
                  <c:v>13220</c:v>
                </c:pt>
                <c:pt idx="4339">
                  <c:v>12561</c:v>
                </c:pt>
                <c:pt idx="4340">
                  <c:v>13083</c:v>
                </c:pt>
                <c:pt idx="4341">
                  <c:v>9691</c:v>
                </c:pt>
                <c:pt idx="4342">
                  <c:v>875</c:v>
                </c:pt>
                <c:pt idx="4343">
                  <c:v>1071</c:v>
                </c:pt>
                <c:pt idx="4344">
                  <c:v>830</c:v>
                </c:pt>
                <c:pt idx="4345">
                  <c:v>865</c:v>
                </c:pt>
                <c:pt idx="4346">
                  <c:v>724</c:v>
                </c:pt>
                <c:pt idx="4347">
                  <c:v>2924</c:v>
                </c:pt>
                <c:pt idx="4348">
                  <c:v>9286</c:v>
                </c:pt>
                <c:pt idx="4349">
                  <c:v>12778</c:v>
                </c:pt>
                <c:pt idx="4350">
                  <c:v>13310</c:v>
                </c:pt>
                <c:pt idx="4351">
                  <c:v>13149</c:v>
                </c:pt>
                <c:pt idx="4352">
                  <c:v>9906</c:v>
                </c:pt>
                <c:pt idx="4353">
                  <c:v>857</c:v>
                </c:pt>
                <c:pt idx="4354">
                  <c:v>872</c:v>
                </c:pt>
                <c:pt idx="4355">
                  <c:v>577</c:v>
                </c:pt>
                <c:pt idx="4356">
                  <c:v>1032</c:v>
                </c:pt>
                <c:pt idx="4357">
                  <c:v>1183</c:v>
                </c:pt>
                <c:pt idx="4358">
                  <c:v>8481</c:v>
                </c:pt>
                <c:pt idx="4359">
                  <c:v>12618</c:v>
                </c:pt>
                <c:pt idx="4360">
                  <c:v>13527</c:v>
                </c:pt>
                <c:pt idx="4361">
                  <c:v>12349</c:v>
                </c:pt>
                <c:pt idx="4362">
                  <c:v>13000</c:v>
                </c:pt>
                <c:pt idx="4363">
                  <c:v>4254</c:v>
                </c:pt>
                <c:pt idx="4364">
                  <c:v>787</c:v>
                </c:pt>
                <c:pt idx="4365">
                  <c:v>937</c:v>
                </c:pt>
                <c:pt idx="4366">
                  <c:v>1078</c:v>
                </c:pt>
                <c:pt idx="4367">
                  <c:v>450</c:v>
                </c:pt>
                <c:pt idx="4368">
                  <c:v>645</c:v>
                </c:pt>
                <c:pt idx="4369">
                  <c:v>5983</c:v>
                </c:pt>
                <c:pt idx="4370">
                  <c:v>12950</c:v>
                </c:pt>
                <c:pt idx="4371">
                  <c:v>12752</c:v>
                </c:pt>
                <c:pt idx="4372">
                  <c:v>12484</c:v>
                </c:pt>
                <c:pt idx="4373">
                  <c:v>12769</c:v>
                </c:pt>
                <c:pt idx="4374">
                  <c:v>6929</c:v>
                </c:pt>
                <c:pt idx="4375">
                  <c:v>738</c:v>
                </c:pt>
                <c:pt idx="4376">
                  <c:v>944</c:v>
                </c:pt>
                <c:pt idx="4377">
                  <c:v>886</c:v>
                </c:pt>
                <c:pt idx="4378">
                  <c:v>1037</c:v>
                </c:pt>
                <c:pt idx="4379">
                  <c:v>554</c:v>
                </c:pt>
                <c:pt idx="4380">
                  <c:v>5703</c:v>
                </c:pt>
                <c:pt idx="4381">
                  <c:v>12365</c:v>
                </c:pt>
                <c:pt idx="4382">
                  <c:v>12464</c:v>
                </c:pt>
                <c:pt idx="4383">
                  <c:v>13086</c:v>
                </c:pt>
                <c:pt idx="4384">
                  <c:v>13220</c:v>
                </c:pt>
                <c:pt idx="4385">
                  <c:v>7731</c:v>
                </c:pt>
                <c:pt idx="4386">
                  <c:v>841</c:v>
                </c:pt>
                <c:pt idx="4387">
                  <c:v>899</c:v>
                </c:pt>
                <c:pt idx="4388">
                  <c:v>842</c:v>
                </c:pt>
                <c:pt idx="4389">
                  <c:v>798</c:v>
                </c:pt>
                <c:pt idx="4390">
                  <c:v>696</c:v>
                </c:pt>
                <c:pt idx="4391">
                  <c:v>354</c:v>
                </c:pt>
                <c:pt idx="4392">
                  <c:v>7904</c:v>
                </c:pt>
                <c:pt idx="4393">
                  <c:v>12675</c:v>
                </c:pt>
                <c:pt idx="4394">
                  <c:v>12136</c:v>
                </c:pt>
                <c:pt idx="4395">
                  <c:v>12839</c:v>
                </c:pt>
                <c:pt idx="4396">
                  <c:v>12275</c:v>
                </c:pt>
                <c:pt idx="4397">
                  <c:v>4785</c:v>
                </c:pt>
                <c:pt idx="4398">
                  <c:v>300</c:v>
                </c:pt>
                <c:pt idx="4399">
                  <c:v>1136</c:v>
                </c:pt>
                <c:pt idx="4400">
                  <c:v>984</c:v>
                </c:pt>
                <c:pt idx="4401">
                  <c:v>905</c:v>
                </c:pt>
                <c:pt idx="4402">
                  <c:v>904</c:v>
                </c:pt>
                <c:pt idx="4403">
                  <c:v>9298</c:v>
                </c:pt>
                <c:pt idx="4404">
                  <c:v>11651</c:v>
                </c:pt>
                <c:pt idx="4405">
                  <c:v>13090</c:v>
                </c:pt>
                <c:pt idx="4406">
                  <c:v>12620</c:v>
                </c:pt>
                <c:pt idx="4407">
                  <c:v>12574</c:v>
                </c:pt>
                <c:pt idx="4408">
                  <c:v>3055</c:v>
                </c:pt>
                <c:pt idx="4409">
                  <c:v>911</c:v>
                </c:pt>
                <c:pt idx="4410">
                  <c:v>957</c:v>
                </c:pt>
                <c:pt idx="4411">
                  <c:v>591</c:v>
                </c:pt>
                <c:pt idx="4412">
                  <c:v>841</c:v>
                </c:pt>
                <c:pt idx="4413">
                  <c:v>1132</c:v>
                </c:pt>
                <c:pt idx="4414">
                  <c:v>10737</c:v>
                </c:pt>
                <c:pt idx="4415">
                  <c:v>12727</c:v>
                </c:pt>
                <c:pt idx="4416">
                  <c:v>12623</c:v>
                </c:pt>
                <c:pt idx="4417">
                  <c:v>12098</c:v>
                </c:pt>
                <c:pt idx="4418">
                  <c:v>13294</c:v>
                </c:pt>
                <c:pt idx="4419">
                  <c:v>2331</c:v>
                </c:pt>
                <c:pt idx="4420">
                  <c:v>728</c:v>
                </c:pt>
                <c:pt idx="4421">
                  <c:v>893</c:v>
                </c:pt>
                <c:pt idx="4422">
                  <c:v>901</c:v>
                </c:pt>
                <c:pt idx="4423">
                  <c:v>863</c:v>
                </c:pt>
                <c:pt idx="4424">
                  <c:v>392</c:v>
                </c:pt>
                <c:pt idx="4425">
                  <c:v>6022</c:v>
                </c:pt>
                <c:pt idx="4426">
                  <c:v>12028</c:v>
                </c:pt>
                <c:pt idx="4427">
                  <c:v>12712</c:v>
                </c:pt>
                <c:pt idx="4428">
                  <c:v>11002</c:v>
                </c:pt>
                <c:pt idx="4429">
                  <c:v>11060</c:v>
                </c:pt>
                <c:pt idx="4430">
                  <c:v>6762</c:v>
                </c:pt>
                <c:pt idx="4431">
                  <c:v>788</c:v>
                </c:pt>
                <c:pt idx="4432">
                  <c:v>664</c:v>
                </c:pt>
                <c:pt idx="4433">
                  <c:v>810</c:v>
                </c:pt>
                <c:pt idx="4434">
                  <c:v>824</c:v>
                </c:pt>
                <c:pt idx="4435">
                  <c:v>795</c:v>
                </c:pt>
                <c:pt idx="4436">
                  <c:v>12388</c:v>
                </c:pt>
                <c:pt idx="4437">
                  <c:v>12504</c:v>
                </c:pt>
                <c:pt idx="4438">
                  <c:v>12496</c:v>
                </c:pt>
                <c:pt idx="4439">
                  <c:v>12624</c:v>
                </c:pt>
                <c:pt idx="4440">
                  <c:v>11923</c:v>
                </c:pt>
                <c:pt idx="4441">
                  <c:v>677</c:v>
                </c:pt>
                <c:pt idx="4442">
                  <c:v>882</c:v>
                </c:pt>
                <c:pt idx="4443">
                  <c:v>778</c:v>
                </c:pt>
                <c:pt idx="4444">
                  <c:v>895</c:v>
                </c:pt>
                <c:pt idx="4445">
                  <c:v>913</c:v>
                </c:pt>
                <c:pt idx="4446">
                  <c:v>666</c:v>
                </c:pt>
                <c:pt idx="4447">
                  <c:v>11940</c:v>
                </c:pt>
                <c:pt idx="4448">
                  <c:v>13027</c:v>
                </c:pt>
                <c:pt idx="4449">
                  <c:v>12877</c:v>
                </c:pt>
                <c:pt idx="4450">
                  <c:v>13003</c:v>
                </c:pt>
                <c:pt idx="4451">
                  <c:v>12746</c:v>
                </c:pt>
                <c:pt idx="4452">
                  <c:v>1179</c:v>
                </c:pt>
                <c:pt idx="4453">
                  <c:v>396</c:v>
                </c:pt>
                <c:pt idx="4454">
                  <c:v>931</c:v>
                </c:pt>
                <c:pt idx="4455">
                  <c:v>774</c:v>
                </c:pt>
                <c:pt idx="4456">
                  <c:v>780</c:v>
                </c:pt>
                <c:pt idx="4457">
                  <c:v>824</c:v>
                </c:pt>
                <c:pt idx="4458">
                  <c:v>10180</c:v>
                </c:pt>
                <c:pt idx="4459">
                  <c:v>11676</c:v>
                </c:pt>
                <c:pt idx="4460">
                  <c:v>12090</c:v>
                </c:pt>
                <c:pt idx="4461">
                  <c:v>12772</c:v>
                </c:pt>
                <c:pt idx="4462">
                  <c:v>13171</c:v>
                </c:pt>
                <c:pt idx="4463">
                  <c:v>2382</c:v>
                </c:pt>
                <c:pt idx="4464">
                  <c:v>653</c:v>
                </c:pt>
                <c:pt idx="4465">
                  <c:v>790</c:v>
                </c:pt>
                <c:pt idx="4466">
                  <c:v>514</c:v>
                </c:pt>
                <c:pt idx="4467">
                  <c:v>958</c:v>
                </c:pt>
                <c:pt idx="4468">
                  <c:v>724</c:v>
                </c:pt>
                <c:pt idx="4469">
                  <c:v>4721</c:v>
                </c:pt>
                <c:pt idx="4470">
                  <c:v>6917</c:v>
                </c:pt>
                <c:pt idx="4471">
                  <c:v>7065</c:v>
                </c:pt>
                <c:pt idx="4472">
                  <c:v>6029</c:v>
                </c:pt>
                <c:pt idx="4473">
                  <c:v>11260</c:v>
                </c:pt>
                <c:pt idx="4474">
                  <c:v>3723</c:v>
                </c:pt>
                <c:pt idx="4475">
                  <c:v>938</c:v>
                </c:pt>
                <c:pt idx="4476">
                  <c:v>929</c:v>
                </c:pt>
                <c:pt idx="4477">
                  <c:v>752</c:v>
                </c:pt>
                <c:pt idx="4478">
                  <c:v>2094</c:v>
                </c:pt>
                <c:pt idx="4479">
                  <c:v>6538</c:v>
                </c:pt>
                <c:pt idx="4480">
                  <c:v>10308</c:v>
                </c:pt>
                <c:pt idx="4481">
                  <c:v>10501</c:v>
                </c:pt>
                <c:pt idx="4482">
                  <c:v>9516</c:v>
                </c:pt>
                <c:pt idx="4483">
                  <c:v>9793</c:v>
                </c:pt>
                <c:pt idx="4484">
                  <c:v>885</c:v>
                </c:pt>
                <c:pt idx="4485">
                  <c:v>539</c:v>
                </c:pt>
                <c:pt idx="4486">
                  <c:v>611</c:v>
                </c:pt>
                <c:pt idx="4487">
                  <c:v>996</c:v>
                </c:pt>
                <c:pt idx="4488">
                  <c:v>1999</c:v>
                </c:pt>
                <c:pt idx="4489">
                  <c:v>11968</c:v>
                </c:pt>
                <c:pt idx="4490">
                  <c:v>12730</c:v>
                </c:pt>
                <c:pt idx="4491">
                  <c:v>12352</c:v>
                </c:pt>
                <c:pt idx="4492">
                  <c:v>12227</c:v>
                </c:pt>
                <c:pt idx="4493">
                  <c:v>10293</c:v>
                </c:pt>
                <c:pt idx="4494">
                  <c:v>855</c:v>
                </c:pt>
                <c:pt idx="4495">
                  <c:v>876</c:v>
                </c:pt>
                <c:pt idx="4496">
                  <c:v>647</c:v>
                </c:pt>
                <c:pt idx="4497">
                  <c:v>676</c:v>
                </c:pt>
                <c:pt idx="4498">
                  <c:v>518</c:v>
                </c:pt>
                <c:pt idx="4499">
                  <c:v>4221</c:v>
                </c:pt>
                <c:pt idx="4500">
                  <c:v>12881</c:v>
                </c:pt>
                <c:pt idx="4501">
                  <c:v>12224</c:v>
                </c:pt>
                <c:pt idx="4502">
                  <c:v>12962</c:v>
                </c:pt>
                <c:pt idx="4503">
                  <c:v>11816</c:v>
                </c:pt>
                <c:pt idx="4504">
                  <c:v>8382</c:v>
                </c:pt>
                <c:pt idx="4505">
                  <c:v>793</c:v>
                </c:pt>
                <c:pt idx="4506">
                  <c:v>858</c:v>
                </c:pt>
                <c:pt idx="4507">
                  <c:v>912</c:v>
                </c:pt>
                <c:pt idx="4508">
                  <c:v>659</c:v>
                </c:pt>
                <c:pt idx="4509">
                  <c:v>776</c:v>
                </c:pt>
                <c:pt idx="4510">
                  <c:v>6502</c:v>
                </c:pt>
                <c:pt idx="4511">
                  <c:v>12324</c:v>
                </c:pt>
                <c:pt idx="4512">
                  <c:v>11447</c:v>
                </c:pt>
                <c:pt idx="4513">
                  <c:v>12162</c:v>
                </c:pt>
                <c:pt idx="4514">
                  <c:v>12374</c:v>
                </c:pt>
                <c:pt idx="4515">
                  <c:v>6171</c:v>
                </c:pt>
                <c:pt idx="4516">
                  <c:v>925</c:v>
                </c:pt>
                <c:pt idx="4517">
                  <c:v>712</c:v>
                </c:pt>
                <c:pt idx="4518">
                  <c:v>720</c:v>
                </c:pt>
                <c:pt idx="4519">
                  <c:v>811</c:v>
                </c:pt>
                <c:pt idx="4520">
                  <c:v>847</c:v>
                </c:pt>
                <c:pt idx="4521">
                  <c:v>6200</c:v>
                </c:pt>
                <c:pt idx="4522">
                  <c:v>12230</c:v>
                </c:pt>
                <c:pt idx="4523">
                  <c:v>12708</c:v>
                </c:pt>
                <c:pt idx="4524">
                  <c:v>11974</c:v>
                </c:pt>
                <c:pt idx="4525">
                  <c:v>12010</c:v>
                </c:pt>
                <c:pt idx="4526">
                  <c:v>6362</c:v>
                </c:pt>
                <c:pt idx="4527">
                  <c:v>788</c:v>
                </c:pt>
                <c:pt idx="4528">
                  <c:v>1013</c:v>
                </c:pt>
                <c:pt idx="4529">
                  <c:v>927</c:v>
                </c:pt>
                <c:pt idx="4530">
                  <c:v>687</c:v>
                </c:pt>
                <c:pt idx="4531">
                  <c:v>540</c:v>
                </c:pt>
                <c:pt idx="4532">
                  <c:v>7602</c:v>
                </c:pt>
                <c:pt idx="4533">
                  <c:v>12386</c:v>
                </c:pt>
                <c:pt idx="4534">
                  <c:v>12820</c:v>
                </c:pt>
                <c:pt idx="4535">
                  <c:v>12469</c:v>
                </c:pt>
                <c:pt idx="4536">
                  <c:v>12469</c:v>
                </c:pt>
                <c:pt idx="4537">
                  <c:v>4801</c:v>
                </c:pt>
                <c:pt idx="4538">
                  <c:v>623</c:v>
                </c:pt>
                <c:pt idx="4539">
                  <c:v>668</c:v>
                </c:pt>
                <c:pt idx="4540">
                  <c:v>785</c:v>
                </c:pt>
                <c:pt idx="4541">
                  <c:v>968</c:v>
                </c:pt>
                <c:pt idx="4542">
                  <c:v>929</c:v>
                </c:pt>
                <c:pt idx="4543">
                  <c:v>6412</c:v>
                </c:pt>
                <c:pt idx="4544">
                  <c:v>12522</c:v>
                </c:pt>
                <c:pt idx="4545">
                  <c:v>11932</c:v>
                </c:pt>
                <c:pt idx="4546">
                  <c:v>12428</c:v>
                </c:pt>
                <c:pt idx="4547">
                  <c:v>10790</c:v>
                </c:pt>
                <c:pt idx="4548">
                  <c:v>4659</c:v>
                </c:pt>
                <c:pt idx="4549">
                  <c:v>710</c:v>
                </c:pt>
                <c:pt idx="4550">
                  <c:v>896</c:v>
                </c:pt>
                <c:pt idx="4551">
                  <c:v>670</c:v>
                </c:pt>
                <c:pt idx="4552">
                  <c:v>674</c:v>
                </c:pt>
                <c:pt idx="4553">
                  <c:v>2233</c:v>
                </c:pt>
                <c:pt idx="4554">
                  <c:v>12148</c:v>
                </c:pt>
                <c:pt idx="4555">
                  <c:v>12626</c:v>
                </c:pt>
                <c:pt idx="4556">
                  <c:v>12262</c:v>
                </c:pt>
                <c:pt idx="4557">
                  <c:v>12040</c:v>
                </c:pt>
                <c:pt idx="4558">
                  <c:v>7343</c:v>
                </c:pt>
                <c:pt idx="4559">
                  <c:v>795</c:v>
                </c:pt>
                <c:pt idx="4560">
                  <c:v>833</c:v>
                </c:pt>
                <c:pt idx="4561">
                  <c:v>823</c:v>
                </c:pt>
                <c:pt idx="4562">
                  <c:v>976</c:v>
                </c:pt>
                <c:pt idx="4563">
                  <c:v>541</c:v>
                </c:pt>
                <c:pt idx="4564">
                  <c:v>9502</c:v>
                </c:pt>
                <c:pt idx="4565">
                  <c:v>11589</c:v>
                </c:pt>
                <c:pt idx="4566">
                  <c:v>12208</c:v>
                </c:pt>
                <c:pt idx="4567">
                  <c:v>13008</c:v>
                </c:pt>
                <c:pt idx="4568">
                  <c:v>12695</c:v>
                </c:pt>
                <c:pt idx="4569">
                  <c:v>2960</c:v>
                </c:pt>
                <c:pt idx="4570">
                  <c:v>768</c:v>
                </c:pt>
                <c:pt idx="4571">
                  <c:v>954</c:v>
                </c:pt>
                <c:pt idx="4572">
                  <c:v>873</c:v>
                </c:pt>
                <c:pt idx="4573">
                  <c:v>835</c:v>
                </c:pt>
                <c:pt idx="4574">
                  <c:v>704</c:v>
                </c:pt>
                <c:pt idx="4575">
                  <c:v>8550</c:v>
                </c:pt>
                <c:pt idx="4576">
                  <c:v>11643</c:v>
                </c:pt>
                <c:pt idx="4577">
                  <c:v>12647</c:v>
                </c:pt>
                <c:pt idx="4578">
                  <c:v>12729</c:v>
                </c:pt>
                <c:pt idx="4579">
                  <c:v>12698</c:v>
                </c:pt>
                <c:pt idx="4580">
                  <c:v>3058</c:v>
                </c:pt>
                <c:pt idx="4581">
                  <c:v>457</c:v>
                </c:pt>
                <c:pt idx="4582">
                  <c:v>530</c:v>
                </c:pt>
                <c:pt idx="4583">
                  <c:v>593</c:v>
                </c:pt>
                <c:pt idx="4584">
                  <c:v>767</c:v>
                </c:pt>
                <c:pt idx="4585">
                  <c:v>843</c:v>
                </c:pt>
                <c:pt idx="4586">
                  <c:v>2218</c:v>
                </c:pt>
                <c:pt idx="4587">
                  <c:v>11087</c:v>
                </c:pt>
                <c:pt idx="4588">
                  <c:v>9990</c:v>
                </c:pt>
                <c:pt idx="4589">
                  <c:v>12322</c:v>
                </c:pt>
                <c:pt idx="4590">
                  <c:v>13073</c:v>
                </c:pt>
                <c:pt idx="4591">
                  <c:v>8217</c:v>
                </c:pt>
                <c:pt idx="4592">
                  <c:v>978</c:v>
                </c:pt>
                <c:pt idx="4593">
                  <c:v>905</c:v>
                </c:pt>
                <c:pt idx="4594">
                  <c:v>771</c:v>
                </c:pt>
                <c:pt idx="4595">
                  <c:v>751</c:v>
                </c:pt>
                <c:pt idx="4596">
                  <c:v>806</c:v>
                </c:pt>
                <c:pt idx="4597">
                  <c:v>12441</c:v>
                </c:pt>
                <c:pt idx="4598">
                  <c:v>12331</c:v>
                </c:pt>
                <c:pt idx="4599">
                  <c:v>12565</c:v>
                </c:pt>
                <c:pt idx="4600">
                  <c:v>12744</c:v>
                </c:pt>
                <c:pt idx="4601">
                  <c:v>11110</c:v>
                </c:pt>
                <c:pt idx="4602">
                  <c:v>872</c:v>
                </c:pt>
                <c:pt idx="4603">
                  <c:v>887</c:v>
                </c:pt>
                <c:pt idx="4604">
                  <c:v>770</c:v>
                </c:pt>
                <c:pt idx="4605">
                  <c:v>850</c:v>
                </c:pt>
                <c:pt idx="4606">
                  <c:v>904</c:v>
                </c:pt>
                <c:pt idx="4607">
                  <c:v>3901</c:v>
                </c:pt>
                <c:pt idx="4608">
                  <c:v>12304</c:v>
                </c:pt>
                <c:pt idx="4609">
                  <c:v>12018</c:v>
                </c:pt>
                <c:pt idx="4610">
                  <c:v>11677</c:v>
                </c:pt>
                <c:pt idx="4611">
                  <c:v>11500</c:v>
                </c:pt>
                <c:pt idx="4612">
                  <c:v>7648</c:v>
                </c:pt>
                <c:pt idx="4613">
                  <c:v>815</c:v>
                </c:pt>
                <c:pt idx="4614">
                  <c:v>422</c:v>
                </c:pt>
                <c:pt idx="4615">
                  <c:v>714</c:v>
                </c:pt>
                <c:pt idx="4616">
                  <c:v>961</c:v>
                </c:pt>
                <c:pt idx="4617">
                  <c:v>728</c:v>
                </c:pt>
                <c:pt idx="4618">
                  <c:v>5721</c:v>
                </c:pt>
                <c:pt idx="4619">
                  <c:v>12750</c:v>
                </c:pt>
                <c:pt idx="4620">
                  <c:v>12283</c:v>
                </c:pt>
                <c:pt idx="4621">
                  <c:v>11531</c:v>
                </c:pt>
                <c:pt idx="4622">
                  <c:v>12099</c:v>
                </c:pt>
                <c:pt idx="4623">
                  <c:v>6377</c:v>
                </c:pt>
                <c:pt idx="4624">
                  <c:v>942</c:v>
                </c:pt>
                <c:pt idx="4625">
                  <c:v>784</c:v>
                </c:pt>
                <c:pt idx="4626">
                  <c:v>682</c:v>
                </c:pt>
                <c:pt idx="4627">
                  <c:v>508</c:v>
                </c:pt>
                <c:pt idx="4628">
                  <c:v>1029</c:v>
                </c:pt>
                <c:pt idx="4629">
                  <c:v>7184</c:v>
                </c:pt>
                <c:pt idx="4630">
                  <c:v>10799</c:v>
                </c:pt>
                <c:pt idx="4631">
                  <c:v>12423</c:v>
                </c:pt>
                <c:pt idx="4632">
                  <c:v>10124</c:v>
                </c:pt>
                <c:pt idx="4633">
                  <c:v>9603</c:v>
                </c:pt>
                <c:pt idx="4634">
                  <c:v>3389</c:v>
                </c:pt>
                <c:pt idx="4635">
                  <c:v>548</c:v>
                </c:pt>
                <c:pt idx="4636">
                  <c:v>1018</c:v>
                </c:pt>
                <c:pt idx="4637">
                  <c:v>928</c:v>
                </c:pt>
                <c:pt idx="4638">
                  <c:v>990</c:v>
                </c:pt>
                <c:pt idx="4639">
                  <c:v>6206</c:v>
                </c:pt>
                <c:pt idx="4640">
                  <c:v>12350</c:v>
                </c:pt>
                <c:pt idx="4641">
                  <c:v>12701</c:v>
                </c:pt>
                <c:pt idx="4642">
                  <c:v>11817</c:v>
                </c:pt>
                <c:pt idx="4643">
                  <c:v>11973</c:v>
                </c:pt>
                <c:pt idx="4644">
                  <c:v>6297</c:v>
                </c:pt>
                <c:pt idx="4645">
                  <c:v>767</c:v>
                </c:pt>
                <c:pt idx="4646">
                  <c:v>780</c:v>
                </c:pt>
                <c:pt idx="4647">
                  <c:v>623</c:v>
                </c:pt>
                <c:pt idx="4648">
                  <c:v>745</c:v>
                </c:pt>
                <c:pt idx="4649">
                  <c:v>749</c:v>
                </c:pt>
                <c:pt idx="4650">
                  <c:v>11739</c:v>
                </c:pt>
                <c:pt idx="4651">
                  <c:v>12485</c:v>
                </c:pt>
                <c:pt idx="4652">
                  <c:v>12699</c:v>
                </c:pt>
                <c:pt idx="4653">
                  <c:v>12185</c:v>
                </c:pt>
                <c:pt idx="4654">
                  <c:v>11971</c:v>
                </c:pt>
                <c:pt idx="4655">
                  <c:v>484</c:v>
                </c:pt>
                <c:pt idx="4656">
                  <c:v>1003</c:v>
                </c:pt>
                <c:pt idx="4657">
                  <c:v>931</c:v>
                </c:pt>
                <c:pt idx="4658">
                  <c:v>723</c:v>
                </c:pt>
                <c:pt idx="4659">
                  <c:v>714</c:v>
                </c:pt>
                <c:pt idx="4660">
                  <c:v>4595</c:v>
                </c:pt>
                <c:pt idx="4661">
                  <c:v>12599</c:v>
                </c:pt>
                <c:pt idx="4662">
                  <c:v>7164</c:v>
                </c:pt>
                <c:pt idx="4663">
                  <c:v>12030</c:v>
                </c:pt>
                <c:pt idx="4664">
                  <c:v>12124</c:v>
                </c:pt>
                <c:pt idx="4665">
                  <c:v>7795</c:v>
                </c:pt>
                <c:pt idx="4666">
                  <c:v>873</c:v>
                </c:pt>
                <c:pt idx="4667">
                  <c:v>872</c:v>
                </c:pt>
                <c:pt idx="4668">
                  <c:v>691</c:v>
                </c:pt>
                <c:pt idx="4669">
                  <c:v>592</c:v>
                </c:pt>
                <c:pt idx="4670">
                  <c:v>485</c:v>
                </c:pt>
                <c:pt idx="4671">
                  <c:v>4793</c:v>
                </c:pt>
                <c:pt idx="4672">
                  <c:v>12005</c:v>
                </c:pt>
                <c:pt idx="4673">
                  <c:v>11891</c:v>
                </c:pt>
                <c:pt idx="4674">
                  <c:v>12156</c:v>
                </c:pt>
                <c:pt idx="4675">
                  <c:v>11804</c:v>
                </c:pt>
                <c:pt idx="4676">
                  <c:v>6914</c:v>
                </c:pt>
                <c:pt idx="4677">
                  <c:v>906</c:v>
                </c:pt>
                <c:pt idx="4678">
                  <c:v>845</c:v>
                </c:pt>
                <c:pt idx="4679">
                  <c:v>855</c:v>
                </c:pt>
                <c:pt idx="4680">
                  <c:v>882</c:v>
                </c:pt>
                <c:pt idx="4681">
                  <c:v>501</c:v>
                </c:pt>
                <c:pt idx="4682">
                  <c:v>10782</c:v>
                </c:pt>
                <c:pt idx="4683">
                  <c:v>11710</c:v>
                </c:pt>
                <c:pt idx="4684">
                  <c:v>12855</c:v>
                </c:pt>
                <c:pt idx="4685">
                  <c:v>11581</c:v>
                </c:pt>
                <c:pt idx="4686">
                  <c:v>12652</c:v>
                </c:pt>
                <c:pt idx="4687">
                  <c:v>1211</c:v>
                </c:pt>
                <c:pt idx="4688">
                  <c:v>632</c:v>
                </c:pt>
                <c:pt idx="4689">
                  <c:v>351</c:v>
                </c:pt>
                <c:pt idx="4690">
                  <c:v>825</c:v>
                </c:pt>
                <c:pt idx="4691">
                  <c:v>859</c:v>
                </c:pt>
                <c:pt idx="4692">
                  <c:v>891</c:v>
                </c:pt>
                <c:pt idx="4693">
                  <c:v>10630</c:v>
                </c:pt>
                <c:pt idx="4694">
                  <c:v>12021</c:v>
                </c:pt>
                <c:pt idx="4695">
                  <c:v>12204</c:v>
                </c:pt>
                <c:pt idx="4696">
                  <c:v>11517</c:v>
                </c:pt>
                <c:pt idx="4697">
                  <c:v>11816</c:v>
                </c:pt>
                <c:pt idx="4698">
                  <c:v>1445</c:v>
                </c:pt>
                <c:pt idx="4699">
                  <c:v>906</c:v>
                </c:pt>
                <c:pt idx="4700">
                  <c:v>863</c:v>
                </c:pt>
                <c:pt idx="4701">
                  <c:v>909</c:v>
                </c:pt>
                <c:pt idx="4702">
                  <c:v>226</c:v>
                </c:pt>
                <c:pt idx="4703">
                  <c:v>777</c:v>
                </c:pt>
                <c:pt idx="4704">
                  <c:v>11959</c:v>
                </c:pt>
                <c:pt idx="4705">
                  <c:v>12015</c:v>
                </c:pt>
                <c:pt idx="4706">
                  <c:v>12624</c:v>
                </c:pt>
                <c:pt idx="4707">
                  <c:v>11949</c:v>
                </c:pt>
                <c:pt idx="4708">
                  <c:v>11967</c:v>
                </c:pt>
                <c:pt idx="4709">
                  <c:v>666</c:v>
                </c:pt>
                <c:pt idx="4710">
                  <c:v>815</c:v>
                </c:pt>
                <c:pt idx="4711">
                  <c:v>797</c:v>
                </c:pt>
                <c:pt idx="4712">
                  <c:v>841</c:v>
                </c:pt>
                <c:pt idx="4713">
                  <c:v>743</c:v>
                </c:pt>
                <c:pt idx="4714">
                  <c:v>777</c:v>
                </c:pt>
                <c:pt idx="4715">
                  <c:v>8221</c:v>
                </c:pt>
                <c:pt idx="4716">
                  <c:v>8348</c:v>
                </c:pt>
                <c:pt idx="4717">
                  <c:v>7603</c:v>
                </c:pt>
                <c:pt idx="4718">
                  <c:v>9251</c:v>
                </c:pt>
                <c:pt idx="4719">
                  <c:v>11412</c:v>
                </c:pt>
                <c:pt idx="4720">
                  <c:v>516</c:v>
                </c:pt>
                <c:pt idx="4721">
                  <c:v>1076</c:v>
                </c:pt>
                <c:pt idx="4722">
                  <c:v>871</c:v>
                </c:pt>
                <c:pt idx="4723">
                  <c:v>739</c:v>
                </c:pt>
                <c:pt idx="4724">
                  <c:v>3146</c:v>
                </c:pt>
                <c:pt idx="4725">
                  <c:v>11799</c:v>
                </c:pt>
                <c:pt idx="4726">
                  <c:v>12458</c:v>
                </c:pt>
                <c:pt idx="4727">
                  <c:v>12838</c:v>
                </c:pt>
                <c:pt idx="4728">
                  <c:v>12631</c:v>
                </c:pt>
                <c:pt idx="4729">
                  <c:v>8263</c:v>
                </c:pt>
                <c:pt idx="4730">
                  <c:v>798</c:v>
                </c:pt>
                <c:pt idx="4731">
                  <c:v>681</c:v>
                </c:pt>
                <c:pt idx="4732">
                  <c:v>443</c:v>
                </c:pt>
                <c:pt idx="4733">
                  <c:v>548</c:v>
                </c:pt>
                <c:pt idx="4734">
                  <c:v>870</c:v>
                </c:pt>
                <c:pt idx="4735">
                  <c:v>3381</c:v>
                </c:pt>
                <c:pt idx="4736">
                  <c:v>11332</c:v>
                </c:pt>
                <c:pt idx="4737">
                  <c:v>11780</c:v>
                </c:pt>
                <c:pt idx="4738">
                  <c:v>11809</c:v>
                </c:pt>
                <c:pt idx="4739">
                  <c:v>11988</c:v>
                </c:pt>
                <c:pt idx="4740">
                  <c:v>8119</c:v>
                </c:pt>
                <c:pt idx="4741">
                  <c:v>847</c:v>
                </c:pt>
                <c:pt idx="4742">
                  <c:v>742</c:v>
                </c:pt>
                <c:pt idx="4743">
                  <c:v>689</c:v>
                </c:pt>
                <c:pt idx="4744">
                  <c:v>636</c:v>
                </c:pt>
                <c:pt idx="4745">
                  <c:v>548</c:v>
                </c:pt>
                <c:pt idx="4746">
                  <c:v>9541</c:v>
                </c:pt>
                <c:pt idx="4747">
                  <c:v>12260</c:v>
                </c:pt>
                <c:pt idx="4748">
                  <c:v>11902</c:v>
                </c:pt>
                <c:pt idx="4749">
                  <c:v>11573</c:v>
                </c:pt>
                <c:pt idx="4750">
                  <c:v>11302</c:v>
                </c:pt>
                <c:pt idx="4751">
                  <c:v>2525</c:v>
                </c:pt>
                <c:pt idx="4752">
                  <c:v>873</c:v>
                </c:pt>
                <c:pt idx="4753">
                  <c:v>716</c:v>
                </c:pt>
                <c:pt idx="4754">
                  <c:v>557</c:v>
                </c:pt>
                <c:pt idx="4755">
                  <c:v>738</c:v>
                </c:pt>
                <c:pt idx="4756">
                  <c:v>2643</c:v>
                </c:pt>
                <c:pt idx="4757">
                  <c:v>9741</c:v>
                </c:pt>
                <c:pt idx="4758">
                  <c:v>11492</c:v>
                </c:pt>
                <c:pt idx="4759">
                  <c:v>11870</c:v>
                </c:pt>
                <c:pt idx="4760">
                  <c:v>11355</c:v>
                </c:pt>
                <c:pt idx="4761">
                  <c:v>9534</c:v>
                </c:pt>
                <c:pt idx="4762">
                  <c:v>451</c:v>
                </c:pt>
                <c:pt idx="4763">
                  <c:v>942</c:v>
                </c:pt>
                <c:pt idx="4764">
                  <c:v>342</c:v>
                </c:pt>
                <c:pt idx="4765">
                  <c:v>823</c:v>
                </c:pt>
                <c:pt idx="4766">
                  <c:v>813</c:v>
                </c:pt>
                <c:pt idx="4767">
                  <c:v>6095</c:v>
                </c:pt>
                <c:pt idx="4768">
                  <c:v>12374</c:v>
                </c:pt>
                <c:pt idx="4769">
                  <c:v>9210</c:v>
                </c:pt>
                <c:pt idx="4770">
                  <c:v>11605</c:v>
                </c:pt>
                <c:pt idx="4771">
                  <c:v>11968</c:v>
                </c:pt>
                <c:pt idx="4772">
                  <c:v>12236</c:v>
                </c:pt>
                <c:pt idx="4773">
                  <c:v>11847</c:v>
                </c:pt>
                <c:pt idx="4774">
                  <c:v>10875</c:v>
                </c:pt>
                <c:pt idx="4775">
                  <c:v>11665</c:v>
                </c:pt>
                <c:pt idx="4776">
                  <c:v>11640</c:v>
                </c:pt>
                <c:pt idx="4777">
                  <c:v>11476</c:v>
                </c:pt>
                <c:pt idx="4778">
                  <c:v>11644</c:v>
                </c:pt>
                <c:pt idx="4779">
                  <c:v>12489</c:v>
                </c:pt>
                <c:pt idx="4780">
                  <c:v>11793</c:v>
                </c:pt>
                <c:pt idx="4781">
                  <c:v>12107</c:v>
                </c:pt>
                <c:pt idx="4782">
                  <c:v>12862</c:v>
                </c:pt>
                <c:pt idx="4783">
                  <c:v>12681</c:v>
                </c:pt>
                <c:pt idx="4784">
                  <c:v>10038</c:v>
                </c:pt>
                <c:pt idx="4785">
                  <c:v>11303</c:v>
                </c:pt>
                <c:pt idx="4786">
                  <c:v>12019</c:v>
                </c:pt>
                <c:pt idx="4787">
                  <c:v>12269</c:v>
                </c:pt>
                <c:pt idx="4788">
                  <c:v>10946</c:v>
                </c:pt>
                <c:pt idx="4789">
                  <c:v>11719</c:v>
                </c:pt>
                <c:pt idx="4790">
                  <c:v>9144</c:v>
                </c:pt>
                <c:pt idx="4791">
                  <c:v>9116</c:v>
                </c:pt>
                <c:pt idx="4792">
                  <c:v>12738</c:v>
                </c:pt>
                <c:pt idx="4793">
                  <c:v>11931</c:v>
                </c:pt>
                <c:pt idx="4794">
                  <c:v>12506</c:v>
                </c:pt>
                <c:pt idx="4795">
                  <c:v>11905</c:v>
                </c:pt>
                <c:pt idx="4796">
                  <c:v>11517</c:v>
                </c:pt>
                <c:pt idx="4797">
                  <c:v>3800</c:v>
                </c:pt>
                <c:pt idx="4798">
                  <c:v>505</c:v>
                </c:pt>
                <c:pt idx="4799">
                  <c:v>584</c:v>
                </c:pt>
                <c:pt idx="4800">
                  <c:v>656</c:v>
                </c:pt>
                <c:pt idx="4801">
                  <c:v>726</c:v>
                </c:pt>
                <c:pt idx="4802">
                  <c:v>735</c:v>
                </c:pt>
                <c:pt idx="4803">
                  <c:v>294</c:v>
                </c:pt>
                <c:pt idx="4804">
                  <c:v>15</c:v>
                </c:pt>
                <c:pt idx="4805">
                  <c:v>175</c:v>
                </c:pt>
                <c:pt idx="4806">
                  <c:v>510</c:v>
                </c:pt>
                <c:pt idx="4807">
                  <c:v>677</c:v>
                </c:pt>
                <c:pt idx="4808">
                  <c:v>799</c:v>
                </c:pt>
                <c:pt idx="4809">
                  <c:v>758</c:v>
                </c:pt>
                <c:pt idx="4810">
                  <c:v>1682</c:v>
                </c:pt>
                <c:pt idx="4811">
                  <c:v>11571</c:v>
                </c:pt>
                <c:pt idx="4812">
                  <c:v>11667</c:v>
                </c:pt>
                <c:pt idx="4813">
                  <c:v>12216</c:v>
                </c:pt>
                <c:pt idx="4814">
                  <c:v>11713</c:v>
                </c:pt>
                <c:pt idx="4815">
                  <c:v>9612</c:v>
                </c:pt>
                <c:pt idx="4816">
                  <c:v>928</c:v>
                </c:pt>
                <c:pt idx="4817">
                  <c:v>707</c:v>
                </c:pt>
                <c:pt idx="4818">
                  <c:v>780</c:v>
                </c:pt>
                <c:pt idx="4819">
                  <c:v>753</c:v>
                </c:pt>
                <c:pt idx="4820">
                  <c:v>537</c:v>
                </c:pt>
                <c:pt idx="4821">
                  <c:v>3970</c:v>
                </c:pt>
                <c:pt idx="4822">
                  <c:v>11168</c:v>
                </c:pt>
                <c:pt idx="4823">
                  <c:v>11506</c:v>
                </c:pt>
                <c:pt idx="4824">
                  <c:v>11593</c:v>
                </c:pt>
                <c:pt idx="4825">
                  <c:v>11810</c:v>
                </c:pt>
                <c:pt idx="4826">
                  <c:v>6373</c:v>
                </c:pt>
                <c:pt idx="4827">
                  <c:v>534</c:v>
                </c:pt>
                <c:pt idx="4828">
                  <c:v>789</c:v>
                </c:pt>
                <c:pt idx="4829">
                  <c:v>845</c:v>
                </c:pt>
                <c:pt idx="4830">
                  <c:v>683</c:v>
                </c:pt>
                <c:pt idx="4831">
                  <c:v>842</c:v>
                </c:pt>
                <c:pt idx="4832">
                  <c:v>11624</c:v>
                </c:pt>
                <c:pt idx="4833">
                  <c:v>12367</c:v>
                </c:pt>
                <c:pt idx="4834">
                  <c:v>11196</c:v>
                </c:pt>
                <c:pt idx="4835">
                  <c:v>11741</c:v>
                </c:pt>
                <c:pt idx="4836">
                  <c:v>10821</c:v>
                </c:pt>
                <c:pt idx="4837">
                  <c:v>750</c:v>
                </c:pt>
                <c:pt idx="4838">
                  <c:v>873</c:v>
                </c:pt>
                <c:pt idx="4839">
                  <c:v>520</c:v>
                </c:pt>
                <c:pt idx="4840">
                  <c:v>484</c:v>
                </c:pt>
                <c:pt idx="4841">
                  <c:v>873</c:v>
                </c:pt>
                <c:pt idx="4842">
                  <c:v>1832</c:v>
                </c:pt>
                <c:pt idx="4843">
                  <c:v>9445</c:v>
                </c:pt>
                <c:pt idx="4844">
                  <c:v>11341</c:v>
                </c:pt>
                <c:pt idx="4845">
                  <c:v>11856</c:v>
                </c:pt>
                <c:pt idx="4846">
                  <c:v>9769</c:v>
                </c:pt>
                <c:pt idx="4847">
                  <c:v>6721</c:v>
                </c:pt>
                <c:pt idx="4848">
                  <c:v>625</c:v>
                </c:pt>
                <c:pt idx="4849">
                  <c:v>825</c:v>
                </c:pt>
                <c:pt idx="4850">
                  <c:v>728</c:v>
                </c:pt>
                <c:pt idx="4851">
                  <c:v>845</c:v>
                </c:pt>
                <c:pt idx="4852">
                  <c:v>2877</c:v>
                </c:pt>
                <c:pt idx="4853">
                  <c:v>11256</c:v>
                </c:pt>
                <c:pt idx="4854">
                  <c:v>12041</c:v>
                </c:pt>
                <c:pt idx="4855">
                  <c:v>12156</c:v>
                </c:pt>
                <c:pt idx="4856">
                  <c:v>11468</c:v>
                </c:pt>
                <c:pt idx="4857">
                  <c:v>8848</c:v>
                </c:pt>
                <c:pt idx="4858">
                  <c:v>849</c:v>
                </c:pt>
                <c:pt idx="4859">
                  <c:v>831</c:v>
                </c:pt>
                <c:pt idx="4860">
                  <c:v>954</c:v>
                </c:pt>
                <c:pt idx="4861">
                  <c:v>545</c:v>
                </c:pt>
                <c:pt idx="4862">
                  <c:v>843</c:v>
                </c:pt>
                <c:pt idx="4863">
                  <c:v>7729</c:v>
                </c:pt>
                <c:pt idx="4864">
                  <c:v>11547</c:v>
                </c:pt>
                <c:pt idx="4865">
                  <c:v>11764</c:v>
                </c:pt>
                <c:pt idx="4866">
                  <c:v>12626</c:v>
                </c:pt>
                <c:pt idx="4867">
                  <c:v>11398</c:v>
                </c:pt>
                <c:pt idx="4868">
                  <c:v>3960</c:v>
                </c:pt>
                <c:pt idx="4869">
                  <c:v>422</c:v>
                </c:pt>
                <c:pt idx="4870">
                  <c:v>785</c:v>
                </c:pt>
                <c:pt idx="4871">
                  <c:v>585</c:v>
                </c:pt>
                <c:pt idx="4872">
                  <c:v>396</c:v>
                </c:pt>
                <c:pt idx="4873">
                  <c:v>981</c:v>
                </c:pt>
                <c:pt idx="4874">
                  <c:v>897</c:v>
                </c:pt>
                <c:pt idx="4875">
                  <c:v>11571</c:v>
                </c:pt>
                <c:pt idx="4876">
                  <c:v>10689</c:v>
                </c:pt>
                <c:pt idx="4877">
                  <c:v>9448</c:v>
                </c:pt>
                <c:pt idx="4878">
                  <c:v>11836</c:v>
                </c:pt>
                <c:pt idx="4879">
                  <c:v>11174</c:v>
                </c:pt>
                <c:pt idx="4880">
                  <c:v>695</c:v>
                </c:pt>
                <c:pt idx="4881">
                  <c:v>888</c:v>
                </c:pt>
                <c:pt idx="4882">
                  <c:v>550</c:v>
                </c:pt>
                <c:pt idx="4883">
                  <c:v>701</c:v>
                </c:pt>
                <c:pt idx="4884">
                  <c:v>848</c:v>
                </c:pt>
                <c:pt idx="4885">
                  <c:v>8707</c:v>
                </c:pt>
                <c:pt idx="4886">
                  <c:v>7520</c:v>
                </c:pt>
                <c:pt idx="4887">
                  <c:v>11920</c:v>
                </c:pt>
                <c:pt idx="4888">
                  <c:v>11617</c:v>
                </c:pt>
                <c:pt idx="4889">
                  <c:v>11897</c:v>
                </c:pt>
                <c:pt idx="4890">
                  <c:v>2587</c:v>
                </c:pt>
                <c:pt idx="4891">
                  <c:v>897</c:v>
                </c:pt>
                <c:pt idx="4892">
                  <c:v>863</c:v>
                </c:pt>
                <c:pt idx="4893">
                  <c:v>540</c:v>
                </c:pt>
                <c:pt idx="4894">
                  <c:v>1031</c:v>
                </c:pt>
                <c:pt idx="4895">
                  <c:v>7209</c:v>
                </c:pt>
                <c:pt idx="4896">
                  <c:v>11612</c:v>
                </c:pt>
                <c:pt idx="4897">
                  <c:v>11291</c:v>
                </c:pt>
                <c:pt idx="4898">
                  <c:v>9431</c:v>
                </c:pt>
                <c:pt idx="4899">
                  <c:v>12597</c:v>
                </c:pt>
                <c:pt idx="4900">
                  <c:v>4175</c:v>
                </c:pt>
                <c:pt idx="4901">
                  <c:v>908</c:v>
                </c:pt>
                <c:pt idx="4902">
                  <c:v>849</c:v>
                </c:pt>
                <c:pt idx="4903">
                  <c:v>625</c:v>
                </c:pt>
                <c:pt idx="4904">
                  <c:v>746</c:v>
                </c:pt>
                <c:pt idx="4905">
                  <c:v>3009</c:v>
                </c:pt>
                <c:pt idx="4906">
                  <c:v>11798</c:v>
                </c:pt>
                <c:pt idx="4907">
                  <c:v>8178</c:v>
                </c:pt>
                <c:pt idx="4908">
                  <c:v>11229</c:v>
                </c:pt>
                <c:pt idx="4909">
                  <c:v>11311</c:v>
                </c:pt>
                <c:pt idx="4910">
                  <c:v>8751</c:v>
                </c:pt>
                <c:pt idx="4911">
                  <c:v>765</c:v>
                </c:pt>
                <c:pt idx="4912">
                  <c:v>626</c:v>
                </c:pt>
                <c:pt idx="4913">
                  <c:v>772</c:v>
                </c:pt>
                <c:pt idx="4914">
                  <c:v>825</c:v>
                </c:pt>
                <c:pt idx="4915">
                  <c:v>866</c:v>
                </c:pt>
                <c:pt idx="4916">
                  <c:v>11876</c:v>
                </c:pt>
                <c:pt idx="4917">
                  <c:v>11475</c:v>
                </c:pt>
                <c:pt idx="4918">
                  <c:v>11864</c:v>
                </c:pt>
                <c:pt idx="4919">
                  <c:v>11635</c:v>
                </c:pt>
                <c:pt idx="4920">
                  <c:v>10931</c:v>
                </c:pt>
                <c:pt idx="4921">
                  <c:v>758</c:v>
                </c:pt>
                <c:pt idx="4922">
                  <c:v>797</c:v>
                </c:pt>
                <c:pt idx="4923">
                  <c:v>770</c:v>
                </c:pt>
                <c:pt idx="4924">
                  <c:v>742</c:v>
                </c:pt>
                <c:pt idx="4925">
                  <c:v>635</c:v>
                </c:pt>
                <c:pt idx="4926">
                  <c:v>7889</c:v>
                </c:pt>
                <c:pt idx="4927">
                  <c:v>11555</c:v>
                </c:pt>
                <c:pt idx="4928">
                  <c:v>9421</c:v>
                </c:pt>
                <c:pt idx="4929">
                  <c:v>11832</c:v>
                </c:pt>
                <c:pt idx="4930">
                  <c:v>11054</c:v>
                </c:pt>
                <c:pt idx="4931">
                  <c:v>3324</c:v>
                </c:pt>
                <c:pt idx="4932">
                  <c:v>426</c:v>
                </c:pt>
                <c:pt idx="4933">
                  <c:v>858</c:v>
                </c:pt>
                <c:pt idx="4934">
                  <c:v>740</c:v>
                </c:pt>
                <c:pt idx="4935">
                  <c:v>794</c:v>
                </c:pt>
                <c:pt idx="4936">
                  <c:v>7342</c:v>
                </c:pt>
                <c:pt idx="4937">
                  <c:v>11440</c:v>
                </c:pt>
                <c:pt idx="4938">
                  <c:v>11505</c:v>
                </c:pt>
                <c:pt idx="4939">
                  <c:v>11047</c:v>
                </c:pt>
                <c:pt idx="4940">
                  <c:v>11660</c:v>
                </c:pt>
                <c:pt idx="4941">
                  <c:v>3789</c:v>
                </c:pt>
                <c:pt idx="4942">
                  <c:v>710</c:v>
                </c:pt>
                <c:pt idx="4943">
                  <c:v>846</c:v>
                </c:pt>
                <c:pt idx="4944">
                  <c:v>701</c:v>
                </c:pt>
                <c:pt idx="4945">
                  <c:v>656</c:v>
                </c:pt>
                <c:pt idx="4946">
                  <c:v>5220</c:v>
                </c:pt>
                <c:pt idx="4947">
                  <c:v>11725</c:v>
                </c:pt>
                <c:pt idx="4948">
                  <c:v>11631</c:v>
                </c:pt>
                <c:pt idx="4949">
                  <c:v>11455</c:v>
                </c:pt>
                <c:pt idx="4950">
                  <c:v>11360</c:v>
                </c:pt>
                <c:pt idx="4951">
                  <c:v>6343</c:v>
                </c:pt>
                <c:pt idx="4952">
                  <c:v>432</c:v>
                </c:pt>
                <c:pt idx="4953">
                  <c:v>825</c:v>
                </c:pt>
                <c:pt idx="4954">
                  <c:v>461</c:v>
                </c:pt>
                <c:pt idx="4955">
                  <c:v>742</c:v>
                </c:pt>
                <c:pt idx="4956">
                  <c:v>757</c:v>
                </c:pt>
                <c:pt idx="4957">
                  <c:v>8976</c:v>
                </c:pt>
                <c:pt idx="4958">
                  <c:v>11605</c:v>
                </c:pt>
                <c:pt idx="4959">
                  <c:v>11929</c:v>
                </c:pt>
                <c:pt idx="4960">
                  <c:v>12361</c:v>
                </c:pt>
                <c:pt idx="4961">
                  <c:v>11213</c:v>
                </c:pt>
                <c:pt idx="4962">
                  <c:v>1834</c:v>
                </c:pt>
                <c:pt idx="4963">
                  <c:v>738</c:v>
                </c:pt>
                <c:pt idx="4964">
                  <c:v>573</c:v>
                </c:pt>
                <c:pt idx="4965">
                  <c:v>873</c:v>
                </c:pt>
                <c:pt idx="4966">
                  <c:v>419</c:v>
                </c:pt>
                <c:pt idx="4967">
                  <c:v>744</c:v>
                </c:pt>
                <c:pt idx="4968">
                  <c:v>5871</c:v>
                </c:pt>
                <c:pt idx="4969">
                  <c:v>8146</c:v>
                </c:pt>
                <c:pt idx="4970">
                  <c:v>11776</c:v>
                </c:pt>
                <c:pt idx="4971">
                  <c:v>11750</c:v>
                </c:pt>
                <c:pt idx="4972">
                  <c:v>11582</c:v>
                </c:pt>
                <c:pt idx="4973">
                  <c:v>5573</c:v>
                </c:pt>
                <c:pt idx="4974">
                  <c:v>797</c:v>
                </c:pt>
                <c:pt idx="4975">
                  <c:v>894</c:v>
                </c:pt>
                <c:pt idx="4976">
                  <c:v>852</c:v>
                </c:pt>
                <c:pt idx="4977">
                  <c:v>715</c:v>
                </c:pt>
                <c:pt idx="4978">
                  <c:v>4749</c:v>
                </c:pt>
                <c:pt idx="4979">
                  <c:v>11785</c:v>
                </c:pt>
                <c:pt idx="4980">
                  <c:v>11624</c:v>
                </c:pt>
                <c:pt idx="4981">
                  <c:v>11172</c:v>
                </c:pt>
                <c:pt idx="4982">
                  <c:v>11534</c:v>
                </c:pt>
                <c:pt idx="4983">
                  <c:v>6472</c:v>
                </c:pt>
                <c:pt idx="4984">
                  <c:v>704</c:v>
                </c:pt>
                <c:pt idx="4985">
                  <c:v>711</c:v>
                </c:pt>
                <c:pt idx="4986">
                  <c:v>759</c:v>
                </c:pt>
                <c:pt idx="4987">
                  <c:v>794</c:v>
                </c:pt>
                <c:pt idx="4988">
                  <c:v>1886</c:v>
                </c:pt>
                <c:pt idx="4989">
                  <c:v>11274</c:v>
                </c:pt>
                <c:pt idx="4990">
                  <c:v>11459</c:v>
                </c:pt>
                <c:pt idx="4991">
                  <c:v>11285</c:v>
                </c:pt>
                <c:pt idx="4992">
                  <c:v>11739</c:v>
                </c:pt>
                <c:pt idx="4993">
                  <c:v>9101</c:v>
                </c:pt>
                <c:pt idx="4994">
                  <c:v>829</c:v>
                </c:pt>
                <c:pt idx="4995">
                  <c:v>829</c:v>
                </c:pt>
                <c:pt idx="4996">
                  <c:v>667</c:v>
                </c:pt>
                <c:pt idx="4997">
                  <c:v>442</c:v>
                </c:pt>
                <c:pt idx="4998">
                  <c:v>858</c:v>
                </c:pt>
                <c:pt idx="4999">
                  <c:v>5814</c:v>
                </c:pt>
                <c:pt idx="5000">
                  <c:v>11813</c:v>
                </c:pt>
                <c:pt idx="5001">
                  <c:v>11507</c:v>
                </c:pt>
                <c:pt idx="5002">
                  <c:v>11508</c:v>
                </c:pt>
                <c:pt idx="5003">
                  <c:v>11402</c:v>
                </c:pt>
                <c:pt idx="5004">
                  <c:v>3113</c:v>
                </c:pt>
                <c:pt idx="5005">
                  <c:v>787</c:v>
                </c:pt>
                <c:pt idx="5006">
                  <c:v>813</c:v>
                </c:pt>
                <c:pt idx="5007">
                  <c:v>730</c:v>
                </c:pt>
                <c:pt idx="5008">
                  <c:v>583</c:v>
                </c:pt>
                <c:pt idx="5009">
                  <c:v>5754</c:v>
                </c:pt>
                <c:pt idx="5010">
                  <c:v>11753</c:v>
                </c:pt>
                <c:pt idx="5011">
                  <c:v>11523</c:v>
                </c:pt>
                <c:pt idx="5012">
                  <c:v>11360</c:v>
                </c:pt>
                <c:pt idx="5013">
                  <c:v>11222</c:v>
                </c:pt>
                <c:pt idx="5014">
                  <c:v>5032</c:v>
                </c:pt>
                <c:pt idx="5015">
                  <c:v>681</c:v>
                </c:pt>
                <c:pt idx="5016">
                  <c:v>612</c:v>
                </c:pt>
                <c:pt idx="5017">
                  <c:v>622</c:v>
                </c:pt>
                <c:pt idx="5018">
                  <c:v>405</c:v>
                </c:pt>
                <c:pt idx="5019">
                  <c:v>545</c:v>
                </c:pt>
                <c:pt idx="5020">
                  <c:v>604</c:v>
                </c:pt>
                <c:pt idx="5021">
                  <c:v>4310</c:v>
                </c:pt>
                <c:pt idx="5022">
                  <c:v>11146</c:v>
                </c:pt>
                <c:pt idx="5023">
                  <c:v>9385</c:v>
                </c:pt>
                <c:pt idx="5024">
                  <c:v>11555</c:v>
                </c:pt>
                <c:pt idx="5025">
                  <c:v>11379</c:v>
                </c:pt>
                <c:pt idx="5026">
                  <c:v>7310</c:v>
                </c:pt>
                <c:pt idx="5027">
                  <c:v>758</c:v>
                </c:pt>
                <c:pt idx="5028">
                  <c:v>765</c:v>
                </c:pt>
                <c:pt idx="5029">
                  <c:v>486</c:v>
                </c:pt>
                <c:pt idx="5030">
                  <c:v>615</c:v>
                </c:pt>
                <c:pt idx="5031">
                  <c:v>1011</c:v>
                </c:pt>
                <c:pt idx="5032">
                  <c:v>11676</c:v>
                </c:pt>
                <c:pt idx="5033">
                  <c:v>10955</c:v>
                </c:pt>
                <c:pt idx="5034">
                  <c:v>11338</c:v>
                </c:pt>
                <c:pt idx="5035">
                  <c:v>11684</c:v>
                </c:pt>
                <c:pt idx="5036">
                  <c:v>10439</c:v>
                </c:pt>
                <c:pt idx="5037">
                  <c:v>748</c:v>
                </c:pt>
                <c:pt idx="5038">
                  <c:v>718</c:v>
                </c:pt>
                <c:pt idx="5039">
                  <c:v>770</c:v>
                </c:pt>
                <c:pt idx="5040">
                  <c:v>867</c:v>
                </c:pt>
                <c:pt idx="5041">
                  <c:v>592</c:v>
                </c:pt>
                <c:pt idx="5042">
                  <c:v>9003</c:v>
                </c:pt>
                <c:pt idx="5043">
                  <c:v>11521</c:v>
                </c:pt>
                <c:pt idx="5044">
                  <c:v>11382</c:v>
                </c:pt>
                <c:pt idx="5045">
                  <c:v>11123</c:v>
                </c:pt>
                <c:pt idx="5046">
                  <c:v>8627</c:v>
                </c:pt>
                <c:pt idx="5047">
                  <c:v>2589</c:v>
                </c:pt>
                <c:pt idx="5048">
                  <c:v>814</c:v>
                </c:pt>
                <c:pt idx="5049">
                  <c:v>860</c:v>
                </c:pt>
                <c:pt idx="5050">
                  <c:v>864</c:v>
                </c:pt>
                <c:pt idx="5051">
                  <c:v>587</c:v>
                </c:pt>
                <c:pt idx="5052">
                  <c:v>5907</c:v>
                </c:pt>
                <c:pt idx="5053">
                  <c:v>11517</c:v>
                </c:pt>
                <c:pt idx="5054">
                  <c:v>10833</c:v>
                </c:pt>
                <c:pt idx="5055">
                  <c:v>10800</c:v>
                </c:pt>
                <c:pt idx="5056">
                  <c:v>11364</c:v>
                </c:pt>
                <c:pt idx="5057">
                  <c:v>5484</c:v>
                </c:pt>
                <c:pt idx="5058">
                  <c:v>781</c:v>
                </c:pt>
                <c:pt idx="5059">
                  <c:v>635</c:v>
                </c:pt>
                <c:pt idx="5060">
                  <c:v>409</c:v>
                </c:pt>
                <c:pt idx="5061">
                  <c:v>695</c:v>
                </c:pt>
                <c:pt idx="5062">
                  <c:v>756</c:v>
                </c:pt>
                <c:pt idx="5063">
                  <c:v>5503</c:v>
                </c:pt>
                <c:pt idx="5064">
                  <c:v>10936</c:v>
                </c:pt>
                <c:pt idx="5065">
                  <c:v>10916</c:v>
                </c:pt>
                <c:pt idx="5066">
                  <c:v>11442</c:v>
                </c:pt>
                <c:pt idx="5067">
                  <c:v>10840</c:v>
                </c:pt>
                <c:pt idx="5068">
                  <c:v>5550</c:v>
                </c:pt>
                <c:pt idx="5069">
                  <c:v>777</c:v>
                </c:pt>
                <c:pt idx="5070">
                  <c:v>831</c:v>
                </c:pt>
                <c:pt idx="5071">
                  <c:v>780</c:v>
                </c:pt>
                <c:pt idx="5072">
                  <c:v>687</c:v>
                </c:pt>
                <c:pt idx="5073">
                  <c:v>1442</c:v>
                </c:pt>
                <c:pt idx="5074">
                  <c:v>11330</c:v>
                </c:pt>
                <c:pt idx="5075">
                  <c:v>10705</c:v>
                </c:pt>
                <c:pt idx="5076">
                  <c:v>10360</c:v>
                </c:pt>
                <c:pt idx="5077">
                  <c:v>11537</c:v>
                </c:pt>
                <c:pt idx="5078">
                  <c:v>9188</c:v>
                </c:pt>
                <c:pt idx="5079">
                  <c:v>684</c:v>
                </c:pt>
                <c:pt idx="5080">
                  <c:v>758</c:v>
                </c:pt>
                <c:pt idx="5081">
                  <c:v>891</c:v>
                </c:pt>
                <c:pt idx="5082">
                  <c:v>442</c:v>
                </c:pt>
                <c:pt idx="5083">
                  <c:v>805</c:v>
                </c:pt>
                <c:pt idx="5084">
                  <c:v>10348</c:v>
                </c:pt>
                <c:pt idx="5085">
                  <c:v>10233</c:v>
                </c:pt>
                <c:pt idx="5086">
                  <c:v>11306</c:v>
                </c:pt>
                <c:pt idx="5087">
                  <c:v>11242</c:v>
                </c:pt>
                <c:pt idx="5088">
                  <c:v>10475</c:v>
                </c:pt>
                <c:pt idx="5089">
                  <c:v>987</c:v>
                </c:pt>
                <c:pt idx="5090">
                  <c:v>525</c:v>
                </c:pt>
                <c:pt idx="5091">
                  <c:v>787</c:v>
                </c:pt>
                <c:pt idx="5092">
                  <c:v>876</c:v>
                </c:pt>
                <c:pt idx="5093">
                  <c:v>759</c:v>
                </c:pt>
                <c:pt idx="5094">
                  <c:v>7850</c:v>
                </c:pt>
                <c:pt idx="5095">
                  <c:v>11348</c:v>
                </c:pt>
                <c:pt idx="5096">
                  <c:v>11170</c:v>
                </c:pt>
                <c:pt idx="5097">
                  <c:v>11142</c:v>
                </c:pt>
                <c:pt idx="5098">
                  <c:v>10502</c:v>
                </c:pt>
                <c:pt idx="5099">
                  <c:v>3039</c:v>
                </c:pt>
                <c:pt idx="5100">
                  <c:v>761</c:v>
                </c:pt>
                <c:pt idx="5101">
                  <c:v>756</c:v>
                </c:pt>
                <c:pt idx="5102">
                  <c:v>836</c:v>
                </c:pt>
                <c:pt idx="5103">
                  <c:v>789</c:v>
                </c:pt>
                <c:pt idx="5104">
                  <c:v>4700</c:v>
                </c:pt>
                <c:pt idx="5105">
                  <c:v>11219</c:v>
                </c:pt>
                <c:pt idx="5106">
                  <c:v>11603</c:v>
                </c:pt>
                <c:pt idx="5107">
                  <c:v>10811</c:v>
                </c:pt>
                <c:pt idx="5108">
                  <c:v>11896</c:v>
                </c:pt>
                <c:pt idx="5109">
                  <c:v>6222</c:v>
                </c:pt>
                <c:pt idx="5110">
                  <c:v>906</c:v>
                </c:pt>
                <c:pt idx="5111">
                  <c:v>1037</c:v>
                </c:pt>
                <c:pt idx="5112">
                  <c:v>592</c:v>
                </c:pt>
                <c:pt idx="5113">
                  <c:v>608</c:v>
                </c:pt>
                <c:pt idx="5114">
                  <c:v>679</c:v>
                </c:pt>
                <c:pt idx="5115">
                  <c:v>11377</c:v>
                </c:pt>
                <c:pt idx="5116">
                  <c:v>11595</c:v>
                </c:pt>
                <c:pt idx="5117">
                  <c:v>11922</c:v>
                </c:pt>
                <c:pt idx="5118">
                  <c:v>11423</c:v>
                </c:pt>
                <c:pt idx="5119">
                  <c:v>10896</c:v>
                </c:pt>
                <c:pt idx="5120">
                  <c:v>785</c:v>
                </c:pt>
                <c:pt idx="5121">
                  <c:v>425</c:v>
                </c:pt>
                <c:pt idx="5122">
                  <c:v>473</c:v>
                </c:pt>
                <c:pt idx="5123">
                  <c:v>759</c:v>
                </c:pt>
                <c:pt idx="5124">
                  <c:v>824</c:v>
                </c:pt>
                <c:pt idx="5125">
                  <c:v>1322</c:v>
                </c:pt>
                <c:pt idx="5126">
                  <c:v>11503</c:v>
                </c:pt>
                <c:pt idx="5127">
                  <c:v>11470</c:v>
                </c:pt>
                <c:pt idx="5128">
                  <c:v>11082</c:v>
                </c:pt>
                <c:pt idx="5129">
                  <c:v>10886</c:v>
                </c:pt>
                <c:pt idx="5130">
                  <c:v>9775</c:v>
                </c:pt>
                <c:pt idx="5131">
                  <c:v>899</c:v>
                </c:pt>
                <c:pt idx="5132">
                  <c:v>638</c:v>
                </c:pt>
                <c:pt idx="5133">
                  <c:v>777</c:v>
                </c:pt>
                <c:pt idx="5134">
                  <c:v>742</c:v>
                </c:pt>
                <c:pt idx="5135">
                  <c:v>530</c:v>
                </c:pt>
                <c:pt idx="5136">
                  <c:v>8487</c:v>
                </c:pt>
                <c:pt idx="5137">
                  <c:v>11046</c:v>
                </c:pt>
                <c:pt idx="5138">
                  <c:v>11569</c:v>
                </c:pt>
                <c:pt idx="5139">
                  <c:v>11118</c:v>
                </c:pt>
                <c:pt idx="5140">
                  <c:v>11895</c:v>
                </c:pt>
                <c:pt idx="5141">
                  <c:v>788</c:v>
                </c:pt>
                <c:pt idx="5142">
                  <c:v>644</c:v>
                </c:pt>
                <c:pt idx="5143">
                  <c:v>730</c:v>
                </c:pt>
                <c:pt idx="5144">
                  <c:v>827</c:v>
                </c:pt>
                <c:pt idx="5145">
                  <c:v>668</c:v>
                </c:pt>
                <c:pt idx="5146">
                  <c:v>2653</c:v>
                </c:pt>
                <c:pt idx="5147">
                  <c:v>10981</c:v>
                </c:pt>
                <c:pt idx="5148">
                  <c:v>11775</c:v>
                </c:pt>
                <c:pt idx="5149">
                  <c:v>10791</c:v>
                </c:pt>
                <c:pt idx="5150">
                  <c:v>11355</c:v>
                </c:pt>
                <c:pt idx="5151">
                  <c:v>6238</c:v>
                </c:pt>
                <c:pt idx="5152">
                  <c:v>715</c:v>
                </c:pt>
                <c:pt idx="5153">
                  <c:v>718</c:v>
                </c:pt>
                <c:pt idx="5154">
                  <c:v>657</c:v>
                </c:pt>
                <c:pt idx="5155">
                  <c:v>369</c:v>
                </c:pt>
                <c:pt idx="5156">
                  <c:v>743</c:v>
                </c:pt>
                <c:pt idx="5157">
                  <c:v>8781</c:v>
                </c:pt>
                <c:pt idx="5158">
                  <c:v>10924</c:v>
                </c:pt>
                <c:pt idx="5159">
                  <c:v>11183</c:v>
                </c:pt>
                <c:pt idx="5160">
                  <c:v>11452</c:v>
                </c:pt>
                <c:pt idx="5161">
                  <c:v>12019</c:v>
                </c:pt>
                <c:pt idx="5162">
                  <c:v>1997</c:v>
                </c:pt>
                <c:pt idx="5163">
                  <c:v>619</c:v>
                </c:pt>
                <c:pt idx="5164">
                  <c:v>777</c:v>
                </c:pt>
                <c:pt idx="5165">
                  <c:v>437</c:v>
                </c:pt>
                <c:pt idx="5166">
                  <c:v>892</c:v>
                </c:pt>
                <c:pt idx="5167">
                  <c:v>2694</c:v>
                </c:pt>
                <c:pt idx="5168">
                  <c:v>10798</c:v>
                </c:pt>
                <c:pt idx="5169">
                  <c:v>10938</c:v>
                </c:pt>
                <c:pt idx="5170">
                  <c:v>11092</c:v>
                </c:pt>
                <c:pt idx="5171">
                  <c:v>11093</c:v>
                </c:pt>
                <c:pt idx="5172">
                  <c:v>8554</c:v>
                </c:pt>
                <c:pt idx="5173">
                  <c:v>555</c:v>
                </c:pt>
                <c:pt idx="5174">
                  <c:v>805</c:v>
                </c:pt>
                <c:pt idx="5175">
                  <c:v>692</c:v>
                </c:pt>
                <c:pt idx="5176">
                  <c:v>863</c:v>
                </c:pt>
                <c:pt idx="5177">
                  <c:v>1958</c:v>
                </c:pt>
                <c:pt idx="5178">
                  <c:v>10890</c:v>
                </c:pt>
                <c:pt idx="5179">
                  <c:v>11357</c:v>
                </c:pt>
                <c:pt idx="5180">
                  <c:v>11249</c:v>
                </c:pt>
                <c:pt idx="5181">
                  <c:v>11300</c:v>
                </c:pt>
                <c:pt idx="5182">
                  <c:v>9176</c:v>
                </c:pt>
                <c:pt idx="5183">
                  <c:v>775</c:v>
                </c:pt>
                <c:pt idx="5184">
                  <c:v>714</c:v>
                </c:pt>
                <c:pt idx="5185">
                  <c:v>616</c:v>
                </c:pt>
                <c:pt idx="5186">
                  <c:v>760</c:v>
                </c:pt>
                <c:pt idx="5187">
                  <c:v>751</c:v>
                </c:pt>
                <c:pt idx="5188">
                  <c:v>10992</c:v>
                </c:pt>
                <c:pt idx="5189">
                  <c:v>11470</c:v>
                </c:pt>
                <c:pt idx="5190">
                  <c:v>11123</c:v>
                </c:pt>
                <c:pt idx="5191">
                  <c:v>10897</c:v>
                </c:pt>
                <c:pt idx="5192">
                  <c:v>11022</c:v>
                </c:pt>
                <c:pt idx="5193">
                  <c:v>610</c:v>
                </c:pt>
                <c:pt idx="5194">
                  <c:v>519</c:v>
                </c:pt>
                <c:pt idx="5195">
                  <c:v>776</c:v>
                </c:pt>
                <c:pt idx="5196">
                  <c:v>812</c:v>
                </c:pt>
                <c:pt idx="5197">
                  <c:v>644</c:v>
                </c:pt>
                <c:pt idx="5198">
                  <c:v>4772</c:v>
                </c:pt>
                <c:pt idx="5199">
                  <c:v>10200</c:v>
                </c:pt>
                <c:pt idx="5200">
                  <c:v>10346</c:v>
                </c:pt>
                <c:pt idx="5201">
                  <c:v>11097</c:v>
                </c:pt>
                <c:pt idx="5202">
                  <c:v>11449</c:v>
                </c:pt>
                <c:pt idx="5203">
                  <c:v>6437</c:v>
                </c:pt>
                <c:pt idx="5204">
                  <c:v>786</c:v>
                </c:pt>
                <c:pt idx="5205">
                  <c:v>709</c:v>
                </c:pt>
                <c:pt idx="5206">
                  <c:v>564</c:v>
                </c:pt>
                <c:pt idx="5207">
                  <c:v>489</c:v>
                </c:pt>
                <c:pt idx="5208">
                  <c:v>899</c:v>
                </c:pt>
                <c:pt idx="5209">
                  <c:v>11398</c:v>
                </c:pt>
                <c:pt idx="5210">
                  <c:v>10689</c:v>
                </c:pt>
                <c:pt idx="5211">
                  <c:v>11335</c:v>
                </c:pt>
                <c:pt idx="5212">
                  <c:v>10739</c:v>
                </c:pt>
                <c:pt idx="5213">
                  <c:v>8875</c:v>
                </c:pt>
                <c:pt idx="5214">
                  <c:v>676</c:v>
                </c:pt>
                <c:pt idx="5215">
                  <c:v>371</c:v>
                </c:pt>
                <c:pt idx="5216">
                  <c:v>851</c:v>
                </c:pt>
                <c:pt idx="5217">
                  <c:v>796</c:v>
                </c:pt>
                <c:pt idx="5218">
                  <c:v>635</c:v>
                </c:pt>
                <c:pt idx="5219">
                  <c:v>10860</c:v>
                </c:pt>
                <c:pt idx="5220">
                  <c:v>11161</c:v>
                </c:pt>
                <c:pt idx="5221">
                  <c:v>10726</c:v>
                </c:pt>
                <c:pt idx="5222">
                  <c:v>10821</c:v>
                </c:pt>
                <c:pt idx="5223">
                  <c:v>11249</c:v>
                </c:pt>
                <c:pt idx="5224">
                  <c:v>326</c:v>
                </c:pt>
                <c:pt idx="5225">
                  <c:v>807</c:v>
                </c:pt>
                <c:pt idx="5226">
                  <c:v>707</c:v>
                </c:pt>
                <c:pt idx="5227">
                  <c:v>819</c:v>
                </c:pt>
                <c:pt idx="5228">
                  <c:v>776</c:v>
                </c:pt>
                <c:pt idx="5229">
                  <c:v>7670</c:v>
                </c:pt>
                <c:pt idx="5230">
                  <c:v>10165</c:v>
                </c:pt>
                <c:pt idx="5231">
                  <c:v>11517</c:v>
                </c:pt>
                <c:pt idx="5232">
                  <c:v>10958</c:v>
                </c:pt>
                <c:pt idx="5233">
                  <c:v>11338</c:v>
                </c:pt>
                <c:pt idx="5234">
                  <c:v>3896</c:v>
                </c:pt>
                <c:pt idx="5235">
                  <c:v>762</c:v>
                </c:pt>
                <c:pt idx="5236">
                  <c:v>763</c:v>
                </c:pt>
                <c:pt idx="5237">
                  <c:v>367</c:v>
                </c:pt>
                <c:pt idx="5238">
                  <c:v>812</c:v>
                </c:pt>
                <c:pt idx="5239">
                  <c:v>1279</c:v>
                </c:pt>
                <c:pt idx="5240">
                  <c:v>11210</c:v>
                </c:pt>
                <c:pt idx="5241">
                  <c:v>11348</c:v>
                </c:pt>
                <c:pt idx="5242">
                  <c:v>11396</c:v>
                </c:pt>
                <c:pt idx="5243">
                  <c:v>11167</c:v>
                </c:pt>
                <c:pt idx="5244">
                  <c:v>9812</c:v>
                </c:pt>
                <c:pt idx="5245">
                  <c:v>507</c:v>
                </c:pt>
                <c:pt idx="5246">
                  <c:v>592</c:v>
                </c:pt>
                <c:pt idx="5247">
                  <c:v>672</c:v>
                </c:pt>
                <c:pt idx="5248">
                  <c:v>717</c:v>
                </c:pt>
                <c:pt idx="5249">
                  <c:v>492</c:v>
                </c:pt>
                <c:pt idx="5250">
                  <c:v>2240</c:v>
                </c:pt>
                <c:pt idx="5251">
                  <c:v>10830</c:v>
                </c:pt>
                <c:pt idx="5252">
                  <c:v>11090</c:v>
                </c:pt>
                <c:pt idx="5253">
                  <c:v>11026</c:v>
                </c:pt>
                <c:pt idx="5254">
                  <c:v>10788</c:v>
                </c:pt>
                <c:pt idx="5255">
                  <c:v>9567</c:v>
                </c:pt>
                <c:pt idx="5256">
                  <c:v>695</c:v>
                </c:pt>
                <c:pt idx="5257">
                  <c:v>781</c:v>
                </c:pt>
                <c:pt idx="5258">
                  <c:v>553</c:v>
                </c:pt>
                <c:pt idx="5259">
                  <c:v>639</c:v>
                </c:pt>
                <c:pt idx="5260">
                  <c:v>792</c:v>
                </c:pt>
                <c:pt idx="5261">
                  <c:v>8850</c:v>
                </c:pt>
                <c:pt idx="5262">
                  <c:v>11443</c:v>
                </c:pt>
                <c:pt idx="5263">
                  <c:v>11143</c:v>
                </c:pt>
                <c:pt idx="5264">
                  <c:v>12183</c:v>
                </c:pt>
                <c:pt idx="5265">
                  <c:v>10978</c:v>
                </c:pt>
                <c:pt idx="5266">
                  <c:v>1883</c:v>
                </c:pt>
                <c:pt idx="5267">
                  <c:v>672</c:v>
                </c:pt>
                <c:pt idx="5268">
                  <c:v>809</c:v>
                </c:pt>
                <c:pt idx="5269">
                  <c:v>638</c:v>
                </c:pt>
                <c:pt idx="5270">
                  <c:v>719</c:v>
                </c:pt>
                <c:pt idx="5271">
                  <c:v>2098</c:v>
                </c:pt>
                <c:pt idx="5272">
                  <c:v>10995</c:v>
                </c:pt>
                <c:pt idx="5273">
                  <c:v>11003</c:v>
                </c:pt>
                <c:pt idx="5274">
                  <c:v>11122</c:v>
                </c:pt>
                <c:pt idx="5275">
                  <c:v>11362</c:v>
                </c:pt>
                <c:pt idx="5276">
                  <c:v>9949</c:v>
                </c:pt>
                <c:pt idx="5277">
                  <c:v>694</c:v>
                </c:pt>
                <c:pt idx="5278">
                  <c:v>590</c:v>
                </c:pt>
                <c:pt idx="5279">
                  <c:v>767</c:v>
                </c:pt>
                <c:pt idx="5280">
                  <c:v>407</c:v>
                </c:pt>
                <c:pt idx="5281">
                  <c:v>718</c:v>
                </c:pt>
                <c:pt idx="5282">
                  <c:v>7700</c:v>
                </c:pt>
                <c:pt idx="5283">
                  <c:v>11920</c:v>
                </c:pt>
                <c:pt idx="5284">
                  <c:v>11380</c:v>
                </c:pt>
                <c:pt idx="5285">
                  <c:v>10460</c:v>
                </c:pt>
                <c:pt idx="5286">
                  <c:v>12190</c:v>
                </c:pt>
                <c:pt idx="5287">
                  <c:v>3464</c:v>
                </c:pt>
                <c:pt idx="5288">
                  <c:v>935</c:v>
                </c:pt>
                <c:pt idx="5289">
                  <c:v>738</c:v>
                </c:pt>
                <c:pt idx="5290">
                  <c:v>705</c:v>
                </c:pt>
                <c:pt idx="5291">
                  <c:v>774</c:v>
                </c:pt>
                <c:pt idx="5292">
                  <c:v>4968</c:v>
                </c:pt>
                <c:pt idx="5293">
                  <c:v>10595</c:v>
                </c:pt>
                <c:pt idx="5294">
                  <c:v>11049</c:v>
                </c:pt>
                <c:pt idx="5295">
                  <c:v>11065</c:v>
                </c:pt>
                <c:pt idx="5296">
                  <c:v>11016</c:v>
                </c:pt>
                <c:pt idx="5297">
                  <c:v>5995</c:v>
                </c:pt>
                <c:pt idx="5298">
                  <c:v>793</c:v>
                </c:pt>
                <c:pt idx="5299">
                  <c:v>596</c:v>
                </c:pt>
                <c:pt idx="5300">
                  <c:v>826</c:v>
                </c:pt>
                <c:pt idx="5301">
                  <c:v>369</c:v>
                </c:pt>
                <c:pt idx="5302">
                  <c:v>776</c:v>
                </c:pt>
                <c:pt idx="5303">
                  <c:v>10629</c:v>
                </c:pt>
                <c:pt idx="5304">
                  <c:v>11042</c:v>
                </c:pt>
                <c:pt idx="5305">
                  <c:v>11048</c:v>
                </c:pt>
                <c:pt idx="5306">
                  <c:v>11678</c:v>
                </c:pt>
                <c:pt idx="5307">
                  <c:v>11163</c:v>
                </c:pt>
                <c:pt idx="5308">
                  <c:v>689</c:v>
                </c:pt>
                <c:pt idx="5309">
                  <c:v>674</c:v>
                </c:pt>
                <c:pt idx="5310">
                  <c:v>866</c:v>
                </c:pt>
                <c:pt idx="5311">
                  <c:v>796</c:v>
                </c:pt>
                <c:pt idx="5312">
                  <c:v>458</c:v>
                </c:pt>
                <c:pt idx="5313">
                  <c:v>3552</c:v>
                </c:pt>
                <c:pt idx="5314">
                  <c:v>10805</c:v>
                </c:pt>
                <c:pt idx="5315">
                  <c:v>11083</c:v>
                </c:pt>
                <c:pt idx="5316">
                  <c:v>11513</c:v>
                </c:pt>
                <c:pt idx="5317">
                  <c:v>11141</c:v>
                </c:pt>
                <c:pt idx="5318">
                  <c:v>7522</c:v>
                </c:pt>
                <c:pt idx="5319">
                  <c:v>779</c:v>
                </c:pt>
                <c:pt idx="5320">
                  <c:v>712</c:v>
                </c:pt>
                <c:pt idx="5321">
                  <c:v>581</c:v>
                </c:pt>
                <c:pt idx="5322">
                  <c:v>553</c:v>
                </c:pt>
                <c:pt idx="5323">
                  <c:v>718</c:v>
                </c:pt>
                <c:pt idx="5324">
                  <c:v>10269</c:v>
                </c:pt>
                <c:pt idx="5325">
                  <c:v>8369</c:v>
                </c:pt>
                <c:pt idx="5326">
                  <c:v>11217</c:v>
                </c:pt>
                <c:pt idx="5327">
                  <c:v>8861</c:v>
                </c:pt>
                <c:pt idx="5328">
                  <c:v>10546</c:v>
                </c:pt>
                <c:pt idx="5329">
                  <c:v>876</c:v>
                </c:pt>
                <c:pt idx="5330">
                  <c:v>822</c:v>
                </c:pt>
                <c:pt idx="5331">
                  <c:v>686</c:v>
                </c:pt>
                <c:pt idx="5332">
                  <c:v>612</c:v>
                </c:pt>
                <c:pt idx="5333">
                  <c:v>2834</c:v>
                </c:pt>
                <c:pt idx="5334">
                  <c:v>11241</c:v>
                </c:pt>
                <c:pt idx="5335">
                  <c:v>10619</c:v>
                </c:pt>
                <c:pt idx="5336">
                  <c:v>11094</c:v>
                </c:pt>
                <c:pt idx="5337">
                  <c:v>10961</c:v>
                </c:pt>
                <c:pt idx="5338">
                  <c:v>8492</c:v>
                </c:pt>
                <c:pt idx="5339">
                  <c:v>618</c:v>
                </c:pt>
                <c:pt idx="5340">
                  <c:v>792</c:v>
                </c:pt>
                <c:pt idx="5341">
                  <c:v>838</c:v>
                </c:pt>
                <c:pt idx="5342">
                  <c:v>756</c:v>
                </c:pt>
                <c:pt idx="5343">
                  <c:v>336</c:v>
                </c:pt>
                <c:pt idx="5344">
                  <c:v>4138</c:v>
                </c:pt>
                <c:pt idx="5345">
                  <c:v>11312</c:v>
                </c:pt>
                <c:pt idx="5346">
                  <c:v>11525</c:v>
                </c:pt>
                <c:pt idx="5347">
                  <c:v>10554</c:v>
                </c:pt>
                <c:pt idx="5348">
                  <c:v>11232</c:v>
                </c:pt>
                <c:pt idx="5349">
                  <c:v>6925</c:v>
                </c:pt>
                <c:pt idx="5350">
                  <c:v>735</c:v>
                </c:pt>
                <c:pt idx="5351">
                  <c:v>747</c:v>
                </c:pt>
                <c:pt idx="5352">
                  <c:v>536</c:v>
                </c:pt>
                <c:pt idx="5353">
                  <c:v>587</c:v>
                </c:pt>
                <c:pt idx="5354">
                  <c:v>954</c:v>
                </c:pt>
                <c:pt idx="5355">
                  <c:v>6142</c:v>
                </c:pt>
                <c:pt idx="5356">
                  <c:v>11193</c:v>
                </c:pt>
                <c:pt idx="5357">
                  <c:v>11546</c:v>
                </c:pt>
                <c:pt idx="5358">
                  <c:v>7428</c:v>
                </c:pt>
                <c:pt idx="5359">
                  <c:v>5751</c:v>
                </c:pt>
                <c:pt idx="5360">
                  <c:v>491</c:v>
                </c:pt>
                <c:pt idx="5361">
                  <c:v>648</c:v>
                </c:pt>
                <c:pt idx="5362">
                  <c:v>633</c:v>
                </c:pt>
                <c:pt idx="5363">
                  <c:v>784</c:v>
                </c:pt>
                <c:pt idx="5364">
                  <c:v>2756</c:v>
                </c:pt>
                <c:pt idx="5365">
                  <c:v>11417</c:v>
                </c:pt>
                <c:pt idx="5366">
                  <c:v>10597</c:v>
                </c:pt>
                <c:pt idx="5367">
                  <c:v>10456</c:v>
                </c:pt>
                <c:pt idx="5368">
                  <c:v>11136</c:v>
                </c:pt>
                <c:pt idx="5369">
                  <c:v>10911</c:v>
                </c:pt>
                <c:pt idx="5370">
                  <c:v>9652</c:v>
                </c:pt>
                <c:pt idx="5371">
                  <c:v>10847</c:v>
                </c:pt>
                <c:pt idx="5372">
                  <c:v>10810</c:v>
                </c:pt>
                <c:pt idx="5373">
                  <c:v>10946</c:v>
                </c:pt>
                <c:pt idx="5374">
                  <c:v>10674</c:v>
                </c:pt>
                <c:pt idx="5375">
                  <c:v>11130</c:v>
                </c:pt>
                <c:pt idx="5376">
                  <c:v>10724</c:v>
                </c:pt>
                <c:pt idx="5377">
                  <c:v>10889</c:v>
                </c:pt>
                <c:pt idx="5378">
                  <c:v>10837</c:v>
                </c:pt>
                <c:pt idx="5379">
                  <c:v>6818</c:v>
                </c:pt>
                <c:pt idx="5380">
                  <c:v>11240</c:v>
                </c:pt>
                <c:pt idx="5381">
                  <c:v>10538</c:v>
                </c:pt>
                <c:pt idx="5382">
                  <c:v>11356</c:v>
                </c:pt>
                <c:pt idx="5383">
                  <c:v>11448</c:v>
                </c:pt>
                <c:pt idx="5384">
                  <c:v>10767</c:v>
                </c:pt>
                <c:pt idx="5385">
                  <c:v>10998</c:v>
                </c:pt>
                <c:pt idx="5386">
                  <c:v>10869</c:v>
                </c:pt>
                <c:pt idx="5387">
                  <c:v>11146</c:v>
                </c:pt>
                <c:pt idx="5388">
                  <c:v>10867</c:v>
                </c:pt>
                <c:pt idx="5389">
                  <c:v>8331</c:v>
                </c:pt>
                <c:pt idx="5390">
                  <c:v>5396</c:v>
                </c:pt>
                <c:pt idx="5391">
                  <c:v>6057</c:v>
                </c:pt>
                <c:pt idx="5392">
                  <c:v>5488</c:v>
                </c:pt>
                <c:pt idx="5393">
                  <c:v>7828</c:v>
                </c:pt>
                <c:pt idx="5394">
                  <c:v>5465</c:v>
                </c:pt>
                <c:pt idx="5395">
                  <c:v>670</c:v>
                </c:pt>
                <c:pt idx="5396">
                  <c:v>643</c:v>
                </c:pt>
                <c:pt idx="5397">
                  <c:v>453</c:v>
                </c:pt>
                <c:pt idx="5398">
                  <c:v>16</c:v>
                </c:pt>
                <c:pt idx="5399">
                  <c:v>507</c:v>
                </c:pt>
                <c:pt idx="5400">
                  <c:v>720</c:v>
                </c:pt>
                <c:pt idx="5401">
                  <c:v>662</c:v>
                </c:pt>
                <c:pt idx="5402">
                  <c:v>641</c:v>
                </c:pt>
                <c:pt idx="5403">
                  <c:v>678</c:v>
                </c:pt>
                <c:pt idx="5404">
                  <c:v>705</c:v>
                </c:pt>
                <c:pt idx="5405">
                  <c:v>589</c:v>
                </c:pt>
                <c:pt idx="5406">
                  <c:v>659</c:v>
                </c:pt>
                <c:pt idx="5407">
                  <c:v>3459</c:v>
                </c:pt>
                <c:pt idx="5408">
                  <c:v>11142</c:v>
                </c:pt>
                <c:pt idx="5409">
                  <c:v>11552</c:v>
                </c:pt>
                <c:pt idx="5410">
                  <c:v>11005</c:v>
                </c:pt>
                <c:pt idx="5411">
                  <c:v>10936</c:v>
                </c:pt>
                <c:pt idx="5412">
                  <c:v>7472</c:v>
                </c:pt>
                <c:pt idx="5413">
                  <c:v>824</c:v>
                </c:pt>
                <c:pt idx="5414">
                  <c:v>710</c:v>
                </c:pt>
                <c:pt idx="5415">
                  <c:v>651</c:v>
                </c:pt>
                <c:pt idx="5416">
                  <c:v>482</c:v>
                </c:pt>
                <c:pt idx="5417">
                  <c:v>1949</c:v>
                </c:pt>
                <c:pt idx="5418">
                  <c:v>11110</c:v>
                </c:pt>
                <c:pt idx="5419">
                  <c:v>11324</c:v>
                </c:pt>
                <c:pt idx="5420">
                  <c:v>11322</c:v>
                </c:pt>
                <c:pt idx="5421">
                  <c:v>11099</c:v>
                </c:pt>
                <c:pt idx="5422">
                  <c:v>8941</c:v>
                </c:pt>
                <c:pt idx="5423">
                  <c:v>572</c:v>
                </c:pt>
                <c:pt idx="5424">
                  <c:v>906</c:v>
                </c:pt>
                <c:pt idx="5425">
                  <c:v>816</c:v>
                </c:pt>
                <c:pt idx="5426">
                  <c:v>761</c:v>
                </c:pt>
                <c:pt idx="5427">
                  <c:v>677</c:v>
                </c:pt>
                <c:pt idx="5428">
                  <c:v>7817</c:v>
                </c:pt>
                <c:pt idx="5429">
                  <c:v>10917</c:v>
                </c:pt>
                <c:pt idx="5430">
                  <c:v>8603</c:v>
                </c:pt>
                <c:pt idx="5431">
                  <c:v>11048</c:v>
                </c:pt>
                <c:pt idx="5432">
                  <c:v>11622</c:v>
                </c:pt>
                <c:pt idx="5433">
                  <c:v>3552</c:v>
                </c:pt>
                <c:pt idx="5434">
                  <c:v>826</c:v>
                </c:pt>
                <c:pt idx="5435">
                  <c:v>821</c:v>
                </c:pt>
                <c:pt idx="5436">
                  <c:v>473</c:v>
                </c:pt>
                <c:pt idx="5437">
                  <c:v>698</c:v>
                </c:pt>
                <c:pt idx="5438">
                  <c:v>6438</c:v>
                </c:pt>
                <c:pt idx="5439">
                  <c:v>10628</c:v>
                </c:pt>
                <c:pt idx="5440">
                  <c:v>10718</c:v>
                </c:pt>
                <c:pt idx="5441">
                  <c:v>10971</c:v>
                </c:pt>
                <c:pt idx="5442">
                  <c:v>10394</c:v>
                </c:pt>
                <c:pt idx="5443">
                  <c:v>4694</c:v>
                </c:pt>
                <c:pt idx="5444">
                  <c:v>487</c:v>
                </c:pt>
                <c:pt idx="5445">
                  <c:v>598</c:v>
                </c:pt>
                <c:pt idx="5446">
                  <c:v>770</c:v>
                </c:pt>
                <c:pt idx="5447">
                  <c:v>743</c:v>
                </c:pt>
                <c:pt idx="5448">
                  <c:v>3787</c:v>
                </c:pt>
                <c:pt idx="5449">
                  <c:v>10933</c:v>
                </c:pt>
                <c:pt idx="5450">
                  <c:v>10568</c:v>
                </c:pt>
                <c:pt idx="5451">
                  <c:v>10619</c:v>
                </c:pt>
                <c:pt idx="5452">
                  <c:v>10773</c:v>
                </c:pt>
                <c:pt idx="5453">
                  <c:v>6921</c:v>
                </c:pt>
                <c:pt idx="5454">
                  <c:v>716</c:v>
                </c:pt>
                <c:pt idx="5455">
                  <c:v>723</c:v>
                </c:pt>
                <c:pt idx="5456">
                  <c:v>312</c:v>
                </c:pt>
                <c:pt idx="5457">
                  <c:v>664</c:v>
                </c:pt>
                <c:pt idx="5458">
                  <c:v>522</c:v>
                </c:pt>
                <c:pt idx="5459">
                  <c:v>4110</c:v>
                </c:pt>
                <c:pt idx="5460">
                  <c:v>10718</c:v>
                </c:pt>
                <c:pt idx="5461">
                  <c:v>11293</c:v>
                </c:pt>
                <c:pt idx="5462">
                  <c:v>11284</c:v>
                </c:pt>
                <c:pt idx="5463">
                  <c:v>11041</c:v>
                </c:pt>
                <c:pt idx="5464">
                  <c:v>7001</c:v>
                </c:pt>
                <c:pt idx="5465">
                  <c:v>723</c:v>
                </c:pt>
                <c:pt idx="5466">
                  <c:v>615</c:v>
                </c:pt>
                <c:pt idx="5467">
                  <c:v>366</c:v>
                </c:pt>
                <c:pt idx="5468">
                  <c:v>704</c:v>
                </c:pt>
                <c:pt idx="5469">
                  <c:v>735</c:v>
                </c:pt>
                <c:pt idx="5470">
                  <c:v>10877</c:v>
                </c:pt>
                <c:pt idx="5471">
                  <c:v>10153</c:v>
                </c:pt>
                <c:pt idx="5472">
                  <c:v>10443</c:v>
                </c:pt>
                <c:pt idx="5473">
                  <c:v>10982</c:v>
                </c:pt>
                <c:pt idx="5474">
                  <c:v>9842</c:v>
                </c:pt>
                <c:pt idx="5475">
                  <c:v>777</c:v>
                </c:pt>
                <c:pt idx="5476">
                  <c:v>590</c:v>
                </c:pt>
                <c:pt idx="5477">
                  <c:v>664</c:v>
                </c:pt>
                <c:pt idx="5478">
                  <c:v>786</c:v>
                </c:pt>
                <c:pt idx="5479">
                  <c:v>1106</c:v>
                </c:pt>
                <c:pt idx="5480">
                  <c:v>11036</c:v>
                </c:pt>
                <c:pt idx="5481">
                  <c:v>10557</c:v>
                </c:pt>
                <c:pt idx="5482">
                  <c:v>11326</c:v>
                </c:pt>
                <c:pt idx="5483">
                  <c:v>10508</c:v>
                </c:pt>
                <c:pt idx="5484">
                  <c:v>10209</c:v>
                </c:pt>
                <c:pt idx="5485">
                  <c:v>649</c:v>
                </c:pt>
                <c:pt idx="5486">
                  <c:v>443</c:v>
                </c:pt>
                <c:pt idx="5487">
                  <c:v>627</c:v>
                </c:pt>
                <c:pt idx="5488">
                  <c:v>715</c:v>
                </c:pt>
                <c:pt idx="5489">
                  <c:v>650</c:v>
                </c:pt>
                <c:pt idx="5490">
                  <c:v>4720</c:v>
                </c:pt>
                <c:pt idx="5491">
                  <c:v>10726</c:v>
                </c:pt>
                <c:pt idx="5492">
                  <c:v>10836</c:v>
                </c:pt>
                <c:pt idx="5493">
                  <c:v>10799</c:v>
                </c:pt>
                <c:pt idx="5494">
                  <c:v>10676</c:v>
                </c:pt>
                <c:pt idx="5495">
                  <c:v>6423</c:v>
                </c:pt>
                <c:pt idx="5496">
                  <c:v>811</c:v>
                </c:pt>
                <c:pt idx="5497">
                  <c:v>674</c:v>
                </c:pt>
                <c:pt idx="5498">
                  <c:v>502</c:v>
                </c:pt>
                <c:pt idx="5499">
                  <c:v>793</c:v>
                </c:pt>
                <c:pt idx="5500">
                  <c:v>1916</c:v>
                </c:pt>
                <c:pt idx="5501">
                  <c:v>10728</c:v>
                </c:pt>
                <c:pt idx="5502">
                  <c:v>10738</c:v>
                </c:pt>
                <c:pt idx="5503">
                  <c:v>10428</c:v>
                </c:pt>
                <c:pt idx="5504">
                  <c:v>8843</c:v>
                </c:pt>
                <c:pt idx="5505">
                  <c:v>6111</c:v>
                </c:pt>
                <c:pt idx="5506">
                  <c:v>622</c:v>
                </c:pt>
                <c:pt idx="5507">
                  <c:v>670</c:v>
                </c:pt>
                <c:pt idx="5508">
                  <c:v>455</c:v>
                </c:pt>
                <c:pt idx="5509">
                  <c:v>801</c:v>
                </c:pt>
                <c:pt idx="5510">
                  <c:v>3405</c:v>
                </c:pt>
                <c:pt idx="5511">
                  <c:v>10862</c:v>
                </c:pt>
                <c:pt idx="5512">
                  <c:v>10626</c:v>
                </c:pt>
                <c:pt idx="5513">
                  <c:v>10731</c:v>
                </c:pt>
                <c:pt idx="5514">
                  <c:v>10676</c:v>
                </c:pt>
                <c:pt idx="5515">
                  <c:v>6772</c:v>
                </c:pt>
                <c:pt idx="5516">
                  <c:v>683</c:v>
                </c:pt>
                <c:pt idx="5517">
                  <c:v>417</c:v>
                </c:pt>
                <c:pt idx="5518">
                  <c:v>675</c:v>
                </c:pt>
                <c:pt idx="5519">
                  <c:v>719</c:v>
                </c:pt>
                <c:pt idx="5520">
                  <c:v>3092</c:v>
                </c:pt>
                <c:pt idx="5521">
                  <c:v>11102</c:v>
                </c:pt>
                <c:pt idx="5522">
                  <c:v>10908</c:v>
                </c:pt>
                <c:pt idx="5523">
                  <c:v>10652</c:v>
                </c:pt>
                <c:pt idx="5524">
                  <c:v>11255</c:v>
                </c:pt>
                <c:pt idx="5525">
                  <c:v>6638</c:v>
                </c:pt>
                <c:pt idx="5526">
                  <c:v>691</c:v>
                </c:pt>
                <c:pt idx="5527">
                  <c:v>701</c:v>
                </c:pt>
                <c:pt idx="5528">
                  <c:v>752</c:v>
                </c:pt>
                <c:pt idx="5529">
                  <c:v>534</c:v>
                </c:pt>
                <c:pt idx="5530">
                  <c:v>3041</c:v>
                </c:pt>
                <c:pt idx="5531">
                  <c:v>11566</c:v>
                </c:pt>
                <c:pt idx="5532">
                  <c:v>10486</c:v>
                </c:pt>
                <c:pt idx="5533">
                  <c:v>10935</c:v>
                </c:pt>
                <c:pt idx="5534">
                  <c:v>10394</c:v>
                </c:pt>
                <c:pt idx="5535">
                  <c:v>7645</c:v>
                </c:pt>
                <c:pt idx="5536">
                  <c:v>626</c:v>
                </c:pt>
                <c:pt idx="5537">
                  <c:v>518</c:v>
                </c:pt>
                <c:pt idx="5538">
                  <c:v>820</c:v>
                </c:pt>
                <c:pt idx="5539">
                  <c:v>733</c:v>
                </c:pt>
                <c:pt idx="5540">
                  <c:v>939</c:v>
                </c:pt>
                <c:pt idx="5541">
                  <c:v>8314</c:v>
                </c:pt>
                <c:pt idx="5542">
                  <c:v>10565</c:v>
                </c:pt>
                <c:pt idx="5543">
                  <c:v>11374</c:v>
                </c:pt>
                <c:pt idx="5544">
                  <c:v>11257</c:v>
                </c:pt>
                <c:pt idx="5545">
                  <c:v>9325</c:v>
                </c:pt>
                <c:pt idx="5546">
                  <c:v>781</c:v>
                </c:pt>
                <c:pt idx="5547">
                  <c:v>747</c:v>
                </c:pt>
                <c:pt idx="5548">
                  <c:v>880</c:v>
                </c:pt>
                <c:pt idx="5549">
                  <c:v>549</c:v>
                </c:pt>
                <c:pt idx="5550">
                  <c:v>471</c:v>
                </c:pt>
                <c:pt idx="5551">
                  <c:v>5364</c:v>
                </c:pt>
                <c:pt idx="5552">
                  <c:v>9739</c:v>
                </c:pt>
                <c:pt idx="5553">
                  <c:v>11193</c:v>
                </c:pt>
                <c:pt idx="5554">
                  <c:v>10824</c:v>
                </c:pt>
                <c:pt idx="5555">
                  <c:v>11399</c:v>
                </c:pt>
                <c:pt idx="5556">
                  <c:v>5535</c:v>
                </c:pt>
                <c:pt idx="5557">
                  <c:v>418</c:v>
                </c:pt>
                <c:pt idx="5558">
                  <c:v>750</c:v>
                </c:pt>
                <c:pt idx="5559">
                  <c:v>761</c:v>
                </c:pt>
                <c:pt idx="5560">
                  <c:v>753</c:v>
                </c:pt>
                <c:pt idx="5561">
                  <c:v>2861</c:v>
                </c:pt>
                <c:pt idx="5562">
                  <c:v>10933</c:v>
                </c:pt>
                <c:pt idx="5563">
                  <c:v>8775</c:v>
                </c:pt>
                <c:pt idx="5564">
                  <c:v>10998</c:v>
                </c:pt>
                <c:pt idx="5565">
                  <c:v>10818</c:v>
                </c:pt>
                <c:pt idx="5566">
                  <c:v>5807</c:v>
                </c:pt>
                <c:pt idx="5567">
                  <c:v>642</c:v>
                </c:pt>
                <c:pt idx="5568">
                  <c:v>729</c:v>
                </c:pt>
                <c:pt idx="5569">
                  <c:v>758</c:v>
                </c:pt>
                <c:pt idx="5570">
                  <c:v>464</c:v>
                </c:pt>
                <c:pt idx="5571">
                  <c:v>7991</c:v>
                </c:pt>
                <c:pt idx="5572">
                  <c:v>10752</c:v>
                </c:pt>
                <c:pt idx="5573">
                  <c:v>10655</c:v>
                </c:pt>
                <c:pt idx="5574">
                  <c:v>10908</c:v>
                </c:pt>
                <c:pt idx="5575">
                  <c:v>10784</c:v>
                </c:pt>
                <c:pt idx="5576">
                  <c:v>2247</c:v>
                </c:pt>
                <c:pt idx="5577">
                  <c:v>685</c:v>
                </c:pt>
                <c:pt idx="5578">
                  <c:v>592</c:v>
                </c:pt>
                <c:pt idx="5579">
                  <c:v>364</c:v>
                </c:pt>
                <c:pt idx="5580">
                  <c:v>772</c:v>
                </c:pt>
                <c:pt idx="5581">
                  <c:v>5834</c:v>
                </c:pt>
                <c:pt idx="5582">
                  <c:v>11216</c:v>
                </c:pt>
                <c:pt idx="5583">
                  <c:v>11130</c:v>
                </c:pt>
                <c:pt idx="5584">
                  <c:v>10351</c:v>
                </c:pt>
                <c:pt idx="5585">
                  <c:v>11134</c:v>
                </c:pt>
                <c:pt idx="5586">
                  <c:v>4931</c:v>
                </c:pt>
                <c:pt idx="5587">
                  <c:v>326</c:v>
                </c:pt>
                <c:pt idx="5588">
                  <c:v>807</c:v>
                </c:pt>
                <c:pt idx="5589">
                  <c:v>781</c:v>
                </c:pt>
                <c:pt idx="5590">
                  <c:v>773</c:v>
                </c:pt>
                <c:pt idx="5591">
                  <c:v>1778</c:v>
                </c:pt>
                <c:pt idx="5592">
                  <c:v>9802</c:v>
                </c:pt>
                <c:pt idx="5593">
                  <c:v>11098</c:v>
                </c:pt>
                <c:pt idx="5594">
                  <c:v>10961</c:v>
                </c:pt>
                <c:pt idx="5595">
                  <c:v>10719</c:v>
                </c:pt>
                <c:pt idx="5596">
                  <c:v>8820</c:v>
                </c:pt>
                <c:pt idx="5597">
                  <c:v>776</c:v>
                </c:pt>
                <c:pt idx="5598">
                  <c:v>678</c:v>
                </c:pt>
                <c:pt idx="5599">
                  <c:v>350</c:v>
                </c:pt>
                <c:pt idx="5600">
                  <c:v>534</c:v>
                </c:pt>
                <c:pt idx="5601">
                  <c:v>463</c:v>
                </c:pt>
                <c:pt idx="5602">
                  <c:v>3487</c:v>
                </c:pt>
                <c:pt idx="5603">
                  <c:v>7343</c:v>
                </c:pt>
                <c:pt idx="5604">
                  <c:v>5810</c:v>
                </c:pt>
                <c:pt idx="5605">
                  <c:v>10239</c:v>
                </c:pt>
                <c:pt idx="5606">
                  <c:v>10170</c:v>
                </c:pt>
                <c:pt idx="5607">
                  <c:v>5442</c:v>
                </c:pt>
                <c:pt idx="5608">
                  <c:v>647</c:v>
                </c:pt>
                <c:pt idx="5609">
                  <c:v>582</c:v>
                </c:pt>
                <c:pt idx="5610">
                  <c:v>622</c:v>
                </c:pt>
                <c:pt idx="5611">
                  <c:v>2492</c:v>
                </c:pt>
                <c:pt idx="5612">
                  <c:v>10408</c:v>
                </c:pt>
                <c:pt idx="5613">
                  <c:v>10890</c:v>
                </c:pt>
                <c:pt idx="5614">
                  <c:v>10403</c:v>
                </c:pt>
                <c:pt idx="5615">
                  <c:v>10745</c:v>
                </c:pt>
                <c:pt idx="5616">
                  <c:v>7930</c:v>
                </c:pt>
                <c:pt idx="5617">
                  <c:v>526</c:v>
                </c:pt>
                <c:pt idx="5618">
                  <c:v>827</c:v>
                </c:pt>
                <c:pt idx="5619">
                  <c:v>658</c:v>
                </c:pt>
                <c:pt idx="5620">
                  <c:v>417</c:v>
                </c:pt>
                <c:pt idx="5621">
                  <c:v>1881</c:v>
                </c:pt>
                <c:pt idx="5622">
                  <c:v>10815</c:v>
                </c:pt>
                <c:pt idx="5623">
                  <c:v>10884</c:v>
                </c:pt>
                <c:pt idx="5624">
                  <c:v>10930</c:v>
                </c:pt>
                <c:pt idx="5625">
                  <c:v>10370</c:v>
                </c:pt>
                <c:pt idx="5626">
                  <c:v>8427</c:v>
                </c:pt>
                <c:pt idx="5627">
                  <c:v>586</c:v>
                </c:pt>
                <c:pt idx="5628">
                  <c:v>581</c:v>
                </c:pt>
                <c:pt idx="5629">
                  <c:v>727</c:v>
                </c:pt>
                <c:pt idx="5630">
                  <c:v>828</c:v>
                </c:pt>
                <c:pt idx="5631">
                  <c:v>419</c:v>
                </c:pt>
                <c:pt idx="5632">
                  <c:v>6395</c:v>
                </c:pt>
                <c:pt idx="5633">
                  <c:v>10468</c:v>
                </c:pt>
                <c:pt idx="5634">
                  <c:v>10951</c:v>
                </c:pt>
                <c:pt idx="5635">
                  <c:v>10937</c:v>
                </c:pt>
                <c:pt idx="5636">
                  <c:v>10499</c:v>
                </c:pt>
                <c:pt idx="5637">
                  <c:v>1966</c:v>
                </c:pt>
                <c:pt idx="5638">
                  <c:v>797</c:v>
                </c:pt>
                <c:pt idx="5639">
                  <c:v>542</c:v>
                </c:pt>
                <c:pt idx="5640">
                  <c:v>806</c:v>
                </c:pt>
                <c:pt idx="5641">
                  <c:v>672</c:v>
                </c:pt>
                <c:pt idx="5642">
                  <c:v>9561</c:v>
                </c:pt>
                <c:pt idx="5643">
                  <c:v>10428</c:v>
                </c:pt>
                <c:pt idx="5644">
                  <c:v>10974</c:v>
                </c:pt>
                <c:pt idx="5645">
                  <c:v>9446</c:v>
                </c:pt>
                <c:pt idx="5646">
                  <c:v>9633</c:v>
                </c:pt>
                <c:pt idx="5647">
                  <c:v>666</c:v>
                </c:pt>
                <c:pt idx="5648">
                  <c:v>656</c:v>
                </c:pt>
                <c:pt idx="5649">
                  <c:v>697</c:v>
                </c:pt>
                <c:pt idx="5650">
                  <c:v>284</c:v>
                </c:pt>
                <c:pt idx="5651">
                  <c:v>506</c:v>
                </c:pt>
                <c:pt idx="5652">
                  <c:v>5393</c:v>
                </c:pt>
                <c:pt idx="5653">
                  <c:v>10401</c:v>
                </c:pt>
                <c:pt idx="5654">
                  <c:v>10923</c:v>
                </c:pt>
                <c:pt idx="5655">
                  <c:v>10859</c:v>
                </c:pt>
                <c:pt idx="5656">
                  <c:v>11103</c:v>
                </c:pt>
                <c:pt idx="5657">
                  <c:v>5851</c:v>
                </c:pt>
                <c:pt idx="5658">
                  <c:v>407</c:v>
                </c:pt>
                <c:pt idx="5659">
                  <c:v>729</c:v>
                </c:pt>
                <c:pt idx="5660">
                  <c:v>815</c:v>
                </c:pt>
                <c:pt idx="5661">
                  <c:v>823</c:v>
                </c:pt>
                <c:pt idx="5662">
                  <c:v>5251</c:v>
                </c:pt>
                <c:pt idx="5663">
                  <c:v>10760</c:v>
                </c:pt>
                <c:pt idx="5664">
                  <c:v>10696</c:v>
                </c:pt>
                <c:pt idx="5665">
                  <c:v>11197</c:v>
                </c:pt>
                <c:pt idx="5666">
                  <c:v>10151</c:v>
                </c:pt>
                <c:pt idx="5667">
                  <c:v>5004</c:v>
                </c:pt>
                <c:pt idx="5668">
                  <c:v>616</c:v>
                </c:pt>
                <c:pt idx="5669">
                  <c:v>683</c:v>
                </c:pt>
                <c:pt idx="5670">
                  <c:v>417</c:v>
                </c:pt>
                <c:pt idx="5671">
                  <c:v>684</c:v>
                </c:pt>
                <c:pt idx="5672">
                  <c:v>2280</c:v>
                </c:pt>
                <c:pt idx="5673">
                  <c:v>10651</c:v>
                </c:pt>
                <c:pt idx="5674">
                  <c:v>10282</c:v>
                </c:pt>
                <c:pt idx="5675">
                  <c:v>10858</c:v>
                </c:pt>
                <c:pt idx="5676">
                  <c:v>11100</c:v>
                </c:pt>
                <c:pt idx="5677">
                  <c:v>7848</c:v>
                </c:pt>
                <c:pt idx="5678">
                  <c:v>684</c:v>
                </c:pt>
                <c:pt idx="5679">
                  <c:v>532</c:v>
                </c:pt>
                <c:pt idx="5680">
                  <c:v>826</c:v>
                </c:pt>
                <c:pt idx="5681">
                  <c:v>571</c:v>
                </c:pt>
                <c:pt idx="5682">
                  <c:v>1128</c:v>
                </c:pt>
                <c:pt idx="5683">
                  <c:v>9976</c:v>
                </c:pt>
                <c:pt idx="5684">
                  <c:v>10908</c:v>
                </c:pt>
                <c:pt idx="5685">
                  <c:v>10490</c:v>
                </c:pt>
                <c:pt idx="5686">
                  <c:v>10773</c:v>
                </c:pt>
                <c:pt idx="5687">
                  <c:v>9849</c:v>
                </c:pt>
                <c:pt idx="5688">
                  <c:v>686</c:v>
                </c:pt>
                <c:pt idx="5689">
                  <c:v>750</c:v>
                </c:pt>
                <c:pt idx="5690">
                  <c:v>853</c:v>
                </c:pt>
                <c:pt idx="5691">
                  <c:v>831</c:v>
                </c:pt>
                <c:pt idx="5692">
                  <c:v>328</c:v>
                </c:pt>
                <c:pt idx="5693">
                  <c:v>9552</c:v>
                </c:pt>
                <c:pt idx="5694">
                  <c:v>10325</c:v>
                </c:pt>
                <c:pt idx="5695">
                  <c:v>10894</c:v>
                </c:pt>
                <c:pt idx="5696">
                  <c:v>10778</c:v>
                </c:pt>
                <c:pt idx="5697">
                  <c:v>10170</c:v>
                </c:pt>
                <c:pt idx="5698">
                  <c:v>573</c:v>
                </c:pt>
                <c:pt idx="5699">
                  <c:v>358</c:v>
                </c:pt>
                <c:pt idx="5700">
                  <c:v>800</c:v>
                </c:pt>
                <c:pt idx="5701">
                  <c:v>607</c:v>
                </c:pt>
                <c:pt idx="5702">
                  <c:v>634</c:v>
                </c:pt>
                <c:pt idx="5703">
                  <c:v>8696</c:v>
                </c:pt>
                <c:pt idx="5704">
                  <c:v>10739</c:v>
                </c:pt>
                <c:pt idx="5705">
                  <c:v>10315</c:v>
                </c:pt>
                <c:pt idx="5706">
                  <c:v>10851</c:v>
                </c:pt>
                <c:pt idx="5707">
                  <c:v>11013</c:v>
                </c:pt>
                <c:pt idx="5708">
                  <c:v>809</c:v>
                </c:pt>
                <c:pt idx="5709">
                  <c:v>672</c:v>
                </c:pt>
                <c:pt idx="5710">
                  <c:v>690</c:v>
                </c:pt>
                <c:pt idx="5711">
                  <c:v>546</c:v>
                </c:pt>
                <c:pt idx="5712">
                  <c:v>487</c:v>
                </c:pt>
                <c:pt idx="5713">
                  <c:v>9723</c:v>
                </c:pt>
                <c:pt idx="5714">
                  <c:v>9902</c:v>
                </c:pt>
                <c:pt idx="5715">
                  <c:v>10095</c:v>
                </c:pt>
                <c:pt idx="5716">
                  <c:v>11090</c:v>
                </c:pt>
                <c:pt idx="5717">
                  <c:v>10863</c:v>
                </c:pt>
                <c:pt idx="5718">
                  <c:v>765</c:v>
                </c:pt>
                <c:pt idx="5719">
                  <c:v>752</c:v>
                </c:pt>
                <c:pt idx="5720">
                  <c:v>370</c:v>
                </c:pt>
                <c:pt idx="5721">
                  <c:v>539</c:v>
                </c:pt>
                <c:pt idx="5722">
                  <c:v>715</c:v>
                </c:pt>
                <c:pt idx="5723">
                  <c:v>6112</c:v>
                </c:pt>
                <c:pt idx="5724">
                  <c:v>10074</c:v>
                </c:pt>
                <c:pt idx="5725">
                  <c:v>11079</c:v>
                </c:pt>
                <c:pt idx="5726">
                  <c:v>10607</c:v>
                </c:pt>
                <c:pt idx="5727">
                  <c:v>10614</c:v>
                </c:pt>
                <c:pt idx="5728">
                  <c:v>4409</c:v>
                </c:pt>
                <c:pt idx="5729">
                  <c:v>677</c:v>
                </c:pt>
                <c:pt idx="5730">
                  <c:v>742</c:v>
                </c:pt>
                <c:pt idx="5731">
                  <c:v>622</c:v>
                </c:pt>
                <c:pt idx="5732">
                  <c:v>583</c:v>
                </c:pt>
                <c:pt idx="5733">
                  <c:v>6489</c:v>
                </c:pt>
                <c:pt idx="5734">
                  <c:v>10800</c:v>
                </c:pt>
                <c:pt idx="5735">
                  <c:v>7773</c:v>
                </c:pt>
                <c:pt idx="5736">
                  <c:v>10371</c:v>
                </c:pt>
                <c:pt idx="5737">
                  <c:v>10916</c:v>
                </c:pt>
                <c:pt idx="5738">
                  <c:v>4870</c:v>
                </c:pt>
                <c:pt idx="5739">
                  <c:v>764</c:v>
                </c:pt>
                <c:pt idx="5740">
                  <c:v>392</c:v>
                </c:pt>
                <c:pt idx="5741">
                  <c:v>738</c:v>
                </c:pt>
                <c:pt idx="5742">
                  <c:v>757</c:v>
                </c:pt>
                <c:pt idx="5743">
                  <c:v>8599</c:v>
                </c:pt>
                <c:pt idx="5744">
                  <c:v>8585</c:v>
                </c:pt>
                <c:pt idx="5745">
                  <c:v>11062</c:v>
                </c:pt>
                <c:pt idx="5746">
                  <c:v>10320</c:v>
                </c:pt>
                <c:pt idx="5747">
                  <c:v>8580</c:v>
                </c:pt>
                <c:pt idx="5748">
                  <c:v>2001</c:v>
                </c:pt>
                <c:pt idx="5749">
                  <c:v>435</c:v>
                </c:pt>
                <c:pt idx="5750">
                  <c:v>732</c:v>
                </c:pt>
                <c:pt idx="5751">
                  <c:v>912</c:v>
                </c:pt>
                <c:pt idx="5752">
                  <c:v>696</c:v>
                </c:pt>
                <c:pt idx="5753">
                  <c:v>9093</c:v>
                </c:pt>
                <c:pt idx="5754">
                  <c:v>10519</c:v>
                </c:pt>
                <c:pt idx="5755">
                  <c:v>10671</c:v>
                </c:pt>
                <c:pt idx="5756">
                  <c:v>10581</c:v>
                </c:pt>
                <c:pt idx="5757">
                  <c:v>10700</c:v>
                </c:pt>
                <c:pt idx="5758">
                  <c:v>1944</c:v>
                </c:pt>
                <c:pt idx="5759">
                  <c:v>689</c:v>
                </c:pt>
                <c:pt idx="5760">
                  <c:v>413</c:v>
                </c:pt>
                <c:pt idx="5761">
                  <c:v>674</c:v>
                </c:pt>
                <c:pt idx="5762">
                  <c:v>830</c:v>
                </c:pt>
                <c:pt idx="5763">
                  <c:v>9068</c:v>
                </c:pt>
                <c:pt idx="5764">
                  <c:v>10377</c:v>
                </c:pt>
                <c:pt idx="5765">
                  <c:v>10591</c:v>
                </c:pt>
                <c:pt idx="5766">
                  <c:v>10436</c:v>
                </c:pt>
                <c:pt idx="5767">
                  <c:v>10191</c:v>
                </c:pt>
                <c:pt idx="5768">
                  <c:v>584</c:v>
                </c:pt>
                <c:pt idx="5769">
                  <c:v>711</c:v>
                </c:pt>
                <c:pt idx="5770">
                  <c:v>651</c:v>
                </c:pt>
                <c:pt idx="5771">
                  <c:v>508</c:v>
                </c:pt>
                <c:pt idx="5772">
                  <c:v>689</c:v>
                </c:pt>
                <c:pt idx="5773">
                  <c:v>7159</c:v>
                </c:pt>
                <c:pt idx="5774">
                  <c:v>10396</c:v>
                </c:pt>
                <c:pt idx="5775">
                  <c:v>10700</c:v>
                </c:pt>
                <c:pt idx="5776">
                  <c:v>10529</c:v>
                </c:pt>
                <c:pt idx="5777">
                  <c:v>10572</c:v>
                </c:pt>
                <c:pt idx="5778">
                  <c:v>3656</c:v>
                </c:pt>
                <c:pt idx="5779">
                  <c:v>458</c:v>
                </c:pt>
                <c:pt idx="5780">
                  <c:v>639</c:v>
                </c:pt>
                <c:pt idx="5781">
                  <c:v>688</c:v>
                </c:pt>
                <c:pt idx="5782">
                  <c:v>716</c:v>
                </c:pt>
                <c:pt idx="5783">
                  <c:v>7621</c:v>
                </c:pt>
                <c:pt idx="5784">
                  <c:v>11284</c:v>
                </c:pt>
                <c:pt idx="5785">
                  <c:v>10651</c:v>
                </c:pt>
                <c:pt idx="5786">
                  <c:v>10480</c:v>
                </c:pt>
                <c:pt idx="5787">
                  <c:v>10465</c:v>
                </c:pt>
                <c:pt idx="5788">
                  <c:v>2559</c:v>
                </c:pt>
                <c:pt idx="5789">
                  <c:v>755</c:v>
                </c:pt>
                <c:pt idx="5790">
                  <c:v>788</c:v>
                </c:pt>
                <c:pt idx="5791">
                  <c:v>469</c:v>
                </c:pt>
                <c:pt idx="5792">
                  <c:v>403</c:v>
                </c:pt>
                <c:pt idx="5793">
                  <c:v>4942</c:v>
                </c:pt>
                <c:pt idx="5794">
                  <c:v>10427</c:v>
                </c:pt>
                <c:pt idx="5795">
                  <c:v>10654</c:v>
                </c:pt>
                <c:pt idx="5796">
                  <c:v>10737</c:v>
                </c:pt>
                <c:pt idx="5797">
                  <c:v>10461</c:v>
                </c:pt>
                <c:pt idx="5798">
                  <c:v>5145</c:v>
                </c:pt>
                <c:pt idx="5799">
                  <c:v>760</c:v>
                </c:pt>
                <c:pt idx="5800">
                  <c:v>540</c:v>
                </c:pt>
                <c:pt idx="5801">
                  <c:v>674</c:v>
                </c:pt>
                <c:pt idx="5802">
                  <c:v>579</c:v>
                </c:pt>
                <c:pt idx="5803">
                  <c:v>6616</c:v>
                </c:pt>
                <c:pt idx="5804">
                  <c:v>10926</c:v>
                </c:pt>
                <c:pt idx="5805">
                  <c:v>10541</c:v>
                </c:pt>
                <c:pt idx="5806">
                  <c:v>10583</c:v>
                </c:pt>
                <c:pt idx="5807">
                  <c:v>8754</c:v>
                </c:pt>
                <c:pt idx="5808">
                  <c:v>3372</c:v>
                </c:pt>
                <c:pt idx="5809">
                  <c:v>679</c:v>
                </c:pt>
                <c:pt idx="5810">
                  <c:v>453</c:v>
                </c:pt>
                <c:pt idx="5811">
                  <c:v>635</c:v>
                </c:pt>
                <c:pt idx="5812">
                  <c:v>707</c:v>
                </c:pt>
                <c:pt idx="5813">
                  <c:v>7570</c:v>
                </c:pt>
                <c:pt idx="5814">
                  <c:v>10632</c:v>
                </c:pt>
                <c:pt idx="5815">
                  <c:v>11074</c:v>
                </c:pt>
                <c:pt idx="5816">
                  <c:v>10028</c:v>
                </c:pt>
                <c:pt idx="5817">
                  <c:v>10274</c:v>
                </c:pt>
                <c:pt idx="5818">
                  <c:v>2321</c:v>
                </c:pt>
                <c:pt idx="5819">
                  <c:v>729</c:v>
                </c:pt>
                <c:pt idx="5820">
                  <c:v>478</c:v>
                </c:pt>
                <c:pt idx="5821">
                  <c:v>764</c:v>
                </c:pt>
                <c:pt idx="5822">
                  <c:v>684</c:v>
                </c:pt>
                <c:pt idx="5823">
                  <c:v>5781</c:v>
                </c:pt>
                <c:pt idx="5824">
                  <c:v>10347</c:v>
                </c:pt>
                <c:pt idx="5825">
                  <c:v>9706</c:v>
                </c:pt>
                <c:pt idx="5826">
                  <c:v>10120</c:v>
                </c:pt>
                <c:pt idx="5827">
                  <c:v>11064</c:v>
                </c:pt>
                <c:pt idx="5828">
                  <c:v>5391</c:v>
                </c:pt>
                <c:pt idx="5829">
                  <c:v>787</c:v>
                </c:pt>
                <c:pt idx="5830">
                  <c:v>602</c:v>
                </c:pt>
                <c:pt idx="5831">
                  <c:v>284</c:v>
                </c:pt>
                <c:pt idx="5832">
                  <c:v>706</c:v>
                </c:pt>
                <c:pt idx="5833">
                  <c:v>4524</c:v>
                </c:pt>
                <c:pt idx="5834">
                  <c:v>10480</c:v>
                </c:pt>
                <c:pt idx="5835">
                  <c:v>10649</c:v>
                </c:pt>
                <c:pt idx="5836">
                  <c:v>9944</c:v>
                </c:pt>
                <c:pt idx="5837">
                  <c:v>9940</c:v>
                </c:pt>
                <c:pt idx="5838">
                  <c:v>5861</c:v>
                </c:pt>
                <c:pt idx="5839">
                  <c:v>614</c:v>
                </c:pt>
                <c:pt idx="5840">
                  <c:v>575</c:v>
                </c:pt>
                <c:pt idx="5841">
                  <c:v>696</c:v>
                </c:pt>
                <c:pt idx="5842">
                  <c:v>632</c:v>
                </c:pt>
                <c:pt idx="5843">
                  <c:v>344</c:v>
                </c:pt>
                <c:pt idx="5844">
                  <c:v>7574</c:v>
                </c:pt>
                <c:pt idx="5845">
                  <c:v>9909</c:v>
                </c:pt>
                <c:pt idx="5846">
                  <c:v>10708</c:v>
                </c:pt>
                <c:pt idx="5847">
                  <c:v>11091</c:v>
                </c:pt>
                <c:pt idx="5848">
                  <c:v>10268</c:v>
                </c:pt>
                <c:pt idx="5849">
                  <c:v>3259</c:v>
                </c:pt>
                <c:pt idx="5850">
                  <c:v>658</c:v>
                </c:pt>
                <c:pt idx="5851">
                  <c:v>622</c:v>
                </c:pt>
                <c:pt idx="5852">
                  <c:v>650</c:v>
                </c:pt>
                <c:pt idx="5853">
                  <c:v>706</c:v>
                </c:pt>
                <c:pt idx="5854">
                  <c:v>3988</c:v>
                </c:pt>
                <c:pt idx="5855">
                  <c:v>10327</c:v>
                </c:pt>
                <c:pt idx="5856">
                  <c:v>10568</c:v>
                </c:pt>
                <c:pt idx="5857">
                  <c:v>9738</c:v>
                </c:pt>
                <c:pt idx="5858">
                  <c:v>10287</c:v>
                </c:pt>
                <c:pt idx="5859">
                  <c:v>5841</c:v>
                </c:pt>
                <c:pt idx="5860">
                  <c:v>382</c:v>
                </c:pt>
                <c:pt idx="5861">
                  <c:v>567</c:v>
                </c:pt>
                <c:pt idx="5862">
                  <c:v>585</c:v>
                </c:pt>
                <c:pt idx="5863">
                  <c:v>759</c:v>
                </c:pt>
                <c:pt idx="5864">
                  <c:v>5710</c:v>
                </c:pt>
                <c:pt idx="5865">
                  <c:v>10639</c:v>
                </c:pt>
                <c:pt idx="5866">
                  <c:v>8706</c:v>
                </c:pt>
                <c:pt idx="5867">
                  <c:v>10770</c:v>
                </c:pt>
                <c:pt idx="5868">
                  <c:v>10007</c:v>
                </c:pt>
                <c:pt idx="5869">
                  <c:v>4306</c:v>
                </c:pt>
                <c:pt idx="5870">
                  <c:v>831</c:v>
                </c:pt>
                <c:pt idx="5871">
                  <c:v>462</c:v>
                </c:pt>
                <c:pt idx="5872">
                  <c:v>851</c:v>
                </c:pt>
                <c:pt idx="5873">
                  <c:v>711</c:v>
                </c:pt>
                <c:pt idx="5874">
                  <c:v>8758</c:v>
                </c:pt>
                <c:pt idx="5875">
                  <c:v>11029</c:v>
                </c:pt>
                <c:pt idx="5876">
                  <c:v>9898</c:v>
                </c:pt>
                <c:pt idx="5877">
                  <c:v>10489</c:v>
                </c:pt>
                <c:pt idx="5878">
                  <c:v>10486</c:v>
                </c:pt>
                <c:pt idx="5879">
                  <c:v>1231</c:v>
                </c:pt>
                <c:pt idx="5880">
                  <c:v>538</c:v>
                </c:pt>
                <c:pt idx="5881">
                  <c:v>707</c:v>
                </c:pt>
                <c:pt idx="5882">
                  <c:v>801</c:v>
                </c:pt>
                <c:pt idx="5883">
                  <c:v>1153</c:v>
                </c:pt>
                <c:pt idx="5884">
                  <c:v>10458</c:v>
                </c:pt>
                <c:pt idx="5885">
                  <c:v>10941</c:v>
                </c:pt>
                <c:pt idx="5886">
                  <c:v>11147</c:v>
                </c:pt>
                <c:pt idx="5887">
                  <c:v>10573</c:v>
                </c:pt>
                <c:pt idx="5888">
                  <c:v>9291</c:v>
                </c:pt>
                <c:pt idx="5889">
                  <c:v>723</c:v>
                </c:pt>
                <c:pt idx="5890">
                  <c:v>553</c:v>
                </c:pt>
                <c:pt idx="5891">
                  <c:v>663</c:v>
                </c:pt>
                <c:pt idx="5892">
                  <c:v>489</c:v>
                </c:pt>
                <c:pt idx="5893">
                  <c:v>651</c:v>
                </c:pt>
                <c:pt idx="5894">
                  <c:v>9039</c:v>
                </c:pt>
                <c:pt idx="5895">
                  <c:v>10700</c:v>
                </c:pt>
                <c:pt idx="5896">
                  <c:v>10531</c:v>
                </c:pt>
                <c:pt idx="5897">
                  <c:v>10115</c:v>
                </c:pt>
                <c:pt idx="5898">
                  <c:v>10157</c:v>
                </c:pt>
                <c:pt idx="5899">
                  <c:v>1609</c:v>
                </c:pt>
                <c:pt idx="5900">
                  <c:v>292</c:v>
                </c:pt>
                <c:pt idx="5901">
                  <c:v>725</c:v>
                </c:pt>
                <c:pt idx="5902">
                  <c:v>663</c:v>
                </c:pt>
                <c:pt idx="5903">
                  <c:v>577</c:v>
                </c:pt>
                <c:pt idx="5904">
                  <c:v>6142</c:v>
                </c:pt>
                <c:pt idx="5905">
                  <c:v>10099</c:v>
                </c:pt>
                <c:pt idx="5906">
                  <c:v>10963</c:v>
                </c:pt>
                <c:pt idx="5907">
                  <c:v>10485</c:v>
                </c:pt>
                <c:pt idx="5908">
                  <c:v>10962</c:v>
                </c:pt>
                <c:pt idx="5909">
                  <c:v>3750</c:v>
                </c:pt>
                <c:pt idx="5910">
                  <c:v>719</c:v>
                </c:pt>
                <c:pt idx="5911">
                  <c:v>530</c:v>
                </c:pt>
                <c:pt idx="5912">
                  <c:v>693</c:v>
                </c:pt>
                <c:pt idx="5913">
                  <c:v>411</c:v>
                </c:pt>
                <c:pt idx="5914">
                  <c:v>5876</c:v>
                </c:pt>
                <c:pt idx="5915">
                  <c:v>10282</c:v>
                </c:pt>
                <c:pt idx="5916">
                  <c:v>10953</c:v>
                </c:pt>
                <c:pt idx="5917">
                  <c:v>10616</c:v>
                </c:pt>
                <c:pt idx="5918">
                  <c:v>11063</c:v>
                </c:pt>
                <c:pt idx="5919">
                  <c:v>3545</c:v>
                </c:pt>
                <c:pt idx="5920">
                  <c:v>744</c:v>
                </c:pt>
                <c:pt idx="5921">
                  <c:v>648</c:v>
                </c:pt>
                <c:pt idx="5922">
                  <c:v>677</c:v>
                </c:pt>
                <c:pt idx="5923">
                  <c:v>826</c:v>
                </c:pt>
                <c:pt idx="5924">
                  <c:v>5590</c:v>
                </c:pt>
                <c:pt idx="5925">
                  <c:v>10614</c:v>
                </c:pt>
                <c:pt idx="5926">
                  <c:v>10361</c:v>
                </c:pt>
                <c:pt idx="5927">
                  <c:v>10035</c:v>
                </c:pt>
                <c:pt idx="5928">
                  <c:v>10127</c:v>
                </c:pt>
                <c:pt idx="5929">
                  <c:v>5213</c:v>
                </c:pt>
                <c:pt idx="5930">
                  <c:v>633</c:v>
                </c:pt>
                <c:pt idx="5931">
                  <c:v>569</c:v>
                </c:pt>
                <c:pt idx="5932">
                  <c:v>650</c:v>
                </c:pt>
                <c:pt idx="5933">
                  <c:v>300</c:v>
                </c:pt>
                <c:pt idx="5934">
                  <c:v>480</c:v>
                </c:pt>
                <c:pt idx="5935">
                  <c:v>5661</c:v>
                </c:pt>
                <c:pt idx="5936">
                  <c:v>5768</c:v>
                </c:pt>
                <c:pt idx="5937">
                  <c:v>4739</c:v>
                </c:pt>
                <c:pt idx="5938">
                  <c:v>10315</c:v>
                </c:pt>
                <c:pt idx="5939">
                  <c:v>10404</c:v>
                </c:pt>
                <c:pt idx="5940">
                  <c:v>435</c:v>
                </c:pt>
                <c:pt idx="5941">
                  <c:v>602</c:v>
                </c:pt>
                <c:pt idx="5942">
                  <c:v>293</c:v>
                </c:pt>
                <c:pt idx="5943">
                  <c:v>772</c:v>
                </c:pt>
                <c:pt idx="5944">
                  <c:v>6757</c:v>
                </c:pt>
                <c:pt idx="5945">
                  <c:v>10170</c:v>
                </c:pt>
                <c:pt idx="5946">
                  <c:v>11073</c:v>
                </c:pt>
                <c:pt idx="5947">
                  <c:v>10379</c:v>
                </c:pt>
                <c:pt idx="5948">
                  <c:v>8141</c:v>
                </c:pt>
                <c:pt idx="5949">
                  <c:v>2494</c:v>
                </c:pt>
                <c:pt idx="5950">
                  <c:v>670</c:v>
                </c:pt>
                <c:pt idx="5951">
                  <c:v>665</c:v>
                </c:pt>
                <c:pt idx="5952">
                  <c:v>528</c:v>
                </c:pt>
                <c:pt idx="5953">
                  <c:v>1199</c:v>
                </c:pt>
                <c:pt idx="5954">
                  <c:v>10916</c:v>
                </c:pt>
                <c:pt idx="5955">
                  <c:v>9989</c:v>
                </c:pt>
                <c:pt idx="5956">
                  <c:v>10571</c:v>
                </c:pt>
                <c:pt idx="5957">
                  <c:v>10572</c:v>
                </c:pt>
                <c:pt idx="5958">
                  <c:v>10809</c:v>
                </c:pt>
                <c:pt idx="5959">
                  <c:v>11099</c:v>
                </c:pt>
                <c:pt idx="5960">
                  <c:v>10408</c:v>
                </c:pt>
                <c:pt idx="5961">
                  <c:v>9553</c:v>
                </c:pt>
                <c:pt idx="5962">
                  <c:v>6586</c:v>
                </c:pt>
                <c:pt idx="5963">
                  <c:v>10962</c:v>
                </c:pt>
                <c:pt idx="5964">
                  <c:v>9503</c:v>
                </c:pt>
                <c:pt idx="5965">
                  <c:v>10575</c:v>
                </c:pt>
                <c:pt idx="5966">
                  <c:v>10478</c:v>
                </c:pt>
                <c:pt idx="5967">
                  <c:v>11381</c:v>
                </c:pt>
                <c:pt idx="5968">
                  <c:v>10897</c:v>
                </c:pt>
                <c:pt idx="5969">
                  <c:v>10373</c:v>
                </c:pt>
                <c:pt idx="5970">
                  <c:v>10793</c:v>
                </c:pt>
                <c:pt idx="5971">
                  <c:v>10262</c:v>
                </c:pt>
                <c:pt idx="5972">
                  <c:v>10809</c:v>
                </c:pt>
                <c:pt idx="5973">
                  <c:v>7574</c:v>
                </c:pt>
                <c:pt idx="5974">
                  <c:v>10042</c:v>
                </c:pt>
                <c:pt idx="5975">
                  <c:v>9168</c:v>
                </c:pt>
                <c:pt idx="5976">
                  <c:v>10400</c:v>
                </c:pt>
                <c:pt idx="5977">
                  <c:v>10683</c:v>
                </c:pt>
                <c:pt idx="5978">
                  <c:v>10306</c:v>
                </c:pt>
                <c:pt idx="5979">
                  <c:v>9397</c:v>
                </c:pt>
                <c:pt idx="5980">
                  <c:v>8955</c:v>
                </c:pt>
                <c:pt idx="5981">
                  <c:v>10604</c:v>
                </c:pt>
                <c:pt idx="5982">
                  <c:v>10102</c:v>
                </c:pt>
                <c:pt idx="5983">
                  <c:v>6301</c:v>
                </c:pt>
                <c:pt idx="5984">
                  <c:v>468</c:v>
                </c:pt>
                <c:pt idx="5985">
                  <c:v>650</c:v>
                </c:pt>
                <c:pt idx="5986">
                  <c:v>532</c:v>
                </c:pt>
                <c:pt idx="5987">
                  <c:v>249</c:v>
                </c:pt>
                <c:pt idx="5988">
                  <c:v>12</c:v>
                </c:pt>
                <c:pt idx="5989">
                  <c:v>295</c:v>
                </c:pt>
                <c:pt idx="5990">
                  <c:v>637</c:v>
                </c:pt>
                <c:pt idx="5991">
                  <c:v>688</c:v>
                </c:pt>
                <c:pt idx="5992">
                  <c:v>608</c:v>
                </c:pt>
                <c:pt idx="5993">
                  <c:v>584</c:v>
                </c:pt>
                <c:pt idx="5994">
                  <c:v>531</c:v>
                </c:pt>
                <c:pt idx="5995">
                  <c:v>473</c:v>
                </c:pt>
                <c:pt idx="5996">
                  <c:v>569</c:v>
                </c:pt>
                <c:pt idx="5997">
                  <c:v>10499</c:v>
                </c:pt>
                <c:pt idx="5998">
                  <c:v>9362</c:v>
                </c:pt>
                <c:pt idx="5999">
                  <c:v>7280</c:v>
                </c:pt>
                <c:pt idx="6000">
                  <c:v>10294</c:v>
                </c:pt>
                <c:pt idx="6001">
                  <c:v>9611</c:v>
                </c:pt>
                <c:pt idx="6002">
                  <c:v>596</c:v>
                </c:pt>
                <c:pt idx="6003">
                  <c:v>730</c:v>
                </c:pt>
                <c:pt idx="6004">
                  <c:v>629</c:v>
                </c:pt>
                <c:pt idx="6005">
                  <c:v>685</c:v>
                </c:pt>
                <c:pt idx="6006">
                  <c:v>5957</c:v>
                </c:pt>
                <c:pt idx="6007">
                  <c:v>10556</c:v>
                </c:pt>
                <c:pt idx="6008">
                  <c:v>10097</c:v>
                </c:pt>
                <c:pt idx="6009">
                  <c:v>10655</c:v>
                </c:pt>
                <c:pt idx="6010">
                  <c:v>9741</c:v>
                </c:pt>
                <c:pt idx="6011">
                  <c:v>4768</c:v>
                </c:pt>
                <c:pt idx="6012">
                  <c:v>633</c:v>
                </c:pt>
                <c:pt idx="6013">
                  <c:v>505</c:v>
                </c:pt>
                <c:pt idx="6014">
                  <c:v>693</c:v>
                </c:pt>
                <c:pt idx="6015">
                  <c:v>858</c:v>
                </c:pt>
                <c:pt idx="6016">
                  <c:v>6482</c:v>
                </c:pt>
                <c:pt idx="6017">
                  <c:v>8360</c:v>
                </c:pt>
                <c:pt idx="6018">
                  <c:v>9965</c:v>
                </c:pt>
                <c:pt idx="6019">
                  <c:v>10788</c:v>
                </c:pt>
                <c:pt idx="6020">
                  <c:v>10218</c:v>
                </c:pt>
                <c:pt idx="6021">
                  <c:v>3323</c:v>
                </c:pt>
                <c:pt idx="6022">
                  <c:v>671</c:v>
                </c:pt>
                <c:pt idx="6023">
                  <c:v>735</c:v>
                </c:pt>
                <c:pt idx="6024">
                  <c:v>457</c:v>
                </c:pt>
                <c:pt idx="6025">
                  <c:v>624</c:v>
                </c:pt>
                <c:pt idx="6026">
                  <c:v>8157</c:v>
                </c:pt>
                <c:pt idx="6027">
                  <c:v>10287</c:v>
                </c:pt>
                <c:pt idx="6028">
                  <c:v>9502</c:v>
                </c:pt>
                <c:pt idx="6029">
                  <c:v>10577</c:v>
                </c:pt>
                <c:pt idx="6030">
                  <c:v>10349</c:v>
                </c:pt>
                <c:pt idx="6031">
                  <c:v>2714</c:v>
                </c:pt>
                <c:pt idx="6032">
                  <c:v>608</c:v>
                </c:pt>
                <c:pt idx="6033">
                  <c:v>496</c:v>
                </c:pt>
                <c:pt idx="6034">
                  <c:v>693</c:v>
                </c:pt>
                <c:pt idx="6035">
                  <c:v>594</c:v>
                </c:pt>
                <c:pt idx="6036">
                  <c:v>6687</c:v>
                </c:pt>
                <c:pt idx="6037">
                  <c:v>10564</c:v>
                </c:pt>
                <c:pt idx="6038">
                  <c:v>10416</c:v>
                </c:pt>
                <c:pt idx="6039">
                  <c:v>9792</c:v>
                </c:pt>
                <c:pt idx="6040">
                  <c:v>11269</c:v>
                </c:pt>
                <c:pt idx="6041">
                  <c:v>3545</c:v>
                </c:pt>
                <c:pt idx="6042">
                  <c:v>739</c:v>
                </c:pt>
                <c:pt idx="6043">
                  <c:v>569</c:v>
                </c:pt>
                <c:pt idx="6044">
                  <c:v>640</c:v>
                </c:pt>
                <c:pt idx="6045">
                  <c:v>678</c:v>
                </c:pt>
                <c:pt idx="6046">
                  <c:v>7505</c:v>
                </c:pt>
                <c:pt idx="6047">
                  <c:v>10011</c:v>
                </c:pt>
                <c:pt idx="6048">
                  <c:v>10368</c:v>
                </c:pt>
                <c:pt idx="6049">
                  <c:v>10401</c:v>
                </c:pt>
                <c:pt idx="6050">
                  <c:v>10243</c:v>
                </c:pt>
                <c:pt idx="6051">
                  <c:v>2669</c:v>
                </c:pt>
                <c:pt idx="6052">
                  <c:v>563</c:v>
                </c:pt>
                <c:pt idx="6053">
                  <c:v>299</c:v>
                </c:pt>
                <c:pt idx="6054">
                  <c:v>663</c:v>
                </c:pt>
                <c:pt idx="6055">
                  <c:v>323</c:v>
                </c:pt>
                <c:pt idx="6056">
                  <c:v>1324</c:v>
                </c:pt>
                <c:pt idx="6057">
                  <c:v>7794</c:v>
                </c:pt>
                <c:pt idx="6058">
                  <c:v>10118</c:v>
                </c:pt>
                <c:pt idx="6059">
                  <c:v>10463</c:v>
                </c:pt>
                <c:pt idx="6060">
                  <c:v>10033</c:v>
                </c:pt>
                <c:pt idx="6061">
                  <c:v>8840</c:v>
                </c:pt>
                <c:pt idx="6062">
                  <c:v>511</c:v>
                </c:pt>
                <c:pt idx="6063">
                  <c:v>693</c:v>
                </c:pt>
                <c:pt idx="6064">
                  <c:v>677</c:v>
                </c:pt>
                <c:pt idx="6065">
                  <c:v>740</c:v>
                </c:pt>
                <c:pt idx="6066">
                  <c:v>4758</c:v>
                </c:pt>
                <c:pt idx="6067">
                  <c:v>10691</c:v>
                </c:pt>
                <c:pt idx="6068">
                  <c:v>10235</c:v>
                </c:pt>
                <c:pt idx="6069">
                  <c:v>10090</c:v>
                </c:pt>
                <c:pt idx="6070">
                  <c:v>10560</c:v>
                </c:pt>
                <c:pt idx="6071">
                  <c:v>5247</c:v>
                </c:pt>
                <c:pt idx="6072">
                  <c:v>581</c:v>
                </c:pt>
                <c:pt idx="6073">
                  <c:v>675</c:v>
                </c:pt>
                <c:pt idx="6074">
                  <c:v>537</c:v>
                </c:pt>
                <c:pt idx="6075">
                  <c:v>688</c:v>
                </c:pt>
                <c:pt idx="6076">
                  <c:v>7234</c:v>
                </c:pt>
                <c:pt idx="6077">
                  <c:v>10534</c:v>
                </c:pt>
                <c:pt idx="6078">
                  <c:v>10166</c:v>
                </c:pt>
                <c:pt idx="6079">
                  <c:v>10732</c:v>
                </c:pt>
                <c:pt idx="6080">
                  <c:v>9968</c:v>
                </c:pt>
                <c:pt idx="6081">
                  <c:v>3073</c:v>
                </c:pt>
                <c:pt idx="6082">
                  <c:v>687</c:v>
                </c:pt>
                <c:pt idx="6083">
                  <c:v>712</c:v>
                </c:pt>
                <c:pt idx="6084">
                  <c:v>655</c:v>
                </c:pt>
                <c:pt idx="6085">
                  <c:v>550</c:v>
                </c:pt>
                <c:pt idx="6086">
                  <c:v>7383</c:v>
                </c:pt>
                <c:pt idx="6087">
                  <c:v>10508</c:v>
                </c:pt>
                <c:pt idx="6088">
                  <c:v>10191</c:v>
                </c:pt>
                <c:pt idx="6089">
                  <c:v>9983</c:v>
                </c:pt>
                <c:pt idx="6090">
                  <c:v>10505</c:v>
                </c:pt>
                <c:pt idx="6091">
                  <c:v>3119</c:v>
                </c:pt>
                <c:pt idx="6092">
                  <c:v>479</c:v>
                </c:pt>
                <c:pt idx="6093">
                  <c:v>807</c:v>
                </c:pt>
                <c:pt idx="6094">
                  <c:v>332</c:v>
                </c:pt>
                <c:pt idx="6095">
                  <c:v>644</c:v>
                </c:pt>
                <c:pt idx="6096">
                  <c:v>5060</c:v>
                </c:pt>
                <c:pt idx="6097">
                  <c:v>10338</c:v>
                </c:pt>
                <c:pt idx="6098">
                  <c:v>10016</c:v>
                </c:pt>
                <c:pt idx="6099">
                  <c:v>10440</c:v>
                </c:pt>
                <c:pt idx="6100">
                  <c:v>9712</c:v>
                </c:pt>
                <c:pt idx="6101">
                  <c:v>4644</c:v>
                </c:pt>
                <c:pt idx="6102">
                  <c:v>531</c:v>
                </c:pt>
                <c:pt idx="6103">
                  <c:v>778</c:v>
                </c:pt>
                <c:pt idx="6104">
                  <c:v>659</c:v>
                </c:pt>
                <c:pt idx="6105">
                  <c:v>629</c:v>
                </c:pt>
                <c:pt idx="6106">
                  <c:v>6962</c:v>
                </c:pt>
                <c:pt idx="6107">
                  <c:v>9844</c:v>
                </c:pt>
                <c:pt idx="6108">
                  <c:v>10126</c:v>
                </c:pt>
                <c:pt idx="6109">
                  <c:v>10709</c:v>
                </c:pt>
                <c:pt idx="6110">
                  <c:v>9906</c:v>
                </c:pt>
                <c:pt idx="6111">
                  <c:v>3181</c:v>
                </c:pt>
                <c:pt idx="6112">
                  <c:v>684</c:v>
                </c:pt>
                <c:pt idx="6113">
                  <c:v>469</c:v>
                </c:pt>
                <c:pt idx="6114">
                  <c:v>664</c:v>
                </c:pt>
                <c:pt idx="6115">
                  <c:v>637</c:v>
                </c:pt>
                <c:pt idx="6116">
                  <c:v>5641</c:v>
                </c:pt>
                <c:pt idx="6117">
                  <c:v>10456</c:v>
                </c:pt>
                <c:pt idx="6118">
                  <c:v>9949</c:v>
                </c:pt>
                <c:pt idx="6119">
                  <c:v>10562</c:v>
                </c:pt>
                <c:pt idx="6120">
                  <c:v>9627</c:v>
                </c:pt>
                <c:pt idx="6121">
                  <c:v>4424</c:v>
                </c:pt>
                <c:pt idx="6122">
                  <c:v>522</c:v>
                </c:pt>
                <c:pt idx="6123">
                  <c:v>563</c:v>
                </c:pt>
                <c:pt idx="6124">
                  <c:v>688</c:v>
                </c:pt>
                <c:pt idx="6125">
                  <c:v>486</c:v>
                </c:pt>
                <c:pt idx="6126">
                  <c:v>6956</c:v>
                </c:pt>
                <c:pt idx="6127">
                  <c:v>9878</c:v>
                </c:pt>
                <c:pt idx="6128">
                  <c:v>6757</c:v>
                </c:pt>
                <c:pt idx="6129">
                  <c:v>8155</c:v>
                </c:pt>
                <c:pt idx="6130">
                  <c:v>10294</c:v>
                </c:pt>
                <c:pt idx="6131">
                  <c:v>3391</c:v>
                </c:pt>
                <c:pt idx="6132">
                  <c:v>616</c:v>
                </c:pt>
                <c:pt idx="6133">
                  <c:v>578</c:v>
                </c:pt>
                <c:pt idx="6134">
                  <c:v>494</c:v>
                </c:pt>
                <c:pt idx="6135">
                  <c:v>4418</c:v>
                </c:pt>
                <c:pt idx="6136">
                  <c:v>10191</c:v>
                </c:pt>
                <c:pt idx="6137">
                  <c:v>10311</c:v>
                </c:pt>
                <c:pt idx="6138">
                  <c:v>10227</c:v>
                </c:pt>
                <c:pt idx="6139">
                  <c:v>10495</c:v>
                </c:pt>
                <c:pt idx="6140">
                  <c:v>6148</c:v>
                </c:pt>
                <c:pt idx="6141">
                  <c:v>649</c:v>
                </c:pt>
                <c:pt idx="6142">
                  <c:v>456</c:v>
                </c:pt>
                <c:pt idx="6143">
                  <c:v>676</c:v>
                </c:pt>
                <c:pt idx="6144">
                  <c:v>543</c:v>
                </c:pt>
                <c:pt idx="6145">
                  <c:v>7354</c:v>
                </c:pt>
                <c:pt idx="6146">
                  <c:v>10399</c:v>
                </c:pt>
                <c:pt idx="6147">
                  <c:v>10212</c:v>
                </c:pt>
                <c:pt idx="6148">
                  <c:v>10044</c:v>
                </c:pt>
                <c:pt idx="6149">
                  <c:v>8289</c:v>
                </c:pt>
                <c:pt idx="6150">
                  <c:v>2886</c:v>
                </c:pt>
                <c:pt idx="6151">
                  <c:v>572</c:v>
                </c:pt>
                <c:pt idx="6152">
                  <c:v>546</c:v>
                </c:pt>
                <c:pt idx="6153">
                  <c:v>650</c:v>
                </c:pt>
                <c:pt idx="6154">
                  <c:v>129</c:v>
                </c:pt>
                <c:pt idx="6155">
                  <c:v>2346</c:v>
                </c:pt>
                <c:pt idx="6156">
                  <c:v>10927</c:v>
                </c:pt>
                <c:pt idx="6157">
                  <c:v>9987</c:v>
                </c:pt>
                <c:pt idx="6158">
                  <c:v>9807</c:v>
                </c:pt>
                <c:pt idx="6159">
                  <c:v>10243</c:v>
                </c:pt>
                <c:pt idx="6160">
                  <c:v>7563</c:v>
                </c:pt>
                <c:pt idx="6161">
                  <c:v>453</c:v>
                </c:pt>
                <c:pt idx="6162">
                  <c:v>719</c:v>
                </c:pt>
                <c:pt idx="6163">
                  <c:v>692</c:v>
                </c:pt>
                <c:pt idx="6164">
                  <c:v>559</c:v>
                </c:pt>
                <c:pt idx="6165">
                  <c:v>5261</c:v>
                </c:pt>
                <c:pt idx="6166">
                  <c:v>10117</c:v>
                </c:pt>
                <c:pt idx="6167">
                  <c:v>10457</c:v>
                </c:pt>
                <c:pt idx="6168">
                  <c:v>11071</c:v>
                </c:pt>
                <c:pt idx="6169">
                  <c:v>10160</c:v>
                </c:pt>
                <c:pt idx="6170">
                  <c:v>4884</c:v>
                </c:pt>
                <c:pt idx="6171">
                  <c:v>785</c:v>
                </c:pt>
                <c:pt idx="6172">
                  <c:v>681</c:v>
                </c:pt>
                <c:pt idx="6173">
                  <c:v>392</c:v>
                </c:pt>
                <c:pt idx="6174">
                  <c:v>590</c:v>
                </c:pt>
                <c:pt idx="6175">
                  <c:v>6800</c:v>
                </c:pt>
                <c:pt idx="6176">
                  <c:v>10222</c:v>
                </c:pt>
                <c:pt idx="6177">
                  <c:v>10230</c:v>
                </c:pt>
                <c:pt idx="6178">
                  <c:v>10746</c:v>
                </c:pt>
                <c:pt idx="6179">
                  <c:v>10097</c:v>
                </c:pt>
                <c:pt idx="6180">
                  <c:v>3530</c:v>
                </c:pt>
                <c:pt idx="6181">
                  <c:v>420</c:v>
                </c:pt>
                <c:pt idx="6182">
                  <c:v>279</c:v>
                </c:pt>
                <c:pt idx="6183">
                  <c:v>490</c:v>
                </c:pt>
                <c:pt idx="6184">
                  <c:v>661</c:v>
                </c:pt>
                <c:pt idx="6185">
                  <c:v>3461</c:v>
                </c:pt>
                <c:pt idx="6186">
                  <c:v>10786</c:v>
                </c:pt>
                <c:pt idx="6187">
                  <c:v>10570</c:v>
                </c:pt>
                <c:pt idx="6188">
                  <c:v>10521</c:v>
                </c:pt>
                <c:pt idx="6189">
                  <c:v>10163</c:v>
                </c:pt>
                <c:pt idx="6190">
                  <c:v>7311</c:v>
                </c:pt>
                <c:pt idx="6191">
                  <c:v>777</c:v>
                </c:pt>
                <c:pt idx="6192">
                  <c:v>631</c:v>
                </c:pt>
                <c:pt idx="6193">
                  <c:v>577</c:v>
                </c:pt>
                <c:pt idx="6194">
                  <c:v>721</c:v>
                </c:pt>
                <c:pt idx="6195">
                  <c:v>3046</c:v>
                </c:pt>
                <c:pt idx="6196">
                  <c:v>8673</c:v>
                </c:pt>
                <c:pt idx="6197">
                  <c:v>9893</c:v>
                </c:pt>
                <c:pt idx="6198">
                  <c:v>10073</c:v>
                </c:pt>
                <c:pt idx="6199">
                  <c:v>10059</c:v>
                </c:pt>
                <c:pt idx="6200">
                  <c:v>4967</c:v>
                </c:pt>
                <c:pt idx="6201">
                  <c:v>486</c:v>
                </c:pt>
                <c:pt idx="6202">
                  <c:v>692</c:v>
                </c:pt>
                <c:pt idx="6203">
                  <c:v>612</c:v>
                </c:pt>
                <c:pt idx="6204">
                  <c:v>585</c:v>
                </c:pt>
                <c:pt idx="6205">
                  <c:v>8874</c:v>
                </c:pt>
                <c:pt idx="6206">
                  <c:v>10487</c:v>
                </c:pt>
                <c:pt idx="6207">
                  <c:v>10290</c:v>
                </c:pt>
                <c:pt idx="6208">
                  <c:v>10052</c:v>
                </c:pt>
                <c:pt idx="6209">
                  <c:v>8339</c:v>
                </c:pt>
                <c:pt idx="6210">
                  <c:v>1413</c:v>
                </c:pt>
                <c:pt idx="6211">
                  <c:v>673</c:v>
                </c:pt>
                <c:pt idx="6212">
                  <c:v>604</c:v>
                </c:pt>
                <c:pt idx="6213">
                  <c:v>666</c:v>
                </c:pt>
                <c:pt idx="6214">
                  <c:v>761</c:v>
                </c:pt>
                <c:pt idx="6215">
                  <c:v>10126</c:v>
                </c:pt>
                <c:pt idx="6216">
                  <c:v>10065</c:v>
                </c:pt>
                <c:pt idx="6217">
                  <c:v>9737</c:v>
                </c:pt>
                <c:pt idx="6218">
                  <c:v>10394</c:v>
                </c:pt>
                <c:pt idx="6219">
                  <c:v>9626</c:v>
                </c:pt>
                <c:pt idx="6220">
                  <c:v>615</c:v>
                </c:pt>
                <c:pt idx="6221">
                  <c:v>496</c:v>
                </c:pt>
                <c:pt idx="6222">
                  <c:v>538</c:v>
                </c:pt>
                <c:pt idx="6223">
                  <c:v>633</c:v>
                </c:pt>
                <c:pt idx="6224">
                  <c:v>4090</c:v>
                </c:pt>
                <c:pt idx="6225">
                  <c:v>10356</c:v>
                </c:pt>
                <c:pt idx="6226">
                  <c:v>9883</c:v>
                </c:pt>
                <c:pt idx="6227">
                  <c:v>10186</c:v>
                </c:pt>
                <c:pt idx="6228">
                  <c:v>9710</c:v>
                </c:pt>
                <c:pt idx="6229">
                  <c:v>5535</c:v>
                </c:pt>
                <c:pt idx="6230">
                  <c:v>648</c:v>
                </c:pt>
                <c:pt idx="6231">
                  <c:v>478</c:v>
                </c:pt>
                <c:pt idx="6232">
                  <c:v>444</c:v>
                </c:pt>
                <c:pt idx="6233">
                  <c:v>637</c:v>
                </c:pt>
                <c:pt idx="6234">
                  <c:v>3946</c:v>
                </c:pt>
                <c:pt idx="6235">
                  <c:v>9917</c:v>
                </c:pt>
                <c:pt idx="6236">
                  <c:v>10147</c:v>
                </c:pt>
                <c:pt idx="6237">
                  <c:v>9897</c:v>
                </c:pt>
                <c:pt idx="6238">
                  <c:v>10496</c:v>
                </c:pt>
                <c:pt idx="6239">
                  <c:v>6061</c:v>
                </c:pt>
                <c:pt idx="6240">
                  <c:v>607</c:v>
                </c:pt>
                <c:pt idx="6241">
                  <c:v>614</c:v>
                </c:pt>
                <c:pt idx="6242">
                  <c:v>527</c:v>
                </c:pt>
                <c:pt idx="6243">
                  <c:v>644</c:v>
                </c:pt>
                <c:pt idx="6244">
                  <c:v>5806</c:v>
                </c:pt>
                <c:pt idx="6245">
                  <c:v>10116</c:v>
                </c:pt>
                <c:pt idx="6246">
                  <c:v>10459</c:v>
                </c:pt>
                <c:pt idx="6247">
                  <c:v>8668</c:v>
                </c:pt>
                <c:pt idx="6248">
                  <c:v>9991</c:v>
                </c:pt>
                <c:pt idx="6249">
                  <c:v>4817</c:v>
                </c:pt>
                <c:pt idx="6250">
                  <c:v>779</c:v>
                </c:pt>
                <c:pt idx="6251">
                  <c:v>695</c:v>
                </c:pt>
                <c:pt idx="6252">
                  <c:v>349</c:v>
                </c:pt>
                <c:pt idx="6253">
                  <c:v>506</c:v>
                </c:pt>
                <c:pt idx="6254">
                  <c:v>3814</c:v>
                </c:pt>
                <c:pt idx="6255">
                  <c:v>9780</c:v>
                </c:pt>
                <c:pt idx="6256">
                  <c:v>10140</c:v>
                </c:pt>
                <c:pt idx="6257">
                  <c:v>9952</c:v>
                </c:pt>
                <c:pt idx="6258">
                  <c:v>10768</c:v>
                </c:pt>
                <c:pt idx="6259">
                  <c:v>6281</c:v>
                </c:pt>
                <c:pt idx="6260">
                  <c:v>747</c:v>
                </c:pt>
                <c:pt idx="6261">
                  <c:v>716</c:v>
                </c:pt>
                <c:pt idx="6262">
                  <c:v>464</c:v>
                </c:pt>
                <c:pt idx="6263">
                  <c:v>534</c:v>
                </c:pt>
                <c:pt idx="6264">
                  <c:v>4246</c:v>
                </c:pt>
                <c:pt idx="6265">
                  <c:v>10025</c:v>
                </c:pt>
                <c:pt idx="6266">
                  <c:v>10018</c:v>
                </c:pt>
                <c:pt idx="6267">
                  <c:v>10549</c:v>
                </c:pt>
                <c:pt idx="6268">
                  <c:v>9814</c:v>
                </c:pt>
                <c:pt idx="6269">
                  <c:v>3552</c:v>
                </c:pt>
                <c:pt idx="6270">
                  <c:v>580</c:v>
                </c:pt>
                <c:pt idx="6271">
                  <c:v>686</c:v>
                </c:pt>
                <c:pt idx="6272">
                  <c:v>712</c:v>
                </c:pt>
                <c:pt idx="6273">
                  <c:v>448</c:v>
                </c:pt>
                <c:pt idx="6274">
                  <c:v>9933</c:v>
                </c:pt>
                <c:pt idx="6275">
                  <c:v>10327</c:v>
                </c:pt>
                <c:pt idx="6276">
                  <c:v>10326</c:v>
                </c:pt>
                <c:pt idx="6277">
                  <c:v>10085</c:v>
                </c:pt>
                <c:pt idx="6278">
                  <c:v>10370</c:v>
                </c:pt>
                <c:pt idx="6279">
                  <c:v>584</c:v>
                </c:pt>
                <c:pt idx="6280">
                  <c:v>393</c:v>
                </c:pt>
                <c:pt idx="6281">
                  <c:v>622</c:v>
                </c:pt>
                <c:pt idx="6282">
                  <c:v>769</c:v>
                </c:pt>
                <c:pt idx="6283">
                  <c:v>620</c:v>
                </c:pt>
                <c:pt idx="6284">
                  <c:v>6598</c:v>
                </c:pt>
                <c:pt idx="6285">
                  <c:v>9927</c:v>
                </c:pt>
                <c:pt idx="6286">
                  <c:v>10112</c:v>
                </c:pt>
                <c:pt idx="6287">
                  <c:v>9796</c:v>
                </c:pt>
                <c:pt idx="6288">
                  <c:v>9758</c:v>
                </c:pt>
                <c:pt idx="6289">
                  <c:v>515</c:v>
                </c:pt>
                <c:pt idx="6290">
                  <c:v>624</c:v>
                </c:pt>
                <c:pt idx="6291">
                  <c:v>444</c:v>
                </c:pt>
                <c:pt idx="6292">
                  <c:v>550</c:v>
                </c:pt>
                <c:pt idx="6293">
                  <c:v>6231</c:v>
                </c:pt>
                <c:pt idx="6294">
                  <c:v>9657</c:v>
                </c:pt>
                <c:pt idx="6295">
                  <c:v>10440</c:v>
                </c:pt>
                <c:pt idx="6296">
                  <c:v>9953</c:v>
                </c:pt>
                <c:pt idx="6297">
                  <c:v>10447</c:v>
                </c:pt>
                <c:pt idx="6298">
                  <c:v>3501</c:v>
                </c:pt>
                <c:pt idx="6299">
                  <c:v>505</c:v>
                </c:pt>
                <c:pt idx="6300">
                  <c:v>707</c:v>
                </c:pt>
                <c:pt idx="6301">
                  <c:v>517</c:v>
                </c:pt>
                <c:pt idx="6302">
                  <c:v>351</c:v>
                </c:pt>
                <c:pt idx="6303">
                  <c:v>7002</c:v>
                </c:pt>
                <c:pt idx="6304">
                  <c:v>9735</c:v>
                </c:pt>
                <c:pt idx="6305">
                  <c:v>10292</c:v>
                </c:pt>
                <c:pt idx="6306">
                  <c:v>10119</c:v>
                </c:pt>
                <c:pt idx="6307">
                  <c:v>9319</c:v>
                </c:pt>
                <c:pt idx="6308">
                  <c:v>3246</c:v>
                </c:pt>
                <c:pt idx="6309">
                  <c:v>633</c:v>
                </c:pt>
                <c:pt idx="6310">
                  <c:v>558</c:v>
                </c:pt>
                <c:pt idx="6311">
                  <c:v>568</c:v>
                </c:pt>
                <c:pt idx="6312">
                  <c:v>663</c:v>
                </c:pt>
                <c:pt idx="6313">
                  <c:v>8978</c:v>
                </c:pt>
                <c:pt idx="6314">
                  <c:v>9666</c:v>
                </c:pt>
                <c:pt idx="6315">
                  <c:v>9507</c:v>
                </c:pt>
                <c:pt idx="6316">
                  <c:v>10679</c:v>
                </c:pt>
                <c:pt idx="6317">
                  <c:v>10419</c:v>
                </c:pt>
                <c:pt idx="6318">
                  <c:v>987</c:v>
                </c:pt>
                <c:pt idx="6319">
                  <c:v>599</c:v>
                </c:pt>
                <c:pt idx="6320">
                  <c:v>459</c:v>
                </c:pt>
                <c:pt idx="6321">
                  <c:v>515</c:v>
                </c:pt>
                <c:pt idx="6322">
                  <c:v>603</c:v>
                </c:pt>
                <c:pt idx="6323">
                  <c:v>437</c:v>
                </c:pt>
                <c:pt idx="6324">
                  <c:v>4255</c:v>
                </c:pt>
                <c:pt idx="6325">
                  <c:v>9753</c:v>
                </c:pt>
                <c:pt idx="6326">
                  <c:v>10197</c:v>
                </c:pt>
                <c:pt idx="6327">
                  <c:v>9839</c:v>
                </c:pt>
                <c:pt idx="6328">
                  <c:v>10554</c:v>
                </c:pt>
                <c:pt idx="6329">
                  <c:v>3058</c:v>
                </c:pt>
                <c:pt idx="6330">
                  <c:v>571</c:v>
                </c:pt>
                <c:pt idx="6331">
                  <c:v>622</c:v>
                </c:pt>
                <c:pt idx="6332">
                  <c:v>687</c:v>
                </c:pt>
                <c:pt idx="6333">
                  <c:v>1266</c:v>
                </c:pt>
                <c:pt idx="6334">
                  <c:v>9987</c:v>
                </c:pt>
                <c:pt idx="6335">
                  <c:v>10546</c:v>
                </c:pt>
                <c:pt idx="6336">
                  <c:v>10432</c:v>
                </c:pt>
                <c:pt idx="6337">
                  <c:v>10378</c:v>
                </c:pt>
                <c:pt idx="6338">
                  <c:v>8571</c:v>
                </c:pt>
                <c:pt idx="6339">
                  <c:v>243</c:v>
                </c:pt>
                <c:pt idx="6340">
                  <c:v>718</c:v>
                </c:pt>
                <c:pt idx="6341">
                  <c:v>565</c:v>
                </c:pt>
                <c:pt idx="6342">
                  <c:v>789</c:v>
                </c:pt>
                <c:pt idx="6343">
                  <c:v>548</c:v>
                </c:pt>
                <c:pt idx="6344">
                  <c:v>7251</c:v>
                </c:pt>
                <c:pt idx="6345">
                  <c:v>10231</c:v>
                </c:pt>
                <c:pt idx="6346">
                  <c:v>10165</c:v>
                </c:pt>
                <c:pt idx="6347">
                  <c:v>10214</c:v>
                </c:pt>
                <c:pt idx="6348">
                  <c:v>10007</c:v>
                </c:pt>
                <c:pt idx="6349">
                  <c:v>2842</c:v>
                </c:pt>
                <c:pt idx="6350">
                  <c:v>639</c:v>
                </c:pt>
                <c:pt idx="6351">
                  <c:v>638</c:v>
                </c:pt>
                <c:pt idx="6352">
                  <c:v>296</c:v>
                </c:pt>
                <c:pt idx="6353">
                  <c:v>195</c:v>
                </c:pt>
                <c:pt idx="6354">
                  <c:v>1280</c:v>
                </c:pt>
                <c:pt idx="6355">
                  <c:v>9778</c:v>
                </c:pt>
                <c:pt idx="6356">
                  <c:v>10187</c:v>
                </c:pt>
                <c:pt idx="6357">
                  <c:v>9814</c:v>
                </c:pt>
                <c:pt idx="6358">
                  <c:v>9918</c:v>
                </c:pt>
                <c:pt idx="6359">
                  <c:v>9165</c:v>
                </c:pt>
                <c:pt idx="6360">
                  <c:v>633</c:v>
                </c:pt>
                <c:pt idx="6361">
                  <c:v>727</c:v>
                </c:pt>
                <c:pt idx="6362">
                  <c:v>579</c:v>
                </c:pt>
                <c:pt idx="6363">
                  <c:v>532</c:v>
                </c:pt>
                <c:pt idx="6364">
                  <c:v>5385</c:v>
                </c:pt>
                <c:pt idx="6365">
                  <c:v>9842</c:v>
                </c:pt>
                <c:pt idx="6366">
                  <c:v>9995</c:v>
                </c:pt>
                <c:pt idx="6367">
                  <c:v>10091</c:v>
                </c:pt>
                <c:pt idx="6368">
                  <c:v>8595</c:v>
                </c:pt>
                <c:pt idx="6369">
                  <c:v>3978</c:v>
                </c:pt>
                <c:pt idx="6370">
                  <c:v>540</c:v>
                </c:pt>
                <c:pt idx="6371">
                  <c:v>448</c:v>
                </c:pt>
                <c:pt idx="6372">
                  <c:v>616</c:v>
                </c:pt>
                <c:pt idx="6373">
                  <c:v>1421</c:v>
                </c:pt>
                <c:pt idx="6374">
                  <c:v>10220</c:v>
                </c:pt>
                <c:pt idx="6375">
                  <c:v>9778</c:v>
                </c:pt>
                <c:pt idx="6376">
                  <c:v>9639</c:v>
                </c:pt>
                <c:pt idx="6377">
                  <c:v>9874</c:v>
                </c:pt>
                <c:pt idx="6378">
                  <c:v>8846</c:v>
                </c:pt>
                <c:pt idx="6379">
                  <c:v>480</c:v>
                </c:pt>
                <c:pt idx="6380">
                  <c:v>682</c:v>
                </c:pt>
                <c:pt idx="6381">
                  <c:v>633</c:v>
                </c:pt>
                <c:pt idx="6382">
                  <c:v>695</c:v>
                </c:pt>
                <c:pt idx="6383">
                  <c:v>2875</c:v>
                </c:pt>
                <c:pt idx="6384">
                  <c:v>10778</c:v>
                </c:pt>
                <c:pt idx="6385">
                  <c:v>10073</c:v>
                </c:pt>
                <c:pt idx="6386">
                  <c:v>9729</c:v>
                </c:pt>
                <c:pt idx="6387">
                  <c:v>9991</c:v>
                </c:pt>
                <c:pt idx="6388">
                  <c:v>5310</c:v>
                </c:pt>
                <c:pt idx="6389">
                  <c:v>676</c:v>
                </c:pt>
                <c:pt idx="6390">
                  <c:v>595</c:v>
                </c:pt>
                <c:pt idx="6391">
                  <c:v>468</c:v>
                </c:pt>
                <c:pt idx="6392">
                  <c:v>767</c:v>
                </c:pt>
                <c:pt idx="6393">
                  <c:v>6801</c:v>
                </c:pt>
                <c:pt idx="6394">
                  <c:v>9480</c:v>
                </c:pt>
                <c:pt idx="6395">
                  <c:v>10044</c:v>
                </c:pt>
                <c:pt idx="6396">
                  <c:v>9994</c:v>
                </c:pt>
                <c:pt idx="6397">
                  <c:v>10187</c:v>
                </c:pt>
                <c:pt idx="6398">
                  <c:v>2948</c:v>
                </c:pt>
                <c:pt idx="6399">
                  <c:v>293</c:v>
                </c:pt>
                <c:pt idx="6400">
                  <c:v>665</c:v>
                </c:pt>
                <c:pt idx="6401">
                  <c:v>489</c:v>
                </c:pt>
                <c:pt idx="6402">
                  <c:v>724</c:v>
                </c:pt>
                <c:pt idx="6403">
                  <c:v>6821</c:v>
                </c:pt>
                <c:pt idx="6404">
                  <c:v>10244</c:v>
                </c:pt>
                <c:pt idx="6405">
                  <c:v>10146</c:v>
                </c:pt>
                <c:pt idx="6406">
                  <c:v>10503</c:v>
                </c:pt>
                <c:pt idx="6407">
                  <c:v>10165</c:v>
                </c:pt>
                <c:pt idx="6408">
                  <c:v>2993</c:v>
                </c:pt>
                <c:pt idx="6409">
                  <c:v>486</c:v>
                </c:pt>
                <c:pt idx="6410">
                  <c:v>420</c:v>
                </c:pt>
                <c:pt idx="6411">
                  <c:v>547</c:v>
                </c:pt>
                <c:pt idx="6412">
                  <c:v>657</c:v>
                </c:pt>
                <c:pt idx="6413">
                  <c:v>7784</c:v>
                </c:pt>
                <c:pt idx="6414">
                  <c:v>10211</c:v>
                </c:pt>
                <c:pt idx="6415">
                  <c:v>9869</c:v>
                </c:pt>
                <c:pt idx="6416">
                  <c:v>10197</c:v>
                </c:pt>
                <c:pt idx="6417">
                  <c:v>10334</c:v>
                </c:pt>
                <c:pt idx="6418">
                  <c:v>1909</c:v>
                </c:pt>
                <c:pt idx="6419">
                  <c:v>554</c:v>
                </c:pt>
                <c:pt idx="6420">
                  <c:v>605</c:v>
                </c:pt>
                <c:pt idx="6421">
                  <c:v>654</c:v>
                </c:pt>
                <c:pt idx="6422">
                  <c:v>585</c:v>
                </c:pt>
                <c:pt idx="6423">
                  <c:v>8642</c:v>
                </c:pt>
                <c:pt idx="6424">
                  <c:v>10717</c:v>
                </c:pt>
                <c:pt idx="6425">
                  <c:v>9565</c:v>
                </c:pt>
                <c:pt idx="6426">
                  <c:v>10004</c:v>
                </c:pt>
                <c:pt idx="6427">
                  <c:v>10104</c:v>
                </c:pt>
                <c:pt idx="6428">
                  <c:v>847</c:v>
                </c:pt>
                <c:pt idx="6429">
                  <c:v>513</c:v>
                </c:pt>
                <c:pt idx="6430">
                  <c:v>874</c:v>
                </c:pt>
                <c:pt idx="6431">
                  <c:v>617</c:v>
                </c:pt>
                <c:pt idx="6432">
                  <c:v>538</c:v>
                </c:pt>
                <c:pt idx="6433">
                  <c:v>8375</c:v>
                </c:pt>
                <c:pt idx="6434">
                  <c:v>10625</c:v>
                </c:pt>
                <c:pt idx="6435">
                  <c:v>9322</c:v>
                </c:pt>
                <c:pt idx="6436">
                  <c:v>10168</c:v>
                </c:pt>
                <c:pt idx="6437">
                  <c:v>10317</c:v>
                </c:pt>
                <c:pt idx="6438">
                  <c:v>1627</c:v>
                </c:pt>
                <c:pt idx="6439">
                  <c:v>680</c:v>
                </c:pt>
                <c:pt idx="6440">
                  <c:v>552</c:v>
                </c:pt>
                <c:pt idx="6441">
                  <c:v>510</c:v>
                </c:pt>
                <c:pt idx="6442">
                  <c:v>716</c:v>
                </c:pt>
                <c:pt idx="6443">
                  <c:v>8609</c:v>
                </c:pt>
                <c:pt idx="6444">
                  <c:v>10515</c:v>
                </c:pt>
                <c:pt idx="6445">
                  <c:v>10388</c:v>
                </c:pt>
                <c:pt idx="6446">
                  <c:v>9802</c:v>
                </c:pt>
                <c:pt idx="6447">
                  <c:v>7845</c:v>
                </c:pt>
                <c:pt idx="6448">
                  <c:v>500</c:v>
                </c:pt>
                <c:pt idx="6449">
                  <c:v>435</c:v>
                </c:pt>
                <c:pt idx="6450">
                  <c:v>720</c:v>
                </c:pt>
                <c:pt idx="6451">
                  <c:v>488</c:v>
                </c:pt>
                <c:pt idx="6452">
                  <c:v>359</c:v>
                </c:pt>
                <c:pt idx="6453">
                  <c:v>4533</c:v>
                </c:pt>
                <c:pt idx="6454">
                  <c:v>9478</c:v>
                </c:pt>
                <c:pt idx="6455">
                  <c:v>7551</c:v>
                </c:pt>
                <c:pt idx="6456">
                  <c:v>10178</c:v>
                </c:pt>
                <c:pt idx="6457">
                  <c:v>10145</c:v>
                </c:pt>
                <c:pt idx="6458">
                  <c:v>5861</c:v>
                </c:pt>
                <c:pt idx="6459">
                  <c:v>678</c:v>
                </c:pt>
                <c:pt idx="6460">
                  <c:v>619</c:v>
                </c:pt>
                <c:pt idx="6461">
                  <c:v>596</c:v>
                </c:pt>
                <c:pt idx="6462">
                  <c:v>726</c:v>
                </c:pt>
                <c:pt idx="6463">
                  <c:v>8729</c:v>
                </c:pt>
                <c:pt idx="6464">
                  <c:v>10041</c:v>
                </c:pt>
                <c:pt idx="6465">
                  <c:v>10058</c:v>
                </c:pt>
                <c:pt idx="6466">
                  <c:v>10267</c:v>
                </c:pt>
                <c:pt idx="6467">
                  <c:v>10050</c:v>
                </c:pt>
                <c:pt idx="6468">
                  <c:v>1060</c:v>
                </c:pt>
                <c:pt idx="6469">
                  <c:v>405</c:v>
                </c:pt>
                <c:pt idx="6470">
                  <c:v>625</c:v>
                </c:pt>
                <c:pt idx="6471">
                  <c:v>517</c:v>
                </c:pt>
                <c:pt idx="6472">
                  <c:v>642</c:v>
                </c:pt>
                <c:pt idx="6473">
                  <c:v>10060</c:v>
                </c:pt>
                <c:pt idx="6474">
                  <c:v>9331</c:v>
                </c:pt>
                <c:pt idx="6475">
                  <c:v>10054</c:v>
                </c:pt>
                <c:pt idx="6476">
                  <c:v>9380</c:v>
                </c:pt>
                <c:pt idx="6477">
                  <c:v>9820</c:v>
                </c:pt>
                <c:pt idx="6478">
                  <c:v>442</c:v>
                </c:pt>
                <c:pt idx="6479">
                  <c:v>445</c:v>
                </c:pt>
                <c:pt idx="6480">
                  <c:v>607</c:v>
                </c:pt>
                <c:pt idx="6481">
                  <c:v>711</c:v>
                </c:pt>
                <c:pt idx="6482">
                  <c:v>503</c:v>
                </c:pt>
                <c:pt idx="6483">
                  <c:v>9895</c:v>
                </c:pt>
                <c:pt idx="6484">
                  <c:v>10301</c:v>
                </c:pt>
                <c:pt idx="6485">
                  <c:v>7774</c:v>
                </c:pt>
                <c:pt idx="6486">
                  <c:v>10117</c:v>
                </c:pt>
                <c:pt idx="6487">
                  <c:v>9586</c:v>
                </c:pt>
                <c:pt idx="6488">
                  <c:v>516</c:v>
                </c:pt>
                <c:pt idx="6489">
                  <c:v>606</c:v>
                </c:pt>
                <c:pt idx="6490">
                  <c:v>559</c:v>
                </c:pt>
                <c:pt idx="6491">
                  <c:v>385</c:v>
                </c:pt>
                <c:pt idx="6492">
                  <c:v>4453</c:v>
                </c:pt>
                <c:pt idx="6493">
                  <c:v>10244</c:v>
                </c:pt>
                <c:pt idx="6494">
                  <c:v>9344</c:v>
                </c:pt>
                <c:pt idx="6495">
                  <c:v>9532</c:v>
                </c:pt>
                <c:pt idx="6496">
                  <c:v>9831</c:v>
                </c:pt>
                <c:pt idx="6497">
                  <c:v>3213</c:v>
                </c:pt>
                <c:pt idx="6498">
                  <c:v>570</c:v>
                </c:pt>
                <c:pt idx="6499">
                  <c:v>584</c:v>
                </c:pt>
                <c:pt idx="6500">
                  <c:v>525</c:v>
                </c:pt>
                <c:pt idx="6501">
                  <c:v>1018</c:v>
                </c:pt>
                <c:pt idx="6502">
                  <c:v>10429</c:v>
                </c:pt>
                <c:pt idx="6503">
                  <c:v>9808</c:v>
                </c:pt>
                <c:pt idx="6504">
                  <c:v>10105</c:v>
                </c:pt>
                <c:pt idx="6505">
                  <c:v>9237</c:v>
                </c:pt>
                <c:pt idx="6506">
                  <c:v>8653</c:v>
                </c:pt>
                <c:pt idx="6507">
                  <c:v>475</c:v>
                </c:pt>
                <c:pt idx="6508">
                  <c:v>637</c:v>
                </c:pt>
                <c:pt idx="6509">
                  <c:v>426</c:v>
                </c:pt>
                <c:pt idx="6510">
                  <c:v>533</c:v>
                </c:pt>
                <c:pt idx="6511">
                  <c:v>3986</c:v>
                </c:pt>
                <c:pt idx="6512">
                  <c:v>9616</c:v>
                </c:pt>
                <c:pt idx="6513">
                  <c:v>10527</c:v>
                </c:pt>
                <c:pt idx="6514">
                  <c:v>10215</c:v>
                </c:pt>
                <c:pt idx="6515">
                  <c:v>10129</c:v>
                </c:pt>
                <c:pt idx="6516">
                  <c:v>5764</c:v>
                </c:pt>
                <c:pt idx="6517">
                  <c:v>571</c:v>
                </c:pt>
                <c:pt idx="6518">
                  <c:v>270</c:v>
                </c:pt>
                <c:pt idx="6519">
                  <c:v>439</c:v>
                </c:pt>
                <c:pt idx="6520">
                  <c:v>415</c:v>
                </c:pt>
                <c:pt idx="6521">
                  <c:v>386</c:v>
                </c:pt>
                <c:pt idx="6522">
                  <c:v>362</c:v>
                </c:pt>
                <c:pt idx="6523">
                  <c:v>8567</c:v>
                </c:pt>
                <c:pt idx="6524">
                  <c:v>9765</c:v>
                </c:pt>
                <c:pt idx="6525">
                  <c:v>10083</c:v>
                </c:pt>
                <c:pt idx="6526">
                  <c:v>9448</c:v>
                </c:pt>
                <c:pt idx="6527">
                  <c:v>10489</c:v>
                </c:pt>
                <c:pt idx="6528">
                  <c:v>1271</c:v>
                </c:pt>
                <c:pt idx="6529">
                  <c:v>567</c:v>
                </c:pt>
                <c:pt idx="6530">
                  <c:v>574</c:v>
                </c:pt>
                <c:pt idx="6531">
                  <c:v>632</c:v>
                </c:pt>
                <c:pt idx="6532">
                  <c:v>712</c:v>
                </c:pt>
                <c:pt idx="6533">
                  <c:v>9403</c:v>
                </c:pt>
                <c:pt idx="6534">
                  <c:v>10272</c:v>
                </c:pt>
                <c:pt idx="6535">
                  <c:v>9947</c:v>
                </c:pt>
                <c:pt idx="6536">
                  <c:v>9547</c:v>
                </c:pt>
                <c:pt idx="6537">
                  <c:v>9169</c:v>
                </c:pt>
                <c:pt idx="6538">
                  <c:v>566</c:v>
                </c:pt>
                <c:pt idx="6539">
                  <c:v>362</c:v>
                </c:pt>
                <c:pt idx="6540">
                  <c:v>652</c:v>
                </c:pt>
                <c:pt idx="6541">
                  <c:v>615</c:v>
                </c:pt>
                <c:pt idx="6542">
                  <c:v>2750</c:v>
                </c:pt>
                <c:pt idx="6543">
                  <c:v>10078</c:v>
                </c:pt>
                <c:pt idx="6544">
                  <c:v>7409</c:v>
                </c:pt>
                <c:pt idx="6545">
                  <c:v>9748</c:v>
                </c:pt>
                <c:pt idx="6546">
                  <c:v>9725</c:v>
                </c:pt>
                <c:pt idx="6547">
                  <c:v>6931</c:v>
                </c:pt>
                <c:pt idx="6548">
                  <c:v>518</c:v>
                </c:pt>
                <c:pt idx="6549">
                  <c:v>538</c:v>
                </c:pt>
                <c:pt idx="6550">
                  <c:v>432</c:v>
                </c:pt>
                <c:pt idx="6551">
                  <c:v>584</c:v>
                </c:pt>
                <c:pt idx="6552">
                  <c:v>1144</c:v>
                </c:pt>
                <c:pt idx="6553">
                  <c:v>9039</c:v>
                </c:pt>
                <c:pt idx="6554">
                  <c:v>9739</c:v>
                </c:pt>
                <c:pt idx="6555">
                  <c:v>9630</c:v>
                </c:pt>
                <c:pt idx="6556">
                  <c:v>7425</c:v>
                </c:pt>
                <c:pt idx="6557">
                  <c:v>10256</c:v>
                </c:pt>
                <c:pt idx="6558">
                  <c:v>8767</c:v>
                </c:pt>
                <c:pt idx="6559">
                  <c:v>7470</c:v>
                </c:pt>
                <c:pt idx="6560">
                  <c:v>9037</c:v>
                </c:pt>
                <c:pt idx="6561">
                  <c:v>9270</c:v>
                </c:pt>
                <c:pt idx="6562">
                  <c:v>9307</c:v>
                </c:pt>
                <c:pt idx="6563">
                  <c:v>9294</c:v>
                </c:pt>
                <c:pt idx="6564">
                  <c:v>10014</c:v>
                </c:pt>
                <c:pt idx="6565">
                  <c:v>9861</c:v>
                </c:pt>
                <c:pt idx="6566">
                  <c:v>10160</c:v>
                </c:pt>
                <c:pt idx="6567">
                  <c:v>6789</c:v>
                </c:pt>
                <c:pt idx="6568">
                  <c:v>7831</c:v>
                </c:pt>
                <c:pt idx="6569">
                  <c:v>9971</c:v>
                </c:pt>
                <c:pt idx="6570">
                  <c:v>10313</c:v>
                </c:pt>
                <c:pt idx="6571">
                  <c:v>10376</c:v>
                </c:pt>
                <c:pt idx="6572">
                  <c:v>10001</c:v>
                </c:pt>
                <c:pt idx="6573">
                  <c:v>9513</c:v>
                </c:pt>
                <c:pt idx="6574">
                  <c:v>9498</c:v>
                </c:pt>
                <c:pt idx="6575">
                  <c:v>9612</c:v>
                </c:pt>
                <c:pt idx="6576">
                  <c:v>9617</c:v>
                </c:pt>
                <c:pt idx="6577">
                  <c:v>6873</c:v>
                </c:pt>
                <c:pt idx="6578">
                  <c:v>9380</c:v>
                </c:pt>
                <c:pt idx="6579">
                  <c:v>10017</c:v>
                </c:pt>
                <c:pt idx="6580">
                  <c:v>10040</c:v>
                </c:pt>
                <c:pt idx="6581">
                  <c:v>9900</c:v>
                </c:pt>
                <c:pt idx="6582">
                  <c:v>5800</c:v>
                </c:pt>
                <c:pt idx="6583">
                  <c:v>518</c:v>
                </c:pt>
                <c:pt idx="6584">
                  <c:v>566</c:v>
                </c:pt>
                <c:pt idx="6585">
                  <c:v>462</c:v>
                </c:pt>
                <c:pt idx="6586">
                  <c:v>508</c:v>
                </c:pt>
                <c:pt idx="6587">
                  <c:v>519</c:v>
                </c:pt>
                <c:pt idx="6588">
                  <c:v>622</c:v>
                </c:pt>
                <c:pt idx="6589">
                  <c:v>531</c:v>
                </c:pt>
                <c:pt idx="6590">
                  <c:v>519</c:v>
                </c:pt>
                <c:pt idx="6591">
                  <c:v>402</c:v>
                </c:pt>
                <c:pt idx="6592">
                  <c:v>12</c:v>
                </c:pt>
                <c:pt idx="6593">
                  <c:v>358</c:v>
                </c:pt>
                <c:pt idx="6594">
                  <c:v>599</c:v>
                </c:pt>
                <c:pt idx="6595">
                  <c:v>484</c:v>
                </c:pt>
                <c:pt idx="6596">
                  <c:v>9877</c:v>
                </c:pt>
                <c:pt idx="6597">
                  <c:v>9905</c:v>
                </c:pt>
                <c:pt idx="6598">
                  <c:v>8026</c:v>
                </c:pt>
                <c:pt idx="6599">
                  <c:v>9902</c:v>
                </c:pt>
                <c:pt idx="6600">
                  <c:v>8865</c:v>
                </c:pt>
                <c:pt idx="6601">
                  <c:v>666</c:v>
                </c:pt>
                <c:pt idx="6602">
                  <c:v>653</c:v>
                </c:pt>
                <c:pt idx="6603">
                  <c:v>646</c:v>
                </c:pt>
                <c:pt idx="6604">
                  <c:v>681</c:v>
                </c:pt>
                <c:pt idx="6605">
                  <c:v>2617</c:v>
                </c:pt>
                <c:pt idx="6606">
                  <c:v>9698</c:v>
                </c:pt>
                <c:pt idx="6607">
                  <c:v>9648</c:v>
                </c:pt>
                <c:pt idx="6608">
                  <c:v>9341</c:v>
                </c:pt>
                <c:pt idx="6609">
                  <c:v>9592</c:v>
                </c:pt>
                <c:pt idx="6610">
                  <c:v>6510</c:v>
                </c:pt>
                <c:pt idx="6611">
                  <c:v>520</c:v>
                </c:pt>
                <c:pt idx="6612">
                  <c:v>422</c:v>
                </c:pt>
                <c:pt idx="6613">
                  <c:v>596</c:v>
                </c:pt>
                <c:pt idx="6614">
                  <c:v>722</c:v>
                </c:pt>
                <c:pt idx="6615">
                  <c:v>7869</c:v>
                </c:pt>
                <c:pt idx="6616">
                  <c:v>9603</c:v>
                </c:pt>
                <c:pt idx="6617">
                  <c:v>9521</c:v>
                </c:pt>
                <c:pt idx="6618">
                  <c:v>7688</c:v>
                </c:pt>
                <c:pt idx="6619">
                  <c:v>10190</c:v>
                </c:pt>
                <c:pt idx="6620">
                  <c:v>2044</c:v>
                </c:pt>
                <c:pt idx="6621">
                  <c:v>661</c:v>
                </c:pt>
                <c:pt idx="6622">
                  <c:v>659</c:v>
                </c:pt>
                <c:pt idx="6623">
                  <c:v>650</c:v>
                </c:pt>
                <c:pt idx="6624">
                  <c:v>3520</c:v>
                </c:pt>
                <c:pt idx="6625">
                  <c:v>9702</c:v>
                </c:pt>
                <c:pt idx="6626">
                  <c:v>9540</c:v>
                </c:pt>
                <c:pt idx="6627">
                  <c:v>9698</c:v>
                </c:pt>
                <c:pt idx="6628">
                  <c:v>9650</c:v>
                </c:pt>
                <c:pt idx="6629">
                  <c:v>6336</c:v>
                </c:pt>
                <c:pt idx="6630">
                  <c:v>505</c:v>
                </c:pt>
                <c:pt idx="6631">
                  <c:v>378</c:v>
                </c:pt>
                <c:pt idx="6632">
                  <c:v>738</c:v>
                </c:pt>
                <c:pt idx="6633">
                  <c:v>487</c:v>
                </c:pt>
                <c:pt idx="6634">
                  <c:v>8374</c:v>
                </c:pt>
                <c:pt idx="6635">
                  <c:v>9719</c:v>
                </c:pt>
                <c:pt idx="6636">
                  <c:v>9202</c:v>
                </c:pt>
                <c:pt idx="6637">
                  <c:v>10092</c:v>
                </c:pt>
                <c:pt idx="6638">
                  <c:v>9871</c:v>
                </c:pt>
                <c:pt idx="6639">
                  <c:v>1751</c:v>
                </c:pt>
                <c:pt idx="6640">
                  <c:v>531</c:v>
                </c:pt>
                <c:pt idx="6641">
                  <c:v>611</c:v>
                </c:pt>
                <c:pt idx="6642">
                  <c:v>351</c:v>
                </c:pt>
                <c:pt idx="6643">
                  <c:v>633</c:v>
                </c:pt>
                <c:pt idx="6644">
                  <c:v>7479</c:v>
                </c:pt>
                <c:pt idx="6645">
                  <c:v>9986</c:v>
                </c:pt>
                <c:pt idx="6646">
                  <c:v>10074</c:v>
                </c:pt>
                <c:pt idx="6647">
                  <c:v>10229</c:v>
                </c:pt>
                <c:pt idx="6648">
                  <c:v>10000</c:v>
                </c:pt>
                <c:pt idx="6649">
                  <c:v>2305</c:v>
                </c:pt>
                <c:pt idx="6650">
                  <c:v>481</c:v>
                </c:pt>
                <c:pt idx="6651">
                  <c:v>578</c:v>
                </c:pt>
                <c:pt idx="6652">
                  <c:v>696</c:v>
                </c:pt>
                <c:pt idx="6653">
                  <c:v>560</c:v>
                </c:pt>
                <c:pt idx="6654">
                  <c:v>9702</c:v>
                </c:pt>
                <c:pt idx="6655">
                  <c:v>9731</c:v>
                </c:pt>
                <c:pt idx="6656">
                  <c:v>9853</c:v>
                </c:pt>
                <c:pt idx="6657">
                  <c:v>9553</c:v>
                </c:pt>
                <c:pt idx="6658">
                  <c:v>9717</c:v>
                </c:pt>
                <c:pt idx="6659">
                  <c:v>394</c:v>
                </c:pt>
                <c:pt idx="6660">
                  <c:v>595</c:v>
                </c:pt>
                <c:pt idx="6661">
                  <c:v>632</c:v>
                </c:pt>
                <c:pt idx="6662">
                  <c:v>574</c:v>
                </c:pt>
                <c:pt idx="6663">
                  <c:v>301</c:v>
                </c:pt>
                <c:pt idx="6664">
                  <c:v>7656</c:v>
                </c:pt>
                <c:pt idx="6665">
                  <c:v>9914</c:v>
                </c:pt>
                <c:pt idx="6666">
                  <c:v>10023</c:v>
                </c:pt>
                <c:pt idx="6667">
                  <c:v>9889</c:v>
                </c:pt>
                <c:pt idx="6668">
                  <c:v>10206</c:v>
                </c:pt>
                <c:pt idx="6669">
                  <c:v>1475</c:v>
                </c:pt>
                <c:pt idx="6670">
                  <c:v>606</c:v>
                </c:pt>
                <c:pt idx="6671">
                  <c:v>688</c:v>
                </c:pt>
                <c:pt idx="6672">
                  <c:v>486</c:v>
                </c:pt>
                <c:pt idx="6673">
                  <c:v>2883</c:v>
                </c:pt>
                <c:pt idx="6674">
                  <c:v>9822</c:v>
                </c:pt>
                <c:pt idx="6675">
                  <c:v>9681</c:v>
                </c:pt>
                <c:pt idx="6676">
                  <c:v>9690</c:v>
                </c:pt>
                <c:pt idx="6677">
                  <c:v>9370</c:v>
                </c:pt>
                <c:pt idx="6678">
                  <c:v>7363</c:v>
                </c:pt>
                <c:pt idx="6679">
                  <c:v>552</c:v>
                </c:pt>
                <c:pt idx="6680">
                  <c:v>500</c:v>
                </c:pt>
                <c:pt idx="6681">
                  <c:v>581</c:v>
                </c:pt>
                <c:pt idx="6682">
                  <c:v>525</c:v>
                </c:pt>
                <c:pt idx="6683">
                  <c:v>7386</c:v>
                </c:pt>
                <c:pt idx="6684">
                  <c:v>10003</c:v>
                </c:pt>
                <c:pt idx="6685">
                  <c:v>7392</c:v>
                </c:pt>
                <c:pt idx="6686">
                  <c:v>5640</c:v>
                </c:pt>
                <c:pt idx="6687">
                  <c:v>9726</c:v>
                </c:pt>
                <c:pt idx="6688">
                  <c:v>2402</c:v>
                </c:pt>
                <c:pt idx="6689">
                  <c:v>578</c:v>
                </c:pt>
                <c:pt idx="6690">
                  <c:v>739</c:v>
                </c:pt>
                <c:pt idx="6691">
                  <c:v>426</c:v>
                </c:pt>
                <c:pt idx="6692">
                  <c:v>7032</c:v>
                </c:pt>
                <c:pt idx="6693">
                  <c:v>9567</c:v>
                </c:pt>
                <c:pt idx="6694">
                  <c:v>9829</c:v>
                </c:pt>
                <c:pt idx="6695">
                  <c:v>9415</c:v>
                </c:pt>
                <c:pt idx="6696">
                  <c:v>9331</c:v>
                </c:pt>
                <c:pt idx="6697">
                  <c:v>2472</c:v>
                </c:pt>
                <c:pt idx="6698">
                  <c:v>357</c:v>
                </c:pt>
                <c:pt idx="6699">
                  <c:v>672</c:v>
                </c:pt>
                <c:pt idx="6700">
                  <c:v>569</c:v>
                </c:pt>
                <c:pt idx="6701">
                  <c:v>1579</c:v>
                </c:pt>
                <c:pt idx="6702">
                  <c:v>9989</c:v>
                </c:pt>
                <c:pt idx="6703">
                  <c:v>9806</c:v>
                </c:pt>
                <c:pt idx="6704">
                  <c:v>9928</c:v>
                </c:pt>
                <c:pt idx="6705">
                  <c:v>9976</c:v>
                </c:pt>
                <c:pt idx="6706">
                  <c:v>8137</c:v>
                </c:pt>
                <c:pt idx="6707">
                  <c:v>530</c:v>
                </c:pt>
                <c:pt idx="6708">
                  <c:v>647</c:v>
                </c:pt>
                <c:pt idx="6709">
                  <c:v>621</c:v>
                </c:pt>
                <c:pt idx="6710">
                  <c:v>473</c:v>
                </c:pt>
                <c:pt idx="6711">
                  <c:v>5546</c:v>
                </c:pt>
                <c:pt idx="6712">
                  <c:v>9535</c:v>
                </c:pt>
                <c:pt idx="6713">
                  <c:v>9203</c:v>
                </c:pt>
                <c:pt idx="6714">
                  <c:v>9958</c:v>
                </c:pt>
                <c:pt idx="6715">
                  <c:v>9551</c:v>
                </c:pt>
                <c:pt idx="6716">
                  <c:v>4176</c:v>
                </c:pt>
                <c:pt idx="6717">
                  <c:v>666</c:v>
                </c:pt>
                <c:pt idx="6718">
                  <c:v>584</c:v>
                </c:pt>
                <c:pt idx="6719">
                  <c:v>284</c:v>
                </c:pt>
                <c:pt idx="6720">
                  <c:v>572</c:v>
                </c:pt>
                <c:pt idx="6721">
                  <c:v>8990</c:v>
                </c:pt>
                <c:pt idx="6722">
                  <c:v>9732</c:v>
                </c:pt>
                <c:pt idx="6723">
                  <c:v>9374</c:v>
                </c:pt>
                <c:pt idx="6724">
                  <c:v>9580</c:v>
                </c:pt>
                <c:pt idx="6725">
                  <c:v>9898</c:v>
                </c:pt>
                <c:pt idx="6726">
                  <c:v>763</c:v>
                </c:pt>
                <c:pt idx="6727">
                  <c:v>486</c:v>
                </c:pt>
                <c:pt idx="6728">
                  <c:v>319</c:v>
                </c:pt>
                <c:pt idx="6729">
                  <c:v>660</c:v>
                </c:pt>
                <c:pt idx="6730">
                  <c:v>1256</c:v>
                </c:pt>
                <c:pt idx="6731">
                  <c:v>9867</c:v>
                </c:pt>
                <c:pt idx="6732">
                  <c:v>9798</c:v>
                </c:pt>
                <c:pt idx="6733">
                  <c:v>9973</c:v>
                </c:pt>
                <c:pt idx="6734">
                  <c:v>10523</c:v>
                </c:pt>
                <c:pt idx="6735">
                  <c:v>7082</c:v>
                </c:pt>
                <c:pt idx="6736">
                  <c:v>595</c:v>
                </c:pt>
                <c:pt idx="6737">
                  <c:v>639</c:v>
                </c:pt>
                <c:pt idx="6738">
                  <c:v>589</c:v>
                </c:pt>
                <c:pt idx="6739">
                  <c:v>522</c:v>
                </c:pt>
                <c:pt idx="6740">
                  <c:v>5427</c:v>
                </c:pt>
                <c:pt idx="6741">
                  <c:v>9479</c:v>
                </c:pt>
                <c:pt idx="6742">
                  <c:v>9617</c:v>
                </c:pt>
                <c:pt idx="6743">
                  <c:v>9541</c:v>
                </c:pt>
                <c:pt idx="6744">
                  <c:v>6416</c:v>
                </c:pt>
                <c:pt idx="6745">
                  <c:v>2430</c:v>
                </c:pt>
                <c:pt idx="6746">
                  <c:v>386</c:v>
                </c:pt>
                <c:pt idx="6747">
                  <c:v>580</c:v>
                </c:pt>
                <c:pt idx="6748">
                  <c:v>556</c:v>
                </c:pt>
                <c:pt idx="6749">
                  <c:v>4714</c:v>
                </c:pt>
                <c:pt idx="6750">
                  <c:v>5680</c:v>
                </c:pt>
                <c:pt idx="6751">
                  <c:v>7558</c:v>
                </c:pt>
                <c:pt idx="6752">
                  <c:v>9779</c:v>
                </c:pt>
                <c:pt idx="6753">
                  <c:v>9595</c:v>
                </c:pt>
                <c:pt idx="6754">
                  <c:v>4767</c:v>
                </c:pt>
                <c:pt idx="6755">
                  <c:v>424</c:v>
                </c:pt>
                <c:pt idx="6756">
                  <c:v>533</c:v>
                </c:pt>
                <c:pt idx="6757">
                  <c:v>569</c:v>
                </c:pt>
                <c:pt idx="6758">
                  <c:v>2974</c:v>
                </c:pt>
                <c:pt idx="6759">
                  <c:v>9484</c:v>
                </c:pt>
                <c:pt idx="6760">
                  <c:v>10727</c:v>
                </c:pt>
                <c:pt idx="6761">
                  <c:v>10342</c:v>
                </c:pt>
                <c:pt idx="6762">
                  <c:v>9796</c:v>
                </c:pt>
                <c:pt idx="6763">
                  <c:v>6470</c:v>
                </c:pt>
                <c:pt idx="6764">
                  <c:v>546</c:v>
                </c:pt>
                <c:pt idx="6765">
                  <c:v>640</c:v>
                </c:pt>
                <c:pt idx="6766">
                  <c:v>286</c:v>
                </c:pt>
                <c:pt idx="6767">
                  <c:v>461</c:v>
                </c:pt>
                <c:pt idx="6768">
                  <c:v>2373</c:v>
                </c:pt>
                <c:pt idx="6769">
                  <c:v>9811</c:v>
                </c:pt>
                <c:pt idx="6770">
                  <c:v>9849</c:v>
                </c:pt>
                <c:pt idx="6771">
                  <c:v>9055</c:v>
                </c:pt>
                <c:pt idx="6772">
                  <c:v>9841</c:v>
                </c:pt>
                <c:pt idx="6773">
                  <c:v>7427</c:v>
                </c:pt>
                <c:pt idx="6774">
                  <c:v>482</c:v>
                </c:pt>
                <c:pt idx="6775">
                  <c:v>548</c:v>
                </c:pt>
                <c:pt idx="6776">
                  <c:v>661</c:v>
                </c:pt>
                <c:pt idx="6777">
                  <c:v>661</c:v>
                </c:pt>
                <c:pt idx="6778">
                  <c:v>7767</c:v>
                </c:pt>
                <c:pt idx="6779">
                  <c:v>9901</c:v>
                </c:pt>
                <c:pt idx="6780">
                  <c:v>7900</c:v>
                </c:pt>
                <c:pt idx="6781">
                  <c:v>9257</c:v>
                </c:pt>
                <c:pt idx="6782">
                  <c:v>9722</c:v>
                </c:pt>
                <c:pt idx="6783">
                  <c:v>2790</c:v>
                </c:pt>
                <c:pt idx="6784">
                  <c:v>673</c:v>
                </c:pt>
                <c:pt idx="6785">
                  <c:v>505</c:v>
                </c:pt>
                <c:pt idx="6786">
                  <c:v>611</c:v>
                </c:pt>
                <c:pt idx="6787">
                  <c:v>3360</c:v>
                </c:pt>
                <c:pt idx="6788">
                  <c:v>9207</c:v>
                </c:pt>
                <c:pt idx="6789">
                  <c:v>10008</c:v>
                </c:pt>
                <c:pt idx="6790">
                  <c:v>9575</c:v>
                </c:pt>
                <c:pt idx="6791">
                  <c:v>9561</c:v>
                </c:pt>
                <c:pt idx="6792">
                  <c:v>5884</c:v>
                </c:pt>
                <c:pt idx="6793">
                  <c:v>582</c:v>
                </c:pt>
                <c:pt idx="6794">
                  <c:v>523</c:v>
                </c:pt>
                <c:pt idx="6795">
                  <c:v>611</c:v>
                </c:pt>
                <c:pt idx="6796">
                  <c:v>598</c:v>
                </c:pt>
                <c:pt idx="6797">
                  <c:v>9083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479488"/>
        <c:axId val="77641984"/>
      </c:scatterChart>
      <c:valAx>
        <c:axId val="74479488"/>
        <c:scaling>
          <c:orientation val="minMax"/>
          <c:max val="7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ru-RU"/>
          </a:p>
        </c:txPr>
        <c:crossAx val="77641984"/>
        <c:crosses val="autoZero"/>
        <c:crossBetween val="midCat"/>
      </c:valAx>
      <c:valAx>
        <c:axId val="77641984"/>
        <c:scaling>
          <c:orientation val="minMax"/>
          <c:max val="65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rps</a:t>
                </a:r>
                <a:endParaRPr lang="ru-RU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4931449561670425E-2"/>
              <c:y val="0.4330514958692894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ru-RU"/>
          </a:p>
        </c:txPr>
        <c:crossAx val="74479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5"/>
          </c:marker>
          <c:yVal>
            <c:numRef>
              <c:f>Лист1!$A$1:$A$751</c:f>
              <c:numCache>
                <c:formatCode>General</c:formatCode>
                <c:ptCount val="751"/>
                <c:pt idx="0">
                  <c:v>45839</c:v>
                </c:pt>
                <c:pt idx="1">
                  <c:v>45458</c:v>
                </c:pt>
                <c:pt idx="2">
                  <c:v>44416</c:v>
                </c:pt>
                <c:pt idx="3">
                  <c:v>43582</c:v>
                </c:pt>
                <c:pt idx="4">
                  <c:v>43250</c:v>
                </c:pt>
                <c:pt idx="5">
                  <c:v>42487</c:v>
                </c:pt>
                <c:pt idx="6">
                  <c:v>42459</c:v>
                </c:pt>
                <c:pt idx="7">
                  <c:v>42209</c:v>
                </c:pt>
                <c:pt idx="8">
                  <c:v>41886</c:v>
                </c:pt>
                <c:pt idx="9">
                  <c:v>859</c:v>
                </c:pt>
                <c:pt idx="10">
                  <c:v>17450</c:v>
                </c:pt>
                <c:pt idx="11">
                  <c:v>42219</c:v>
                </c:pt>
                <c:pt idx="12">
                  <c:v>41060</c:v>
                </c:pt>
                <c:pt idx="13">
                  <c:v>45210</c:v>
                </c:pt>
                <c:pt idx="14">
                  <c:v>45223</c:v>
                </c:pt>
                <c:pt idx="15">
                  <c:v>42894</c:v>
                </c:pt>
                <c:pt idx="16">
                  <c:v>40503</c:v>
                </c:pt>
                <c:pt idx="17">
                  <c:v>42079</c:v>
                </c:pt>
                <c:pt idx="18">
                  <c:v>40770</c:v>
                </c:pt>
                <c:pt idx="19">
                  <c:v>35044</c:v>
                </c:pt>
                <c:pt idx="20">
                  <c:v>0</c:v>
                </c:pt>
                <c:pt idx="21">
                  <c:v>26486</c:v>
                </c:pt>
                <c:pt idx="22">
                  <c:v>45796</c:v>
                </c:pt>
                <c:pt idx="23">
                  <c:v>46056</c:v>
                </c:pt>
                <c:pt idx="24">
                  <c:v>46956</c:v>
                </c:pt>
                <c:pt idx="25">
                  <c:v>46839</c:v>
                </c:pt>
                <c:pt idx="26">
                  <c:v>45082</c:v>
                </c:pt>
                <c:pt idx="27">
                  <c:v>43091</c:v>
                </c:pt>
                <c:pt idx="28">
                  <c:v>42656</c:v>
                </c:pt>
                <c:pt idx="29">
                  <c:v>38011</c:v>
                </c:pt>
                <c:pt idx="30">
                  <c:v>11477</c:v>
                </c:pt>
                <c:pt idx="31">
                  <c:v>10645</c:v>
                </c:pt>
                <c:pt idx="32">
                  <c:v>46868</c:v>
                </c:pt>
                <c:pt idx="33">
                  <c:v>45576</c:v>
                </c:pt>
                <c:pt idx="34">
                  <c:v>46664</c:v>
                </c:pt>
                <c:pt idx="35">
                  <c:v>47678</c:v>
                </c:pt>
                <c:pt idx="36">
                  <c:v>45752</c:v>
                </c:pt>
                <c:pt idx="37">
                  <c:v>44085</c:v>
                </c:pt>
                <c:pt idx="38">
                  <c:v>36058</c:v>
                </c:pt>
                <c:pt idx="39">
                  <c:v>44368</c:v>
                </c:pt>
                <c:pt idx="40">
                  <c:v>24752</c:v>
                </c:pt>
                <c:pt idx="41">
                  <c:v>0</c:v>
                </c:pt>
                <c:pt idx="42">
                  <c:v>42888</c:v>
                </c:pt>
                <c:pt idx="43">
                  <c:v>45925</c:v>
                </c:pt>
                <c:pt idx="44">
                  <c:v>46847</c:v>
                </c:pt>
                <c:pt idx="45">
                  <c:v>47617</c:v>
                </c:pt>
                <c:pt idx="46">
                  <c:v>45985</c:v>
                </c:pt>
                <c:pt idx="47">
                  <c:v>43947</c:v>
                </c:pt>
                <c:pt idx="48">
                  <c:v>42079</c:v>
                </c:pt>
                <c:pt idx="49">
                  <c:v>42110</c:v>
                </c:pt>
                <c:pt idx="50">
                  <c:v>35054</c:v>
                </c:pt>
                <c:pt idx="51">
                  <c:v>0</c:v>
                </c:pt>
                <c:pt idx="52">
                  <c:v>22665</c:v>
                </c:pt>
                <c:pt idx="53">
                  <c:v>45889</c:v>
                </c:pt>
                <c:pt idx="54">
                  <c:v>46825</c:v>
                </c:pt>
                <c:pt idx="55">
                  <c:v>46855</c:v>
                </c:pt>
                <c:pt idx="56">
                  <c:v>45726</c:v>
                </c:pt>
                <c:pt idx="57">
                  <c:v>45620</c:v>
                </c:pt>
                <c:pt idx="58">
                  <c:v>37955</c:v>
                </c:pt>
                <c:pt idx="59">
                  <c:v>44228</c:v>
                </c:pt>
                <c:pt idx="60">
                  <c:v>43191</c:v>
                </c:pt>
                <c:pt idx="61">
                  <c:v>13494</c:v>
                </c:pt>
                <c:pt idx="62">
                  <c:v>5870</c:v>
                </c:pt>
                <c:pt idx="63">
                  <c:v>48122</c:v>
                </c:pt>
                <c:pt idx="64">
                  <c:v>45857</c:v>
                </c:pt>
                <c:pt idx="65">
                  <c:v>47384</c:v>
                </c:pt>
                <c:pt idx="66">
                  <c:v>46825</c:v>
                </c:pt>
                <c:pt idx="67">
                  <c:v>46064</c:v>
                </c:pt>
                <c:pt idx="68">
                  <c:v>44181</c:v>
                </c:pt>
                <c:pt idx="69">
                  <c:v>45387</c:v>
                </c:pt>
                <c:pt idx="70">
                  <c:v>43001</c:v>
                </c:pt>
                <c:pt idx="71">
                  <c:v>19763</c:v>
                </c:pt>
                <c:pt idx="72">
                  <c:v>0</c:v>
                </c:pt>
                <c:pt idx="73">
                  <c:v>7547</c:v>
                </c:pt>
                <c:pt idx="74">
                  <c:v>47679</c:v>
                </c:pt>
                <c:pt idx="75">
                  <c:v>46420</c:v>
                </c:pt>
                <c:pt idx="76">
                  <c:v>46629</c:v>
                </c:pt>
                <c:pt idx="77">
                  <c:v>47666</c:v>
                </c:pt>
                <c:pt idx="78">
                  <c:v>46362</c:v>
                </c:pt>
                <c:pt idx="79">
                  <c:v>44406</c:v>
                </c:pt>
                <c:pt idx="80">
                  <c:v>45270</c:v>
                </c:pt>
                <c:pt idx="81">
                  <c:v>43971</c:v>
                </c:pt>
                <c:pt idx="82">
                  <c:v>16499</c:v>
                </c:pt>
                <c:pt idx="83">
                  <c:v>0</c:v>
                </c:pt>
                <c:pt idx="84">
                  <c:v>14525</c:v>
                </c:pt>
                <c:pt idx="85">
                  <c:v>47673</c:v>
                </c:pt>
                <c:pt idx="86">
                  <c:v>47066</c:v>
                </c:pt>
                <c:pt idx="87">
                  <c:v>47342</c:v>
                </c:pt>
                <c:pt idx="88">
                  <c:v>47834</c:v>
                </c:pt>
                <c:pt idx="89">
                  <c:v>45414</c:v>
                </c:pt>
                <c:pt idx="90">
                  <c:v>44897</c:v>
                </c:pt>
                <c:pt idx="91">
                  <c:v>45253</c:v>
                </c:pt>
                <c:pt idx="92">
                  <c:v>44401</c:v>
                </c:pt>
                <c:pt idx="93">
                  <c:v>8045</c:v>
                </c:pt>
                <c:pt idx="94">
                  <c:v>0</c:v>
                </c:pt>
                <c:pt idx="95">
                  <c:v>0</c:v>
                </c:pt>
                <c:pt idx="96">
                  <c:v>15008</c:v>
                </c:pt>
                <c:pt idx="97">
                  <c:v>48138</c:v>
                </c:pt>
                <c:pt idx="98">
                  <c:v>47206</c:v>
                </c:pt>
                <c:pt idx="99">
                  <c:v>46997</c:v>
                </c:pt>
                <c:pt idx="100">
                  <c:v>46753</c:v>
                </c:pt>
                <c:pt idx="101">
                  <c:v>45642</c:v>
                </c:pt>
                <c:pt idx="102">
                  <c:v>45292</c:v>
                </c:pt>
                <c:pt idx="103">
                  <c:v>44461</c:v>
                </c:pt>
                <c:pt idx="104">
                  <c:v>44667</c:v>
                </c:pt>
                <c:pt idx="105">
                  <c:v>8285</c:v>
                </c:pt>
                <c:pt idx="106">
                  <c:v>0</c:v>
                </c:pt>
                <c:pt idx="107">
                  <c:v>0</c:v>
                </c:pt>
                <c:pt idx="108">
                  <c:v>390</c:v>
                </c:pt>
                <c:pt idx="109">
                  <c:v>48478</c:v>
                </c:pt>
                <c:pt idx="110">
                  <c:v>47348</c:v>
                </c:pt>
                <c:pt idx="111">
                  <c:v>47444</c:v>
                </c:pt>
                <c:pt idx="112">
                  <c:v>46879</c:v>
                </c:pt>
                <c:pt idx="113">
                  <c:v>47013</c:v>
                </c:pt>
                <c:pt idx="114">
                  <c:v>45465</c:v>
                </c:pt>
                <c:pt idx="115">
                  <c:v>45401</c:v>
                </c:pt>
                <c:pt idx="116">
                  <c:v>44568</c:v>
                </c:pt>
                <c:pt idx="117">
                  <c:v>19464</c:v>
                </c:pt>
                <c:pt idx="118">
                  <c:v>0</c:v>
                </c:pt>
                <c:pt idx="119">
                  <c:v>30667</c:v>
                </c:pt>
                <c:pt idx="120">
                  <c:v>47169</c:v>
                </c:pt>
                <c:pt idx="121">
                  <c:v>47420</c:v>
                </c:pt>
                <c:pt idx="122">
                  <c:v>47459</c:v>
                </c:pt>
                <c:pt idx="123">
                  <c:v>46487</c:v>
                </c:pt>
                <c:pt idx="124">
                  <c:v>45828</c:v>
                </c:pt>
                <c:pt idx="125">
                  <c:v>45881</c:v>
                </c:pt>
                <c:pt idx="126">
                  <c:v>45512</c:v>
                </c:pt>
                <c:pt idx="127">
                  <c:v>36026</c:v>
                </c:pt>
                <c:pt idx="128">
                  <c:v>0</c:v>
                </c:pt>
                <c:pt idx="129">
                  <c:v>17602</c:v>
                </c:pt>
                <c:pt idx="130">
                  <c:v>48051</c:v>
                </c:pt>
                <c:pt idx="131">
                  <c:v>47611</c:v>
                </c:pt>
                <c:pt idx="132">
                  <c:v>47532</c:v>
                </c:pt>
                <c:pt idx="133">
                  <c:v>47119</c:v>
                </c:pt>
                <c:pt idx="134">
                  <c:v>46657</c:v>
                </c:pt>
                <c:pt idx="135">
                  <c:v>44839</c:v>
                </c:pt>
                <c:pt idx="136">
                  <c:v>45631</c:v>
                </c:pt>
                <c:pt idx="137">
                  <c:v>44230</c:v>
                </c:pt>
                <c:pt idx="138">
                  <c:v>3177</c:v>
                </c:pt>
                <c:pt idx="139">
                  <c:v>0</c:v>
                </c:pt>
                <c:pt idx="140">
                  <c:v>23360</c:v>
                </c:pt>
                <c:pt idx="141">
                  <c:v>47462</c:v>
                </c:pt>
                <c:pt idx="142">
                  <c:v>47436</c:v>
                </c:pt>
                <c:pt idx="143">
                  <c:v>47032</c:v>
                </c:pt>
                <c:pt idx="144">
                  <c:v>46850</c:v>
                </c:pt>
                <c:pt idx="145">
                  <c:v>45845</c:v>
                </c:pt>
                <c:pt idx="146">
                  <c:v>45373</c:v>
                </c:pt>
                <c:pt idx="147">
                  <c:v>39323</c:v>
                </c:pt>
                <c:pt idx="148">
                  <c:v>42578</c:v>
                </c:pt>
                <c:pt idx="149">
                  <c:v>7190</c:v>
                </c:pt>
                <c:pt idx="150">
                  <c:v>11811</c:v>
                </c:pt>
                <c:pt idx="151">
                  <c:v>48401</c:v>
                </c:pt>
                <c:pt idx="152">
                  <c:v>47358</c:v>
                </c:pt>
                <c:pt idx="153">
                  <c:v>47351</c:v>
                </c:pt>
                <c:pt idx="154">
                  <c:v>46805</c:v>
                </c:pt>
                <c:pt idx="155">
                  <c:v>46447</c:v>
                </c:pt>
                <c:pt idx="156">
                  <c:v>45042</c:v>
                </c:pt>
                <c:pt idx="157">
                  <c:v>45146</c:v>
                </c:pt>
                <c:pt idx="158">
                  <c:v>43406</c:v>
                </c:pt>
                <c:pt idx="159">
                  <c:v>10684</c:v>
                </c:pt>
                <c:pt idx="160">
                  <c:v>2270</c:v>
                </c:pt>
                <c:pt idx="161">
                  <c:v>48291</c:v>
                </c:pt>
                <c:pt idx="162">
                  <c:v>47629</c:v>
                </c:pt>
                <c:pt idx="163">
                  <c:v>47403</c:v>
                </c:pt>
                <c:pt idx="164">
                  <c:v>47308</c:v>
                </c:pt>
                <c:pt idx="165">
                  <c:v>46492</c:v>
                </c:pt>
                <c:pt idx="166">
                  <c:v>45964</c:v>
                </c:pt>
                <c:pt idx="167">
                  <c:v>44844</c:v>
                </c:pt>
                <c:pt idx="168">
                  <c:v>44243</c:v>
                </c:pt>
                <c:pt idx="169">
                  <c:v>18006</c:v>
                </c:pt>
                <c:pt idx="170">
                  <c:v>0</c:v>
                </c:pt>
                <c:pt idx="171">
                  <c:v>26020</c:v>
                </c:pt>
                <c:pt idx="172">
                  <c:v>47109</c:v>
                </c:pt>
                <c:pt idx="173">
                  <c:v>47442</c:v>
                </c:pt>
                <c:pt idx="174">
                  <c:v>47397</c:v>
                </c:pt>
                <c:pt idx="175">
                  <c:v>47109</c:v>
                </c:pt>
                <c:pt idx="176">
                  <c:v>45749</c:v>
                </c:pt>
                <c:pt idx="177">
                  <c:v>38825</c:v>
                </c:pt>
                <c:pt idx="178">
                  <c:v>45066</c:v>
                </c:pt>
                <c:pt idx="179">
                  <c:v>45348</c:v>
                </c:pt>
                <c:pt idx="180">
                  <c:v>2380</c:v>
                </c:pt>
                <c:pt idx="181">
                  <c:v>18524</c:v>
                </c:pt>
                <c:pt idx="182">
                  <c:v>47514</c:v>
                </c:pt>
                <c:pt idx="183">
                  <c:v>47172</c:v>
                </c:pt>
                <c:pt idx="184">
                  <c:v>46668</c:v>
                </c:pt>
                <c:pt idx="185">
                  <c:v>47017</c:v>
                </c:pt>
                <c:pt idx="186">
                  <c:v>45989</c:v>
                </c:pt>
                <c:pt idx="187">
                  <c:v>45261</c:v>
                </c:pt>
                <c:pt idx="188">
                  <c:v>45072</c:v>
                </c:pt>
                <c:pt idx="189">
                  <c:v>44298</c:v>
                </c:pt>
                <c:pt idx="190">
                  <c:v>4938</c:v>
                </c:pt>
                <c:pt idx="191">
                  <c:v>0</c:v>
                </c:pt>
                <c:pt idx="192">
                  <c:v>0</c:v>
                </c:pt>
                <c:pt idx="193">
                  <c:v>28723</c:v>
                </c:pt>
                <c:pt idx="194">
                  <c:v>47389</c:v>
                </c:pt>
                <c:pt idx="195">
                  <c:v>46979</c:v>
                </c:pt>
                <c:pt idx="196">
                  <c:v>47786</c:v>
                </c:pt>
                <c:pt idx="197">
                  <c:v>46653</c:v>
                </c:pt>
                <c:pt idx="198">
                  <c:v>45168</c:v>
                </c:pt>
                <c:pt idx="199">
                  <c:v>45241</c:v>
                </c:pt>
                <c:pt idx="200">
                  <c:v>44822</c:v>
                </c:pt>
                <c:pt idx="201">
                  <c:v>39690</c:v>
                </c:pt>
                <c:pt idx="202">
                  <c:v>0</c:v>
                </c:pt>
                <c:pt idx="203">
                  <c:v>0</c:v>
                </c:pt>
                <c:pt idx="204">
                  <c:v>8810</c:v>
                </c:pt>
                <c:pt idx="205">
                  <c:v>48199</c:v>
                </c:pt>
                <c:pt idx="206">
                  <c:v>46835</c:v>
                </c:pt>
                <c:pt idx="207">
                  <c:v>47579</c:v>
                </c:pt>
                <c:pt idx="208">
                  <c:v>47380</c:v>
                </c:pt>
                <c:pt idx="209">
                  <c:v>46576</c:v>
                </c:pt>
                <c:pt idx="210">
                  <c:v>45388</c:v>
                </c:pt>
                <c:pt idx="211">
                  <c:v>45189</c:v>
                </c:pt>
                <c:pt idx="212">
                  <c:v>44771</c:v>
                </c:pt>
                <c:pt idx="213">
                  <c:v>11725</c:v>
                </c:pt>
                <c:pt idx="214">
                  <c:v>0</c:v>
                </c:pt>
                <c:pt idx="215">
                  <c:v>45109</c:v>
                </c:pt>
                <c:pt idx="216">
                  <c:v>46920</c:v>
                </c:pt>
                <c:pt idx="217">
                  <c:v>46277</c:v>
                </c:pt>
                <c:pt idx="218">
                  <c:v>47641</c:v>
                </c:pt>
                <c:pt idx="219">
                  <c:v>46555</c:v>
                </c:pt>
                <c:pt idx="220">
                  <c:v>43795</c:v>
                </c:pt>
                <c:pt idx="221">
                  <c:v>45396</c:v>
                </c:pt>
                <c:pt idx="222">
                  <c:v>38910</c:v>
                </c:pt>
                <c:pt idx="223">
                  <c:v>31841</c:v>
                </c:pt>
                <c:pt idx="224">
                  <c:v>0</c:v>
                </c:pt>
                <c:pt idx="225">
                  <c:v>35830</c:v>
                </c:pt>
                <c:pt idx="226">
                  <c:v>47140</c:v>
                </c:pt>
                <c:pt idx="227">
                  <c:v>47641</c:v>
                </c:pt>
                <c:pt idx="228">
                  <c:v>47166</c:v>
                </c:pt>
                <c:pt idx="229">
                  <c:v>47524</c:v>
                </c:pt>
                <c:pt idx="230">
                  <c:v>45841</c:v>
                </c:pt>
                <c:pt idx="231">
                  <c:v>45052</c:v>
                </c:pt>
                <c:pt idx="232">
                  <c:v>44477</c:v>
                </c:pt>
                <c:pt idx="233">
                  <c:v>31784</c:v>
                </c:pt>
                <c:pt idx="234">
                  <c:v>0</c:v>
                </c:pt>
                <c:pt idx="235">
                  <c:v>0</c:v>
                </c:pt>
                <c:pt idx="236">
                  <c:v>31600</c:v>
                </c:pt>
                <c:pt idx="237">
                  <c:v>47154</c:v>
                </c:pt>
                <c:pt idx="238">
                  <c:v>46731</c:v>
                </c:pt>
                <c:pt idx="239">
                  <c:v>46922</c:v>
                </c:pt>
                <c:pt idx="240">
                  <c:v>46904</c:v>
                </c:pt>
                <c:pt idx="241">
                  <c:v>45816</c:v>
                </c:pt>
                <c:pt idx="242">
                  <c:v>45188</c:v>
                </c:pt>
                <c:pt idx="243">
                  <c:v>43740</c:v>
                </c:pt>
                <c:pt idx="244">
                  <c:v>38395</c:v>
                </c:pt>
                <c:pt idx="245">
                  <c:v>0</c:v>
                </c:pt>
                <c:pt idx="246">
                  <c:v>15290</c:v>
                </c:pt>
                <c:pt idx="247">
                  <c:v>47386</c:v>
                </c:pt>
                <c:pt idx="248">
                  <c:v>47142</c:v>
                </c:pt>
                <c:pt idx="249">
                  <c:v>46829</c:v>
                </c:pt>
                <c:pt idx="250">
                  <c:v>47894</c:v>
                </c:pt>
                <c:pt idx="251">
                  <c:v>47366</c:v>
                </c:pt>
                <c:pt idx="252">
                  <c:v>44683</c:v>
                </c:pt>
                <c:pt idx="253">
                  <c:v>44857</c:v>
                </c:pt>
                <c:pt idx="254">
                  <c:v>42971</c:v>
                </c:pt>
                <c:pt idx="255">
                  <c:v>8031</c:v>
                </c:pt>
                <c:pt idx="256">
                  <c:v>0</c:v>
                </c:pt>
                <c:pt idx="257">
                  <c:v>0</c:v>
                </c:pt>
                <c:pt idx="258">
                  <c:v>33854</c:v>
                </c:pt>
                <c:pt idx="259">
                  <c:v>46402</c:v>
                </c:pt>
                <c:pt idx="260">
                  <c:v>47178</c:v>
                </c:pt>
                <c:pt idx="261">
                  <c:v>46975</c:v>
                </c:pt>
                <c:pt idx="262">
                  <c:v>46670</c:v>
                </c:pt>
                <c:pt idx="263">
                  <c:v>45815</c:v>
                </c:pt>
                <c:pt idx="264">
                  <c:v>45483</c:v>
                </c:pt>
                <c:pt idx="265">
                  <c:v>44651</c:v>
                </c:pt>
                <c:pt idx="266">
                  <c:v>35415</c:v>
                </c:pt>
                <c:pt idx="267">
                  <c:v>0</c:v>
                </c:pt>
                <c:pt idx="268">
                  <c:v>19314</c:v>
                </c:pt>
                <c:pt idx="269">
                  <c:v>47227</c:v>
                </c:pt>
                <c:pt idx="270">
                  <c:v>46800</c:v>
                </c:pt>
                <c:pt idx="271">
                  <c:v>46833</c:v>
                </c:pt>
                <c:pt idx="272">
                  <c:v>47618</c:v>
                </c:pt>
                <c:pt idx="273">
                  <c:v>46160</c:v>
                </c:pt>
                <c:pt idx="274">
                  <c:v>44999</c:v>
                </c:pt>
                <c:pt idx="275">
                  <c:v>44003</c:v>
                </c:pt>
                <c:pt idx="276">
                  <c:v>42498</c:v>
                </c:pt>
                <c:pt idx="277">
                  <c:v>7004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46739</c:v>
                </c:pt>
                <c:pt idx="282">
                  <c:v>47424</c:v>
                </c:pt>
                <c:pt idx="283">
                  <c:v>46822</c:v>
                </c:pt>
                <c:pt idx="284">
                  <c:v>46625</c:v>
                </c:pt>
                <c:pt idx="285">
                  <c:v>46892</c:v>
                </c:pt>
                <c:pt idx="286">
                  <c:v>45528</c:v>
                </c:pt>
                <c:pt idx="287">
                  <c:v>45395</c:v>
                </c:pt>
                <c:pt idx="288">
                  <c:v>32552</c:v>
                </c:pt>
                <c:pt idx="289">
                  <c:v>34466</c:v>
                </c:pt>
                <c:pt idx="290">
                  <c:v>0</c:v>
                </c:pt>
                <c:pt idx="291">
                  <c:v>29871</c:v>
                </c:pt>
                <c:pt idx="292">
                  <c:v>46883</c:v>
                </c:pt>
                <c:pt idx="293">
                  <c:v>46591</c:v>
                </c:pt>
                <c:pt idx="294">
                  <c:v>46650</c:v>
                </c:pt>
                <c:pt idx="295">
                  <c:v>46939</c:v>
                </c:pt>
                <c:pt idx="296">
                  <c:v>44323</c:v>
                </c:pt>
                <c:pt idx="297">
                  <c:v>44610</c:v>
                </c:pt>
                <c:pt idx="298">
                  <c:v>42020</c:v>
                </c:pt>
                <c:pt idx="299">
                  <c:v>39551</c:v>
                </c:pt>
                <c:pt idx="300">
                  <c:v>5016</c:v>
                </c:pt>
                <c:pt idx="301">
                  <c:v>16679</c:v>
                </c:pt>
                <c:pt idx="302">
                  <c:v>46210</c:v>
                </c:pt>
                <c:pt idx="303">
                  <c:v>46390</c:v>
                </c:pt>
                <c:pt idx="304">
                  <c:v>46634</c:v>
                </c:pt>
                <c:pt idx="305">
                  <c:v>47116</c:v>
                </c:pt>
                <c:pt idx="306">
                  <c:v>45604</c:v>
                </c:pt>
                <c:pt idx="307">
                  <c:v>44629</c:v>
                </c:pt>
                <c:pt idx="308">
                  <c:v>44233</c:v>
                </c:pt>
                <c:pt idx="309">
                  <c:v>43034</c:v>
                </c:pt>
                <c:pt idx="310">
                  <c:v>11924</c:v>
                </c:pt>
                <c:pt idx="311">
                  <c:v>0</c:v>
                </c:pt>
                <c:pt idx="312">
                  <c:v>31452</c:v>
                </c:pt>
                <c:pt idx="313">
                  <c:v>46125</c:v>
                </c:pt>
                <c:pt idx="314">
                  <c:v>46466</c:v>
                </c:pt>
                <c:pt idx="315">
                  <c:v>46411</c:v>
                </c:pt>
                <c:pt idx="316">
                  <c:v>46777</c:v>
                </c:pt>
                <c:pt idx="317">
                  <c:v>45046</c:v>
                </c:pt>
                <c:pt idx="318">
                  <c:v>44746</c:v>
                </c:pt>
                <c:pt idx="319">
                  <c:v>43933</c:v>
                </c:pt>
                <c:pt idx="320">
                  <c:v>38584</c:v>
                </c:pt>
                <c:pt idx="321">
                  <c:v>2909</c:v>
                </c:pt>
                <c:pt idx="322">
                  <c:v>16971</c:v>
                </c:pt>
                <c:pt idx="323">
                  <c:v>47171</c:v>
                </c:pt>
                <c:pt idx="324">
                  <c:v>45709</c:v>
                </c:pt>
                <c:pt idx="325">
                  <c:v>46808</c:v>
                </c:pt>
                <c:pt idx="326">
                  <c:v>46323</c:v>
                </c:pt>
                <c:pt idx="327">
                  <c:v>46242</c:v>
                </c:pt>
                <c:pt idx="328">
                  <c:v>44744</c:v>
                </c:pt>
                <c:pt idx="329">
                  <c:v>43586</c:v>
                </c:pt>
                <c:pt idx="330">
                  <c:v>43455</c:v>
                </c:pt>
                <c:pt idx="331">
                  <c:v>11442</c:v>
                </c:pt>
                <c:pt idx="332">
                  <c:v>1772</c:v>
                </c:pt>
                <c:pt idx="333">
                  <c:v>47101</c:v>
                </c:pt>
                <c:pt idx="334">
                  <c:v>46299</c:v>
                </c:pt>
                <c:pt idx="335">
                  <c:v>46349</c:v>
                </c:pt>
                <c:pt idx="336">
                  <c:v>47308</c:v>
                </c:pt>
                <c:pt idx="337">
                  <c:v>46594</c:v>
                </c:pt>
                <c:pt idx="338">
                  <c:v>43861</c:v>
                </c:pt>
                <c:pt idx="339">
                  <c:v>43802</c:v>
                </c:pt>
                <c:pt idx="340">
                  <c:v>36299</c:v>
                </c:pt>
                <c:pt idx="341">
                  <c:v>33067</c:v>
                </c:pt>
                <c:pt idx="342">
                  <c:v>0</c:v>
                </c:pt>
                <c:pt idx="343">
                  <c:v>37230</c:v>
                </c:pt>
                <c:pt idx="344">
                  <c:v>46822</c:v>
                </c:pt>
                <c:pt idx="345">
                  <c:v>46962</c:v>
                </c:pt>
                <c:pt idx="346">
                  <c:v>47024</c:v>
                </c:pt>
                <c:pt idx="347">
                  <c:v>46700</c:v>
                </c:pt>
                <c:pt idx="348">
                  <c:v>44517</c:v>
                </c:pt>
                <c:pt idx="349">
                  <c:v>43906</c:v>
                </c:pt>
                <c:pt idx="350">
                  <c:v>42933</c:v>
                </c:pt>
                <c:pt idx="351">
                  <c:v>35945</c:v>
                </c:pt>
                <c:pt idx="352">
                  <c:v>417</c:v>
                </c:pt>
                <c:pt idx="353">
                  <c:v>24027</c:v>
                </c:pt>
                <c:pt idx="354">
                  <c:v>45210</c:v>
                </c:pt>
                <c:pt idx="355">
                  <c:v>45091</c:v>
                </c:pt>
                <c:pt idx="356">
                  <c:v>45063</c:v>
                </c:pt>
                <c:pt idx="357">
                  <c:v>45175</c:v>
                </c:pt>
                <c:pt idx="358">
                  <c:v>45599</c:v>
                </c:pt>
                <c:pt idx="359">
                  <c:v>46267</c:v>
                </c:pt>
                <c:pt idx="360">
                  <c:v>41676</c:v>
                </c:pt>
                <c:pt idx="361">
                  <c:v>37666</c:v>
                </c:pt>
                <c:pt idx="362">
                  <c:v>16679</c:v>
                </c:pt>
                <c:pt idx="363">
                  <c:v>0</c:v>
                </c:pt>
                <c:pt idx="364">
                  <c:v>0</c:v>
                </c:pt>
                <c:pt idx="365">
                  <c:v>12880</c:v>
                </c:pt>
                <c:pt idx="366">
                  <c:v>47735</c:v>
                </c:pt>
                <c:pt idx="367">
                  <c:v>44878</c:v>
                </c:pt>
                <c:pt idx="368">
                  <c:v>44716</c:v>
                </c:pt>
                <c:pt idx="369">
                  <c:v>46314</c:v>
                </c:pt>
                <c:pt idx="370">
                  <c:v>45945</c:v>
                </c:pt>
                <c:pt idx="371">
                  <c:v>44872</c:v>
                </c:pt>
                <c:pt idx="372">
                  <c:v>43624</c:v>
                </c:pt>
                <c:pt idx="373">
                  <c:v>43250</c:v>
                </c:pt>
                <c:pt idx="374">
                  <c:v>18236</c:v>
                </c:pt>
                <c:pt idx="375">
                  <c:v>0</c:v>
                </c:pt>
                <c:pt idx="376">
                  <c:v>26155</c:v>
                </c:pt>
                <c:pt idx="377">
                  <c:v>45720</c:v>
                </c:pt>
                <c:pt idx="378">
                  <c:v>44469</c:v>
                </c:pt>
                <c:pt idx="379">
                  <c:v>46283</c:v>
                </c:pt>
                <c:pt idx="380">
                  <c:v>48102</c:v>
                </c:pt>
                <c:pt idx="381">
                  <c:v>46022</c:v>
                </c:pt>
                <c:pt idx="382">
                  <c:v>42759</c:v>
                </c:pt>
                <c:pt idx="383">
                  <c:v>43035</c:v>
                </c:pt>
                <c:pt idx="384">
                  <c:v>42931</c:v>
                </c:pt>
                <c:pt idx="385">
                  <c:v>6973</c:v>
                </c:pt>
                <c:pt idx="386">
                  <c:v>2724</c:v>
                </c:pt>
                <c:pt idx="387">
                  <c:v>46884</c:v>
                </c:pt>
                <c:pt idx="388">
                  <c:v>44596</c:v>
                </c:pt>
                <c:pt idx="389">
                  <c:v>45927</c:v>
                </c:pt>
                <c:pt idx="390">
                  <c:v>45119</c:v>
                </c:pt>
                <c:pt idx="391">
                  <c:v>46051</c:v>
                </c:pt>
                <c:pt idx="392">
                  <c:v>44543</c:v>
                </c:pt>
                <c:pt idx="393">
                  <c:v>44438</c:v>
                </c:pt>
                <c:pt idx="394">
                  <c:v>42023</c:v>
                </c:pt>
                <c:pt idx="395">
                  <c:v>30145</c:v>
                </c:pt>
                <c:pt idx="396">
                  <c:v>0</c:v>
                </c:pt>
                <c:pt idx="397">
                  <c:v>3244</c:v>
                </c:pt>
                <c:pt idx="398">
                  <c:v>46332</c:v>
                </c:pt>
                <c:pt idx="399">
                  <c:v>45328</c:v>
                </c:pt>
                <c:pt idx="400">
                  <c:v>45660</c:v>
                </c:pt>
                <c:pt idx="401">
                  <c:v>46143</c:v>
                </c:pt>
                <c:pt idx="402">
                  <c:v>45842</c:v>
                </c:pt>
                <c:pt idx="403">
                  <c:v>42941</c:v>
                </c:pt>
                <c:pt idx="404">
                  <c:v>43300</c:v>
                </c:pt>
                <c:pt idx="405">
                  <c:v>42953</c:v>
                </c:pt>
                <c:pt idx="406">
                  <c:v>30711</c:v>
                </c:pt>
                <c:pt idx="407">
                  <c:v>0</c:v>
                </c:pt>
                <c:pt idx="408">
                  <c:v>0</c:v>
                </c:pt>
                <c:pt idx="409">
                  <c:v>25313</c:v>
                </c:pt>
                <c:pt idx="410">
                  <c:v>45588</c:v>
                </c:pt>
                <c:pt idx="411">
                  <c:v>44168</c:v>
                </c:pt>
                <c:pt idx="412">
                  <c:v>45559</c:v>
                </c:pt>
                <c:pt idx="413">
                  <c:v>46166</c:v>
                </c:pt>
                <c:pt idx="414">
                  <c:v>45577</c:v>
                </c:pt>
                <c:pt idx="415">
                  <c:v>35912</c:v>
                </c:pt>
                <c:pt idx="416">
                  <c:v>43689</c:v>
                </c:pt>
                <c:pt idx="417">
                  <c:v>43518</c:v>
                </c:pt>
                <c:pt idx="418">
                  <c:v>16957</c:v>
                </c:pt>
                <c:pt idx="419">
                  <c:v>0</c:v>
                </c:pt>
                <c:pt idx="420">
                  <c:v>45468</c:v>
                </c:pt>
                <c:pt idx="421">
                  <c:v>45948</c:v>
                </c:pt>
                <c:pt idx="422">
                  <c:v>45849</c:v>
                </c:pt>
                <c:pt idx="423">
                  <c:v>46342</c:v>
                </c:pt>
                <c:pt idx="424">
                  <c:v>45346</c:v>
                </c:pt>
                <c:pt idx="425">
                  <c:v>44087</c:v>
                </c:pt>
                <c:pt idx="426">
                  <c:v>42843</c:v>
                </c:pt>
                <c:pt idx="427">
                  <c:v>42971</c:v>
                </c:pt>
                <c:pt idx="428">
                  <c:v>33601</c:v>
                </c:pt>
                <c:pt idx="429">
                  <c:v>0</c:v>
                </c:pt>
                <c:pt idx="430">
                  <c:v>0</c:v>
                </c:pt>
                <c:pt idx="431">
                  <c:v>37159</c:v>
                </c:pt>
                <c:pt idx="432">
                  <c:v>43762</c:v>
                </c:pt>
                <c:pt idx="433">
                  <c:v>44753</c:v>
                </c:pt>
                <c:pt idx="434">
                  <c:v>45420</c:v>
                </c:pt>
                <c:pt idx="435">
                  <c:v>46426</c:v>
                </c:pt>
                <c:pt idx="436">
                  <c:v>44956</c:v>
                </c:pt>
                <c:pt idx="437">
                  <c:v>43448</c:v>
                </c:pt>
                <c:pt idx="438">
                  <c:v>43159</c:v>
                </c:pt>
                <c:pt idx="439">
                  <c:v>41716</c:v>
                </c:pt>
                <c:pt idx="440">
                  <c:v>1652</c:v>
                </c:pt>
                <c:pt idx="441">
                  <c:v>0</c:v>
                </c:pt>
                <c:pt idx="442">
                  <c:v>1372</c:v>
                </c:pt>
                <c:pt idx="443">
                  <c:v>46367</c:v>
                </c:pt>
                <c:pt idx="444">
                  <c:v>46250</c:v>
                </c:pt>
                <c:pt idx="445">
                  <c:v>43949</c:v>
                </c:pt>
                <c:pt idx="446">
                  <c:v>46288</c:v>
                </c:pt>
                <c:pt idx="447">
                  <c:v>46143</c:v>
                </c:pt>
                <c:pt idx="448">
                  <c:v>45875</c:v>
                </c:pt>
                <c:pt idx="449">
                  <c:v>42415</c:v>
                </c:pt>
                <c:pt idx="450">
                  <c:v>43654</c:v>
                </c:pt>
                <c:pt idx="451">
                  <c:v>30139</c:v>
                </c:pt>
                <c:pt idx="452">
                  <c:v>0</c:v>
                </c:pt>
                <c:pt idx="453">
                  <c:v>0</c:v>
                </c:pt>
                <c:pt idx="454">
                  <c:v>18132</c:v>
                </c:pt>
                <c:pt idx="455">
                  <c:v>45368</c:v>
                </c:pt>
                <c:pt idx="456">
                  <c:v>44846</c:v>
                </c:pt>
                <c:pt idx="457">
                  <c:v>46752</c:v>
                </c:pt>
                <c:pt idx="458">
                  <c:v>45600</c:v>
                </c:pt>
                <c:pt idx="459">
                  <c:v>45571</c:v>
                </c:pt>
                <c:pt idx="460">
                  <c:v>42727</c:v>
                </c:pt>
                <c:pt idx="461">
                  <c:v>42510</c:v>
                </c:pt>
                <c:pt idx="462">
                  <c:v>42585</c:v>
                </c:pt>
                <c:pt idx="463">
                  <c:v>18358</c:v>
                </c:pt>
                <c:pt idx="464">
                  <c:v>0</c:v>
                </c:pt>
                <c:pt idx="465">
                  <c:v>13</c:v>
                </c:pt>
                <c:pt idx="466">
                  <c:v>46242</c:v>
                </c:pt>
                <c:pt idx="467">
                  <c:v>44848</c:v>
                </c:pt>
                <c:pt idx="468">
                  <c:v>46021</c:v>
                </c:pt>
                <c:pt idx="469">
                  <c:v>46701</c:v>
                </c:pt>
                <c:pt idx="470">
                  <c:v>46367</c:v>
                </c:pt>
                <c:pt idx="471">
                  <c:v>44539</c:v>
                </c:pt>
                <c:pt idx="472">
                  <c:v>42681</c:v>
                </c:pt>
                <c:pt idx="473">
                  <c:v>42566</c:v>
                </c:pt>
                <c:pt idx="474">
                  <c:v>32471</c:v>
                </c:pt>
                <c:pt idx="475">
                  <c:v>0</c:v>
                </c:pt>
                <c:pt idx="476">
                  <c:v>26347</c:v>
                </c:pt>
                <c:pt idx="477">
                  <c:v>44265</c:v>
                </c:pt>
                <c:pt idx="478">
                  <c:v>45494</c:v>
                </c:pt>
                <c:pt idx="479">
                  <c:v>46766</c:v>
                </c:pt>
                <c:pt idx="480">
                  <c:v>45916</c:v>
                </c:pt>
                <c:pt idx="481">
                  <c:v>45418</c:v>
                </c:pt>
                <c:pt idx="482">
                  <c:v>42935</c:v>
                </c:pt>
                <c:pt idx="483">
                  <c:v>42773</c:v>
                </c:pt>
                <c:pt idx="484">
                  <c:v>42025</c:v>
                </c:pt>
                <c:pt idx="485">
                  <c:v>10514</c:v>
                </c:pt>
                <c:pt idx="486">
                  <c:v>0</c:v>
                </c:pt>
                <c:pt idx="487">
                  <c:v>34846</c:v>
                </c:pt>
                <c:pt idx="488">
                  <c:v>45113</c:v>
                </c:pt>
                <c:pt idx="489">
                  <c:v>46100</c:v>
                </c:pt>
                <c:pt idx="490">
                  <c:v>46140</c:v>
                </c:pt>
                <c:pt idx="491">
                  <c:v>46711</c:v>
                </c:pt>
                <c:pt idx="492">
                  <c:v>45189</c:v>
                </c:pt>
                <c:pt idx="493">
                  <c:v>42841</c:v>
                </c:pt>
                <c:pt idx="494">
                  <c:v>43062</c:v>
                </c:pt>
                <c:pt idx="495">
                  <c:v>41180</c:v>
                </c:pt>
                <c:pt idx="496">
                  <c:v>1267</c:v>
                </c:pt>
                <c:pt idx="497">
                  <c:v>0</c:v>
                </c:pt>
                <c:pt idx="498">
                  <c:v>39303</c:v>
                </c:pt>
                <c:pt idx="499">
                  <c:v>44947</c:v>
                </c:pt>
                <c:pt idx="500">
                  <c:v>46785</c:v>
                </c:pt>
                <c:pt idx="501">
                  <c:v>45952</c:v>
                </c:pt>
                <c:pt idx="502">
                  <c:v>46288</c:v>
                </c:pt>
                <c:pt idx="503">
                  <c:v>43312</c:v>
                </c:pt>
                <c:pt idx="504">
                  <c:v>36905</c:v>
                </c:pt>
                <c:pt idx="505">
                  <c:v>43996</c:v>
                </c:pt>
                <c:pt idx="506">
                  <c:v>44337</c:v>
                </c:pt>
                <c:pt idx="507">
                  <c:v>624</c:v>
                </c:pt>
                <c:pt idx="508">
                  <c:v>22947</c:v>
                </c:pt>
                <c:pt idx="509">
                  <c:v>45074</c:v>
                </c:pt>
                <c:pt idx="510">
                  <c:v>45934</c:v>
                </c:pt>
                <c:pt idx="511">
                  <c:v>46644</c:v>
                </c:pt>
                <c:pt idx="512">
                  <c:v>46129</c:v>
                </c:pt>
                <c:pt idx="513">
                  <c:v>46072</c:v>
                </c:pt>
                <c:pt idx="514">
                  <c:v>42890</c:v>
                </c:pt>
                <c:pt idx="515">
                  <c:v>42146</c:v>
                </c:pt>
                <c:pt idx="516">
                  <c:v>42973</c:v>
                </c:pt>
                <c:pt idx="517">
                  <c:v>11647</c:v>
                </c:pt>
                <c:pt idx="518">
                  <c:v>0</c:v>
                </c:pt>
                <c:pt idx="519">
                  <c:v>4639</c:v>
                </c:pt>
                <c:pt idx="520">
                  <c:v>46072</c:v>
                </c:pt>
                <c:pt idx="521">
                  <c:v>44432</c:v>
                </c:pt>
                <c:pt idx="522">
                  <c:v>46292</c:v>
                </c:pt>
                <c:pt idx="523">
                  <c:v>46677</c:v>
                </c:pt>
                <c:pt idx="524">
                  <c:v>45701</c:v>
                </c:pt>
                <c:pt idx="525">
                  <c:v>43523</c:v>
                </c:pt>
                <c:pt idx="526">
                  <c:v>42292</c:v>
                </c:pt>
                <c:pt idx="527">
                  <c:v>43352</c:v>
                </c:pt>
                <c:pt idx="528">
                  <c:v>29471</c:v>
                </c:pt>
                <c:pt idx="529">
                  <c:v>0</c:v>
                </c:pt>
                <c:pt idx="530">
                  <c:v>21092</c:v>
                </c:pt>
                <c:pt idx="531">
                  <c:v>45286</c:v>
                </c:pt>
                <c:pt idx="532">
                  <c:v>45903</c:v>
                </c:pt>
                <c:pt idx="533">
                  <c:v>47318</c:v>
                </c:pt>
                <c:pt idx="534">
                  <c:v>46720</c:v>
                </c:pt>
                <c:pt idx="535">
                  <c:v>44826</c:v>
                </c:pt>
                <c:pt idx="536">
                  <c:v>43159</c:v>
                </c:pt>
                <c:pt idx="537">
                  <c:v>44195</c:v>
                </c:pt>
                <c:pt idx="538">
                  <c:v>41370</c:v>
                </c:pt>
                <c:pt idx="539">
                  <c:v>12582</c:v>
                </c:pt>
                <c:pt idx="540">
                  <c:v>0</c:v>
                </c:pt>
                <c:pt idx="541">
                  <c:v>37336</c:v>
                </c:pt>
                <c:pt idx="542">
                  <c:v>44417</c:v>
                </c:pt>
                <c:pt idx="543">
                  <c:v>46687</c:v>
                </c:pt>
                <c:pt idx="544">
                  <c:v>45849</c:v>
                </c:pt>
                <c:pt idx="545">
                  <c:v>46303</c:v>
                </c:pt>
                <c:pt idx="546">
                  <c:v>44619</c:v>
                </c:pt>
                <c:pt idx="547">
                  <c:v>42646</c:v>
                </c:pt>
                <c:pt idx="548">
                  <c:v>42541</c:v>
                </c:pt>
                <c:pt idx="549">
                  <c:v>42054</c:v>
                </c:pt>
                <c:pt idx="550">
                  <c:v>0</c:v>
                </c:pt>
                <c:pt idx="551">
                  <c:v>0</c:v>
                </c:pt>
                <c:pt idx="552">
                  <c:v>16533</c:v>
                </c:pt>
                <c:pt idx="553">
                  <c:v>46020</c:v>
                </c:pt>
                <c:pt idx="554">
                  <c:v>43948</c:v>
                </c:pt>
                <c:pt idx="555">
                  <c:v>47071</c:v>
                </c:pt>
                <c:pt idx="556">
                  <c:v>46407</c:v>
                </c:pt>
                <c:pt idx="557">
                  <c:v>45669</c:v>
                </c:pt>
                <c:pt idx="558">
                  <c:v>43820</c:v>
                </c:pt>
                <c:pt idx="559">
                  <c:v>42385</c:v>
                </c:pt>
                <c:pt idx="560">
                  <c:v>43547</c:v>
                </c:pt>
                <c:pt idx="561">
                  <c:v>17051</c:v>
                </c:pt>
                <c:pt idx="562">
                  <c:v>0</c:v>
                </c:pt>
                <c:pt idx="563">
                  <c:v>19439</c:v>
                </c:pt>
                <c:pt idx="564">
                  <c:v>45164</c:v>
                </c:pt>
                <c:pt idx="565">
                  <c:v>46184</c:v>
                </c:pt>
                <c:pt idx="566">
                  <c:v>46128</c:v>
                </c:pt>
                <c:pt idx="567">
                  <c:v>45147</c:v>
                </c:pt>
                <c:pt idx="568">
                  <c:v>45572</c:v>
                </c:pt>
                <c:pt idx="569">
                  <c:v>43491</c:v>
                </c:pt>
                <c:pt idx="570">
                  <c:v>42717</c:v>
                </c:pt>
                <c:pt idx="571">
                  <c:v>41762</c:v>
                </c:pt>
                <c:pt idx="572">
                  <c:v>16846</c:v>
                </c:pt>
                <c:pt idx="573">
                  <c:v>0</c:v>
                </c:pt>
                <c:pt idx="574">
                  <c:v>18099</c:v>
                </c:pt>
                <c:pt idx="575">
                  <c:v>44778</c:v>
                </c:pt>
                <c:pt idx="576">
                  <c:v>45659</c:v>
                </c:pt>
                <c:pt idx="577">
                  <c:v>46644</c:v>
                </c:pt>
                <c:pt idx="578">
                  <c:v>46720</c:v>
                </c:pt>
                <c:pt idx="579">
                  <c:v>46543</c:v>
                </c:pt>
                <c:pt idx="580">
                  <c:v>44315</c:v>
                </c:pt>
                <c:pt idx="581">
                  <c:v>44155</c:v>
                </c:pt>
                <c:pt idx="582">
                  <c:v>41129</c:v>
                </c:pt>
                <c:pt idx="583">
                  <c:v>14407</c:v>
                </c:pt>
                <c:pt idx="584">
                  <c:v>0</c:v>
                </c:pt>
                <c:pt idx="585">
                  <c:v>0</c:v>
                </c:pt>
                <c:pt idx="586">
                  <c:v>29974</c:v>
                </c:pt>
                <c:pt idx="587">
                  <c:v>44868</c:v>
                </c:pt>
                <c:pt idx="588">
                  <c:v>44827</c:v>
                </c:pt>
                <c:pt idx="589">
                  <c:v>45495</c:v>
                </c:pt>
                <c:pt idx="590">
                  <c:v>45385</c:v>
                </c:pt>
                <c:pt idx="591">
                  <c:v>45058</c:v>
                </c:pt>
                <c:pt idx="592">
                  <c:v>42013</c:v>
                </c:pt>
                <c:pt idx="593">
                  <c:v>35559</c:v>
                </c:pt>
                <c:pt idx="594">
                  <c:v>43101</c:v>
                </c:pt>
                <c:pt idx="595">
                  <c:v>16166</c:v>
                </c:pt>
                <c:pt idx="596">
                  <c:v>0</c:v>
                </c:pt>
                <c:pt idx="597">
                  <c:v>41421</c:v>
                </c:pt>
                <c:pt idx="598">
                  <c:v>45228</c:v>
                </c:pt>
                <c:pt idx="599">
                  <c:v>46321</c:v>
                </c:pt>
                <c:pt idx="600">
                  <c:v>46769</c:v>
                </c:pt>
                <c:pt idx="601">
                  <c:v>46169</c:v>
                </c:pt>
                <c:pt idx="602">
                  <c:v>44307</c:v>
                </c:pt>
                <c:pt idx="603">
                  <c:v>41829</c:v>
                </c:pt>
                <c:pt idx="604">
                  <c:v>37008</c:v>
                </c:pt>
                <c:pt idx="605">
                  <c:v>41115</c:v>
                </c:pt>
                <c:pt idx="606">
                  <c:v>2283</c:v>
                </c:pt>
                <c:pt idx="607">
                  <c:v>10507</c:v>
                </c:pt>
                <c:pt idx="608">
                  <c:v>45563</c:v>
                </c:pt>
                <c:pt idx="609">
                  <c:v>45081</c:v>
                </c:pt>
                <c:pt idx="610">
                  <c:v>45916</c:v>
                </c:pt>
                <c:pt idx="611">
                  <c:v>46785</c:v>
                </c:pt>
                <c:pt idx="612">
                  <c:v>46481</c:v>
                </c:pt>
                <c:pt idx="613">
                  <c:v>42378</c:v>
                </c:pt>
                <c:pt idx="614">
                  <c:v>42436</c:v>
                </c:pt>
                <c:pt idx="615">
                  <c:v>33124</c:v>
                </c:pt>
                <c:pt idx="616">
                  <c:v>34181</c:v>
                </c:pt>
                <c:pt idx="617">
                  <c:v>0</c:v>
                </c:pt>
                <c:pt idx="618">
                  <c:v>20665</c:v>
                </c:pt>
                <c:pt idx="619">
                  <c:v>44159</c:v>
                </c:pt>
                <c:pt idx="620">
                  <c:v>44435</c:v>
                </c:pt>
                <c:pt idx="621">
                  <c:v>45772</c:v>
                </c:pt>
                <c:pt idx="622">
                  <c:v>46746</c:v>
                </c:pt>
                <c:pt idx="623">
                  <c:v>44552</c:v>
                </c:pt>
                <c:pt idx="624">
                  <c:v>42650</c:v>
                </c:pt>
                <c:pt idx="625">
                  <c:v>41879</c:v>
                </c:pt>
                <c:pt idx="626">
                  <c:v>41357</c:v>
                </c:pt>
                <c:pt idx="627">
                  <c:v>20233</c:v>
                </c:pt>
                <c:pt idx="628">
                  <c:v>0</c:v>
                </c:pt>
                <c:pt idx="629">
                  <c:v>30522</c:v>
                </c:pt>
                <c:pt idx="630">
                  <c:v>45453</c:v>
                </c:pt>
                <c:pt idx="631">
                  <c:v>45145</c:v>
                </c:pt>
                <c:pt idx="632">
                  <c:v>46063</c:v>
                </c:pt>
                <c:pt idx="633">
                  <c:v>46049</c:v>
                </c:pt>
                <c:pt idx="634">
                  <c:v>44644</c:v>
                </c:pt>
                <c:pt idx="635">
                  <c:v>44183</c:v>
                </c:pt>
                <c:pt idx="636">
                  <c:v>43391</c:v>
                </c:pt>
                <c:pt idx="637">
                  <c:v>42541</c:v>
                </c:pt>
                <c:pt idx="638">
                  <c:v>4464</c:v>
                </c:pt>
                <c:pt idx="639">
                  <c:v>9982</c:v>
                </c:pt>
                <c:pt idx="640">
                  <c:v>45067</c:v>
                </c:pt>
                <c:pt idx="641">
                  <c:v>43568</c:v>
                </c:pt>
                <c:pt idx="642">
                  <c:v>47098</c:v>
                </c:pt>
                <c:pt idx="643">
                  <c:v>46057</c:v>
                </c:pt>
                <c:pt idx="644">
                  <c:v>45163</c:v>
                </c:pt>
                <c:pt idx="645">
                  <c:v>43197</c:v>
                </c:pt>
                <c:pt idx="646">
                  <c:v>42197</c:v>
                </c:pt>
                <c:pt idx="647">
                  <c:v>36352</c:v>
                </c:pt>
                <c:pt idx="648">
                  <c:v>33772</c:v>
                </c:pt>
                <c:pt idx="649">
                  <c:v>0</c:v>
                </c:pt>
                <c:pt idx="650">
                  <c:v>23535</c:v>
                </c:pt>
                <c:pt idx="651">
                  <c:v>44192</c:v>
                </c:pt>
                <c:pt idx="652">
                  <c:v>43683</c:v>
                </c:pt>
                <c:pt idx="653">
                  <c:v>43907</c:v>
                </c:pt>
                <c:pt idx="654">
                  <c:v>44683</c:v>
                </c:pt>
                <c:pt idx="655">
                  <c:v>46125</c:v>
                </c:pt>
                <c:pt idx="656">
                  <c:v>43936</c:v>
                </c:pt>
                <c:pt idx="657">
                  <c:v>42737</c:v>
                </c:pt>
                <c:pt idx="658">
                  <c:v>42070</c:v>
                </c:pt>
                <c:pt idx="659">
                  <c:v>17587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44385</c:v>
                </c:pt>
                <c:pt idx="664">
                  <c:v>44411</c:v>
                </c:pt>
                <c:pt idx="665">
                  <c:v>45858</c:v>
                </c:pt>
                <c:pt idx="666">
                  <c:v>46531</c:v>
                </c:pt>
                <c:pt idx="667">
                  <c:v>45816</c:v>
                </c:pt>
                <c:pt idx="668">
                  <c:v>43998</c:v>
                </c:pt>
                <c:pt idx="669">
                  <c:v>43066</c:v>
                </c:pt>
                <c:pt idx="670">
                  <c:v>42271</c:v>
                </c:pt>
                <c:pt idx="671">
                  <c:v>36115</c:v>
                </c:pt>
                <c:pt idx="672">
                  <c:v>0</c:v>
                </c:pt>
                <c:pt idx="673">
                  <c:v>21976</c:v>
                </c:pt>
                <c:pt idx="674">
                  <c:v>44778</c:v>
                </c:pt>
                <c:pt idx="675">
                  <c:v>45657</c:v>
                </c:pt>
                <c:pt idx="676">
                  <c:v>47373</c:v>
                </c:pt>
                <c:pt idx="677">
                  <c:v>46152</c:v>
                </c:pt>
                <c:pt idx="678">
                  <c:v>45363</c:v>
                </c:pt>
                <c:pt idx="679">
                  <c:v>43751</c:v>
                </c:pt>
                <c:pt idx="680">
                  <c:v>42038</c:v>
                </c:pt>
                <c:pt idx="681">
                  <c:v>41851</c:v>
                </c:pt>
                <c:pt idx="682">
                  <c:v>13513</c:v>
                </c:pt>
                <c:pt idx="683">
                  <c:v>0</c:v>
                </c:pt>
                <c:pt idx="684">
                  <c:v>39078</c:v>
                </c:pt>
                <c:pt idx="685">
                  <c:v>43677</c:v>
                </c:pt>
                <c:pt idx="686">
                  <c:v>45999</c:v>
                </c:pt>
                <c:pt idx="687">
                  <c:v>46008</c:v>
                </c:pt>
                <c:pt idx="688">
                  <c:v>44974</c:v>
                </c:pt>
                <c:pt idx="689">
                  <c:v>43730</c:v>
                </c:pt>
                <c:pt idx="690">
                  <c:v>42514</c:v>
                </c:pt>
                <c:pt idx="691">
                  <c:v>42710</c:v>
                </c:pt>
                <c:pt idx="692">
                  <c:v>42635</c:v>
                </c:pt>
                <c:pt idx="693">
                  <c:v>1127</c:v>
                </c:pt>
                <c:pt idx="694">
                  <c:v>0</c:v>
                </c:pt>
                <c:pt idx="695">
                  <c:v>38121</c:v>
                </c:pt>
                <c:pt idx="696">
                  <c:v>44997</c:v>
                </c:pt>
                <c:pt idx="697">
                  <c:v>46212</c:v>
                </c:pt>
                <c:pt idx="698">
                  <c:v>46338</c:v>
                </c:pt>
                <c:pt idx="699">
                  <c:v>46352</c:v>
                </c:pt>
                <c:pt idx="700">
                  <c:v>45337</c:v>
                </c:pt>
                <c:pt idx="701">
                  <c:v>42837</c:v>
                </c:pt>
                <c:pt idx="702">
                  <c:v>37187</c:v>
                </c:pt>
                <c:pt idx="703">
                  <c:v>41953</c:v>
                </c:pt>
                <c:pt idx="704">
                  <c:v>3110</c:v>
                </c:pt>
                <c:pt idx="705">
                  <c:v>9495</c:v>
                </c:pt>
                <c:pt idx="706">
                  <c:v>45225</c:v>
                </c:pt>
                <c:pt idx="707">
                  <c:v>45527</c:v>
                </c:pt>
                <c:pt idx="708">
                  <c:v>46209</c:v>
                </c:pt>
                <c:pt idx="709">
                  <c:v>46232</c:v>
                </c:pt>
                <c:pt idx="710">
                  <c:v>46154</c:v>
                </c:pt>
                <c:pt idx="711">
                  <c:v>44215</c:v>
                </c:pt>
                <c:pt idx="712">
                  <c:v>36188</c:v>
                </c:pt>
                <c:pt idx="713">
                  <c:v>42378</c:v>
                </c:pt>
                <c:pt idx="714">
                  <c:v>30832</c:v>
                </c:pt>
                <c:pt idx="715">
                  <c:v>0</c:v>
                </c:pt>
                <c:pt idx="716">
                  <c:v>32245</c:v>
                </c:pt>
                <c:pt idx="717">
                  <c:v>45340</c:v>
                </c:pt>
                <c:pt idx="718">
                  <c:v>45634</c:v>
                </c:pt>
                <c:pt idx="719">
                  <c:v>45963</c:v>
                </c:pt>
                <c:pt idx="720">
                  <c:v>46043</c:v>
                </c:pt>
                <c:pt idx="721">
                  <c:v>43405</c:v>
                </c:pt>
                <c:pt idx="722">
                  <c:v>40323</c:v>
                </c:pt>
                <c:pt idx="723">
                  <c:v>42059</c:v>
                </c:pt>
                <c:pt idx="724">
                  <c:v>35091</c:v>
                </c:pt>
                <c:pt idx="725">
                  <c:v>16350</c:v>
                </c:pt>
                <c:pt idx="726">
                  <c:v>0</c:v>
                </c:pt>
                <c:pt idx="727">
                  <c:v>44566</c:v>
                </c:pt>
                <c:pt idx="728">
                  <c:v>43409</c:v>
                </c:pt>
                <c:pt idx="729">
                  <c:v>46756</c:v>
                </c:pt>
                <c:pt idx="730">
                  <c:v>45986</c:v>
                </c:pt>
                <c:pt idx="731">
                  <c:v>45428</c:v>
                </c:pt>
                <c:pt idx="732">
                  <c:v>43812</c:v>
                </c:pt>
                <c:pt idx="733">
                  <c:v>42928</c:v>
                </c:pt>
                <c:pt idx="734">
                  <c:v>41825</c:v>
                </c:pt>
                <c:pt idx="735">
                  <c:v>34495</c:v>
                </c:pt>
                <c:pt idx="736">
                  <c:v>3244</c:v>
                </c:pt>
                <c:pt idx="737">
                  <c:v>14221</c:v>
                </c:pt>
                <c:pt idx="738">
                  <c:v>45447</c:v>
                </c:pt>
                <c:pt idx="739">
                  <c:v>40096</c:v>
                </c:pt>
                <c:pt idx="740">
                  <c:v>32019</c:v>
                </c:pt>
                <c:pt idx="741">
                  <c:v>42558</c:v>
                </c:pt>
                <c:pt idx="742">
                  <c:v>44381</c:v>
                </c:pt>
                <c:pt idx="743">
                  <c:v>43719</c:v>
                </c:pt>
                <c:pt idx="744">
                  <c:v>22153</c:v>
                </c:pt>
                <c:pt idx="745">
                  <c:v>34172</c:v>
                </c:pt>
                <c:pt idx="746">
                  <c:v>25698</c:v>
                </c:pt>
                <c:pt idx="747">
                  <c:v>36839</c:v>
                </c:pt>
                <c:pt idx="748">
                  <c:v>11154</c:v>
                </c:pt>
                <c:pt idx="749">
                  <c:v>12069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97824"/>
        <c:axId val="100824576"/>
      </c:scatterChart>
      <c:valAx>
        <c:axId val="100797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7588320209973756"/>
              <c:y val="0.87405074365704283"/>
            </c:manualLayout>
          </c:layout>
          <c:overlay val="0"/>
        </c:title>
        <c:majorTickMark val="out"/>
        <c:minorTickMark val="none"/>
        <c:tickLblPos val="nextTo"/>
        <c:crossAx val="100824576"/>
        <c:crosses val="autoZero"/>
        <c:crossBetween val="midCat"/>
      </c:valAx>
      <c:valAx>
        <c:axId val="100824576"/>
        <c:scaling>
          <c:orientation val="minMax"/>
          <c:max val="5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write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rps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7777777777777776E-2"/>
              <c:y val="0.320418489355497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07978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5"/>
          </c:marker>
          <c:yVal>
            <c:numRef>
              <c:f>Лист1!$B$1:$B$751</c:f>
              <c:numCache>
                <c:formatCode>General</c:formatCode>
                <c:ptCount val="751"/>
                <c:pt idx="0">
                  <c:v>7802</c:v>
                </c:pt>
                <c:pt idx="1">
                  <c:v>10531</c:v>
                </c:pt>
                <c:pt idx="2">
                  <c:v>11795</c:v>
                </c:pt>
                <c:pt idx="3">
                  <c:v>14133</c:v>
                </c:pt>
                <c:pt idx="4">
                  <c:v>16147</c:v>
                </c:pt>
                <c:pt idx="5">
                  <c:v>17566</c:v>
                </c:pt>
                <c:pt idx="6">
                  <c:v>20063</c:v>
                </c:pt>
                <c:pt idx="7">
                  <c:v>21484</c:v>
                </c:pt>
                <c:pt idx="8">
                  <c:v>25136</c:v>
                </c:pt>
                <c:pt idx="9">
                  <c:v>580</c:v>
                </c:pt>
                <c:pt idx="10">
                  <c:v>7295</c:v>
                </c:pt>
                <c:pt idx="11">
                  <c:v>24923</c:v>
                </c:pt>
                <c:pt idx="12">
                  <c:v>25211</c:v>
                </c:pt>
                <c:pt idx="13">
                  <c:v>3050</c:v>
                </c:pt>
                <c:pt idx="14">
                  <c:v>5930</c:v>
                </c:pt>
                <c:pt idx="15">
                  <c:v>21250</c:v>
                </c:pt>
                <c:pt idx="16">
                  <c:v>26717</c:v>
                </c:pt>
                <c:pt idx="17">
                  <c:v>25832</c:v>
                </c:pt>
                <c:pt idx="18">
                  <c:v>28073</c:v>
                </c:pt>
                <c:pt idx="19">
                  <c:v>25140</c:v>
                </c:pt>
                <c:pt idx="20">
                  <c:v>0</c:v>
                </c:pt>
                <c:pt idx="21">
                  <c:v>12452</c:v>
                </c:pt>
                <c:pt idx="22">
                  <c:v>25844</c:v>
                </c:pt>
                <c:pt idx="23">
                  <c:v>19575</c:v>
                </c:pt>
                <c:pt idx="24">
                  <c:v>4312</c:v>
                </c:pt>
                <c:pt idx="25">
                  <c:v>6716</c:v>
                </c:pt>
                <c:pt idx="26">
                  <c:v>21120</c:v>
                </c:pt>
                <c:pt idx="27">
                  <c:v>27412</c:v>
                </c:pt>
                <c:pt idx="28">
                  <c:v>25828</c:v>
                </c:pt>
                <c:pt idx="29">
                  <c:v>23148</c:v>
                </c:pt>
                <c:pt idx="30">
                  <c:v>5974</c:v>
                </c:pt>
                <c:pt idx="31">
                  <c:v>4498</c:v>
                </c:pt>
                <c:pt idx="32">
                  <c:v>25749</c:v>
                </c:pt>
                <c:pt idx="33">
                  <c:v>25394</c:v>
                </c:pt>
                <c:pt idx="34">
                  <c:v>5751</c:v>
                </c:pt>
                <c:pt idx="35">
                  <c:v>5982</c:v>
                </c:pt>
                <c:pt idx="36">
                  <c:v>18393</c:v>
                </c:pt>
                <c:pt idx="37">
                  <c:v>23646</c:v>
                </c:pt>
                <c:pt idx="38">
                  <c:v>20321</c:v>
                </c:pt>
                <c:pt idx="39">
                  <c:v>20274</c:v>
                </c:pt>
                <c:pt idx="40">
                  <c:v>12853</c:v>
                </c:pt>
                <c:pt idx="41">
                  <c:v>0</c:v>
                </c:pt>
                <c:pt idx="42">
                  <c:v>19443</c:v>
                </c:pt>
                <c:pt idx="43">
                  <c:v>25673</c:v>
                </c:pt>
                <c:pt idx="44">
                  <c:v>10033</c:v>
                </c:pt>
                <c:pt idx="45">
                  <c:v>6191</c:v>
                </c:pt>
                <c:pt idx="46">
                  <c:v>11908</c:v>
                </c:pt>
                <c:pt idx="47">
                  <c:v>24831</c:v>
                </c:pt>
                <c:pt idx="48">
                  <c:v>23531</c:v>
                </c:pt>
                <c:pt idx="49">
                  <c:v>24507</c:v>
                </c:pt>
                <c:pt idx="50">
                  <c:v>21343</c:v>
                </c:pt>
                <c:pt idx="51">
                  <c:v>0</c:v>
                </c:pt>
                <c:pt idx="52">
                  <c:v>8155</c:v>
                </c:pt>
                <c:pt idx="53">
                  <c:v>25241</c:v>
                </c:pt>
                <c:pt idx="54">
                  <c:v>16347</c:v>
                </c:pt>
                <c:pt idx="55">
                  <c:v>4991</c:v>
                </c:pt>
                <c:pt idx="56">
                  <c:v>5910</c:v>
                </c:pt>
                <c:pt idx="57">
                  <c:v>20498</c:v>
                </c:pt>
                <c:pt idx="58">
                  <c:v>16916</c:v>
                </c:pt>
                <c:pt idx="59">
                  <c:v>21069</c:v>
                </c:pt>
                <c:pt idx="60">
                  <c:v>21977</c:v>
                </c:pt>
                <c:pt idx="61">
                  <c:v>5939</c:v>
                </c:pt>
                <c:pt idx="62">
                  <c:v>1525</c:v>
                </c:pt>
                <c:pt idx="63">
                  <c:v>17171</c:v>
                </c:pt>
                <c:pt idx="64">
                  <c:v>24373</c:v>
                </c:pt>
                <c:pt idx="65">
                  <c:v>4253</c:v>
                </c:pt>
                <c:pt idx="66">
                  <c:v>4509</c:v>
                </c:pt>
                <c:pt idx="67">
                  <c:v>15963</c:v>
                </c:pt>
                <c:pt idx="68">
                  <c:v>23654</c:v>
                </c:pt>
                <c:pt idx="69">
                  <c:v>20214</c:v>
                </c:pt>
                <c:pt idx="70">
                  <c:v>21101</c:v>
                </c:pt>
                <c:pt idx="71">
                  <c:v>21667</c:v>
                </c:pt>
                <c:pt idx="72">
                  <c:v>4561</c:v>
                </c:pt>
                <c:pt idx="73">
                  <c:v>445</c:v>
                </c:pt>
                <c:pt idx="74">
                  <c:v>20636</c:v>
                </c:pt>
                <c:pt idx="75">
                  <c:v>22296</c:v>
                </c:pt>
                <c:pt idx="76">
                  <c:v>6369</c:v>
                </c:pt>
                <c:pt idx="77">
                  <c:v>4669</c:v>
                </c:pt>
                <c:pt idx="78">
                  <c:v>12455</c:v>
                </c:pt>
                <c:pt idx="79">
                  <c:v>22410</c:v>
                </c:pt>
                <c:pt idx="80">
                  <c:v>19334</c:v>
                </c:pt>
                <c:pt idx="81">
                  <c:v>21228</c:v>
                </c:pt>
                <c:pt idx="82">
                  <c:v>22558</c:v>
                </c:pt>
                <c:pt idx="83">
                  <c:v>686</c:v>
                </c:pt>
                <c:pt idx="84">
                  <c:v>5250</c:v>
                </c:pt>
                <c:pt idx="85">
                  <c:v>15999</c:v>
                </c:pt>
                <c:pt idx="86">
                  <c:v>17455</c:v>
                </c:pt>
                <c:pt idx="87">
                  <c:v>3341</c:v>
                </c:pt>
                <c:pt idx="88">
                  <c:v>3992</c:v>
                </c:pt>
                <c:pt idx="89">
                  <c:v>18906</c:v>
                </c:pt>
                <c:pt idx="90">
                  <c:v>21643</c:v>
                </c:pt>
                <c:pt idx="91">
                  <c:v>19935</c:v>
                </c:pt>
                <c:pt idx="92">
                  <c:v>17661</c:v>
                </c:pt>
                <c:pt idx="93">
                  <c:v>20514</c:v>
                </c:pt>
                <c:pt idx="94">
                  <c:v>19694</c:v>
                </c:pt>
                <c:pt idx="95">
                  <c:v>0</c:v>
                </c:pt>
                <c:pt idx="96">
                  <c:v>1906</c:v>
                </c:pt>
                <c:pt idx="97">
                  <c:v>20760</c:v>
                </c:pt>
                <c:pt idx="98">
                  <c:v>19206</c:v>
                </c:pt>
                <c:pt idx="99">
                  <c:v>4595</c:v>
                </c:pt>
                <c:pt idx="100">
                  <c:v>5252</c:v>
                </c:pt>
                <c:pt idx="101">
                  <c:v>13067</c:v>
                </c:pt>
                <c:pt idx="102">
                  <c:v>22234</c:v>
                </c:pt>
                <c:pt idx="103">
                  <c:v>19488</c:v>
                </c:pt>
                <c:pt idx="104">
                  <c:v>18447</c:v>
                </c:pt>
                <c:pt idx="105">
                  <c:v>20250</c:v>
                </c:pt>
                <c:pt idx="106">
                  <c:v>18844</c:v>
                </c:pt>
                <c:pt idx="107">
                  <c:v>7133</c:v>
                </c:pt>
                <c:pt idx="108">
                  <c:v>426</c:v>
                </c:pt>
                <c:pt idx="109">
                  <c:v>14842</c:v>
                </c:pt>
                <c:pt idx="110">
                  <c:v>19052</c:v>
                </c:pt>
                <c:pt idx="111">
                  <c:v>11363</c:v>
                </c:pt>
                <c:pt idx="112">
                  <c:v>6577</c:v>
                </c:pt>
                <c:pt idx="113">
                  <c:v>5161</c:v>
                </c:pt>
                <c:pt idx="114">
                  <c:v>18458</c:v>
                </c:pt>
                <c:pt idx="115">
                  <c:v>18465</c:v>
                </c:pt>
                <c:pt idx="116">
                  <c:v>19970</c:v>
                </c:pt>
                <c:pt idx="117">
                  <c:v>15455</c:v>
                </c:pt>
                <c:pt idx="118">
                  <c:v>0</c:v>
                </c:pt>
                <c:pt idx="119">
                  <c:v>9149</c:v>
                </c:pt>
                <c:pt idx="120">
                  <c:v>19077</c:v>
                </c:pt>
                <c:pt idx="121">
                  <c:v>11442</c:v>
                </c:pt>
                <c:pt idx="122">
                  <c:v>4292</c:v>
                </c:pt>
                <c:pt idx="123">
                  <c:v>6657</c:v>
                </c:pt>
                <c:pt idx="124">
                  <c:v>15539</c:v>
                </c:pt>
                <c:pt idx="125">
                  <c:v>18715</c:v>
                </c:pt>
                <c:pt idx="126">
                  <c:v>18472</c:v>
                </c:pt>
                <c:pt idx="127">
                  <c:v>18593</c:v>
                </c:pt>
                <c:pt idx="128">
                  <c:v>0</c:v>
                </c:pt>
                <c:pt idx="129">
                  <c:v>4829</c:v>
                </c:pt>
                <c:pt idx="130">
                  <c:v>18503</c:v>
                </c:pt>
                <c:pt idx="131">
                  <c:v>16125</c:v>
                </c:pt>
                <c:pt idx="132">
                  <c:v>3835</c:v>
                </c:pt>
                <c:pt idx="133">
                  <c:v>4790</c:v>
                </c:pt>
                <c:pt idx="134">
                  <c:v>11868</c:v>
                </c:pt>
                <c:pt idx="135">
                  <c:v>19548</c:v>
                </c:pt>
                <c:pt idx="136">
                  <c:v>16670</c:v>
                </c:pt>
                <c:pt idx="137">
                  <c:v>17524</c:v>
                </c:pt>
                <c:pt idx="138">
                  <c:v>16144</c:v>
                </c:pt>
                <c:pt idx="139">
                  <c:v>0</c:v>
                </c:pt>
                <c:pt idx="140">
                  <c:v>4015</c:v>
                </c:pt>
                <c:pt idx="141">
                  <c:v>17571</c:v>
                </c:pt>
                <c:pt idx="142">
                  <c:v>16445</c:v>
                </c:pt>
                <c:pt idx="143">
                  <c:v>4615</c:v>
                </c:pt>
                <c:pt idx="144">
                  <c:v>5342</c:v>
                </c:pt>
                <c:pt idx="145">
                  <c:v>14114</c:v>
                </c:pt>
                <c:pt idx="146">
                  <c:v>16626</c:v>
                </c:pt>
                <c:pt idx="147">
                  <c:v>15498</c:v>
                </c:pt>
                <c:pt idx="148">
                  <c:v>19985</c:v>
                </c:pt>
                <c:pt idx="149">
                  <c:v>2542</c:v>
                </c:pt>
                <c:pt idx="150">
                  <c:v>783</c:v>
                </c:pt>
                <c:pt idx="151">
                  <c:v>21040</c:v>
                </c:pt>
                <c:pt idx="152">
                  <c:v>19210</c:v>
                </c:pt>
                <c:pt idx="153">
                  <c:v>6496</c:v>
                </c:pt>
                <c:pt idx="154">
                  <c:v>6565</c:v>
                </c:pt>
                <c:pt idx="155">
                  <c:v>5200</c:v>
                </c:pt>
                <c:pt idx="156">
                  <c:v>19594</c:v>
                </c:pt>
                <c:pt idx="157">
                  <c:v>17158</c:v>
                </c:pt>
                <c:pt idx="158">
                  <c:v>17242</c:v>
                </c:pt>
                <c:pt idx="159">
                  <c:v>6278</c:v>
                </c:pt>
                <c:pt idx="160">
                  <c:v>294</c:v>
                </c:pt>
                <c:pt idx="161">
                  <c:v>14955</c:v>
                </c:pt>
                <c:pt idx="162">
                  <c:v>18825</c:v>
                </c:pt>
                <c:pt idx="163">
                  <c:v>7253</c:v>
                </c:pt>
                <c:pt idx="164">
                  <c:v>6202</c:v>
                </c:pt>
                <c:pt idx="165">
                  <c:v>5949</c:v>
                </c:pt>
                <c:pt idx="166">
                  <c:v>14620</c:v>
                </c:pt>
                <c:pt idx="167">
                  <c:v>18737</c:v>
                </c:pt>
                <c:pt idx="168">
                  <c:v>18355</c:v>
                </c:pt>
                <c:pt idx="169">
                  <c:v>15538</c:v>
                </c:pt>
                <c:pt idx="170">
                  <c:v>0</c:v>
                </c:pt>
                <c:pt idx="171">
                  <c:v>6701</c:v>
                </c:pt>
                <c:pt idx="172">
                  <c:v>18472</c:v>
                </c:pt>
                <c:pt idx="173">
                  <c:v>13829</c:v>
                </c:pt>
                <c:pt idx="174">
                  <c:v>4200</c:v>
                </c:pt>
                <c:pt idx="175">
                  <c:v>7174</c:v>
                </c:pt>
                <c:pt idx="176">
                  <c:v>15850</c:v>
                </c:pt>
                <c:pt idx="177">
                  <c:v>12981</c:v>
                </c:pt>
                <c:pt idx="178">
                  <c:v>19804</c:v>
                </c:pt>
                <c:pt idx="179">
                  <c:v>18134</c:v>
                </c:pt>
                <c:pt idx="180">
                  <c:v>1236</c:v>
                </c:pt>
                <c:pt idx="181">
                  <c:v>1181</c:v>
                </c:pt>
                <c:pt idx="182">
                  <c:v>19734</c:v>
                </c:pt>
                <c:pt idx="183">
                  <c:v>14769</c:v>
                </c:pt>
                <c:pt idx="184">
                  <c:v>5213</c:v>
                </c:pt>
                <c:pt idx="185">
                  <c:v>5417</c:v>
                </c:pt>
                <c:pt idx="186">
                  <c:v>11257</c:v>
                </c:pt>
                <c:pt idx="187">
                  <c:v>17072</c:v>
                </c:pt>
                <c:pt idx="188">
                  <c:v>18453</c:v>
                </c:pt>
                <c:pt idx="189">
                  <c:v>16841</c:v>
                </c:pt>
                <c:pt idx="190">
                  <c:v>19404</c:v>
                </c:pt>
                <c:pt idx="191">
                  <c:v>7253</c:v>
                </c:pt>
                <c:pt idx="192">
                  <c:v>0</c:v>
                </c:pt>
                <c:pt idx="193">
                  <c:v>8252</c:v>
                </c:pt>
                <c:pt idx="194">
                  <c:v>18849</c:v>
                </c:pt>
                <c:pt idx="195">
                  <c:v>10725</c:v>
                </c:pt>
                <c:pt idx="196">
                  <c:v>4287</c:v>
                </c:pt>
                <c:pt idx="197">
                  <c:v>5556</c:v>
                </c:pt>
                <c:pt idx="198">
                  <c:v>17219</c:v>
                </c:pt>
                <c:pt idx="199">
                  <c:v>19731</c:v>
                </c:pt>
                <c:pt idx="200">
                  <c:v>18009</c:v>
                </c:pt>
                <c:pt idx="201">
                  <c:v>17710</c:v>
                </c:pt>
                <c:pt idx="202">
                  <c:v>20564</c:v>
                </c:pt>
                <c:pt idx="203">
                  <c:v>2698</c:v>
                </c:pt>
                <c:pt idx="204">
                  <c:v>402</c:v>
                </c:pt>
                <c:pt idx="205">
                  <c:v>16644</c:v>
                </c:pt>
                <c:pt idx="206">
                  <c:v>16669</c:v>
                </c:pt>
                <c:pt idx="207">
                  <c:v>4129</c:v>
                </c:pt>
                <c:pt idx="208">
                  <c:v>4368</c:v>
                </c:pt>
                <c:pt idx="209">
                  <c:v>7315</c:v>
                </c:pt>
                <c:pt idx="210">
                  <c:v>18464</c:v>
                </c:pt>
                <c:pt idx="211">
                  <c:v>17209</c:v>
                </c:pt>
                <c:pt idx="212">
                  <c:v>17883</c:v>
                </c:pt>
                <c:pt idx="213">
                  <c:v>7277</c:v>
                </c:pt>
                <c:pt idx="214">
                  <c:v>0</c:v>
                </c:pt>
                <c:pt idx="215">
                  <c:v>14609</c:v>
                </c:pt>
                <c:pt idx="216">
                  <c:v>18115</c:v>
                </c:pt>
                <c:pt idx="217">
                  <c:v>6306</c:v>
                </c:pt>
                <c:pt idx="218">
                  <c:v>4387</c:v>
                </c:pt>
                <c:pt idx="219">
                  <c:v>8171</c:v>
                </c:pt>
                <c:pt idx="220">
                  <c:v>18800</c:v>
                </c:pt>
                <c:pt idx="221">
                  <c:v>17881</c:v>
                </c:pt>
                <c:pt idx="222">
                  <c:v>14938</c:v>
                </c:pt>
                <c:pt idx="223">
                  <c:v>13993</c:v>
                </c:pt>
                <c:pt idx="224">
                  <c:v>0</c:v>
                </c:pt>
                <c:pt idx="225">
                  <c:v>7348</c:v>
                </c:pt>
                <c:pt idx="226">
                  <c:v>17885</c:v>
                </c:pt>
                <c:pt idx="227">
                  <c:v>8993</c:v>
                </c:pt>
                <c:pt idx="228">
                  <c:v>3871</c:v>
                </c:pt>
                <c:pt idx="229">
                  <c:v>5062</c:v>
                </c:pt>
                <c:pt idx="230">
                  <c:v>13951</c:v>
                </c:pt>
                <c:pt idx="231">
                  <c:v>19049</c:v>
                </c:pt>
                <c:pt idx="232">
                  <c:v>18199</c:v>
                </c:pt>
                <c:pt idx="233">
                  <c:v>18568</c:v>
                </c:pt>
                <c:pt idx="234">
                  <c:v>13397</c:v>
                </c:pt>
                <c:pt idx="235">
                  <c:v>0</c:v>
                </c:pt>
                <c:pt idx="236">
                  <c:v>6894</c:v>
                </c:pt>
                <c:pt idx="237">
                  <c:v>18889</c:v>
                </c:pt>
                <c:pt idx="238">
                  <c:v>16147</c:v>
                </c:pt>
                <c:pt idx="239">
                  <c:v>4031</c:v>
                </c:pt>
                <c:pt idx="240">
                  <c:v>4054</c:v>
                </c:pt>
                <c:pt idx="241">
                  <c:v>12590</c:v>
                </c:pt>
                <c:pt idx="242">
                  <c:v>20528</c:v>
                </c:pt>
                <c:pt idx="243">
                  <c:v>19027</c:v>
                </c:pt>
                <c:pt idx="244">
                  <c:v>19437</c:v>
                </c:pt>
                <c:pt idx="245">
                  <c:v>1</c:v>
                </c:pt>
                <c:pt idx="246">
                  <c:v>2294</c:v>
                </c:pt>
                <c:pt idx="247">
                  <c:v>19847</c:v>
                </c:pt>
                <c:pt idx="248">
                  <c:v>17914</c:v>
                </c:pt>
                <c:pt idx="249">
                  <c:v>5195</c:v>
                </c:pt>
                <c:pt idx="250">
                  <c:v>5191</c:v>
                </c:pt>
                <c:pt idx="251">
                  <c:v>7516</c:v>
                </c:pt>
                <c:pt idx="252">
                  <c:v>18772</c:v>
                </c:pt>
                <c:pt idx="253">
                  <c:v>17891</c:v>
                </c:pt>
                <c:pt idx="254">
                  <c:v>18951</c:v>
                </c:pt>
                <c:pt idx="255">
                  <c:v>19455</c:v>
                </c:pt>
                <c:pt idx="256">
                  <c:v>11968</c:v>
                </c:pt>
                <c:pt idx="257">
                  <c:v>0</c:v>
                </c:pt>
                <c:pt idx="258">
                  <c:v>9695</c:v>
                </c:pt>
                <c:pt idx="259">
                  <c:v>20307</c:v>
                </c:pt>
                <c:pt idx="260">
                  <c:v>12356</c:v>
                </c:pt>
                <c:pt idx="261">
                  <c:v>4821</c:v>
                </c:pt>
                <c:pt idx="262">
                  <c:v>5898</c:v>
                </c:pt>
                <c:pt idx="263">
                  <c:v>11300</c:v>
                </c:pt>
                <c:pt idx="264">
                  <c:v>19588</c:v>
                </c:pt>
                <c:pt idx="265">
                  <c:v>19060</c:v>
                </c:pt>
                <c:pt idx="266">
                  <c:v>15176</c:v>
                </c:pt>
                <c:pt idx="267">
                  <c:v>0</c:v>
                </c:pt>
                <c:pt idx="268">
                  <c:v>4962</c:v>
                </c:pt>
                <c:pt idx="269">
                  <c:v>19797</c:v>
                </c:pt>
                <c:pt idx="270">
                  <c:v>14141</c:v>
                </c:pt>
                <c:pt idx="271">
                  <c:v>6256</c:v>
                </c:pt>
                <c:pt idx="272">
                  <c:v>5325</c:v>
                </c:pt>
                <c:pt idx="273">
                  <c:v>6381</c:v>
                </c:pt>
                <c:pt idx="274">
                  <c:v>17037</c:v>
                </c:pt>
                <c:pt idx="275">
                  <c:v>20782</c:v>
                </c:pt>
                <c:pt idx="276">
                  <c:v>19259</c:v>
                </c:pt>
                <c:pt idx="277">
                  <c:v>20573</c:v>
                </c:pt>
                <c:pt idx="278">
                  <c:v>21229</c:v>
                </c:pt>
                <c:pt idx="279">
                  <c:v>7656</c:v>
                </c:pt>
                <c:pt idx="280">
                  <c:v>0</c:v>
                </c:pt>
                <c:pt idx="281">
                  <c:v>12919</c:v>
                </c:pt>
                <c:pt idx="282">
                  <c:v>17580</c:v>
                </c:pt>
                <c:pt idx="283">
                  <c:v>6609</c:v>
                </c:pt>
                <c:pt idx="284">
                  <c:v>5932</c:v>
                </c:pt>
                <c:pt idx="285">
                  <c:v>6676</c:v>
                </c:pt>
                <c:pt idx="286">
                  <c:v>18478</c:v>
                </c:pt>
                <c:pt idx="287">
                  <c:v>19099</c:v>
                </c:pt>
                <c:pt idx="288">
                  <c:v>17722</c:v>
                </c:pt>
                <c:pt idx="289">
                  <c:v>15397</c:v>
                </c:pt>
                <c:pt idx="290">
                  <c:v>0</c:v>
                </c:pt>
                <c:pt idx="291">
                  <c:v>5405</c:v>
                </c:pt>
                <c:pt idx="292">
                  <c:v>20812</c:v>
                </c:pt>
                <c:pt idx="293">
                  <c:v>14173</c:v>
                </c:pt>
                <c:pt idx="294">
                  <c:v>5039</c:v>
                </c:pt>
                <c:pt idx="295">
                  <c:v>5490</c:v>
                </c:pt>
                <c:pt idx="296">
                  <c:v>11446</c:v>
                </c:pt>
                <c:pt idx="297">
                  <c:v>20900</c:v>
                </c:pt>
                <c:pt idx="298">
                  <c:v>19076</c:v>
                </c:pt>
                <c:pt idx="299">
                  <c:v>18668</c:v>
                </c:pt>
                <c:pt idx="300">
                  <c:v>2149</c:v>
                </c:pt>
                <c:pt idx="301">
                  <c:v>1696</c:v>
                </c:pt>
                <c:pt idx="302">
                  <c:v>19918</c:v>
                </c:pt>
                <c:pt idx="303">
                  <c:v>16519</c:v>
                </c:pt>
                <c:pt idx="304">
                  <c:v>4050</c:v>
                </c:pt>
                <c:pt idx="305">
                  <c:v>5350</c:v>
                </c:pt>
                <c:pt idx="306">
                  <c:v>11206</c:v>
                </c:pt>
                <c:pt idx="307">
                  <c:v>21012</c:v>
                </c:pt>
                <c:pt idx="308">
                  <c:v>19982</c:v>
                </c:pt>
                <c:pt idx="309">
                  <c:v>18698</c:v>
                </c:pt>
                <c:pt idx="310">
                  <c:v>12354</c:v>
                </c:pt>
                <c:pt idx="311">
                  <c:v>0</c:v>
                </c:pt>
                <c:pt idx="312">
                  <c:v>9359</c:v>
                </c:pt>
                <c:pt idx="313">
                  <c:v>21287</c:v>
                </c:pt>
                <c:pt idx="314">
                  <c:v>12819</c:v>
                </c:pt>
                <c:pt idx="315">
                  <c:v>6600</c:v>
                </c:pt>
                <c:pt idx="316">
                  <c:v>4816</c:v>
                </c:pt>
                <c:pt idx="317">
                  <c:v>11251</c:v>
                </c:pt>
                <c:pt idx="318">
                  <c:v>20007</c:v>
                </c:pt>
                <c:pt idx="319">
                  <c:v>20896</c:v>
                </c:pt>
                <c:pt idx="320">
                  <c:v>18843</c:v>
                </c:pt>
                <c:pt idx="321">
                  <c:v>1992</c:v>
                </c:pt>
                <c:pt idx="322">
                  <c:v>2171</c:v>
                </c:pt>
                <c:pt idx="323">
                  <c:v>14332</c:v>
                </c:pt>
                <c:pt idx="324">
                  <c:v>18682</c:v>
                </c:pt>
                <c:pt idx="325">
                  <c:v>3769</c:v>
                </c:pt>
                <c:pt idx="326">
                  <c:v>6448</c:v>
                </c:pt>
                <c:pt idx="327">
                  <c:v>9892</c:v>
                </c:pt>
                <c:pt idx="328">
                  <c:v>20706</c:v>
                </c:pt>
                <c:pt idx="329">
                  <c:v>20778</c:v>
                </c:pt>
                <c:pt idx="330">
                  <c:v>19961</c:v>
                </c:pt>
                <c:pt idx="331">
                  <c:v>6174</c:v>
                </c:pt>
                <c:pt idx="332">
                  <c:v>583</c:v>
                </c:pt>
                <c:pt idx="333">
                  <c:v>16975</c:v>
                </c:pt>
                <c:pt idx="334">
                  <c:v>21219</c:v>
                </c:pt>
                <c:pt idx="335">
                  <c:v>5801</c:v>
                </c:pt>
                <c:pt idx="336">
                  <c:v>6038</c:v>
                </c:pt>
                <c:pt idx="337">
                  <c:v>9007</c:v>
                </c:pt>
                <c:pt idx="338">
                  <c:v>21479</c:v>
                </c:pt>
                <c:pt idx="339">
                  <c:v>21594</c:v>
                </c:pt>
                <c:pt idx="340">
                  <c:v>18850</c:v>
                </c:pt>
                <c:pt idx="341">
                  <c:v>17566</c:v>
                </c:pt>
                <c:pt idx="342">
                  <c:v>0</c:v>
                </c:pt>
                <c:pt idx="343">
                  <c:v>9312</c:v>
                </c:pt>
                <c:pt idx="344">
                  <c:v>22514</c:v>
                </c:pt>
                <c:pt idx="345">
                  <c:v>13052</c:v>
                </c:pt>
                <c:pt idx="346">
                  <c:v>6661</c:v>
                </c:pt>
                <c:pt idx="347">
                  <c:v>6358</c:v>
                </c:pt>
                <c:pt idx="348">
                  <c:v>16473</c:v>
                </c:pt>
                <c:pt idx="349">
                  <c:v>22973</c:v>
                </c:pt>
                <c:pt idx="350">
                  <c:v>22172</c:v>
                </c:pt>
                <c:pt idx="351">
                  <c:v>19798</c:v>
                </c:pt>
                <c:pt idx="352">
                  <c:v>391</c:v>
                </c:pt>
                <c:pt idx="353">
                  <c:v>6375</c:v>
                </c:pt>
                <c:pt idx="354">
                  <c:v>20648</c:v>
                </c:pt>
                <c:pt idx="355">
                  <c:v>21132</c:v>
                </c:pt>
                <c:pt idx="356">
                  <c:v>22499</c:v>
                </c:pt>
                <c:pt idx="357">
                  <c:v>16854</c:v>
                </c:pt>
                <c:pt idx="358">
                  <c:v>8058</c:v>
                </c:pt>
                <c:pt idx="359">
                  <c:v>6207</c:v>
                </c:pt>
                <c:pt idx="360">
                  <c:v>13114</c:v>
                </c:pt>
                <c:pt idx="361">
                  <c:v>24067</c:v>
                </c:pt>
                <c:pt idx="362">
                  <c:v>23113</c:v>
                </c:pt>
                <c:pt idx="363">
                  <c:v>22124</c:v>
                </c:pt>
                <c:pt idx="364">
                  <c:v>0</c:v>
                </c:pt>
                <c:pt idx="365">
                  <c:v>3296</c:v>
                </c:pt>
                <c:pt idx="366">
                  <c:v>20822</c:v>
                </c:pt>
                <c:pt idx="367">
                  <c:v>23129</c:v>
                </c:pt>
                <c:pt idx="368">
                  <c:v>9294</c:v>
                </c:pt>
                <c:pt idx="369">
                  <c:v>6640</c:v>
                </c:pt>
                <c:pt idx="370">
                  <c:v>7953</c:v>
                </c:pt>
                <c:pt idx="371">
                  <c:v>14952</c:v>
                </c:pt>
                <c:pt idx="372">
                  <c:v>20520</c:v>
                </c:pt>
                <c:pt idx="373">
                  <c:v>21149</c:v>
                </c:pt>
                <c:pt idx="374">
                  <c:v>17775</c:v>
                </c:pt>
                <c:pt idx="375">
                  <c:v>0</c:v>
                </c:pt>
                <c:pt idx="376">
                  <c:v>8939</c:v>
                </c:pt>
                <c:pt idx="377">
                  <c:v>23074</c:v>
                </c:pt>
                <c:pt idx="378">
                  <c:v>20044</c:v>
                </c:pt>
                <c:pt idx="379">
                  <c:v>6626</c:v>
                </c:pt>
                <c:pt idx="380">
                  <c:v>5075</c:v>
                </c:pt>
                <c:pt idx="381">
                  <c:v>10117</c:v>
                </c:pt>
                <c:pt idx="382">
                  <c:v>21080</c:v>
                </c:pt>
                <c:pt idx="383">
                  <c:v>23768</c:v>
                </c:pt>
                <c:pt idx="384">
                  <c:v>22755</c:v>
                </c:pt>
                <c:pt idx="385">
                  <c:v>4912</c:v>
                </c:pt>
                <c:pt idx="386">
                  <c:v>759</c:v>
                </c:pt>
                <c:pt idx="387">
                  <c:v>16185</c:v>
                </c:pt>
                <c:pt idx="388">
                  <c:v>24149</c:v>
                </c:pt>
                <c:pt idx="389">
                  <c:v>6687</c:v>
                </c:pt>
                <c:pt idx="390">
                  <c:v>8440</c:v>
                </c:pt>
                <c:pt idx="391">
                  <c:v>6150</c:v>
                </c:pt>
                <c:pt idx="392">
                  <c:v>13699</c:v>
                </c:pt>
                <c:pt idx="393">
                  <c:v>23227</c:v>
                </c:pt>
                <c:pt idx="394">
                  <c:v>23048</c:v>
                </c:pt>
                <c:pt idx="395">
                  <c:v>24798</c:v>
                </c:pt>
                <c:pt idx="396">
                  <c:v>5208</c:v>
                </c:pt>
                <c:pt idx="397">
                  <c:v>1197</c:v>
                </c:pt>
                <c:pt idx="398">
                  <c:v>19635</c:v>
                </c:pt>
                <c:pt idx="399">
                  <c:v>25849</c:v>
                </c:pt>
                <c:pt idx="400">
                  <c:v>8235</c:v>
                </c:pt>
                <c:pt idx="401">
                  <c:v>6399</c:v>
                </c:pt>
                <c:pt idx="402">
                  <c:v>10300</c:v>
                </c:pt>
                <c:pt idx="403">
                  <c:v>20528</c:v>
                </c:pt>
                <c:pt idx="404">
                  <c:v>24290</c:v>
                </c:pt>
                <c:pt idx="405">
                  <c:v>23019</c:v>
                </c:pt>
                <c:pt idx="406">
                  <c:v>26014</c:v>
                </c:pt>
                <c:pt idx="407">
                  <c:v>23336</c:v>
                </c:pt>
                <c:pt idx="408">
                  <c:v>0</c:v>
                </c:pt>
                <c:pt idx="409">
                  <c:v>6052</c:v>
                </c:pt>
                <c:pt idx="410">
                  <c:v>23675</c:v>
                </c:pt>
                <c:pt idx="411">
                  <c:v>18601</c:v>
                </c:pt>
                <c:pt idx="412">
                  <c:v>6895</c:v>
                </c:pt>
                <c:pt idx="413">
                  <c:v>8203</c:v>
                </c:pt>
                <c:pt idx="414">
                  <c:v>8620</c:v>
                </c:pt>
                <c:pt idx="415">
                  <c:v>22934</c:v>
                </c:pt>
                <c:pt idx="416">
                  <c:v>23393</c:v>
                </c:pt>
                <c:pt idx="417">
                  <c:v>24165</c:v>
                </c:pt>
                <c:pt idx="418">
                  <c:v>10933</c:v>
                </c:pt>
                <c:pt idx="419">
                  <c:v>0</c:v>
                </c:pt>
                <c:pt idx="420">
                  <c:v>18247</c:v>
                </c:pt>
                <c:pt idx="421">
                  <c:v>23715</c:v>
                </c:pt>
                <c:pt idx="422">
                  <c:v>14297</c:v>
                </c:pt>
                <c:pt idx="423">
                  <c:v>6897</c:v>
                </c:pt>
                <c:pt idx="424">
                  <c:v>7754</c:v>
                </c:pt>
                <c:pt idx="425">
                  <c:v>14368</c:v>
                </c:pt>
                <c:pt idx="426">
                  <c:v>25502</c:v>
                </c:pt>
                <c:pt idx="427">
                  <c:v>21390</c:v>
                </c:pt>
                <c:pt idx="428">
                  <c:v>25576</c:v>
                </c:pt>
                <c:pt idx="429">
                  <c:v>14531</c:v>
                </c:pt>
                <c:pt idx="430">
                  <c:v>0</c:v>
                </c:pt>
                <c:pt idx="431">
                  <c:v>13763</c:v>
                </c:pt>
                <c:pt idx="432">
                  <c:v>25537</c:v>
                </c:pt>
                <c:pt idx="433">
                  <c:v>20596</c:v>
                </c:pt>
                <c:pt idx="434">
                  <c:v>7332</c:v>
                </c:pt>
                <c:pt idx="435">
                  <c:v>6914</c:v>
                </c:pt>
                <c:pt idx="436">
                  <c:v>11854</c:v>
                </c:pt>
                <c:pt idx="437">
                  <c:v>23018</c:v>
                </c:pt>
                <c:pt idx="438">
                  <c:v>23729</c:v>
                </c:pt>
                <c:pt idx="439">
                  <c:v>23767</c:v>
                </c:pt>
                <c:pt idx="440">
                  <c:v>22615</c:v>
                </c:pt>
                <c:pt idx="441">
                  <c:v>0</c:v>
                </c:pt>
                <c:pt idx="442">
                  <c:v>999</c:v>
                </c:pt>
                <c:pt idx="443">
                  <c:v>19050</c:v>
                </c:pt>
                <c:pt idx="444">
                  <c:v>24951</c:v>
                </c:pt>
                <c:pt idx="445">
                  <c:v>26462</c:v>
                </c:pt>
                <c:pt idx="446">
                  <c:v>6839</c:v>
                </c:pt>
                <c:pt idx="447">
                  <c:v>7038</c:v>
                </c:pt>
                <c:pt idx="448">
                  <c:v>8187</c:v>
                </c:pt>
                <c:pt idx="449">
                  <c:v>23893</c:v>
                </c:pt>
                <c:pt idx="450">
                  <c:v>22156</c:v>
                </c:pt>
                <c:pt idx="451">
                  <c:v>24474</c:v>
                </c:pt>
                <c:pt idx="452">
                  <c:v>22186</c:v>
                </c:pt>
                <c:pt idx="453">
                  <c:v>0</c:v>
                </c:pt>
                <c:pt idx="454">
                  <c:v>5007</c:v>
                </c:pt>
                <c:pt idx="455">
                  <c:v>26770</c:v>
                </c:pt>
                <c:pt idx="456">
                  <c:v>24369</c:v>
                </c:pt>
                <c:pt idx="457">
                  <c:v>5170</c:v>
                </c:pt>
                <c:pt idx="458">
                  <c:v>9003</c:v>
                </c:pt>
                <c:pt idx="459">
                  <c:v>9494</c:v>
                </c:pt>
                <c:pt idx="460">
                  <c:v>20665</c:v>
                </c:pt>
                <c:pt idx="461">
                  <c:v>26172</c:v>
                </c:pt>
                <c:pt idx="462">
                  <c:v>23597</c:v>
                </c:pt>
                <c:pt idx="463">
                  <c:v>25463</c:v>
                </c:pt>
                <c:pt idx="464">
                  <c:v>7439</c:v>
                </c:pt>
                <c:pt idx="465">
                  <c:v>222</c:v>
                </c:pt>
                <c:pt idx="466">
                  <c:v>20735</c:v>
                </c:pt>
                <c:pt idx="467">
                  <c:v>23374</c:v>
                </c:pt>
                <c:pt idx="468">
                  <c:v>8537</c:v>
                </c:pt>
                <c:pt idx="469">
                  <c:v>6755</c:v>
                </c:pt>
                <c:pt idx="470">
                  <c:v>6527</c:v>
                </c:pt>
                <c:pt idx="471">
                  <c:v>20238</c:v>
                </c:pt>
                <c:pt idx="472">
                  <c:v>24240</c:v>
                </c:pt>
                <c:pt idx="473">
                  <c:v>24278</c:v>
                </c:pt>
                <c:pt idx="474">
                  <c:v>21000</c:v>
                </c:pt>
                <c:pt idx="475">
                  <c:v>0</c:v>
                </c:pt>
                <c:pt idx="476">
                  <c:v>5742</c:v>
                </c:pt>
                <c:pt idx="477">
                  <c:v>25327</c:v>
                </c:pt>
                <c:pt idx="478">
                  <c:v>16709</c:v>
                </c:pt>
                <c:pt idx="479">
                  <c:v>7075</c:v>
                </c:pt>
                <c:pt idx="480">
                  <c:v>9076</c:v>
                </c:pt>
                <c:pt idx="481">
                  <c:v>9158</c:v>
                </c:pt>
                <c:pt idx="482">
                  <c:v>20259</c:v>
                </c:pt>
                <c:pt idx="483">
                  <c:v>24084</c:v>
                </c:pt>
                <c:pt idx="484">
                  <c:v>24385</c:v>
                </c:pt>
                <c:pt idx="485">
                  <c:v>15972</c:v>
                </c:pt>
                <c:pt idx="486">
                  <c:v>0</c:v>
                </c:pt>
                <c:pt idx="487">
                  <c:v>15022</c:v>
                </c:pt>
                <c:pt idx="488">
                  <c:v>24969</c:v>
                </c:pt>
                <c:pt idx="489">
                  <c:v>15929</c:v>
                </c:pt>
                <c:pt idx="490">
                  <c:v>8282</c:v>
                </c:pt>
                <c:pt idx="491">
                  <c:v>8667</c:v>
                </c:pt>
                <c:pt idx="492">
                  <c:v>9924</c:v>
                </c:pt>
                <c:pt idx="493">
                  <c:v>24002</c:v>
                </c:pt>
                <c:pt idx="494">
                  <c:v>23790</c:v>
                </c:pt>
                <c:pt idx="495">
                  <c:v>24377</c:v>
                </c:pt>
                <c:pt idx="496">
                  <c:v>10696</c:v>
                </c:pt>
                <c:pt idx="497">
                  <c:v>0</c:v>
                </c:pt>
                <c:pt idx="498">
                  <c:v>13669</c:v>
                </c:pt>
                <c:pt idx="499">
                  <c:v>22798</c:v>
                </c:pt>
                <c:pt idx="500">
                  <c:v>7940</c:v>
                </c:pt>
                <c:pt idx="501">
                  <c:v>7246</c:v>
                </c:pt>
                <c:pt idx="502">
                  <c:v>5567</c:v>
                </c:pt>
                <c:pt idx="503">
                  <c:v>19462</c:v>
                </c:pt>
                <c:pt idx="504">
                  <c:v>23229</c:v>
                </c:pt>
                <c:pt idx="505">
                  <c:v>25478</c:v>
                </c:pt>
                <c:pt idx="506">
                  <c:v>24030</c:v>
                </c:pt>
                <c:pt idx="507">
                  <c:v>483</c:v>
                </c:pt>
                <c:pt idx="508">
                  <c:v>2616</c:v>
                </c:pt>
                <c:pt idx="509">
                  <c:v>25498</c:v>
                </c:pt>
                <c:pt idx="510">
                  <c:v>19184</c:v>
                </c:pt>
                <c:pt idx="511">
                  <c:v>5861</c:v>
                </c:pt>
                <c:pt idx="512">
                  <c:v>9539</c:v>
                </c:pt>
                <c:pt idx="513">
                  <c:v>6585</c:v>
                </c:pt>
                <c:pt idx="514">
                  <c:v>22832</c:v>
                </c:pt>
                <c:pt idx="515">
                  <c:v>24813</c:v>
                </c:pt>
                <c:pt idx="516">
                  <c:v>24533</c:v>
                </c:pt>
                <c:pt idx="517">
                  <c:v>25635</c:v>
                </c:pt>
                <c:pt idx="518">
                  <c:v>2953</c:v>
                </c:pt>
                <c:pt idx="519">
                  <c:v>1119</c:v>
                </c:pt>
                <c:pt idx="520">
                  <c:v>21009</c:v>
                </c:pt>
                <c:pt idx="521">
                  <c:v>23034</c:v>
                </c:pt>
                <c:pt idx="522">
                  <c:v>8332</c:v>
                </c:pt>
                <c:pt idx="523">
                  <c:v>7416</c:v>
                </c:pt>
                <c:pt idx="524">
                  <c:v>8129</c:v>
                </c:pt>
                <c:pt idx="525">
                  <c:v>21650</c:v>
                </c:pt>
                <c:pt idx="526">
                  <c:v>26449</c:v>
                </c:pt>
                <c:pt idx="527">
                  <c:v>23376</c:v>
                </c:pt>
                <c:pt idx="528">
                  <c:v>21413</c:v>
                </c:pt>
                <c:pt idx="529">
                  <c:v>0</c:v>
                </c:pt>
                <c:pt idx="530">
                  <c:v>3410</c:v>
                </c:pt>
                <c:pt idx="531">
                  <c:v>25065</c:v>
                </c:pt>
                <c:pt idx="532">
                  <c:v>18085</c:v>
                </c:pt>
                <c:pt idx="533">
                  <c:v>4738</c:v>
                </c:pt>
                <c:pt idx="534">
                  <c:v>6477</c:v>
                </c:pt>
                <c:pt idx="535">
                  <c:v>14097</c:v>
                </c:pt>
                <c:pt idx="536">
                  <c:v>24383</c:v>
                </c:pt>
                <c:pt idx="537">
                  <c:v>24270</c:v>
                </c:pt>
                <c:pt idx="538">
                  <c:v>26159</c:v>
                </c:pt>
                <c:pt idx="539">
                  <c:v>10988</c:v>
                </c:pt>
                <c:pt idx="540">
                  <c:v>0</c:v>
                </c:pt>
                <c:pt idx="541">
                  <c:v>13245</c:v>
                </c:pt>
                <c:pt idx="542">
                  <c:v>25470</c:v>
                </c:pt>
                <c:pt idx="543">
                  <c:v>12619</c:v>
                </c:pt>
                <c:pt idx="544">
                  <c:v>7475</c:v>
                </c:pt>
                <c:pt idx="545">
                  <c:v>7597</c:v>
                </c:pt>
                <c:pt idx="546">
                  <c:v>15215</c:v>
                </c:pt>
                <c:pt idx="547">
                  <c:v>26322</c:v>
                </c:pt>
                <c:pt idx="548">
                  <c:v>23811</c:v>
                </c:pt>
                <c:pt idx="549">
                  <c:v>24719</c:v>
                </c:pt>
                <c:pt idx="550">
                  <c:v>24782</c:v>
                </c:pt>
                <c:pt idx="551">
                  <c:v>1</c:v>
                </c:pt>
                <c:pt idx="552">
                  <c:v>4374</c:v>
                </c:pt>
                <c:pt idx="553">
                  <c:v>22365</c:v>
                </c:pt>
                <c:pt idx="554">
                  <c:v>25737</c:v>
                </c:pt>
                <c:pt idx="555">
                  <c:v>5912</c:v>
                </c:pt>
                <c:pt idx="556">
                  <c:v>8602</c:v>
                </c:pt>
                <c:pt idx="557">
                  <c:v>10113</c:v>
                </c:pt>
                <c:pt idx="558">
                  <c:v>21767</c:v>
                </c:pt>
                <c:pt idx="559">
                  <c:v>25059</c:v>
                </c:pt>
                <c:pt idx="560">
                  <c:v>21705</c:v>
                </c:pt>
                <c:pt idx="561">
                  <c:v>24903</c:v>
                </c:pt>
                <c:pt idx="562">
                  <c:v>0</c:v>
                </c:pt>
                <c:pt idx="563">
                  <c:v>4722</c:v>
                </c:pt>
                <c:pt idx="564">
                  <c:v>25557</c:v>
                </c:pt>
                <c:pt idx="565">
                  <c:v>19832</c:v>
                </c:pt>
                <c:pt idx="566">
                  <c:v>4923</c:v>
                </c:pt>
                <c:pt idx="567">
                  <c:v>7537</c:v>
                </c:pt>
                <c:pt idx="568">
                  <c:v>11862</c:v>
                </c:pt>
                <c:pt idx="569">
                  <c:v>20346</c:v>
                </c:pt>
                <c:pt idx="570">
                  <c:v>26703</c:v>
                </c:pt>
                <c:pt idx="571">
                  <c:v>23511</c:v>
                </c:pt>
                <c:pt idx="572">
                  <c:v>24790</c:v>
                </c:pt>
                <c:pt idx="573">
                  <c:v>0</c:v>
                </c:pt>
                <c:pt idx="574">
                  <c:v>5348</c:v>
                </c:pt>
                <c:pt idx="575">
                  <c:v>24310</c:v>
                </c:pt>
                <c:pt idx="576">
                  <c:v>24347</c:v>
                </c:pt>
                <c:pt idx="577">
                  <c:v>3997</c:v>
                </c:pt>
                <c:pt idx="578">
                  <c:v>6487</c:v>
                </c:pt>
                <c:pt idx="579">
                  <c:v>7048</c:v>
                </c:pt>
                <c:pt idx="580">
                  <c:v>16839</c:v>
                </c:pt>
                <c:pt idx="581">
                  <c:v>21717</c:v>
                </c:pt>
                <c:pt idx="582">
                  <c:v>24373</c:v>
                </c:pt>
                <c:pt idx="583">
                  <c:v>24360</c:v>
                </c:pt>
                <c:pt idx="584">
                  <c:v>19647</c:v>
                </c:pt>
                <c:pt idx="585">
                  <c:v>0</c:v>
                </c:pt>
                <c:pt idx="586">
                  <c:v>10393</c:v>
                </c:pt>
                <c:pt idx="587">
                  <c:v>26405</c:v>
                </c:pt>
                <c:pt idx="588">
                  <c:v>14646</c:v>
                </c:pt>
                <c:pt idx="589">
                  <c:v>6795</c:v>
                </c:pt>
                <c:pt idx="590">
                  <c:v>7860</c:v>
                </c:pt>
                <c:pt idx="591">
                  <c:v>11653</c:v>
                </c:pt>
                <c:pt idx="592">
                  <c:v>20110</c:v>
                </c:pt>
                <c:pt idx="593">
                  <c:v>23965</c:v>
                </c:pt>
                <c:pt idx="594">
                  <c:v>25953</c:v>
                </c:pt>
                <c:pt idx="595">
                  <c:v>8197</c:v>
                </c:pt>
                <c:pt idx="596">
                  <c:v>0</c:v>
                </c:pt>
                <c:pt idx="597">
                  <c:v>18920</c:v>
                </c:pt>
                <c:pt idx="598">
                  <c:v>24300</c:v>
                </c:pt>
                <c:pt idx="599">
                  <c:v>11098</c:v>
                </c:pt>
                <c:pt idx="600">
                  <c:v>8327</c:v>
                </c:pt>
                <c:pt idx="601">
                  <c:v>7564</c:v>
                </c:pt>
                <c:pt idx="602">
                  <c:v>17017</c:v>
                </c:pt>
                <c:pt idx="603">
                  <c:v>24179</c:v>
                </c:pt>
                <c:pt idx="604">
                  <c:v>24647</c:v>
                </c:pt>
                <c:pt idx="605">
                  <c:v>24656</c:v>
                </c:pt>
                <c:pt idx="606">
                  <c:v>1096</c:v>
                </c:pt>
                <c:pt idx="607">
                  <c:v>1054</c:v>
                </c:pt>
                <c:pt idx="608">
                  <c:v>22433</c:v>
                </c:pt>
                <c:pt idx="609">
                  <c:v>21506</c:v>
                </c:pt>
                <c:pt idx="610">
                  <c:v>8920</c:v>
                </c:pt>
                <c:pt idx="611">
                  <c:v>6779</c:v>
                </c:pt>
                <c:pt idx="612">
                  <c:v>5893</c:v>
                </c:pt>
                <c:pt idx="613">
                  <c:v>20611</c:v>
                </c:pt>
                <c:pt idx="614">
                  <c:v>25486</c:v>
                </c:pt>
                <c:pt idx="615">
                  <c:v>21258</c:v>
                </c:pt>
                <c:pt idx="616">
                  <c:v>22266</c:v>
                </c:pt>
                <c:pt idx="617">
                  <c:v>0</c:v>
                </c:pt>
                <c:pt idx="618">
                  <c:v>6347</c:v>
                </c:pt>
                <c:pt idx="619">
                  <c:v>26702</c:v>
                </c:pt>
                <c:pt idx="620">
                  <c:v>20709</c:v>
                </c:pt>
                <c:pt idx="621">
                  <c:v>7917</c:v>
                </c:pt>
                <c:pt idx="622">
                  <c:v>6313</c:v>
                </c:pt>
                <c:pt idx="623">
                  <c:v>13840</c:v>
                </c:pt>
                <c:pt idx="624">
                  <c:v>20813</c:v>
                </c:pt>
                <c:pt idx="625">
                  <c:v>24694</c:v>
                </c:pt>
                <c:pt idx="626">
                  <c:v>24280</c:v>
                </c:pt>
                <c:pt idx="627">
                  <c:v>13775</c:v>
                </c:pt>
                <c:pt idx="628">
                  <c:v>0</c:v>
                </c:pt>
                <c:pt idx="629">
                  <c:v>10347</c:v>
                </c:pt>
                <c:pt idx="630">
                  <c:v>24859</c:v>
                </c:pt>
                <c:pt idx="631">
                  <c:v>17264</c:v>
                </c:pt>
                <c:pt idx="632">
                  <c:v>6538</c:v>
                </c:pt>
                <c:pt idx="633">
                  <c:v>6008</c:v>
                </c:pt>
                <c:pt idx="634">
                  <c:v>11859</c:v>
                </c:pt>
                <c:pt idx="635">
                  <c:v>14396</c:v>
                </c:pt>
                <c:pt idx="636">
                  <c:v>16123</c:v>
                </c:pt>
                <c:pt idx="637">
                  <c:v>24210</c:v>
                </c:pt>
                <c:pt idx="638">
                  <c:v>3115</c:v>
                </c:pt>
                <c:pt idx="639">
                  <c:v>1367</c:v>
                </c:pt>
                <c:pt idx="640">
                  <c:v>24674</c:v>
                </c:pt>
                <c:pt idx="641">
                  <c:v>23362</c:v>
                </c:pt>
                <c:pt idx="642">
                  <c:v>5451</c:v>
                </c:pt>
                <c:pt idx="643">
                  <c:v>6153</c:v>
                </c:pt>
                <c:pt idx="644">
                  <c:v>10276</c:v>
                </c:pt>
                <c:pt idx="645">
                  <c:v>23195</c:v>
                </c:pt>
                <c:pt idx="646">
                  <c:v>24861</c:v>
                </c:pt>
                <c:pt idx="647">
                  <c:v>22974</c:v>
                </c:pt>
                <c:pt idx="648">
                  <c:v>18912</c:v>
                </c:pt>
                <c:pt idx="649">
                  <c:v>0</c:v>
                </c:pt>
                <c:pt idx="650">
                  <c:v>2103</c:v>
                </c:pt>
                <c:pt idx="651">
                  <c:v>27453</c:v>
                </c:pt>
                <c:pt idx="652">
                  <c:v>26634</c:v>
                </c:pt>
                <c:pt idx="653">
                  <c:v>25772</c:v>
                </c:pt>
                <c:pt idx="654">
                  <c:v>15546</c:v>
                </c:pt>
                <c:pt idx="655">
                  <c:v>6846</c:v>
                </c:pt>
                <c:pt idx="656">
                  <c:v>8089</c:v>
                </c:pt>
                <c:pt idx="657">
                  <c:v>19214</c:v>
                </c:pt>
                <c:pt idx="658">
                  <c:v>23823</c:v>
                </c:pt>
                <c:pt idx="659">
                  <c:v>24642</c:v>
                </c:pt>
                <c:pt idx="660">
                  <c:v>26023</c:v>
                </c:pt>
                <c:pt idx="661">
                  <c:v>8354</c:v>
                </c:pt>
                <c:pt idx="662">
                  <c:v>0</c:v>
                </c:pt>
                <c:pt idx="663">
                  <c:v>14155</c:v>
                </c:pt>
                <c:pt idx="664">
                  <c:v>25226</c:v>
                </c:pt>
                <c:pt idx="665">
                  <c:v>9541</c:v>
                </c:pt>
                <c:pt idx="666">
                  <c:v>6188</c:v>
                </c:pt>
                <c:pt idx="667">
                  <c:v>7475</c:v>
                </c:pt>
                <c:pt idx="668">
                  <c:v>20834</c:v>
                </c:pt>
                <c:pt idx="669">
                  <c:v>24821</c:v>
                </c:pt>
                <c:pt idx="670">
                  <c:v>23392</c:v>
                </c:pt>
                <c:pt idx="671">
                  <c:v>22610</c:v>
                </c:pt>
                <c:pt idx="672">
                  <c:v>0</c:v>
                </c:pt>
                <c:pt idx="673">
                  <c:v>6426</c:v>
                </c:pt>
                <c:pt idx="674">
                  <c:v>24894</c:v>
                </c:pt>
                <c:pt idx="675">
                  <c:v>18553</c:v>
                </c:pt>
                <c:pt idx="676">
                  <c:v>4939</c:v>
                </c:pt>
                <c:pt idx="677">
                  <c:v>6917</c:v>
                </c:pt>
                <c:pt idx="678">
                  <c:v>10261</c:v>
                </c:pt>
                <c:pt idx="679">
                  <c:v>20378</c:v>
                </c:pt>
                <c:pt idx="680">
                  <c:v>24416</c:v>
                </c:pt>
                <c:pt idx="681">
                  <c:v>23775</c:v>
                </c:pt>
                <c:pt idx="682">
                  <c:v>12241</c:v>
                </c:pt>
                <c:pt idx="683">
                  <c:v>0</c:v>
                </c:pt>
                <c:pt idx="684">
                  <c:v>12312</c:v>
                </c:pt>
                <c:pt idx="685">
                  <c:v>25677</c:v>
                </c:pt>
                <c:pt idx="686">
                  <c:v>11518</c:v>
                </c:pt>
                <c:pt idx="687">
                  <c:v>8217</c:v>
                </c:pt>
                <c:pt idx="688">
                  <c:v>6785</c:v>
                </c:pt>
                <c:pt idx="689">
                  <c:v>18276</c:v>
                </c:pt>
                <c:pt idx="690">
                  <c:v>25324</c:v>
                </c:pt>
                <c:pt idx="691">
                  <c:v>22674</c:v>
                </c:pt>
                <c:pt idx="692">
                  <c:v>23543</c:v>
                </c:pt>
                <c:pt idx="693">
                  <c:v>14500</c:v>
                </c:pt>
                <c:pt idx="694">
                  <c:v>0</c:v>
                </c:pt>
                <c:pt idx="695">
                  <c:v>14713</c:v>
                </c:pt>
                <c:pt idx="696">
                  <c:v>24861</c:v>
                </c:pt>
                <c:pt idx="697">
                  <c:v>13935</c:v>
                </c:pt>
                <c:pt idx="698">
                  <c:v>6125</c:v>
                </c:pt>
                <c:pt idx="699">
                  <c:v>8020</c:v>
                </c:pt>
                <c:pt idx="700">
                  <c:v>12467</c:v>
                </c:pt>
                <c:pt idx="701">
                  <c:v>26814</c:v>
                </c:pt>
                <c:pt idx="702">
                  <c:v>22566</c:v>
                </c:pt>
                <c:pt idx="703">
                  <c:v>24958</c:v>
                </c:pt>
                <c:pt idx="704">
                  <c:v>1697</c:v>
                </c:pt>
                <c:pt idx="705">
                  <c:v>1409</c:v>
                </c:pt>
                <c:pt idx="706">
                  <c:v>21128</c:v>
                </c:pt>
                <c:pt idx="707">
                  <c:v>24033</c:v>
                </c:pt>
                <c:pt idx="708">
                  <c:v>8640</c:v>
                </c:pt>
                <c:pt idx="709">
                  <c:v>6371</c:v>
                </c:pt>
                <c:pt idx="710">
                  <c:v>5317</c:v>
                </c:pt>
                <c:pt idx="711">
                  <c:v>16783</c:v>
                </c:pt>
                <c:pt idx="712">
                  <c:v>23260</c:v>
                </c:pt>
                <c:pt idx="713">
                  <c:v>25049</c:v>
                </c:pt>
                <c:pt idx="714">
                  <c:v>17071</c:v>
                </c:pt>
                <c:pt idx="715">
                  <c:v>0</c:v>
                </c:pt>
                <c:pt idx="716">
                  <c:v>10061</c:v>
                </c:pt>
                <c:pt idx="717">
                  <c:v>25629</c:v>
                </c:pt>
                <c:pt idx="718">
                  <c:v>16536</c:v>
                </c:pt>
                <c:pt idx="719">
                  <c:v>6201</c:v>
                </c:pt>
                <c:pt idx="720">
                  <c:v>6351</c:v>
                </c:pt>
                <c:pt idx="721">
                  <c:v>16864</c:v>
                </c:pt>
                <c:pt idx="722">
                  <c:v>24387</c:v>
                </c:pt>
                <c:pt idx="723">
                  <c:v>23357</c:v>
                </c:pt>
                <c:pt idx="724">
                  <c:v>21755</c:v>
                </c:pt>
                <c:pt idx="725">
                  <c:v>9523</c:v>
                </c:pt>
                <c:pt idx="726">
                  <c:v>0</c:v>
                </c:pt>
                <c:pt idx="727">
                  <c:v>18381</c:v>
                </c:pt>
                <c:pt idx="728">
                  <c:v>25244</c:v>
                </c:pt>
                <c:pt idx="729">
                  <c:v>7696</c:v>
                </c:pt>
                <c:pt idx="730">
                  <c:v>6026</c:v>
                </c:pt>
                <c:pt idx="731">
                  <c:v>7531</c:v>
                </c:pt>
                <c:pt idx="732">
                  <c:v>17956</c:v>
                </c:pt>
                <c:pt idx="733">
                  <c:v>21231</c:v>
                </c:pt>
                <c:pt idx="734">
                  <c:v>24412</c:v>
                </c:pt>
                <c:pt idx="735">
                  <c:v>20552</c:v>
                </c:pt>
                <c:pt idx="736">
                  <c:v>1995</c:v>
                </c:pt>
                <c:pt idx="737">
                  <c:v>4207</c:v>
                </c:pt>
                <c:pt idx="738">
                  <c:v>23652</c:v>
                </c:pt>
                <c:pt idx="739">
                  <c:v>22041</c:v>
                </c:pt>
                <c:pt idx="740">
                  <c:v>3369</c:v>
                </c:pt>
                <c:pt idx="741">
                  <c:v>3249</c:v>
                </c:pt>
                <c:pt idx="742">
                  <c:v>16195</c:v>
                </c:pt>
                <c:pt idx="743">
                  <c:v>21951</c:v>
                </c:pt>
                <c:pt idx="744">
                  <c:v>16499</c:v>
                </c:pt>
                <c:pt idx="745">
                  <c:v>20587</c:v>
                </c:pt>
                <c:pt idx="746">
                  <c:v>19590</c:v>
                </c:pt>
                <c:pt idx="747">
                  <c:v>18341</c:v>
                </c:pt>
                <c:pt idx="748">
                  <c:v>4715</c:v>
                </c:pt>
                <c:pt idx="749">
                  <c:v>862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88320"/>
        <c:axId val="87690240"/>
      </c:scatterChart>
      <c:valAx>
        <c:axId val="87688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87690240"/>
        <c:crosses val="autoZero"/>
        <c:crossBetween val="midCat"/>
      </c:valAx>
      <c:valAx>
        <c:axId val="876902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read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rps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6883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5"/>
          </c:marker>
          <c:yVal>
            <c:numRef>
              <c:f>Лист1!$A$1:$A$434</c:f>
              <c:numCache>
                <c:formatCode>General</c:formatCode>
                <c:ptCount val="434"/>
                <c:pt idx="0">
                  <c:v>11234</c:v>
                </c:pt>
                <c:pt idx="1">
                  <c:v>9156</c:v>
                </c:pt>
                <c:pt idx="2">
                  <c:v>9652</c:v>
                </c:pt>
                <c:pt idx="3">
                  <c:v>10810</c:v>
                </c:pt>
                <c:pt idx="4">
                  <c:v>8851</c:v>
                </c:pt>
                <c:pt idx="5">
                  <c:v>11203</c:v>
                </c:pt>
                <c:pt idx="6">
                  <c:v>8801</c:v>
                </c:pt>
                <c:pt idx="7">
                  <c:v>11904</c:v>
                </c:pt>
                <c:pt idx="8">
                  <c:v>8942</c:v>
                </c:pt>
                <c:pt idx="9">
                  <c:v>10328</c:v>
                </c:pt>
                <c:pt idx="10">
                  <c:v>11274</c:v>
                </c:pt>
                <c:pt idx="11">
                  <c:v>9072</c:v>
                </c:pt>
                <c:pt idx="12">
                  <c:v>9768</c:v>
                </c:pt>
                <c:pt idx="13">
                  <c:v>10826</c:v>
                </c:pt>
                <c:pt idx="14">
                  <c:v>10794</c:v>
                </c:pt>
                <c:pt idx="15">
                  <c:v>10788</c:v>
                </c:pt>
                <c:pt idx="16">
                  <c:v>8646</c:v>
                </c:pt>
                <c:pt idx="17">
                  <c:v>9980</c:v>
                </c:pt>
                <c:pt idx="18">
                  <c:v>10460</c:v>
                </c:pt>
                <c:pt idx="19">
                  <c:v>5765</c:v>
                </c:pt>
                <c:pt idx="20">
                  <c:v>8942</c:v>
                </c:pt>
                <c:pt idx="21">
                  <c:v>11732</c:v>
                </c:pt>
                <c:pt idx="22">
                  <c:v>9196</c:v>
                </c:pt>
                <c:pt idx="23">
                  <c:v>9876</c:v>
                </c:pt>
                <c:pt idx="24">
                  <c:v>10598</c:v>
                </c:pt>
                <c:pt idx="25">
                  <c:v>10115</c:v>
                </c:pt>
                <c:pt idx="26">
                  <c:v>9391</c:v>
                </c:pt>
                <c:pt idx="27">
                  <c:v>11035</c:v>
                </c:pt>
                <c:pt idx="28">
                  <c:v>9980</c:v>
                </c:pt>
                <c:pt idx="29">
                  <c:v>10168</c:v>
                </c:pt>
                <c:pt idx="30">
                  <c:v>11166</c:v>
                </c:pt>
                <c:pt idx="31">
                  <c:v>8559</c:v>
                </c:pt>
                <c:pt idx="32">
                  <c:v>11827</c:v>
                </c:pt>
                <c:pt idx="33">
                  <c:v>8942</c:v>
                </c:pt>
                <c:pt idx="34">
                  <c:v>11007</c:v>
                </c:pt>
                <c:pt idx="35">
                  <c:v>10396</c:v>
                </c:pt>
                <c:pt idx="36">
                  <c:v>8368</c:v>
                </c:pt>
                <c:pt idx="37">
                  <c:v>11199</c:v>
                </c:pt>
                <c:pt idx="38">
                  <c:v>9652</c:v>
                </c:pt>
                <c:pt idx="39">
                  <c:v>4144</c:v>
                </c:pt>
                <c:pt idx="40">
                  <c:v>10590</c:v>
                </c:pt>
                <c:pt idx="41">
                  <c:v>10296</c:v>
                </c:pt>
                <c:pt idx="42">
                  <c:v>8981</c:v>
                </c:pt>
                <c:pt idx="43">
                  <c:v>10500</c:v>
                </c:pt>
                <c:pt idx="44">
                  <c:v>9097</c:v>
                </c:pt>
                <c:pt idx="45">
                  <c:v>10371</c:v>
                </c:pt>
                <c:pt idx="46">
                  <c:v>9626</c:v>
                </c:pt>
                <c:pt idx="47">
                  <c:v>10194</c:v>
                </c:pt>
                <c:pt idx="48">
                  <c:v>9844</c:v>
                </c:pt>
                <c:pt idx="49">
                  <c:v>9980</c:v>
                </c:pt>
                <c:pt idx="50">
                  <c:v>10839</c:v>
                </c:pt>
                <c:pt idx="51">
                  <c:v>9173</c:v>
                </c:pt>
                <c:pt idx="52">
                  <c:v>11206</c:v>
                </c:pt>
                <c:pt idx="53">
                  <c:v>9161</c:v>
                </c:pt>
                <c:pt idx="54">
                  <c:v>11066</c:v>
                </c:pt>
                <c:pt idx="55">
                  <c:v>8845</c:v>
                </c:pt>
                <c:pt idx="56">
                  <c:v>10240</c:v>
                </c:pt>
                <c:pt idx="57">
                  <c:v>10497</c:v>
                </c:pt>
                <c:pt idx="58">
                  <c:v>9554</c:v>
                </c:pt>
                <c:pt idx="59">
                  <c:v>4661</c:v>
                </c:pt>
                <c:pt idx="60">
                  <c:v>10830</c:v>
                </c:pt>
                <c:pt idx="61">
                  <c:v>9246</c:v>
                </c:pt>
                <c:pt idx="62">
                  <c:v>10678</c:v>
                </c:pt>
                <c:pt idx="63">
                  <c:v>9084</c:v>
                </c:pt>
                <c:pt idx="64">
                  <c:v>10475</c:v>
                </c:pt>
                <c:pt idx="65">
                  <c:v>9282</c:v>
                </c:pt>
                <c:pt idx="66">
                  <c:v>9154</c:v>
                </c:pt>
                <c:pt idx="67">
                  <c:v>10024</c:v>
                </c:pt>
                <c:pt idx="68">
                  <c:v>10184</c:v>
                </c:pt>
                <c:pt idx="69">
                  <c:v>9663</c:v>
                </c:pt>
                <c:pt idx="70">
                  <c:v>10989</c:v>
                </c:pt>
                <c:pt idx="71">
                  <c:v>8166</c:v>
                </c:pt>
                <c:pt idx="72">
                  <c:v>10174</c:v>
                </c:pt>
                <c:pt idx="73">
                  <c:v>10225</c:v>
                </c:pt>
                <c:pt idx="74">
                  <c:v>10717</c:v>
                </c:pt>
                <c:pt idx="75">
                  <c:v>9007</c:v>
                </c:pt>
                <c:pt idx="76">
                  <c:v>10486</c:v>
                </c:pt>
                <c:pt idx="77">
                  <c:v>8220</c:v>
                </c:pt>
                <c:pt idx="78">
                  <c:v>11250</c:v>
                </c:pt>
                <c:pt idx="79">
                  <c:v>7784</c:v>
                </c:pt>
                <c:pt idx="80">
                  <c:v>7277</c:v>
                </c:pt>
                <c:pt idx="81">
                  <c:v>9640</c:v>
                </c:pt>
                <c:pt idx="82">
                  <c:v>9648</c:v>
                </c:pt>
                <c:pt idx="83">
                  <c:v>11713</c:v>
                </c:pt>
                <c:pt idx="84">
                  <c:v>8851</c:v>
                </c:pt>
                <c:pt idx="85">
                  <c:v>11021</c:v>
                </c:pt>
                <c:pt idx="86">
                  <c:v>9538</c:v>
                </c:pt>
                <c:pt idx="87">
                  <c:v>10498</c:v>
                </c:pt>
                <c:pt idx="88">
                  <c:v>10409</c:v>
                </c:pt>
                <c:pt idx="89">
                  <c:v>9999</c:v>
                </c:pt>
                <c:pt idx="90">
                  <c:v>9254</c:v>
                </c:pt>
                <c:pt idx="91">
                  <c:v>11372</c:v>
                </c:pt>
                <c:pt idx="92">
                  <c:v>9371</c:v>
                </c:pt>
                <c:pt idx="93">
                  <c:v>9381</c:v>
                </c:pt>
                <c:pt idx="94">
                  <c:v>10090</c:v>
                </c:pt>
                <c:pt idx="95">
                  <c:v>10461</c:v>
                </c:pt>
                <c:pt idx="96">
                  <c:v>9162</c:v>
                </c:pt>
                <c:pt idx="97">
                  <c:v>10464</c:v>
                </c:pt>
                <c:pt idx="98">
                  <c:v>9686</c:v>
                </c:pt>
                <c:pt idx="99">
                  <c:v>8392</c:v>
                </c:pt>
                <c:pt idx="100">
                  <c:v>6263</c:v>
                </c:pt>
                <c:pt idx="101">
                  <c:v>10324</c:v>
                </c:pt>
                <c:pt idx="102">
                  <c:v>9088</c:v>
                </c:pt>
                <c:pt idx="103">
                  <c:v>10080</c:v>
                </c:pt>
                <c:pt idx="104">
                  <c:v>11697</c:v>
                </c:pt>
                <c:pt idx="105">
                  <c:v>8587</c:v>
                </c:pt>
                <c:pt idx="106">
                  <c:v>11499</c:v>
                </c:pt>
                <c:pt idx="107">
                  <c:v>9466</c:v>
                </c:pt>
                <c:pt idx="108">
                  <c:v>9425</c:v>
                </c:pt>
                <c:pt idx="109">
                  <c:v>9353</c:v>
                </c:pt>
                <c:pt idx="110">
                  <c:v>11655</c:v>
                </c:pt>
                <c:pt idx="111">
                  <c:v>10217</c:v>
                </c:pt>
                <c:pt idx="112">
                  <c:v>9183</c:v>
                </c:pt>
                <c:pt idx="113">
                  <c:v>10823</c:v>
                </c:pt>
                <c:pt idx="114">
                  <c:v>9074</c:v>
                </c:pt>
                <c:pt idx="115">
                  <c:v>9016</c:v>
                </c:pt>
                <c:pt idx="116">
                  <c:v>11280</c:v>
                </c:pt>
                <c:pt idx="117">
                  <c:v>8751</c:v>
                </c:pt>
                <c:pt idx="118">
                  <c:v>11201</c:v>
                </c:pt>
                <c:pt idx="119">
                  <c:v>9197</c:v>
                </c:pt>
                <c:pt idx="120">
                  <c:v>2219</c:v>
                </c:pt>
                <c:pt idx="121">
                  <c:v>10549</c:v>
                </c:pt>
                <c:pt idx="122">
                  <c:v>10660</c:v>
                </c:pt>
                <c:pt idx="123">
                  <c:v>8496</c:v>
                </c:pt>
                <c:pt idx="124">
                  <c:v>11400</c:v>
                </c:pt>
                <c:pt idx="125">
                  <c:v>9373</c:v>
                </c:pt>
                <c:pt idx="126">
                  <c:v>10479</c:v>
                </c:pt>
                <c:pt idx="127">
                  <c:v>9846</c:v>
                </c:pt>
                <c:pt idx="128">
                  <c:v>10362</c:v>
                </c:pt>
                <c:pt idx="129">
                  <c:v>9892</c:v>
                </c:pt>
                <c:pt idx="130">
                  <c:v>10293</c:v>
                </c:pt>
                <c:pt idx="131">
                  <c:v>9849</c:v>
                </c:pt>
                <c:pt idx="132">
                  <c:v>9728</c:v>
                </c:pt>
                <c:pt idx="133">
                  <c:v>10602</c:v>
                </c:pt>
                <c:pt idx="134">
                  <c:v>9339</c:v>
                </c:pt>
                <c:pt idx="135">
                  <c:v>9118</c:v>
                </c:pt>
                <c:pt idx="136">
                  <c:v>11259</c:v>
                </c:pt>
                <c:pt idx="137">
                  <c:v>9318</c:v>
                </c:pt>
                <c:pt idx="138">
                  <c:v>10949</c:v>
                </c:pt>
                <c:pt idx="139">
                  <c:v>8604</c:v>
                </c:pt>
                <c:pt idx="140">
                  <c:v>6038</c:v>
                </c:pt>
                <c:pt idx="141">
                  <c:v>10173</c:v>
                </c:pt>
                <c:pt idx="142">
                  <c:v>11088</c:v>
                </c:pt>
                <c:pt idx="143">
                  <c:v>9400</c:v>
                </c:pt>
                <c:pt idx="144">
                  <c:v>9573</c:v>
                </c:pt>
                <c:pt idx="145">
                  <c:v>11136</c:v>
                </c:pt>
                <c:pt idx="146">
                  <c:v>9677</c:v>
                </c:pt>
                <c:pt idx="147">
                  <c:v>11879</c:v>
                </c:pt>
                <c:pt idx="148">
                  <c:v>9244</c:v>
                </c:pt>
                <c:pt idx="149">
                  <c:v>9266</c:v>
                </c:pt>
                <c:pt idx="150">
                  <c:v>11745</c:v>
                </c:pt>
                <c:pt idx="151">
                  <c:v>10017</c:v>
                </c:pt>
                <c:pt idx="152">
                  <c:v>9525</c:v>
                </c:pt>
                <c:pt idx="153">
                  <c:v>11073</c:v>
                </c:pt>
                <c:pt idx="154">
                  <c:v>8978</c:v>
                </c:pt>
                <c:pt idx="155">
                  <c:v>10269</c:v>
                </c:pt>
                <c:pt idx="156">
                  <c:v>10037</c:v>
                </c:pt>
                <c:pt idx="157">
                  <c:v>8910</c:v>
                </c:pt>
                <c:pt idx="158">
                  <c:v>11137</c:v>
                </c:pt>
                <c:pt idx="159">
                  <c:v>8833</c:v>
                </c:pt>
                <c:pt idx="160">
                  <c:v>6453</c:v>
                </c:pt>
                <c:pt idx="161">
                  <c:v>10393</c:v>
                </c:pt>
                <c:pt idx="162">
                  <c:v>10187</c:v>
                </c:pt>
                <c:pt idx="163">
                  <c:v>9872</c:v>
                </c:pt>
                <c:pt idx="164">
                  <c:v>11260</c:v>
                </c:pt>
                <c:pt idx="165">
                  <c:v>9045</c:v>
                </c:pt>
                <c:pt idx="166">
                  <c:v>11088</c:v>
                </c:pt>
                <c:pt idx="167">
                  <c:v>9850</c:v>
                </c:pt>
                <c:pt idx="168">
                  <c:v>9601</c:v>
                </c:pt>
                <c:pt idx="169">
                  <c:v>10569</c:v>
                </c:pt>
                <c:pt idx="170">
                  <c:v>10711</c:v>
                </c:pt>
                <c:pt idx="171">
                  <c:v>9692</c:v>
                </c:pt>
                <c:pt idx="172">
                  <c:v>9807</c:v>
                </c:pt>
                <c:pt idx="173">
                  <c:v>10479</c:v>
                </c:pt>
                <c:pt idx="174">
                  <c:v>10624</c:v>
                </c:pt>
                <c:pt idx="175">
                  <c:v>9366</c:v>
                </c:pt>
                <c:pt idx="176">
                  <c:v>10409</c:v>
                </c:pt>
                <c:pt idx="177">
                  <c:v>9135</c:v>
                </c:pt>
                <c:pt idx="178">
                  <c:v>11036</c:v>
                </c:pt>
                <c:pt idx="179">
                  <c:v>8820</c:v>
                </c:pt>
                <c:pt idx="180">
                  <c:v>2322</c:v>
                </c:pt>
                <c:pt idx="181">
                  <c:v>12223</c:v>
                </c:pt>
                <c:pt idx="182">
                  <c:v>10403</c:v>
                </c:pt>
                <c:pt idx="183">
                  <c:v>9258</c:v>
                </c:pt>
                <c:pt idx="184">
                  <c:v>9262</c:v>
                </c:pt>
                <c:pt idx="185">
                  <c:v>11429</c:v>
                </c:pt>
                <c:pt idx="186">
                  <c:v>9282</c:v>
                </c:pt>
                <c:pt idx="187">
                  <c:v>11279</c:v>
                </c:pt>
                <c:pt idx="188">
                  <c:v>8842</c:v>
                </c:pt>
                <c:pt idx="189">
                  <c:v>11517</c:v>
                </c:pt>
                <c:pt idx="190">
                  <c:v>9374</c:v>
                </c:pt>
                <c:pt idx="191">
                  <c:v>9253</c:v>
                </c:pt>
                <c:pt idx="192">
                  <c:v>10979</c:v>
                </c:pt>
                <c:pt idx="193">
                  <c:v>9478</c:v>
                </c:pt>
                <c:pt idx="194">
                  <c:v>9185</c:v>
                </c:pt>
                <c:pt idx="195">
                  <c:v>11951</c:v>
                </c:pt>
                <c:pt idx="196">
                  <c:v>8979</c:v>
                </c:pt>
                <c:pt idx="197">
                  <c:v>10290</c:v>
                </c:pt>
                <c:pt idx="198">
                  <c:v>11290</c:v>
                </c:pt>
                <c:pt idx="199">
                  <c:v>8942</c:v>
                </c:pt>
                <c:pt idx="200">
                  <c:v>683</c:v>
                </c:pt>
                <c:pt idx="201">
                  <c:v>10563</c:v>
                </c:pt>
                <c:pt idx="202">
                  <c:v>9552</c:v>
                </c:pt>
                <c:pt idx="203">
                  <c:v>9440</c:v>
                </c:pt>
                <c:pt idx="204">
                  <c:v>10277</c:v>
                </c:pt>
                <c:pt idx="205">
                  <c:v>10821</c:v>
                </c:pt>
                <c:pt idx="206">
                  <c:v>9193</c:v>
                </c:pt>
                <c:pt idx="207">
                  <c:v>11182</c:v>
                </c:pt>
                <c:pt idx="208">
                  <c:v>8907</c:v>
                </c:pt>
                <c:pt idx="209">
                  <c:v>10530</c:v>
                </c:pt>
                <c:pt idx="210">
                  <c:v>9070</c:v>
                </c:pt>
                <c:pt idx="211">
                  <c:v>10253</c:v>
                </c:pt>
                <c:pt idx="212">
                  <c:v>11838</c:v>
                </c:pt>
                <c:pt idx="213">
                  <c:v>8824</c:v>
                </c:pt>
                <c:pt idx="214">
                  <c:v>10311</c:v>
                </c:pt>
                <c:pt idx="215">
                  <c:v>10072</c:v>
                </c:pt>
                <c:pt idx="216">
                  <c:v>9485</c:v>
                </c:pt>
                <c:pt idx="217">
                  <c:v>11428</c:v>
                </c:pt>
                <c:pt idx="218">
                  <c:v>9656</c:v>
                </c:pt>
                <c:pt idx="219">
                  <c:v>10123</c:v>
                </c:pt>
                <c:pt idx="220">
                  <c:v>4702</c:v>
                </c:pt>
                <c:pt idx="221">
                  <c:v>9809</c:v>
                </c:pt>
                <c:pt idx="222">
                  <c:v>10400</c:v>
                </c:pt>
                <c:pt idx="223">
                  <c:v>9759</c:v>
                </c:pt>
                <c:pt idx="224">
                  <c:v>9843</c:v>
                </c:pt>
                <c:pt idx="225">
                  <c:v>10799</c:v>
                </c:pt>
                <c:pt idx="226">
                  <c:v>9027</c:v>
                </c:pt>
                <c:pt idx="227">
                  <c:v>11072</c:v>
                </c:pt>
                <c:pt idx="228">
                  <c:v>8893</c:v>
                </c:pt>
                <c:pt idx="229">
                  <c:v>11200</c:v>
                </c:pt>
                <c:pt idx="230">
                  <c:v>8830</c:v>
                </c:pt>
                <c:pt idx="231">
                  <c:v>10945</c:v>
                </c:pt>
                <c:pt idx="232">
                  <c:v>9622</c:v>
                </c:pt>
                <c:pt idx="233">
                  <c:v>10244</c:v>
                </c:pt>
                <c:pt idx="234">
                  <c:v>9664</c:v>
                </c:pt>
                <c:pt idx="235">
                  <c:v>9885</c:v>
                </c:pt>
                <c:pt idx="236">
                  <c:v>11156</c:v>
                </c:pt>
                <c:pt idx="237">
                  <c:v>9063</c:v>
                </c:pt>
                <c:pt idx="238">
                  <c:v>10726</c:v>
                </c:pt>
                <c:pt idx="239">
                  <c:v>8305</c:v>
                </c:pt>
                <c:pt idx="240">
                  <c:v>6983</c:v>
                </c:pt>
                <c:pt idx="241">
                  <c:v>7105</c:v>
                </c:pt>
                <c:pt idx="242">
                  <c:v>9384</c:v>
                </c:pt>
                <c:pt idx="243">
                  <c:v>10896</c:v>
                </c:pt>
                <c:pt idx="244">
                  <c:v>10294</c:v>
                </c:pt>
                <c:pt idx="245">
                  <c:v>9231</c:v>
                </c:pt>
                <c:pt idx="246">
                  <c:v>10137</c:v>
                </c:pt>
                <c:pt idx="247">
                  <c:v>9965</c:v>
                </c:pt>
                <c:pt idx="248">
                  <c:v>8870</c:v>
                </c:pt>
                <c:pt idx="249">
                  <c:v>12558</c:v>
                </c:pt>
                <c:pt idx="250">
                  <c:v>9074</c:v>
                </c:pt>
                <c:pt idx="251">
                  <c:v>10704</c:v>
                </c:pt>
                <c:pt idx="252">
                  <c:v>10416</c:v>
                </c:pt>
                <c:pt idx="253">
                  <c:v>9094</c:v>
                </c:pt>
                <c:pt idx="254">
                  <c:v>11690</c:v>
                </c:pt>
                <c:pt idx="255">
                  <c:v>9049</c:v>
                </c:pt>
                <c:pt idx="256">
                  <c:v>11061</c:v>
                </c:pt>
                <c:pt idx="257">
                  <c:v>9203</c:v>
                </c:pt>
                <c:pt idx="258">
                  <c:v>10292</c:v>
                </c:pt>
                <c:pt idx="259">
                  <c:v>10755</c:v>
                </c:pt>
                <c:pt idx="260">
                  <c:v>6454</c:v>
                </c:pt>
                <c:pt idx="261">
                  <c:v>4672</c:v>
                </c:pt>
                <c:pt idx="262">
                  <c:v>10149</c:v>
                </c:pt>
                <c:pt idx="263">
                  <c:v>10444</c:v>
                </c:pt>
                <c:pt idx="264">
                  <c:v>9782</c:v>
                </c:pt>
                <c:pt idx="265">
                  <c:v>9007</c:v>
                </c:pt>
                <c:pt idx="266">
                  <c:v>11668</c:v>
                </c:pt>
                <c:pt idx="267">
                  <c:v>9250</c:v>
                </c:pt>
                <c:pt idx="268">
                  <c:v>9963</c:v>
                </c:pt>
                <c:pt idx="269">
                  <c:v>10553</c:v>
                </c:pt>
                <c:pt idx="270">
                  <c:v>9245</c:v>
                </c:pt>
                <c:pt idx="271">
                  <c:v>11757</c:v>
                </c:pt>
                <c:pt idx="272">
                  <c:v>9603</c:v>
                </c:pt>
                <c:pt idx="273">
                  <c:v>8806</c:v>
                </c:pt>
                <c:pt idx="274">
                  <c:v>11097</c:v>
                </c:pt>
                <c:pt idx="275">
                  <c:v>8821</c:v>
                </c:pt>
                <c:pt idx="276">
                  <c:v>11440</c:v>
                </c:pt>
                <c:pt idx="277">
                  <c:v>8886</c:v>
                </c:pt>
                <c:pt idx="278">
                  <c:v>11024</c:v>
                </c:pt>
                <c:pt idx="279">
                  <c:v>9042</c:v>
                </c:pt>
                <c:pt idx="280">
                  <c:v>10597</c:v>
                </c:pt>
                <c:pt idx="281">
                  <c:v>2915</c:v>
                </c:pt>
                <c:pt idx="282">
                  <c:v>11912</c:v>
                </c:pt>
                <c:pt idx="283">
                  <c:v>11170</c:v>
                </c:pt>
                <c:pt idx="284">
                  <c:v>9299</c:v>
                </c:pt>
                <c:pt idx="285">
                  <c:v>9005</c:v>
                </c:pt>
                <c:pt idx="286">
                  <c:v>10852</c:v>
                </c:pt>
                <c:pt idx="287">
                  <c:v>8878</c:v>
                </c:pt>
                <c:pt idx="288">
                  <c:v>10842</c:v>
                </c:pt>
                <c:pt idx="289">
                  <c:v>11554</c:v>
                </c:pt>
                <c:pt idx="290">
                  <c:v>9145</c:v>
                </c:pt>
                <c:pt idx="291">
                  <c:v>9568</c:v>
                </c:pt>
                <c:pt idx="292">
                  <c:v>11700</c:v>
                </c:pt>
                <c:pt idx="293">
                  <c:v>8798</c:v>
                </c:pt>
                <c:pt idx="294">
                  <c:v>10712</c:v>
                </c:pt>
                <c:pt idx="295">
                  <c:v>8310</c:v>
                </c:pt>
                <c:pt idx="296">
                  <c:v>10563</c:v>
                </c:pt>
                <c:pt idx="297">
                  <c:v>9306</c:v>
                </c:pt>
                <c:pt idx="298">
                  <c:v>10111</c:v>
                </c:pt>
                <c:pt idx="299">
                  <c:v>10008</c:v>
                </c:pt>
                <c:pt idx="300">
                  <c:v>10602</c:v>
                </c:pt>
                <c:pt idx="301">
                  <c:v>1408</c:v>
                </c:pt>
                <c:pt idx="302">
                  <c:v>11245</c:v>
                </c:pt>
                <c:pt idx="303">
                  <c:v>9097</c:v>
                </c:pt>
                <c:pt idx="304">
                  <c:v>10470</c:v>
                </c:pt>
                <c:pt idx="305">
                  <c:v>9226</c:v>
                </c:pt>
                <c:pt idx="306">
                  <c:v>10910</c:v>
                </c:pt>
                <c:pt idx="307">
                  <c:v>8749</c:v>
                </c:pt>
                <c:pt idx="308">
                  <c:v>10061</c:v>
                </c:pt>
                <c:pt idx="309">
                  <c:v>10193</c:v>
                </c:pt>
                <c:pt idx="310">
                  <c:v>9980</c:v>
                </c:pt>
                <c:pt idx="311">
                  <c:v>10141</c:v>
                </c:pt>
                <c:pt idx="312">
                  <c:v>11617</c:v>
                </c:pt>
                <c:pt idx="313">
                  <c:v>9823</c:v>
                </c:pt>
                <c:pt idx="314">
                  <c:v>8515</c:v>
                </c:pt>
                <c:pt idx="315">
                  <c:v>10363</c:v>
                </c:pt>
                <c:pt idx="316">
                  <c:v>10265</c:v>
                </c:pt>
                <c:pt idx="317">
                  <c:v>9667</c:v>
                </c:pt>
                <c:pt idx="318">
                  <c:v>10038</c:v>
                </c:pt>
                <c:pt idx="319">
                  <c:v>9465</c:v>
                </c:pt>
                <c:pt idx="320">
                  <c:v>10638</c:v>
                </c:pt>
                <c:pt idx="321">
                  <c:v>5756</c:v>
                </c:pt>
                <c:pt idx="322">
                  <c:v>3955</c:v>
                </c:pt>
                <c:pt idx="323">
                  <c:v>12042</c:v>
                </c:pt>
                <c:pt idx="324">
                  <c:v>9165</c:v>
                </c:pt>
                <c:pt idx="325">
                  <c:v>9137</c:v>
                </c:pt>
                <c:pt idx="326">
                  <c:v>11353</c:v>
                </c:pt>
                <c:pt idx="327">
                  <c:v>9337</c:v>
                </c:pt>
                <c:pt idx="328">
                  <c:v>10904</c:v>
                </c:pt>
                <c:pt idx="329">
                  <c:v>10376</c:v>
                </c:pt>
                <c:pt idx="330">
                  <c:v>9794</c:v>
                </c:pt>
                <c:pt idx="331">
                  <c:v>11083</c:v>
                </c:pt>
                <c:pt idx="332">
                  <c:v>9991</c:v>
                </c:pt>
                <c:pt idx="333">
                  <c:v>8926</c:v>
                </c:pt>
                <c:pt idx="334">
                  <c:v>9443</c:v>
                </c:pt>
                <c:pt idx="335">
                  <c:v>11311</c:v>
                </c:pt>
                <c:pt idx="336">
                  <c:v>9844</c:v>
                </c:pt>
                <c:pt idx="337">
                  <c:v>10107</c:v>
                </c:pt>
                <c:pt idx="338">
                  <c:v>9716</c:v>
                </c:pt>
                <c:pt idx="339">
                  <c:v>10736</c:v>
                </c:pt>
                <c:pt idx="340">
                  <c:v>9381</c:v>
                </c:pt>
                <c:pt idx="341">
                  <c:v>9628</c:v>
                </c:pt>
                <c:pt idx="342">
                  <c:v>6227</c:v>
                </c:pt>
                <c:pt idx="343">
                  <c:v>8586</c:v>
                </c:pt>
                <c:pt idx="344">
                  <c:v>11912</c:v>
                </c:pt>
                <c:pt idx="345">
                  <c:v>8645</c:v>
                </c:pt>
                <c:pt idx="346">
                  <c:v>9960</c:v>
                </c:pt>
                <c:pt idx="347">
                  <c:v>10077</c:v>
                </c:pt>
                <c:pt idx="348">
                  <c:v>10687</c:v>
                </c:pt>
                <c:pt idx="349">
                  <c:v>8739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745280"/>
        <c:axId val="87747200"/>
      </c:scatterChart>
      <c:valAx>
        <c:axId val="87745280"/>
        <c:scaling>
          <c:orientation val="minMax"/>
          <c:max val="3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8457064741907263"/>
              <c:y val="0.88793963254593178"/>
            </c:manualLayout>
          </c:layout>
          <c:overlay val="0"/>
        </c:title>
        <c:majorTickMark val="out"/>
        <c:minorTickMark val="none"/>
        <c:tickLblPos val="nextTo"/>
        <c:crossAx val="87747200"/>
        <c:crosses val="autoZero"/>
        <c:crossBetween val="midCat"/>
      </c:valAx>
      <c:valAx>
        <c:axId val="87747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write</a:t>
                </a:r>
                <a:r>
                  <a:rPr lang="en-US" baseline="0">
                    <a:latin typeface="Arial" panose="020B0604020202020204" pitchFamily="34" charset="0"/>
                    <a:cs typeface="Arial" panose="020B0604020202020204" pitchFamily="34" charset="0"/>
                  </a:rPr>
                  <a:t> rps</a:t>
                </a:r>
                <a:endParaRPr lang="ru-RU" baseline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745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5"/>
          </c:marker>
          <c:yVal>
            <c:numRef>
              <c:f>Лист1!$B$1:$B$434</c:f>
              <c:numCache>
                <c:formatCode>General</c:formatCode>
                <c:ptCount val="434"/>
                <c:pt idx="0">
                  <c:v>9592</c:v>
                </c:pt>
                <c:pt idx="1">
                  <c:v>11398</c:v>
                </c:pt>
                <c:pt idx="2">
                  <c:v>12267</c:v>
                </c:pt>
                <c:pt idx="3">
                  <c:v>14690</c:v>
                </c:pt>
                <c:pt idx="4">
                  <c:v>16104</c:v>
                </c:pt>
                <c:pt idx="5">
                  <c:v>18712</c:v>
                </c:pt>
                <c:pt idx="6">
                  <c:v>21259</c:v>
                </c:pt>
                <c:pt idx="7">
                  <c:v>22476</c:v>
                </c:pt>
                <c:pt idx="8">
                  <c:v>25197</c:v>
                </c:pt>
                <c:pt idx="9">
                  <c:v>26022</c:v>
                </c:pt>
                <c:pt idx="10">
                  <c:v>28695</c:v>
                </c:pt>
                <c:pt idx="11">
                  <c:v>28526</c:v>
                </c:pt>
                <c:pt idx="12">
                  <c:v>28727</c:v>
                </c:pt>
                <c:pt idx="13">
                  <c:v>29820</c:v>
                </c:pt>
                <c:pt idx="14">
                  <c:v>28086</c:v>
                </c:pt>
                <c:pt idx="15">
                  <c:v>29407</c:v>
                </c:pt>
                <c:pt idx="16">
                  <c:v>29837</c:v>
                </c:pt>
                <c:pt idx="17">
                  <c:v>29466</c:v>
                </c:pt>
                <c:pt idx="18">
                  <c:v>29134</c:v>
                </c:pt>
                <c:pt idx="19">
                  <c:v>9268</c:v>
                </c:pt>
                <c:pt idx="20">
                  <c:v>16640</c:v>
                </c:pt>
                <c:pt idx="21">
                  <c:v>4296</c:v>
                </c:pt>
                <c:pt idx="22">
                  <c:v>7765</c:v>
                </c:pt>
                <c:pt idx="23">
                  <c:v>24438</c:v>
                </c:pt>
                <c:pt idx="24">
                  <c:v>27964</c:v>
                </c:pt>
                <c:pt idx="25">
                  <c:v>28951</c:v>
                </c:pt>
                <c:pt idx="26">
                  <c:v>27421</c:v>
                </c:pt>
                <c:pt idx="27">
                  <c:v>27508</c:v>
                </c:pt>
                <c:pt idx="28">
                  <c:v>27809</c:v>
                </c:pt>
                <c:pt idx="29">
                  <c:v>26236</c:v>
                </c:pt>
                <c:pt idx="30">
                  <c:v>26666</c:v>
                </c:pt>
                <c:pt idx="31">
                  <c:v>27442</c:v>
                </c:pt>
                <c:pt idx="32">
                  <c:v>25218</c:v>
                </c:pt>
                <c:pt idx="33">
                  <c:v>25143</c:v>
                </c:pt>
                <c:pt idx="34">
                  <c:v>24483</c:v>
                </c:pt>
                <c:pt idx="35">
                  <c:v>24566</c:v>
                </c:pt>
                <c:pt idx="36">
                  <c:v>24161</c:v>
                </c:pt>
                <c:pt idx="37">
                  <c:v>23883</c:v>
                </c:pt>
                <c:pt idx="38">
                  <c:v>24837</c:v>
                </c:pt>
                <c:pt idx="39">
                  <c:v>6639</c:v>
                </c:pt>
                <c:pt idx="40">
                  <c:v>17869</c:v>
                </c:pt>
                <c:pt idx="41">
                  <c:v>5624</c:v>
                </c:pt>
                <c:pt idx="42">
                  <c:v>22218</c:v>
                </c:pt>
                <c:pt idx="43">
                  <c:v>23650</c:v>
                </c:pt>
                <c:pt idx="44">
                  <c:v>22417</c:v>
                </c:pt>
                <c:pt idx="45">
                  <c:v>21993</c:v>
                </c:pt>
                <c:pt idx="46">
                  <c:v>21374</c:v>
                </c:pt>
                <c:pt idx="47">
                  <c:v>21241</c:v>
                </c:pt>
                <c:pt idx="48">
                  <c:v>19828</c:v>
                </c:pt>
                <c:pt idx="49">
                  <c:v>19698</c:v>
                </c:pt>
                <c:pt idx="50">
                  <c:v>19919</c:v>
                </c:pt>
                <c:pt idx="51">
                  <c:v>19643</c:v>
                </c:pt>
                <c:pt idx="52">
                  <c:v>19429</c:v>
                </c:pt>
                <c:pt idx="53">
                  <c:v>19458</c:v>
                </c:pt>
                <c:pt idx="54">
                  <c:v>20740</c:v>
                </c:pt>
                <c:pt idx="55">
                  <c:v>20156</c:v>
                </c:pt>
                <c:pt idx="56">
                  <c:v>20269</c:v>
                </c:pt>
                <c:pt idx="57">
                  <c:v>19595</c:v>
                </c:pt>
                <c:pt idx="58">
                  <c:v>19371</c:v>
                </c:pt>
                <c:pt idx="59">
                  <c:v>8011</c:v>
                </c:pt>
                <c:pt idx="60">
                  <c:v>14770</c:v>
                </c:pt>
                <c:pt idx="61">
                  <c:v>4049</c:v>
                </c:pt>
                <c:pt idx="62">
                  <c:v>18380</c:v>
                </c:pt>
                <c:pt idx="63">
                  <c:v>16458</c:v>
                </c:pt>
                <c:pt idx="64">
                  <c:v>20671</c:v>
                </c:pt>
                <c:pt idx="65">
                  <c:v>17976</c:v>
                </c:pt>
                <c:pt idx="66">
                  <c:v>19229</c:v>
                </c:pt>
                <c:pt idx="67">
                  <c:v>16492</c:v>
                </c:pt>
                <c:pt idx="68">
                  <c:v>19927</c:v>
                </c:pt>
                <c:pt idx="69">
                  <c:v>19135</c:v>
                </c:pt>
                <c:pt idx="70">
                  <c:v>18118</c:v>
                </c:pt>
                <c:pt idx="71">
                  <c:v>16935</c:v>
                </c:pt>
                <c:pt idx="72">
                  <c:v>20113</c:v>
                </c:pt>
                <c:pt idx="73">
                  <c:v>18611</c:v>
                </c:pt>
                <c:pt idx="74">
                  <c:v>19513</c:v>
                </c:pt>
                <c:pt idx="75">
                  <c:v>18560</c:v>
                </c:pt>
                <c:pt idx="76">
                  <c:v>13281</c:v>
                </c:pt>
                <c:pt idx="77">
                  <c:v>18315</c:v>
                </c:pt>
                <c:pt idx="78">
                  <c:v>19904</c:v>
                </c:pt>
                <c:pt idx="79">
                  <c:v>14110</c:v>
                </c:pt>
                <c:pt idx="80">
                  <c:v>2225</c:v>
                </c:pt>
                <c:pt idx="81">
                  <c:v>12099</c:v>
                </c:pt>
                <c:pt idx="82">
                  <c:v>10529</c:v>
                </c:pt>
                <c:pt idx="83">
                  <c:v>17262</c:v>
                </c:pt>
                <c:pt idx="84">
                  <c:v>20248</c:v>
                </c:pt>
                <c:pt idx="85">
                  <c:v>15876</c:v>
                </c:pt>
                <c:pt idx="86">
                  <c:v>19473</c:v>
                </c:pt>
                <c:pt idx="87">
                  <c:v>18627</c:v>
                </c:pt>
                <c:pt idx="88">
                  <c:v>18713</c:v>
                </c:pt>
                <c:pt idx="89">
                  <c:v>19244</c:v>
                </c:pt>
                <c:pt idx="90">
                  <c:v>18026</c:v>
                </c:pt>
                <c:pt idx="91">
                  <c:v>18574</c:v>
                </c:pt>
                <c:pt idx="92">
                  <c:v>19905</c:v>
                </c:pt>
                <c:pt idx="93">
                  <c:v>21118</c:v>
                </c:pt>
                <c:pt idx="94">
                  <c:v>20178</c:v>
                </c:pt>
                <c:pt idx="95">
                  <c:v>20992</c:v>
                </c:pt>
                <c:pt idx="96">
                  <c:v>19287</c:v>
                </c:pt>
                <c:pt idx="97">
                  <c:v>20675</c:v>
                </c:pt>
                <c:pt idx="98">
                  <c:v>20051</c:v>
                </c:pt>
                <c:pt idx="99">
                  <c:v>17360</c:v>
                </c:pt>
                <c:pt idx="100">
                  <c:v>5112</c:v>
                </c:pt>
                <c:pt idx="101">
                  <c:v>11079</c:v>
                </c:pt>
                <c:pt idx="102">
                  <c:v>6818</c:v>
                </c:pt>
                <c:pt idx="103">
                  <c:v>14170</c:v>
                </c:pt>
                <c:pt idx="104">
                  <c:v>17866</c:v>
                </c:pt>
                <c:pt idx="105">
                  <c:v>17828</c:v>
                </c:pt>
                <c:pt idx="106">
                  <c:v>17278</c:v>
                </c:pt>
                <c:pt idx="107">
                  <c:v>17987</c:v>
                </c:pt>
                <c:pt idx="108">
                  <c:v>16125</c:v>
                </c:pt>
                <c:pt idx="109">
                  <c:v>19452</c:v>
                </c:pt>
                <c:pt idx="110">
                  <c:v>20229</c:v>
                </c:pt>
                <c:pt idx="111">
                  <c:v>19289</c:v>
                </c:pt>
                <c:pt idx="112">
                  <c:v>20664</c:v>
                </c:pt>
                <c:pt idx="113">
                  <c:v>18203</c:v>
                </c:pt>
                <c:pt idx="114">
                  <c:v>19652</c:v>
                </c:pt>
                <c:pt idx="115">
                  <c:v>19877</c:v>
                </c:pt>
                <c:pt idx="116">
                  <c:v>21224</c:v>
                </c:pt>
                <c:pt idx="117">
                  <c:v>20489</c:v>
                </c:pt>
                <c:pt idx="118">
                  <c:v>20347</c:v>
                </c:pt>
                <c:pt idx="119">
                  <c:v>20419</c:v>
                </c:pt>
                <c:pt idx="120">
                  <c:v>2036</c:v>
                </c:pt>
                <c:pt idx="121">
                  <c:v>18009</c:v>
                </c:pt>
                <c:pt idx="122">
                  <c:v>3349</c:v>
                </c:pt>
                <c:pt idx="123">
                  <c:v>14877</c:v>
                </c:pt>
                <c:pt idx="124">
                  <c:v>18370</c:v>
                </c:pt>
                <c:pt idx="125">
                  <c:v>18554</c:v>
                </c:pt>
                <c:pt idx="126">
                  <c:v>17699</c:v>
                </c:pt>
                <c:pt idx="127">
                  <c:v>16892</c:v>
                </c:pt>
                <c:pt idx="128">
                  <c:v>20028</c:v>
                </c:pt>
                <c:pt idx="129">
                  <c:v>19160</c:v>
                </c:pt>
                <c:pt idx="130">
                  <c:v>19730</c:v>
                </c:pt>
                <c:pt idx="131">
                  <c:v>18903</c:v>
                </c:pt>
                <c:pt idx="132">
                  <c:v>19852</c:v>
                </c:pt>
                <c:pt idx="133">
                  <c:v>19531</c:v>
                </c:pt>
                <c:pt idx="134">
                  <c:v>19996</c:v>
                </c:pt>
                <c:pt idx="135">
                  <c:v>20072</c:v>
                </c:pt>
                <c:pt idx="136">
                  <c:v>19151</c:v>
                </c:pt>
                <c:pt idx="137">
                  <c:v>19090</c:v>
                </c:pt>
                <c:pt idx="138">
                  <c:v>19719</c:v>
                </c:pt>
                <c:pt idx="139">
                  <c:v>18488</c:v>
                </c:pt>
                <c:pt idx="140">
                  <c:v>5346</c:v>
                </c:pt>
                <c:pt idx="141">
                  <c:v>10584</c:v>
                </c:pt>
                <c:pt idx="142">
                  <c:v>3886</c:v>
                </c:pt>
                <c:pt idx="143">
                  <c:v>16778</c:v>
                </c:pt>
                <c:pt idx="144">
                  <c:v>19618</c:v>
                </c:pt>
                <c:pt idx="145">
                  <c:v>19304</c:v>
                </c:pt>
                <c:pt idx="146">
                  <c:v>20130</c:v>
                </c:pt>
                <c:pt idx="147">
                  <c:v>15620</c:v>
                </c:pt>
                <c:pt idx="148">
                  <c:v>18329</c:v>
                </c:pt>
                <c:pt idx="149">
                  <c:v>19297</c:v>
                </c:pt>
                <c:pt idx="150">
                  <c:v>20193</c:v>
                </c:pt>
                <c:pt idx="151">
                  <c:v>19443</c:v>
                </c:pt>
                <c:pt idx="152">
                  <c:v>19416</c:v>
                </c:pt>
                <c:pt idx="153">
                  <c:v>19085</c:v>
                </c:pt>
                <c:pt idx="154">
                  <c:v>19341</c:v>
                </c:pt>
                <c:pt idx="155">
                  <c:v>20332</c:v>
                </c:pt>
                <c:pt idx="156">
                  <c:v>19636</c:v>
                </c:pt>
                <c:pt idx="157">
                  <c:v>19787</c:v>
                </c:pt>
                <c:pt idx="158">
                  <c:v>19431</c:v>
                </c:pt>
                <c:pt idx="159">
                  <c:v>19842</c:v>
                </c:pt>
                <c:pt idx="160">
                  <c:v>2636</c:v>
                </c:pt>
                <c:pt idx="161">
                  <c:v>14767</c:v>
                </c:pt>
                <c:pt idx="162">
                  <c:v>5034</c:v>
                </c:pt>
                <c:pt idx="163">
                  <c:v>18501</c:v>
                </c:pt>
                <c:pt idx="164">
                  <c:v>18130</c:v>
                </c:pt>
                <c:pt idx="165">
                  <c:v>18785</c:v>
                </c:pt>
                <c:pt idx="166">
                  <c:v>18224</c:v>
                </c:pt>
                <c:pt idx="167">
                  <c:v>13154</c:v>
                </c:pt>
                <c:pt idx="168">
                  <c:v>12375</c:v>
                </c:pt>
                <c:pt idx="169">
                  <c:v>18860</c:v>
                </c:pt>
                <c:pt idx="170">
                  <c:v>20515</c:v>
                </c:pt>
                <c:pt idx="171">
                  <c:v>19867</c:v>
                </c:pt>
                <c:pt idx="172">
                  <c:v>19409</c:v>
                </c:pt>
                <c:pt idx="173">
                  <c:v>21265</c:v>
                </c:pt>
                <c:pt idx="174">
                  <c:v>20368</c:v>
                </c:pt>
                <c:pt idx="175">
                  <c:v>20295</c:v>
                </c:pt>
                <c:pt idx="176">
                  <c:v>20214</c:v>
                </c:pt>
                <c:pt idx="177">
                  <c:v>19944</c:v>
                </c:pt>
                <c:pt idx="178">
                  <c:v>20059</c:v>
                </c:pt>
                <c:pt idx="179">
                  <c:v>17722</c:v>
                </c:pt>
                <c:pt idx="180">
                  <c:v>1208</c:v>
                </c:pt>
                <c:pt idx="181">
                  <c:v>10480</c:v>
                </c:pt>
                <c:pt idx="182">
                  <c:v>3518</c:v>
                </c:pt>
                <c:pt idx="183">
                  <c:v>6667</c:v>
                </c:pt>
                <c:pt idx="184">
                  <c:v>15037</c:v>
                </c:pt>
                <c:pt idx="185">
                  <c:v>14229</c:v>
                </c:pt>
                <c:pt idx="186">
                  <c:v>19576</c:v>
                </c:pt>
                <c:pt idx="187">
                  <c:v>19899</c:v>
                </c:pt>
                <c:pt idx="188">
                  <c:v>19507</c:v>
                </c:pt>
                <c:pt idx="189">
                  <c:v>17941</c:v>
                </c:pt>
                <c:pt idx="190">
                  <c:v>20344</c:v>
                </c:pt>
                <c:pt idx="191">
                  <c:v>20248</c:v>
                </c:pt>
                <c:pt idx="192">
                  <c:v>21690</c:v>
                </c:pt>
                <c:pt idx="193">
                  <c:v>21544</c:v>
                </c:pt>
                <c:pt idx="194">
                  <c:v>19916</c:v>
                </c:pt>
                <c:pt idx="195">
                  <c:v>20665</c:v>
                </c:pt>
                <c:pt idx="196">
                  <c:v>20254</c:v>
                </c:pt>
                <c:pt idx="197">
                  <c:v>20241</c:v>
                </c:pt>
                <c:pt idx="198">
                  <c:v>20428</c:v>
                </c:pt>
                <c:pt idx="199">
                  <c:v>21943</c:v>
                </c:pt>
                <c:pt idx="200">
                  <c:v>1476</c:v>
                </c:pt>
                <c:pt idx="201">
                  <c:v>8174</c:v>
                </c:pt>
                <c:pt idx="202">
                  <c:v>4932</c:v>
                </c:pt>
                <c:pt idx="203">
                  <c:v>3108</c:v>
                </c:pt>
                <c:pt idx="204">
                  <c:v>4783</c:v>
                </c:pt>
                <c:pt idx="205">
                  <c:v>14854</c:v>
                </c:pt>
                <c:pt idx="206">
                  <c:v>15028</c:v>
                </c:pt>
                <c:pt idx="207">
                  <c:v>10981</c:v>
                </c:pt>
                <c:pt idx="208">
                  <c:v>18567</c:v>
                </c:pt>
                <c:pt idx="209">
                  <c:v>20839</c:v>
                </c:pt>
                <c:pt idx="210">
                  <c:v>16021</c:v>
                </c:pt>
                <c:pt idx="211">
                  <c:v>14769</c:v>
                </c:pt>
                <c:pt idx="212">
                  <c:v>16526</c:v>
                </c:pt>
                <c:pt idx="213">
                  <c:v>22068</c:v>
                </c:pt>
                <c:pt idx="214">
                  <c:v>21666</c:v>
                </c:pt>
                <c:pt idx="215">
                  <c:v>23311</c:v>
                </c:pt>
                <c:pt idx="216">
                  <c:v>22448</c:v>
                </c:pt>
                <c:pt idx="217">
                  <c:v>21454</c:v>
                </c:pt>
                <c:pt idx="218">
                  <c:v>20651</c:v>
                </c:pt>
                <c:pt idx="219">
                  <c:v>21416</c:v>
                </c:pt>
                <c:pt idx="220">
                  <c:v>9916</c:v>
                </c:pt>
                <c:pt idx="221">
                  <c:v>10255</c:v>
                </c:pt>
                <c:pt idx="222">
                  <c:v>6571</c:v>
                </c:pt>
                <c:pt idx="223">
                  <c:v>6102</c:v>
                </c:pt>
                <c:pt idx="224">
                  <c:v>9125</c:v>
                </c:pt>
                <c:pt idx="225">
                  <c:v>20893</c:v>
                </c:pt>
                <c:pt idx="226">
                  <c:v>19691</c:v>
                </c:pt>
                <c:pt idx="227">
                  <c:v>13685</c:v>
                </c:pt>
                <c:pt idx="228">
                  <c:v>16249</c:v>
                </c:pt>
                <c:pt idx="229">
                  <c:v>19948</c:v>
                </c:pt>
                <c:pt idx="230">
                  <c:v>21659</c:v>
                </c:pt>
                <c:pt idx="231">
                  <c:v>21704</c:v>
                </c:pt>
                <c:pt idx="232">
                  <c:v>22564</c:v>
                </c:pt>
                <c:pt idx="233">
                  <c:v>22718</c:v>
                </c:pt>
                <c:pt idx="234">
                  <c:v>22837</c:v>
                </c:pt>
                <c:pt idx="235">
                  <c:v>21991</c:v>
                </c:pt>
                <c:pt idx="236">
                  <c:v>17231</c:v>
                </c:pt>
                <c:pt idx="237">
                  <c:v>24162</c:v>
                </c:pt>
                <c:pt idx="238">
                  <c:v>22737</c:v>
                </c:pt>
                <c:pt idx="239">
                  <c:v>24467</c:v>
                </c:pt>
                <c:pt idx="240">
                  <c:v>15719</c:v>
                </c:pt>
                <c:pt idx="241">
                  <c:v>7257</c:v>
                </c:pt>
                <c:pt idx="242">
                  <c:v>11923</c:v>
                </c:pt>
                <c:pt idx="243">
                  <c:v>4169</c:v>
                </c:pt>
                <c:pt idx="244">
                  <c:v>8002</c:v>
                </c:pt>
                <c:pt idx="245">
                  <c:v>12557</c:v>
                </c:pt>
                <c:pt idx="246">
                  <c:v>22546</c:v>
                </c:pt>
                <c:pt idx="247">
                  <c:v>17216</c:v>
                </c:pt>
                <c:pt idx="248">
                  <c:v>15665</c:v>
                </c:pt>
                <c:pt idx="249">
                  <c:v>15703</c:v>
                </c:pt>
                <c:pt idx="250">
                  <c:v>13983</c:v>
                </c:pt>
                <c:pt idx="251">
                  <c:v>21722</c:v>
                </c:pt>
                <c:pt idx="252">
                  <c:v>24671</c:v>
                </c:pt>
                <c:pt idx="253">
                  <c:v>24357</c:v>
                </c:pt>
                <c:pt idx="254">
                  <c:v>22351</c:v>
                </c:pt>
                <c:pt idx="255">
                  <c:v>23950</c:v>
                </c:pt>
                <c:pt idx="256">
                  <c:v>24021</c:v>
                </c:pt>
                <c:pt idx="257">
                  <c:v>25666</c:v>
                </c:pt>
                <c:pt idx="258">
                  <c:v>25402</c:v>
                </c:pt>
                <c:pt idx="259">
                  <c:v>24852</c:v>
                </c:pt>
                <c:pt idx="260">
                  <c:v>16243</c:v>
                </c:pt>
                <c:pt idx="261">
                  <c:v>1688</c:v>
                </c:pt>
                <c:pt idx="262">
                  <c:v>18840</c:v>
                </c:pt>
                <c:pt idx="263">
                  <c:v>4355</c:v>
                </c:pt>
                <c:pt idx="264">
                  <c:v>10178</c:v>
                </c:pt>
                <c:pt idx="265">
                  <c:v>12144</c:v>
                </c:pt>
                <c:pt idx="266">
                  <c:v>23338</c:v>
                </c:pt>
                <c:pt idx="267">
                  <c:v>24087</c:v>
                </c:pt>
                <c:pt idx="268">
                  <c:v>24516</c:v>
                </c:pt>
                <c:pt idx="269">
                  <c:v>22249</c:v>
                </c:pt>
                <c:pt idx="270">
                  <c:v>21957</c:v>
                </c:pt>
                <c:pt idx="271">
                  <c:v>16394</c:v>
                </c:pt>
                <c:pt idx="272">
                  <c:v>15209</c:v>
                </c:pt>
                <c:pt idx="273">
                  <c:v>25069</c:v>
                </c:pt>
                <c:pt idx="274">
                  <c:v>25595</c:v>
                </c:pt>
                <c:pt idx="275">
                  <c:v>25539</c:v>
                </c:pt>
                <c:pt idx="276">
                  <c:v>26063</c:v>
                </c:pt>
                <c:pt idx="277">
                  <c:v>26269</c:v>
                </c:pt>
                <c:pt idx="278">
                  <c:v>26526</c:v>
                </c:pt>
                <c:pt idx="279">
                  <c:v>26220</c:v>
                </c:pt>
                <c:pt idx="280">
                  <c:v>27893</c:v>
                </c:pt>
                <c:pt idx="281">
                  <c:v>3282</c:v>
                </c:pt>
                <c:pt idx="282">
                  <c:v>10040</c:v>
                </c:pt>
                <c:pt idx="283">
                  <c:v>4472</c:v>
                </c:pt>
                <c:pt idx="284">
                  <c:v>3511</c:v>
                </c:pt>
                <c:pt idx="285">
                  <c:v>16023</c:v>
                </c:pt>
                <c:pt idx="286">
                  <c:v>25519</c:v>
                </c:pt>
                <c:pt idx="287">
                  <c:v>25536</c:v>
                </c:pt>
                <c:pt idx="288">
                  <c:v>25360</c:v>
                </c:pt>
                <c:pt idx="289">
                  <c:v>22658</c:v>
                </c:pt>
                <c:pt idx="290">
                  <c:v>18675</c:v>
                </c:pt>
                <c:pt idx="291">
                  <c:v>21523</c:v>
                </c:pt>
                <c:pt idx="292">
                  <c:v>27831</c:v>
                </c:pt>
                <c:pt idx="293">
                  <c:v>27121</c:v>
                </c:pt>
                <c:pt idx="294">
                  <c:v>29323</c:v>
                </c:pt>
                <c:pt idx="295">
                  <c:v>26414</c:v>
                </c:pt>
                <c:pt idx="296">
                  <c:v>27959</c:v>
                </c:pt>
                <c:pt idx="297">
                  <c:v>29859</c:v>
                </c:pt>
                <c:pt idx="298">
                  <c:v>30550</c:v>
                </c:pt>
                <c:pt idx="299">
                  <c:v>29639</c:v>
                </c:pt>
                <c:pt idx="300">
                  <c:v>30361</c:v>
                </c:pt>
                <c:pt idx="301">
                  <c:v>4733</c:v>
                </c:pt>
                <c:pt idx="302">
                  <c:v>23605</c:v>
                </c:pt>
                <c:pt idx="303">
                  <c:v>9549</c:v>
                </c:pt>
                <c:pt idx="304">
                  <c:v>9083</c:v>
                </c:pt>
                <c:pt idx="305">
                  <c:v>17353</c:v>
                </c:pt>
                <c:pt idx="306">
                  <c:v>21007</c:v>
                </c:pt>
                <c:pt idx="307">
                  <c:v>28574</c:v>
                </c:pt>
                <c:pt idx="308">
                  <c:v>28457</c:v>
                </c:pt>
                <c:pt idx="309">
                  <c:v>29327</c:v>
                </c:pt>
                <c:pt idx="310">
                  <c:v>30141</c:v>
                </c:pt>
                <c:pt idx="311">
                  <c:v>29419</c:v>
                </c:pt>
                <c:pt idx="312">
                  <c:v>32635</c:v>
                </c:pt>
                <c:pt idx="313">
                  <c:v>33009</c:v>
                </c:pt>
                <c:pt idx="314">
                  <c:v>32783</c:v>
                </c:pt>
                <c:pt idx="315">
                  <c:v>33322</c:v>
                </c:pt>
                <c:pt idx="316">
                  <c:v>35186</c:v>
                </c:pt>
                <c:pt idx="317">
                  <c:v>32621</c:v>
                </c:pt>
                <c:pt idx="318">
                  <c:v>33254</c:v>
                </c:pt>
                <c:pt idx="319">
                  <c:v>33563</c:v>
                </c:pt>
                <c:pt idx="320">
                  <c:v>31394</c:v>
                </c:pt>
                <c:pt idx="321">
                  <c:v>20156</c:v>
                </c:pt>
                <c:pt idx="322">
                  <c:v>3173</c:v>
                </c:pt>
                <c:pt idx="323">
                  <c:v>15514</c:v>
                </c:pt>
                <c:pt idx="324">
                  <c:v>6118</c:v>
                </c:pt>
                <c:pt idx="325">
                  <c:v>10707</c:v>
                </c:pt>
                <c:pt idx="326">
                  <c:v>18919</c:v>
                </c:pt>
                <c:pt idx="327">
                  <c:v>31658</c:v>
                </c:pt>
                <c:pt idx="328">
                  <c:v>24153</c:v>
                </c:pt>
                <c:pt idx="329">
                  <c:v>20319</c:v>
                </c:pt>
                <c:pt idx="330">
                  <c:v>25382</c:v>
                </c:pt>
                <c:pt idx="331">
                  <c:v>34062</c:v>
                </c:pt>
                <c:pt idx="332">
                  <c:v>36482</c:v>
                </c:pt>
                <c:pt idx="333">
                  <c:v>34350</c:v>
                </c:pt>
                <c:pt idx="334">
                  <c:v>37130</c:v>
                </c:pt>
                <c:pt idx="335">
                  <c:v>34619</c:v>
                </c:pt>
                <c:pt idx="336">
                  <c:v>39004</c:v>
                </c:pt>
                <c:pt idx="337">
                  <c:v>35434</c:v>
                </c:pt>
                <c:pt idx="338">
                  <c:v>40045</c:v>
                </c:pt>
                <c:pt idx="339">
                  <c:v>38252</c:v>
                </c:pt>
                <c:pt idx="340">
                  <c:v>36545</c:v>
                </c:pt>
                <c:pt idx="341">
                  <c:v>32346</c:v>
                </c:pt>
                <c:pt idx="342">
                  <c:v>6150</c:v>
                </c:pt>
                <c:pt idx="343">
                  <c:v>24357</c:v>
                </c:pt>
                <c:pt idx="344">
                  <c:v>9333</c:v>
                </c:pt>
                <c:pt idx="345">
                  <c:v>24034</c:v>
                </c:pt>
                <c:pt idx="346">
                  <c:v>35546</c:v>
                </c:pt>
                <c:pt idx="347">
                  <c:v>34498</c:v>
                </c:pt>
                <c:pt idx="348">
                  <c:v>37785</c:v>
                </c:pt>
                <c:pt idx="349">
                  <c:v>35283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763200"/>
        <c:axId val="87781760"/>
      </c:scatterChart>
      <c:valAx>
        <c:axId val="87763200"/>
        <c:scaling>
          <c:orientation val="minMax"/>
          <c:max val="30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87781760"/>
        <c:crosses val="autoZero"/>
        <c:crossBetween val="midCat"/>
      </c:valAx>
      <c:valAx>
        <c:axId val="87781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read</a:t>
                </a:r>
                <a:r>
                  <a:rPr lang="en-US" baseline="0">
                    <a:latin typeface="Arial" panose="020B0604020202020204" pitchFamily="34" charset="0"/>
                    <a:cs typeface="Arial" panose="020B0604020202020204" pitchFamily="34" charset="0"/>
                  </a:rPr>
                  <a:t> rps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763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5"/>
          </c:marker>
          <c:yVal>
            <c:numRef>
              <c:f>Лист1!$A$1:$A$913</c:f>
              <c:numCache>
                <c:formatCode>General</c:formatCode>
                <c:ptCount val="913"/>
                <c:pt idx="0">
                  <c:v>0</c:v>
                </c:pt>
                <c:pt idx="1">
                  <c:v>1664</c:v>
                </c:pt>
                <c:pt idx="2">
                  <c:v>28053</c:v>
                </c:pt>
                <c:pt idx="3">
                  <c:v>43193</c:v>
                </c:pt>
                <c:pt idx="4">
                  <c:v>36082</c:v>
                </c:pt>
                <c:pt idx="5">
                  <c:v>36733</c:v>
                </c:pt>
                <c:pt idx="6">
                  <c:v>67205</c:v>
                </c:pt>
                <c:pt idx="7">
                  <c:v>26389</c:v>
                </c:pt>
                <c:pt idx="8">
                  <c:v>18931</c:v>
                </c:pt>
                <c:pt idx="9">
                  <c:v>66525</c:v>
                </c:pt>
                <c:pt idx="10">
                  <c:v>30108</c:v>
                </c:pt>
                <c:pt idx="11">
                  <c:v>16871</c:v>
                </c:pt>
                <c:pt idx="12">
                  <c:v>56496</c:v>
                </c:pt>
                <c:pt idx="13">
                  <c:v>42197</c:v>
                </c:pt>
                <c:pt idx="14">
                  <c:v>7942</c:v>
                </c:pt>
                <c:pt idx="15">
                  <c:v>60826</c:v>
                </c:pt>
                <c:pt idx="16">
                  <c:v>33754</c:v>
                </c:pt>
                <c:pt idx="17">
                  <c:v>13042</c:v>
                </c:pt>
                <c:pt idx="18">
                  <c:v>49098</c:v>
                </c:pt>
                <c:pt idx="19">
                  <c:v>44719</c:v>
                </c:pt>
                <c:pt idx="20">
                  <c:v>21746</c:v>
                </c:pt>
                <c:pt idx="21">
                  <c:v>23857</c:v>
                </c:pt>
                <c:pt idx="22">
                  <c:v>61958</c:v>
                </c:pt>
                <c:pt idx="23">
                  <c:v>29749</c:v>
                </c:pt>
                <c:pt idx="24">
                  <c:v>830</c:v>
                </c:pt>
                <c:pt idx="25">
                  <c:v>47600</c:v>
                </c:pt>
                <c:pt idx="26">
                  <c:v>49348</c:v>
                </c:pt>
                <c:pt idx="27">
                  <c:v>17785</c:v>
                </c:pt>
                <c:pt idx="28">
                  <c:v>30416</c:v>
                </c:pt>
                <c:pt idx="29">
                  <c:v>62294</c:v>
                </c:pt>
                <c:pt idx="30">
                  <c:v>22854</c:v>
                </c:pt>
                <c:pt idx="31">
                  <c:v>0</c:v>
                </c:pt>
                <c:pt idx="32">
                  <c:v>44826</c:v>
                </c:pt>
                <c:pt idx="33">
                  <c:v>54435</c:v>
                </c:pt>
                <c:pt idx="34">
                  <c:v>5309</c:v>
                </c:pt>
                <c:pt idx="35">
                  <c:v>54732</c:v>
                </c:pt>
                <c:pt idx="36">
                  <c:v>46117</c:v>
                </c:pt>
                <c:pt idx="37">
                  <c:v>25709</c:v>
                </c:pt>
                <c:pt idx="38">
                  <c:v>22145</c:v>
                </c:pt>
                <c:pt idx="39">
                  <c:v>50057</c:v>
                </c:pt>
                <c:pt idx="40">
                  <c:v>43361</c:v>
                </c:pt>
                <c:pt idx="41">
                  <c:v>10071</c:v>
                </c:pt>
                <c:pt idx="42">
                  <c:v>53349</c:v>
                </c:pt>
                <c:pt idx="43">
                  <c:v>52144</c:v>
                </c:pt>
                <c:pt idx="44">
                  <c:v>0</c:v>
                </c:pt>
                <c:pt idx="45">
                  <c:v>48998</c:v>
                </c:pt>
                <c:pt idx="46">
                  <c:v>64750</c:v>
                </c:pt>
                <c:pt idx="47">
                  <c:v>1816</c:v>
                </c:pt>
                <c:pt idx="48">
                  <c:v>47123</c:v>
                </c:pt>
                <c:pt idx="49">
                  <c:v>34957</c:v>
                </c:pt>
                <c:pt idx="50">
                  <c:v>33484</c:v>
                </c:pt>
                <c:pt idx="51">
                  <c:v>1599</c:v>
                </c:pt>
                <c:pt idx="52">
                  <c:v>56463</c:v>
                </c:pt>
                <c:pt idx="53">
                  <c:v>41490</c:v>
                </c:pt>
                <c:pt idx="54">
                  <c:v>16011</c:v>
                </c:pt>
                <c:pt idx="55">
                  <c:v>32012</c:v>
                </c:pt>
                <c:pt idx="56">
                  <c:v>54805</c:v>
                </c:pt>
                <c:pt idx="57">
                  <c:v>28746</c:v>
                </c:pt>
                <c:pt idx="58">
                  <c:v>26435</c:v>
                </c:pt>
                <c:pt idx="59">
                  <c:v>55396</c:v>
                </c:pt>
                <c:pt idx="60">
                  <c:v>33733</c:v>
                </c:pt>
                <c:pt idx="61">
                  <c:v>0</c:v>
                </c:pt>
                <c:pt idx="62">
                  <c:v>62356</c:v>
                </c:pt>
                <c:pt idx="63">
                  <c:v>53208</c:v>
                </c:pt>
                <c:pt idx="64">
                  <c:v>0</c:v>
                </c:pt>
                <c:pt idx="65">
                  <c:v>0</c:v>
                </c:pt>
                <c:pt idx="66">
                  <c:v>35032</c:v>
                </c:pt>
                <c:pt idx="67">
                  <c:v>57395</c:v>
                </c:pt>
                <c:pt idx="68">
                  <c:v>23136</c:v>
                </c:pt>
                <c:pt idx="69">
                  <c:v>27684</c:v>
                </c:pt>
                <c:pt idx="70">
                  <c:v>45333</c:v>
                </c:pt>
                <c:pt idx="71">
                  <c:v>42547</c:v>
                </c:pt>
                <c:pt idx="72">
                  <c:v>0</c:v>
                </c:pt>
                <c:pt idx="73">
                  <c:v>59214</c:v>
                </c:pt>
                <c:pt idx="74">
                  <c:v>43902</c:v>
                </c:pt>
                <c:pt idx="75">
                  <c:v>12447</c:v>
                </c:pt>
                <c:pt idx="76">
                  <c:v>24992</c:v>
                </c:pt>
                <c:pt idx="77">
                  <c:v>68067</c:v>
                </c:pt>
                <c:pt idx="78">
                  <c:v>22504</c:v>
                </c:pt>
                <c:pt idx="79">
                  <c:v>38434</c:v>
                </c:pt>
                <c:pt idx="80">
                  <c:v>2397</c:v>
                </c:pt>
                <c:pt idx="81">
                  <c:v>70327</c:v>
                </c:pt>
                <c:pt idx="82">
                  <c:v>4407</c:v>
                </c:pt>
                <c:pt idx="83">
                  <c:v>23164</c:v>
                </c:pt>
                <c:pt idx="84">
                  <c:v>69931</c:v>
                </c:pt>
                <c:pt idx="85">
                  <c:v>22468</c:v>
                </c:pt>
                <c:pt idx="86">
                  <c:v>0</c:v>
                </c:pt>
                <c:pt idx="87">
                  <c:v>34739</c:v>
                </c:pt>
                <c:pt idx="88">
                  <c:v>50839</c:v>
                </c:pt>
                <c:pt idx="89">
                  <c:v>29984</c:v>
                </c:pt>
                <c:pt idx="90">
                  <c:v>26019</c:v>
                </c:pt>
                <c:pt idx="91">
                  <c:v>47547</c:v>
                </c:pt>
                <c:pt idx="92">
                  <c:v>37303</c:v>
                </c:pt>
                <c:pt idx="93">
                  <c:v>4694</c:v>
                </c:pt>
                <c:pt idx="94">
                  <c:v>46581</c:v>
                </c:pt>
                <c:pt idx="95">
                  <c:v>57771</c:v>
                </c:pt>
                <c:pt idx="96">
                  <c:v>11212</c:v>
                </c:pt>
                <c:pt idx="97">
                  <c:v>8268</c:v>
                </c:pt>
                <c:pt idx="98">
                  <c:v>32019</c:v>
                </c:pt>
                <c:pt idx="99">
                  <c:v>45327</c:v>
                </c:pt>
                <c:pt idx="100">
                  <c:v>29950</c:v>
                </c:pt>
                <c:pt idx="101">
                  <c:v>19199</c:v>
                </c:pt>
                <c:pt idx="102">
                  <c:v>47471</c:v>
                </c:pt>
                <c:pt idx="103">
                  <c:v>10812</c:v>
                </c:pt>
                <c:pt idx="104">
                  <c:v>38082</c:v>
                </c:pt>
                <c:pt idx="105">
                  <c:v>12557</c:v>
                </c:pt>
                <c:pt idx="106">
                  <c:v>48454</c:v>
                </c:pt>
                <c:pt idx="107">
                  <c:v>36926</c:v>
                </c:pt>
                <c:pt idx="108">
                  <c:v>5690</c:v>
                </c:pt>
                <c:pt idx="109">
                  <c:v>51293</c:v>
                </c:pt>
                <c:pt idx="110">
                  <c:v>52077</c:v>
                </c:pt>
                <c:pt idx="111">
                  <c:v>24130</c:v>
                </c:pt>
                <c:pt idx="112">
                  <c:v>22799</c:v>
                </c:pt>
                <c:pt idx="113">
                  <c:v>41023</c:v>
                </c:pt>
                <c:pt idx="114">
                  <c:v>51741</c:v>
                </c:pt>
                <c:pt idx="115">
                  <c:v>0</c:v>
                </c:pt>
                <c:pt idx="116">
                  <c:v>40031</c:v>
                </c:pt>
                <c:pt idx="117">
                  <c:v>56564</c:v>
                </c:pt>
                <c:pt idx="118">
                  <c:v>18969</c:v>
                </c:pt>
                <c:pt idx="119">
                  <c:v>8450</c:v>
                </c:pt>
                <c:pt idx="120">
                  <c:v>64020</c:v>
                </c:pt>
                <c:pt idx="121">
                  <c:v>43093</c:v>
                </c:pt>
                <c:pt idx="122">
                  <c:v>8755</c:v>
                </c:pt>
                <c:pt idx="123">
                  <c:v>60740</c:v>
                </c:pt>
                <c:pt idx="124">
                  <c:v>10153</c:v>
                </c:pt>
                <c:pt idx="125">
                  <c:v>35915</c:v>
                </c:pt>
                <c:pt idx="126">
                  <c:v>0</c:v>
                </c:pt>
                <c:pt idx="127">
                  <c:v>58215</c:v>
                </c:pt>
                <c:pt idx="128">
                  <c:v>47568</c:v>
                </c:pt>
                <c:pt idx="129">
                  <c:v>9780</c:v>
                </c:pt>
                <c:pt idx="130">
                  <c:v>24469</c:v>
                </c:pt>
                <c:pt idx="131">
                  <c:v>51377</c:v>
                </c:pt>
                <c:pt idx="132">
                  <c:v>39718</c:v>
                </c:pt>
                <c:pt idx="133">
                  <c:v>5012</c:v>
                </c:pt>
                <c:pt idx="134">
                  <c:v>49236</c:v>
                </c:pt>
                <c:pt idx="135">
                  <c:v>48534</c:v>
                </c:pt>
                <c:pt idx="136">
                  <c:v>12781</c:v>
                </c:pt>
                <c:pt idx="137">
                  <c:v>44243</c:v>
                </c:pt>
                <c:pt idx="138">
                  <c:v>48048</c:v>
                </c:pt>
                <c:pt idx="139">
                  <c:v>1457</c:v>
                </c:pt>
                <c:pt idx="140">
                  <c:v>8195</c:v>
                </c:pt>
                <c:pt idx="141">
                  <c:v>22898</c:v>
                </c:pt>
                <c:pt idx="142">
                  <c:v>59579</c:v>
                </c:pt>
                <c:pt idx="143">
                  <c:v>585</c:v>
                </c:pt>
                <c:pt idx="144">
                  <c:v>38289</c:v>
                </c:pt>
                <c:pt idx="145">
                  <c:v>7831</c:v>
                </c:pt>
                <c:pt idx="146">
                  <c:v>35508</c:v>
                </c:pt>
                <c:pt idx="147">
                  <c:v>50803</c:v>
                </c:pt>
                <c:pt idx="148">
                  <c:v>29253</c:v>
                </c:pt>
                <c:pt idx="149">
                  <c:v>8060</c:v>
                </c:pt>
                <c:pt idx="150">
                  <c:v>69926</c:v>
                </c:pt>
                <c:pt idx="151">
                  <c:v>11997</c:v>
                </c:pt>
                <c:pt idx="152">
                  <c:v>27081</c:v>
                </c:pt>
                <c:pt idx="153">
                  <c:v>53392</c:v>
                </c:pt>
                <c:pt idx="154">
                  <c:v>46851</c:v>
                </c:pt>
                <c:pt idx="155">
                  <c:v>13820</c:v>
                </c:pt>
                <c:pt idx="156">
                  <c:v>0</c:v>
                </c:pt>
                <c:pt idx="157">
                  <c:v>70332</c:v>
                </c:pt>
                <c:pt idx="158">
                  <c:v>45231</c:v>
                </c:pt>
                <c:pt idx="159">
                  <c:v>0</c:v>
                </c:pt>
                <c:pt idx="160">
                  <c:v>36127</c:v>
                </c:pt>
                <c:pt idx="161">
                  <c:v>62191</c:v>
                </c:pt>
                <c:pt idx="162">
                  <c:v>17245</c:v>
                </c:pt>
                <c:pt idx="163">
                  <c:v>40632</c:v>
                </c:pt>
                <c:pt idx="164">
                  <c:v>51865</c:v>
                </c:pt>
                <c:pt idx="165">
                  <c:v>23067</c:v>
                </c:pt>
                <c:pt idx="166">
                  <c:v>29174</c:v>
                </c:pt>
                <c:pt idx="167">
                  <c:v>43302</c:v>
                </c:pt>
                <c:pt idx="168">
                  <c:v>43088</c:v>
                </c:pt>
                <c:pt idx="169">
                  <c:v>0</c:v>
                </c:pt>
                <c:pt idx="170">
                  <c:v>32213</c:v>
                </c:pt>
                <c:pt idx="171">
                  <c:v>48637</c:v>
                </c:pt>
                <c:pt idx="172">
                  <c:v>34714</c:v>
                </c:pt>
                <c:pt idx="173">
                  <c:v>11577</c:v>
                </c:pt>
                <c:pt idx="174">
                  <c:v>48929</c:v>
                </c:pt>
                <c:pt idx="175">
                  <c:v>763</c:v>
                </c:pt>
                <c:pt idx="176">
                  <c:v>48205</c:v>
                </c:pt>
                <c:pt idx="177">
                  <c:v>43230</c:v>
                </c:pt>
                <c:pt idx="178">
                  <c:v>66544</c:v>
                </c:pt>
                <c:pt idx="179">
                  <c:v>11879</c:v>
                </c:pt>
                <c:pt idx="180">
                  <c:v>35846</c:v>
                </c:pt>
                <c:pt idx="181">
                  <c:v>65396</c:v>
                </c:pt>
                <c:pt idx="182">
                  <c:v>14323</c:v>
                </c:pt>
                <c:pt idx="183">
                  <c:v>20897</c:v>
                </c:pt>
                <c:pt idx="184">
                  <c:v>55840</c:v>
                </c:pt>
                <c:pt idx="185">
                  <c:v>38828</c:v>
                </c:pt>
                <c:pt idx="186">
                  <c:v>8603</c:v>
                </c:pt>
                <c:pt idx="187">
                  <c:v>70412</c:v>
                </c:pt>
                <c:pt idx="188">
                  <c:v>36548</c:v>
                </c:pt>
                <c:pt idx="189">
                  <c:v>1731</c:v>
                </c:pt>
                <c:pt idx="190">
                  <c:v>67775</c:v>
                </c:pt>
                <c:pt idx="191">
                  <c:v>46059</c:v>
                </c:pt>
                <c:pt idx="192">
                  <c:v>27390</c:v>
                </c:pt>
                <c:pt idx="193">
                  <c:v>59443</c:v>
                </c:pt>
                <c:pt idx="194">
                  <c:v>28730</c:v>
                </c:pt>
                <c:pt idx="195">
                  <c:v>23546</c:v>
                </c:pt>
                <c:pt idx="196">
                  <c:v>57167</c:v>
                </c:pt>
                <c:pt idx="197">
                  <c:v>34849</c:v>
                </c:pt>
                <c:pt idx="198">
                  <c:v>27732</c:v>
                </c:pt>
                <c:pt idx="199">
                  <c:v>54845</c:v>
                </c:pt>
                <c:pt idx="200">
                  <c:v>32987</c:v>
                </c:pt>
                <c:pt idx="201">
                  <c:v>19211</c:v>
                </c:pt>
                <c:pt idx="202">
                  <c:v>65816</c:v>
                </c:pt>
                <c:pt idx="203">
                  <c:v>30536</c:v>
                </c:pt>
                <c:pt idx="204">
                  <c:v>4056</c:v>
                </c:pt>
                <c:pt idx="205">
                  <c:v>18787</c:v>
                </c:pt>
                <c:pt idx="206">
                  <c:v>21657</c:v>
                </c:pt>
                <c:pt idx="207">
                  <c:v>48861</c:v>
                </c:pt>
                <c:pt idx="208">
                  <c:v>22202</c:v>
                </c:pt>
                <c:pt idx="209">
                  <c:v>54113</c:v>
                </c:pt>
                <c:pt idx="210">
                  <c:v>50617</c:v>
                </c:pt>
                <c:pt idx="211">
                  <c:v>10834</c:v>
                </c:pt>
                <c:pt idx="212">
                  <c:v>33214</c:v>
                </c:pt>
                <c:pt idx="213">
                  <c:v>44553</c:v>
                </c:pt>
                <c:pt idx="214">
                  <c:v>37797</c:v>
                </c:pt>
                <c:pt idx="215">
                  <c:v>0</c:v>
                </c:pt>
                <c:pt idx="216">
                  <c:v>39616</c:v>
                </c:pt>
                <c:pt idx="217">
                  <c:v>73338</c:v>
                </c:pt>
                <c:pt idx="218">
                  <c:v>2610</c:v>
                </c:pt>
                <c:pt idx="219">
                  <c:v>64326</c:v>
                </c:pt>
                <c:pt idx="220">
                  <c:v>19697</c:v>
                </c:pt>
                <c:pt idx="221">
                  <c:v>3435</c:v>
                </c:pt>
                <c:pt idx="222">
                  <c:v>28106</c:v>
                </c:pt>
                <c:pt idx="223">
                  <c:v>15401</c:v>
                </c:pt>
                <c:pt idx="224">
                  <c:v>54340</c:v>
                </c:pt>
                <c:pt idx="225">
                  <c:v>45821</c:v>
                </c:pt>
                <c:pt idx="226">
                  <c:v>413</c:v>
                </c:pt>
                <c:pt idx="227">
                  <c:v>45487</c:v>
                </c:pt>
                <c:pt idx="228">
                  <c:v>60679</c:v>
                </c:pt>
                <c:pt idx="229">
                  <c:v>8984</c:v>
                </c:pt>
                <c:pt idx="230">
                  <c:v>42221</c:v>
                </c:pt>
                <c:pt idx="231">
                  <c:v>55361</c:v>
                </c:pt>
                <c:pt idx="232">
                  <c:v>17980</c:v>
                </c:pt>
                <c:pt idx="233">
                  <c:v>57663</c:v>
                </c:pt>
                <c:pt idx="234">
                  <c:v>55309</c:v>
                </c:pt>
                <c:pt idx="235">
                  <c:v>2592</c:v>
                </c:pt>
                <c:pt idx="236">
                  <c:v>14679</c:v>
                </c:pt>
                <c:pt idx="237">
                  <c:v>21827</c:v>
                </c:pt>
                <c:pt idx="238">
                  <c:v>0</c:v>
                </c:pt>
                <c:pt idx="239">
                  <c:v>36580</c:v>
                </c:pt>
                <c:pt idx="240">
                  <c:v>42478</c:v>
                </c:pt>
                <c:pt idx="241">
                  <c:v>0</c:v>
                </c:pt>
                <c:pt idx="242">
                  <c:v>61517</c:v>
                </c:pt>
                <c:pt idx="243">
                  <c:v>50022</c:v>
                </c:pt>
                <c:pt idx="244">
                  <c:v>4024</c:v>
                </c:pt>
                <c:pt idx="245">
                  <c:v>44834</c:v>
                </c:pt>
                <c:pt idx="246">
                  <c:v>27677</c:v>
                </c:pt>
                <c:pt idx="247">
                  <c:v>33665</c:v>
                </c:pt>
                <c:pt idx="248">
                  <c:v>43982</c:v>
                </c:pt>
                <c:pt idx="249">
                  <c:v>61763</c:v>
                </c:pt>
                <c:pt idx="250">
                  <c:v>19207</c:v>
                </c:pt>
                <c:pt idx="251">
                  <c:v>41359</c:v>
                </c:pt>
                <c:pt idx="252">
                  <c:v>48511</c:v>
                </c:pt>
                <c:pt idx="253">
                  <c:v>11248</c:v>
                </c:pt>
                <c:pt idx="254">
                  <c:v>0</c:v>
                </c:pt>
                <c:pt idx="255">
                  <c:v>14446</c:v>
                </c:pt>
                <c:pt idx="256">
                  <c:v>0</c:v>
                </c:pt>
                <c:pt idx="257">
                  <c:v>34375</c:v>
                </c:pt>
                <c:pt idx="258">
                  <c:v>48857</c:v>
                </c:pt>
                <c:pt idx="259">
                  <c:v>32332</c:v>
                </c:pt>
                <c:pt idx="260">
                  <c:v>46061</c:v>
                </c:pt>
                <c:pt idx="261">
                  <c:v>59853</c:v>
                </c:pt>
                <c:pt idx="262">
                  <c:v>9650</c:v>
                </c:pt>
                <c:pt idx="263">
                  <c:v>45912</c:v>
                </c:pt>
                <c:pt idx="264">
                  <c:v>51387</c:v>
                </c:pt>
                <c:pt idx="265">
                  <c:v>18265</c:v>
                </c:pt>
                <c:pt idx="266">
                  <c:v>0</c:v>
                </c:pt>
                <c:pt idx="267">
                  <c:v>45259</c:v>
                </c:pt>
                <c:pt idx="268">
                  <c:v>62339</c:v>
                </c:pt>
                <c:pt idx="269">
                  <c:v>7966</c:v>
                </c:pt>
                <c:pt idx="270">
                  <c:v>47661</c:v>
                </c:pt>
                <c:pt idx="271">
                  <c:v>249</c:v>
                </c:pt>
                <c:pt idx="272">
                  <c:v>14516</c:v>
                </c:pt>
                <c:pt idx="273">
                  <c:v>53138</c:v>
                </c:pt>
                <c:pt idx="274">
                  <c:v>0</c:v>
                </c:pt>
                <c:pt idx="275">
                  <c:v>35746</c:v>
                </c:pt>
                <c:pt idx="276">
                  <c:v>60622</c:v>
                </c:pt>
                <c:pt idx="277">
                  <c:v>0</c:v>
                </c:pt>
                <c:pt idx="278">
                  <c:v>44313</c:v>
                </c:pt>
                <c:pt idx="279">
                  <c:v>35103</c:v>
                </c:pt>
                <c:pt idx="280">
                  <c:v>45074</c:v>
                </c:pt>
                <c:pt idx="281">
                  <c:v>10270</c:v>
                </c:pt>
                <c:pt idx="282">
                  <c:v>27930</c:v>
                </c:pt>
                <c:pt idx="283">
                  <c:v>83613</c:v>
                </c:pt>
                <c:pt idx="284">
                  <c:v>4021</c:v>
                </c:pt>
                <c:pt idx="285">
                  <c:v>5062</c:v>
                </c:pt>
                <c:pt idx="286">
                  <c:v>45626</c:v>
                </c:pt>
                <c:pt idx="287">
                  <c:v>12096</c:v>
                </c:pt>
                <c:pt idx="288">
                  <c:v>44920</c:v>
                </c:pt>
                <c:pt idx="289">
                  <c:v>2982</c:v>
                </c:pt>
                <c:pt idx="290">
                  <c:v>4754</c:v>
                </c:pt>
                <c:pt idx="291">
                  <c:v>65831</c:v>
                </c:pt>
                <c:pt idx="292">
                  <c:v>49856</c:v>
                </c:pt>
                <c:pt idx="293">
                  <c:v>0</c:v>
                </c:pt>
                <c:pt idx="294">
                  <c:v>38986</c:v>
                </c:pt>
                <c:pt idx="295">
                  <c:v>69266</c:v>
                </c:pt>
                <c:pt idx="296">
                  <c:v>7312</c:v>
                </c:pt>
                <c:pt idx="297">
                  <c:v>37596</c:v>
                </c:pt>
                <c:pt idx="298">
                  <c:v>36779</c:v>
                </c:pt>
                <c:pt idx="299">
                  <c:v>41188</c:v>
                </c:pt>
                <c:pt idx="300">
                  <c:v>45358</c:v>
                </c:pt>
                <c:pt idx="301">
                  <c:v>47578</c:v>
                </c:pt>
                <c:pt idx="302">
                  <c:v>22628</c:v>
                </c:pt>
                <c:pt idx="303">
                  <c:v>17370</c:v>
                </c:pt>
                <c:pt idx="304">
                  <c:v>46460</c:v>
                </c:pt>
                <c:pt idx="305">
                  <c:v>0</c:v>
                </c:pt>
                <c:pt idx="306">
                  <c:v>0</c:v>
                </c:pt>
                <c:pt idx="307">
                  <c:v>9917</c:v>
                </c:pt>
                <c:pt idx="308">
                  <c:v>15697</c:v>
                </c:pt>
                <c:pt idx="309">
                  <c:v>48051</c:v>
                </c:pt>
                <c:pt idx="310">
                  <c:v>56270</c:v>
                </c:pt>
                <c:pt idx="311">
                  <c:v>37363</c:v>
                </c:pt>
                <c:pt idx="312">
                  <c:v>0</c:v>
                </c:pt>
                <c:pt idx="313">
                  <c:v>55231</c:v>
                </c:pt>
                <c:pt idx="314">
                  <c:v>47142</c:v>
                </c:pt>
                <c:pt idx="315">
                  <c:v>13190</c:v>
                </c:pt>
                <c:pt idx="316">
                  <c:v>21886</c:v>
                </c:pt>
                <c:pt idx="317">
                  <c:v>55626</c:v>
                </c:pt>
                <c:pt idx="318">
                  <c:v>38052</c:v>
                </c:pt>
                <c:pt idx="319">
                  <c:v>1607</c:v>
                </c:pt>
                <c:pt idx="320">
                  <c:v>62456</c:v>
                </c:pt>
                <c:pt idx="321">
                  <c:v>51500</c:v>
                </c:pt>
                <c:pt idx="322">
                  <c:v>0</c:v>
                </c:pt>
                <c:pt idx="323">
                  <c:v>12879</c:v>
                </c:pt>
                <c:pt idx="324">
                  <c:v>0</c:v>
                </c:pt>
                <c:pt idx="325">
                  <c:v>30140</c:v>
                </c:pt>
                <c:pt idx="326">
                  <c:v>39474</c:v>
                </c:pt>
                <c:pt idx="327">
                  <c:v>33070</c:v>
                </c:pt>
                <c:pt idx="328">
                  <c:v>0</c:v>
                </c:pt>
                <c:pt idx="329">
                  <c:v>44075</c:v>
                </c:pt>
                <c:pt idx="330">
                  <c:v>46650</c:v>
                </c:pt>
                <c:pt idx="331">
                  <c:v>24839</c:v>
                </c:pt>
                <c:pt idx="332">
                  <c:v>56647</c:v>
                </c:pt>
                <c:pt idx="333">
                  <c:v>56456</c:v>
                </c:pt>
                <c:pt idx="334">
                  <c:v>2460</c:v>
                </c:pt>
                <c:pt idx="335">
                  <c:v>42926</c:v>
                </c:pt>
                <c:pt idx="336">
                  <c:v>56624</c:v>
                </c:pt>
                <c:pt idx="337">
                  <c:v>16014</c:v>
                </c:pt>
                <c:pt idx="338">
                  <c:v>23871</c:v>
                </c:pt>
                <c:pt idx="339">
                  <c:v>53622</c:v>
                </c:pt>
                <c:pt idx="340">
                  <c:v>0</c:v>
                </c:pt>
                <c:pt idx="341">
                  <c:v>0</c:v>
                </c:pt>
                <c:pt idx="342">
                  <c:v>9286</c:v>
                </c:pt>
                <c:pt idx="343">
                  <c:v>36053</c:v>
                </c:pt>
                <c:pt idx="344">
                  <c:v>43049</c:v>
                </c:pt>
                <c:pt idx="345">
                  <c:v>59465</c:v>
                </c:pt>
                <c:pt idx="346">
                  <c:v>13527</c:v>
                </c:pt>
                <c:pt idx="347">
                  <c:v>58593</c:v>
                </c:pt>
                <c:pt idx="348">
                  <c:v>47863</c:v>
                </c:pt>
                <c:pt idx="349">
                  <c:v>1363</c:v>
                </c:pt>
                <c:pt idx="350">
                  <c:v>41527</c:v>
                </c:pt>
                <c:pt idx="351">
                  <c:v>45488</c:v>
                </c:pt>
                <c:pt idx="352">
                  <c:v>28549</c:v>
                </c:pt>
                <c:pt idx="353">
                  <c:v>38660</c:v>
                </c:pt>
                <c:pt idx="354">
                  <c:v>55313</c:v>
                </c:pt>
                <c:pt idx="355">
                  <c:v>21591</c:v>
                </c:pt>
                <c:pt idx="356">
                  <c:v>2762</c:v>
                </c:pt>
                <c:pt idx="357">
                  <c:v>23779</c:v>
                </c:pt>
                <c:pt idx="358">
                  <c:v>0</c:v>
                </c:pt>
                <c:pt idx="359">
                  <c:v>0</c:v>
                </c:pt>
                <c:pt idx="360">
                  <c:v>25653</c:v>
                </c:pt>
                <c:pt idx="361">
                  <c:v>46326</c:v>
                </c:pt>
                <c:pt idx="362">
                  <c:v>17044</c:v>
                </c:pt>
                <c:pt idx="363">
                  <c:v>46096</c:v>
                </c:pt>
                <c:pt idx="364">
                  <c:v>58359</c:v>
                </c:pt>
                <c:pt idx="365">
                  <c:v>11107</c:v>
                </c:pt>
                <c:pt idx="366">
                  <c:v>54772</c:v>
                </c:pt>
                <c:pt idx="367">
                  <c:v>49903</c:v>
                </c:pt>
                <c:pt idx="368">
                  <c:v>10889</c:v>
                </c:pt>
                <c:pt idx="369">
                  <c:v>19344</c:v>
                </c:pt>
                <c:pt idx="370">
                  <c:v>51915</c:v>
                </c:pt>
                <c:pt idx="371">
                  <c:v>24264</c:v>
                </c:pt>
                <c:pt idx="372">
                  <c:v>33830</c:v>
                </c:pt>
                <c:pt idx="373">
                  <c:v>40421</c:v>
                </c:pt>
                <c:pt idx="374">
                  <c:v>36946</c:v>
                </c:pt>
                <c:pt idx="375">
                  <c:v>0</c:v>
                </c:pt>
                <c:pt idx="376">
                  <c:v>4227</c:v>
                </c:pt>
                <c:pt idx="377">
                  <c:v>20180</c:v>
                </c:pt>
                <c:pt idx="378">
                  <c:v>12972</c:v>
                </c:pt>
                <c:pt idx="379">
                  <c:v>56106</c:v>
                </c:pt>
                <c:pt idx="380">
                  <c:v>45557</c:v>
                </c:pt>
                <c:pt idx="381">
                  <c:v>24194</c:v>
                </c:pt>
                <c:pt idx="382">
                  <c:v>44988</c:v>
                </c:pt>
                <c:pt idx="383">
                  <c:v>47311</c:v>
                </c:pt>
                <c:pt idx="384">
                  <c:v>0</c:v>
                </c:pt>
                <c:pt idx="385">
                  <c:v>49653</c:v>
                </c:pt>
                <c:pt idx="386">
                  <c:v>56566</c:v>
                </c:pt>
                <c:pt idx="387">
                  <c:v>9344</c:v>
                </c:pt>
                <c:pt idx="388">
                  <c:v>0</c:v>
                </c:pt>
                <c:pt idx="389">
                  <c:v>54348</c:v>
                </c:pt>
                <c:pt idx="390">
                  <c:v>61216</c:v>
                </c:pt>
                <c:pt idx="391">
                  <c:v>5453</c:v>
                </c:pt>
                <c:pt idx="392">
                  <c:v>27403</c:v>
                </c:pt>
                <c:pt idx="393">
                  <c:v>59589</c:v>
                </c:pt>
                <c:pt idx="394">
                  <c:v>23119</c:v>
                </c:pt>
                <c:pt idx="395">
                  <c:v>24122</c:v>
                </c:pt>
                <c:pt idx="396">
                  <c:v>53330</c:v>
                </c:pt>
                <c:pt idx="397">
                  <c:v>38111</c:v>
                </c:pt>
                <c:pt idx="398">
                  <c:v>0</c:v>
                </c:pt>
                <c:pt idx="399">
                  <c:v>54718</c:v>
                </c:pt>
                <c:pt idx="400">
                  <c:v>51596</c:v>
                </c:pt>
                <c:pt idx="401">
                  <c:v>9250</c:v>
                </c:pt>
                <c:pt idx="402">
                  <c:v>44726</c:v>
                </c:pt>
                <c:pt idx="403">
                  <c:v>55447</c:v>
                </c:pt>
                <c:pt idx="404">
                  <c:v>15391</c:v>
                </c:pt>
                <c:pt idx="405">
                  <c:v>22191</c:v>
                </c:pt>
                <c:pt idx="406">
                  <c:v>56670</c:v>
                </c:pt>
                <c:pt idx="407">
                  <c:v>25961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23353</c:v>
                </c:pt>
                <c:pt idx="412">
                  <c:v>55430</c:v>
                </c:pt>
                <c:pt idx="413">
                  <c:v>47522</c:v>
                </c:pt>
                <c:pt idx="414">
                  <c:v>0</c:v>
                </c:pt>
                <c:pt idx="415">
                  <c:v>35451</c:v>
                </c:pt>
                <c:pt idx="416">
                  <c:v>49054</c:v>
                </c:pt>
                <c:pt idx="417">
                  <c:v>31059</c:v>
                </c:pt>
                <c:pt idx="418">
                  <c:v>0</c:v>
                </c:pt>
                <c:pt idx="419">
                  <c:v>48714</c:v>
                </c:pt>
                <c:pt idx="420">
                  <c:v>28989</c:v>
                </c:pt>
                <c:pt idx="421">
                  <c:v>37860</c:v>
                </c:pt>
                <c:pt idx="422">
                  <c:v>22315</c:v>
                </c:pt>
                <c:pt idx="423">
                  <c:v>48854</c:v>
                </c:pt>
                <c:pt idx="424">
                  <c:v>44395</c:v>
                </c:pt>
                <c:pt idx="425">
                  <c:v>13720</c:v>
                </c:pt>
                <c:pt idx="426">
                  <c:v>40154</c:v>
                </c:pt>
                <c:pt idx="427">
                  <c:v>0</c:v>
                </c:pt>
                <c:pt idx="428">
                  <c:v>1863</c:v>
                </c:pt>
                <c:pt idx="429">
                  <c:v>27147</c:v>
                </c:pt>
                <c:pt idx="430">
                  <c:v>32680</c:v>
                </c:pt>
                <c:pt idx="431">
                  <c:v>37942</c:v>
                </c:pt>
                <c:pt idx="432">
                  <c:v>57881</c:v>
                </c:pt>
                <c:pt idx="433">
                  <c:v>19741</c:v>
                </c:pt>
                <c:pt idx="434">
                  <c:v>38851</c:v>
                </c:pt>
                <c:pt idx="435">
                  <c:v>58831</c:v>
                </c:pt>
                <c:pt idx="436">
                  <c:v>17882</c:v>
                </c:pt>
                <c:pt idx="437">
                  <c:v>35166</c:v>
                </c:pt>
                <c:pt idx="438">
                  <c:v>47558</c:v>
                </c:pt>
                <c:pt idx="439">
                  <c:v>32839</c:v>
                </c:pt>
                <c:pt idx="440">
                  <c:v>5611</c:v>
                </c:pt>
                <c:pt idx="441">
                  <c:v>34239</c:v>
                </c:pt>
                <c:pt idx="442">
                  <c:v>68673</c:v>
                </c:pt>
                <c:pt idx="443">
                  <c:v>7041</c:v>
                </c:pt>
                <c:pt idx="444">
                  <c:v>2926</c:v>
                </c:pt>
                <c:pt idx="445">
                  <c:v>0</c:v>
                </c:pt>
                <c:pt idx="446">
                  <c:v>0</c:v>
                </c:pt>
                <c:pt idx="447">
                  <c:v>47800</c:v>
                </c:pt>
                <c:pt idx="448">
                  <c:v>56211</c:v>
                </c:pt>
                <c:pt idx="449">
                  <c:v>8627</c:v>
                </c:pt>
                <c:pt idx="450">
                  <c:v>55215</c:v>
                </c:pt>
                <c:pt idx="451">
                  <c:v>40343</c:v>
                </c:pt>
                <c:pt idx="452">
                  <c:v>28157</c:v>
                </c:pt>
                <c:pt idx="453">
                  <c:v>45779</c:v>
                </c:pt>
                <c:pt idx="454">
                  <c:v>48432</c:v>
                </c:pt>
                <c:pt idx="455">
                  <c:v>13201</c:v>
                </c:pt>
                <c:pt idx="456">
                  <c:v>17696</c:v>
                </c:pt>
                <c:pt idx="457">
                  <c:v>54705</c:v>
                </c:pt>
                <c:pt idx="458">
                  <c:v>43163</c:v>
                </c:pt>
                <c:pt idx="459">
                  <c:v>0</c:v>
                </c:pt>
                <c:pt idx="460">
                  <c:v>32992</c:v>
                </c:pt>
                <c:pt idx="461">
                  <c:v>34545</c:v>
                </c:pt>
                <c:pt idx="462">
                  <c:v>0</c:v>
                </c:pt>
                <c:pt idx="463">
                  <c:v>0</c:v>
                </c:pt>
                <c:pt idx="464">
                  <c:v>18811</c:v>
                </c:pt>
                <c:pt idx="465">
                  <c:v>29216</c:v>
                </c:pt>
                <c:pt idx="466">
                  <c:v>32047</c:v>
                </c:pt>
                <c:pt idx="467">
                  <c:v>53034</c:v>
                </c:pt>
                <c:pt idx="468">
                  <c:v>30482</c:v>
                </c:pt>
                <c:pt idx="469">
                  <c:v>25384</c:v>
                </c:pt>
                <c:pt idx="470">
                  <c:v>60210</c:v>
                </c:pt>
                <c:pt idx="471">
                  <c:v>29969</c:v>
                </c:pt>
                <c:pt idx="472">
                  <c:v>12783</c:v>
                </c:pt>
                <c:pt idx="473">
                  <c:v>52737</c:v>
                </c:pt>
                <c:pt idx="474">
                  <c:v>40966</c:v>
                </c:pt>
                <c:pt idx="475">
                  <c:v>9079</c:v>
                </c:pt>
                <c:pt idx="476">
                  <c:v>49808</c:v>
                </c:pt>
                <c:pt idx="477">
                  <c:v>65756</c:v>
                </c:pt>
                <c:pt idx="478">
                  <c:v>0</c:v>
                </c:pt>
                <c:pt idx="479">
                  <c:v>16589</c:v>
                </c:pt>
                <c:pt idx="480">
                  <c:v>0</c:v>
                </c:pt>
                <c:pt idx="481">
                  <c:v>23209</c:v>
                </c:pt>
                <c:pt idx="482">
                  <c:v>9345</c:v>
                </c:pt>
                <c:pt idx="483">
                  <c:v>54025</c:v>
                </c:pt>
                <c:pt idx="484">
                  <c:v>23264</c:v>
                </c:pt>
                <c:pt idx="485">
                  <c:v>48774</c:v>
                </c:pt>
                <c:pt idx="486">
                  <c:v>54439</c:v>
                </c:pt>
                <c:pt idx="487">
                  <c:v>1916</c:v>
                </c:pt>
                <c:pt idx="488">
                  <c:v>52112</c:v>
                </c:pt>
                <c:pt idx="489">
                  <c:v>54055</c:v>
                </c:pt>
                <c:pt idx="490">
                  <c:v>8963</c:v>
                </c:pt>
                <c:pt idx="491">
                  <c:v>32893</c:v>
                </c:pt>
                <c:pt idx="492">
                  <c:v>36695</c:v>
                </c:pt>
                <c:pt idx="493">
                  <c:v>12936</c:v>
                </c:pt>
                <c:pt idx="494">
                  <c:v>33040</c:v>
                </c:pt>
                <c:pt idx="495">
                  <c:v>44041</c:v>
                </c:pt>
                <c:pt idx="496">
                  <c:v>37164</c:v>
                </c:pt>
                <c:pt idx="497">
                  <c:v>0</c:v>
                </c:pt>
                <c:pt idx="498">
                  <c:v>0</c:v>
                </c:pt>
                <c:pt idx="499">
                  <c:v>11989</c:v>
                </c:pt>
                <c:pt idx="500">
                  <c:v>22370</c:v>
                </c:pt>
                <c:pt idx="501">
                  <c:v>16076</c:v>
                </c:pt>
                <c:pt idx="502">
                  <c:v>49564</c:v>
                </c:pt>
                <c:pt idx="503">
                  <c:v>36617</c:v>
                </c:pt>
                <c:pt idx="504">
                  <c:v>10020</c:v>
                </c:pt>
                <c:pt idx="505">
                  <c:v>51396</c:v>
                </c:pt>
                <c:pt idx="506">
                  <c:v>53389</c:v>
                </c:pt>
                <c:pt idx="507">
                  <c:v>14064</c:v>
                </c:pt>
                <c:pt idx="508">
                  <c:v>7339</c:v>
                </c:pt>
                <c:pt idx="509">
                  <c:v>64405</c:v>
                </c:pt>
                <c:pt idx="510">
                  <c:v>43820</c:v>
                </c:pt>
                <c:pt idx="511">
                  <c:v>0</c:v>
                </c:pt>
                <c:pt idx="512">
                  <c:v>46629</c:v>
                </c:pt>
                <c:pt idx="513">
                  <c:v>61048</c:v>
                </c:pt>
                <c:pt idx="514">
                  <c:v>7887</c:v>
                </c:pt>
                <c:pt idx="515">
                  <c:v>21684</c:v>
                </c:pt>
                <c:pt idx="516">
                  <c:v>8570</c:v>
                </c:pt>
                <c:pt idx="517">
                  <c:v>0</c:v>
                </c:pt>
                <c:pt idx="518">
                  <c:v>27701</c:v>
                </c:pt>
                <c:pt idx="519">
                  <c:v>57608</c:v>
                </c:pt>
                <c:pt idx="520">
                  <c:v>20584</c:v>
                </c:pt>
                <c:pt idx="521">
                  <c:v>46475</c:v>
                </c:pt>
                <c:pt idx="522">
                  <c:v>40695</c:v>
                </c:pt>
                <c:pt idx="523">
                  <c:v>24071</c:v>
                </c:pt>
                <c:pt idx="524">
                  <c:v>41224</c:v>
                </c:pt>
                <c:pt idx="525">
                  <c:v>28158</c:v>
                </c:pt>
                <c:pt idx="526">
                  <c:v>29922</c:v>
                </c:pt>
                <c:pt idx="527">
                  <c:v>58533</c:v>
                </c:pt>
                <c:pt idx="528">
                  <c:v>54973</c:v>
                </c:pt>
                <c:pt idx="529">
                  <c:v>2059</c:v>
                </c:pt>
                <c:pt idx="530">
                  <c:v>59071</c:v>
                </c:pt>
                <c:pt idx="531">
                  <c:v>31479</c:v>
                </c:pt>
                <c:pt idx="532">
                  <c:v>25014</c:v>
                </c:pt>
                <c:pt idx="533">
                  <c:v>54520</c:v>
                </c:pt>
                <c:pt idx="534">
                  <c:v>61044</c:v>
                </c:pt>
                <c:pt idx="535">
                  <c:v>1</c:v>
                </c:pt>
                <c:pt idx="536">
                  <c:v>53826</c:v>
                </c:pt>
                <c:pt idx="537">
                  <c:v>61140</c:v>
                </c:pt>
                <c:pt idx="538">
                  <c:v>921</c:v>
                </c:pt>
                <c:pt idx="539">
                  <c:v>44873</c:v>
                </c:pt>
                <c:pt idx="540">
                  <c:v>44841</c:v>
                </c:pt>
                <c:pt idx="541">
                  <c:v>25525</c:v>
                </c:pt>
                <c:pt idx="542">
                  <c:v>24064</c:v>
                </c:pt>
                <c:pt idx="543">
                  <c:v>60058</c:v>
                </c:pt>
                <c:pt idx="544">
                  <c:v>31442</c:v>
                </c:pt>
                <c:pt idx="545">
                  <c:v>22652</c:v>
                </c:pt>
                <c:pt idx="546">
                  <c:v>21260</c:v>
                </c:pt>
                <c:pt idx="547">
                  <c:v>0</c:v>
                </c:pt>
                <c:pt idx="548">
                  <c:v>12358</c:v>
                </c:pt>
                <c:pt idx="549">
                  <c:v>51905</c:v>
                </c:pt>
                <c:pt idx="550">
                  <c:v>32804</c:v>
                </c:pt>
                <c:pt idx="551">
                  <c:v>44458</c:v>
                </c:pt>
                <c:pt idx="552">
                  <c:v>45690</c:v>
                </c:pt>
                <c:pt idx="553">
                  <c:v>0</c:v>
                </c:pt>
                <c:pt idx="554">
                  <c:v>51106</c:v>
                </c:pt>
                <c:pt idx="555">
                  <c:v>47676</c:v>
                </c:pt>
                <c:pt idx="556">
                  <c:v>16782</c:v>
                </c:pt>
                <c:pt idx="557">
                  <c:v>2013</c:v>
                </c:pt>
                <c:pt idx="558">
                  <c:v>49493</c:v>
                </c:pt>
                <c:pt idx="559">
                  <c:v>28336</c:v>
                </c:pt>
                <c:pt idx="560">
                  <c:v>35721</c:v>
                </c:pt>
                <c:pt idx="561">
                  <c:v>53938</c:v>
                </c:pt>
                <c:pt idx="562">
                  <c:v>42077</c:v>
                </c:pt>
                <c:pt idx="563">
                  <c:v>12510</c:v>
                </c:pt>
                <c:pt idx="564">
                  <c:v>0</c:v>
                </c:pt>
                <c:pt idx="565">
                  <c:v>0</c:v>
                </c:pt>
                <c:pt idx="566">
                  <c:v>15182</c:v>
                </c:pt>
                <c:pt idx="567">
                  <c:v>33928</c:v>
                </c:pt>
                <c:pt idx="568">
                  <c:v>50795</c:v>
                </c:pt>
                <c:pt idx="569">
                  <c:v>22696</c:v>
                </c:pt>
                <c:pt idx="570">
                  <c:v>40557</c:v>
                </c:pt>
                <c:pt idx="571">
                  <c:v>63357</c:v>
                </c:pt>
                <c:pt idx="572">
                  <c:v>11650</c:v>
                </c:pt>
                <c:pt idx="573">
                  <c:v>18564</c:v>
                </c:pt>
                <c:pt idx="574">
                  <c:v>53312</c:v>
                </c:pt>
                <c:pt idx="575">
                  <c:v>43688</c:v>
                </c:pt>
                <c:pt idx="576">
                  <c:v>0</c:v>
                </c:pt>
                <c:pt idx="577">
                  <c:v>47688</c:v>
                </c:pt>
                <c:pt idx="578">
                  <c:v>47939</c:v>
                </c:pt>
                <c:pt idx="579">
                  <c:v>19935</c:v>
                </c:pt>
                <c:pt idx="580">
                  <c:v>21312</c:v>
                </c:pt>
                <c:pt idx="581">
                  <c:v>36267</c:v>
                </c:pt>
                <c:pt idx="582">
                  <c:v>0</c:v>
                </c:pt>
                <c:pt idx="583">
                  <c:v>11128</c:v>
                </c:pt>
                <c:pt idx="584">
                  <c:v>46857</c:v>
                </c:pt>
                <c:pt idx="585">
                  <c:v>0</c:v>
                </c:pt>
                <c:pt idx="586">
                  <c:v>58580</c:v>
                </c:pt>
                <c:pt idx="587">
                  <c:v>51590</c:v>
                </c:pt>
                <c:pt idx="588">
                  <c:v>13408</c:v>
                </c:pt>
                <c:pt idx="589">
                  <c:v>30727</c:v>
                </c:pt>
                <c:pt idx="590">
                  <c:v>27009</c:v>
                </c:pt>
                <c:pt idx="591">
                  <c:v>29335</c:v>
                </c:pt>
                <c:pt idx="592">
                  <c:v>28563</c:v>
                </c:pt>
                <c:pt idx="593">
                  <c:v>48942</c:v>
                </c:pt>
                <c:pt idx="594">
                  <c:v>55876</c:v>
                </c:pt>
                <c:pt idx="595">
                  <c:v>50706</c:v>
                </c:pt>
                <c:pt idx="596">
                  <c:v>55322</c:v>
                </c:pt>
                <c:pt idx="597">
                  <c:v>12195</c:v>
                </c:pt>
                <c:pt idx="598">
                  <c:v>6632</c:v>
                </c:pt>
                <c:pt idx="599">
                  <c:v>32292</c:v>
                </c:pt>
                <c:pt idx="600">
                  <c:v>55683</c:v>
                </c:pt>
                <c:pt idx="601">
                  <c:v>20957</c:v>
                </c:pt>
                <c:pt idx="602">
                  <c:v>13855</c:v>
                </c:pt>
                <c:pt idx="603">
                  <c:v>70410</c:v>
                </c:pt>
                <c:pt idx="604">
                  <c:v>31299</c:v>
                </c:pt>
                <c:pt idx="605">
                  <c:v>22483</c:v>
                </c:pt>
                <c:pt idx="606">
                  <c:v>57503</c:v>
                </c:pt>
                <c:pt idx="607">
                  <c:v>35577</c:v>
                </c:pt>
                <c:pt idx="608">
                  <c:v>25420</c:v>
                </c:pt>
                <c:pt idx="609">
                  <c:v>66552</c:v>
                </c:pt>
                <c:pt idx="610">
                  <c:v>23591</c:v>
                </c:pt>
                <c:pt idx="611">
                  <c:v>17841</c:v>
                </c:pt>
                <c:pt idx="612">
                  <c:v>49198</c:v>
                </c:pt>
                <c:pt idx="613">
                  <c:v>4210</c:v>
                </c:pt>
                <c:pt idx="614">
                  <c:v>0</c:v>
                </c:pt>
                <c:pt idx="615">
                  <c:v>0</c:v>
                </c:pt>
                <c:pt idx="616">
                  <c:v>40315</c:v>
                </c:pt>
                <c:pt idx="617">
                  <c:v>48650</c:v>
                </c:pt>
                <c:pt idx="618">
                  <c:v>49257</c:v>
                </c:pt>
                <c:pt idx="619">
                  <c:v>21656</c:v>
                </c:pt>
                <c:pt idx="620">
                  <c:v>24848</c:v>
                </c:pt>
                <c:pt idx="621">
                  <c:v>49275</c:v>
                </c:pt>
                <c:pt idx="622">
                  <c:v>41440</c:v>
                </c:pt>
                <c:pt idx="623">
                  <c:v>0</c:v>
                </c:pt>
                <c:pt idx="624">
                  <c:v>43379</c:v>
                </c:pt>
                <c:pt idx="625">
                  <c:v>49513</c:v>
                </c:pt>
                <c:pt idx="626">
                  <c:v>0</c:v>
                </c:pt>
                <c:pt idx="627">
                  <c:v>24437</c:v>
                </c:pt>
                <c:pt idx="628">
                  <c:v>55759</c:v>
                </c:pt>
                <c:pt idx="629">
                  <c:v>52596</c:v>
                </c:pt>
                <c:pt idx="630">
                  <c:v>5444</c:v>
                </c:pt>
                <c:pt idx="631">
                  <c:v>16914</c:v>
                </c:pt>
                <c:pt idx="632">
                  <c:v>3387</c:v>
                </c:pt>
                <c:pt idx="633">
                  <c:v>0</c:v>
                </c:pt>
                <c:pt idx="634">
                  <c:v>27425</c:v>
                </c:pt>
                <c:pt idx="635">
                  <c:v>51041</c:v>
                </c:pt>
                <c:pt idx="636">
                  <c:v>16797</c:v>
                </c:pt>
                <c:pt idx="637">
                  <c:v>19582</c:v>
                </c:pt>
                <c:pt idx="638">
                  <c:v>50486</c:v>
                </c:pt>
                <c:pt idx="639">
                  <c:v>45496</c:v>
                </c:pt>
                <c:pt idx="640">
                  <c:v>0</c:v>
                </c:pt>
                <c:pt idx="641">
                  <c:v>52111</c:v>
                </c:pt>
                <c:pt idx="642">
                  <c:v>54831</c:v>
                </c:pt>
                <c:pt idx="643">
                  <c:v>8621</c:v>
                </c:pt>
                <c:pt idx="644">
                  <c:v>32296</c:v>
                </c:pt>
                <c:pt idx="645">
                  <c:v>50573</c:v>
                </c:pt>
                <c:pt idx="646">
                  <c:v>30769</c:v>
                </c:pt>
                <c:pt idx="647">
                  <c:v>5651</c:v>
                </c:pt>
                <c:pt idx="648">
                  <c:v>66163</c:v>
                </c:pt>
                <c:pt idx="649">
                  <c:v>15028</c:v>
                </c:pt>
                <c:pt idx="650">
                  <c:v>0</c:v>
                </c:pt>
                <c:pt idx="651">
                  <c:v>0</c:v>
                </c:pt>
                <c:pt idx="652">
                  <c:v>30647</c:v>
                </c:pt>
                <c:pt idx="653">
                  <c:v>0</c:v>
                </c:pt>
                <c:pt idx="654">
                  <c:v>51153</c:v>
                </c:pt>
                <c:pt idx="655">
                  <c:v>59246</c:v>
                </c:pt>
                <c:pt idx="656">
                  <c:v>5166</c:v>
                </c:pt>
                <c:pt idx="657">
                  <c:v>40950</c:v>
                </c:pt>
                <c:pt idx="658">
                  <c:v>55737</c:v>
                </c:pt>
                <c:pt idx="659">
                  <c:v>18877</c:v>
                </c:pt>
                <c:pt idx="660">
                  <c:v>21036</c:v>
                </c:pt>
                <c:pt idx="661">
                  <c:v>34323</c:v>
                </c:pt>
                <c:pt idx="662">
                  <c:v>52818</c:v>
                </c:pt>
                <c:pt idx="663">
                  <c:v>33796</c:v>
                </c:pt>
                <c:pt idx="664">
                  <c:v>51416</c:v>
                </c:pt>
                <c:pt idx="665">
                  <c:v>37738</c:v>
                </c:pt>
                <c:pt idx="666">
                  <c:v>24853</c:v>
                </c:pt>
                <c:pt idx="667">
                  <c:v>9116</c:v>
                </c:pt>
                <c:pt idx="668">
                  <c:v>15604</c:v>
                </c:pt>
                <c:pt idx="669">
                  <c:v>55052</c:v>
                </c:pt>
                <c:pt idx="670">
                  <c:v>10938</c:v>
                </c:pt>
                <c:pt idx="671">
                  <c:v>30652</c:v>
                </c:pt>
                <c:pt idx="672">
                  <c:v>61650</c:v>
                </c:pt>
                <c:pt idx="673">
                  <c:v>23262</c:v>
                </c:pt>
                <c:pt idx="674">
                  <c:v>24676</c:v>
                </c:pt>
                <c:pt idx="675">
                  <c:v>53205</c:v>
                </c:pt>
                <c:pt idx="676">
                  <c:v>37683</c:v>
                </c:pt>
                <c:pt idx="677">
                  <c:v>7713</c:v>
                </c:pt>
                <c:pt idx="678">
                  <c:v>56233</c:v>
                </c:pt>
                <c:pt idx="679">
                  <c:v>45611</c:v>
                </c:pt>
                <c:pt idx="680">
                  <c:v>15715</c:v>
                </c:pt>
                <c:pt idx="681">
                  <c:v>40080</c:v>
                </c:pt>
                <c:pt idx="682">
                  <c:v>46078</c:v>
                </c:pt>
                <c:pt idx="683">
                  <c:v>2712</c:v>
                </c:pt>
                <c:pt idx="684">
                  <c:v>0</c:v>
                </c:pt>
                <c:pt idx="685">
                  <c:v>16984</c:v>
                </c:pt>
                <c:pt idx="686">
                  <c:v>2130</c:v>
                </c:pt>
                <c:pt idx="687">
                  <c:v>44998</c:v>
                </c:pt>
                <c:pt idx="688">
                  <c:v>54036</c:v>
                </c:pt>
                <c:pt idx="689">
                  <c:v>14400</c:v>
                </c:pt>
                <c:pt idx="690">
                  <c:v>22897</c:v>
                </c:pt>
                <c:pt idx="691">
                  <c:v>33553</c:v>
                </c:pt>
                <c:pt idx="692">
                  <c:v>44608</c:v>
                </c:pt>
                <c:pt idx="693">
                  <c:v>30190</c:v>
                </c:pt>
                <c:pt idx="694">
                  <c:v>58106</c:v>
                </c:pt>
                <c:pt idx="695">
                  <c:v>41772</c:v>
                </c:pt>
                <c:pt idx="696">
                  <c:v>0</c:v>
                </c:pt>
                <c:pt idx="697">
                  <c:v>44863</c:v>
                </c:pt>
                <c:pt idx="698">
                  <c:v>60135</c:v>
                </c:pt>
                <c:pt idx="699">
                  <c:v>10566</c:v>
                </c:pt>
                <c:pt idx="700">
                  <c:v>29664</c:v>
                </c:pt>
                <c:pt idx="701">
                  <c:v>6126</c:v>
                </c:pt>
                <c:pt idx="702">
                  <c:v>11843</c:v>
                </c:pt>
                <c:pt idx="703">
                  <c:v>47025</c:v>
                </c:pt>
                <c:pt idx="704">
                  <c:v>20906</c:v>
                </c:pt>
                <c:pt idx="705">
                  <c:v>54148</c:v>
                </c:pt>
                <c:pt idx="706">
                  <c:v>55293</c:v>
                </c:pt>
                <c:pt idx="707">
                  <c:v>13014</c:v>
                </c:pt>
                <c:pt idx="708">
                  <c:v>56610</c:v>
                </c:pt>
                <c:pt idx="709">
                  <c:v>52064</c:v>
                </c:pt>
                <c:pt idx="710">
                  <c:v>0</c:v>
                </c:pt>
                <c:pt idx="711">
                  <c:v>28224</c:v>
                </c:pt>
                <c:pt idx="712">
                  <c:v>34355</c:v>
                </c:pt>
                <c:pt idx="713">
                  <c:v>52068</c:v>
                </c:pt>
                <c:pt idx="714">
                  <c:v>58385</c:v>
                </c:pt>
                <c:pt idx="715">
                  <c:v>44054</c:v>
                </c:pt>
                <c:pt idx="716">
                  <c:v>10725</c:v>
                </c:pt>
                <c:pt idx="717">
                  <c:v>0</c:v>
                </c:pt>
                <c:pt idx="718">
                  <c:v>0</c:v>
                </c:pt>
                <c:pt idx="719">
                  <c:v>40925</c:v>
                </c:pt>
                <c:pt idx="720">
                  <c:v>41221</c:v>
                </c:pt>
                <c:pt idx="721">
                  <c:v>36732</c:v>
                </c:pt>
                <c:pt idx="722">
                  <c:v>0</c:v>
                </c:pt>
                <c:pt idx="723">
                  <c:v>34584</c:v>
                </c:pt>
                <c:pt idx="724">
                  <c:v>53948</c:v>
                </c:pt>
                <c:pt idx="725">
                  <c:v>27032</c:v>
                </c:pt>
                <c:pt idx="726">
                  <c:v>39686</c:v>
                </c:pt>
                <c:pt idx="727">
                  <c:v>52888</c:v>
                </c:pt>
                <c:pt idx="728">
                  <c:v>22989</c:v>
                </c:pt>
                <c:pt idx="729">
                  <c:v>49771</c:v>
                </c:pt>
                <c:pt idx="730">
                  <c:v>62862</c:v>
                </c:pt>
                <c:pt idx="731">
                  <c:v>2930</c:v>
                </c:pt>
                <c:pt idx="732">
                  <c:v>21296</c:v>
                </c:pt>
                <c:pt idx="733">
                  <c:v>39998</c:v>
                </c:pt>
                <c:pt idx="734">
                  <c:v>8662</c:v>
                </c:pt>
                <c:pt idx="735">
                  <c:v>45608</c:v>
                </c:pt>
                <c:pt idx="736">
                  <c:v>0</c:v>
                </c:pt>
                <c:pt idx="737">
                  <c:v>52764</c:v>
                </c:pt>
                <c:pt idx="738">
                  <c:v>49243</c:v>
                </c:pt>
                <c:pt idx="739">
                  <c:v>13557</c:v>
                </c:pt>
                <c:pt idx="740">
                  <c:v>33590</c:v>
                </c:pt>
                <c:pt idx="741">
                  <c:v>59024</c:v>
                </c:pt>
                <c:pt idx="742">
                  <c:v>22949</c:v>
                </c:pt>
                <c:pt idx="743">
                  <c:v>16197</c:v>
                </c:pt>
                <c:pt idx="744">
                  <c:v>49442</c:v>
                </c:pt>
                <c:pt idx="745">
                  <c:v>49924</c:v>
                </c:pt>
                <c:pt idx="746">
                  <c:v>0</c:v>
                </c:pt>
                <c:pt idx="747">
                  <c:v>19693</c:v>
                </c:pt>
                <c:pt idx="748">
                  <c:v>48585</c:v>
                </c:pt>
                <c:pt idx="749">
                  <c:v>47285</c:v>
                </c:pt>
                <c:pt idx="750">
                  <c:v>4872</c:v>
                </c:pt>
                <c:pt idx="751">
                  <c:v>5473</c:v>
                </c:pt>
                <c:pt idx="752">
                  <c:v>0</c:v>
                </c:pt>
                <c:pt idx="753">
                  <c:v>949</c:v>
                </c:pt>
                <c:pt idx="754">
                  <c:v>50045</c:v>
                </c:pt>
                <c:pt idx="755">
                  <c:v>53849</c:v>
                </c:pt>
                <c:pt idx="756">
                  <c:v>376</c:v>
                </c:pt>
                <c:pt idx="757">
                  <c:v>21854</c:v>
                </c:pt>
                <c:pt idx="758">
                  <c:v>55217</c:v>
                </c:pt>
                <c:pt idx="759">
                  <c:v>38493</c:v>
                </c:pt>
                <c:pt idx="760">
                  <c:v>29166</c:v>
                </c:pt>
                <c:pt idx="761">
                  <c:v>49107</c:v>
                </c:pt>
                <c:pt idx="762">
                  <c:v>37291</c:v>
                </c:pt>
                <c:pt idx="763">
                  <c:v>0</c:v>
                </c:pt>
                <c:pt idx="764">
                  <c:v>50787</c:v>
                </c:pt>
                <c:pt idx="765">
                  <c:v>50631</c:v>
                </c:pt>
                <c:pt idx="766">
                  <c:v>14146</c:v>
                </c:pt>
                <c:pt idx="767">
                  <c:v>5568</c:v>
                </c:pt>
                <c:pt idx="768">
                  <c:v>53992</c:v>
                </c:pt>
                <c:pt idx="769">
                  <c:v>15397</c:v>
                </c:pt>
                <c:pt idx="770">
                  <c:v>0</c:v>
                </c:pt>
                <c:pt idx="771">
                  <c:v>18957</c:v>
                </c:pt>
                <c:pt idx="772">
                  <c:v>21649</c:v>
                </c:pt>
                <c:pt idx="773">
                  <c:v>13053</c:v>
                </c:pt>
                <c:pt idx="774">
                  <c:v>52941</c:v>
                </c:pt>
                <c:pt idx="775">
                  <c:v>48823</c:v>
                </c:pt>
                <c:pt idx="776">
                  <c:v>10402</c:v>
                </c:pt>
                <c:pt idx="777">
                  <c:v>48572</c:v>
                </c:pt>
                <c:pt idx="778">
                  <c:v>18345</c:v>
                </c:pt>
                <c:pt idx="779">
                  <c:v>38990</c:v>
                </c:pt>
                <c:pt idx="780">
                  <c:v>48018</c:v>
                </c:pt>
                <c:pt idx="781">
                  <c:v>56862</c:v>
                </c:pt>
                <c:pt idx="782">
                  <c:v>10684</c:v>
                </c:pt>
                <c:pt idx="783">
                  <c:v>33723</c:v>
                </c:pt>
                <c:pt idx="784">
                  <c:v>52025</c:v>
                </c:pt>
                <c:pt idx="785">
                  <c:v>29816</c:v>
                </c:pt>
                <c:pt idx="786">
                  <c:v>24006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32878</c:v>
                </c:pt>
                <c:pt idx="791">
                  <c:v>41472</c:v>
                </c:pt>
                <c:pt idx="792">
                  <c:v>17207</c:v>
                </c:pt>
                <c:pt idx="793">
                  <c:v>48139</c:v>
                </c:pt>
                <c:pt idx="794">
                  <c:v>61939</c:v>
                </c:pt>
                <c:pt idx="795">
                  <c:v>5653</c:v>
                </c:pt>
                <c:pt idx="796">
                  <c:v>46931</c:v>
                </c:pt>
                <c:pt idx="797">
                  <c:v>68465</c:v>
                </c:pt>
                <c:pt idx="798">
                  <c:v>31268</c:v>
                </c:pt>
                <c:pt idx="799">
                  <c:v>54507</c:v>
                </c:pt>
                <c:pt idx="800">
                  <c:v>29789</c:v>
                </c:pt>
                <c:pt idx="801">
                  <c:v>22239</c:v>
                </c:pt>
                <c:pt idx="802">
                  <c:v>57625</c:v>
                </c:pt>
                <c:pt idx="803">
                  <c:v>8758</c:v>
                </c:pt>
                <c:pt idx="804">
                  <c:v>26942</c:v>
                </c:pt>
                <c:pt idx="805">
                  <c:v>8617</c:v>
                </c:pt>
                <c:pt idx="806">
                  <c:v>26383</c:v>
                </c:pt>
                <c:pt idx="807">
                  <c:v>52628</c:v>
                </c:pt>
                <c:pt idx="808">
                  <c:v>27936</c:v>
                </c:pt>
                <c:pt idx="809">
                  <c:v>35841</c:v>
                </c:pt>
                <c:pt idx="810">
                  <c:v>59382</c:v>
                </c:pt>
                <c:pt idx="811">
                  <c:v>20341</c:v>
                </c:pt>
                <c:pt idx="812">
                  <c:v>22923</c:v>
                </c:pt>
                <c:pt idx="813">
                  <c:v>46920</c:v>
                </c:pt>
                <c:pt idx="814">
                  <c:v>45721</c:v>
                </c:pt>
                <c:pt idx="815">
                  <c:v>0</c:v>
                </c:pt>
                <c:pt idx="816">
                  <c:v>35074</c:v>
                </c:pt>
                <c:pt idx="817">
                  <c:v>50931</c:v>
                </c:pt>
                <c:pt idx="818">
                  <c:v>29559</c:v>
                </c:pt>
                <c:pt idx="819">
                  <c:v>16243</c:v>
                </c:pt>
                <c:pt idx="820">
                  <c:v>21424</c:v>
                </c:pt>
                <c:pt idx="821">
                  <c:v>0</c:v>
                </c:pt>
                <c:pt idx="822">
                  <c:v>11802</c:v>
                </c:pt>
                <c:pt idx="823">
                  <c:v>45377</c:v>
                </c:pt>
                <c:pt idx="824">
                  <c:v>20718</c:v>
                </c:pt>
                <c:pt idx="825">
                  <c:v>47199</c:v>
                </c:pt>
                <c:pt idx="826">
                  <c:v>30099</c:v>
                </c:pt>
                <c:pt idx="827">
                  <c:v>38266</c:v>
                </c:pt>
                <c:pt idx="828">
                  <c:v>27695</c:v>
                </c:pt>
                <c:pt idx="829">
                  <c:v>57096</c:v>
                </c:pt>
                <c:pt idx="830">
                  <c:v>28772</c:v>
                </c:pt>
                <c:pt idx="831">
                  <c:v>13780</c:v>
                </c:pt>
                <c:pt idx="832">
                  <c:v>54663</c:v>
                </c:pt>
                <c:pt idx="833">
                  <c:v>46907</c:v>
                </c:pt>
                <c:pt idx="834">
                  <c:v>2212</c:v>
                </c:pt>
                <c:pt idx="835">
                  <c:v>38906</c:v>
                </c:pt>
                <c:pt idx="836">
                  <c:v>36166</c:v>
                </c:pt>
                <c:pt idx="837">
                  <c:v>27210</c:v>
                </c:pt>
                <c:pt idx="838">
                  <c:v>0</c:v>
                </c:pt>
                <c:pt idx="839">
                  <c:v>10116</c:v>
                </c:pt>
                <c:pt idx="840">
                  <c:v>28338</c:v>
                </c:pt>
                <c:pt idx="841">
                  <c:v>42263</c:v>
                </c:pt>
                <c:pt idx="842">
                  <c:v>38498</c:v>
                </c:pt>
                <c:pt idx="843">
                  <c:v>9630</c:v>
                </c:pt>
                <c:pt idx="844">
                  <c:v>37317</c:v>
                </c:pt>
                <c:pt idx="845">
                  <c:v>53855</c:v>
                </c:pt>
                <c:pt idx="846">
                  <c:v>24391</c:v>
                </c:pt>
                <c:pt idx="847">
                  <c:v>6848</c:v>
                </c:pt>
                <c:pt idx="848">
                  <c:v>61058</c:v>
                </c:pt>
                <c:pt idx="849">
                  <c:v>47657</c:v>
                </c:pt>
                <c:pt idx="850">
                  <c:v>35628</c:v>
                </c:pt>
                <c:pt idx="851">
                  <c:v>61290</c:v>
                </c:pt>
                <c:pt idx="852">
                  <c:v>18646</c:v>
                </c:pt>
                <c:pt idx="853">
                  <c:v>0</c:v>
                </c:pt>
                <c:pt idx="854">
                  <c:v>51335</c:v>
                </c:pt>
                <c:pt idx="855">
                  <c:v>0</c:v>
                </c:pt>
                <c:pt idx="856">
                  <c:v>0</c:v>
                </c:pt>
                <c:pt idx="857">
                  <c:v>8296</c:v>
                </c:pt>
                <c:pt idx="858">
                  <c:v>43829</c:v>
                </c:pt>
                <c:pt idx="859">
                  <c:v>21588</c:v>
                </c:pt>
                <c:pt idx="860">
                  <c:v>664</c:v>
                </c:pt>
                <c:pt idx="861">
                  <c:v>54805</c:v>
                </c:pt>
                <c:pt idx="862">
                  <c:v>50610</c:v>
                </c:pt>
                <c:pt idx="863">
                  <c:v>0</c:v>
                </c:pt>
                <c:pt idx="864">
                  <c:v>60610</c:v>
                </c:pt>
                <c:pt idx="865">
                  <c:v>47114</c:v>
                </c:pt>
                <c:pt idx="866">
                  <c:v>7839</c:v>
                </c:pt>
                <c:pt idx="867">
                  <c:v>63921</c:v>
                </c:pt>
                <c:pt idx="868">
                  <c:v>51644</c:v>
                </c:pt>
                <c:pt idx="869">
                  <c:v>23026</c:v>
                </c:pt>
                <c:pt idx="870">
                  <c:v>56664</c:v>
                </c:pt>
                <c:pt idx="871">
                  <c:v>35874</c:v>
                </c:pt>
                <c:pt idx="872">
                  <c:v>386</c:v>
                </c:pt>
                <c:pt idx="873">
                  <c:v>0</c:v>
                </c:pt>
                <c:pt idx="874">
                  <c:v>22832</c:v>
                </c:pt>
                <c:pt idx="875">
                  <c:v>59331</c:v>
                </c:pt>
                <c:pt idx="876">
                  <c:v>33014</c:v>
                </c:pt>
                <c:pt idx="877">
                  <c:v>0</c:v>
                </c:pt>
                <c:pt idx="878">
                  <c:v>59307</c:v>
                </c:pt>
                <c:pt idx="879">
                  <c:v>44048</c:v>
                </c:pt>
                <c:pt idx="880">
                  <c:v>12210</c:v>
                </c:pt>
                <c:pt idx="881">
                  <c:v>53699</c:v>
                </c:pt>
                <c:pt idx="882">
                  <c:v>58219</c:v>
                </c:pt>
                <c:pt idx="883">
                  <c:v>3824</c:v>
                </c:pt>
                <c:pt idx="884">
                  <c:v>53592</c:v>
                </c:pt>
                <c:pt idx="885">
                  <c:v>53593</c:v>
                </c:pt>
                <c:pt idx="886">
                  <c:v>8200</c:v>
                </c:pt>
                <c:pt idx="887">
                  <c:v>32207</c:v>
                </c:pt>
                <c:pt idx="888">
                  <c:v>32792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39666</c:v>
                </c:pt>
                <c:pt idx="893">
                  <c:v>38795</c:v>
                </c:pt>
                <c:pt idx="894">
                  <c:v>56880</c:v>
                </c:pt>
                <c:pt idx="895">
                  <c:v>30787</c:v>
                </c:pt>
                <c:pt idx="896">
                  <c:v>16029</c:v>
                </c:pt>
                <c:pt idx="897">
                  <c:v>52587</c:v>
                </c:pt>
                <c:pt idx="898">
                  <c:v>46500</c:v>
                </c:pt>
                <c:pt idx="899">
                  <c:v>449</c:v>
                </c:pt>
                <c:pt idx="900">
                  <c:v>16287</c:v>
                </c:pt>
                <c:pt idx="901">
                  <c:v>67501</c:v>
                </c:pt>
                <c:pt idx="902">
                  <c:v>31776</c:v>
                </c:pt>
                <c:pt idx="903">
                  <c:v>36805</c:v>
                </c:pt>
                <c:pt idx="904">
                  <c:v>58729</c:v>
                </c:pt>
                <c:pt idx="905">
                  <c:v>20029</c:v>
                </c:pt>
                <c:pt idx="906">
                  <c:v>14046</c:v>
                </c:pt>
                <c:pt idx="907">
                  <c:v>0</c:v>
                </c:pt>
                <c:pt idx="908">
                  <c:v>37983</c:v>
                </c:pt>
                <c:pt idx="909">
                  <c:v>58628</c:v>
                </c:pt>
                <c:pt idx="910">
                  <c:v>4907</c:v>
                </c:pt>
                <c:pt idx="911">
                  <c:v>29422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73728"/>
        <c:axId val="100875648"/>
      </c:scatterChart>
      <c:valAx>
        <c:axId val="100873728"/>
        <c:scaling>
          <c:orientation val="minMax"/>
          <c:max val="95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100875648"/>
        <c:crosses val="autoZero"/>
        <c:crossBetween val="midCat"/>
        <c:majorUnit val="150"/>
      </c:valAx>
      <c:valAx>
        <c:axId val="100875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write</a:t>
                </a:r>
                <a:r>
                  <a:rPr lang="en-US" baseline="0">
                    <a:latin typeface="Arial" panose="020B0604020202020204" pitchFamily="34" charset="0"/>
                    <a:cs typeface="Arial" panose="020B0604020202020204" pitchFamily="34" charset="0"/>
                  </a:rPr>
                  <a:t> rps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873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5"/>
          </c:marker>
          <c:yVal>
            <c:numRef>
              <c:f>Лист1!$B$1:$B$913</c:f>
              <c:numCache>
                <c:formatCode>General</c:formatCode>
                <c:ptCount val="913"/>
                <c:pt idx="0">
                  <c:v>2778</c:v>
                </c:pt>
                <c:pt idx="1">
                  <c:v>4250</c:v>
                </c:pt>
                <c:pt idx="2">
                  <c:v>7574</c:v>
                </c:pt>
                <c:pt idx="3">
                  <c:v>14031</c:v>
                </c:pt>
                <c:pt idx="4">
                  <c:v>12069</c:v>
                </c:pt>
                <c:pt idx="5">
                  <c:v>10595</c:v>
                </c:pt>
                <c:pt idx="6">
                  <c:v>20000</c:v>
                </c:pt>
                <c:pt idx="7">
                  <c:v>8612</c:v>
                </c:pt>
                <c:pt idx="8">
                  <c:v>7273</c:v>
                </c:pt>
                <c:pt idx="9">
                  <c:v>18770</c:v>
                </c:pt>
                <c:pt idx="10">
                  <c:v>9577</c:v>
                </c:pt>
                <c:pt idx="11">
                  <c:v>6453</c:v>
                </c:pt>
                <c:pt idx="12">
                  <c:v>17951</c:v>
                </c:pt>
                <c:pt idx="13">
                  <c:v>12749</c:v>
                </c:pt>
                <c:pt idx="14">
                  <c:v>3570</c:v>
                </c:pt>
                <c:pt idx="15">
                  <c:v>20382</c:v>
                </c:pt>
                <c:pt idx="16">
                  <c:v>18741</c:v>
                </c:pt>
                <c:pt idx="17">
                  <c:v>4623</c:v>
                </c:pt>
                <c:pt idx="18">
                  <c:v>18871</c:v>
                </c:pt>
                <c:pt idx="19">
                  <c:v>17822</c:v>
                </c:pt>
                <c:pt idx="20">
                  <c:v>7212</c:v>
                </c:pt>
                <c:pt idx="21">
                  <c:v>11001</c:v>
                </c:pt>
                <c:pt idx="22">
                  <c:v>20000</c:v>
                </c:pt>
                <c:pt idx="23">
                  <c:v>10295</c:v>
                </c:pt>
                <c:pt idx="24">
                  <c:v>3280</c:v>
                </c:pt>
                <c:pt idx="25">
                  <c:v>16392</c:v>
                </c:pt>
                <c:pt idx="26">
                  <c:v>19667</c:v>
                </c:pt>
                <c:pt idx="27">
                  <c:v>6438</c:v>
                </c:pt>
                <c:pt idx="28">
                  <c:v>9496</c:v>
                </c:pt>
                <c:pt idx="29">
                  <c:v>4181</c:v>
                </c:pt>
                <c:pt idx="30">
                  <c:v>2402</c:v>
                </c:pt>
                <c:pt idx="31">
                  <c:v>1186</c:v>
                </c:pt>
                <c:pt idx="32">
                  <c:v>19279</c:v>
                </c:pt>
                <c:pt idx="33">
                  <c:v>16434</c:v>
                </c:pt>
                <c:pt idx="34">
                  <c:v>4085</c:v>
                </c:pt>
                <c:pt idx="35">
                  <c:v>18869</c:v>
                </c:pt>
                <c:pt idx="36">
                  <c:v>17662</c:v>
                </c:pt>
                <c:pt idx="37">
                  <c:v>8703</c:v>
                </c:pt>
                <c:pt idx="38">
                  <c:v>9452</c:v>
                </c:pt>
                <c:pt idx="39">
                  <c:v>19876</c:v>
                </c:pt>
                <c:pt idx="40">
                  <c:v>14203</c:v>
                </c:pt>
                <c:pt idx="41">
                  <c:v>5446</c:v>
                </c:pt>
                <c:pt idx="42">
                  <c:v>20276</c:v>
                </c:pt>
                <c:pt idx="43">
                  <c:v>14141</c:v>
                </c:pt>
                <c:pt idx="44">
                  <c:v>1089</c:v>
                </c:pt>
                <c:pt idx="45">
                  <c:v>3733</c:v>
                </c:pt>
                <c:pt idx="46">
                  <c:v>4711</c:v>
                </c:pt>
                <c:pt idx="47">
                  <c:v>593</c:v>
                </c:pt>
                <c:pt idx="48">
                  <c:v>10176</c:v>
                </c:pt>
                <c:pt idx="49">
                  <c:v>9942</c:v>
                </c:pt>
                <c:pt idx="50">
                  <c:v>10539</c:v>
                </c:pt>
                <c:pt idx="51">
                  <c:v>4436</c:v>
                </c:pt>
                <c:pt idx="52">
                  <c:v>21016</c:v>
                </c:pt>
                <c:pt idx="53">
                  <c:v>16307</c:v>
                </c:pt>
                <c:pt idx="54">
                  <c:v>5735</c:v>
                </c:pt>
                <c:pt idx="55">
                  <c:v>12597</c:v>
                </c:pt>
                <c:pt idx="56">
                  <c:v>20603</c:v>
                </c:pt>
                <c:pt idx="57">
                  <c:v>8783</c:v>
                </c:pt>
                <c:pt idx="58">
                  <c:v>11882</c:v>
                </c:pt>
                <c:pt idx="59">
                  <c:v>21786</c:v>
                </c:pt>
                <c:pt idx="60">
                  <c:v>12159</c:v>
                </c:pt>
                <c:pt idx="61">
                  <c:v>3067</c:v>
                </c:pt>
                <c:pt idx="62">
                  <c:v>14235</c:v>
                </c:pt>
                <c:pt idx="63">
                  <c:v>2860</c:v>
                </c:pt>
                <c:pt idx="64">
                  <c:v>1310</c:v>
                </c:pt>
                <c:pt idx="65">
                  <c:v>1410</c:v>
                </c:pt>
                <c:pt idx="66">
                  <c:v>16561</c:v>
                </c:pt>
                <c:pt idx="67">
                  <c:v>25174</c:v>
                </c:pt>
                <c:pt idx="68">
                  <c:v>8075</c:v>
                </c:pt>
                <c:pt idx="69">
                  <c:v>11342</c:v>
                </c:pt>
                <c:pt idx="70">
                  <c:v>19275</c:v>
                </c:pt>
                <c:pt idx="71">
                  <c:v>14711</c:v>
                </c:pt>
                <c:pt idx="72">
                  <c:v>3097</c:v>
                </c:pt>
                <c:pt idx="73">
                  <c:v>23414</c:v>
                </c:pt>
                <c:pt idx="74">
                  <c:v>17448</c:v>
                </c:pt>
                <c:pt idx="75">
                  <c:v>4355</c:v>
                </c:pt>
                <c:pt idx="76">
                  <c:v>11426</c:v>
                </c:pt>
                <c:pt idx="77">
                  <c:v>24112</c:v>
                </c:pt>
                <c:pt idx="78">
                  <c:v>6851</c:v>
                </c:pt>
                <c:pt idx="79">
                  <c:v>11115</c:v>
                </c:pt>
                <c:pt idx="80">
                  <c:v>856</c:v>
                </c:pt>
                <c:pt idx="81">
                  <c:v>11627</c:v>
                </c:pt>
                <c:pt idx="82">
                  <c:v>2822</c:v>
                </c:pt>
                <c:pt idx="83">
                  <c:v>4692</c:v>
                </c:pt>
                <c:pt idx="84">
                  <c:v>22554</c:v>
                </c:pt>
                <c:pt idx="85">
                  <c:v>9356</c:v>
                </c:pt>
                <c:pt idx="86">
                  <c:v>2250</c:v>
                </c:pt>
                <c:pt idx="87">
                  <c:v>13767</c:v>
                </c:pt>
                <c:pt idx="88">
                  <c:v>22174</c:v>
                </c:pt>
                <c:pt idx="89">
                  <c:v>13241</c:v>
                </c:pt>
                <c:pt idx="90">
                  <c:v>11735</c:v>
                </c:pt>
                <c:pt idx="91">
                  <c:v>20791</c:v>
                </c:pt>
                <c:pt idx="92">
                  <c:v>16876</c:v>
                </c:pt>
                <c:pt idx="93">
                  <c:v>3646</c:v>
                </c:pt>
                <c:pt idx="94">
                  <c:v>18959</c:v>
                </c:pt>
                <c:pt idx="95">
                  <c:v>25079</c:v>
                </c:pt>
                <c:pt idx="96">
                  <c:v>4098</c:v>
                </c:pt>
                <c:pt idx="97">
                  <c:v>4660</c:v>
                </c:pt>
                <c:pt idx="98">
                  <c:v>14962</c:v>
                </c:pt>
                <c:pt idx="99">
                  <c:v>20972</c:v>
                </c:pt>
                <c:pt idx="100">
                  <c:v>12734</c:v>
                </c:pt>
                <c:pt idx="101">
                  <c:v>7175</c:v>
                </c:pt>
                <c:pt idx="102">
                  <c:v>5124</c:v>
                </c:pt>
                <c:pt idx="103">
                  <c:v>5165</c:v>
                </c:pt>
                <c:pt idx="104">
                  <c:v>12400</c:v>
                </c:pt>
                <c:pt idx="105">
                  <c:v>7893</c:v>
                </c:pt>
                <c:pt idx="106">
                  <c:v>24076</c:v>
                </c:pt>
                <c:pt idx="107">
                  <c:v>14863</c:v>
                </c:pt>
                <c:pt idx="108">
                  <c:v>7050</c:v>
                </c:pt>
                <c:pt idx="109">
                  <c:v>17399</c:v>
                </c:pt>
                <c:pt idx="110">
                  <c:v>21822</c:v>
                </c:pt>
                <c:pt idx="111">
                  <c:v>10606</c:v>
                </c:pt>
                <c:pt idx="112">
                  <c:v>11503</c:v>
                </c:pt>
                <c:pt idx="113">
                  <c:v>18789</c:v>
                </c:pt>
                <c:pt idx="114">
                  <c:v>19162</c:v>
                </c:pt>
                <c:pt idx="115">
                  <c:v>3416</c:v>
                </c:pt>
                <c:pt idx="116">
                  <c:v>18377</c:v>
                </c:pt>
                <c:pt idx="117">
                  <c:v>23121</c:v>
                </c:pt>
                <c:pt idx="118">
                  <c:v>3565</c:v>
                </c:pt>
                <c:pt idx="119">
                  <c:v>2841</c:v>
                </c:pt>
                <c:pt idx="120">
                  <c:v>5815</c:v>
                </c:pt>
                <c:pt idx="121">
                  <c:v>4329</c:v>
                </c:pt>
                <c:pt idx="122">
                  <c:v>5715</c:v>
                </c:pt>
                <c:pt idx="123">
                  <c:v>26950</c:v>
                </c:pt>
                <c:pt idx="124">
                  <c:v>4669</c:v>
                </c:pt>
                <c:pt idx="125">
                  <c:v>13897</c:v>
                </c:pt>
                <c:pt idx="126">
                  <c:v>5858</c:v>
                </c:pt>
                <c:pt idx="127">
                  <c:v>21097</c:v>
                </c:pt>
                <c:pt idx="128">
                  <c:v>21811</c:v>
                </c:pt>
                <c:pt idx="129">
                  <c:v>4194</c:v>
                </c:pt>
                <c:pt idx="130">
                  <c:v>13669</c:v>
                </c:pt>
                <c:pt idx="131">
                  <c:v>25561</c:v>
                </c:pt>
                <c:pt idx="132">
                  <c:v>15822</c:v>
                </c:pt>
                <c:pt idx="133">
                  <c:v>6515</c:v>
                </c:pt>
                <c:pt idx="134">
                  <c:v>24715</c:v>
                </c:pt>
                <c:pt idx="135">
                  <c:v>25136</c:v>
                </c:pt>
                <c:pt idx="136">
                  <c:v>6071</c:v>
                </c:pt>
                <c:pt idx="137">
                  <c:v>22406</c:v>
                </c:pt>
                <c:pt idx="138">
                  <c:v>13175</c:v>
                </c:pt>
                <c:pt idx="139">
                  <c:v>1252</c:v>
                </c:pt>
                <c:pt idx="140">
                  <c:v>4989</c:v>
                </c:pt>
                <c:pt idx="141">
                  <c:v>11376</c:v>
                </c:pt>
                <c:pt idx="142">
                  <c:v>28448</c:v>
                </c:pt>
                <c:pt idx="143">
                  <c:v>453</c:v>
                </c:pt>
                <c:pt idx="144">
                  <c:v>19278</c:v>
                </c:pt>
                <c:pt idx="145">
                  <c:v>5833</c:v>
                </c:pt>
                <c:pt idx="146">
                  <c:v>19664</c:v>
                </c:pt>
                <c:pt idx="147">
                  <c:v>24648</c:v>
                </c:pt>
                <c:pt idx="148">
                  <c:v>10633</c:v>
                </c:pt>
                <c:pt idx="149">
                  <c:v>7571</c:v>
                </c:pt>
                <c:pt idx="150">
                  <c:v>24617</c:v>
                </c:pt>
                <c:pt idx="151">
                  <c:v>5697</c:v>
                </c:pt>
                <c:pt idx="152">
                  <c:v>14703</c:v>
                </c:pt>
                <c:pt idx="153">
                  <c:v>25465</c:v>
                </c:pt>
                <c:pt idx="154">
                  <c:v>23868</c:v>
                </c:pt>
                <c:pt idx="155">
                  <c:v>7728</c:v>
                </c:pt>
                <c:pt idx="156">
                  <c:v>2145</c:v>
                </c:pt>
                <c:pt idx="157">
                  <c:v>13140</c:v>
                </c:pt>
                <c:pt idx="158">
                  <c:v>2031</c:v>
                </c:pt>
                <c:pt idx="159">
                  <c:v>789</c:v>
                </c:pt>
                <c:pt idx="160">
                  <c:v>16816</c:v>
                </c:pt>
                <c:pt idx="161">
                  <c:v>30111</c:v>
                </c:pt>
                <c:pt idx="162">
                  <c:v>8263</c:v>
                </c:pt>
                <c:pt idx="163">
                  <c:v>22522</c:v>
                </c:pt>
                <c:pt idx="164">
                  <c:v>21808</c:v>
                </c:pt>
                <c:pt idx="165">
                  <c:v>10370</c:v>
                </c:pt>
                <c:pt idx="166">
                  <c:v>15203</c:v>
                </c:pt>
                <c:pt idx="167">
                  <c:v>17704</c:v>
                </c:pt>
                <c:pt idx="168">
                  <c:v>23927</c:v>
                </c:pt>
                <c:pt idx="169">
                  <c:v>3791</c:v>
                </c:pt>
                <c:pt idx="170">
                  <c:v>14862</c:v>
                </c:pt>
                <c:pt idx="171">
                  <c:v>25417</c:v>
                </c:pt>
                <c:pt idx="172">
                  <c:v>12821</c:v>
                </c:pt>
                <c:pt idx="173">
                  <c:v>6533</c:v>
                </c:pt>
                <c:pt idx="174">
                  <c:v>16554</c:v>
                </c:pt>
                <c:pt idx="175">
                  <c:v>926</c:v>
                </c:pt>
                <c:pt idx="176">
                  <c:v>27955</c:v>
                </c:pt>
                <c:pt idx="177">
                  <c:v>20018</c:v>
                </c:pt>
                <c:pt idx="178">
                  <c:v>26554</c:v>
                </c:pt>
                <c:pt idx="179">
                  <c:v>4899</c:v>
                </c:pt>
                <c:pt idx="180">
                  <c:v>20311</c:v>
                </c:pt>
                <c:pt idx="181">
                  <c:v>26576</c:v>
                </c:pt>
                <c:pt idx="182">
                  <c:v>6770</c:v>
                </c:pt>
                <c:pt idx="183">
                  <c:v>15047</c:v>
                </c:pt>
                <c:pt idx="184">
                  <c:v>25050</c:v>
                </c:pt>
                <c:pt idx="185">
                  <c:v>17234</c:v>
                </c:pt>
                <c:pt idx="186">
                  <c:v>6197</c:v>
                </c:pt>
                <c:pt idx="187">
                  <c:v>10908</c:v>
                </c:pt>
                <c:pt idx="188">
                  <c:v>2495</c:v>
                </c:pt>
                <c:pt idx="189">
                  <c:v>2041</c:v>
                </c:pt>
                <c:pt idx="190">
                  <c:v>13804</c:v>
                </c:pt>
                <c:pt idx="191">
                  <c:v>19516</c:v>
                </c:pt>
                <c:pt idx="192">
                  <c:v>16262</c:v>
                </c:pt>
                <c:pt idx="193">
                  <c:v>30864</c:v>
                </c:pt>
                <c:pt idx="194">
                  <c:v>13170</c:v>
                </c:pt>
                <c:pt idx="195">
                  <c:v>13101</c:v>
                </c:pt>
                <c:pt idx="196">
                  <c:v>29657</c:v>
                </c:pt>
                <c:pt idx="197">
                  <c:v>15766</c:v>
                </c:pt>
                <c:pt idx="198">
                  <c:v>19380</c:v>
                </c:pt>
                <c:pt idx="199">
                  <c:v>24476</c:v>
                </c:pt>
                <c:pt idx="200">
                  <c:v>11492</c:v>
                </c:pt>
                <c:pt idx="201">
                  <c:v>13419</c:v>
                </c:pt>
                <c:pt idx="202">
                  <c:v>34083</c:v>
                </c:pt>
                <c:pt idx="203">
                  <c:v>4248</c:v>
                </c:pt>
                <c:pt idx="204">
                  <c:v>2459</c:v>
                </c:pt>
                <c:pt idx="205">
                  <c:v>611</c:v>
                </c:pt>
                <c:pt idx="206">
                  <c:v>11018</c:v>
                </c:pt>
                <c:pt idx="207">
                  <c:v>24125</c:v>
                </c:pt>
                <c:pt idx="208">
                  <c:v>12143</c:v>
                </c:pt>
                <c:pt idx="209">
                  <c:v>30098</c:v>
                </c:pt>
                <c:pt idx="210">
                  <c:v>23220</c:v>
                </c:pt>
                <c:pt idx="211">
                  <c:v>9488</c:v>
                </c:pt>
                <c:pt idx="212">
                  <c:v>17108</c:v>
                </c:pt>
                <c:pt idx="213">
                  <c:v>22972</c:v>
                </c:pt>
                <c:pt idx="214">
                  <c:v>18131</c:v>
                </c:pt>
                <c:pt idx="215">
                  <c:v>5645</c:v>
                </c:pt>
                <c:pt idx="216">
                  <c:v>20999</c:v>
                </c:pt>
                <c:pt idx="217">
                  <c:v>33718</c:v>
                </c:pt>
                <c:pt idx="218">
                  <c:v>5594</c:v>
                </c:pt>
                <c:pt idx="219">
                  <c:v>16816</c:v>
                </c:pt>
                <c:pt idx="220">
                  <c:v>4288</c:v>
                </c:pt>
                <c:pt idx="221">
                  <c:v>302</c:v>
                </c:pt>
                <c:pt idx="222">
                  <c:v>13877</c:v>
                </c:pt>
                <c:pt idx="223">
                  <c:v>11109</c:v>
                </c:pt>
                <c:pt idx="224">
                  <c:v>24260</c:v>
                </c:pt>
                <c:pt idx="225">
                  <c:v>22676</c:v>
                </c:pt>
                <c:pt idx="226">
                  <c:v>4819</c:v>
                </c:pt>
                <c:pt idx="227">
                  <c:v>24522</c:v>
                </c:pt>
                <c:pt idx="228">
                  <c:v>35969</c:v>
                </c:pt>
                <c:pt idx="229">
                  <c:v>5566</c:v>
                </c:pt>
                <c:pt idx="230">
                  <c:v>24804</c:v>
                </c:pt>
                <c:pt idx="231">
                  <c:v>29414</c:v>
                </c:pt>
                <c:pt idx="232">
                  <c:v>11845</c:v>
                </c:pt>
                <c:pt idx="233">
                  <c:v>29857</c:v>
                </c:pt>
                <c:pt idx="234">
                  <c:v>23084</c:v>
                </c:pt>
                <c:pt idx="235">
                  <c:v>3953</c:v>
                </c:pt>
                <c:pt idx="236">
                  <c:v>2819</c:v>
                </c:pt>
                <c:pt idx="237">
                  <c:v>3596</c:v>
                </c:pt>
                <c:pt idx="238">
                  <c:v>0</c:v>
                </c:pt>
                <c:pt idx="239">
                  <c:v>20008</c:v>
                </c:pt>
                <c:pt idx="240">
                  <c:v>20635</c:v>
                </c:pt>
                <c:pt idx="241">
                  <c:v>6563</c:v>
                </c:pt>
                <c:pt idx="242">
                  <c:v>33358</c:v>
                </c:pt>
                <c:pt idx="243">
                  <c:v>23835</c:v>
                </c:pt>
                <c:pt idx="244">
                  <c:v>4414</c:v>
                </c:pt>
                <c:pt idx="245">
                  <c:v>30076</c:v>
                </c:pt>
                <c:pt idx="246">
                  <c:v>16693</c:v>
                </c:pt>
                <c:pt idx="247">
                  <c:v>24022</c:v>
                </c:pt>
                <c:pt idx="248">
                  <c:v>21792</c:v>
                </c:pt>
                <c:pt idx="249">
                  <c:v>28089</c:v>
                </c:pt>
                <c:pt idx="250">
                  <c:v>9148</c:v>
                </c:pt>
                <c:pt idx="251">
                  <c:v>10361</c:v>
                </c:pt>
                <c:pt idx="252">
                  <c:v>35532</c:v>
                </c:pt>
                <c:pt idx="253">
                  <c:v>7040</c:v>
                </c:pt>
                <c:pt idx="254">
                  <c:v>0</c:v>
                </c:pt>
                <c:pt idx="255">
                  <c:v>6393</c:v>
                </c:pt>
                <c:pt idx="256">
                  <c:v>3849</c:v>
                </c:pt>
                <c:pt idx="257">
                  <c:v>17607</c:v>
                </c:pt>
                <c:pt idx="258">
                  <c:v>26379</c:v>
                </c:pt>
                <c:pt idx="259">
                  <c:v>16874</c:v>
                </c:pt>
                <c:pt idx="260">
                  <c:v>31701</c:v>
                </c:pt>
                <c:pt idx="261">
                  <c:v>34028</c:v>
                </c:pt>
                <c:pt idx="262">
                  <c:v>6447</c:v>
                </c:pt>
                <c:pt idx="263">
                  <c:v>28884</c:v>
                </c:pt>
                <c:pt idx="264">
                  <c:v>31016</c:v>
                </c:pt>
                <c:pt idx="265">
                  <c:v>11972</c:v>
                </c:pt>
                <c:pt idx="266">
                  <c:v>4172</c:v>
                </c:pt>
                <c:pt idx="267">
                  <c:v>23095</c:v>
                </c:pt>
                <c:pt idx="268">
                  <c:v>18174</c:v>
                </c:pt>
                <c:pt idx="269">
                  <c:v>4675</c:v>
                </c:pt>
                <c:pt idx="270">
                  <c:v>16022</c:v>
                </c:pt>
                <c:pt idx="271">
                  <c:v>534</c:v>
                </c:pt>
                <c:pt idx="272">
                  <c:v>8725</c:v>
                </c:pt>
                <c:pt idx="273">
                  <c:v>22292</c:v>
                </c:pt>
                <c:pt idx="274">
                  <c:v>4092</c:v>
                </c:pt>
                <c:pt idx="275">
                  <c:v>18863</c:v>
                </c:pt>
                <c:pt idx="276">
                  <c:v>26048</c:v>
                </c:pt>
                <c:pt idx="277">
                  <c:v>3887</c:v>
                </c:pt>
                <c:pt idx="278">
                  <c:v>26094</c:v>
                </c:pt>
                <c:pt idx="279">
                  <c:v>15760</c:v>
                </c:pt>
                <c:pt idx="280">
                  <c:v>22491</c:v>
                </c:pt>
                <c:pt idx="281">
                  <c:v>4257</c:v>
                </c:pt>
                <c:pt idx="282">
                  <c:v>15019</c:v>
                </c:pt>
                <c:pt idx="283">
                  <c:v>9563</c:v>
                </c:pt>
                <c:pt idx="284">
                  <c:v>6033</c:v>
                </c:pt>
                <c:pt idx="285">
                  <c:v>4027</c:v>
                </c:pt>
                <c:pt idx="286">
                  <c:v>21322</c:v>
                </c:pt>
                <c:pt idx="287">
                  <c:v>14104</c:v>
                </c:pt>
                <c:pt idx="288">
                  <c:v>11628</c:v>
                </c:pt>
                <c:pt idx="289">
                  <c:v>20</c:v>
                </c:pt>
                <c:pt idx="290">
                  <c:v>4653</c:v>
                </c:pt>
                <c:pt idx="291">
                  <c:v>33646</c:v>
                </c:pt>
                <c:pt idx="292">
                  <c:v>28004</c:v>
                </c:pt>
                <c:pt idx="293">
                  <c:v>2666</c:v>
                </c:pt>
                <c:pt idx="294">
                  <c:v>22817</c:v>
                </c:pt>
                <c:pt idx="295">
                  <c:v>27780</c:v>
                </c:pt>
                <c:pt idx="296">
                  <c:v>5365</c:v>
                </c:pt>
                <c:pt idx="297">
                  <c:v>21901</c:v>
                </c:pt>
                <c:pt idx="298">
                  <c:v>15574</c:v>
                </c:pt>
                <c:pt idx="299">
                  <c:v>13314</c:v>
                </c:pt>
                <c:pt idx="300">
                  <c:v>25076</c:v>
                </c:pt>
                <c:pt idx="301">
                  <c:v>23408</c:v>
                </c:pt>
                <c:pt idx="302">
                  <c:v>14428</c:v>
                </c:pt>
                <c:pt idx="303">
                  <c:v>14345</c:v>
                </c:pt>
                <c:pt idx="304">
                  <c:v>26970</c:v>
                </c:pt>
                <c:pt idx="305">
                  <c:v>10</c:v>
                </c:pt>
                <c:pt idx="306">
                  <c:v>0</c:v>
                </c:pt>
                <c:pt idx="307">
                  <c:v>3268</c:v>
                </c:pt>
                <c:pt idx="308">
                  <c:v>8452</c:v>
                </c:pt>
                <c:pt idx="309">
                  <c:v>28608</c:v>
                </c:pt>
                <c:pt idx="310">
                  <c:v>26188</c:v>
                </c:pt>
                <c:pt idx="311">
                  <c:v>23641</c:v>
                </c:pt>
                <c:pt idx="312">
                  <c:v>4720</c:v>
                </c:pt>
                <c:pt idx="313">
                  <c:v>29780</c:v>
                </c:pt>
                <c:pt idx="314">
                  <c:v>27398</c:v>
                </c:pt>
                <c:pt idx="315">
                  <c:v>10325</c:v>
                </c:pt>
                <c:pt idx="316">
                  <c:v>17373</c:v>
                </c:pt>
                <c:pt idx="317">
                  <c:v>26657</c:v>
                </c:pt>
                <c:pt idx="318">
                  <c:v>16032</c:v>
                </c:pt>
                <c:pt idx="319">
                  <c:v>6798</c:v>
                </c:pt>
                <c:pt idx="320">
                  <c:v>35182</c:v>
                </c:pt>
                <c:pt idx="321">
                  <c:v>13749</c:v>
                </c:pt>
                <c:pt idx="322">
                  <c:v>4745</c:v>
                </c:pt>
                <c:pt idx="323">
                  <c:v>1383</c:v>
                </c:pt>
                <c:pt idx="324">
                  <c:v>0</c:v>
                </c:pt>
                <c:pt idx="325">
                  <c:v>15935</c:v>
                </c:pt>
                <c:pt idx="326">
                  <c:v>20419</c:v>
                </c:pt>
                <c:pt idx="327">
                  <c:v>15121</c:v>
                </c:pt>
                <c:pt idx="328">
                  <c:v>4495</c:v>
                </c:pt>
                <c:pt idx="329">
                  <c:v>23043</c:v>
                </c:pt>
                <c:pt idx="330">
                  <c:v>25763</c:v>
                </c:pt>
                <c:pt idx="331">
                  <c:v>15933</c:v>
                </c:pt>
                <c:pt idx="332">
                  <c:v>27365</c:v>
                </c:pt>
                <c:pt idx="333">
                  <c:v>22352</c:v>
                </c:pt>
                <c:pt idx="334">
                  <c:v>5513</c:v>
                </c:pt>
                <c:pt idx="335">
                  <c:v>18244</c:v>
                </c:pt>
                <c:pt idx="336">
                  <c:v>28165</c:v>
                </c:pt>
                <c:pt idx="337">
                  <c:v>8508</c:v>
                </c:pt>
                <c:pt idx="338">
                  <c:v>15556</c:v>
                </c:pt>
                <c:pt idx="339">
                  <c:v>23028</c:v>
                </c:pt>
                <c:pt idx="340">
                  <c:v>127</c:v>
                </c:pt>
                <c:pt idx="341">
                  <c:v>5</c:v>
                </c:pt>
                <c:pt idx="342">
                  <c:v>5657</c:v>
                </c:pt>
                <c:pt idx="343">
                  <c:v>16720</c:v>
                </c:pt>
                <c:pt idx="344">
                  <c:v>21209</c:v>
                </c:pt>
                <c:pt idx="345">
                  <c:v>28473</c:v>
                </c:pt>
                <c:pt idx="346">
                  <c:v>6480</c:v>
                </c:pt>
                <c:pt idx="347">
                  <c:v>24779</c:v>
                </c:pt>
                <c:pt idx="348">
                  <c:v>20319</c:v>
                </c:pt>
                <c:pt idx="349">
                  <c:v>2916</c:v>
                </c:pt>
                <c:pt idx="350">
                  <c:v>21293</c:v>
                </c:pt>
                <c:pt idx="351">
                  <c:v>24526</c:v>
                </c:pt>
                <c:pt idx="352">
                  <c:v>11580</c:v>
                </c:pt>
                <c:pt idx="353">
                  <c:v>15927</c:v>
                </c:pt>
                <c:pt idx="354">
                  <c:v>13842</c:v>
                </c:pt>
                <c:pt idx="355">
                  <c:v>11438</c:v>
                </c:pt>
                <c:pt idx="356">
                  <c:v>4740</c:v>
                </c:pt>
                <c:pt idx="357">
                  <c:v>8909</c:v>
                </c:pt>
                <c:pt idx="358">
                  <c:v>0</c:v>
                </c:pt>
                <c:pt idx="359">
                  <c:v>0</c:v>
                </c:pt>
                <c:pt idx="360">
                  <c:v>4329</c:v>
                </c:pt>
                <c:pt idx="361">
                  <c:v>17669</c:v>
                </c:pt>
                <c:pt idx="362">
                  <c:v>7590</c:v>
                </c:pt>
                <c:pt idx="363">
                  <c:v>20354</c:v>
                </c:pt>
                <c:pt idx="364">
                  <c:v>20658</c:v>
                </c:pt>
                <c:pt idx="365">
                  <c:v>5719</c:v>
                </c:pt>
                <c:pt idx="366">
                  <c:v>11903</c:v>
                </c:pt>
                <c:pt idx="367">
                  <c:v>21756</c:v>
                </c:pt>
                <c:pt idx="368">
                  <c:v>6706</c:v>
                </c:pt>
                <c:pt idx="369">
                  <c:v>13292</c:v>
                </c:pt>
                <c:pt idx="370">
                  <c:v>17483</c:v>
                </c:pt>
                <c:pt idx="371">
                  <c:v>14240</c:v>
                </c:pt>
                <c:pt idx="372">
                  <c:v>12001</c:v>
                </c:pt>
                <c:pt idx="373">
                  <c:v>19226</c:v>
                </c:pt>
                <c:pt idx="374">
                  <c:v>12122</c:v>
                </c:pt>
                <c:pt idx="375">
                  <c:v>0</c:v>
                </c:pt>
                <c:pt idx="376">
                  <c:v>1323</c:v>
                </c:pt>
                <c:pt idx="377">
                  <c:v>8149</c:v>
                </c:pt>
                <c:pt idx="378">
                  <c:v>6692</c:v>
                </c:pt>
                <c:pt idx="379">
                  <c:v>22450</c:v>
                </c:pt>
                <c:pt idx="380">
                  <c:v>17485</c:v>
                </c:pt>
                <c:pt idx="381">
                  <c:v>12308</c:v>
                </c:pt>
                <c:pt idx="382">
                  <c:v>17416</c:v>
                </c:pt>
                <c:pt idx="383">
                  <c:v>15094</c:v>
                </c:pt>
                <c:pt idx="384">
                  <c:v>3416</c:v>
                </c:pt>
                <c:pt idx="385">
                  <c:v>18697</c:v>
                </c:pt>
                <c:pt idx="386">
                  <c:v>20702</c:v>
                </c:pt>
                <c:pt idx="387">
                  <c:v>4168</c:v>
                </c:pt>
                <c:pt idx="388">
                  <c:v>2669</c:v>
                </c:pt>
                <c:pt idx="389">
                  <c:v>20163</c:v>
                </c:pt>
                <c:pt idx="390">
                  <c:v>20426</c:v>
                </c:pt>
                <c:pt idx="391">
                  <c:v>4683</c:v>
                </c:pt>
                <c:pt idx="392">
                  <c:v>9905</c:v>
                </c:pt>
                <c:pt idx="393">
                  <c:v>20730</c:v>
                </c:pt>
                <c:pt idx="394">
                  <c:v>11752</c:v>
                </c:pt>
                <c:pt idx="395">
                  <c:v>12020</c:v>
                </c:pt>
                <c:pt idx="396">
                  <c:v>21040</c:v>
                </c:pt>
                <c:pt idx="397">
                  <c:v>14922</c:v>
                </c:pt>
                <c:pt idx="398">
                  <c:v>4436</c:v>
                </c:pt>
                <c:pt idx="399">
                  <c:v>20669</c:v>
                </c:pt>
                <c:pt idx="400">
                  <c:v>21258</c:v>
                </c:pt>
                <c:pt idx="401">
                  <c:v>5246</c:v>
                </c:pt>
                <c:pt idx="402">
                  <c:v>13635</c:v>
                </c:pt>
                <c:pt idx="403">
                  <c:v>15816</c:v>
                </c:pt>
                <c:pt idx="404">
                  <c:v>5206</c:v>
                </c:pt>
                <c:pt idx="405">
                  <c:v>12053</c:v>
                </c:pt>
                <c:pt idx="406">
                  <c:v>20473</c:v>
                </c:pt>
                <c:pt idx="407">
                  <c:v>9099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7925</c:v>
                </c:pt>
                <c:pt idx="412">
                  <c:v>27761</c:v>
                </c:pt>
                <c:pt idx="413">
                  <c:v>13809</c:v>
                </c:pt>
                <c:pt idx="414">
                  <c:v>2335</c:v>
                </c:pt>
                <c:pt idx="415">
                  <c:v>13745</c:v>
                </c:pt>
                <c:pt idx="416">
                  <c:v>21078</c:v>
                </c:pt>
                <c:pt idx="417">
                  <c:v>8317</c:v>
                </c:pt>
                <c:pt idx="418">
                  <c:v>2197</c:v>
                </c:pt>
                <c:pt idx="419">
                  <c:v>18709</c:v>
                </c:pt>
                <c:pt idx="420">
                  <c:v>9105</c:v>
                </c:pt>
                <c:pt idx="421">
                  <c:v>12743</c:v>
                </c:pt>
                <c:pt idx="422">
                  <c:v>11442</c:v>
                </c:pt>
                <c:pt idx="423">
                  <c:v>16980</c:v>
                </c:pt>
                <c:pt idx="424">
                  <c:v>13132</c:v>
                </c:pt>
                <c:pt idx="425">
                  <c:v>3312</c:v>
                </c:pt>
                <c:pt idx="426">
                  <c:v>5835</c:v>
                </c:pt>
                <c:pt idx="427">
                  <c:v>0</c:v>
                </c:pt>
                <c:pt idx="428">
                  <c:v>679</c:v>
                </c:pt>
                <c:pt idx="429">
                  <c:v>8716</c:v>
                </c:pt>
                <c:pt idx="430">
                  <c:v>7563</c:v>
                </c:pt>
                <c:pt idx="431">
                  <c:v>14626</c:v>
                </c:pt>
                <c:pt idx="432">
                  <c:v>18915</c:v>
                </c:pt>
                <c:pt idx="433">
                  <c:v>6106</c:v>
                </c:pt>
                <c:pt idx="434">
                  <c:v>13464</c:v>
                </c:pt>
                <c:pt idx="435">
                  <c:v>18625</c:v>
                </c:pt>
                <c:pt idx="436">
                  <c:v>6648</c:v>
                </c:pt>
                <c:pt idx="437">
                  <c:v>11556</c:v>
                </c:pt>
                <c:pt idx="438">
                  <c:v>14694</c:v>
                </c:pt>
                <c:pt idx="439">
                  <c:v>7584</c:v>
                </c:pt>
                <c:pt idx="440">
                  <c:v>4900</c:v>
                </c:pt>
                <c:pt idx="441">
                  <c:v>12498</c:v>
                </c:pt>
                <c:pt idx="442">
                  <c:v>25091</c:v>
                </c:pt>
                <c:pt idx="443">
                  <c:v>4746</c:v>
                </c:pt>
                <c:pt idx="444">
                  <c:v>2600</c:v>
                </c:pt>
                <c:pt idx="445">
                  <c:v>0</c:v>
                </c:pt>
                <c:pt idx="446">
                  <c:v>0</c:v>
                </c:pt>
                <c:pt idx="447">
                  <c:v>17209</c:v>
                </c:pt>
                <c:pt idx="448">
                  <c:v>19353</c:v>
                </c:pt>
                <c:pt idx="449">
                  <c:v>3750</c:v>
                </c:pt>
                <c:pt idx="450">
                  <c:v>16020</c:v>
                </c:pt>
                <c:pt idx="451">
                  <c:v>11364</c:v>
                </c:pt>
                <c:pt idx="452">
                  <c:v>10074</c:v>
                </c:pt>
                <c:pt idx="453">
                  <c:v>15593</c:v>
                </c:pt>
                <c:pt idx="454">
                  <c:v>15087</c:v>
                </c:pt>
                <c:pt idx="455">
                  <c:v>3627</c:v>
                </c:pt>
                <c:pt idx="456">
                  <c:v>8365</c:v>
                </c:pt>
                <c:pt idx="457">
                  <c:v>17793</c:v>
                </c:pt>
                <c:pt idx="458">
                  <c:v>13481</c:v>
                </c:pt>
                <c:pt idx="459">
                  <c:v>2265</c:v>
                </c:pt>
                <c:pt idx="460">
                  <c:v>12821</c:v>
                </c:pt>
                <c:pt idx="461">
                  <c:v>10032</c:v>
                </c:pt>
                <c:pt idx="462">
                  <c:v>250</c:v>
                </c:pt>
                <c:pt idx="463">
                  <c:v>0</c:v>
                </c:pt>
                <c:pt idx="464">
                  <c:v>7275</c:v>
                </c:pt>
                <c:pt idx="465">
                  <c:v>8008</c:v>
                </c:pt>
                <c:pt idx="466">
                  <c:v>10768</c:v>
                </c:pt>
                <c:pt idx="467">
                  <c:v>15040</c:v>
                </c:pt>
                <c:pt idx="468">
                  <c:v>7334</c:v>
                </c:pt>
                <c:pt idx="469">
                  <c:v>12817</c:v>
                </c:pt>
                <c:pt idx="470">
                  <c:v>18014</c:v>
                </c:pt>
                <c:pt idx="471">
                  <c:v>10483</c:v>
                </c:pt>
                <c:pt idx="472">
                  <c:v>6475</c:v>
                </c:pt>
                <c:pt idx="473">
                  <c:v>15803</c:v>
                </c:pt>
                <c:pt idx="474">
                  <c:v>12464</c:v>
                </c:pt>
                <c:pt idx="475">
                  <c:v>3451</c:v>
                </c:pt>
                <c:pt idx="476">
                  <c:v>16660</c:v>
                </c:pt>
                <c:pt idx="477">
                  <c:v>17564</c:v>
                </c:pt>
                <c:pt idx="478">
                  <c:v>2382</c:v>
                </c:pt>
                <c:pt idx="479">
                  <c:v>4426</c:v>
                </c:pt>
                <c:pt idx="480">
                  <c:v>0</c:v>
                </c:pt>
                <c:pt idx="481">
                  <c:v>7375</c:v>
                </c:pt>
                <c:pt idx="482">
                  <c:v>3788</c:v>
                </c:pt>
                <c:pt idx="483">
                  <c:v>17118</c:v>
                </c:pt>
                <c:pt idx="484">
                  <c:v>7205</c:v>
                </c:pt>
                <c:pt idx="485">
                  <c:v>14708</c:v>
                </c:pt>
                <c:pt idx="486">
                  <c:v>16208</c:v>
                </c:pt>
                <c:pt idx="487">
                  <c:v>2803</c:v>
                </c:pt>
                <c:pt idx="488">
                  <c:v>15015</c:v>
                </c:pt>
                <c:pt idx="489">
                  <c:v>16109</c:v>
                </c:pt>
                <c:pt idx="490">
                  <c:v>3071</c:v>
                </c:pt>
                <c:pt idx="491">
                  <c:v>6522</c:v>
                </c:pt>
                <c:pt idx="492">
                  <c:v>7352</c:v>
                </c:pt>
                <c:pt idx="493">
                  <c:v>5211</c:v>
                </c:pt>
                <c:pt idx="494">
                  <c:v>10383</c:v>
                </c:pt>
                <c:pt idx="495">
                  <c:v>12344</c:v>
                </c:pt>
                <c:pt idx="496">
                  <c:v>4245</c:v>
                </c:pt>
                <c:pt idx="497">
                  <c:v>0</c:v>
                </c:pt>
                <c:pt idx="498">
                  <c:v>0</c:v>
                </c:pt>
                <c:pt idx="499">
                  <c:v>1765</c:v>
                </c:pt>
                <c:pt idx="500">
                  <c:v>7093</c:v>
                </c:pt>
                <c:pt idx="501">
                  <c:v>5964</c:v>
                </c:pt>
                <c:pt idx="502">
                  <c:v>14946</c:v>
                </c:pt>
                <c:pt idx="503">
                  <c:v>12987</c:v>
                </c:pt>
                <c:pt idx="504">
                  <c:v>4815</c:v>
                </c:pt>
                <c:pt idx="505">
                  <c:v>14364</c:v>
                </c:pt>
                <c:pt idx="506">
                  <c:v>16115</c:v>
                </c:pt>
                <c:pt idx="507">
                  <c:v>5958</c:v>
                </c:pt>
                <c:pt idx="508">
                  <c:v>3063</c:v>
                </c:pt>
                <c:pt idx="509">
                  <c:v>18499</c:v>
                </c:pt>
                <c:pt idx="510">
                  <c:v>8450</c:v>
                </c:pt>
                <c:pt idx="511">
                  <c:v>2550</c:v>
                </c:pt>
                <c:pt idx="512">
                  <c:v>13069</c:v>
                </c:pt>
                <c:pt idx="513">
                  <c:v>18003</c:v>
                </c:pt>
                <c:pt idx="514">
                  <c:v>3120</c:v>
                </c:pt>
                <c:pt idx="515">
                  <c:v>7772</c:v>
                </c:pt>
                <c:pt idx="516">
                  <c:v>3078</c:v>
                </c:pt>
                <c:pt idx="517">
                  <c:v>0</c:v>
                </c:pt>
                <c:pt idx="518">
                  <c:v>8661</c:v>
                </c:pt>
                <c:pt idx="519">
                  <c:v>16925</c:v>
                </c:pt>
                <c:pt idx="520">
                  <c:v>7978</c:v>
                </c:pt>
                <c:pt idx="521">
                  <c:v>15627</c:v>
                </c:pt>
                <c:pt idx="522">
                  <c:v>12909</c:v>
                </c:pt>
                <c:pt idx="523">
                  <c:v>9065</c:v>
                </c:pt>
                <c:pt idx="524">
                  <c:v>10253</c:v>
                </c:pt>
                <c:pt idx="525">
                  <c:v>9339</c:v>
                </c:pt>
                <c:pt idx="526">
                  <c:v>9172</c:v>
                </c:pt>
                <c:pt idx="527">
                  <c:v>16639</c:v>
                </c:pt>
                <c:pt idx="528">
                  <c:v>15335</c:v>
                </c:pt>
                <c:pt idx="529">
                  <c:v>3239</c:v>
                </c:pt>
                <c:pt idx="530">
                  <c:v>20902</c:v>
                </c:pt>
                <c:pt idx="531">
                  <c:v>10622</c:v>
                </c:pt>
                <c:pt idx="532">
                  <c:v>7872</c:v>
                </c:pt>
                <c:pt idx="533">
                  <c:v>15276</c:v>
                </c:pt>
                <c:pt idx="534">
                  <c:v>14042</c:v>
                </c:pt>
                <c:pt idx="535">
                  <c:v>2189</c:v>
                </c:pt>
                <c:pt idx="536">
                  <c:v>13958</c:v>
                </c:pt>
                <c:pt idx="537">
                  <c:v>14180</c:v>
                </c:pt>
                <c:pt idx="538">
                  <c:v>2700</c:v>
                </c:pt>
                <c:pt idx="539">
                  <c:v>9894</c:v>
                </c:pt>
                <c:pt idx="540">
                  <c:v>10117</c:v>
                </c:pt>
                <c:pt idx="541">
                  <c:v>7589</c:v>
                </c:pt>
                <c:pt idx="542">
                  <c:v>10017</c:v>
                </c:pt>
                <c:pt idx="543">
                  <c:v>14636</c:v>
                </c:pt>
                <c:pt idx="544">
                  <c:v>7165</c:v>
                </c:pt>
                <c:pt idx="545">
                  <c:v>8861</c:v>
                </c:pt>
                <c:pt idx="546">
                  <c:v>5667</c:v>
                </c:pt>
                <c:pt idx="547">
                  <c:v>0</c:v>
                </c:pt>
                <c:pt idx="548">
                  <c:v>2414</c:v>
                </c:pt>
                <c:pt idx="549">
                  <c:v>12862</c:v>
                </c:pt>
                <c:pt idx="550">
                  <c:v>7724</c:v>
                </c:pt>
                <c:pt idx="551">
                  <c:v>13166</c:v>
                </c:pt>
                <c:pt idx="552">
                  <c:v>11439</c:v>
                </c:pt>
                <c:pt idx="553">
                  <c:v>2520</c:v>
                </c:pt>
                <c:pt idx="554">
                  <c:v>13763</c:v>
                </c:pt>
                <c:pt idx="555">
                  <c:v>14870</c:v>
                </c:pt>
                <c:pt idx="556">
                  <c:v>6321</c:v>
                </c:pt>
                <c:pt idx="557">
                  <c:v>2933</c:v>
                </c:pt>
                <c:pt idx="558">
                  <c:v>13027</c:v>
                </c:pt>
                <c:pt idx="559">
                  <c:v>10291</c:v>
                </c:pt>
                <c:pt idx="560">
                  <c:v>8609</c:v>
                </c:pt>
                <c:pt idx="561">
                  <c:v>14350</c:v>
                </c:pt>
                <c:pt idx="562">
                  <c:v>13351</c:v>
                </c:pt>
                <c:pt idx="563">
                  <c:v>3267</c:v>
                </c:pt>
                <c:pt idx="564">
                  <c:v>0</c:v>
                </c:pt>
                <c:pt idx="565">
                  <c:v>0</c:v>
                </c:pt>
                <c:pt idx="566">
                  <c:v>4444</c:v>
                </c:pt>
                <c:pt idx="567">
                  <c:v>9609</c:v>
                </c:pt>
                <c:pt idx="568">
                  <c:v>13463</c:v>
                </c:pt>
                <c:pt idx="569">
                  <c:v>4502</c:v>
                </c:pt>
                <c:pt idx="570">
                  <c:v>13469</c:v>
                </c:pt>
                <c:pt idx="571">
                  <c:v>17021</c:v>
                </c:pt>
                <c:pt idx="572">
                  <c:v>2702</c:v>
                </c:pt>
                <c:pt idx="573">
                  <c:v>8660</c:v>
                </c:pt>
                <c:pt idx="574">
                  <c:v>11776</c:v>
                </c:pt>
                <c:pt idx="575">
                  <c:v>10325</c:v>
                </c:pt>
                <c:pt idx="576">
                  <c:v>1957</c:v>
                </c:pt>
                <c:pt idx="577">
                  <c:v>12552</c:v>
                </c:pt>
                <c:pt idx="578">
                  <c:v>14276</c:v>
                </c:pt>
                <c:pt idx="579">
                  <c:v>4702</c:v>
                </c:pt>
                <c:pt idx="580">
                  <c:v>7287</c:v>
                </c:pt>
                <c:pt idx="581">
                  <c:v>9928</c:v>
                </c:pt>
                <c:pt idx="582">
                  <c:v>0</c:v>
                </c:pt>
                <c:pt idx="583">
                  <c:v>2424</c:v>
                </c:pt>
                <c:pt idx="584">
                  <c:v>8798</c:v>
                </c:pt>
                <c:pt idx="585">
                  <c:v>1534</c:v>
                </c:pt>
                <c:pt idx="586">
                  <c:v>16151</c:v>
                </c:pt>
                <c:pt idx="587">
                  <c:v>11612</c:v>
                </c:pt>
                <c:pt idx="588">
                  <c:v>4264</c:v>
                </c:pt>
                <c:pt idx="589">
                  <c:v>13549</c:v>
                </c:pt>
                <c:pt idx="590">
                  <c:v>7251</c:v>
                </c:pt>
                <c:pt idx="591">
                  <c:v>10059</c:v>
                </c:pt>
                <c:pt idx="592">
                  <c:v>9018</c:v>
                </c:pt>
                <c:pt idx="593">
                  <c:v>13093</c:v>
                </c:pt>
                <c:pt idx="594">
                  <c:v>13206</c:v>
                </c:pt>
                <c:pt idx="595">
                  <c:v>12218</c:v>
                </c:pt>
                <c:pt idx="596">
                  <c:v>14250</c:v>
                </c:pt>
                <c:pt idx="597">
                  <c:v>2824</c:v>
                </c:pt>
                <c:pt idx="598">
                  <c:v>2354</c:v>
                </c:pt>
                <c:pt idx="599">
                  <c:v>9938</c:v>
                </c:pt>
                <c:pt idx="600">
                  <c:v>13856</c:v>
                </c:pt>
                <c:pt idx="601">
                  <c:v>6390</c:v>
                </c:pt>
                <c:pt idx="602">
                  <c:v>5430</c:v>
                </c:pt>
                <c:pt idx="603">
                  <c:v>17462</c:v>
                </c:pt>
                <c:pt idx="604">
                  <c:v>5352</c:v>
                </c:pt>
                <c:pt idx="605">
                  <c:v>6339</c:v>
                </c:pt>
                <c:pt idx="606">
                  <c:v>14074</c:v>
                </c:pt>
                <c:pt idx="607">
                  <c:v>8517</c:v>
                </c:pt>
                <c:pt idx="608">
                  <c:v>8766</c:v>
                </c:pt>
                <c:pt idx="609">
                  <c:v>14593</c:v>
                </c:pt>
                <c:pt idx="610">
                  <c:v>5114</c:v>
                </c:pt>
                <c:pt idx="611">
                  <c:v>3901</c:v>
                </c:pt>
                <c:pt idx="612">
                  <c:v>12993</c:v>
                </c:pt>
                <c:pt idx="613">
                  <c:v>1643</c:v>
                </c:pt>
                <c:pt idx="614">
                  <c:v>0</c:v>
                </c:pt>
                <c:pt idx="615">
                  <c:v>0</c:v>
                </c:pt>
                <c:pt idx="616">
                  <c:v>8447</c:v>
                </c:pt>
                <c:pt idx="617">
                  <c:v>13461</c:v>
                </c:pt>
                <c:pt idx="618">
                  <c:v>13726</c:v>
                </c:pt>
                <c:pt idx="619">
                  <c:v>5486</c:v>
                </c:pt>
                <c:pt idx="620">
                  <c:v>6588</c:v>
                </c:pt>
                <c:pt idx="621">
                  <c:v>14554</c:v>
                </c:pt>
                <c:pt idx="622">
                  <c:v>9005</c:v>
                </c:pt>
                <c:pt idx="623">
                  <c:v>1931</c:v>
                </c:pt>
                <c:pt idx="624">
                  <c:v>10994</c:v>
                </c:pt>
                <c:pt idx="625">
                  <c:v>9652</c:v>
                </c:pt>
                <c:pt idx="626">
                  <c:v>2244</c:v>
                </c:pt>
                <c:pt idx="627">
                  <c:v>6063</c:v>
                </c:pt>
                <c:pt idx="628">
                  <c:v>14002</c:v>
                </c:pt>
                <c:pt idx="629">
                  <c:v>16719</c:v>
                </c:pt>
                <c:pt idx="630">
                  <c:v>2700</c:v>
                </c:pt>
                <c:pt idx="631">
                  <c:v>7198</c:v>
                </c:pt>
                <c:pt idx="632">
                  <c:v>1187</c:v>
                </c:pt>
                <c:pt idx="633">
                  <c:v>0</c:v>
                </c:pt>
                <c:pt idx="634">
                  <c:v>7673</c:v>
                </c:pt>
                <c:pt idx="635">
                  <c:v>16373</c:v>
                </c:pt>
                <c:pt idx="636">
                  <c:v>3960</c:v>
                </c:pt>
                <c:pt idx="637">
                  <c:v>5779</c:v>
                </c:pt>
                <c:pt idx="638">
                  <c:v>14554</c:v>
                </c:pt>
                <c:pt idx="639">
                  <c:v>11714</c:v>
                </c:pt>
                <c:pt idx="640">
                  <c:v>2217</c:v>
                </c:pt>
                <c:pt idx="641">
                  <c:v>14922</c:v>
                </c:pt>
                <c:pt idx="642">
                  <c:v>16364</c:v>
                </c:pt>
                <c:pt idx="643">
                  <c:v>2398</c:v>
                </c:pt>
                <c:pt idx="644">
                  <c:v>9998</c:v>
                </c:pt>
                <c:pt idx="645">
                  <c:v>10947</c:v>
                </c:pt>
                <c:pt idx="646">
                  <c:v>8722</c:v>
                </c:pt>
                <c:pt idx="647">
                  <c:v>4547</c:v>
                </c:pt>
                <c:pt idx="648">
                  <c:v>19536</c:v>
                </c:pt>
                <c:pt idx="649">
                  <c:v>4910</c:v>
                </c:pt>
                <c:pt idx="650">
                  <c:v>0</c:v>
                </c:pt>
                <c:pt idx="651">
                  <c:v>0</c:v>
                </c:pt>
                <c:pt idx="652">
                  <c:v>8591</c:v>
                </c:pt>
                <c:pt idx="653">
                  <c:v>2896</c:v>
                </c:pt>
                <c:pt idx="654">
                  <c:v>14976</c:v>
                </c:pt>
                <c:pt idx="655">
                  <c:v>13651</c:v>
                </c:pt>
                <c:pt idx="656">
                  <c:v>2022</c:v>
                </c:pt>
                <c:pt idx="657">
                  <c:v>10465</c:v>
                </c:pt>
                <c:pt idx="658">
                  <c:v>10833</c:v>
                </c:pt>
                <c:pt idx="659">
                  <c:v>4189</c:v>
                </c:pt>
                <c:pt idx="660">
                  <c:v>8061</c:v>
                </c:pt>
                <c:pt idx="661">
                  <c:v>9850</c:v>
                </c:pt>
                <c:pt idx="662">
                  <c:v>18115</c:v>
                </c:pt>
                <c:pt idx="663">
                  <c:v>7903</c:v>
                </c:pt>
                <c:pt idx="664">
                  <c:v>14644</c:v>
                </c:pt>
                <c:pt idx="665">
                  <c:v>8893</c:v>
                </c:pt>
                <c:pt idx="666">
                  <c:v>10046</c:v>
                </c:pt>
                <c:pt idx="667">
                  <c:v>2684</c:v>
                </c:pt>
                <c:pt idx="668">
                  <c:v>7472</c:v>
                </c:pt>
                <c:pt idx="669">
                  <c:v>14859</c:v>
                </c:pt>
                <c:pt idx="670">
                  <c:v>3920</c:v>
                </c:pt>
                <c:pt idx="671">
                  <c:v>11826</c:v>
                </c:pt>
                <c:pt idx="672">
                  <c:v>16980</c:v>
                </c:pt>
                <c:pt idx="673">
                  <c:v>5602</c:v>
                </c:pt>
                <c:pt idx="674">
                  <c:v>8415</c:v>
                </c:pt>
                <c:pt idx="675">
                  <c:v>16720</c:v>
                </c:pt>
                <c:pt idx="676">
                  <c:v>10202</c:v>
                </c:pt>
                <c:pt idx="677">
                  <c:v>4314</c:v>
                </c:pt>
                <c:pt idx="678">
                  <c:v>13886</c:v>
                </c:pt>
                <c:pt idx="679">
                  <c:v>13487</c:v>
                </c:pt>
                <c:pt idx="680">
                  <c:v>4090</c:v>
                </c:pt>
                <c:pt idx="681">
                  <c:v>10277</c:v>
                </c:pt>
                <c:pt idx="682">
                  <c:v>15728</c:v>
                </c:pt>
                <c:pt idx="683">
                  <c:v>1348</c:v>
                </c:pt>
                <c:pt idx="684">
                  <c:v>0</c:v>
                </c:pt>
                <c:pt idx="685">
                  <c:v>4531</c:v>
                </c:pt>
                <c:pt idx="686">
                  <c:v>3429</c:v>
                </c:pt>
                <c:pt idx="687">
                  <c:v>12344</c:v>
                </c:pt>
                <c:pt idx="688">
                  <c:v>19278</c:v>
                </c:pt>
                <c:pt idx="689">
                  <c:v>3550</c:v>
                </c:pt>
                <c:pt idx="690">
                  <c:v>8349</c:v>
                </c:pt>
                <c:pt idx="691">
                  <c:v>11387</c:v>
                </c:pt>
                <c:pt idx="692">
                  <c:v>12309</c:v>
                </c:pt>
                <c:pt idx="693">
                  <c:v>7931</c:v>
                </c:pt>
                <c:pt idx="694">
                  <c:v>17915</c:v>
                </c:pt>
                <c:pt idx="695">
                  <c:v>9897</c:v>
                </c:pt>
                <c:pt idx="696">
                  <c:v>2081</c:v>
                </c:pt>
                <c:pt idx="697">
                  <c:v>15408</c:v>
                </c:pt>
                <c:pt idx="698">
                  <c:v>18062</c:v>
                </c:pt>
                <c:pt idx="699">
                  <c:v>4171</c:v>
                </c:pt>
                <c:pt idx="700">
                  <c:v>6937</c:v>
                </c:pt>
                <c:pt idx="701">
                  <c:v>412</c:v>
                </c:pt>
                <c:pt idx="702">
                  <c:v>5073</c:v>
                </c:pt>
                <c:pt idx="703">
                  <c:v>8831</c:v>
                </c:pt>
                <c:pt idx="704">
                  <c:v>8497</c:v>
                </c:pt>
                <c:pt idx="705">
                  <c:v>17966</c:v>
                </c:pt>
                <c:pt idx="706">
                  <c:v>18046</c:v>
                </c:pt>
                <c:pt idx="707">
                  <c:v>4451</c:v>
                </c:pt>
                <c:pt idx="708">
                  <c:v>16525</c:v>
                </c:pt>
                <c:pt idx="709">
                  <c:v>13542</c:v>
                </c:pt>
                <c:pt idx="710">
                  <c:v>2905</c:v>
                </c:pt>
                <c:pt idx="711">
                  <c:v>11216</c:v>
                </c:pt>
                <c:pt idx="712">
                  <c:v>12104</c:v>
                </c:pt>
                <c:pt idx="713">
                  <c:v>14552</c:v>
                </c:pt>
                <c:pt idx="714">
                  <c:v>20225</c:v>
                </c:pt>
                <c:pt idx="715">
                  <c:v>14400</c:v>
                </c:pt>
                <c:pt idx="716">
                  <c:v>1017</c:v>
                </c:pt>
                <c:pt idx="717">
                  <c:v>21</c:v>
                </c:pt>
                <c:pt idx="718">
                  <c:v>0</c:v>
                </c:pt>
                <c:pt idx="719">
                  <c:v>13455</c:v>
                </c:pt>
                <c:pt idx="720">
                  <c:v>12786</c:v>
                </c:pt>
                <c:pt idx="721">
                  <c:v>10279</c:v>
                </c:pt>
                <c:pt idx="722">
                  <c:v>2454</c:v>
                </c:pt>
                <c:pt idx="723">
                  <c:v>11554</c:v>
                </c:pt>
                <c:pt idx="724">
                  <c:v>21880</c:v>
                </c:pt>
                <c:pt idx="725">
                  <c:v>12095</c:v>
                </c:pt>
                <c:pt idx="726">
                  <c:v>13495</c:v>
                </c:pt>
                <c:pt idx="727">
                  <c:v>17104</c:v>
                </c:pt>
                <c:pt idx="728">
                  <c:v>7340</c:v>
                </c:pt>
                <c:pt idx="729">
                  <c:v>13380</c:v>
                </c:pt>
                <c:pt idx="730">
                  <c:v>19726</c:v>
                </c:pt>
                <c:pt idx="731">
                  <c:v>2899</c:v>
                </c:pt>
                <c:pt idx="732">
                  <c:v>8272</c:v>
                </c:pt>
                <c:pt idx="733">
                  <c:v>14996</c:v>
                </c:pt>
                <c:pt idx="734">
                  <c:v>3023</c:v>
                </c:pt>
                <c:pt idx="735">
                  <c:v>14955</c:v>
                </c:pt>
                <c:pt idx="736">
                  <c:v>1646</c:v>
                </c:pt>
                <c:pt idx="737">
                  <c:v>16931</c:v>
                </c:pt>
                <c:pt idx="738">
                  <c:v>18965</c:v>
                </c:pt>
                <c:pt idx="739">
                  <c:v>4913</c:v>
                </c:pt>
                <c:pt idx="740">
                  <c:v>13249</c:v>
                </c:pt>
                <c:pt idx="741">
                  <c:v>19485</c:v>
                </c:pt>
                <c:pt idx="742">
                  <c:v>6613</c:v>
                </c:pt>
                <c:pt idx="743">
                  <c:v>762</c:v>
                </c:pt>
                <c:pt idx="744">
                  <c:v>14597</c:v>
                </c:pt>
                <c:pt idx="745">
                  <c:v>14084</c:v>
                </c:pt>
                <c:pt idx="746">
                  <c:v>2975</c:v>
                </c:pt>
                <c:pt idx="747">
                  <c:v>9687</c:v>
                </c:pt>
                <c:pt idx="748">
                  <c:v>14291</c:v>
                </c:pt>
                <c:pt idx="749">
                  <c:v>16981</c:v>
                </c:pt>
                <c:pt idx="750">
                  <c:v>4376</c:v>
                </c:pt>
                <c:pt idx="751">
                  <c:v>2219</c:v>
                </c:pt>
                <c:pt idx="752">
                  <c:v>0</c:v>
                </c:pt>
                <c:pt idx="753">
                  <c:v>1469</c:v>
                </c:pt>
                <c:pt idx="754">
                  <c:v>19224</c:v>
                </c:pt>
                <c:pt idx="755">
                  <c:v>15414</c:v>
                </c:pt>
                <c:pt idx="756">
                  <c:v>1904</c:v>
                </c:pt>
                <c:pt idx="757">
                  <c:v>10273</c:v>
                </c:pt>
                <c:pt idx="758">
                  <c:v>15252</c:v>
                </c:pt>
                <c:pt idx="759">
                  <c:v>12138</c:v>
                </c:pt>
                <c:pt idx="760">
                  <c:v>10959</c:v>
                </c:pt>
                <c:pt idx="761">
                  <c:v>16763</c:v>
                </c:pt>
                <c:pt idx="762">
                  <c:v>11996</c:v>
                </c:pt>
                <c:pt idx="763">
                  <c:v>4366</c:v>
                </c:pt>
                <c:pt idx="764">
                  <c:v>19385</c:v>
                </c:pt>
                <c:pt idx="765">
                  <c:v>19095</c:v>
                </c:pt>
                <c:pt idx="766">
                  <c:v>5577</c:v>
                </c:pt>
                <c:pt idx="767">
                  <c:v>3600</c:v>
                </c:pt>
                <c:pt idx="768">
                  <c:v>20276</c:v>
                </c:pt>
                <c:pt idx="769">
                  <c:v>6275</c:v>
                </c:pt>
                <c:pt idx="770">
                  <c:v>0</c:v>
                </c:pt>
                <c:pt idx="771">
                  <c:v>7111</c:v>
                </c:pt>
                <c:pt idx="772">
                  <c:v>8154</c:v>
                </c:pt>
                <c:pt idx="773">
                  <c:v>5012</c:v>
                </c:pt>
                <c:pt idx="774">
                  <c:v>18084</c:v>
                </c:pt>
                <c:pt idx="775">
                  <c:v>14042</c:v>
                </c:pt>
                <c:pt idx="776">
                  <c:v>6870</c:v>
                </c:pt>
                <c:pt idx="777">
                  <c:v>8758</c:v>
                </c:pt>
                <c:pt idx="778">
                  <c:v>6434</c:v>
                </c:pt>
                <c:pt idx="779">
                  <c:v>10910</c:v>
                </c:pt>
                <c:pt idx="780">
                  <c:v>18726</c:v>
                </c:pt>
                <c:pt idx="781">
                  <c:v>20052</c:v>
                </c:pt>
                <c:pt idx="782">
                  <c:v>4605</c:v>
                </c:pt>
                <c:pt idx="783">
                  <c:v>11565</c:v>
                </c:pt>
                <c:pt idx="784">
                  <c:v>13068</c:v>
                </c:pt>
                <c:pt idx="785">
                  <c:v>12797</c:v>
                </c:pt>
                <c:pt idx="786">
                  <c:v>11846</c:v>
                </c:pt>
                <c:pt idx="787">
                  <c:v>448</c:v>
                </c:pt>
                <c:pt idx="788">
                  <c:v>0</c:v>
                </c:pt>
                <c:pt idx="789">
                  <c:v>0</c:v>
                </c:pt>
                <c:pt idx="790">
                  <c:v>13317</c:v>
                </c:pt>
                <c:pt idx="791">
                  <c:v>15598</c:v>
                </c:pt>
                <c:pt idx="792">
                  <c:v>6667</c:v>
                </c:pt>
                <c:pt idx="793">
                  <c:v>19206</c:v>
                </c:pt>
                <c:pt idx="794">
                  <c:v>20031</c:v>
                </c:pt>
                <c:pt idx="795">
                  <c:v>3615</c:v>
                </c:pt>
                <c:pt idx="796">
                  <c:v>18673</c:v>
                </c:pt>
                <c:pt idx="797">
                  <c:v>19878</c:v>
                </c:pt>
                <c:pt idx="798">
                  <c:v>10998</c:v>
                </c:pt>
                <c:pt idx="799">
                  <c:v>23789</c:v>
                </c:pt>
                <c:pt idx="800">
                  <c:v>9112</c:v>
                </c:pt>
                <c:pt idx="801">
                  <c:v>9748</c:v>
                </c:pt>
                <c:pt idx="802">
                  <c:v>24496</c:v>
                </c:pt>
                <c:pt idx="803">
                  <c:v>3111</c:v>
                </c:pt>
                <c:pt idx="804">
                  <c:v>7643</c:v>
                </c:pt>
                <c:pt idx="805">
                  <c:v>7821</c:v>
                </c:pt>
                <c:pt idx="806">
                  <c:v>13137</c:v>
                </c:pt>
                <c:pt idx="807">
                  <c:v>19381</c:v>
                </c:pt>
                <c:pt idx="808">
                  <c:v>8127</c:v>
                </c:pt>
                <c:pt idx="809">
                  <c:v>13456</c:v>
                </c:pt>
                <c:pt idx="810">
                  <c:v>21004</c:v>
                </c:pt>
                <c:pt idx="811">
                  <c:v>9490</c:v>
                </c:pt>
                <c:pt idx="812">
                  <c:v>9318</c:v>
                </c:pt>
                <c:pt idx="813">
                  <c:v>19595</c:v>
                </c:pt>
                <c:pt idx="814">
                  <c:v>16313</c:v>
                </c:pt>
                <c:pt idx="815">
                  <c:v>3266</c:v>
                </c:pt>
                <c:pt idx="816">
                  <c:v>12740</c:v>
                </c:pt>
                <c:pt idx="817">
                  <c:v>18961</c:v>
                </c:pt>
                <c:pt idx="818">
                  <c:v>12587</c:v>
                </c:pt>
                <c:pt idx="819">
                  <c:v>9792</c:v>
                </c:pt>
                <c:pt idx="820">
                  <c:v>5598</c:v>
                </c:pt>
                <c:pt idx="821">
                  <c:v>26</c:v>
                </c:pt>
                <c:pt idx="822">
                  <c:v>4760</c:v>
                </c:pt>
                <c:pt idx="823">
                  <c:v>14339</c:v>
                </c:pt>
                <c:pt idx="824">
                  <c:v>9014</c:v>
                </c:pt>
                <c:pt idx="825">
                  <c:v>13457</c:v>
                </c:pt>
                <c:pt idx="826">
                  <c:v>11630</c:v>
                </c:pt>
                <c:pt idx="827">
                  <c:v>15326</c:v>
                </c:pt>
                <c:pt idx="828">
                  <c:v>14336</c:v>
                </c:pt>
                <c:pt idx="829">
                  <c:v>21557</c:v>
                </c:pt>
                <c:pt idx="830">
                  <c:v>8746</c:v>
                </c:pt>
                <c:pt idx="831">
                  <c:v>4858</c:v>
                </c:pt>
                <c:pt idx="832">
                  <c:v>20238</c:v>
                </c:pt>
                <c:pt idx="833">
                  <c:v>16927</c:v>
                </c:pt>
                <c:pt idx="834">
                  <c:v>4864</c:v>
                </c:pt>
                <c:pt idx="835">
                  <c:v>14474</c:v>
                </c:pt>
                <c:pt idx="836">
                  <c:v>14012</c:v>
                </c:pt>
                <c:pt idx="837">
                  <c:v>9032</c:v>
                </c:pt>
                <c:pt idx="838">
                  <c:v>0</c:v>
                </c:pt>
                <c:pt idx="839">
                  <c:v>1951</c:v>
                </c:pt>
                <c:pt idx="840">
                  <c:v>9117</c:v>
                </c:pt>
                <c:pt idx="841">
                  <c:v>18052</c:v>
                </c:pt>
                <c:pt idx="842">
                  <c:v>14013</c:v>
                </c:pt>
                <c:pt idx="843">
                  <c:v>2481</c:v>
                </c:pt>
                <c:pt idx="844">
                  <c:v>15408</c:v>
                </c:pt>
                <c:pt idx="845">
                  <c:v>17260</c:v>
                </c:pt>
                <c:pt idx="846">
                  <c:v>9074</c:v>
                </c:pt>
                <c:pt idx="847">
                  <c:v>4393</c:v>
                </c:pt>
                <c:pt idx="848">
                  <c:v>17238</c:v>
                </c:pt>
                <c:pt idx="849">
                  <c:v>14522</c:v>
                </c:pt>
                <c:pt idx="850">
                  <c:v>11241</c:v>
                </c:pt>
                <c:pt idx="851">
                  <c:v>19291</c:v>
                </c:pt>
                <c:pt idx="852">
                  <c:v>5349</c:v>
                </c:pt>
                <c:pt idx="853">
                  <c:v>1643</c:v>
                </c:pt>
                <c:pt idx="854">
                  <c:v>20301</c:v>
                </c:pt>
                <c:pt idx="855">
                  <c:v>203</c:v>
                </c:pt>
                <c:pt idx="856">
                  <c:v>0</c:v>
                </c:pt>
                <c:pt idx="857">
                  <c:v>2121</c:v>
                </c:pt>
                <c:pt idx="858">
                  <c:v>17663</c:v>
                </c:pt>
                <c:pt idx="859">
                  <c:v>6842</c:v>
                </c:pt>
                <c:pt idx="860">
                  <c:v>46</c:v>
                </c:pt>
                <c:pt idx="861">
                  <c:v>17642</c:v>
                </c:pt>
                <c:pt idx="862">
                  <c:v>12771</c:v>
                </c:pt>
                <c:pt idx="863">
                  <c:v>2177</c:v>
                </c:pt>
                <c:pt idx="864">
                  <c:v>14879</c:v>
                </c:pt>
                <c:pt idx="865">
                  <c:v>13787</c:v>
                </c:pt>
                <c:pt idx="866">
                  <c:v>5700</c:v>
                </c:pt>
                <c:pt idx="867">
                  <c:v>14399</c:v>
                </c:pt>
                <c:pt idx="868">
                  <c:v>15156</c:v>
                </c:pt>
                <c:pt idx="869">
                  <c:v>6031</c:v>
                </c:pt>
                <c:pt idx="870">
                  <c:v>17130</c:v>
                </c:pt>
                <c:pt idx="871">
                  <c:v>7289</c:v>
                </c:pt>
                <c:pt idx="872">
                  <c:v>1308</c:v>
                </c:pt>
                <c:pt idx="873">
                  <c:v>0</c:v>
                </c:pt>
                <c:pt idx="874">
                  <c:v>8010</c:v>
                </c:pt>
                <c:pt idx="875">
                  <c:v>14883</c:v>
                </c:pt>
                <c:pt idx="876">
                  <c:v>5873</c:v>
                </c:pt>
                <c:pt idx="877">
                  <c:v>854</c:v>
                </c:pt>
                <c:pt idx="878">
                  <c:v>15552</c:v>
                </c:pt>
                <c:pt idx="879">
                  <c:v>10700</c:v>
                </c:pt>
                <c:pt idx="880">
                  <c:v>4996</c:v>
                </c:pt>
                <c:pt idx="881">
                  <c:v>15552</c:v>
                </c:pt>
                <c:pt idx="882">
                  <c:v>16989</c:v>
                </c:pt>
                <c:pt idx="883">
                  <c:v>2530</c:v>
                </c:pt>
                <c:pt idx="884">
                  <c:v>15053</c:v>
                </c:pt>
                <c:pt idx="885">
                  <c:v>16018</c:v>
                </c:pt>
                <c:pt idx="886">
                  <c:v>1588</c:v>
                </c:pt>
                <c:pt idx="887">
                  <c:v>11325</c:v>
                </c:pt>
                <c:pt idx="888">
                  <c:v>9996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12701</c:v>
                </c:pt>
                <c:pt idx="893">
                  <c:v>9320</c:v>
                </c:pt>
                <c:pt idx="894">
                  <c:v>16524</c:v>
                </c:pt>
                <c:pt idx="895">
                  <c:v>6531</c:v>
                </c:pt>
                <c:pt idx="896">
                  <c:v>5907</c:v>
                </c:pt>
                <c:pt idx="897">
                  <c:v>15200</c:v>
                </c:pt>
                <c:pt idx="898">
                  <c:v>7691</c:v>
                </c:pt>
                <c:pt idx="899">
                  <c:v>1785</c:v>
                </c:pt>
                <c:pt idx="900">
                  <c:v>5099</c:v>
                </c:pt>
                <c:pt idx="901">
                  <c:v>16599</c:v>
                </c:pt>
                <c:pt idx="902">
                  <c:v>8505</c:v>
                </c:pt>
                <c:pt idx="903">
                  <c:v>11988</c:v>
                </c:pt>
                <c:pt idx="904">
                  <c:v>12258</c:v>
                </c:pt>
                <c:pt idx="905">
                  <c:v>1175</c:v>
                </c:pt>
                <c:pt idx="906">
                  <c:v>522</c:v>
                </c:pt>
                <c:pt idx="907">
                  <c:v>36</c:v>
                </c:pt>
                <c:pt idx="908">
                  <c:v>9637</c:v>
                </c:pt>
                <c:pt idx="909">
                  <c:v>16974</c:v>
                </c:pt>
                <c:pt idx="910">
                  <c:v>2165</c:v>
                </c:pt>
                <c:pt idx="911">
                  <c:v>9266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903936"/>
        <c:axId val="100910208"/>
      </c:scatterChart>
      <c:valAx>
        <c:axId val="100903936"/>
        <c:scaling>
          <c:orientation val="minMax"/>
          <c:max val="95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100910208"/>
        <c:crosses val="autoZero"/>
        <c:crossBetween val="midCat"/>
        <c:majorUnit val="150"/>
      </c:valAx>
      <c:valAx>
        <c:axId val="1009102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read</a:t>
                </a:r>
                <a:r>
                  <a:rPr lang="en-US" baseline="0">
                    <a:latin typeface="Arial" panose="020B0604020202020204" pitchFamily="34" charset="0"/>
                    <a:cs typeface="Arial" panose="020B0604020202020204" pitchFamily="34" charset="0"/>
                  </a:rPr>
                  <a:t> rps</a:t>
                </a:r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9039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5"/>
          </c:marker>
          <c:yVal>
            <c:numRef>
              <c:f>Лист1!$A$1:$A$294</c:f>
              <c:numCache>
                <c:formatCode>General</c:formatCode>
                <c:ptCount val="294"/>
                <c:pt idx="0">
                  <c:v>0</c:v>
                </c:pt>
                <c:pt idx="1">
                  <c:v>7837</c:v>
                </c:pt>
                <c:pt idx="2">
                  <c:v>16406</c:v>
                </c:pt>
                <c:pt idx="3">
                  <c:v>13154</c:v>
                </c:pt>
                <c:pt idx="4">
                  <c:v>12141</c:v>
                </c:pt>
                <c:pt idx="5">
                  <c:v>12260</c:v>
                </c:pt>
                <c:pt idx="6">
                  <c:v>13578</c:v>
                </c:pt>
                <c:pt idx="7">
                  <c:v>12825</c:v>
                </c:pt>
                <c:pt idx="8">
                  <c:v>14129</c:v>
                </c:pt>
                <c:pt idx="9">
                  <c:v>13430</c:v>
                </c:pt>
                <c:pt idx="10">
                  <c:v>11096</c:v>
                </c:pt>
                <c:pt idx="11">
                  <c:v>9621</c:v>
                </c:pt>
                <c:pt idx="12">
                  <c:v>21029</c:v>
                </c:pt>
                <c:pt idx="13">
                  <c:v>12611</c:v>
                </c:pt>
                <c:pt idx="14">
                  <c:v>12244</c:v>
                </c:pt>
                <c:pt idx="15">
                  <c:v>13089</c:v>
                </c:pt>
                <c:pt idx="16">
                  <c:v>11762</c:v>
                </c:pt>
                <c:pt idx="17">
                  <c:v>12329</c:v>
                </c:pt>
                <c:pt idx="18">
                  <c:v>13508</c:v>
                </c:pt>
                <c:pt idx="19">
                  <c:v>9349</c:v>
                </c:pt>
                <c:pt idx="20">
                  <c:v>8892</c:v>
                </c:pt>
                <c:pt idx="21">
                  <c:v>14362</c:v>
                </c:pt>
                <c:pt idx="22">
                  <c:v>10693</c:v>
                </c:pt>
                <c:pt idx="23">
                  <c:v>14950</c:v>
                </c:pt>
                <c:pt idx="24">
                  <c:v>12700</c:v>
                </c:pt>
                <c:pt idx="25">
                  <c:v>13409</c:v>
                </c:pt>
                <c:pt idx="26">
                  <c:v>16373</c:v>
                </c:pt>
                <c:pt idx="27">
                  <c:v>11758</c:v>
                </c:pt>
                <c:pt idx="28">
                  <c:v>9348</c:v>
                </c:pt>
                <c:pt idx="29">
                  <c:v>10571</c:v>
                </c:pt>
                <c:pt idx="30">
                  <c:v>13892</c:v>
                </c:pt>
                <c:pt idx="31">
                  <c:v>10687</c:v>
                </c:pt>
                <c:pt idx="32">
                  <c:v>4119</c:v>
                </c:pt>
                <c:pt idx="33">
                  <c:v>10943</c:v>
                </c:pt>
                <c:pt idx="34">
                  <c:v>13115</c:v>
                </c:pt>
                <c:pt idx="35">
                  <c:v>15535</c:v>
                </c:pt>
                <c:pt idx="36">
                  <c:v>15348</c:v>
                </c:pt>
                <c:pt idx="37">
                  <c:v>13245</c:v>
                </c:pt>
                <c:pt idx="38">
                  <c:v>10584</c:v>
                </c:pt>
                <c:pt idx="39">
                  <c:v>13424</c:v>
                </c:pt>
                <c:pt idx="40">
                  <c:v>12749</c:v>
                </c:pt>
                <c:pt idx="41">
                  <c:v>14472</c:v>
                </c:pt>
                <c:pt idx="42">
                  <c:v>12877</c:v>
                </c:pt>
                <c:pt idx="43">
                  <c:v>7827</c:v>
                </c:pt>
                <c:pt idx="44">
                  <c:v>13852</c:v>
                </c:pt>
                <c:pt idx="45">
                  <c:v>10673</c:v>
                </c:pt>
                <c:pt idx="46">
                  <c:v>11381</c:v>
                </c:pt>
                <c:pt idx="47">
                  <c:v>13732</c:v>
                </c:pt>
                <c:pt idx="48">
                  <c:v>7199</c:v>
                </c:pt>
                <c:pt idx="49">
                  <c:v>11691</c:v>
                </c:pt>
                <c:pt idx="50">
                  <c:v>13493</c:v>
                </c:pt>
                <c:pt idx="51">
                  <c:v>12134</c:v>
                </c:pt>
                <c:pt idx="52">
                  <c:v>12431</c:v>
                </c:pt>
                <c:pt idx="53">
                  <c:v>12220</c:v>
                </c:pt>
                <c:pt idx="54">
                  <c:v>13543</c:v>
                </c:pt>
                <c:pt idx="55">
                  <c:v>12533</c:v>
                </c:pt>
                <c:pt idx="56">
                  <c:v>11428</c:v>
                </c:pt>
                <c:pt idx="57">
                  <c:v>10994</c:v>
                </c:pt>
                <c:pt idx="58">
                  <c:v>9124</c:v>
                </c:pt>
                <c:pt idx="59">
                  <c:v>13538</c:v>
                </c:pt>
                <c:pt idx="60">
                  <c:v>10395</c:v>
                </c:pt>
                <c:pt idx="61">
                  <c:v>8807</c:v>
                </c:pt>
                <c:pt idx="62">
                  <c:v>13032</c:v>
                </c:pt>
                <c:pt idx="63">
                  <c:v>14035</c:v>
                </c:pt>
                <c:pt idx="64">
                  <c:v>14017</c:v>
                </c:pt>
                <c:pt idx="65">
                  <c:v>12600</c:v>
                </c:pt>
                <c:pt idx="66">
                  <c:v>13649</c:v>
                </c:pt>
                <c:pt idx="67">
                  <c:v>9775</c:v>
                </c:pt>
                <c:pt idx="68">
                  <c:v>9570</c:v>
                </c:pt>
                <c:pt idx="69">
                  <c:v>13854</c:v>
                </c:pt>
                <c:pt idx="70">
                  <c:v>12175</c:v>
                </c:pt>
                <c:pt idx="71">
                  <c:v>14455</c:v>
                </c:pt>
                <c:pt idx="72">
                  <c:v>13515</c:v>
                </c:pt>
                <c:pt idx="73">
                  <c:v>11639</c:v>
                </c:pt>
                <c:pt idx="74">
                  <c:v>12762</c:v>
                </c:pt>
                <c:pt idx="75">
                  <c:v>11347</c:v>
                </c:pt>
                <c:pt idx="76">
                  <c:v>12838</c:v>
                </c:pt>
                <c:pt idx="77">
                  <c:v>13459</c:v>
                </c:pt>
                <c:pt idx="78">
                  <c:v>9833</c:v>
                </c:pt>
                <c:pt idx="79">
                  <c:v>13075</c:v>
                </c:pt>
                <c:pt idx="80">
                  <c:v>12643</c:v>
                </c:pt>
                <c:pt idx="81">
                  <c:v>9033</c:v>
                </c:pt>
                <c:pt idx="82">
                  <c:v>13807</c:v>
                </c:pt>
                <c:pt idx="83">
                  <c:v>11763</c:v>
                </c:pt>
                <c:pt idx="84">
                  <c:v>13621</c:v>
                </c:pt>
                <c:pt idx="85">
                  <c:v>12074</c:v>
                </c:pt>
                <c:pt idx="86">
                  <c:v>12752</c:v>
                </c:pt>
                <c:pt idx="87">
                  <c:v>12075</c:v>
                </c:pt>
                <c:pt idx="88">
                  <c:v>13004</c:v>
                </c:pt>
                <c:pt idx="89">
                  <c:v>14698</c:v>
                </c:pt>
                <c:pt idx="90">
                  <c:v>13384</c:v>
                </c:pt>
                <c:pt idx="91">
                  <c:v>12884</c:v>
                </c:pt>
                <c:pt idx="92">
                  <c:v>8543</c:v>
                </c:pt>
                <c:pt idx="93">
                  <c:v>14983</c:v>
                </c:pt>
                <c:pt idx="94">
                  <c:v>9864</c:v>
                </c:pt>
                <c:pt idx="95">
                  <c:v>12585</c:v>
                </c:pt>
                <c:pt idx="96">
                  <c:v>8701</c:v>
                </c:pt>
                <c:pt idx="97">
                  <c:v>14409</c:v>
                </c:pt>
                <c:pt idx="98">
                  <c:v>14180</c:v>
                </c:pt>
                <c:pt idx="99">
                  <c:v>13586</c:v>
                </c:pt>
                <c:pt idx="100">
                  <c:v>12784</c:v>
                </c:pt>
                <c:pt idx="101">
                  <c:v>9151</c:v>
                </c:pt>
                <c:pt idx="102">
                  <c:v>14966</c:v>
                </c:pt>
                <c:pt idx="103">
                  <c:v>6143</c:v>
                </c:pt>
                <c:pt idx="104">
                  <c:v>12659</c:v>
                </c:pt>
                <c:pt idx="105">
                  <c:v>13103</c:v>
                </c:pt>
                <c:pt idx="106">
                  <c:v>14833</c:v>
                </c:pt>
                <c:pt idx="107">
                  <c:v>13488</c:v>
                </c:pt>
                <c:pt idx="108">
                  <c:v>12871</c:v>
                </c:pt>
                <c:pt idx="109">
                  <c:v>12388</c:v>
                </c:pt>
                <c:pt idx="110">
                  <c:v>8501</c:v>
                </c:pt>
                <c:pt idx="111">
                  <c:v>13123</c:v>
                </c:pt>
                <c:pt idx="112">
                  <c:v>14248</c:v>
                </c:pt>
                <c:pt idx="113">
                  <c:v>9250</c:v>
                </c:pt>
                <c:pt idx="114">
                  <c:v>10863</c:v>
                </c:pt>
                <c:pt idx="115">
                  <c:v>12096</c:v>
                </c:pt>
                <c:pt idx="116">
                  <c:v>12341</c:v>
                </c:pt>
                <c:pt idx="117">
                  <c:v>13153</c:v>
                </c:pt>
                <c:pt idx="118">
                  <c:v>8814</c:v>
                </c:pt>
                <c:pt idx="119">
                  <c:v>12349</c:v>
                </c:pt>
                <c:pt idx="120">
                  <c:v>12252</c:v>
                </c:pt>
                <c:pt idx="121">
                  <c:v>13059</c:v>
                </c:pt>
                <c:pt idx="122">
                  <c:v>14428</c:v>
                </c:pt>
                <c:pt idx="123">
                  <c:v>13328</c:v>
                </c:pt>
                <c:pt idx="124">
                  <c:v>2671</c:v>
                </c:pt>
                <c:pt idx="125">
                  <c:v>12021</c:v>
                </c:pt>
                <c:pt idx="126">
                  <c:v>14209</c:v>
                </c:pt>
                <c:pt idx="127">
                  <c:v>11980</c:v>
                </c:pt>
                <c:pt idx="128">
                  <c:v>13885</c:v>
                </c:pt>
                <c:pt idx="129">
                  <c:v>13788</c:v>
                </c:pt>
                <c:pt idx="130">
                  <c:v>8783</c:v>
                </c:pt>
                <c:pt idx="131">
                  <c:v>11881</c:v>
                </c:pt>
                <c:pt idx="132">
                  <c:v>13767</c:v>
                </c:pt>
                <c:pt idx="133">
                  <c:v>14243</c:v>
                </c:pt>
                <c:pt idx="134">
                  <c:v>6739</c:v>
                </c:pt>
                <c:pt idx="135">
                  <c:v>11181</c:v>
                </c:pt>
                <c:pt idx="136">
                  <c:v>15552</c:v>
                </c:pt>
                <c:pt idx="137">
                  <c:v>10992</c:v>
                </c:pt>
                <c:pt idx="138">
                  <c:v>10972</c:v>
                </c:pt>
                <c:pt idx="139">
                  <c:v>17822</c:v>
                </c:pt>
                <c:pt idx="140">
                  <c:v>13375</c:v>
                </c:pt>
                <c:pt idx="141">
                  <c:v>13380</c:v>
                </c:pt>
                <c:pt idx="142">
                  <c:v>16557</c:v>
                </c:pt>
                <c:pt idx="143">
                  <c:v>3064</c:v>
                </c:pt>
                <c:pt idx="144">
                  <c:v>5254</c:v>
                </c:pt>
                <c:pt idx="145">
                  <c:v>13193</c:v>
                </c:pt>
                <c:pt idx="146">
                  <c:v>13601</c:v>
                </c:pt>
                <c:pt idx="147">
                  <c:v>10514</c:v>
                </c:pt>
                <c:pt idx="148">
                  <c:v>12163</c:v>
                </c:pt>
                <c:pt idx="149">
                  <c:v>10945</c:v>
                </c:pt>
                <c:pt idx="150">
                  <c:v>12923</c:v>
                </c:pt>
                <c:pt idx="151">
                  <c:v>8173</c:v>
                </c:pt>
                <c:pt idx="152">
                  <c:v>12835</c:v>
                </c:pt>
                <c:pt idx="153">
                  <c:v>9590</c:v>
                </c:pt>
                <c:pt idx="154">
                  <c:v>15655</c:v>
                </c:pt>
                <c:pt idx="155">
                  <c:v>12782</c:v>
                </c:pt>
                <c:pt idx="156">
                  <c:v>11299</c:v>
                </c:pt>
                <c:pt idx="157">
                  <c:v>12443</c:v>
                </c:pt>
                <c:pt idx="158">
                  <c:v>12699</c:v>
                </c:pt>
                <c:pt idx="159">
                  <c:v>11923</c:v>
                </c:pt>
                <c:pt idx="160">
                  <c:v>12191</c:v>
                </c:pt>
                <c:pt idx="161">
                  <c:v>591</c:v>
                </c:pt>
                <c:pt idx="162">
                  <c:v>14061</c:v>
                </c:pt>
                <c:pt idx="163">
                  <c:v>9822</c:v>
                </c:pt>
                <c:pt idx="164">
                  <c:v>16437</c:v>
                </c:pt>
                <c:pt idx="165">
                  <c:v>10065</c:v>
                </c:pt>
                <c:pt idx="166">
                  <c:v>9856</c:v>
                </c:pt>
                <c:pt idx="167">
                  <c:v>13513</c:v>
                </c:pt>
                <c:pt idx="168">
                  <c:v>12670</c:v>
                </c:pt>
                <c:pt idx="169">
                  <c:v>15537</c:v>
                </c:pt>
                <c:pt idx="170">
                  <c:v>10486</c:v>
                </c:pt>
                <c:pt idx="171">
                  <c:v>12971</c:v>
                </c:pt>
                <c:pt idx="172">
                  <c:v>13062</c:v>
                </c:pt>
                <c:pt idx="173">
                  <c:v>6374</c:v>
                </c:pt>
                <c:pt idx="174">
                  <c:v>12262</c:v>
                </c:pt>
                <c:pt idx="175">
                  <c:v>12786</c:v>
                </c:pt>
                <c:pt idx="176">
                  <c:v>11389</c:v>
                </c:pt>
                <c:pt idx="177">
                  <c:v>12086</c:v>
                </c:pt>
                <c:pt idx="178">
                  <c:v>10741</c:v>
                </c:pt>
                <c:pt idx="179">
                  <c:v>11548</c:v>
                </c:pt>
                <c:pt idx="180">
                  <c:v>10672</c:v>
                </c:pt>
                <c:pt idx="181">
                  <c:v>16723</c:v>
                </c:pt>
                <c:pt idx="182">
                  <c:v>10765</c:v>
                </c:pt>
                <c:pt idx="183">
                  <c:v>7520</c:v>
                </c:pt>
                <c:pt idx="184">
                  <c:v>11547</c:v>
                </c:pt>
                <c:pt idx="185">
                  <c:v>13924</c:v>
                </c:pt>
                <c:pt idx="186">
                  <c:v>13483</c:v>
                </c:pt>
                <c:pt idx="187">
                  <c:v>12638</c:v>
                </c:pt>
                <c:pt idx="188">
                  <c:v>12112</c:v>
                </c:pt>
                <c:pt idx="189">
                  <c:v>13233</c:v>
                </c:pt>
                <c:pt idx="190">
                  <c:v>12351</c:v>
                </c:pt>
                <c:pt idx="191">
                  <c:v>11703</c:v>
                </c:pt>
                <c:pt idx="192">
                  <c:v>7161</c:v>
                </c:pt>
                <c:pt idx="193">
                  <c:v>12605</c:v>
                </c:pt>
                <c:pt idx="194">
                  <c:v>11504</c:v>
                </c:pt>
                <c:pt idx="195">
                  <c:v>14623</c:v>
                </c:pt>
                <c:pt idx="196">
                  <c:v>12933</c:v>
                </c:pt>
                <c:pt idx="197">
                  <c:v>13723</c:v>
                </c:pt>
                <c:pt idx="198">
                  <c:v>13813</c:v>
                </c:pt>
                <c:pt idx="199">
                  <c:v>7163</c:v>
                </c:pt>
                <c:pt idx="200">
                  <c:v>12619</c:v>
                </c:pt>
                <c:pt idx="201">
                  <c:v>13578</c:v>
                </c:pt>
                <c:pt idx="202">
                  <c:v>9485</c:v>
                </c:pt>
                <c:pt idx="203">
                  <c:v>7833</c:v>
                </c:pt>
                <c:pt idx="204">
                  <c:v>13782</c:v>
                </c:pt>
                <c:pt idx="205">
                  <c:v>13638</c:v>
                </c:pt>
                <c:pt idx="206">
                  <c:v>9613</c:v>
                </c:pt>
                <c:pt idx="207">
                  <c:v>12613</c:v>
                </c:pt>
                <c:pt idx="208">
                  <c:v>12493</c:v>
                </c:pt>
                <c:pt idx="209">
                  <c:v>13116</c:v>
                </c:pt>
                <c:pt idx="210">
                  <c:v>14153</c:v>
                </c:pt>
                <c:pt idx="211">
                  <c:v>12305</c:v>
                </c:pt>
                <c:pt idx="212">
                  <c:v>9271</c:v>
                </c:pt>
                <c:pt idx="213">
                  <c:v>12406</c:v>
                </c:pt>
                <c:pt idx="214">
                  <c:v>6339</c:v>
                </c:pt>
                <c:pt idx="215">
                  <c:v>10075</c:v>
                </c:pt>
                <c:pt idx="216">
                  <c:v>12580</c:v>
                </c:pt>
                <c:pt idx="217">
                  <c:v>12439</c:v>
                </c:pt>
                <c:pt idx="218">
                  <c:v>13749</c:v>
                </c:pt>
                <c:pt idx="219">
                  <c:v>13381</c:v>
                </c:pt>
                <c:pt idx="220">
                  <c:v>14947</c:v>
                </c:pt>
                <c:pt idx="221">
                  <c:v>13251</c:v>
                </c:pt>
                <c:pt idx="222">
                  <c:v>3144</c:v>
                </c:pt>
                <c:pt idx="223">
                  <c:v>6928</c:v>
                </c:pt>
                <c:pt idx="224">
                  <c:v>13116</c:v>
                </c:pt>
                <c:pt idx="225">
                  <c:v>8830</c:v>
                </c:pt>
                <c:pt idx="226">
                  <c:v>13154</c:v>
                </c:pt>
                <c:pt idx="227">
                  <c:v>6740</c:v>
                </c:pt>
                <c:pt idx="228">
                  <c:v>11848</c:v>
                </c:pt>
                <c:pt idx="229">
                  <c:v>8477</c:v>
                </c:pt>
                <c:pt idx="230">
                  <c:v>15097</c:v>
                </c:pt>
                <c:pt idx="231">
                  <c:v>12348</c:v>
                </c:pt>
                <c:pt idx="232">
                  <c:v>9833</c:v>
                </c:pt>
                <c:pt idx="233">
                  <c:v>8192</c:v>
                </c:pt>
                <c:pt idx="234">
                  <c:v>15655</c:v>
                </c:pt>
                <c:pt idx="235">
                  <c:v>8870</c:v>
                </c:pt>
                <c:pt idx="236">
                  <c:v>12879</c:v>
                </c:pt>
                <c:pt idx="237">
                  <c:v>11924</c:v>
                </c:pt>
                <c:pt idx="238">
                  <c:v>13552</c:v>
                </c:pt>
                <c:pt idx="239">
                  <c:v>12766</c:v>
                </c:pt>
                <c:pt idx="240">
                  <c:v>9730</c:v>
                </c:pt>
                <c:pt idx="241">
                  <c:v>15291</c:v>
                </c:pt>
                <c:pt idx="242">
                  <c:v>10695</c:v>
                </c:pt>
                <c:pt idx="243">
                  <c:v>5203</c:v>
                </c:pt>
                <c:pt idx="244">
                  <c:v>8368</c:v>
                </c:pt>
                <c:pt idx="245">
                  <c:v>13334</c:v>
                </c:pt>
                <c:pt idx="246">
                  <c:v>13474</c:v>
                </c:pt>
                <c:pt idx="247">
                  <c:v>11444</c:v>
                </c:pt>
                <c:pt idx="248">
                  <c:v>10842</c:v>
                </c:pt>
                <c:pt idx="249">
                  <c:v>13282</c:v>
                </c:pt>
                <c:pt idx="250">
                  <c:v>8479</c:v>
                </c:pt>
                <c:pt idx="251">
                  <c:v>12415</c:v>
                </c:pt>
                <c:pt idx="252">
                  <c:v>12731</c:v>
                </c:pt>
                <c:pt idx="253">
                  <c:v>10934</c:v>
                </c:pt>
                <c:pt idx="254">
                  <c:v>7696</c:v>
                </c:pt>
                <c:pt idx="255">
                  <c:v>14842</c:v>
                </c:pt>
                <c:pt idx="256">
                  <c:v>14678</c:v>
                </c:pt>
                <c:pt idx="257">
                  <c:v>14183</c:v>
                </c:pt>
                <c:pt idx="258">
                  <c:v>12321</c:v>
                </c:pt>
                <c:pt idx="259">
                  <c:v>7718</c:v>
                </c:pt>
                <c:pt idx="260">
                  <c:v>18223</c:v>
                </c:pt>
                <c:pt idx="261">
                  <c:v>13139</c:v>
                </c:pt>
                <c:pt idx="262">
                  <c:v>8207</c:v>
                </c:pt>
                <c:pt idx="263">
                  <c:v>8323</c:v>
                </c:pt>
                <c:pt idx="264">
                  <c:v>10684</c:v>
                </c:pt>
                <c:pt idx="265">
                  <c:v>12756</c:v>
                </c:pt>
                <c:pt idx="266">
                  <c:v>11109</c:v>
                </c:pt>
                <c:pt idx="267">
                  <c:v>12936</c:v>
                </c:pt>
                <c:pt idx="268">
                  <c:v>13398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932992"/>
        <c:axId val="101520896"/>
      </c:scatterChart>
      <c:valAx>
        <c:axId val="100932992"/>
        <c:scaling>
          <c:orientation val="minMax"/>
          <c:max val="27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101520896"/>
        <c:crosses val="autoZero"/>
        <c:crossBetween val="midCat"/>
      </c:valAx>
      <c:valAx>
        <c:axId val="1015208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write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rps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0932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5"/>
          </c:marker>
          <c:yVal>
            <c:numRef>
              <c:f>Лист1!$B$1:$B$294</c:f>
              <c:numCache>
                <c:formatCode>General</c:formatCode>
                <c:ptCount val="294"/>
                <c:pt idx="0">
                  <c:v>2587</c:v>
                </c:pt>
                <c:pt idx="1">
                  <c:v>5844</c:v>
                </c:pt>
                <c:pt idx="2">
                  <c:v>7368</c:v>
                </c:pt>
                <c:pt idx="3">
                  <c:v>17489</c:v>
                </c:pt>
                <c:pt idx="4">
                  <c:v>18770</c:v>
                </c:pt>
                <c:pt idx="5">
                  <c:v>19674</c:v>
                </c:pt>
                <c:pt idx="6">
                  <c:v>19708</c:v>
                </c:pt>
                <c:pt idx="7">
                  <c:v>21383</c:v>
                </c:pt>
                <c:pt idx="8">
                  <c:v>19795</c:v>
                </c:pt>
                <c:pt idx="9">
                  <c:v>16047</c:v>
                </c:pt>
                <c:pt idx="10">
                  <c:v>4526</c:v>
                </c:pt>
                <c:pt idx="11">
                  <c:v>21279</c:v>
                </c:pt>
                <c:pt idx="12">
                  <c:v>13090</c:v>
                </c:pt>
                <c:pt idx="13">
                  <c:v>23424</c:v>
                </c:pt>
                <c:pt idx="14">
                  <c:v>23548</c:v>
                </c:pt>
                <c:pt idx="15">
                  <c:v>22221</c:v>
                </c:pt>
                <c:pt idx="16">
                  <c:v>20835</c:v>
                </c:pt>
                <c:pt idx="17">
                  <c:v>21792</c:v>
                </c:pt>
                <c:pt idx="18">
                  <c:v>19478</c:v>
                </c:pt>
                <c:pt idx="19">
                  <c:v>4835</c:v>
                </c:pt>
                <c:pt idx="20">
                  <c:v>20952</c:v>
                </c:pt>
                <c:pt idx="21">
                  <c:v>18104</c:v>
                </c:pt>
                <c:pt idx="22">
                  <c:v>16369</c:v>
                </c:pt>
                <c:pt idx="23">
                  <c:v>22185</c:v>
                </c:pt>
                <c:pt idx="24">
                  <c:v>24431</c:v>
                </c:pt>
                <c:pt idx="25">
                  <c:v>22523</c:v>
                </c:pt>
                <c:pt idx="26">
                  <c:v>24492</c:v>
                </c:pt>
                <c:pt idx="27">
                  <c:v>25211</c:v>
                </c:pt>
                <c:pt idx="28">
                  <c:v>8114</c:v>
                </c:pt>
                <c:pt idx="29">
                  <c:v>19634</c:v>
                </c:pt>
                <c:pt idx="30">
                  <c:v>25001</c:v>
                </c:pt>
                <c:pt idx="31">
                  <c:v>15781</c:v>
                </c:pt>
                <c:pt idx="32">
                  <c:v>8125</c:v>
                </c:pt>
                <c:pt idx="33">
                  <c:v>18726</c:v>
                </c:pt>
                <c:pt idx="34">
                  <c:v>25198</c:v>
                </c:pt>
                <c:pt idx="35">
                  <c:v>25146</c:v>
                </c:pt>
                <c:pt idx="36">
                  <c:v>27603</c:v>
                </c:pt>
                <c:pt idx="37">
                  <c:v>23872</c:v>
                </c:pt>
                <c:pt idx="38">
                  <c:v>6888</c:v>
                </c:pt>
                <c:pt idx="39">
                  <c:v>28225</c:v>
                </c:pt>
                <c:pt idx="40">
                  <c:v>17071</c:v>
                </c:pt>
                <c:pt idx="41">
                  <c:v>25810</c:v>
                </c:pt>
                <c:pt idx="42">
                  <c:v>26918</c:v>
                </c:pt>
                <c:pt idx="43">
                  <c:v>18859</c:v>
                </c:pt>
                <c:pt idx="44">
                  <c:v>17404</c:v>
                </c:pt>
                <c:pt idx="45">
                  <c:v>26278</c:v>
                </c:pt>
                <c:pt idx="46">
                  <c:v>22578</c:v>
                </c:pt>
                <c:pt idx="47">
                  <c:v>14949</c:v>
                </c:pt>
                <c:pt idx="48">
                  <c:v>15714</c:v>
                </c:pt>
                <c:pt idx="49">
                  <c:v>24010</c:v>
                </c:pt>
                <c:pt idx="50">
                  <c:v>21285</c:v>
                </c:pt>
                <c:pt idx="51">
                  <c:v>20737</c:v>
                </c:pt>
                <c:pt idx="52">
                  <c:v>23279</c:v>
                </c:pt>
                <c:pt idx="53">
                  <c:v>17094</c:v>
                </c:pt>
                <c:pt idx="54">
                  <c:v>7265</c:v>
                </c:pt>
                <c:pt idx="55">
                  <c:v>6965</c:v>
                </c:pt>
                <c:pt idx="56">
                  <c:v>21389</c:v>
                </c:pt>
                <c:pt idx="57">
                  <c:v>7908</c:v>
                </c:pt>
                <c:pt idx="58">
                  <c:v>17636</c:v>
                </c:pt>
                <c:pt idx="59">
                  <c:v>24853</c:v>
                </c:pt>
                <c:pt idx="60">
                  <c:v>27942</c:v>
                </c:pt>
                <c:pt idx="61">
                  <c:v>7137</c:v>
                </c:pt>
                <c:pt idx="62">
                  <c:v>31118</c:v>
                </c:pt>
                <c:pt idx="63">
                  <c:v>26089</c:v>
                </c:pt>
                <c:pt idx="64">
                  <c:v>33181</c:v>
                </c:pt>
                <c:pt idx="65">
                  <c:v>31132</c:v>
                </c:pt>
                <c:pt idx="66">
                  <c:v>25158</c:v>
                </c:pt>
                <c:pt idx="67">
                  <c:v>10723</c:v>
                </c:pt>
                <c:pt idx="68">
                  <c:v>17995</c:v>
                </c:pt>
                <c:pt idx="69">
                  <c:v>30772</c:v>
                </c:pt>
                <c:pt idx="70">
                  <c:v>26662</c:v>
                </c:pt>
                <c:pt idx="71">
                  <c:v>20236</c:v>
                </c:pt>
                <c:pt idx="72">
                  <c:v>29114</c:v>
                </c:pt>
                <c:pt idx="73">
                  <c:v>30219</c:v>
                </c:pt>
                <c:pt idx="74">
                  <c:v>30096</c:v>
                </c:pt>
                <c:pt idx="75">
                  <c:v>30205</c:v>
                </c:pt>
                <c:pt idx="76">
                  <c:v>15383</c:v>
                </c:pt>
                <c:pt idx="77">
                  <c:v>30421</c:v>
                </c:pt>
                <c:pt idx="78">
                  <c:v>19584</c:v>
                </c:pt>
                <c:pt idx="79">
                  <c:v>31682</c:v>
                </c:pt>
                <c:pt idx="80">
                  <c:v>34103</c:v>
                </c:pt>
                <c:pt idx="81">
                  <c:v>9429</c:v>
                </c:pt>
                <c:pt idx="82">
                  <c:v>35495</c:v>
                </c:pt>
                <c:pt idx="83">
                  <c:v>30699</c:v>
                </c:pt>
                <c:pt idx="84">
                  <c:v>30913</c:v>
                </c:pt>
                <c:pt idx="85">
                  <c:v>25798</c:v>
                </c:pt>
                <c:pt idx="86">
                  <c:v>14152</c:v>
                </c:pt>
                <c:pt idx="87">
                  <c:v>30793</c:v>
                </c:pt>
                <c:pt idx="88">
                  <c:v>28322</c:v>
                </c:pt>
                <c:pt idx="89">
                  <c:v>29792</c:v>
                </c:pt>
                <c:pt idx="90">
                  <c:v>28279</c:v>
                </c:pt>
                <c:pt idx="91">
                  <c:v>24352</c:v>
                </c:pt>
                <c:pt idx="92">
                  <c:v>11743</c:v>
                </c:pt>
                <c:pt idx="93">
                  <c:v>24435</c:v>
                </c:pt>
                <c:pt idx="94">
                  <c:v>29408</c:v>
                </c:pt>
                <c:pt idx="95">
                  <c:v>21797</c:v>
                </c:pt>
                <c:pt idx="96">
                  <c:v>26925</c:v>
                </c:pt>
                <c:pt idx="97">
                  <c:v>35312</c:v>
                </c:pt>
                <c:pt idx="98">
                  <c:v>11876</c:v>
                </c:pt>
                <c:pt idx="99">
                  <c:v>5660</c:v>
                </c:pt>
                <c:pt idx="100">
                  <c:v>4066</c:v>
                </c:pt>
                <c:pt idx="101">
                  <c:v>20740</c:v>
                </c:pt>
                <c:pt idx="102">
                  <c:v>25092</c:v>
                </c:pt>
                <c:pt idx="103">
                  <c:v>12659</c:v>
                </c:pt>
                <c:pt idx="104">
                  <c:v>31921</c:v>
                </c:pt>
                <c:pt idx="105">
                  <c:v>36516</c:v>
                </c:pt>
                <c:pt idx="106">
                  <c:v>38831</c:v>
                </c:pt>
                <c:pt idx="107">
                  <c:v>35584</c:v>
                </c:pt>
                <c:pt idx="108">
                  <c:v>38659</c:v>
                </c:pt>
                <c:pt idx="109">
                  <c:v>37091</c:v>
                </c:pt>
                <c:pt idx="110">
                  <c:v>27643</c:v>
                </c:pt>
                <c:pt idx="111">
                  <c:v>30911</c:v>
                </c:pt>
                <c:pt idx="112">
                  <c:v>38189</c:v>
                </c:pt>
                <c:pt idx="113">
                  <c:v>18463</c:v>
                </c:pt>
                <c:pt idx="114">
                  <c:v>21434</c:v>
                </c:pt>
                <c:pt idx="115">
                  <c:v>37291</c:v>
                </c:pt>
                <c:pt idx="116">
                  <c:v>39869</c:v>
                </c:pt>
                <c:pt idx="117">
                  <c:v>38208</c:v>
                </c:pt>
                <c:pt idx="118">
                  <c:v>25367</c:v>
                </c:pt>
                <c:pt idx="119">
                  <c:v>40504</c:v>
                </c:pt>
                <c:pt idx="120">
                  <c:v>39810</c:v>
                </c:pt>
                <c:pt idx="121">
                  <c:v>38652</c:v>
                </c:pt>
                <c:pt idx="122">
                  <c:v>36575</c:v>
                </c:pt>
                <c:pt idx="123">
                  <c:v>28143</c:v>
                </c:pt>
                <c:pt idx="124">
                  <c:v>3302</c:v>
                </c:pt>
                <c:pt idx="125">
                  <c:v>41360</c:v>
                </c:pt>
                <c:pt idx="126">
                  <c:v>42054</c:v>
                </c:pt>
                <c:pt idx="127">
                  <c:v>30991</c:v>
                </c:pt>
                <c:pt idx="128">
                  <c:v>39190</c:v>
                </c:pt>
                <c:pt idx="129">
                  <c:v>39726</c:v>
                </c:pt>
                <c:pt idx="130">
                  <c:v>29608</c:v>
                </c:pt>
                <c:pt idx="131">
                  <c:v>37412</c:v>
                </c:pt>
                <c:pt idx="132">
                  <c:v>38026</c:v>
                </c:pt>
                <c:pt idx="133">
                  <c:v>23156</c:v>
                </c:pt>
                <c:pt idx="134">
                  <c:v>12703</c:v>
                </c:pt>
                <c:pt idx="135">
                  <c:v>30888</c:v>
                </c:pt>
                <c:pt idx="136">
                  <c:v>31738</c:v>
                </c:pt>
                <c:pt idx="137">
                  <c:v>31410</c:v>
                </c:pt>
                <c:pt idx="138">
                  <c:v>29070</c:v>
                </c:pt>
                <c:pt idx="139">
                  <c:v>38822</c:v>
                </c:pt>
                <c:pt idx="140">
                  <c:v>34187</c:v>
                </c:pt>
                <c:pt idx="141">
                  <c:v>41190</c:v>
                </c:pt>
                <c:pt idx="142">
                  <c:v>13060</c:v>
                </c:pt>
                <c:pt idx="143">
                  <c:v>4064</c:v>
                </c:pt>
                <c:pt idx="144">
                  <c:v>2844</c:v>
                </c:pt>
                <c:pt idx="145">
                  <c:v>11522</c:v>
                </c:pt>
                <c:pt idx="146">
                  <c:v>36825</c:v>
                </c:pt>
                <c:pt idx="147">
                  <c:v>27464</c:v>
                </c:pt>
                <c:pt idx="148">
                  <c:v>36002</c:v>
                </c:pt>
                <c:pt idx="149">
                  <c:v>42937</c:v>
                </c:pt>
                <c:pt idx="150">
                  <c:v>42259</c:v>
                </c:pt>
                <c:pt idx="151">
                  <c:v>36856</c:v>
                </c:pt>
                <c:pt idx="152">
                  <c:v>45692</c:v>
                </c:pt>
                <c:pt idx="153">
                  <c:v>20876</c:v>
                </c:pt>
                <c:pt idx="154">
                  <c:v>31279</c:v>
                </c:pt>
                <c:pt idx="155">
                  <c:v>51298</c:v>
                </c:pt>
                <c:pt idx="156">
                  <c:v>37578</c:v>
                </c:pt>
                <c:pt idx="157">
                  <c:v>48219</c:v>
                </c:pt>
                <c:pt idx="158">
                  <c:v>42745</c:v>
                </c:pt>
                <c:pt idx="159">
                  <c:v>36597</c:v>
                </c:pt>
                <c:pt idx="160">
                  <c:v>32759</c:v>
                </c:pt>
                <c:pt idx="161">
                  <c:v>4709</c:v>
                </c:pt>
                <c:pt idx="162">
                  <c:v>48910</c:v>
                </c:pt>
                <c:pt idx="163">
                  <c:v>21877</c:v>
                </c:pt>
                <c:pt idx="164">
                  <c:v>47144</c:v>
                </c:pt>
                <c:pt idx="165">
                  <c:v>37872</c:v>
                </c:pt>
                <c:pt idx="166">
                  <c:v>50733</c:v>
                </c:pt>
                <c:pt idx="167">
                  <c:v>43888</c:v>
                </c:pt>
                <c:pt idx="168">
                  <c:v>37919</c:v>
                </c:pt>
                <c:pt idx="169">
                  <c:v>50523</c:v>
                </c:pt>
                <c:pt idx="170">
                  <c:v>49832</c:v>
                </c:pt>
                <c:pt idx="171">
                  <c:v>40712</c:v>
                </c:pt>
                <c:pt idx="172">
                  <c:v>48551</c:v>
                </c:pt>
                <c:pt idx="173">
                  <c:v>6919</c:v>
                </c:pt>
                <c:pt idx="174">
                  <c:v>14488</c:v>
                </c:pt>
                <c:pt idx="175">
                  <c:v>40565</c:v>
                </c:pt>
                <c:pt idx="176">
                  <c:v>44371</c:v>
                </c:pt>
                <c:pt idx="177">
                  <c:v>43200</c:v>
                </c:pt>
                <c:pt idx="178">
                  <c:v>43713</c:v>
                </c:pt>
                <c:pt idx="179">
                  <c:v>49346</c:v>
                </c:pt>
                <c:pt idx="180">
                  <c:v>37606</c:v>
                </c:pt>
                <c:pt idx="181">
                  <c:v>49713</c:v>
                </c:pt>
                <c:pt idx="182">
                  <c:v>46033</c:v>
                </c:pt>
                <c:pt idx="183">
                  <c:v>10632</c:v>
                </c:pt>
                <c:pt idx="184">
                  <c:v>40854</c:v>
                </c:pt>
                <c:pt idx="185">
                  <c:v>53780</c:v>
                </c:pt>
                <c:pt idx="186">
                  <c:v>47861</c:v>
                </c:pt>
                <c:pt idx="187">
                  <c:v>14531</c:v>
                </c:pt>
                <c:pt idx="188">
                  <c:v>15246</c:v>
                </c:pt>
                <c:pt idx="189">
                  <c:v>14518</c:v>
                </c:pt>
                <c:pt idx="190">
                  <c:v>43053</c:v>
                </c:pt>
                <c:pt idx="191">
                  <c:v>53008</c:v>
                </c:pt>
                <c:pt idx="192">
                  <c:v>27025</c:v>
                </c:pt>
                <c:pt idx="193">
                  <c:v>57978</c:v>
                </c:pt>
                <c:pt idx="194">
                  <c:v>64168</c:v>
                </c:pt>
                <c:pt idx="195">
                  <c:v>53869</c:v>
                </c:pt>
                <c:pt idx="196">
                  <c:v>53630</c:v>
                </c:pt>
                <c:pt idx="197">
                  <c:v>51576</c:v>
                </c:pt>
                <c:pt idx="198">
                  <c:v>56167</c:v>
                </c:pt>
                <c:pt idx="199">
                  <c:v>31456</c:v>
                </c:pt>
                <c:pt idx="200">
                  <c:v>60764</c:v>
                </c:pt>
                <c:pt idx="201">
                  <c:v>52902</c:v>
                </c:pt>
                <c:pt idx="202">
                  <c:v>12371</c:v>
                </c:pt>
                <c:pt idx="203">
                  <c:v>32948</c:v>
                </c:pt>
                <c:pt idx="204">
                  <c:v>53832</c:v>
                </c:pt>
                <c:pt idx="205">
                  <c:v>53945</c:v>
                </c:pt>
                <c:pt idx="206">
                  <c:v>35744</c:v>
                </c:pt>
                <c:pt idx="207">
                  <c:v>57784</c:v>
                </c:pt>
                <c:pt idx="208">
                  <c:v>48435</c:v>
                </c:pt>
                <c:pt idx="209">
                  <c:v>46140</c:v>
                </c:pt>
                <c:pt idx="210">
                  <c:v>45838</c:v>
                </c:pt>
                <c:pt idx="211">
                  <c:v>36998</c:v>
                </c:pt>
                <c:pt idx="212">
                  <c:v>8647</c:v>
                </c:pt>
                <c:pt idx="213">
                  <c:v>35513</c:v>
                </c:pt>
                <c:pt idx="214">
                  <c:v>19997</c:v>
                </c:pt>
                <c:pt idx="215">
                  <c:v>40151</c:v>
                </c:pt>
                <c:pt idx="216">
                  <c:v>47906</c:v>
                </c:pt>
                <c:pt idx="217">
                  <c:v>45131</c:v>
                </c:pt>
                <c:pt idx="218">
                  <c:v>40863</c:v>
                </c:pt>
                <c:pt idx="219">
                  <c:v>36756</c:v>
                </c:pt>
                <c:pt idx="220">
                  <c:v>32474</c:v>
                </c:pt>
                <c:pt idx="221">
                  <c:v>25282</c:v>
                </c:pt>
                <c:pt idx="222">
                  <c:v>6158</c:v>
                </c:pt>
                <c:pt idx="223">
                  <c:v>11785</c:v>
                </c:pt>
                <c:pt idx="224">
                  <c:v>35077</c:v>
                </c:pt>
                <c:pt idx="225">
                  <c:v>34082</c:v>
                </c:pt>
                <c:pt idx="226">
                  <c:v>28709</c:v>
                </c:pt>
                <c:pt idx="227">
                  <c:v>24096</c:v>
                </c:pt>
                <c:pt idx="228">
                  <c:v>55521</c:v>
                </c:pt>
                <c:pt idx="229">
                  <c:v>54524</c:v>
                </c:pt>
                <c:pt idx="230">
                  <c:v>49835</c:v>
                </c:pt>
                <c:pt idx="231">
                  <c:v>63791</c:v>
                </c:pt>
                <c:pt idx="232">
                  <c:v>37004</c:v>
                </c:pt>
                <c:pt idx="233">
                  <c:v>40850</c:v>
                </c:pt>
                <c:pt idx="234">
                  <c:v>46470</c:v>
                </c:pt>
                <c:pt idx="235">
                  <c:v>18176</c:v>
                </c:pt>
                <c:pt idx="236">
                  <c:v>23023</c:v>
                </c:pt>
                <c:pt idx="237">
                  <c:v>14433</c:v>
                </c:pt>
                <c:pt idx="238">
                  <c:v>20597</c:v>
                </c:pt>
                <c:pt idx="239">
                  <c:v>35964</c:v>
                </c:pt>
                <c:pt idx="240">
                  <c:v>40574</c:v>
                </c:pt>
                <c:pt idx="241">
                  <c:v>50776</c:v>
                </c:pt>
                <c:pt idx="242">
                  <c:v>41977</c:v>
                </c:pt>
                <c:pt idx="243">
                  <c:v>9492</c:v>
                </c:pt>
                <c:pt idx="244">
                  <c:v>33380</c:v>
                </c:pt>
                <c:pt idx="245">
                  <c:v>56919</c:v>
                </c:pt>
                <c:pt idx="246">
                  <c:v>54446</c:v>
                </c:pt>
                <c:pt idx="247">
                  <c:v>41296</c:v>
                </c:pt>
                <c:pt idx="248">
                  <c:v>62216</c:v>
                </c:pt>
                <c:pt idx="249">
                  <c:v>56343</c:v>
                </c:pt>
                <c:pt idx="250">
                  <c:v>42021</c:v>
                </c:pt>
                <c:pt idx="251">
                  <c:v>64284</c:v>
                </c:pt>
                <c:pt idx="252">
                  <c:v>55985</c:v>
                </c:pt>
                <c:pt idx="253">
                  <c:v>19766</c:v>
                </c:pt>
                <c:pt idx="254">
                  <c:v>35782</c:v>
                </c:pt>
                <c:pt idx="255">
                  <c:v>50244</c:v>
                </c:pt>
                <c:pt idx="256">
                  <c:v>58902</c:v>
                </c:pt>
                <c:pt idx="257">
                  <c:v>58700</c:v>
                </c:pt>
                <c:pt idx="258">
                  <c:v>60703</c:v>
                </c:pt>
                <c:pt idx="259">
                  <c:v>46535</c:v>
                </c:pt>
                <c:pt idx="260">
                  <c:v>57742</c:v>
                </c:pt>
                <c:pt idx="261">
                  <c:v>60457</c:v>
                </c:pt>
                <c:pt idx="262">
                  <c:v>37275</c:v>
                </c:pt>
                <c:pt idx="263">
                  <c:v>14814</c:v>
                </c:pt>
                <c:pt idx="264">
                  <c:v>58599</c:v>
                </c:pt>
                <c:pt idx="265">
                  <c:v>49448</c:v>
                </c:pt>
                <c:pt idx="266">
                  <c:v>57356</c:v>
                </c:pt>
                <c:pt idx="267">
                  <c:v>57626</c:v>
                </c:pt>
                <c:pt idx="268">
                  <c:v>57751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1545088"/>
        <c:axId val="101547008"/>
      </c:scatterChart>
      <c:valAx>
        <c:axId val="101545088"/>
        <c:scaling>
          <c:orientation val="minMax"/>
          <c:max val="270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majorTickMark val="out"/>
        <c:minorTickMark val="none"/>
        <c:tickLblPos val="nextTo"/>
        <c:crossAx val="101547008"/>
        <c:crosses val="autoZero"/>
        <c:crossBetween val="midCat"/>
      </c:valAx>
      <c:valAx>
        <c:axId val="101547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read</a:t>
                </a: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rps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545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C11C-0C45-42D5-88FF-F9134BC000D1}" type="datetimeFigureOut">
              <a:rPr lang="ru-RU" smtClean="0"/>
              <a:pPr/>
              <a:t>27.11.2013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E6F6E-F924-4DED-8A93-59A515EB4E1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442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2CD16-DA38-4FF7-94D4-746AC3CA1218}" type="datetimeFigureOut">
              <a:rPr lang="ru-RU" smtClean="0"/>
              <a:pPr/>
              <a:t>27.11.2013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CEB05-9C71-45F1-AC21-9BC651F0603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49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F58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fla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2851149"/>
            <a:ext cx="4233862" cy="460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333499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Calibri (Headings)"/>
                <a:cs typeface="Calibri (Headings)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8141"/>
            <a:ext cx="8229600" cy="1574801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81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7453"/>
            <a:ext cx="17526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fld id="{673D4959-E343-406A-9669-54638015A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_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3182939"/>
            <a:ext cx="4279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641"/>
            <a:ext cx="8229600" cy="1346199"/>
          </a:xfrm>
        </p:spPr>
        <p:txBody>
          <a:bodyPr/>
          <a:lstStyle>
            <a:lvl1pPr algn="l">
              <a:defRPr>
                <a:solidFill>
                  <a:srgbClr val="F58220"/>
                </a:solidFill>
                <a:latin typeface="Calibri (Headings)"/>
                <a:cs typeface="Calibri (Headings)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20837"/>
            <a:ext cx="8229600" cy="457676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37DB93-B33B-4357-BF59-DAE6423C5A80}" type="slidenum">
              <a:rPr lang="en-US"/>
              <a:pPr/>
              <a:t>‹#›</a:t>
            </a:fld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9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2420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C32FC7C-F90D-495B-86D4-9CDD34550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2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58220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F5822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F58220"/>
        </a:buClr>
        <a:buFont typeface="Arial" pitchFamily="34" charset="0"/>
        <a:buChar char="•"/>
        <a:defRPr sz="2800" kern="1200">
          <a:solidFill>
            <a:srgbClr val="404040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F58220"/>
        </a:buClr>
        <a:buFont typeface="Arial" pitchFamily="34" charset="0"/>
        <a:buChar char="–"/>
        <a:defRPr sz="2400" kern="1200">
          <a:solidFill>
            <a:srgbClr val="404040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58220"/>
        </a:buClr>
        <a:buFont typeface="Arial" pitchFamily="34" charset="0"/>
        <a:buChar char="•"/>
        <a:defRPr sz="2200" kern="1200">
          <a:solidFill>
            <a:srgbClr val="404040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58220"/>
        </a:buClr>
        <a:buFont typeface="Arial" pitchFamily="34" charset="0"/>
        <a:buChar char="–"/>
        <a:defRPr sz="2000" kern="1200">
          <a:solidFill>
            <a:srgbClr val="404040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404040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596459" y="1340768"/>
            <a:ext cx="8208912" cy="86409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Managing highly concurrent data at </a:t>
            </a:r>
            <a:r>
              <a:rPr lang="en-US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Odnoklassniki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6459" y="3795861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Роман Антипин</a:t>
            </a:r>
            <a:endParaRPr lang="ru-RU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6459" y="4256708"/>
            <a:ext cx="217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инженер-программист</a:t>
            </a:r>
            <a:r>
              <a:rPr lang="ru-RU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проекта Одноклассники</a:t>
            </a:r>
            <a:endParaRPr lang="ru-RU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6117"/>
          </a:xfrm>
        </p:spPr>
        <p:txBody>
          <a:bodyPr/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Архитектура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Voldemort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" y="1514029"/>
            <a:ext cx="8512825" cy="38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7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US" sz="3200" dirty="0" smtClean="0"/>
              <a:t>Vector clock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0" y="980728"/>
            <a:ext cx="8621192" cy="49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9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54096"/>
          </a:xfrm>
        </p:spPr>
        <p:txBody>
          <a:bodyPr/>
          <a:lstStyle/>
          <a:p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Tarantool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 end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oldemort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12777"/>
            <a:ext cx="7272808" cy="4176464"/>
          </a:xfrm>
        </p:spPr>
        <p:txBody>
          <a:bodyPr/>
          <a:lstStyle/>
          <a:p>
            <a:r>
              <a:rPr lang="en-US" sz="2200" dirty="0"/>
              <a:t>In-Memory </a:t>
            </a:r>
            <a:r>
              <a:rPr lang="en-US" sz="2200" dirty="0" err="1"/>
              <a:t>NoSQL</a:t>
            </a:r>
            <a:r>
              <a:rPr lang="en-US" sz="2200" dirty="0"/>
              <a:t> database</a:t>
            </a:r>
          </a:p>
          <a:p>
            <a:pPr lvl="1"/>
            <a:r>
              <a:rPr lang="ru-RU" sz="2000" dirty="0"/>
              <a:t>Высокая производительность без деградации</a:t>
            </a:r>
          </a:p>
          <a:p>
            <a:pPr lvl="1"/>
            <a:r>
              <a:rPr lang="ru-RU" sz="2000" dirty="0">
                <a:solidFill>
                  <a:srgbClr val="0070C0"/>
                </a:solidFill>
              </a:rPr>
              <a:t>Ограничение по </a:t>
            </a:r>
            <a:r>
              <a:rPr lang="en-US" sz="2000" dirty="0" smtClean="0">
                <a:solidFill>
                  <a:srgbClr val="0070C0"/>
                </a:solidFill>
              </a:rPr>
              <a:t>RAM</a:t>
            </a:r>
            <a:endParaRPr lang="ru-RU" sz="2200" dirty="0" smtClean="0"/>
          </a:p>
          <a:p>
            <a:r>
              <a:rPr lang="ru-RU" sz="2200" dirty="0" err="1"/>
              <a:t>Персистентность</a:t>
            </a:r>
            <a:r>
              <a:rPr lang="ru-RU" sz="2200" dirty="0"/>
              <a:t> за счет </a:t>
            </a:r>
            <a:r>
              <a:rPr lang="ru-RU" sz="2200" dirty="0" err="1"/>
              <a:t>commit</a:t>
            </a:r>
            <a:r>
              <a:rPr lang="ru-RU" sz="2200" dirty="0"/>
              <a:t> </a:t>
            </a:r>
            <a:r>
              <a:rPr lang="ru-RU" sz="2200" dirty="0" err="1"/>
              <a:t>logs</a:t>
            </a:r>
            <a:r>
              <a:rPr lang="ru-RU" sz="2200" dirty="0"/>
              <a:t> и </a:t>
            </a:r>
            <a:r>
              <a:rPr lang="ru-RU" sz="2200" dirty="0" err="1" smtClean="0"/>
              <a:t>snap</a:t>
            </a:r>
            <a:r>
              <a:rPr lang="en-US" sz="2200" dirty="0" smtClean="0"/>
              <a:t>s</a:t>
            </a:r>
            <a:r>
              <a:rPr lang="ru-RU" sz="2200" dirty="0" err="1" smtClean="0"/>
              <a:t>hots</a:t>
            </a:r>
            <a:endParaRPr lang="ru-RU" sz="2200" dirty="0" smtClean="0"/>
          </a:p>
          <a:p>
            <a:r>
              <a:rPr lang="ru-RU" sz="2200" dirty="0" smtClean="0"/>
              <a:t>Поддержка вторичных индексов</a:t>
            </a:r>
            <a:endParaRPr lang="en-US" sz="2200" dirty="0" smtClean="0"/>
          </a:p>
          <a:p>
            <a:r>
              <a:rPr lang="ru-RU" sz="2200" dirty="0" smtClean="0"/>
              <a:t>Поддержка хранимых процедур на </a:t>
            </a:r>
            <a:r>
              <a:rPr lang="en-US" sz="2200" dirty="0" err="1" smtClean="0"/>
              <a:t>lua</a:t>
            </a:r>
            <a:endParaRPr lang="ru-RU" sz="2200" dirty="0" smtClean="0"/>
          </a:p>
          <a:p>
            <a:r>
              <a:rPr lang="ru-RU" sz="2200" dirty="0"/>
              <a:t>Опыт использования в </a:t>
            </a:r>
            <a:r>
              <a:rPr lang="en-US" sz="2200" dirty="0"/>
              <a:t>@</a:t>
            </a:r>
            <a:r>
              <a:rPr lang="en-US" sz="2200" dirty="0" smtClean="0"/>
              <a:t>mail.ru</a:t>
            </a:r>
            <a:endParaRPr lang="ru-RU" sz="2200" dirty="0" smtClean="0"/>
          </a:p>
          <a:p>
            <a:r>
              <a:rPr lang="ru-RU" sz="2200" dirty="0">
                <a:solidFill>
                  <a:srgbClr val="0070C0"/>
                </a:solidFill>
              </a:rPr>
              <a:t>Кооперативная </a:t>
            </a:r>
            <a:r>
              <a:rPr lang="ru-RU" sz="2200" dirty="0" smtClean="0">
                <a:solidFill>
                  <a:srgbClr val="0070C0"/>
                </a:solidFill>
              </a:rPr>
              <a:t>многозадачность</a:t>
            </a:r>
            <a:endParaRPr lang="en-US" sz="2200" dirty="0">
              <a:solidFill>
                <a:srgbClr val="0070C0"/>
              </a:solidFill>
            </a:endParaRPr>
          </a:p>
          <a:p>
            <a:r>
              <a:rPr lang="ru-RU" sz="2200" dirty="0" smtClean="0">
                <a:solidFill>
                  <a:srgbClr val="0070C0"/>
                </a:solidFill>
              </a:rPr>
              <a:t>Отсутствие </a:t>
            </a:r>
            <a:r>
              <a:rPr lang="en-US" sz="2200" dirty="0">
                <a:solidFill>
                  <a:srgbClr val="0070C0"/>
                </a:solidFill>
              </a:rPr>
              <a:t>embedded </a:t>
            </a:r>
            <a:r>
              <a:rPr lang="ru-RU" sz="2200" dirty="0" smtClean="0">
                <a:solidFill>
                  <a:srgbClr val="0070C0"/>
                </a:solidFill>
              </a:rPr>
              <a:t>решения</a:t>
            </a:r>
          </a:p>
          <a:p>
            <a:r>
              <a:rPr lang="ru-RU" sz="2200" dirty="0" smtClean="0">
                <a:solidFill>
                  <a:srgbClr val="0070C0"/>
                </a:solidFill>
              </a:rPr>
              <a:t>Максимальный </a:t>
            </a:r>
            <a:r>
              <a:rPr lang="ru-RU" sz="2200" dirty="0">
                <a:solidFill>
                  <a:srgbClr val="0070C0"/>
                </a:solidFill>
              </a:rPr>
              <a:t>размер кортежа </a:t>
            </a:r>
            <a:r>
              <a:rPr lang="ru-RU" sz="2200" dirty="0" smtClean="0">
                <a:solidFill>
                  <a:srgbClr val="0070C0"/>
                </a:solidFill>
              </a:rPr>
              <a:t>1Мб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Исследование производительности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593776" y="2852936"/>
            <a:ext cx="8229600" cy="297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Voldemort</a:t>
            </a:r>
            <a:r>
              <a:rPr lang="en-US" sz="2200" dirty="0" smtClean="0"/>
              <a:t> </a:t>
            </a:r>
            <a:r>
              <a:rPr lang="en-US" sz="2200" dirty="0"/>
              <a:t>0.8.1 (</a:t>
            </a:r>
            <a:r>
              <a:rPr lang="en-US" sz="2200" dirty="0" err="1" smtClean="0"/>
              <a:t>BerkeleyDB</a:t>
            </a:r>
            <a:r>
              <a:rPr lang="ru-RU" sz="2200" dirty="0" smtClean="0"/>
              <a:t> </a:t>
            </a:r>
            <a:r>
              <a:rPr lang="en-US" sz="2200" dirty="0" smtClean="0"/>
              <a:t>java edition)</a:t>
            </a:r>
            <a:endParaRPr lang="ru-RU" sz="2200" dirty="0" smtClean="0"/>
          </a:p>
          <a:p>
            <a:pPr lvl="1"/>
            <a:r>
              <a:rPr lang="en-US" sz="2000" dirty="0"/>
              <a:t>Read: ~32K </a:t>
            </a:r>
            <a:r>
              <a:rPr lang="en-US" sz="2000" dirty="0" err="1" smtClean="0"/>
              <a:t>req</a:t>
            </a:r>
            <a:r>
              <a:rPr lang="en-US" sz="2000" dirty="0" smtClean="0"/>
              <a:t>/sec</a:t>
            </a:r>
            <a:endParaRPr lang="ru-RU" sz="2000" dirty="0" smtClean="0"/>
          </a:p>
          <a:p>
            <a:pPr lvl="1"/>
            <a:r>
              <a:rPr lang="en-US" sz="2000" dirty="0"/>
              <a:t>Write: ~7.5K </a:t>
            </a:r>
            <a:r>
              <a:rPr lang="en-US" sz="2000" dirty="0" err="1" smtClean="0"/>
              <a:t>req</a:t>
            </a:r>
            <a:r>
              <a:rPr lang="en-US" sz="2000" dirty="0" smtClean="0"/>
              <a:t>/sec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 err="1"/>
              <a:t>Voldemort</a:t>
            </a:r>
            <a:r>
              <a:rPr lang="en-US" sz="2200" dirty="0"/>
              <a:t> 0.8.1 (</a:t>
            </a:r>
            <a:r>
              <a:rPr lang="en-US" sz="2200" dirty="0" err="1"/>
              <a:t>Tarantool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pPr lvl="1"/>
            <a:r>
              <a:rPr lang="en-US" sz="2000" dirty="0"/>
              <a:t>Read: ~36K </a:t>
            </a:r>
            <a:r>
              <a:rPr lang="en-US" sz="2000" dirty="0" err="1"/>
              <a:t>req</a:t>
            </a:r>
            <a:r>
              <a:rPr lang="en-US" sz="2000" dirty="0"/>
              <a:t>/sec</a:t>
            </a:r>
            <a:endParaRPr lang="ru-RU" sz="2000" dirty="0" smtClean="0"/>
          </a:p>
          <a:p>
            <a:pPr lvl="1"/>
            <a:r>
              <a:rPr lang="en-US" sz="2000" dirty="0"/>
              <a:t>Write: ~9K </a:t>
            </a:r>
            <a:r>
              <a:rPr lang="en-US" sz="2000" dirty="0" err="1"/>
              <a:t>req</a:t>
            </a:r>
            <a:r>
              <a:rPr lang="en-US" sz="2000" dirty="0"/>
              <a:t>/sec</a:t>
            </a:r>
            <a:endParaRPr lang="ru-RU" sz="20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 bwMode="auto">
          <a:xfrm>
            <a:off x="539552" y="1196753"/>
            <a:ext cx="825867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Тесты для кластера 3 </a:t>
            </a:r>
            <a:r>
              <a:rPr lang="ru-RU" sz="2000" dirty="0" err="1"/>
              <a:t>ноды</a:t>
            </a:r>
            <a:r>
              <a:rPr lang="ru-RU" sz="2000" dirty="0"/>
              <a:t> с </a:t>
            </a:r>
            <a:r>
              <a:rPr lang="en-US" sz="2000" dirty="0"/>
              <a:t>replication factor 3, read/write quorum 2 </a:t>
            </a:r>
          </a:p>
          <a:p>
            <a:pPr marL="0" indent="0">
              <a:buNone/>
            </a:pPr>
            <a:r>
              <a:rPr lang="ru-RU" sz="2000" dirty="0"/>
              <a:t>Сервера </a:t>
            </a:r>
            <a:r>
              <a:rPr lang="en-US" sz="2000" dirty="0" err="1"/>
              <a:t>SuperMicro</a:t>
            </a:r>
            <a:r>
              <a:rPr lang="en-US" sz="2000" dirty="0"/>
              <a:t> 2 CPU(8 cores), RAM 32 </a:t>
            </a:r>
            <a:r>
              <a:rPr lang="en-US" sz="2000" dirty="0" smtClean="0"/>
              <a:t>Gb, </a:t>
            </a:r>
            <a:r>
              <a:rPr lang="en-US" sz="2000" dirty="0"/>
              <a:t>500 </a:t>
            </a:r>
            <a:r>
              <a:rPr lang="en-US" sz="2000" dirty="0" smtClean="0"/>
              <a:t>Gb </a:t>
            </a:r>
            <a:r>
              <a:rPr lang="en-US" sz="2000" dirty="0"/>
              <a:t>SATA 7200. </a:t>
            </a:r>
          </a:p>
          <a:p>
            <a:pPr marL="0" indent="0">
              <a:buNone/>
            </a:pPr>
            <a:r>
              <a:rPr lang="ru-RU" sz="2000" dirty="0"/>
              <a:t>Размер данных </a:t>
            </a:r>
            <a:r>
              <a:rPr lang="en-US" sz="2000" dirty="0" smtClean="0"/>
              <a:t>~1-</a:t>
            </a:r>
            <a:r>
              <a:rPr lang="ru-RU" sz="2000" dirty="0" smtClean="0"/>
              <a:t>5</a:t>
            </a:r>
            <a:r>
              <a:rPr lang="en-US" sz="2000" dirty="0" smtClean="0"/>
              <a:t>Kb, </a:t>
            </a:r>
            <a:r>
              <a:rPr lang="ru-RU" sz="2000" dirty="0"/>
              <a:t>объем данных 25</a:t>
            </a:r>
            <a:r>
              <a:rPr lang="en-US" sz="2000" dirty="0" smtClean="0"/>
              <a:t>Gb, read </a:t>
            </a:r>
            <a:r>
              <a:rPr lang="en-US" sz="2000" dirty="0"/>
              <a:t>50%, write 50%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0861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7"/>
            <a:ext cx="8614792" cy="754096"/>
          </a:xfrm>
        </p:spPr>
        <p:txBody>
          <a:bodyPr/>
          <a:lstStyle/>
          <a:p>
            <a:r>
              <a:rPr lang="ru-RU" sz="3000" dirty="0" smtClean="0"/>
              <a:t>Результаты использования </a:t>
            </a:r>
            <a:r>
              <a:rPr lang="en-US" sz="3000" dirty="0" err="1" smtClean="0"/>
              <a:t>Voldemort+Tarantool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80794"/>
            <a:ext cx="8424936" cy="3864430"/>
          </a:xfrm>
        </p:spPr>
        <p:txBody>
          <a:bodyPr/>
          <a:lstStyle/>
          <a:p>
            <a:r>
              <a:rPr lang="ru-RU" sz="2200" dirty="0" smtClean="0"/>
              <a:t>Нет повреждений данных</a:t>
            </a:r>
            <a:r>
              <a:rPr lang="en-US" sz="2200" dirty="0" smtClean="0"/>
              <a:t> (data corruption)</a:t>
            </a:r>
            <a:endParaRPr lang="ru-RU" sz="2200" dirty="0"/>
          </a:p>
          <a:p>
            <a:r>
              <a:rPr lang="ru-RU" sz="2200" dirty="0" smtClean="0"/>
              <a:t>Высокая доступность (устойчивость к падению любой </a:t>
            </a:r>
            <a:r>
              <a:rPr lang="ru-RU" sz="2200" dirty="0" err="1" smtClean="0"/>
              <a:t>ноды</a:t>
            </a:r>
            <a:r>
              <a:rPr lang="ru-RU" sz="2200" dirty="0" smtClean="0"/>
              <a:t>) </a:t>
            </a:r>
          </a:p>
          <a:p>
            <a:r>
              <a:rPr lang="ru-RU" sz="2200" dirty="0"/>
              <a:t>Масштабируемость без </a:t>
            </a:r>
            <a:r>
              <a:rPr lang="en-US" sz="2200" dirty="0"/>
              <a:t>down </a:t>
            </a:r>
            <a:r>
              <a:rPr lang="en-US" sz="2200" dirty="0" smtClean="0"/>
              <a:t>time</a:t>
            </a:r>
            <a:endParaRPr lang="ru-RU" sz="2200" dirty="0" smtClean="0"/>
          </a:p>
          <a:p>
            <a:r>
              <a:rPr lang="ru-RU" sz="2200" dirty="0"/>
              <a:t>Время старта </a:t>
            </a:r>
            <a:r>
              <a:rPr lang="ru-RU" sz="2200" dirty="0" smtClean="0"/>
              <a:t>кластера </a:t>
            </a:r>
            <a:r>
              <a:rPr lang="en-US" sz="2200" dirty="0" smtClean="0"/>
              <a:t>~20 </a:t>
            </a:r>
            <a:r>
              <a:rPr lang="ru-RU" sz="2200" dirty="0" smtClean="0"/>
              <a:t>минут (объем</a:t>
            </a:r>
            <a:r>
              <a:rPr lang="en-US" sz="2200" dirty="0"/>
              <a:t> </a:t>
            </a:r>
            <a:r>
              <a:rPr lang="ru-RU" sz="2200" dirty="0" err="1" smtClean="0"/>
              <a:t>ноды</a:t>
            </a:r>
            <a:r>
              <a:rPr lang="ru-RU" sz="2200" dirty="0" smtClean="0"/>
              <a:t> </a:t>
            </a:r>
            <a:r>
              <a:rPr lang="en-US" sz="2200" dirty="0" smtClean="0"/>
              <a:t>~</a:t>
            </a:r>
            <a:r>
              <a:rPr lang="ru-RU" sz="2200" dirty="0" smtClean="0"/>
              <a:t>80</a:t>
            </a:r>
            <a:r>
              <a:rPr lang="en-US" sz="2200" dirty="0" smtClean="0"/>
              <a:t>G</a:t>
            </a:r>
            <a:r>
              <a:rPr lang="ru-RU" sz="2200" dirty="0" smtClean="0"/>
              <a:t>)</a:t>
            </a:r>
            <a:endParaRPr lang="en-US" sz="2200" dirty="0" smtClean="0"/>
          </a:p>
          <a:p>
            <a:r>
              <a:rPr lang="ru-RU" sz="2200" dirty="0" smtClean="0"/>
              <a:t>Необходимость ручной работы только в случае полного восстановления</a:t>
            </a:r>
            <a:r>
              <a:rPr lang="en-US" sz="2200" dirty="0" smtClean="0"/>
              <a:t> </a:t>
            </a:r>
            <a:r>
              <a:rPr lang="ru-RU" sz="2200" dirty="0" err="1" smtClean="0"/>
              <a:t>ноды</a:t>
            </a:r>
            <a:r>
              <a:rPr lang="ru-RU" sz="2200" dirty="0" smtClean="0"/>
              <a:t> или расширения кластера</a:t>
            </a:r>
          </a:p>
          <a:p>
            <a:r>
              <a:rPr lang="ru-RU" sz="2200" dirty="0" smtClean="0"/>
              <a:t>Увеличение пропускной способности (</a:t>
            </a:r>
            <a:r>
              <a:rPr lang="en-US" sz="2200" dirty="0"/>
              <a:t>throughput</a:t>
            </a:r>
            <a:r>
              <a:rPr lang="ru-RU" sz="2200" dirty="0" smtClean="0"/>
              <a:t>) в </a:t>
            </a:r>
            <a:r>
              <a:rPr lang="en-US" sz="2200" dirty="0" smtClean="0"/>
              <a:t>~2 </a:t>
            </a:r>
            <a:r>
              <a:rPr lang="ru-RU" sz="2200" dirty="0" smtClean="0"/>
              <a:t>раза</a:t>
            </a:r>
          </a:p>
          <a:p>
            <a:r>
              <a:rPr lang="ru-RU" sz="2200" dirty="0">
                <a:solidFill>
                  <a:srgbClr val="0070C0"/>
                </a:solidFill>
              </a:rPr>
              <a:t>Увеличение среднего времени </a:t>
            </a:r>
            <a:r>
              <a:rPr lang="ru-RU" sz="2200" dirty="0" smtClean="0">
                <a:solidFill>
                  <a:srgbClr val="0070C0"/>
                </a:solidFill>
              </a:rPr>
              <a:t>операций</a:t>
            </a:r>
            <a:r>
              <a:rPr lang="en-US" sz="2200" dirty="0">
                <a:solidFill>
                  <a:srgbClr val="0070C0"/>
                </a:solidFill>
              </a:rPr>
              <a:t> (latency)</a:t>
            </a:r>
            <a:r>
              <a:rPr lang="ru-RU" sz="2200" dirty="0" smtClean="0">
                <a:solidFill>
                  <a:srgbClr val="0070C0"/>
                </a:solidFill>
              </a:rPr>
              <a:t> </a:t>
            </a:r>
            <a:r>
              <a:rPr lang="ru-RU" sz="2200" dirty="0">
                <a:solidFill>
                  <a:srgbClr val="0070C0"/>
                </a:solidFill>
              </a:rPr>
              <a:t>на </a:t>
            </a:r>
            <a:r>
              <a:rPr lang="ru-RU" sz="2200" dirty="0" smtClean="0">
                <a:solidFill>
                  <a:srgbClr val="0070C0"/>
                </a:solidFill>
              </a:rPr>
              <a:t>~50%</a:t>
            </a:r>
          </a:p>
          <a:p>
            <a:r>
              <a:rPr lang="ru-RU" sz="2200" dirty="0">
                <a:solidFill>
                  <a:srgbClr val="0070C0"/>
                </a:solidFill>
              </a:rPr>
              <a:t>Наличие небольшого количества повторных </a:t>
            </a:r>
            <a:r>
              <a:rPr lang="ru-RU" sz="2200" dirty="0" smtClean="0">
                <a:solidFill>
                  <a:srgbClr val="0070C0"/>
                </a:solidFill>
              </a:rPr>
              <a:t>изменений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765548"/>
              </p:ext>
            </p:extLst>
          </p:nvPr>
        </p:nvGraphicFramePr>
        <p:xfrm>
          <a:off x="573088" y="2204864"/>
          <a:ext cx="8175376" cy="27024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2648"/>
                <a:gridCol w="1080120"/>
                <a:gridCol w="1512168"/>
                <a:gridCol w="1368152"/>
                <a:gridCol w="1368152"/>
                <a:gridCol w="1224136"/>
              </a:tblGrid>
              <a:tr h="6604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Servers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Calls / calls per node,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ops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request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data size</a:t>
                      </a:r>
                      <a:endParaRPr lang="ru-RU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size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237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Instant-messenger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600k / 2</a:t>
                      </a:r>
                      <a:r>
                        <a:rPr lang="ru-RU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1.3ms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1.5kb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224G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826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Suggested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140k / 11k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1.5ms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22kb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584G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826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list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400k / 33k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1.1ms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0.6kb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20G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8265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Music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playlist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37k / 4k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0.9ms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1.4kb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90G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Объект 4"/>
          <p:cNvSpPr txBox="1">
            <a:spLocks/>
          </p:cNvSpPr>
          <p:nvPr/>
        </p:nvSpPr>
        <p:spPr bwMode="auto">
          <a:xfrm>
            <a:off x="539552" y="1484784"/>
            <a:ext cx="784887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200" dirty="0" smtClean="0"/>
              <a:t>Всего на данный момент запущено 25 кластеров</a:t>
            </a:r>
          </a:p>
        </p:txBody>
      </p:sp>
      <p:sp>
        <p:nvSpPr>
          <p:cNvPr id="7" name="Объект 4"/>
          <p:cNvSpPr txBox="1">
            <a:spLocks/>
          </p:cNvSpPr>
          <p:nvPr/>
        </p:nvSpPr>
        <p:spPr bwMode="auto">
          <a:xfrm>
            <a:off x="611560" y="5373216"/>
            <a:ext cx="784887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P.S: ping local DC</a:t>
            </a:r>
            <a:r>
              <a:rPr lang="ru-RU" sz="2200" dirty="0" smtClean="0"/>
              <a:t> </a:t>
            </a:r>
            <a:r>
              <a:rPr lang="en-US" sz="2200" dirty="0" smtClean="0"/>
              <a:t>~150µs , cross DC ~500</a:t>
            </a:r>
            <a:r>
              <a:rPr lang="en-US" sz="2200" dirty="0"/>
              <a:t>µs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4571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46720"/>
          </a:xfrm>
        </p:spPr>
        <p:txBody>
          <a:bodyPr/>
          <a:lstStyle/>
          <a:p>
            <a:r>
              <a:rPr lang="ru-RU" sz="3200" dirty="0"/>
              <a:t>Графики на </a:t>
            </a:r>
            <a:r>
              <a:rPr lang="ru-RU" sz="3200" dirty="0" smtClean="0"/>
              <a:t>примере </a:t>
            </a:r>
            <a:r>
              <a:rPr lang="ru-RU" sz="3200" dirty="0"/>
              <a:t>сервиса сообщений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15052"/>
            <a:ext cx="5616623" cy="393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32" y="2420888"/>
            <a:ext cx="5829672" cy="412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54096"/>
          </a:xfrm>
        </p:spPr>
        <p:txBody>
          <a:bodyPr/>
          <a:lstStyle/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хранилищу. Итерация 2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2160240"/>
          </a:xfrm>
        </p:spPr>
        <p:txBody>
          <a:bodyPr/>
          <a:lstStyle/>
          <a:p>
            <a:r>
              <a:rPr lang="ru-RU" sz="2200" dirty="0" smtClean="0"/>
              <a:t>Избавит</a:t>
            </a:r>
            <a:r>
              <a:rPr lang="ru-RU" sz="2200" dirty="0"/>
              <a:t>ь</a:t>
            </a:r>
            <a:r>
              <a:rPr lang="ru-RU" sz="2200" dirty="0" smtClean="0"/>
              <a:t>ся от </a:t>
            </a:r>
            <a:r>
              <a:rPr lang="en-US" sz="2200" dirty="0" smtClean="0"/>
              <a:t>In</a:t>
            </a:r>
            <a:r>
              <a:rPr lang="ru-RU" sz="2200" dirty="0" smtClean="0"/>
              <a:t>-</a:t>
            </a:r>
            <a:r>
              <a:rPr lang="en-US" sz="2200" dirty="0" smtClean="0"/>
              <a:t>Memory </a:t>
            </a:r>
            <a:r>
              <a:rPr lang="ru-RU" sz="2200" dirty="0" smtClean="0"/>
              <a:t>ограничения</a:t>
            </a:r>
          </a:p>
          <a:p>
            <a:r>
              <a:rPr lang="ru-RU" sz="2200" dirty="0" smtClean="0"/>
              <a:t>Увеличение производительности</a:t>
            </a:r>
          </a:p>
          <a:p>
            <a:r>
              <a:rPr lang="ru-RU" sz="2200" dirty="0" smtClean="0"/>
              <a:t>Простая миграция на новое хранилище</a:t>
            </a:r>
          </a:p>
          <a:p>
            <a:r>
              <a:rPr lang="en-US" sz="2200" dirty="0" smtClean="0"/>
              <a:t>Embedded</a:t>
            </a:r>
            <a:r>
              <a:rPr lang="ru-RU" sz="2200" dirty="0" smtClean="0"/>
              <a:t> </a:t>
            </a:r>
            <a:r>
              <a:rPr lang="en-US" sz="2200" dirty="0" smtClean="0"/>
              <a:t>storage engine</a:t>
            </a:r>
            <a:endParaRPr lang="ru-RU" sz="2200" dirty="0" smtClean="0"/>
          </a:p>
          <a:p>
            <a:r>
              <a:rPr lang="ru-RU" sz="2200" dirty="0" smtClean="0"/>
              <a:t>Желательно </a:t>
            </a:r>
            <a:r>
              <a:rPr lang="en-US" sz="2200" dirty="0" smtClean="0"/>
              <a:t>pure Java</a:t>
            </a: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ru-RU" sz="3200" dirty="0" smtClean="0"/>
              <a:t>Анализ</a:t>
            </a:r>
            <a:r>
              <a:rPr lang="en-US" sz="3200" dirty="0" smtClean="0"/>
              <a:t> </a:t>
            </a:r>
            <a:r>
              <a:rPr lang="ru-RU" sz="3200" dirty="0" smtClean="0"/>
              <a:t>решений на замену</a:t>
            </a:r>
            <a:r>
              <a:rPr lang="en-US" sz="3200" dirty="0" smtClean="0"/>
              <a:t> </a:t>
            </a:r>
            <a:r>
              <a:rPr lang="en-US" sz="3200" dirty="0" err="1" smtClean="0"/>
              <a:t>Tarantool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90872" y="1364771"/>
            <a:ext cx="7365504" cy="39364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Kyoto Cabinet </a:t>
            </a:r>
            <a:r>
              <a:rPr lang="en-US" sz="2200" dirty="0" smtClean="0"/>
              <a:t>1.2.76</a:t>
            </a:r>
          </a:p>
          <a:p>
            <a:pPr lvl="1" indent="-342900">
              <a:spcBef>
                <a:spcPts val="0"/>
              </a:spcBef>
            </a:pPr>
            <a:r>
              <a:rPr lang="en-US" sz="2000" dirty="0" smtClean="0"/>
              <a:t>Key-Value</a:t>
            </a:r>
          </a:p>
          <a:p>
            <a:pPr lvl="1" indent="-342900">
              <a:spcBef>
                <a:spcPts val="0"/>
              </a:spcBef>
            </a:pPr>
            <a:r>
              <a:rPr lang="ru-RU" sz="2000" dirty="0"/>
              <a:t>Различные типы </a:t>
            </a:r>
            <a:r>
              <a:rPr lang="en-US" sz="2000" dirty="0"/>
              <a:t>storage (</a:t>
            </a:r>
            <a:r>
              <a:rPr lang="en-US" sz="2000" dirty="0" err="1"/>
              <a:t>HashDB</a:t>
            </a:r>
            <a:r>
              <a:rPr lang="en-US" sz="2000" dirty="0"/>
              <a:t>, </a:t>
            </a:r>
            <a:r>
              <a:rPr lang="en-US" sz="2000" dirty="0" err="1"/>
              <a:t>TreeDB</a:t>
            </a:r>
            <a:r>
              <a:rPr lang="en-US" sz="2000" dirty="0"/>
              <a:t>, </a:t>
            </a:r>
            <a:r>
              <a:rPr lang="en-US" sz="2000" dirty="0" smtClean="0"/>
              <a:t>…)</a:t>
            </a:r>
          </a:p>
          <a:p>
            <a:pPr lvl="1" indent="-342900">
              <a:spcBef>
                <a:spcPts val="0"/>
              </a:spcBef>
            </a:pPr>
            <a:r>
              <a:rPr lang="en-US" sz="2000" dirty="0"/>
              <a:t>C++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200" dirty="0" err="1" smtClean="0"/>
              <a:t>LevelDB</a:t>
            </a:r>
            <a:r>
              <a:rPr lang="en-US" sz="2200" dirty="0" smtClean="0"/>
              <a:t> 1.9.0</a:t>
            </a:r>
          </a:p>
          <a:p>
            <a:pPr marL="685800" lvl="1">
              <a:spcBef>
                <a:spcPts val="0"/>
              </a:spcBef>
            </a:pPr>
            <a:r>
              <a:rPr lang="en-US" sz="2000" dirty="0" smtClean="0"/>
              <a:t>Key-Value</a:t>
            </a:r>
          </a:p>
          <a:p>
            <a:pPr marL="685800" lvl="1">
              <a:spcBef>
                <a:spcPts val="0"/>
              </a:spcBef>
            </a:pPr>
            <a:r>
              <a:rPr lang="ru-RU" sz="2000" dirty="0"/>
              <a:t>Использует </a:t>
            </a:r>
            <a:r>
              <a:rPr lang="en-US" sz="2000" dirty="0"/>
              <a:t>LSM Tree </a:t>
            </a:r>
            <a:r>
              <a:rPr lang="ru-RU" sz="2000" dirty="0"/>
              <a:t>и </a:t>
            </a:r>
            <a:r>
              <a:rPr lang="en-US" sz="2000" dirty="0" err="1" smtClean="0"/>
              <a:t>SSTable</a:t>
            </a:r>
            <a:endParaRPr lang="en-US" sz="2000" dirty="0" smtClean="0"/>
          </a:p>
          <a:p>
            <a:pPr marL="685800" lvl="1">
              <a:spcBef>
                <a:spcPts val="0"/>
              </a:spcBef>
            </a:pPr>
            <a:r>
              <a:rPr lang="en-US" sz="2000" dirty="0" smtClean="0"/>
              <a:t>C++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200" dirty="0" smtClean="0"/>
              <a:t>Cassandra 0.6.4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Column </a:t>
            </a:r>
            <a:r>
              <a:rPr lang="en-US" sz="2000" dirty="0" smtClean="0"/>
              <a:t>Family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Использует </a:t>
            </a:r>
            <a:r>
              <a:rPr lang="en-US" sz="2000" dirty="0"/>
              <a:t>LSM Tree </a:t>
            </a:r>
            <a:r>
              <a:rPr lang="ru-RU" sz="2000" dirty="0"/>
              <a:t>и </a:t>
            </a:r>
            <a:r>
              <a:rPr lang="en-US" sz="2000" dirty="0" err="1" smtClean="0"/>
              <a:t>SSTable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01816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4083"/>
          </a:xfrm>
        </p:spPr>
        <p:txBody>
          <a:bodyPr/>
          <a:lstStyle/>
          <a:p>
            <a:r>
              <a:rPr lang="ru-RU" sz="3200" dirty="0" smtClean="0"/>
              <a:t>Тестовая конфигурация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Объект 4"/>
          <p:cNvSpPr txBox="1">
            <a:spLocks/>
          </p:cNvSpPr>
          <p:nvPr/>
        </p:nvSpPr>
        <p:spPr bwMode="auto">
          <a:xfrm>
            <a:off x="662880" y="1700808"/>
            <a:ext cx="772554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200" dirty="0"/>
              <a:t>Тестовый </a:t>
            </a:r>
            <a:r>
              <a:rPr lang="ru-RU" sz="2200" dirty="0" smtClean="0"/>
              <a:t>сервер</a:t>
            </a:r>
            <a:endParaRPr lang="en-US" sz="2200" dirty="0" smtClean="0"/>
          </a:p>
          <a:p>
            <a:pPr lvl="1" indent="-342900">
              <a:spcBef>
                <a:spcPts val="0"/>
              </a:spcBef>
            </a:pPr>
            <a:r>
              <a:rPr lang="en-US" sz="2000" dirty="0"/>
              <a:t>Intel Xeon CPU E5506 </a:t>
            </a:r>
            <a:r>
              <a:rPr lang="en-US" sz="2000" dirty="0" smtClean="0"/>
              <a:t>2.13GHz</a:t>
            </a:r>
          </a:p>
          <a:p>
            <a:pPr lvl="1" indent="-342900">
              <a:spcBef>
                <a:spcPts val="0"/>
              </a:spcBef>
            </a:pPr>
            <a:r>
              <a:rPr lang="en-US" sz="2000" dirty="0"/>
              <a:t>RAM: </a:t>
            </a:r>
            <a:r>
              <a:rPr lang="en-US" sz="2000" dirty="0" smtClean="0"/>
              <a:t>48Gb</a:t>
            </a:r>
          </a:p>
          <a:p>
            <a:pPr lvl="1" indent="-342900">
              <a:spcBef>
                <a:spcPts val="0"/>
              </a:spcBef>
            </a:pPr>
            <a:r>
              <a:rPr lang="en-US" sz="2000" dirty="0" smtClean="0"/>
              <a:t>Linux kernel</a:t>
            </a:r>
            <a:r>
              <a:rPr lang="en-US" sz="2000" dirty="0"/>
              <a:t>: </a:t>
            </a:r>
            <a:r>
              <a:rPr lang="en-US" sz="2000" dirty="0" smtClean="0"/>
              <a:t>2.6.34</a:t>
            </a:r>
          </a:p>
          <a:p>
            <a:pPr lvl="1" indent="-342900">
              <a:spcBef>
                <a:spcPts val="0"/>
              </a:spcBef>
            </a:pPr>
            <a:r>
              <a:rPr lang="en-US" sz="2000" dirty="0"/>
              <a:t>HDD ST3500320NS (7200rpm 32Mb</a:t>
            </a:r>
            <a:r>
              <a:rPr lang="en-US" sz="2000" dirty="0" smtClean="0"/>
              <a:t>)</a:t>
            </a:r>
          </a:p>
          <a:p>
            <a:pPr lvl="1" indent="-342900">
              <a:spcBef>
                <a:spcPts val="0"/>
              </a:spcBef>
            </a:pPr>
            <a:r>
              <a:rPr lang="en-US" sz="2000" dirty="0"/>
              <a:t>SSD INTEL </a:t>
            </a:r>
            <a:r>
              <a:rPr lang="en-US" sz="2000" dirty="0" smtClean="0"/>
              <a:t>SSDSA2CW300G3</a:t>
            </a:r>
            <a:endParaRPr lang="en-US" sz="2000" dirty="0"/>
          </a:p>
          <a:p>
            <a:pPr lvl="1" indent="-342900">
              <a:spcBef>
                <a:spcPts val="0"/>
              </a:spcBef>
            </a:pPr>
            <a:r>
              <a:rPr lang="en-US" sz="2000" dirty="0" smtClean="0"/>
              <a:t>File system: </a:t>
            </a:r>
            <a:r>
              <a:rPr lang="en-US" sz="2000" dirty="0" err="1"/>
              <a:t>xfs</a:t>
            </a:r>
            <a:r>
              <a:rPr lang="en-US" sz="2000" dirty="0"/>
              <a:t> </a:t>
            </a:r>
            <a:r>
              <a:rPr lang="en-US" sz="2000" dirty="0" err="1"/>
              <a:t>rw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dirty="0" err="1" smtClean="0"/>
              <a:t>noatime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dirty="0" err="1" smtClean="0"/>
              <a:t>nodiratime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dirty="0" err="1" smtClean="0"/>
              <a:t>delaylog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en-US" sz="2000" dirty="0" err="1" smtClean="0"/>
              <a:t>noquota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ru-RU" sz="2200" dirty="0" smtClean="0"/>
              <a:t>Тестовые данные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90M </a:t>
            </a:r>
            <a:r>
              <a:rPr lang="ru-RU" sz="2000" dirty="0" smtClean="0"/>
              <a:t>записей</a:t>
            </a:r>
            <a:r>
              <a:rPr lang="en-US" sz="2000" dirty="0" smtClean="0"/>
              <a:t> key – long , value – byte[1000]</a:t>
            </a:r>
          </a:p>
        </p:txBody>
      </p:sp>
    </p:spTree>
    <p:extLst>
      <p:ext uri="{BB962C8B-B14F-4D97-AF65-F5344CB8AC3E}">
        <p14:creationId xmlns:p14="http://schemas.microsoft.com/office/powerpoint/2010/main" val="31306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41349"/>
            <a:ext cx="6348413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4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en-US" sz="3200" dirty="0" smtClean="0"/>
              <a:t>Kyoto Cabinet 1.2.76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Объект 4"/>
          <p:cNvSpPr txBox="1">
            <a:spLocks/>
          </p:cNvSpPr>
          <p:nvPr/>
        </p:nvSpPr>
        <p:spPr bwMode="auto">
          <a:xfrm>
            <a:off x="467544" y="1124744"/>
            <a:ext cx="846396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Параметры: </a:t>
            </a:r>
            <a:r>
              <a:rPr lang="en-US" sz="2000" dirty="0" err="1" smtClean="0"/>
              <a:t>HashDB</a:t>
            </a:r>
            <a:r>
              <a:rPr lang="en-US" sz="2000" dirty="0" smtClean="0"/>
              <a:t>, opts=TLINEAR, </a:t>
            </a:r>
            <a:r>
              <a:rPr lang="en-US" sz="2000" dirty="0" err="1"/>
              <a:t>bnum</a:t>
            </a:r>
            <a:r>
              <a:rPr lang="en-US" sz="2000" dirty="0"/>
              <a:t>=200M, </a:t>
            </a:r>
            <a:r>
              <a:rPr lang="en-US" sz="2000" dirty="0" err="1"/>
              <a:t>msiz</a:t>
            </a:r>
            <a:r>
              <a:rPr lang="en-US" sz="2000" dirty="0"/>
              <a:t>=30G,</a:t>
            </a:r>
            <a:r>
              <a:rPr lang="ru-RU" sz="2000" dirty="0"/>
              <a:t> </a:t>
            </a:r>
            <a:r>
              <a:rPr lang="en-US" sz="2000" dirty="0" err="1" smtClean="0"/>
              <a:t>dfunit</a:t>
            </a:r>
            <a:r>
              <a:rPr lang="en-US" sz="2000" dirty="0" smtClean="0"/>
              <a:t>=8 </a:t>
            </a:r>
            <a:endParaRPr lang="ru-RU" sz="2000" dirty="0" smtClean="0"/>
          </a:p>
          <a:p>
            <a:pPr lvl="1" indent="-342900">
              <a:spcBef>
                <a:spcPts val="0"/>
              </a:spcBef>
            </a:pPr>
            <a:endParaRPr lang="en-US" sz="1600" dirty="0" smtClean="0"/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305"/>
              </p:ext>
            </p:extLst>
          </p:nvPr>
        </p:nvGraphicFramePr>
        <p:xfrm>
          <a:off x="1261216" y="1628800"/>
          <a:ext cx="6876618" cy="458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49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4083"/>
          </a:xfrm>
        </p:spPr>
        <p:txBody>
          <a:bodyPr/>
          <a:lstStyle/>
          <a:p>
            <a:r>
              <a:rPr lang="en-US" sz="3200" dirty="0" err="1" smtClean="0"/>
              <a:t>LevelDB</a:t>
            </a:r>
            <a:r>
              <a:rPr lang="en-US" sz="3200" dirty="0" smtClean="0"/>
              <a:t> 1.9.0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Объект 4"/>
          <p:cNvSpPr txBox="1">
            <a:spLocks/>
          </p:cNvSpPr>
          <p:nvPr/>
        </p:nvSpPr>
        <p:spPr bwMode="auto">
          <a:xfrm>
            <a:off x="4716016" y="840715"/>
            <a:ext cx="446449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Параметры</a:t>
            </a:r>
            <a:r>
              <a:rPr lang="en-US" sz="2000" dirty="0" smtClean="0"/>
              <a:t> </a:t>
            </a:r>
            <a:r>
              <a:rPr lang="ru-RU" sz="2000" dirty="0" smtClean="0"/>
              <a:t>конфигурации</a:t>
            </a:r>
            <a:r>
              <a:rPr lang="en-US" sz="2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max_open_files</a:t>
            </a:r>
            <a:r>
              <a:rPr lang="en-US" sz="1800" dirty="0" smtClean="0"/>
              <a:t>=100K 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block_size</a:t>
            </a:r>
            <a:r>
              <a:rPr lang="en-US" sz="1800" dirty="0" smtClean="0"/>
              <a:t>=4000 byte 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write_buffer_size</a:t>
            </a:r>
            <a:r>
              <a:rPr lang="en-US" sz="1800" dirty="0" smtClean="0"/>
              <a:t>=512M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block_cache</a:t>
            </a:r>
            <a:r>
              <a:rPr lang="en-US" sz="1800" dirty="0" smtClean="0"/>
              <a:t>=</a:t>
            </a:r>
            <a:r>
              <a:rPr lang="en-US" sz="1800" dirty="0" err="1" smtClean="0"/>
              <a:t>LRUCache</a:t>
            </a:r>
            <a:r>
              <a:rPr lang="en-US" sz="1800" dirty="0" smtClean="0"/>
              <a:t>(30G)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filter_policy</a:t>
            </a:r>
            <a:r>
              <a:rPr lang="en-US" sz="1800" dirty="0" smtClean="0"/>
              <a:t>=</a:t>
            </a:r>
            <a:r>
              <a:rPr lang="en-US" sz="1800" dirty="0" err="1" smtClean="0"/>
              <a:t>NewBloomFilterPolicy</a:t>
            </a:r>
            <a:r>
              <a:rPr lang="en-US" sz="1800" dirty="0" smtClean="0"/>
              <a:t>(10) 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logs - </a:t>
            </a:r>
            <a:r>
              <a:rPr lang="en-US" sz="1800" dirty="0" err="1" smtClean="0"/>
              <a:t>hdd</a:t>
            </a:r>
            <a:r>
              <a:rPr lang="en-US" sz="1800" dirty="0"/>
              <a:t>, </a:t>
            </a:r>
            <a:r>
              <a:rPr lang="en-US" sz="1800" dirty="0" err="1" smtClean="0"/>
              <a:t>sstables</a:t>
            </a:r>
            <a:r>
              <a:rPr lang="en-US" sz="1800" dirty="0" smtClean="0"/>
              <a:t> – </a:t>
            </a:r>
            <a:r>
              <a:rPr lang="en-US" sz="1800" dirty="0" err="1" smtClean="0"/>
              <a:t>ssd</a:t>
            </a:r>
            <a:r>
              <a:rPr lang="en-US" sz="1800" dirty="0" smtClean="0"/>
              <a:t>,</a:t>
            </a:r>
          </a:p>
          <a:p>
            <a:pPr>
              <a:spcBef>
                <a:spcPts val="0"/>
              </a:spcBef>
            </a:pPr>
            <a:r>
              <a:rPr lang="ru-RU" sz="1800" dirty="0" smtClean="0"/>
              <a:t>увеличен размер </a:t>
            </a:r>
            <a:r>
              <a:rPr lang="en-US" sz="1800" dirty="0" smtClean="0"/>
              <a:t>L0</a:t>
            </a:r>
            <a:endParaRPr lang="ru-RU" sz="1800" dirty="0" smtClean="0"/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984477"/>
              </p:ext>
            </p:extLst>
          </p:nvPr>
        </p:nvGraphicFramePr>
        <p:xfrm>
          <a:off x="-36512" y="764704"/>
          <a:ext cx="4896543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480678"/>
              </p:ext>
            </p:extLst>
          </p:nvPr>
        </p:nvGraphicFramePr>
        <p:xfrm>
          <a:off x="4086613" y="3573016"/>
          <a:ext cx="504056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Объект 4"/>
          <p:cNvSpPr txBox="1">
            <a:spLocks/>
          </p:cNvSpPr>
          <p:nvPr/>
        </p:nvSpPr>
        <p:spPr bwMode="auto">
          <a:xfrm>
            <a:off x="899592" y="4149080"/>
            <a:ext cx="259228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buNone/>
            </a:pPr>
            <a:r>
              <a:rPr lang="ru-RU" sz="2000" dirty="0" smtClean="0"/>
              <a:t>Параметры теста</a:t>
            </a:r>
            <a:r>
              <a:rPr lang="en-US" sz="2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</a:t>
            </a:r>
            <a:r>
              <a:rPr lang="en-US" sz="1800" dirty="0" smtClean="0"/>
              <a:t>ache hit rate 90%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r</a:t>
            </a:r>
            <a:r>
              <a:rPr lang="en-US" sz="1800" dirty="0" smtClean="0"/>
              <a:t>ead threads 30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</a:t>
            </a:r>
            <a:r>
              <a:rPr lang="en-US" sz="1800" dirty="0" smtClean="0"/>
              <a:t>rite threads 10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write unlimited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201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62075"/>
          </a:xfrm>
        </p:spPr>
        <p:txBody>
          <a:bodyPr/>
          <a:lstStyle/>
          <a:p>
            <a:r>
              <a:rPr lang="en-US" sz="3200" dirty="0" err="1"/>
              <a:t>LevelDB</a:t>
            </a:r>
            <a:r>
              <a:rPr lang="en-US" sz="3200" dirty="0"/>
              <a:t> 1.9.0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Объект 4"/>
          <p:cNvSpPr txBox="1">
            <a:spLocks/>
          </p:cNvSpPr>
          <p:nvPr/>
        </p:nvSpPr>
        <p:spPr bwMode="auto">
          <a:xfrm>
            <a:off x="1043608" y="4149080"/>
            <a:ext cx="25922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buNone/>
            </a:pPr>
            <a:r>
              <a:rPr lang="ru-RU" sz="2000" dirty="0" smtClean="0"/>
              <a:t>Параметры теста</a:t>
            </a:r>
            <a:r>
              <a:rPr lang="en-US" sz="2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</a:t>
            </a:r>
            <a:r>
              <a:rPr lang="en-US" sz="1800" dirty="0" smtClean="0"/>
              <a:t>ache hit rate 90%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r</a:t>
            </a:r>
            <a:r>
              <a:rPr lang="en-US" sz="1800" dirty="0" smtClean="0"/>
              <a:t>ead threads 30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</a:t>
            </a:r>
            <a:r>
              <a:rPr lang="en-US" sz="1800" dirty="0" smtClean="0"/>
              <a:t>rite threads 10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</a:t>
            </a:r>
            <a:r>
              <a:rPr lang="en-US" sz="1800" dirty="0" smtClean="0"/>
              <a:t>rite limit 10K</a:t>
            </a: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937199"/>
              </p:ext>
            </p:extLst>
          </p:nvPr>
        </p:nvGraphicFramePr>
        <p:xfrm>
          <a:off x="-8632" y="836712"/>
          <a:ext cx="4868664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225606"/>
              </p:ext>
            </p:extLst>
          </p:nvPr>
        </p:nvGraphicFramePr>
        <p:xfrm>
          <a:off x="3995936" y="3501008"/>
          <a:ext cx="5148064" cy="310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22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62075"/>
          </a:xfrm>
        </p:spPr>
        <p:txBody>
          <a:bodyPr/>
          <a:lstStyle/>
          <a:p>
            <a:r>
              <a:rPr lang="en-US" sz="3200" dirty="0" smtClean="0"/>
              <a:t>Cassandra 0.6.4 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Объект 4"/>
          <p:cNvSpPr txBox="1">
            <a:spLocks/>
          </p:cNvSpPr>
          <p:nvPr/>
        </p:nvSpPr>
        <p:spPr bwMode="auto">
          <a:xfrm>
            <a:off x="4716016" y="979322"/>
            <a:ext cx="4427984" cy="244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Параметры конфигурации</a:t>
            </a:r>
            <a:r>
              <a:rPr lang="en-US" sz="2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 err="1"/>
              <a:t>RowsCached</a:t>
            </a:r>
            <a:r>
              <a:rPr lang="en-US" sz="1800" dirty="0"/>
              <a:t>=15M</a:t>
            </a: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 err="1"/>
              <a:t>MemtableThroughputInMB</a:t>
            </a:r>
            <a:r>
              <a:rPr lang="en-US" sz="1800" dirty="0"/>
              <a:t>=512</a:t>
            </a:r>
            <a:r>
              <a:rPr lang="en-US" sz="18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IndexInterval</a:t>
            </a:r>
            <a:r>
              <a:rPr lang="en-US" sz="1800" dirty="0" smtClean="0"/>
              <a:t>=128</a:t>
            </a:r>
          </a:p>
          <a:p>
            <a:pPr>
              <a:spcBef>
                <a:spcPts val="0"/>
              </a:spcBef>
            </a:pPr>
            <a:r>
              <a:rPr lang="en-US" sz="1800" dirty="0" err="1" smtClean="0"/>
              <a:t>CommitLogRotationThresholdMB</a:t>
            </a:r>
            <a:r>
              <a:rPr lang="en-US" sz="1800" dirty="0" smtClean="0"/>
              <a:t>=128</a:t>
            </a:r>
          </a:p>
          <a:p>
            <a:pPr>
              <a:spcBef>
                <a:spcPts val="0"/>
              </a:spcBef>
            </a:pPr>
            <a:r>
              <a:rPr lang="en-US" sz="1800" dirty="0" err="1"/>
              <a:t>DiskAccessMode</a:t>
            </a:r>
            <a:r>
              <a:rPr lang="en-US" sz="1800" dirty="0"/>
              <a:t>=</a:t>
            </a:r>
            <a:r>
              <a:rPr lang="en-US" sz="1800" dirty="0" err="1"/>
              <a:t>mmap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logs - </a:t>
            </a:r>
            <a:r>
              <a:rPr lang="en-US" sz="1800" dirty="0" err="1" smtClean="0"/>
              <a:t>hdd</a:t>
            </a:r>
            <a:r>
              <a:rPr lang="en-US" sz="1800" dirty="0"/>
              <a:t>, </a:t>
            </a:r>
            <a:r>
              <a:rPr lang="en-US" sz="1800" dirty="0" err="1" smtClean="0"/>
              <a:t>sstables</a:t>
            </a:r>
            <a:r>
              <a:rPr lang="en-US" sz="1800" dirty="0" smtClean="0"/>
              <a:t> – </a:t>
            </a:r>
            <a:r>
              <a:rPr lang="en-US" sz="1800" dirty="0" err="1" smtClean="0"/>
              <a:t>ssd</a:t>
            </a:r>
            <a:endParaRPr lang="en-US" sz="1800" dirty="0" smtClean="0"/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215160"/>
              </p:ext>
            </p:extLst>
          </p:nvPr>
        </p:nvGraphicFramePr>
        <p:xfrm>
          <a:off x="-34528" y="764704"/>
          <a:ext cx="4968552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654910"/>
              </p:ext>
            </p:extLst>
          </p:nvPr>
        </p:nvGraphicFramePr>
        <p:xfrm>
          <a:off x="3995936" y="3501008"/>
          <a:ext cx="5256584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Объект 4"/>
          <p:cNvSpPr txBox="1">
            <a:spLocks/>
          </p:cNvSpPr>
          <p:nvPr/>
        </p:nvSpPr>
        <p:spPr bwMode="auto">
          <a:xfrm>
            <a:off x="899592" y="4149080"/>
            <a:ext cx="25922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buNone/>
            </a:pPr>
            <a:r>
              <a:rPr lang="ru-RU" sz="2000" dirty="0" smtClean="0"/>
              <a:t>Параметры теста</a:t>
            </a:r>
            <a:r>
              <a:rPr lang="en-US" sz="2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</a:t>
            </a:r>
            <a:r>
              <a:rPr lang="en-US" sz="1800" dirty="0" smtClean="0"/>
              <a:t>ache hit rate 90%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r</a:t>
            </a:r>
            <a:r>
              <a:rPr lang="en-US" sz="1800" dirty="0" smtClean="0"/>
              <a:t>ead threads 30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</a:t>
            </a:r>
            <a:r>
              <a:rPr lang="en-US" sz="1800" dirty="0" smtClean="0"/>
              <a:t>rite threads 10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write unlimited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693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4083"/>
          </a:xfrm>
        </p:spPr>
        <p:txBody>
          <a:bodyPr/>
          <a:lstStyle/>
          <a:p>
            <a:r>
              <a:rPr lang="en-US" sz="3200" dirty="0"/>
              <a:t>Cassandra </a:t>
            </a:r>
            <a:r>
              <a:rPr lang="en-US" sz="3200" dirty="0" smtClean="0"/>
              <a:t>0.6.4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Объект 4"/>
          <p:cNvSpPr txBox="1">
            <a:spLocks/>
          </p:cNvSpPr>
          <p:nvPr/>
        </p:nvSpPr>
        <p:spPr bwMode="auto">
          <a:xfrm>
            <a:off x="1043608" y="4149080"/>
            <a:ext cx="25922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buNone/>
            </a:pPr>
            <a:r>
              <a:rPr lang="ru-RU" sz="2000" dirty="0" smtClean="0"/>
              <a:t>Параметры теста</a:t>
            </a:r>
            <a:r>
              <a:rPr lang="en-US" sz="2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</a:t>
            </a:r>
            <a:r>
              <a:rPr lang="en-US" sz="1800" dirty="0" smtClean="0"/>
              <a:t>ache hit rate 90%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r</a:t>
            </a:r>
            <a:r>
              <a:rPr lang="en-US" sz="1800" dirty="0" smtClean="0"/>
              <a:t>ead threads 30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</a:t>
            </a:r>
            <a:r>
              <a:rPr lang="en-US" sz="1800" dirty="0" smtClean="0"/>
              <a:t>rite threads 10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w</a:t>
            </a:r>
            <a:r>
              <a:rPr lang="en-US" sz="1800" dirty="0" smtClean="0"/>
              <a:t>rite limit 10K</a:t>
            </a:r>
          </a:p>
        </p:txBody>
      </p:sp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083996"/>
              </p:ext>
            </p:extLst>
          </p:nvPr>
        </p:nvGraphicFramePr>
        <p:xfrm>
          <a:off x="0" y="836712"/>
          <a:ext cx="5076056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270091"/>
              </p:ext>
            </p:extLst>
          </p:nvPr>
        </p:nvGraphicFramePr>
        <p:xfrm>
          <a:off x="3995936" y="3356992"/>
          <a:ext cx="5149883" cy="324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87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</p:spPr>
        <p:txBody>
          <a:bodyPr/>
          <a:lstStyle/>
          <a:p>
            <a:r>
              <a:rPr lang="en-US" dirty="0" smtClean="0"/>
              <a:t>LSM Tree &amp; </a:t>
            </a:r>
            <a:r>
              <a:rPr lang="en-US" dirty="0" err="1" smtClean="0"/>
              <a:t>SSTable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1" y="957755"/>
            <a:ext cx="8113663" cy="535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62075"/>
          </a:xfrm>
        </p:spPr>
        <p:txBody>
          <a:bodyPr/>
          <a:lstStyle/>
          <a:p>
            <a:r>
              <a:rPr lang="ru-RU" sz="3200" dirty="0" smtClean="0"/>
              <a:t>Интересные факты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Объект 4"/>
          <p:cNvSpPr>
            <a:spLocks noGrp="1"/>
          </p:cNvSpPr>
          <p:nvPr>
            <p:ph idx="1"/>
          </p:nvPr>
        </p:nvSpPr>
        <p:spPr>
          <a:xfrm>
            <a:off x="467544" y="980728"/>
            <a:ext cx="8503116" cy="46805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200" dirty="0" smtClean="0"/>
              <a:t>Не используем </a:t>
            </a:r>
            <a:r>
              <a:rPr lang="en-US" sz="2200" dirty="0" smtClean="0"/>
              <a:t>Cassandra cache</a:t>
            </a:r>
          </a:p>
          <a:p>
            <a:pPr lvl="1" indent="-342900">
              <a:spcBef>
                <a:spcPts val="0"/>
              </a:spcBef>
            </a:pPr>
            <a:r>
              <a:rPr lang="ru-RU" sz="2000" dirty="0" smtClean="0"/>
              <a:t>Используем </a:t>
            </a:r>
            <a:r>
              <a:rPr lang="en-US" sz="2000" dirty="0" err="1" smtClean="0"/>
              <a:t>ConcurrentLinkedHashMap</a:t>
            </a:r>
            <a:r>
              <a:rPr lang="en-US" sz="2000" dirty="0" smtClean="0"/>
              <a:t> SECOND_CHANCE </a:t>
            </a:r>
            <a:endParaRPr lang="en-US" sz="2000" dirty="0"/>
          </a:p>
          <a:p>
            <a:pPr lvl="1" indent="-342900">
              <a:spcBef>
                <a:spcPts val="0"/>
              </a:spcBef>
            </a:pPr>
            <a:r>
              <a:rPr lang="ru-RU" sz="2000" dirty="0" smtClean="0"/>
              <a:t>Производительность </a:t>
            </a:r>
            <a:r>
              <a:rPr lang="en-US" sz="2000" dirty="0" err="1" smtClean="0"/>
              <a:t>ConcurrentLinkedHashMap</a:t>
            </a:r>
            <a:r>
              <a:rPr lang="ru-RU" sz="2000" dirty="0" smtClean="0"/>
              <a:t> </a:t>
            </a:r>
            <a:r>
              <a:rPr lang="en-US" sz="2000" dirty="0" smtClean="0"/>
              <a:t>1.4 LRU </a:t>
            </a:r>
            <a:r>
              <a:rPr lang="en-US" sz="2000" dirty="0"/>
              <a:t>&lt;</a:t>
            </a:r>
            <a:r>
              <a:rPr lang="ru-RU" sz="2000" dirty="0" smtClean="0"/>
              <a:t> </a:t>
            </a:r>
            <a:r>
              <a:rPr lang="en-US" sz="2000" dirty="0" smtClean="0"/>
              <a:t>~</a:t>
            </a:r>
            <a:r>
              <a:rPr lang="ru-RU" sz="2000" dirty="0" smtClean="0"/>
              <a:t>50%</a:t>
            </a:r>
            <a:endParaRPr lang="en-US" sz="2000" dirty="0" smtClean="0"/>
          </a:p>
          <a:p>
            <a:pPr lvl="1" indent="-342900">
              <a:spcBef>
                <a:spcPts val="0"/>
              </a:spcBef>
            </a:pPr>
            <a:r>
              <a:rPr lang="ru-RU" sz="2000" dirty="0" smtClean="0"/>
              <a:t>В качестве </a:t>
            </a:r>
            <a:r>
              <a:rPr lang="en-US" sz="2000" dirty="0" smtClean="0"/>
              <a:t>Value </a:t>
            </a:r>
            <a:r>
              <a:rPr lang="en-US" sz="2000" dirty="0" err="1" smtClean="0"/>
              <a:t>MemoryWrapper</a:t>
            </a:r>
            <a:r>
              <a:rPr lang="en-US" sz="2000" dirty="0" smtClean="0"/>
              <a:t> </a:t>
            </a:r>
            <a:r>
              <a:rPr lang="ru-RU" sz="2000" dirty="0" smtClean="0"/>
              <a:t>через</a:t>
            </a:r>
            <a:r>
              <a:rPr lang="en-US" sz="2000" dirty="0" smtClean="0"/>
              <a:t> </a:t>
            </a:r>
            <a:r>
              <a:rPr lang="en-US" sz="2000" dirty="0" err="1" smtClean="0"/>
              <a:t>sun.misc.Unsafe</a:t>
            </a:r>
            <a:endParaRPr lang="en-US" sz="2000" dirty="0"/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/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400050" lvl="1" indent="0"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spcBef>
                <a:spcPts val="0"/>
              </a:spcBef>
            </a:pPr>
            <a:endParaRPr lang="en-US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/>
              <a:t>Off heap allocation </a:t>
            </a:r>
            <a:r>
              <a:rPr lang="en-US" sz="2200" dirty="0" err="1" smtClean="0"/>
              <a:t>malloc</a:t>
            </a:r>
            <a:r>
              <a:rPr lang="en-US" sz="2200" dirty="0" smtClean="0"/>
              <a:t> (glib</a:t>
            </a:r>
            <a:r>
              <a:rPr lang="ru-RU" sz="2200" dirty="0" smtClean="0"/>
              <a:t>с</a:t>
            </a:r>
            <a:r>
              <a:rPr lang="en-US" sz="2200" dirty="0" smtClean="0"/>
              <a:t> 2.5) -&gt; </a:t>
            </a:r>
            <a:r>
              <a:rPr lang="en-US" sz="2200" dirty="0" err="1" smtClean="0"/>
              <a:t>tcmalloc</a:t>
            </a:r>
            <a:endParaRPr lang="en-US" sz="2200" dirty="0" smtClean="0"/>
          </a:p>
          <a:p>
            <a:pPr marL="685800" lvl="1">
              <a:spcBef>
                <a:spcPts val="0"/>
              </a:spcBef>
            </a:pPr>
            <a:r>
              <a:rPr lang="ru-RU" sz="2000" dirty="0" smtClean="0"/>
              <a:t>Отсутствие деградации</a:t>
            </a:r>
            <a:endParaRPr lang="en-US" sz="2000" dirty="0" smtClean="0"/>
          </a:p>
          <a:p>
            <a:pPr marL="685800" lvl="1">
              <a:spcBef>
                <a:spcPts val="0"/>
              </a:spcBef>
            </a:pPr>
            <a:r>
              <a:rPr lang="en-US" sz="2000" dirty="0" smtClean="0"/>
              <a:t>Average allocation time ~ 800</a:t>
            </a:r>
            <a:r>
              <a:rPr lang="ru-RU" sz="2000" dirty="0" smtClean="0"/>
              <a:t> </a:t>
            </a:r>
            <a:r>
              <a:rPr lang="en-US" sz="2000" dirty="0" smtClean="0"/>
              <a:t>ns </a:t>
            </a:r>
            <a:r>
              <a:rPr lang="ru-RU" sz="2000" dirty="0" smtClean="0"/>
              <a:t>против десятков µ</a:t>
            </a:r>
            <a:r>
              <a:rPr lang="en-US" sz="2000" dirty="0" smtClean="0"/>
              <a:t>s</a:t>
            </a:r>
            <a:endParaRPr lang="ru-RU" sz="2200" dirty="0" smtClean="0"/>
          </a:p>
          <a:p>
            <a:pPr>
              <a:spcBef>
                <a:spcPts val="0"/>
              </a:spcBef>
            </a:pPr>
            <a:r>
              <a:rPr lang="ru-RU" sz="2200" dirty="0" smtClean="0"/>
              <a:t>Тюнинг </a:t>
            </a:r>
            <a:r>
              <a:rPr lang="en-US" sz="2200" dirty="0" err="1" smtClean="0"/>
              <a:t>linux</a:t>
            </a:r>
            <a:r>
              <a:rPr lang="en-US" sz="2200" dirty="0" smtClean="0"/>
              <a:t> </a:t>
            </a:r>
            <a:r>
              <a:rPr lang="ru-RU" sz="2200" dirty="0" smtClean="0"/>
              <a:t>по примеру </a:t>
            </a:r>
            <a:r>
              <a:rPr lang="en-US" sz="2200" dirty="0" smtClean="0"/>
              <a:t>LVS </a:t>
            </a:r>
            <a:r>
              <a:rPr lang="ru-RU" sz="2200" dirty="0" smtClean="0"/>
              <a:t>и </a:t>
            </a:r>
            <a:r>
              <a:rPr lang="en-US" sz="2200" dirty="0" err="1" smtClean="0"/>
              <a:t>HAProxy</a:t>
            </a:r>
            <a:r>
              <a:rPr lang="en-US" sz="2200" dirty="0" smtClean="0"/>
              <a:t>, </a:t>
            </a:r>
            <a:r>
              <a:rPr lang="ru-RU" sz="2200" dirty="0" smtClean="0"/>
              <a:t>снижение </a:t>
            </a:r>
            <a:r>
              <a:rPr lang="en-US" sz="2200" dirty="0"/>
              <a:t>average </a:t>
            </a:r>
            <a:r>
              <a:rPr lang="en-US" sz="2200" dirty="0" smtClean="0"/>
              <a:t>client time</a:t>
            </a:r>
            <a:r>
              <a:rPr lang="ru-RU" sz="2200" dirty="0" smtClean="0"/>
              <a:t> на </a:t>
            </a:r>
            <a:r>
              <a:rPr lang="en-US" sz="2200" dirty="0" smtClean="0"/>
              <a:t>~</a:t>
            </a:r>
            <a:r>
              <a:rPr lang="ru-RU" sz="2200" dirty="0" smtClean="0"/>
              <a:t>30%</a:t>
            </a: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0" y="2492896"/>
            <a:ext cx="83591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3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4083"/>
          </a:xfrm>
        </p:spPr>
        <p:txBody>
          <a:bodyPr/>
          <a:lstStyle/>
          <a:p>
            <a:r>
              <a:rPr lang="ru-RU" sz="3200" dirty="0" smtClean="0"/>
              <a:t>Результаты 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67544" y="1412776"/>
            <a:ext cx="8424936" cy="34563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200" dirty="0" smtClean="0"/>
              <a:t>Снято ограничение </a:t>
            </a:r>
            <a:r>
              <a:rPr lang="en-US" sz="2200" dirty="0"/>
              <a:t>In</a:t>
            </a:r>
            <a:r>
              <a:rPr lang="ru-RU" sz="2200" dirty="0"/>
              <a:t>-</a:t>
            </a:r>
            <a:r>
              <a:rPr lang="en-US" sz="2200" dirty="0" smtClean="0"/>
              <a:t>Memory</a:t>
            </a:r>
            <a:endParaRPr lang="ru-RU" sz="2200" dirty="0" smtClean="0"/>
          </a:p>
          <a:p>
            <a:pPr>
              <a:spcBef>
                <a:spcPts val="0"/>
              </a:spcBef>
            </a:pPr>
            <a:r>
              <a:rPr lang="en-US" sz="2200" dirty="0" smtClean="0"/>
              <a:t>Embedded java storage</a:t>
            </a:r>
            <a:endParaRPr lang="ru-RU" sz="2200" dirty="0" smtClean="0"/>
          </a:p>
          <a:p>
            <a:pPr>
              <a:spcBef>
                <a:spcPts val="0"/>
              </a:spcBef>
            </a:pPr>
            <a:r>
              <a:rPr lang="ru-RU" sz="2200" dirty="0" smtClean="0"/>
              <a:t>Возможность максимально использовать железо</a:t>
            </a:r>
            <a:endParaRPr lang="ru-RU" sz="2200" dirty="0"/>
          </a:p>
          <a:p>
            <a:pPr>
              <a:spcBef>
                <a:spcPts val="0"/>
              </a:spcBef>
            </a:pPr>
            <a:r>
              <a:rPr lang="ru-RU" sz="2200" dirty="0"/>
              <a:t>Увеличение </a:t>
            </a:r>
            <a:r>
              <a:rPr lang="ru-RU" sz="2200" dirty="0" smtClean="0"/>
              <a:t>производительности </a:t>
            </a:r>
            <a:endParaRPr lang="en-US" sz="2200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Instant-messenger </a:t>
            </a:r>
            <a:r>
              <a:rPr lang="ru-RU" sz="2000" dirty="0" smtClean="0"/>
              <a:t>(</a:t>
            </a:r>
            <a:r>
              <a:rPr lang="en-US" sz="2000" dirty="0" smtClean="0"/>
              <a:t>~</a:t>
            </a:r>
            <a:r>
              <a:rPr lang="en-US" sz="2000" dirty="0"/>
              <a:t>1.5 </a:t>
            </a:r>
            <a:r>
              <a:rPr lang="en-US" sz="2000" dirty="0" smtClean="0"/>
              <a:t>kb </a:t>
            </a:r>
            <a:r>
              <a:rPr lang="ru-RU" sz="2000" dirty="0" smtClean="0"/>
              <a:t>данные) с</a:t>
            </a:r>
            <a:r>
              <a:rPr lang="en-US" sz="2000" dirty="0" smtClean="0"/>
              <a:t> </a:t>
            </a:r>
            <a:r>
              <a:rPr lang="ru-RU" sz="2000" dirty="0" smtClean="0"/>
              <a:t>одно</a:t>
            </a:r>
            <a:r>
              <a:rPr lang="ru-RU" sz="2000" dirty="0"/>
              <a:t>й</a:t>
            </a:r>
            <a:r>
              <a:rPr lang="ru-RU" sz="2000" dirty="0" smtClean="0"/>
              <a:t> </a:t>
            </a:r>
            <a:r>
              <a:rPr lang="ru-RU" sz="2000" dirty="0" err="1" smtClean="0"/>
              <a:t>ноды</a:t>
            </a:r>
            <a:r>
              <a:rPr lang="ru-RU" sz="2000" dirty="0" smtClean="0"/>
              <a:t>  </a:t>
            </a:r>
            <a:r>
              <a:rPr lang="en-US" sz="2000" dirty="0" smtClean="0"/>
              <a:t>~30K -&gt; ~</a:t>
            </a:r>
            <a:r>
              <a:rPr lang="en-US" sz="2000" dirty="0"/>
              <a:t>9</a:t>
            </a:r>
            <a:r>
              <a:rPr lang="ru-RU" sz="2000" dirty="0" smtClean="0"/>
              <a:t>0</a:t>
            </a:r>
            <a:r>
              <a:rPr lang="en-US" sz="2000" dirty="0" smtClean="0"/>
              <a:t>K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Cache hit rate ~95%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Reads ~75K Writes ~15K</a:t>
            </a:r>
            <a:endParaRPr lang="ru-RU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Сокращение количества серверов с 24 -</a:t>
            </a:r>
            <a:r>
              <a:rPr lang="en-US" sz="2000" dirty="0" smtClean="0"/>
              <a:t>&gt; 12</a:t>
            </a:r>
            <a:endParaRPr lang="ru-RU" sz="2000" dirty="0" smtClean="0"/>
          </a:p>
          <a:p>
            <a:pPr marL="400050">
              <a:spcBef>
                <a:spcPts val="0"/>
              </a:spcBef>
            </a:pPr>
            <a:r>
              <a:rPr lang="en-US" sz="2200" dirty="0" smtClean="0"/>
              <a:t>Cleanup </a:t>
            </a:r>
            <a:r>
              <a:rPr lang="ru-RU" sz="2200" dirty="0" smtClean="0"/>
              <a:t>без полного обхода, сохраняется информация о </a:t>
            </a:r>
            <a:r>
              <a:rPr lang="en-US" sz="2200" dirty="0" smtClean="0"/>
              <a:t>tombstone </a:t>
            </a:r>
            <a:r>
              <a:rPr lang="ru-RU" sz="2200" dirty="0" smtClean="0"/>
              <a:t>на каждой </a:t>
            </a:r>
            <a:r>
              <a:rPr lang="ru-RU" sz="2200" dirty="0" err="1" smtClean="0"/>
              <a:t>ноде</a:t>
            </a:r>
            <a:endParaRPr lang="ru-RU" sz="2200" dirty="0" smtClean="0"/>
          </a:p>
          <a:p>
            <a:pPr marL="400050">
              <a:spcBef>
                <a:spcPts val="0"/>
              </a:spcBef>
            </a:pPr>
            <a:endParaRPr lang="ru-RU" sz="1800" dirty="0" smtClean="0"/>
          </a:p>
          <a:p>
            <a:pPr marL="400050">
              <a:spcBef>
                <a:spcPts val="0"/>
              </a:spcBef>
            </a:pPr>
            <a:endParaRPr lang="en-US" sz="1800" dirty="0"/>
          </a:p>
          <a:p>
            <a:pPr marL="57150" indent="0">
              <a:spcBef>
                <a:spcPts val="0"/>
              </a:spcBef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026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 bwMode="auto">
          <a:xfrm>
            <a:off x="323528" y="900545"/>
            <a:ext cx="8229600" cy="65624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800" kern="1200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Спасибо!</a:t>
            </a:r>
          </a:p>
          <a:p>
            <a:endParaRPr lang="ru-RU" sz="32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Контакты</a:t>
            </a:r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http://habrahabr.ru/company/odnoklassniki/blog</a:t>
            </a:r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/</a:t>
            </a: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https://github.com/odnoklassniki</a:t>
            </a:r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/</a:t>
            </a:r>
          </a:p>
          <a:p>
            <a:pPr lvl="1" algn="l"/>
            <a:endParaRPr lang="en-US" sz="20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endParaRPr>
          </a:p>
          <a:p>
            <a:pPr lvl="1" algn="l"/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roman.antipin@odnoklassniki.ru</a:t>
            </a:r>
          </a:p>
          <a:p>
            <a:endParaRPr lang="ru-RU" sz="2300" b="1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ru-RU" b="1" dirty="0">
              <a:solidFill>
                <a:srgbClr val="0070C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65314" y="5606008"/>
            <a:ext cx="567508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800" kern="1200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http://v.ok.ru</a:t>
            </a:r>
            <a:endParaRPr lang="ru-RU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9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085"/>
          </a:xfrm>
        </p:spPr>
        <p:txBody>
          <a:bodyPr/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 в Одноклассниках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864" y="1388774"/>
            <a:ext cx="8229600" cy="2112234"/>
          </a:xfrm>
        </p:spPr>
        <p:txBody>
          <a:bodyPr/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SQL (MSSQL): ~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330 серверов без учета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~28 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Blob storage (OBS): ~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460 серверов,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~1.5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Column Family 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assandra): ~ 410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серверов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~70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TB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Key-Value (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Voldemort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): ~ 220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серверов,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~2.2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TB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Key-Value, Queue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Berkeley DB): ~100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серверов,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~1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TB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539552" y="3909053"/>
            <a:ext cx="7608630" cy="46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58220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58220"/>
                </a:solidFill>
                <a:latin typeface="Arial" charset="0"/>
                <a:ea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58220"/>
                </a:solidFill>
                <a:latin typeface="Arial" charset="0"/>
                <a:ea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58220"/>
                </a:solidFill>
                <a:latin typeface="Arial" charset="0"/>
                <a:ea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58220"/>
                </a:solidFill>
                <a:latin typeface="Arial" charset="0"/>
                <a:ea typeface="ＭＳ Ｐゴシック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58220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58220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58220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5822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года назад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539552" y="4581129"/>
            <a:ext cx="7651646" cy="9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8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4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•"/>
              <a:defRPr sz="22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58220"/>
              </a:buClr>
              <a:buFont typeface="Arial" pitchFamily="34" charset="0"/>
              <a:buChar char="–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rgbClr val="404040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SQL (MSSQL)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Key-Value, Queue (Berkeley DB)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4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</a:t>
            </a:r>
            <a:r>
              <a:rPr lang="ru-RU" dirty="0" smtClean="0"/>
              <a:t>теорема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03" y="1020316"/>
            <a:ext cx="5624501" cy="528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</p:spPr>
        <p:txBody>
          <a:bodyPr/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хранилищ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30269"/>
            <a:ext cx="7128792" cy="5163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2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 на основе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Berkley DB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1" y="1217613"/>
            <a:ext cx="8062177" cy="473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7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54096"/>
          </a:xfrm>
        </p:spPr>
        <p:txBody>
          <a:bodyPr/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Недостатки решения с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Berkley DB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395536" y="1744217"/>
            <a:ext cx="8507288" cy="2548879"/>
          </a:xfrm>
        </p:spPr>
        <p:txBody>
          <a:bodyPr/>
          <a:lstStyle/>
          <a:p>
            <a:r>
              <a:rPr lang="ru-RU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Низкая 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отказоустойчивость (</a:t>
            </a:r>
            <a:r>
              <a:rPr lang="en-US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corruption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Ограничение в масштабируемости</a:t>
            </a:r>
            <a:endParaRPr lang="ru-RU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Сложное обслуживание (ручная работа по 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восстановлению)</a:t>
            </a:r>
          </a:p>
          <a:p>
            <a:r>
              <a:rPr lang="ru-RU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Высокая стоимость 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(много </a:t>
            </a:r>
            <a:r>
              <a:rPr lang="en-US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update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</a:t>
            </a:r>
            <a:r>
              <a:rPr lang="en-US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&gt; slave </a:t>
            </a:r>
            <a:r>
              <a:rPr lang="ru-RU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== </a:t>
            </a: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backup</a:t>
            </a:r>
            <a:r>
              <a:rPr lang="ru-RU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ru-RU" sz="22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Berkley DB 4.5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Си</a:t>
            </a:r>
            <a:r>
              <a:rPr lang="en-US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r>
              <a:rPr lang="ru-RU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необходимо использовать </a:t>
            </a:r>
            <a:r>
              <a:rPr lang="en-US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JNI</a:t>
            </a:r>
          </a:p>
          <a:p>
            <a:pPr lvl="1"/>
            <a:r>
              <a:rPr lang="ru-RU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Пробовали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Berkley DB </a:t>
            </a:r>
            <a:r>
              <a:rPr lang="ru-RU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5</a:t>
            </a:r>
            <a:r>
              <a:rPr lang="en-US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r>
              <a:rPr lang="ru-RU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0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ru-RU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Си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снижение производительности</a:t>
            </a:r>
            <a:endParaRPr lang="en-US" sz="20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key-value 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хранилищу. Итерация 1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783357"/>
            <a:ext cx="8435280" cy="2797771"/>
          </a:xfrm>
        </p:spPr>
        <p:txBody>
          <a:bodyPr/>
          <a:lstStyle/>
          <a:p>
            <a:r>
              <a:rPr lang="en-US" sz="2200" dirty="0" smtClean="0"/>
              <a:t>Open source</a:t>
            </a:r>
          </a:p>
          <a:p>
            <a:r>
              <a:rPr lang="ru-RU" sz="2200" dirty="0" smtClean="0"/>
              <a:t>Высокая доступность, отказоустойчивость 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 corruption</a:t>
            </a:r>
            <a:r>
              <a:rPr lang="ru-RU" sz="2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ru-RU" sz="2200" dirty="0" smtClean="0"/>
          </a:p>
          <a:p>
            <a:r>
              <a:rPr lang="ru-RU" sz="2200" dirty="0" smtClean="0"/>
              <a:t>Неограниченная </a:t>
            </a:r>
            <a:r>
              <a:rPr lang="ru-RU" sz="2200" dirty="0"/>
              <a:t>масштабируемость без </a:t>
            </a:r>
            <a:r>
              <a:rPr lang="ru-RU" sz="2200" dirty="0" err="1"/>
              <a:t>down</a:t>
            </a:r>
            <a:r>
              <a:rPr lang="ru-RU" sz="2200" dirty="0"/>
              <a:t> </a:t>
            </a:r>
            <a:r>
              <a:rPr lang="ru-RU" sz="2200" dirty="0" err="1" smtClean="0"/>
              <a:t>time</a:t>
            </a:r>
            <a:endParaRPr lang="ru-RU" sz="2200" dirty="0" smtClean="0"/>
          </a:p>
          <a:p>
            <a:r>
              <a:rPr lang="ru-RU" sz="2200" dirty="0" smtClean="0"/>
              <a:t>Высокая производительность </a:t>
            </a:r>
            <a:r>
              <a:rPr lang="ru-RU" sz="2200" dirty="0"/>
              <a:t>для отношения </a:t>
            </a:r>
            <a:r>
              <a:rPr lang="ru-RU" sz="2200" dirty="0" smtClean="0"/>
              <a:t>3</a:t>
            </a:r>
            <a:r>
              <a:rPr lang="en-US" sz="2200" dirty="0" smtClean="0"/>
              <a:t>:R </a:t>
            </a:r>
            <a:r>
              <a:rPr lang="ru-RU" sz="2200" dirty="0" smtClean="0"/>
              <a:t>/ 1</a:t>
            </a:r>
            <a:r>
              <a:rPr lang="en-US" sz="2200" dirty="0" smtClean="0"/>
              <a:t>:</a:t>
            </a:r>
            <a:r>
              <a:rPr lang="en-US" sz="2200" dirty="0"/>
              <a:t>W</a:t>
            </a:r>
            <a:endParaRPr lang="ru-RU" sz="2200" dirty="0" smtClean="0"/>
          </a:p>
          <a:p>
            <a:r>
              <a:rPr lang="ru-RU" sz="2200" dirty="0"/>
              <a:t>Возможность использования дешевого </a:t>
            </a:r>
            <a:r>
              <a:rPr lang="ru-RU" sz="2200" dirty="0" smtClean="0"/>
              <a:t>железа</a:t>
            </a:r>
          </a:p>
          <a:p>
            <a:r>
              <a:rPr lang="ru-RU" sz="2200" dirty="0"/>
              <a:t>Простота обслуживания (минимум ручной работы, только для восстановления персистентных отказов оборудования)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2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085"/>
          </a:xfrm>
        </p:spPr>
        <p:txBody>
          <a:bodyPr/>
          <a:lstStyle/>
          <a:p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существующих решений (2010 г.)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D4959-E343-406A-9669-54638015AF5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34888" y="1196752"/>
            <a:ext cx="7725544" cy="46085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Cassandra </a:t>
            </a:r>
            <a:r>
              <a:rPr lang="en-US" sz="2200" dirty="0" smtClean="0"/>
              <a:t>0.6.4</a:t>
            </a:r>
            <a:endParaRPr lang="ru-RU" sz="2200" dirty="0" smtClean="0"/>
          </a:p>
          <a:p>
            <a:pPr lvl="1" indent="-342900">
              <a:spcBef>
                <a:spcPts val="0"/>
              </a:spcBef>
            </a:pPr>
            <a:r>
              <a:rPr lang="en-US" sz="2000" dirty="0" smtClean="0"/>
              <a:t>Column Family</a:t>
            </a:r>
          </a:p>
          <a:p>
            <a:pPr lvl="1" indent="-342900">
              <a:spcBef>
                <a:spcPts val="0"/>
              </a:spcBef>
            </a:pPr>
            <a:r>
              <a:rPr lang="ru-RU" sz="2000" dirty="0" smtClean="0"/>
              <a:t>Поддерживает </a:t>
            </a:r>
            <a:r>
              <a:rPr lang="en-US" sz="2000" dirty="0" smtClean="0"/>
              <a:t>Hinted Handoff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en-US" sz="2000" dirty="0" smtClean="0"/>
              <a:t>Read-repair</a:t>
            </a:r>
          </a:p>
          <a:p>
            <a:pPr lvl="1" indent="-342900">
              <a:spcBef>
                <a:spcPts val="0"/>
              </a:spcBef>
            </a:pPr>
            <a:r>
              <a:rPr lang="en-US" sz="2000" dirty="0" smtClean="0"/>
              <a:t>Java</a:t>
            </a:r>
          </a:p>
          <a:p>
            <a:pPr lvl="1" indent="-342900">
              <a:spcBef>
                <a:spcPts val="0"/>
              </a:spcBef>
            </a:pPr>
            <a:r>
              <a:rPr lang="ru-RU" sz="2000" dirty="0" smtClean="0">
                <a:solidFill>
                  <a:srgbClr val="0070C0"/>
                </a:solidFill>
              </a:rPr>
              <a:t>Нет механизма определения конфликтов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 smtClean="0">
                <a:solidFill>
                  <a:srgbClr val="0070C0"/>
                </a:solidFill>
              </a:rPr>
              <a:t>(</a:t>
            </a:r>
            <a:r>
              <a:rPr lang="ru-RU" sz="2000" dirty="0" err="1" smtClean="0">
                <a:solidFill>
                  <a:srgbClr val="0070C0"/>
                </a:solidFill>
              </a:rPr>
              <a:t>timestamp</a:t>
            </a:r>
            <a:r>
              <a:rPr lang="ru-RU" sz="2000" dirty="0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200" dirty="0" err="1"/>
              <a:t>Voldemort</a:t>
            </a:r>
            <a:r>
              <a:rPr lang="en-US" sz="2200" dirty="0"/>
              <a:t> </a:t>
            </a:r>
            <a:r>
              <a:rPr lang="en-US" sz="2200" dirty="0" smtClean="0"/>
              <a:t>0.8.1</a:t>
            </a:r>
            <a:endParaRPr lang="ru-RU" sz="2200" dirty="0" smtClean="0"/>
          </a:p>
          <a:p>
            <a:pPr marL="685800" lvl="1">
              <a:spcBef>
                <a:spcPts val="0"/>
              </a:spcBef>
            </a:pPr>
            <a:r>
              <a:rPr lang="en-US" sz="2000" dirty="0" smtClean="0"/>
              <a:t>Pluggable backend (default Berkley DB)</a:t>
            </a:r>
          </a:p>
          <a:p>
            <a:pPr marL="685800" lvl="1">
              <a:spcBef>
                <a:spcPts val="0"/>
              </a:spcBef>
            </a:pPr>
            <a:r>
              <a:rPr lang="ru-RU" sz="2000" dirty="0"/>
              <a:t>Поддерживает </a:t>
            </a:r>
            <a:r>
              <a:rPr lang="en-US" sz="2000" dirty="0"/>
              <a:t>Read-repair</a:t>
            </a:r>
            <a:endParaRPr lang="en-US" sz="2000" dirty="0" smtClean="0"/>
          </a:p>
          <a:p>
            <a:pPr marL="685800" lvl="1">
              <a:spcBef>
                <a:spcPts val="0"/>
              </a:spcBef>
            </a:pPr>
            <a:r>
              <a:rPr lang="ru-RU" sz="2000" dirty="0"/>
              <a:t>Механизм </a:t>
            </a:r>
            <a:r>
              <a:rPr lang="ru-RU" sz="2000" dirty="0" smtClean="0"/>
              <a:t>определения конфликтов (</a:t>
            </a:r>
            <a:r>
              <a:rPr lang="ru-RU" sz="2000" dirty="0" err="1" smtClean="0"/>
              <a:t>Vector</a:t>
            </a:r>
            <a:r>
              <a:rPr lang="ru-RU" sz="2000" dirty="0" smtClean="0"/>
              <a:t> </a:t>
            </a:r>
            <a:r>
              <a:rPr lang="ru-RU" sz="2000" dirty="0" err="1"/>
              <a:t>Clock</a:t>
            </a:r>
            <a:r>
              <a:rPr lang="ru-RU" sz="2000" dirty="0"/>
              <a:t>)</a:t>
            </a:r>
            <a:endParaRPr lang="en-US" sz="2000" dirty="0" smtClean="0"/>
          </a:p>
          <a:p>
            <a:pPr marL="685800" lvl="1">
              <a:spcBef>
                <a:spcPts val="0"/>
              </a:spcBef>
            </a:pPr>
            <a:r>
              <a:rPr lang="en-US" sz="2000" dirty="0" smtClean="0"/>
              <a:t>Java</a:t>
            </a:r>
          </a:p>
          <a:p>
            <a:pPr marL="685800" lvl="1">
              <a:spcBef>
                <a:spcPts val="0"/>
              </a:spcBef>
            </a:pPr>
            <a:r>
              <a:rPr lang="ru-RU" sz="2000" dirty="0" smtClean="0">
                <a:solidFill>
                  <a:srgbClr val="0070C0"/>
                </a:solidFill>
              </a:rPr>
              <a:t>Отсутствие </a:t>
            </a:r>
            <a:r>
              <a:rPr lang="en-US" sz="2000" dirty="0" smtClean="0">
                <a:solidFill>
                  <a:srgbClr val="0070C0"/>
                </a:solidFill>
              </a:rPr>
              <a:t>Hinted Handoff</a:t>
            </a:r>
          </a:p>
          <a:p>
            <a:pPr>
              <a:spcBef>
                <a:spcPts val="0"/>
              </a:spcBef>
            </a:pPr>
            <a:r>
              <a:rPr lang="en-US" sz="2200" dirty="0" err="1" smtClean="0"/>
              <a:t>Riak</a:t>
            </a:r>
            <a:endParaRPr lang="en-US" sz="2200" dirty="0" smtClean="0"/>
          </a:p>
          <a:p>
            <a:pPr lvl="1">
              <a:spcBef>
                <a:spcPts val="0"/>
              </a:spcBef>
            </a:pPr>
            <a:r>
              <a:rPr lang="ru-RU" sz="2000" dirty="0"/>
              <a:t>Сопоставим с </a:t>
            </a:r>
            <a:r>
              <a:rPr lang="en-US" sz="2000" dirty="0" err="1" smtClean="0"/>
              <a:t>Voldemort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Erlang</a:t>
            </a:r>
            <a:endParaRPr lang="ru-RU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8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D6E72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28712</TotalTime>
  <Words>980</Words>
  <Application>Microsoft Office PowerPoint</Application>
  <PresentationFormat>Экран (4:3)</PresentationFormat>
  <Paragraphs>263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ok_template</vt:lpstr>
      <vt:lpstr>Презентация PowerPoint</vt:lpstr>
      <vt:lpstr>Презентация PowerPoint</vt:lpstr>
      <vt:lpstr>Данные в Одноклассниках</vt:lpstr>
      <vt:lpstr>CAP теорема</vt:lpstr>
      <vt:lpstr>Развитие Key-Value хранилищ</vt:lpstr>
      <vt:lpstr>Решение на основе Berkley DB</vt:lpstr>
      <vt:lpstr>Недостатки решения с Berkley DB</vt:lpstr>
      <vt:lpstr>Требования к key-value хранилищу. Итерация 1</vt:lpstr>
      <vt:lpstr>Анализ существующих решений (2010 г.)</vt:lpstr>
      <vt:lpstr>Архитектура Voldemort</vt:lpstr>
      <vt:lpstr>Vector clock</vt:lpstr>
      <vt:lpstr>Tarantool как back end для Voldemort</vt:lpstr>
      <vt:lpstr>Исследование производительности</vt:lpstr>
      <vt:lpstr>Результаты использования Voldemort+Tarantool</vt:lpstr>
      <vt:lpstr>Примеры использования</vt:lpstr>
      <vt:lpstr>Графики на примере сервиса сообщений</vt:lpstr>
      <vt:lpstr>Требования к key-value хранилищу. Итерация 2</vt:lpstr>
      <vt:lpstr>Анализ решений на замену Tarantool</vt:lpstr>
      <vt:lpstr>Тестовая конфигурация</vt:lpstr>
      <vt:lpstr>Kyoto Cabinet 1.2.76</vt:lpstr>
      <vt:lpstr>LevelDB 1.9.0</vt:lpstr>
      <vt:lpstr>LevelDB 1.9.0</vt:lpstr>
      <vt:lpstr>Cassandra 0.6.4  </vt:lpstr>
      <vt:lpstr>Cassandra 0.6.4 </vt:lpstr>
      <vt:lpstr>LSM Tree &amp; SSTable</vt:lpstr>
      <vt:lpstr>Интересные факты</vt:lpstr>
      <vt:lpstr>Результаты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</dc:title>
  <dc:creator>Roman Antipin</dc:creator>
  <cp:lastModifiedBy>Roman Antipin</cp:lastModifiedBy>
  <cp:revision>1308</cp:revision>
  <dcterms:created xsi:type="dcterms:W3CDTF">2010-04-28T12:14:20Z</dcterms:created>
  <dcterms:modified xsi:type="dcterms:W3CDTF">2013-11-26T20:44:35Z</dcterms:modified>
</cp:coreProperties>
</file>