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6BE9EF-F921-4D7A-9322-3FD9A2F4AD7F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6EDE64-5C39-44A3-B913-B06F0059223F}">
      <dgm:prSet/>
      <dgm:spPr/>
      <dgm:t>
        <a:bodyPr/>
        <a:lstStyle/>
        <a:p>
          <a:r>
            <a:rPr lang="en-AU" b="0" i="0"/>
            <a:t>You are moving to a new city on the other side of the world, what suburb should you move to?</a:t>
          </a:r>
          <a:endParaRPr lang="en-US"/>
        </a:p>
      </dgm:t>
    </dgm:pt>
    <dgm:pt modelId="{DD9B98B2-652C-4DAF-81FD-93C869A04E78}" type="parTrans" cxnId="{9AB2721D-FBCF-4428-8E7D-03174E7BCA7F}">
      <dgm:prSet/>
      <dgm:spPr/>
      <dgm:t>
        <a:bodyPr/>
        <a:lstStyle/>
        <a:p>
          <a:endParaRPr lang="en-US"/>
        </a:p>
      </dgm:t>
    </dgm:pt>
    <dgm:pt modelId="{0AE2F213-E271-4DE3-BCAB-DD3B33C56D58}" type="sibTrans" cxnId="{9AB2721D-FBCF-4428-8E7D-03174E7BCA7F}">
      <dgm:prSet/>
      <dgm:spPr/>
      <dgm:t>
        <a:bodyPr/>
        <a:lstStyle/>
        <a:p>
          <a:endParaRPr lang="en-US"/>
        </a:p>
      </dgm:t>
    </dgm:pt>
    <dgm:pt modelId="{D6CA01F5-F564-467F-8A4A-31708ED0136A}">
      <dgm:prSet/>
      <dgm:spPr/>
      <dgm:t>
        <a:bodyPr/>
        <a:lstStyle/>
        <a:p>
          <a:r>
            <a:rPr lang="en-AU" b="0" i="0"/>
            <a:t>What do you care about?</a:t>
          </a:r>
          <a:endParaRPr lang="en-US"/>
        </a:p>
      </dgm:t>
    </dgm:pt>
    <dgm:pt modelId="{3B5B9464-5BC3-4AA7-8A66-866B95CAB51E}" type="parTrans" cxnId="{7707F633-EAF3-42CD-9611-560A43D2BFE6}">
      <dgm:prSet/>
      <dgm:spPr/>
      <dgm:t>
        <a:bodyPr/>
        <a:lstStyle/>
        <a:p>
          <a:endParaRPr lang="en-US"/>
        </a:p>
      </dgm:t>
    </dgm:pt>
    <dgm:pt modelId="{9E024018-C4C5-4DCF-A1DD-78933421DF38}" type="sibTrans" cxnId="{7707F633-EAF3-42CD-9611-560A43D2BFE6}">
      <dgm:prSet/>
      <dgm:spPr/>
      <dgm:t>
        <a:bodyPr/>
        <a:lstStyle/>
        <a:p>
          <a:endParaRPr lang="en-US"/>
        </a:p>
      </dgm:t>
    </dgm:pt>
    <dgm:pt modelId="{E19C2165-37A6-4D74-91AD-8CC638D18C81}">
      <dgm:prSet/>
      <dgm:spPr/>
      <dgm:t>
        <a:bodyPr/>
        <a:lstStyle/>
        <a:p>
          <a:r>
            <a:rPr lang="en-AU" b="0" i="0"/>
            <a:t>Venues nearby</a:t>
          </a:r>
          <a:endParaRPr lang="en-US"/>
        </a:p>
      </dgm:t>
    </dgm:pt>
    <dgm:pt modelId="{0CCD4814-5A05-498C-A62D-E125C6ADE963}" type="parTrans" cxnId="{6FA25A11-3A48-4FE1-8915-0A3E36183D9B}">
      <dgm:prSet/>
      <dgm:spPr/>
      <dgm:t>
        <a:bodyPr/>
        <a:lstStyle/>
        <a:p>
          <a:endParaRPr lang="en-US"/>
        </a:p>
      </dgm:t>
    </dgm:pt>
    <dgm:pt modelId="{D3515D88-9E17-4A9F-9AEE-201EF0ED4424}" type="sibTrans" cxnId="{6FA25A11-3A48-4FE1-8915-0A3E36183D9B}">
      <dgm:prSet/>
      <dgm:spPr/>
      <dgm:t>
        <a:bodyPr/>
        <a:lstStyle/>
        <a:p>
          <a:endParaRPr lang="en-US"/>
        </a:p>
      </dgm:t>
    </dgm:pt>
    <dgm:pt modelId="{DABE1085-B43A-4454-985B-000A7C14F6A1}">
      <dgm:prSet/>
      <dgm:spPr/>
      <dgm:t>
        <a:bodyPr/>
        <a:lstStyle/>
        <a:p>
          <a:r>
            <a:rPr lang="en-AU" b="0" i="0"/>
            <a:t>Rent price</a:t>
          </a:r>
          <a:endParaRPr lang="en-US"/>
        </a:p>
      </dgm:t>
    </dgm:pt>
    <dgm:pt modelId="{39A20F9A-E642-441E-B394-FE41ABBF2267}" type="parTrans" cxnId="{23B2BCAD-95A0-43A0-84CB-DB1AEA99DCAE}">
      <dgm:prSet/>
      <dgm:spPr/>
      <dgm:t>
        <a:bodyPr/>
        <a:lstStyle/>
        <a:p>
          <a:endParaRPr lang="en-US"/>
        </a:p>
      </dgm:t>
    </dgm:pt>
    <dgm:pt modelId="{C770A681-E7C8-499E-B74C-7C7FA2602AD0}" type="sibTrans" cxnId="{23B2BCAD-95A0-43A0-84CB-DB1AEA99DCAE}">
      <dgm:prSet/>
      <dgm:spPr/>
      <dgm:t>
        <a:bodyPr/>
        <a:lstStyle/>
        <a:p>
          <a:endParaRPr lang="en-US"/>
        </a:p>
      </dgm:t>
    </dgm:pt>
    <dgm:pt modelId="{FF1B7DD6-2CF0-45DD-9EA4-69546DD6EB21}" type="pres">
      <dgm:prSet presAssocID="{B06BE9EF-F921-4D7A-9322-3FD9A2F4AD7F}" presName="Name0" presStyleCnt="0">
        <dgm:presLayoutVars>
          <dgm:dir/>
          <dgm:animLvl val="lvl"/>
          <dgm:resizeHandles val="exact"/>
        </dgm:presLayoutVars>
      </dgm:prSet>
      <dgm:spPr/>
    </dgm:pt>
    <dgm:pt modelId="{67874089-A8FA-4D1A-87A9-D55A3617928A}" type="pres">
      <dgm:prSet presAssocID="{D6CA01F5-F564-467F-8A4A-31708ED0136A}" presName="boxAndChildren" presStyleCnt="0"/>
      <dgm:spPr/>
    </dgm:pt>
    <dgm:pt modelId="{446B99AD-4C05-41A9-8773-93761D7E65EF}" type="pres">
      <dgm:prSet presAssocID="{D6CA01F5-F564-467F-8A4A-31708ED0136A}" presName="parentTextBox" presStyleLbl="node1" presStyleIdx="0" presStyleCnt="2"/>
      <dgm:spPr/>
    </dgm:pt>
    <dgm:pt modelId="{E8F76E9D-4D0F-4D70-BB04-1F9420303C3A}" type="pres">
      <dgm:prSet presAssocID="{D6CA01F5-F564-467F-8A4A-31708ED0136A}" presName="entireBox" presStyleLbl="node1" presStyleIdx="0" presStyleCnt="2"/>
      <dgm:spPr/>
    </dgm:pt>
    <dgm:pt modelId="{6D4B57E7-7733-48E2-936E-2E2A1ACE48D5}" type="pres">
      <dgm:prSet presAssocID="{D6CA01F5-F564-467F-8A4A-31708ED0136A}" presName="descendantBox" presStyleCnt="0"/>
      <dgm:spPr/>
    </dgm:pt>
    <dgm:pt modelId="{CF2E5A91-2EAE-4E13-808E-05C6D8F43D19}" type="pres">
      <dgm:prSet presAssocID="{E19C2165-37A6-4D74-91AD-8CC638D18C81}" presName="childTextBox" presStyleLbl="fgAccFollowNode1" presStyleIdx="0" presStyleCnt="2">
        <dgm:presLayoutVars>
          <dgm:bulletEnabled val="1"/>
        </dgm:presLayoutVars>
      </dgm:prSet>
      <dgm:spPr/>
    </dgm:pt>
    <dgm:pt modelId="{9EBABDA9-9F67-4782-8BE6-5BAE7E8DAAAF}" type="pres">
      <dgm:prSet presAssocID="{DABE1085-B43A-4454-985B-000A7C14F6A1}" presName="childTextBox" presStyleLbl="fgAccFollowNode1" presStyleIdx="1" presStyleCnt="2">
        <dgm:presLayoutVars>
          <dgm:bulletEnabled val="1"/>
        </dgm:presLayoutVars>
      </dgm:prSet>
      <dgm:spPr/>
    </dgm:pt>
    <dgm:pt modelId="{E96DF783-5F7A-4A65-A1F7-7A8F46150A7D}" type="pres">
      <dgm:prSet presAssocID="{0AE2F213-E271-4DE3-BCAB-DD3B33C56D58}" presName="sp" presStyleCnt="0"/>
      <dgm:spPr/>
    </dgm:pt>
    <dgm:pt modelId="{3B4264D2-66AD-4211-827E-E89C7DFE7D4C}" type="pres">
      <dgm:prSet presAssocID="{C66EDE64-5C39-44A3-B913-B06F0059223F}" presName="arrowAndChildren" presStyleCnt="0"/>
      <dgm:spPr/>
    </dgm:pt>
    <dgm:pt modelId="{3E9E9D5E-8163-4333-BE11-74FEAF11859D}" type="pres">
      <dgm:prSet presAssocID="{C66EDE64-5C39-44A3-B913-B06F0059223F}" presName="parentTextArrow" presStyleLbl="node1" presStyleIdx="1" presStyleCnt="2"/>
      <dgm:spPr/>
    </dgm:pt>
  </dgm:ptLst>
  <dgm:cxnLst>
    <dgm:cxn modelId="{6FA25A11-3A48-4FE1-8915-0A3E36183D9B}" srcId="{D6CA01F5-F564-467F-8A4A-31708ED0136A}" destId="{E19C2165-37A6-4D74-91AD-8CC638D18C81}" srcOrd="0" destOrd="0" parTransId="{0CCD4814-5A05-498C-A62D-E125C6ADE963}" sibTransId="{D3515D88-9E17-4A9F-9AEE-201EF0ED4424}"/>
    <dgm:cxn modelId="{57B8B31A-4FE9-4146-A971-AB62A76AE9F8}" type="presOf" srcId="{C66EDE64-5C39-44A3-B913-B06F0059223F}" destId="{3E9E9D5E-8163-4333-BE11-74FEAF11859D}" srcOrd="0" destOrd="0" presId="urn:microsoft.com/office/officeart/2005/8/layout/process4"/>
    <dgm:cxn modelId="{897A621D-9F99-42A7-99F4-F5C2F00B1BA8}" type="presOf" srcId="{B06BE9EF-F921-4D7A-9322-3FD9A2F4AD7F}" destId="{FF1B7DD6-2CF0-45DD-9EA4-69546DD6EB21}" srcOrd="0" destOrd="0" presId="urn:microsoft.com/office/officeart/2005/8/layout/process4"/>
    <dgm:cxn modelId="{9AB2721D-FBCF-4428-8E7D-03174E7BCA7F}" srcId="{B06BE9EF-F921-4D7A-9322-3FD9A2F4AD7F}" destId="{C66EDE64-5C39-44A3-B913-B06F0059223F}" srcOrd="0" destOrd="0" parTransId="{DD9B98B2-652C-4DAF-81FD-93C869A04E78}" sibTransId="{0AE2F213-E271-4DE3-BCAB-DD3B33C56D58}"/>
    <dgm:cxn modelId="{7707F633-EAF3-42CD-9611-560A43D2BFE6}" srcId="{B06BE9EF-F921-4D7A-9322-3FD9A2F4AD7F}" destId="{D6CA01F5-F564-467F-8A4A-31708ED0136A}" srcOrd="1" destOrd="0" parTransId="{3B5B9464-5BC3-4AA7-8A66-866B95CAB51E}" sibTransId="{9E024018-C4C5-4DCF-A1DD-78933421DF38}"/>
    <dgm:cxn modelId="{2F9DB868-C512-47FA-940D-618DD04E9E08}" type="presOf" srcId="{E19C2165-37A6-4D74-91AD-8CC638D18C81}" destId="{CF2E5A91-2EAE-4E13-808E-05C6D8F43D19}" srcOrd="0" destOrd="0" presId="urn:microsoft.com/office/officeart/2005/8/layout/process4"/>
    <dgm:cxn modelId="{B55B167E-3DA3-48B6-83F9-B14B1CF072B2}" type="presOf" srcId="{D6CA01F5-F564-467F-8A4A-31708ED0136A}" destId="{446B99AD-4C05-41A9-8773-93761D7E65EF}" srcOrd="0" destOrd="0" presId="urn:microsoft.com/office/officeart/2005/8/layout/process4"/>
    <dgm:cxn modelId="{953A82A6-F181-45D5-88F5-81314A2C9C99}" type="presOf" srcId="{DABE1085-B43A-4454-985B-000A7C14F6A1}" destId="{9EBABDA9-9F67-4782-8BE6-5BAE7E8DAAAF}" srcOrd="0" destOrd="0" presId="urn:microsoft.com/office/officeart/2005/8/layout/process4"/>
    <dgm:cxn modelId="{23B2BCAD-95A0-43A0-84CB-DB1AEA99DCAE}" srcId="{D6CA01F5-F564-467F-8A4A-31708ED0136A}" destId="{DABE1085-B43A-4454-985B-000A7C14F6A1}" srcOrd="1" destOrd="0" parTransId="{39A20F9A-E642-441E-B394-FE41ABBF2267}" sibTransId="{C770A681-E7C8-499E-B74C-7C7FA2602AD0}"/>
    <dgm:cxn modelId="{DFF987C3-3F4A-41F1-8CC6-E7DD0B705CC9}" type="presOf" srcId="{D6CA01F5-F564-467F-8A4A-31708ED0136A}" destId="{E8F76E9D-4D0F-4D70-BB04-1F9420303C3A}" srcOrd="1" destOrd="0" presId="urn:microsoft.com/office/officeart/2005/8/layout/process4"/>
    <dgm:cxn modelId="{5E4B0C06-BCA4-47FA-B0D8-6D0842543304}" type="presParOf" srcId="{FF1B7DD6-2CF0-45DD-9EA4-69546DD6EB21}" destId="{67874089-A8FA-4D1A-87A9-D55A3617928A}" srcOrd="0" destOrd="0" presId="urn:microsoft.com/office/officeart/2005/8/layout/process4"/>
    <dgm:cxn modelId="{FC2E2663-A342-4D92-9F9F-0AADCA608EA7}" type="presParOf" srcId="{67874089-A8FA-4D1A-87A9-D55A3617928A}" destId="{446B99AD-4C05-41A9-8773-93761D7E65EF}" srcOrd="0" destOrd="0" presId="urn:microsoft.com/office/officeart/2005/8/layout/process4"/>
    <dgm:cxn modelId="{85432ABD-A3F7-43FE-B224-012D50E575B1}" type="presParOf" srcId="{67874089-A8FA-4D1A-87A9-D55A3617928A}" destId="{E8F76E9D-4D0F-4D70-BB04-1F9420303C3A}" srcOrd="1" destOrd="0" presId="urn:microsoft.com/office/officeart/2005/8/layout/process4"/>
    <dgm:cxn modelId="{B3A72362-11E5-46C6-B9D9-F7B42065CAAB}" type="presParOf" srcId="{67874089-A8FA-4D1A-87A9-D55A3617928A}" destId="{6D4B57E7-7733-48E2-936E-2E2A1ACE48D5}" srcOrd="2" destOrd="0" presId="urn:microsoft.com/office/officeart/2005/8/layout/process4"/>
    <dgm:cxn modelId="{4F39600D-01AD-4596-B52C-A598C5FA44D6}" type="presParOf" srcId="{6D4B57E7-7733-48E2-936E-2E2A1ACE48D5}" destId="{CF2E5A91-2EAE-4E13-808E-05C6D8F43D19}" srcOrd="0" destOrd="0" presId="urn:microsoft.com/office/officeart/2005/8/layout/process4"/>
    <dgm:cxn modelId="{747F4F42-4A58-4639-A3D1-3ED4ADFCFBE1}" type="presParOf" srcId="{6D4B57E7-7733-48E2-936E-2E2A1ACE48D5}" destId="{9EBABDA9-9F67-4782-8BE6-5BAE7E8DAAAF}" srcOrd="1" destOrd="0" presId="urn:microsoft.com/office/officeart/2005/8/layout/process4"/>
    <dgm:cxn modelId="{4C50950A-65FC-43EC-AA7E-2CB12A81E908}" type="presParOf" srcId="{FF1B7DD6-2CF0-45DD-9EA4-69546DD6EB21}" destId="{E96DF783-5F7A-4A65-A1F7-7A8F46150A7D}" srcOrd="1" destOrd="0" presId="urn:microsoft.com/office/officeart/2005/8/layout/process4"/>
    <dgm:cxn modelId="{20279588-2931-4BAB-9B5C-59B716383616}" type="presParOf" srcId="{FF1B7DD6-2CF0-45DD-9EA4-69546DD6EB21}" destId="{3B4264D2-66AD-4211-827E-E89C7DFE7D4C}" srcOrd="2" destOrd="0" presId="urn:microsoft.com/office/officeart/2005/8/layout/process4"/>
    <dgm:cxn modelId="{612118A6-E186-448D-BC3C-C86D14BC5FBA}" type="presParOf" srcId="{3B4264D2-66AD-4211-827E-E89C7DFE7D4C}" destId="{3E9E9D5E-8163-4333-BE11-74FEAF1185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A7B2D7-CE3B-492D-92B5-952D0406D4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187AA0D2-110F-4D1B-9F9E-D8FFC7857117}">
      <dgm:prSet/>
      <dgm:spPr/>
      <dgm:t>
        <a:bodyPr/>
        <a:lstStyle/>
        <a:p>
          <a:r>
            <a:rPr lang="en-AU" b="0" i="0"/>
            <a:t>What venues are in the suburb?</a:t>
          </a:r>
          <a:endParaRPr lang="en-US"/>
        </a:p>
      </dgm:t>
    </dgm:pt>
    <dgm:pt modelId="{61D73989-DD7F-4519-81FD-77254C7C1227}" type="parTrans" cxnId="{20140FE1-A784-43B8-B825-49CCDD0D7812}">
      <dgm:prSet/>
      <dgm:spPr/>
      <dgm:t>
        <a:bodyPr/>
        <a:lstStyle/>
        <a:p>
          <a:endParaRPr lang="en-US"/>
        </a:p>
      </dgm:t>
    </dgm:pt>
    <dgm:pt modelId="{2A5505E7-52D0-408E-A86D-B7F41917F762}" type="sibTrans" cxnId="{20140FE1-A784-43B8-B825-49CCDD0D7812}">
      <dgm:prSet/>
      <dgm:spPr/>
      <dgm:t>
        <a:bodyPr/>
        <a:lstStyle/>
        <a:p>
          <a:endParaRPr lang="en-US"/>
        </a:p>
      </dgm:t>
    </dgm:pt>
    <dgm:pt modelId="{F75248C1-8FD8-4AF0-A002-CA8399DA1343}">
      <dgm:prSet/>
      <dgm:spPr/>
      <dgm:t>
        <a:bodyPr/>
        <a:lstStyle/>
        <a:p>
          <a:r>
            <a:rPr lang="en-US" b="0" i="0"/>
            <a:t>Data Needed:</a:t>
          </a:r>
          <a:endParaRPr lang="en-US"/>
        </a:p>
      </dgm:t>
    </dgm:pt>
    <dgm:pt modelId="{E1E7B2B3-5880-40EC-8B95-BC38B15C1117}" type="parTrans" cxnId="{1D272009-F7CD-437E-B079-294C0DCBB8A5}">
      <dgm:prSet/>
      <dgm:spPr/>
      <dgm:t>
        <a:bodyPr/>
        <a:lstStyle/>
        <a:p>
          <a:endParaRPr lang="en-US"/>
        </a:p>
      </dgm:t>
    </dgm:pt>
    <dgm:pt modelId="{C045EEC3-12EA-426A-953B-3C8C93FF1BF7}" type="sibTrans" cxnId="{1D272009-F7CD-437E-B079-294C0DCBB8A5}">
      <dgm:prSet/>
      <dgm:spPr/>
      <dgm:t>
        <a:bodyPr/>
        <a:lstStyle/>
        <a:p>
          <a:endParaRPr lang="en-US"/>
        </a:p>
      </dgm:t>
    </dgm:pt>
    <dgm:pt modelId="{6E2A00A1-9298-4EDB-9D4C-EC397AA6A5F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Suburb geographical location</a:t>
          </a:r>
          <a:endParaRPr lang="en-US" dirty="0"/>
        </a:p>
      </dgm:t>
    </dgm:pt>
    <dgm:pt modelId="{A7C03005-41FE-49CC-BC05-6E003E28CBEC}" type="parTrans" cxnId="{E4537B5B-819B-4F91-A0B3-3EE72B0B590B}">
      <dgm:prSet/>
      <dgm:spPr/>
      <dgm:t>
        <a:bodyPr/>
        <a:lstStyle/>
        <a:p>
          <a:endParaRPr lang="en-US"/>
        </a:p>
      </dgm:t>
    </dgm:pt>
    <dgm:pt modelId="{13E43E82-DB98-46C5-844B-26EDCC3DEE70}" type="sibTrans" cxnId="{E4537B5B-819B-4F91-A0B3-3EE72B0B590B}">
      <dgm:prSet/>
      <dgm:spPr/>
      <dgm:t>
        <a:bodyPr/>
        <a:lstStyle/>
        <a:p>
          <a:endParaRPr lang="en-US"/>
        </a:p>
      </dgm:t>
    </dgm:pt>
    <dgm:pt modelId="{B6DF5F5E-3604-4105-A1D1-36B590F5C0A7}">
      <dgm:prSet/>
      <dgm:spPr/>
      <dgm:t>
        <a:bodyPr/>
        <a:lstStyle/>
        <a:p>
          <a:pPr>
            <a:buNone/>
          </a:pPr>
          <a:r>
            <a:rPr lang="en-US" b="0" i="0" dirty="0"/>
            <a:t>Radius of interest</a:t>
          </a:r>
          <a:endParaRPr lang="en-US" dirty="0"/>
        </a:p>
      </dgm:t>
    </dgm:pt>
    <dgm:pt modelId="{437546AD-BCF8-4EC4-95A7-D79C57D61305}" type="parTrans" cxnId="{E2BCDF31-B09A-41DD-B551-77888F1DC573}">
      <dgm:prSet/>
      <dgm:spPr/>
      <dgm:t>
        <a:bodyPr/>
        <a:lstStyle/>
        <a:p>
          <a:endParaRPr lang="en-US"/>
        </a:p>
      </dgm:t>
    </dgm:pt>
    <dgm:pt modelId="{5D74C80D-7ADD-474F-9AF0-F190E6380E2C}" type="sibTrans" cxnId="{E2BCDF31-B09A-41DD-B551-77888F1DC573}">
      <dgm:prSet/>
      <dgm:spPr/>
      <dgm:t>
        <a:bodyPr/>
        <a:lstStyle/>
        <a:p>
          <a:endParaRPr lang="en-US"/>
        </a:p>
      </dgm:t>
    </dgm:pt>
    <dgm:pt modelId="{1AA90868-0572-43F0-B9BF-B8F8F59A32CC}" type="pres">
      <dgm:prSet presAssocID="{24A7B2D7-CE3B-492D-92B5-952D0406D498}" presName="root" presStyleCnt="0">
        <dgm:presLayoutVars>
          <dgm:dir/>
          <dgm:resizeHandles val="exact"/>
        </dgm:presLayoutVars>
      </dgm:prSet>
      <dgm:spPr/>
    </dgm:pt>
    <dgm:pt modelId="{22D86290-7F7A-44CE-A95A-CF7CCB53839D}" type="pres">
      <dgm:prSet presAssocID="{187AA0D2-110F-4D1B-9F9E-D8FFC7857117}" presName="compNode" presStyleCnt="0"/>
      <dgm:spPr/>
    </dgm:pt>
    <dgm:pt modelId="{12DF20A7-C798-4027-947E-F4940B2A8476}" type="pres">
      <dgm:prSet presAssocID="{187AA0D2-110F-4D1B-9F9E-D8FFC7857117}" presName="bgRect" presStyleLbl="bgShp" presStyleIdx="0" presStyleCnt="2"/>
      <dgm:spPr/>
    </dgm:pt>
    <dgm:pt modelId="{90CA77B1-2C57-47D7-AD57-46DBB7FEEA27}" type="pres">
      <dgm:prSet presAssocID="{187AA0D2-110F-4D1B-9F9E-D8FFC78571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8D57DE9-338B-4E61-99F3-839ABB66E5EE}" type="pres">
      <dgm:prSet presAssocID="{187AA0D2-110F-4D1B-9F9E-D8FFC7857117}" presName="spaceRect" presStyleCnt="0"/>
      <dgm:spPr/>
    </dgm:pt>
    <dgm:pt modelId="{F0080303-6D4F-411D-BD5D-FEC53110C841}" type="pres">
      <dgm:prSet presAssocID="{187AA0D2-110F-4D1B-9F9E-D8FFC7857117}" presName="parTx" presStyleLbl="revTx" presStyleIdx="0" presStyleCnt="3">
        <dgm:presLayoutVars>
          <dgm:chMax val="0"/>
          <dgm:chPref val="0"/>
        </dgm:presLayoutVars>
      </dgm:prSet>
      <dgm:spPr/>
    </dgm:pt>
    <dgm:pt modelId="{89AB49B1-6026-4F13-9068-B249856669EC}" type="pres">
      <dgm:prSet presAssocID="{2A5505E7-52D0-408E-A86D-B7F41917F762}" presName="sibTrans" presStyleCnt="0"/>
      <dgm:spPr/>
    </dgm:pt>
    <dgm:pt modelId="{70136A7E-1310-4181-9094-4EE8B417B446}" type="pres">
      <dgm:prSet presAssocID="{F75248C1-8FD8-4AF0-A002-CA8399DA1343}" presName="compNode" presStyleCnt="0"/>
      <dgm:spPr/>
    </dgm:pt>
    <dgm:pt modelId="{7D29D285-77A0-42B5-A093-915890131B21}" type="pres">
      <dgm:prSet presAssocID="{F75248C1-8FD8-4AF0-A002-CA8399DA1343}" presName="bgRect" presStyleLbl="bgShp" presStyleIdx="1" presStyleCnt="2"/>
      <dgm:spPr/>
    </dgm:pt>
    <dgm:pt modelId="{4594F3DA-E98D-405A-A7CB-E2D6DA0DF16F}" type="pres">
      <dgm:prSet presAssocID="{F75248C1-8FD8-4AF0-A002-CA8399DA13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86F88928-4DA7-461C-ADBF-2A5A5BEAFCA7}" type="pres">
      <dgm:prSet presAssocID="{F75248C1-8FD8-4AF0-A002-CA8399DA1343}" presName="spaceRect" presStyleCnt="0"/>
      <dgm:spPr/>
    </dgm:pt>
    <dgm:pt modelId="{BE50FEE2-1EFB-44D3-AAED-857AB14F3ABD}" type="pres">
      <dgm:prSet presAssocID="{F75248C1-8FD8-4AF0-A002-CA8399DA1343}" presName="parTx" presStyleLbl="revTx" presStyleIdx="1" presStyleCnt="3">
        <dgm:presLayoutVars>
          <dgm:chMax val="0"/>
          <dgm:chPref val="0"/>
        </dgm:presLayoutVars>
      </dgm:prSet>
      <dgm:spPr/>
    </dgm:pt>
    <dgm:pt modelId="{6FE4AF9F-A061-4B75-8129-839A0B4EAFA1}" type="pres">
      <dgm:prSet presAssocID="{F75248C1-8FD8-4AF0-A002-CA8399DA1343}" presName="desTx" presStyleLbl="revTx" presStyleIdx="2" presStyleCnt="3">
        <dgm:presLayoutVars/>
      </dgm:prSet>
      <dgm:spPr/>
    </dgm:pt>
  </dgm:ptLst>
  <dgm:cxnLst>
    <dgm:cxn modelId="{1D272009-F7CD-437E-B079-294C0DCBB8A5}" srcId="{24A7B2D7-CE3B-492D-92B5-952D0406D498}" destId="{F75248C1-8FD8-4AF0-A002-CA8399DA1343}" srcOrd="1" destOrd="0" parTransId="{E1E7B2B3-5880-40EC-8B95-BC38B15C1117}" sibTransId="{C045EEC3-12EA-426A-953B-3C8C93FF1BF7}"/>
    <dgm:cxn modelId="{E2BCDF31-B09A-41DD-B551-77888F1DC573}" srcId="{F75248C1-8FD8-4AF0-A002-CA8399DA1343}" destId="{B6DF5F5E-3604-4105-A1D1-36B590F5C0A7}" srcOrd="1" destOrd="0" parTransId="{437546AD-BCF8-4EC4-95A7-D79C57D61305}" sibTransId="{5D74C80D-7ADD-474F-9AF0-F190E6380E2C}"/>
    <dgm:cxn modelId="{E4537B5B-819B-4F91-A0B3-3EE72B0B590B}" srcId="{F75248C1-8FD8-4AF0-A002-CA8399DA1343}" destId="{6E2A00A1-9298-4EDB-9D4C-EC397AA6A5FA}" srcOrd="0" destOrd="0" parTransId="{A7C03005-41FE-49CC-BC05-6E003E28CBEC}" sibTransId="{13E43E82-DB98-46C5-844B-26EDCC3DEE70}"/>
    <dgm:cxn modelId="{25697D5E-A874-4129-B853-1775F981F953}" type="presOf" srcId="{F75248C1-8FD8-4AF0-A002-CA8399DA1343}" destId="{BE50FEE2-1EFB-44D3-AAED-857AB14F3ABD}" srcOrd="0" destOrd="0" presId="urn:microsoft.com/office/officeart/2018/2/layout/IconVerticalSolidList"/>
    <dgm:cxn modelId="{A2DFE4B4-4B1E-469A-BCDC-85837F656A80}" type="presOf" srcId="{B6DF5F5E-3604-4105-A1D1-36B590F5C0A7}" destId="{6FE4AF9F-A061-4B75-8129-839A0B4EAFA1}" srcOrd="0" destOrd="1" presId="urn:microsoft.com/office/officeart/2018/2/layout/IconVerticalSolidList"/>
    <dgm:cxn modelId="{F1ECABBE-37FD-4101-B649-D21B0140DC2C}" type="presOf" srcId="{187AA0D2-110F-4D1B-9F9E-D8FFC7857117}" destId="{F0080303-6D4F-411D-BD5D-FEC53110C841}" srcOrd="0" destOrd="0" presId="urn:microsoft.com/office/officeart/2018/2/layout/IconVerticalSolidList"/>
    <dgm:cxn modelId="{6B4ECEC2-224A-42D3-B3CF-03B57D830102}" type="presOf" srcId="{24A7B2D7-CE3B-492D-92B5-952D0406D498}" destId="{1AA90868-0572-43F0-B9BF-B8F8F59A32CC}" srcOrd="0" destOrd="0" presId="urn:microsoft.com/office/officeart/2018/2/layout/IconVerticalSolidList"/>
    <dgm:cxn modelId="{5D0D9FDF-009E-4A2D-B330-9190E1B788D8}" type="presOf" srcId="{6E2A00A1-9298-4EDB-9D4C-EC397AA6A5FA}" destId="{6FE4AF9F-A061-4B75-8129-839A0B4EAFA1}" srcOrd="0" destOrd="0" presId="urn:microsoft.com/office/officeart/2018/2/layout/IconVerticalSolidList"/>
    <dgm:cxn modelId="{20140FE1-A784-43B8-B825-49CCDD0D7812}" srcId="{24A7B2D7-CE3B-492D-92B5-952D0406D498}" destId="{187AA0D2-110F-4D1B-9F9E-D8FFC7857117}" srcOrd="0" destOrd="0" parTransId="{61D73989-DD7F-4519-81FD-77254C7C1227}" sibTransId="{2A5505E7-52D0-408E-A86D-B7F41917F762}"/>
    <dgm:cxn modelId="{B2F2149B-540F-42CC-A2F0-AE9EA6F2B79C}" type="presParOf" srcId="{1AA90868-0572-43F0-B9BF-B8F8F59A32CC}" destId="{22D86290-7F7A-44CE-A95A-CF7CCB53839D}" srcOrd="0" destOrd="0" presId="urn:microsoft.com/office/officeart/2018/2/layout/IconVerticalSolidList"/>
    <dgm:cxn modelId="{08449553-1B5B-49B0-84E9-0D0C929FBA81}" type="presParOf" srcId="{22D86290-7F7A-44CE-A95A-CF7CCB53839D}" destId="{12DF20A7-C798-4027-947E-F4940B2A8476}" srcOrd="0" destOrd="0" presId="urn:microsoft.com/office/officeart/2018/2/layout/IconVerticalSolidList"/>
    <dgm:cxn modelId="{603A7B10-E245-41BC-B62D-B711EBAACE3A}" type="presParOf" srcId="{22D86290-7F7A-44CE-A95A-CF7CCB53839D}" destId="{90CA77B1-2C57-47D7-AD57-46DBB7FEEA27}" srcOrd="1" destOrd="0" presId="urn:microsoft.com/office/officeart/2018/2/layout/IconVerticalSolidList"/>
    <dgm:cxn modelId="{577B94F7-A98B-4669-AEB2-D8B56580133D}" type="presParOf" srcId="{22D86290-7F7A-44CE-A95A-CF7CCB53839D}" destId="{08D57DE9-338B-4E61-99F3-839ABB66E5EE}" srcOrd="2" destOrd="0" presId="urn:microsoft.com/office/officeart/2018/2/layout/IconVerticalSolidList"/>
    <dgm:cxn modelId="{99A2B12C-3FD5-4F03-8164-F6DF4B8B0C89}" type="presParOf" srcId="{22D86290-7F7A-44CE-A95A-CF7CCB53839D}" destId="{F0080303-6D4F-411D-BD5D-FEC53110C841}" srcOrd="3" destOrd="0" presId="urn:microsoft.com/office/officeart/2018/2/layout/IconVerticalSolidList"/>
    <dgm:cxn modelId="{44057F96-8BA8-45EE-BCD9-CBB636711318}" type="presParOf" srcId="{1AA90868-0572-43F0-B9BF-B8F8F59A32CC}" destId="{89AB49B1-6026-4F13-9068-B249856669EC}" srcOrd="1" destOrd="0" presId="urn:microsoft.com/office/officeart/2018/2/layout/IconVerticalSolidList"/>
    <dgm:cxn modelId="{AA4A1CE2-C165-4ED6-BDC7-AB6295EB17A0}" type="presParOf" srcId="{1AA90868-0572-43F0-B9BF-B8F8F59A32CC}" destId="{70136A7E-1310-4181-9094-4EE8B417B446}" srcOrd="2" destOrd="0" presId="urn:microsoft.com/office/officeart/2018/2/layout/IconVerticalSolidList"/>
    <dgm:cxn modelId="{B175B85F-14D1-4AEA-B505-AB8310DA03CB}" type="presParOf" srcId="{70136A7E-1310-4181-9094-4EE8B417B446}" destId="{7D29D285-77A0-42B5-A093-915890131B21}" srcOrd="0" destOrd="0" presId="urn:microsoft.com/office/officeart/2018/2/layout/IconVerticalSolidList"/>
    <dgm:cxn modelId="{94EA739A-F7F5-417D-8A5A-8000E1F488D0}" type="presParOf" srcId="{70136A7E-1310-4181-9094-4EE8B417B446}" destId="{4594F3DA-E98D-405A-A7CB-E2D6DA0DF16F}" srcOrd="1" destOrd="0" presId="urn:microsoft.com/office/officeart/2018/2/layout/IconVerticalSolidList"/>
    <dgm:cxn modelId="{2FEBF110-2FC6-4073-AA32-2B0DE107ED1A}" type="presParOf" srcId="{70136A7E-1310-4181-9094-4EE8B417B446}" destId="{86F88928-4DA7-461C-ADBF-2A5A5BEAFCA7}" srcOrd="2" destOrd="0" presId="urn:microsoft.com/office/officeart/2018/2/layout/IconVerticalSolidList"/>
    <dgm:cxn modelId="{4D0DC431-D320-44CA-A2A7-76ECF64F4598}" type="presParOf" srcId="{70136A7E-1310-4181-9094-4EE8B417B446}" destId="{BE50FEE2-1EFB-44D3-AAED-857AB14F3ABD}" srcOrd="3" destOrd="0" presId="urn:microsoft.com/office/officeart/2018/2/layout/IconVerticalSolidList"/>
    <dgm:cxn modelId="{4F7FFC0B-7C29-4758-8430-548D7F684A10}" type="presParOf" srcId="{70136A7E-1310-4181-9094-4EE8B417B446}" destId="{6FE4AF9F-A061-4B75-8129-839A0B4EAFA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A7B2D7-CE3B-492D-92B5-952D0406D4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187AA0D2-110F-4D1B-9F9E-D8FFC7857117}">
      <dgm:prSet/>
      <dgm:spPr/>
      <dgm:t>
        <a:bodyPr/>
        <a:lstStyle/>
        <a:p>
          <a:r>
            <a:rPr lang="en-AU" b="0" i="0" dirty="0"/>
            <a:t>What is the rent price in a suburb?</a:t>
          </a:r>
          <a:endParaRPr lang="en-US" dirty="0"/>
        </a:p>
      </dgm:t>
    </dgm:pt>
    <dgm:pt modelId="{61D73989-DD7F-4519-81FD-77254C7C1227}" type="parTrans" cxnId="{20140FE1-A784-43B8-B825-49CCDD0D7812}">
      <dgm:prSet/>
      <dgm:spPr/>
      <dgm:t>
        <a:bodyPr/>
        <a:lstStyle/>
        <a:p>
          <a:endParaRPr lang="en-US"/>
        </a:p>
      </dgm:t>
    </dgm:pt>
    <dgm:pt modelId="{2A5505E7-52D0-408E-A86D-B7F41917F762}" type="sibTrans" cxnId="{20140FE1-A784-43B8-B825-49CCDD0D7812}">
      <dgm:prSet/>
      <dgm:spPr/>
      <dgm:t>
        <a:bodyPr/>
        <a:lstStyle/>
        <a:p>
          <a:endParaRPr lang="en-US"/>
        </a:p>
      </dgm:t>
    </dgm:pt>
    <dgm:pt modelId="{F75248C1-8FD8-4AF0-A002-CA8399DA1343}">
      <dgm:prSet/>
      <dgm:spPr/>
      <dgm:t>
        <a:bodyPr/>
        <a:lstStyle/>
        <a:p>
          <a:r>
            <a:rPr lang="en-US" b="0" i="0"/>
            <a:t>Data Needed:</a:t>
          </a:r>
          <a:endParaRPr lang="en-US"/>
        </a:p>
      </dgm:t>
    </dgm:pt>
    <dgm:pt modelId="{E1E7B2B3-5880-40EC-8B95-BC38B15C1117}" type="parTrans" cxnId="{1D272009-F7CD-437E-B079-294C0DCBB8A5}">
      <dgm:prSet/>
      <dgm:spPr/>
      <dgm:t>
        <a:bodyPr/>
        <a:lstStyle/>
        <a:p>
          <a:endParaRPr lang="en-US"/>
        </a:p>
      </dgm:t>
    </dgm:pt>
    <dgm:pt modelId="{C045EEC3-12EA-426A-953B-3C8C93FF1BF7}" type="sibTrans" cxnId="{1D272009-F7CD-437E-B079-294C0DCBB8A5}">
      <dgm:prSet/>
      <dgm:spPr/>
      <dgm:t>
        <a:bodyPr/>
        <a:lstStyle/>
        <a:p>
          <a:endParaRPr lang="en-US"/>
        </a:p>
      </dgm:t>
    </dgm:pt>
    <dgm:pt modelId="{6E2A00A1-9298-4EDB-9D4C-EC397AA6A5F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AU" dirty="0"/>
            <a:t>Median rent price for all suburbs</a:t>
          </a:r>
          <a:endParaRPr lang="en-US" dirty="0"/>
        </a:p>
      </dgm:t>
    </dgm:pt>
    <dgm:pt modelId="{A7C03005-41FE-49CC-BC05-6E003E28CBEC}" type="parTrans" cxnId="{E4537B5B-819B-4F91-A0B3-3EE72B0B590B}">
      <dgm:prSet/>
      <dgm:spPr/>
      <dgm:t>
        <a:bodyPr/>
        <a:lstStyle/>
        <a:p>
          <a:endParaRPr lang="en-US"/>
        </a:p>
      </dgm:t>
    </dgm:pt>
    <dgm:pt modelId="{13E43E82-DB98-46C5-844B-26EDCC3DEE70}" type="sibTrans" cxnId="{E4537B5B-819B-4F91-A0B3-3EE72B0B590B}">
      <dgm:prSet/>
      <dgm:spPr/>
      <dgm:t>
        <a:bodyPr/>
        <a:lstStyle/>
        <a:p>
          <a:endParaRPr lang="en-US"/>
        </a:p>
      </dgm:t>
    </dgm:pt>
    <dgm:pt modelId="{B6DF5F5E-3604-4105-A1D1-36B590F5C0A7}">
      <dgm:prSet/>
      <dgm:spPr/>
      <dgm:t>
        <a:bodyPr/>
        <a:lstStyle/>
        <a:p>
          <a:pPr>
            <a:buNone/>
          </a:pPr>
          <a:r>
            <a:rPr lang="en-AU" dirty="0"/>
            <a:t>Suburb median rent price percentile</a:t>
          </a:r>
          <a:endParaRPr lang="en-US" dirty="0"/>
        </a:p>
      </dgm:t>
    </dgm:pt>
    <dgm:pt modelId="{437546AD-BCF8-4EC4-95A7-D79C57D61305}" type="parTrans" cxnId="{E2BCDF31-B09A-41DD-B551-77888F1DC573}">
      <dgm:prSet/>
      <dgm:spPr/>
      <dgm:t>
        <a:bodyPr/>
        <a:lstStyle/>
        <a:p>
          <a:endParaRPr lang="en-US"/>
        </a:p>
      </dgm:t>
    </dgm:pt>
    <dgm:pt modelId="{5D74C80D-7ADD-474F-9AF0-F190E6380E2C}" type="sibTrans" cxnId="{E2BCDF31-B09A-41DD-B551-77888F1DC573}">
      <dgm:prSet/>
      <dgm:spPr/>
      <dgm:t>
        <a:bodyPr/>
        <a:lstStyle/>
        <a:p>
          <a:endParaRPr lang="en-US"/>
        </a:p>
      </dgm:t>
    </dgm:pt>
    <dgm:pt modelId="{1AA90868-0572-43F0-B9BF-B8F8F59A32CC}" type="pres">
      <dgm:prSet presAssocID="{24A7B2D7-CE3B-492D-92B5-952D0406D498}" presName="root" presStyleCnt="0">
        <dgm:presLayoutVars>
          <dgm:dir/>
          <dgm:resizeHandles val="exact"/>
        </dgm:presLayoutVars>
      </dgm:prSet>
      <dgm:spPr/>
    </dgm:pt>
    <dgm:pt modelId="{22D86290-7F7A-44CE-A95A-CF7CCB53839D}" type="pres">
      <dgm:prSet presAssocID="{187AA0D2-110F-4D1B-9F9E-D8FFC7857117}" presName="compNode" presStyleCnt="0"/>
      <dgm:spPr/>
    </dgm:pt>
    <dgm:pt modelId="{12DF20A7-C798-4027-947E-F4940B2A8476}" type="pres">
      <dgm:prSet presAssocID="{187AA0D2-110F-4D1B-9F9E-D8FFC7857117}" presName="bgRect" presStyleLbl="bgShp" presStyleIdx="0" presStyleCnt="2"/>
      <dgm:spPr/>
    </dgm:pt>
    <dgm:pt modelId="{90CA77B1-2C57-47D7-AD57-46DBB7FEEA27}" type="pres">
      <dgm:prSet presAssocID="{187AA0D2-110F-4D1B-9F9E-D8FFC78571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8D57DE9-338B-4E61-99F3-839ABB66E5EE}" type="pres">
      <dgm:prSet presAssocID="{187AA0D2-110F-4D1B-9F9E-D8FFC7857117}" presName="spaceRect" presStyleCnt="0"/>
      <dgm:spPr/>
    </dgm:pt>
    <dgm:pt modelId="{F0080303-6D4F-411D-BD5D-FEC53110C841}" type="pres">
      <dgm:prSet presAssocID="{187AA0D2-110F-4D1B-9F9E-D8FFC7857117}" presName="parTx" presStyleLbl="revTx" presStyleIdx="0" presStyleCnt="3">
        <dgm:presLayoutVars>
          <dgm:chMax val="0"/>
          <dgm:chPref val="0"/>
        </dgm:presLayoutVars>
      </dgm:prSet>
      <dgm:spPr/>
    </dgm:pt>
    <dgm:pt modelId="{89AB49B1-6026-4F13-9068-B249856669EC}" type="pres">
      <dgm:prSet presAssocID="{2A5505E7-52D0-408E-A86D-B7F41917F762}" presName="sibTrans" presStyleCnt="0"/>
      <dgm:spPr/>
    </dgm:pt>
    <dgm:pt modelId="{70136A7E-1310-4181-9094-4EE8B417B446}" type="pres">
      <dgm:prSet presAssocID="{F75248C1-8FD8-4AF0-A002-CA8399DA1343}" presName="compNode" presStyleCnt="0"/>
      <dgm:spPr/>
    </dgm:pt>
    <dgm:pt modelId="{7D29D285-77A0-42B5-A093-915890131B21}" type="pres">
      <dgm:prSet presAssocID="{F75248C1-8FD8-4AF0-A002-CA8399DA1343}" presName="bgRect" presStyleLbl="bgShp" presStyleIdx="1" presStyleCnt="2"/>
      <dgm:spPr/>
    </dgm:pt>
    <dgm:pt modelId="{4594F3DA-E98D-405A-A7CB-E2D6DA0DF16F}" type="pres">
      <dgm:prSet presAssocID="{F75248C1-8FD8-4AF0-A002-CA8399DA13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86F88928-4DA7-461C-ADBF-2A5A5BEAFCA7}" type="pres">
      <dgm:prSet presAssocID="{F75248C1-8FD8-4AF0-A002-CA8399DA1343}" presName="spaceRect" presStyleCnt="0"/>
      <dgm:spPr/>
    </dgm:pt>
    <dgm:pt modelId="{BE50FEE2-1EFB-44D3-AAED-857AB14F3ABD}" type="pres">
      <dgm:prSet presAssocID="{F75248C1-8FD8-4AF0-A002-CA8399DA1343}" presName="parTx" presStyleLbl="revTx" presStyleIdx="1" presStyleCnt="3">
        <dgm:presLayoutVars>
          <dgm:chMax val="0"/>
          <dgm:chPref val="0"/>
        </dgm:presLayoutVars>
      </dgm:prSet>
      <dgm:spPr/>
    </dgm:pt>
    <dgm:pt modelId="{6FE4AF9F-A061-4B75-8129-839A0B4EAFA1}" type="pres">
      <dgm:prSet presAssocID="{F75248C1-8FD8-4AF0-A002-CA8399DA1343}" presName="desTx" presStyleLbl="revTx" presStyleIdx="2" presStyleCnt="3">
        <dgm:presLayoutVars/>
      </dgm:prSet>
      <dgm:spPr/>
    </dgm:pt>
  </dgm:ptLst>
  <dgm:cxnLst>
    <dgm:cxn modelId="{1D272009-F7CD-437E-B079-294C0DCBB8A5}" srcId="{24A7B2D7-CE3B-492D-92B5-952D0406D498}" destId="{F75248C1-8FD8-4AF0-A002-CA8399DA1343}" srcOrd="1" destOrd="0" parTransId="{E1E7B2B3-5880-40EC-8B95-BC38B15C1117}" sibTransId="{C045EEC3-12EA-426A-953B-3C8C93FF1BF7}"/>
    <dgm:cxn modelId="{E2BCDF31-B09A-41DD-B551-77888F1DC573}" srcId="{F75248C1-8FD8-4AF0-A002-CA8399DA1343}" destId="{B6DF5F5E-3604-4105-A1D1-36B590F5C0A7}" srcOrd="1" destOrd="0" parTransId="{437546AD-BCF8-4EC4-95A7-D79C57D61305}" sibTransId="{5D74C80D-7ADD-474F-9AF0-F190E6380E2C}"/>
    <dgm:cxn modelId="{E4537B5B-819B-4F91-A0B3-3EE72B0B590B}" srcId="{F75248C1-8FD8-4AF0-A002-CA8399DA1343}" destId="{6E2A00A1-9298-4EDB-9D4C-EC397AA6A5FA}" srcOrd="0" destOrd="0" parTransId="{A7C03005-41FE-49CC-BC05-6E003E28CBEC}" sibTransId="{13E43E82-DB98-46C5-844B-26EDCC3DEE70}"/>
    <dgm:cxn modelId="{25697D5E-A874-4129-B853-1775F981F953}" type="presOf" srcId="{F75248C1-8FD8-4AF0-A002-CA8399DA1343}" destId="{BE50FEE2-1EFB-44D3-AAED-857AB14F3ABD}" srcOrd="0" destOrd="0" presId="urn:microsoft.com/office/officeart/2018/2/layout/IconVerticalSolidList"/>
    <dgm:cxn modelId="{A2DFE4B4-4B1E-469A-BCDC-85837F656A80}" type="presOf" srcId="{B6DF5F5E-3604-4105-A1D1-36B590F5C0A7}" destId="{6FE4AF9F-A061-4B75-8129-839A0B4EAFA1}" srcOrd="0" destOrd="1" presId="urn:microsoft.com/office/officeart/2018/2/layout/IconVerticalSolidList"/>
    <dgm:cxn modelId="{F1ECABBE-37FD-4101-B649-D21B0140DC2C}" type="presOf" srcId="{187AA0D2-110F-4D1B-9F9E-D8FFC7857117}" destId="{F0080303-6D4F-411D-BD5D-FEC53110C841}" srcOrd="0" destOrd="0" presId="urn:microsoft.com/office/officeart/2018/2/layout/IconVerticalSolidList"/>
    <dgm:cxn modelId="{6B4ECEC2-224A-42D3-B3CF-03B57D830102}" type="presOf" srcId="{24A7B2D7-CE3B-492D-92B5-952D0406D498}" destId="{1AA90868-0572-43F0-B9BF-B8F8F59A32CC}" srcOrd="0" destOrd="0" presId="urn:microsoft.com/office/officeart/2018/2/layout/IconVerticalSolidList"/>
    <dgm:cxn modelId="{5D0D9FDF-009E-4A2D-B330-9190E1B788D8}" type="presOf" srcId="{6E2A00A1-9298-4EDB-9D4C-EC397AA6A5FA}" destId="{6FE4AF9F-A061-4B75-8129-839A0B4EAFA1}" srcOrd="0" destOrd="0" presId="urn:microsoft.com/office/officeart/2018/2/layout/IconVerticalSolidList"/>
    <dgm:cxn modelId="{20140FE1-A784-43B8-B825-49CCDD0D7812}" srcId="{24A7B2D7-CE3B-492D-92B5-952D0406D498}" destId="{187AA0D2-110F-4D1B-9F9E-D8FFC7857117}" srcOrd="0" destOrd="0" parTransId="{61D73989-DD7F-4519-81FD-77254C7C1227}" sibTransId="{2A5505E7-52D0-408E-A86D-B7F41917F762}"/>
    <dgm:cxn modelId="{B2F2149B-540F-42CC-A2F0-AE9EA6F2B79C}" type="presParOf" srcId="{1AA90868-0572-43F0-B9BF-B8F8F59A32CC}" destId="{22D86290-7F7A-44CE-A95A-CF7CCB53839D}" srcOrd="0" destOrd="0" presId="urn:microsoft.com/office/officeart/2018/2/layout/IconVerticalSolidList"/>
    <dgm:cxn modelId="{08449553-1B5B-49B0-84E9-0D0C929FBA81}" type="presParOf" srcId="{22D86290-7F7A-44CE-A95A-CF7CCB53839D}" destId="{12DF20A7-C798-4027-947E-F4940B2A8476}" srcOrd="0" destOrd="0" presId="urn:microsoft.com/office/officeart/2018/2/layout/IconVerticalSolidList"/>
    <dgm:cxn modelId="{603A7B10-E245-41BC-B62D-B711EBAACE3A}" type="presParOf" srcId="{22D86290-7F7A-44CE-A95A-CF7CCB53839D}" destId="{90CA77B1-2C57-47D7-AD57-46DBB7FEEA27}" srcOrd="1" destOrd="0" presId="urn:microsoft.com/office/officeart/2018/2/layout/IconVerticalSolidList"/>
    <dgm:cxn modelId="{577B94F7-A98B-4669-AEB2-D8B56580133D}" type="presParOf" srcId="{22D86290-7F7A-44CE-A95A-CF7CCB53839D}" destId="{08D57DE9-338B-4E61-99F3-839ABB66E5EE}" srcOrd="2" destOrd="0" presId="urn:microsoft.com/office/officeart/2018/2/layout/IconVerticalSolidList"/>
    <dgm:cxn modelId="{99A2B12C-3FD5-4F03-8164-F6DF4B8B0C89}" type="presParOf" srcId="{22D86290-7F7A-44CE-A95A-CF7CCB53839D}" destId="{F0080303-6D4F-411D-BD5D-FEC53110C841}" srcOrd="3" destOrd="0" presId="urn:microsoft.com/office/officeart/2018/2/layout/IconVerticalSolidList"/>
    <dgm:cxn modelId="{44057F96-8BA8-45EE-BCD9-CBB636711318}" type="presParOf" srcId="{1AA90868-0572-43F0-B9BF-B8F8F59A32CC}" destId="{89AB49B1-6026-4F13-9068-B249856669EC}" srcOrd="1" destOrd="0" presId="urn:microsoft.com/office/officeart/2018/2/layout/IconVerticalSolidList"/>
    <dgm:cxn modelId="{AA4A1CE2-C165-4ED6-BDC7-AB6295EB17A0}" type="presParOf" srcId="{1AA90868-0572-43F0-B9BF-B8F8F59A32CC}" destId="{70136A7E-1310-4181-9094-4EE8B417B446}" srcOrd="2" destOrd="0" presId="urn:microsoft.com/office/officeart/2018/2/layout/IconVerticalSolidList"/>
    <dgm:cxn modelId="{B175B85F-14D1-4AEA-B505-AB8310DA03CB}" type="presParOf" srcId="{70136A7E-1310-4181-9094-4EE8B417B446}" destId="{7D29D285-77A0-42B5-A093-915890131B21}" srcOrd="0" destOrd="0" presId="urn:microsoft.com/office/officeart/2018/2/layout/IconVerticalSolidList"/>
    <dgm:cxn modelId="{94EA739A-F7F5-417D-8A5A-8000E1F488D0}" type="presParOf" srcId="{70136A7E-1310-4181-9094-4EE8B417B446}" destId="{4594F3DA-E98D-405A-A7CB-E2D6DA0DF16F}" srcOrd="1" destOrd="0" presId="urn:microsoft.com/office/officeart/2018/2/layout/IconVerticalSolidList"/>
    <dgm:cxn modelId="{2FEBF110-2FC6-4073-AA32-2B0DE107ED1A}" type="presParOf" srcId="{70136A7E-1310-4181-9094-4EE8B417B446}" destId="{86F88928-4DA7-461C-ADBF-2A5A5BEAFCA7}" srcOrd="2" destOrd="0" presId="urn:microsoft.com/office/officeart/2018/2/layout/IconVerticalSolidList"/>
    <dgm:cxn modelId="{4D0DC431-D320-44CA-A2A7-76ECF64F4598}" type="presParOf" srcId="{70136A7E-1310-4181-9094-4EE8B417B446}" destId="{BE50FEE2-1EFB-44D3-AAED-857AB14F3ABD}" srcOrd="3" destOrd="0" presId="urn:microsoft.com/office/officeart/2018/2/layout/IconVerticalSolidList"/>
    <dgm:cxn modelId="{4F7FFC0B-7C29-4758-8430-548D7F684A10}" type="presParOf" srcId="{70136A7E-1310-4181-9094-4EE8B417B446}" destId="{6FE4AF9F-A061-4B75-8129-839A0B4EAFA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469E94-7554-4F97-AC84-BEE5051FD2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A514F3-DA3E-4FFF-9843-A14862D5AD19}">
      <dgm:prSet/>
      <dgm:spPr/>
      <dgm:t>
        <a:bodyPr/>
        <a:lstStyle/>
        <a:p>
          <a:r>
            <a:rPr lang="en-AU" b="0" i="0"/>
            <a:t>Generate features</a:t>
          </a:r>
          <a:endParaRPr lang="en-US"/>
        </a:p>
      </dgm:t>
    </dgm:pt>
    <dgm:pt modelId="{7949802B-1A4F-4894-A472-BD60F84A75B0}" type="parTrans" cxnId="{BD4CDEC6-C8D9-456C-847F-73056C9FB249}">
      <dgm:prSet/>
      <dgm:spPr/>
      <dgm:t>
        <a:bodyPr/>
        <a:lstStyle/>
        <a:p>
          <a:endParaRPr lang="en-US"/>
        </a:p>
      </dgm:t>
    </dgm:pt>
    <dgm:pt modelId="{0DA14F14-CAA3-4BB9-B092-967EE4D2D707}" type="sibTrans" cxnId="{BD4CDEC6-C8D9-456C-847F-73056C9FB24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D2E16E8-7A44-4AF7-AB44-8397C86DE568}">
      <dgm:prSet/>
      <dgm:spPr/>
      <dgm:t>
        <a:bodyPr/>
        <a:lstStyle/>
        <a:p>
          <a:r>
            <a:rPr lang="en-AU" b="0" i="0"/>
            <a:t>Venue frequency</a:t>
          </a:r>
          <a:endParaRPr lang="en-US"/>
        </a:p>
      </dgm:t>
    </dgm:pt>
    <dgm:pt modelId="{501D6E82-A09C-4E43-A09C-2326270CC6FC}" type="parTrans" cxnId="{B2F68DC8-50CB-474A-8758-61FFD507C538}">
      <dgm:prSet/>
      <dgm:spPr/>
      <dgm:t>
        <a:bodyPr/>
        <a:lstStyle/>
        <a:p>
          <a:endParaRPr lang="en-US"/>
        </a:p>
      </dgm:t>
    </dgm:pt>
    <dgm:pt modelId="{38EEA04D-1CFF-46D4-B344-B4D9E17452E8}" type="sibTrans" cxnId="{B2F68DC8-50CB-474A-8758-61FFD507C538}">
      <dgm:prSet/>
      <dgm:spPr/>
      <dgm:t>
        <a:bodyPr/>
        <a:lstStyle/>
        <a:p>
          <a:endParaRPr lang="en-US"/>
        </a:p>
      </dgm:t>
    </dgm:pt>
    <dgm:pt modelId="{7FE63E0A-95EE-42C1-A8CB-891D95D2EE13}">
      <dgm:prSet/>
      <dgm:spPr/>
      <dgm:t>
        <a:bodyPr/>
        <a:lstStyle/>
        <a:p>
          <a:r>
            <a:rPr lang="en-AU" b="0" i="0"/>
            <a:t>Rent price percentile</a:t>
          </a:r>
          <a:endParaRPr lang="en-US"/>
        </a:p>
      </dgm:t>
    </dgm:pt>
    <dgm:pt modelId="{1FBDB363-3514-4A4D-9E54-F998D9160249}" type="parTrans" cxnId="{CCFB737F-DA94-4D70-80C0-0A2B8F75FA6D}">
      <dgm:prSet/>
      <dgm:spPr/>
      <dgm:t>
        <a:bodyPr/>
        <a:lstStyle/>
        <a:p>
          <a:endParaRPr lang="en-US"/>
        </a:p>
      </dgm:t>
    </dgm:pt>
    <dgm:pt modelId="{5D9E3FA1-BF5F-41A5-8960-C1FA8FC15B3B}" type="sibTrans" cxnId="{CCFB737F-DA94-4D70-80C0-0A2B8F75FA6D}">
      <dgm:prSet/>
      <dgm:spPr/>
      <dgm:t>
        <a:bodyPr/>
        <a:lstStyle/>
        <a:p>
          <a:endParaRPr lang="en-US"/>
        </a:p>
      </dgm:t>
    </dgm:pt>
    <dgm:pt modelId="{56F7A5CB-D69E-42EB-90CB-421D71A16FFF}">
      <dgm:prSet/>
      <dgm:spPr/>
      <dgm:t>
        <a:bodyPr/>
        <a:lstStyle/>
        <a:p>
          <a:r>
            <a:rPr lang="en-US" b="0" i="0"/>
            <a:t>Generate target city model</a:t>
          </a:r>
          <a:endParaRPr lang="en-US"/>
        </a:p>
      </dgm:t>
    </dgm:pt>
    <dgm:pt modelId="{14252B01-BFF5-4AAB-8F60-98C43B3BF6F5}" type="parTrans" cxnId="{3337F1DD-821B-43AE-AF5A-97A248DF0160}">
      <dgm:prSet/>
      <dgm:spPr/>
      <dgm:t>
        <a:bodyPr/>
        <a:lstStyle/>
        <a:p>
          <a:endParaRPr lang="en-US"/>
        </a:p>
      </dgm:t>
    </dgm:pt>
    <dgm:pt modelId="{E740655B-9202-478E-839B-963E5502717B}" type="sibTrans" cxnId="{3337F1DD-821B-43AE-AF5A-97A248DF016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6599CD9-1345-4425-9A1A-33D0398B0F7C}">
      <dgm:prSet/>
      <dgm:spPr/>
      <dgm:t>
        <a:bodyPr/>
        <a:lstStyle/>
        <a:p>
          <a:r>
            <a:rPr lang="en-US" b="0" i="0" dirty="0"/>
            <a:t>Feature intersection</a:t>
          </a:r>
          <a:endParaRPr lang="en-US" dirty="0"/>
        </a:p>
      </dgm:t>
    </dgm:pt>
    <dgm:pt modelId="{FFD3F513-938A-4E4C-A1E6-00C8959F5FE4}" type="parTrans" cxnId="{1F31E895-4F6F-4B31-87E0-CD9E7D59B222}">
      <dgm:prSet/>
      <dgm:spPr/>
      <dgm:t>
        <a:bodyPr/>
        <a:lstStyle/>
        <a:p>
          <a:endParaRPr lang="en-US"/>
        </a:p>
      </dgm:t>
    </dgm:pt>
    <dgm:pt modelId="{19BF611D-FFE9-442A-AFAA-DFCB9D14230E}" type="sibTrans" cxnId="{1F31E895-4F6F-4B31-87E0-CD9E7D59B222}">
      <dgm:prSet/>
      <dgm:spPr/>
      <dgm:t>
        <a:bodyPr/>
        <a:lstStyle/>
        <a:p>
          <a:endParaRPr lang="en-US"/>
        </a:p>
      </dgm:t>
    </dgm:pt>
    <dgm:pt modelId="{710078CD-8D5B-4E64-A91D-02C2FEDC8045}">
      <dgm:prSet/>
      <dgm:spPr/>
      <dgm:t>
        <a:bodyPr/>
        <a:lstStyle/>
        <a:p>
          <a:r>
            <a:rPr lang="en-US" b="0" i="0" dirty="0"/>
            <a:t>Estimate using source suburb data</a:t>
          </a:r>
        </a:p>
        <a:p>
          <a:endParaRPr lang="en-US" dirty="0"/>
        </a:p>
      </dgm:t>
    </dgm:pt>
    <dgm:pt modelId="{BD0E5868-0BD3-40C5-8D15-9CA3718EECFA}" type="parTrans" cxnId="{177899C2-4906-460F-8CC6-327E844ED6D7}">
      <dgm:prSet/>
      <dgm:spPr/>
      <dgm:t>
        <a:bodyPr/>
        <a:lstStyle/>
        <a:p>
          <a:endParaRPr lang="en-US"/>
        </a:p>
      </dgm:t>
    </dgm:pt>
    <dgm:pt modelId="{B6204EB9-5BFB-4696-89B9-EEBA028924E8}" type="sibTrans" cxnId="{177899C2-4906-460F-8CC6-327E844ED6D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3AE0392-7F09-43F2-892F-56439222E0C5}" type="pres">
      <dgm:prSet presAssocID="{1A469E94-7554-4F97-AC84-BEE5051FD29E}" presName="Name0" presStyleCnt="0">
        <dgm:presLayoutVars>
          <dgm:animLvl val="lvl"/>
          <dgm:resizeHandles val="exact"/>
        </dgm:presLayoutVars>
      </dgm:prSet>
      <dgm:spPr/>
    </dgm:pt>
    <dgm:pt modelId="{1F555D84-35C0-4DDB-930D-F14CAEBDAE1E}" type="pres">
      <dgm:prSet presAssocID="{B7A514F3-DA3E-4FFF-9843-A14862D5AD19}" presName="compositeNode" presStyleCnt="0">
        <dgm:presLayoutVars>
          <dgm:bulletEnabled val="1"/>
        </dgm:presLayoutVars>
      </dgm:prSet>
      <dgm:spPr/>
    </dgm:pt>
    <dgm:pt modelId="{4F9EC43F-6C24-47E4-8BBD-AE0B191FA114}" type="pres">
      <dgm:prSet presAssocID="{B7A514F3-DA3E-4FFF-9843-A14862D5AD19}" presName="bgRect" presStyleLbl="bgAccFollowNode1" presStyleIdx="0" presStyleCnt="3"/>
      <dgm:spPr/>
    </dgm:pt>
    <dgm:pt modelId="{B29B7444-B4F4-4434-B2FC-21F82A4989BD}" type="pres">
      <dgm:prSet presAssocID="{0DA14F14-CAA3-4BB9-B092-967EE4D2D70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A1E812E-47DC-4BA4-8A84-EA7C69127F09}" type="pres">
      <dgm:prSet presAssocID="{B7A514F3-DA3E-4FFF-9843-A14862D5AD19}" presName="bottomLine" presStyleLbl="alignNode1" presStyleIdx="1" presStyleCnt="6">
        <dgm:presLayoutVars/>
      </dgm:prSet>
      <dgm:spPr/>
    </dgm:pt>
    <dgm:pt modelId="{5FF1430C-7FEB-4D19-9C08-874756ECE347}" type="pres">
      <dgm:prSet presAssocID="{B7A514F3-DA3E-4FFF-9843-A14862D5AD19}" presName="nodeText" presStyleLbl="bgAccFollowNode1" presStyleIdx="0" presStyleCnt="3">
        <dgm:presLayoutVars>
          <dgm:bulletEnabled val="1"/>
        </dgm:presLayoutVars>
      </dgm:prSet>
      <dgm:spPr/>
    </dgm:pt>
    <dgm:pt modelId="{26F328B5-E642-4944-B301-F5BB3E7737DD}" type="pres">
      <dgm:prSet presAssocID="{0DA14F14-CAA3-4BB9-B092-967EE4D2D707}" presName="sibTrans" presStyleCnt="0"/>
      <dgm:spPr/>
    </dgm:pt>
    <dgm:pt modelId="{B8267FAA-4062-4C44-A459-D132022F412E}" type="pres">
      <dgm:prSet presAssocID="{56F7A5CB-D69E-42EB-90CB-421D71A16FFF}" presName="compositeNode" presStyleCnt="0">
        <dgm:presLayoutVars>
          <dgm:bulletEnabled val="1"/>
        </dgm:presLayoutVars>
      </dgm:prSet>
      <dgm:spPr/>
    </dgm:pt>
    <dgm:pt modelId="{C9E8EA22-A424-40A2-A1B0-6F57526B308F}" type="pres">
      <dgm:prSet presAssocID="{56F7A5CB-D69E-42EB-90CB-421D71A16FFF}" presName="bgRect" presStyleLbl="bgAccFollowNode1" presStyleIdx="1" presStyleCnt="3"/>
      <dgm:spPr/>
    </dgm:pt>
    <dgm:pt modelId="{6039336F-BD0B-4079-9D08-EC3BF43CE7E5}" type="pres">
      <dgm:prSet presAssocID="{E740655B-9202-478E-839B-963E550271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528864E-9F22-450D-ADBB-F4AD5A8D1C03}" type="pres">
      <dgm:prSet presAssocID="{56F7A5CB-D69E-42EB-90CB-421D71A16FFF}" presName="bottomLine" presStyleLbl="alignNode1" presStyleIdx="3" presStyleCnt="6">
        <dgm:presLayoutVars/>
      </dgm:prSet>
      <dgm:spPr/>
    </dgm:pt>
    <dgm:pt modelId="{4B0C9648-5300-4C6C-A384-C393C122CD69}" type="pres">
      <dgm:prSet presAssocID="{56F7A5CB-D69E-42EB-90CB-421D71A16FFF}" presName="nodeText" presStyleLbl="bgAccFollowNode1" presStyleIdx="1" presStyleCnt="3">
        <dgm:presLayoutVars>
          <dgm:bulletEnabled val="1"/>
        </dgm:presLayoutVars>
      </dgm:prSet>
      <dgm:spPr/>
    </dgm:pt>
    <dgm:pt modelId="{7B36559B-3237-49FE-8365-D20EC8B152FC}" type="pres">
      <dgm:prSet presAssocID="{E740655B-9202-478E-839B-963E5502717B}" presName="sibTrans" presStyleCnt="0"/>
      <dgm:spPr/>
    </dgm:pt>
    <dgm:pt modelId="{F747EEC6-F9F3-4E39-8D44-3EC9EA91D254}" type="pres">
      <dgm:prSet presAssocID="{710078CD-8D5B-4E64-A91D-02C2FEDC8045}" presName="compositeNode" presStyleCnt="0">
        <dgm:presLayoutVars>
          <dgm:bulletEnabled val="1"/>
        </dgm:presLayoutVars>
      </dgm:prSet>
      <dgm:spPr/>
    </dgm:pt>
    <dgm:pt modelId="{4A369FFB-2D68-474D-8E8E-A6A38B50E9C8}" type="pres">
      <dgm:prSet presAssocID="{710078CD-8D5B-4E64-A91D-02C2FEDC8045}" presName="bgRect" presStyleLbl="bgAccFollowNode1" presStyleIdx="2" presStyleCnt="3"/>
      <dgm:spPr/>
    </dgm:pt>
    <dgm:pt modelId="{054F6278-3CC1-43AF-A4E2-538391727877}" type="pres">
      <dgm:prSet presAssocID="{B6204EB9-5BFB-4696-89B9-EEBA028924E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CB213C5-0987-4D70-9E96-4214DB983BD0}" type="pres">
      <dgm:prSet presAssocID="{710078CD-8D5B-4E64-A91D-02C2FEDC8045}" presName="bottomLine" presStyleLbl="alignNode1" presStyleIdx="5" presStyleCnt="6">
        <dgm:presLayoutVars/>
      </dgm:prSet>
      <dgm:spPr/>
    </dgm:pt>
    <dgm:pt modelId="{13C6A321-1830-4D67-98AD-716D8ECB2D62}" type="pres">
      <dgm:prSet presAssocID="{710078CD-8D5B-4E64-A91D-02C2FEDC804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D188715-BFF8-44E9-8373-58D45D6124D1}" type="presOf" srcId="{B6204EB9-5BFB-4696-89B9-EEBA028924E8}" destId="{054F6278-3CC1-43AF-A4E2-538391727877}" srcOrd="0" destOrd="0" presId="urn:microsoft.com/office/officeart/2016/7/layout/BasicLinearProcessNumbered"/>
    <dgm:cxn modelId="{ACD06918-95EC-47F3-AE47-992EFCC93590}" type="presOf" srcId="{E740655B-9202-478E-839B-963E5502717B}" destId="{6039336F-BD0B-4079-9D08-EC3BF43CE7E5}" srcOrd="0" destOrd="0" presId="urn:microsoft.com/office/officeart/2016/7/layout/BasicLinearProcessNumbered"/>
    <dgm:cxn modelId="{C6221519-9705-4B74-8966-BA7DEB3A3B5E}" type="presOf" srcId="{710078CD-8D5B-4E64-A91D-02C2FEDC8045}" destId="{13C6A321-1830-4D67-98AD-716D8ECB2D62}" srcOrd="1" destOrd="0" presId="urn:microsoft.com/office/officeart/2016/7/layout/BasicLinearProcessNumbered"/>
    <dgm:cxn modelId="{D12C783B-799D-419E-9B9D-28A6AB773169}" type="presOf" srcId="{4D2E16E8-7A44-4AF7-AB44-8397C86DE568}" destId="{5FF1430C-7FEB-4D19-9C08-874756ECE347}" srcOrd="0" destOrd="1" presId="urn:microsoft.com/office/officeart/2016/7/layout/BasicLinearProcessNumbered"/>
    <dgm:cxn modelId="{D2EE133E-BF65-4BBD-A46D-01A3F8E04D99}" type="presOf" srcId="{0DA14F14-CAA3-4BB9-B092-967EE4D2D707}" destId="{B29B7444-B4F4-4434-B2FC-21F82A4989BD}" srcOrd="0" destOrd="0" presId="urn:microsoft.com/office/officeart/2016/7/layout/BasicLinearProcessNumbered"/>
    <dgm:cxn modelId="{CE77CF73-9CDF-4444-8893-4D77B156B6FD}" type="presOf" srcId="{710078CD-8D5B-4E64-A91D-02C2FEDC8045}" destId="{4A369FFB-2D68-474D-8E8E-A6A38B50E9C8}" srcOrd="0" destOrd="0" presId="urn:microsoft.com/office/officeart/2016/7/layout/BasicLinearProcessNumbered"/>
    <dgm:cxn modelId="{014B0179-5CC9-46D6-A356-9B3D0B8CEFAA}" type="presOf" srcId="{1A469E94-7554-4F97-AC84-BEE5051FD29E}" destId="{43AE0392-7F09-43F2-892F-56439222E0C5}" srcOrd="0" destOrd="0" presId="urn:microsoft.com/office/officeart/2016/7/layout/BasicLinearProcessNumbered"/>
    <dgm:cxn modelId="{CCFB737F-DA94-4D70-80C0-0A2B8F75FA6D}" srcId="{B7A514F3-DA3E-4FFF-9843-A14862D5AD19}" destId="{7FE63E0A-95EE-42C1-A8CB-891D95D2EE13}" srcOrd="1" destOrd="0" parTransId="{1FBDB363-3514-4A4D-9E54-F998D9160249}" sibTransId="{5D9E3FA1-BF5F-41A5-8960-C1FA8FC15B3B}"/>
    <dgm:cxn modelId="{64026384-AB66-4263-B4CB-3346DB75616A}" type="presOf" srcId="{B7A514F3-DA3E-4FFF-9843-A14862D5AD19}" destId="{5FF1430C-7FEB-4D19-9C08-874756ECE347}" srcOrd="1" destOrd="0" presId="urn:microsoft.com/office/officeart/2016/7/layout/BasicLinearProcessNumbered"/>
    <dgm:cxn modelId="{1F31E895-4F6F-4B31-87E0-CD9E7D59B222}" srcId="{56F7A5CB-D69E-42EB-90CB-421D71A16FFF}" destId="{56599CD9-1345-4425-9A1A-33D0398B0F7C}" srcOrd="0" destOrd="0" parTransId="{FFD3F513-938A-4E4C-A1E6-00C8959F5FE4}" sibTransId="{19BF611D-FFE9-442A-AFAA-DFCB9D14230E}"/>
    <dgm:cxn modelId="{177899C2-4906-460F-8CC6-327E844ED6D7}" srcId="{1A469E94-7554-4F97-AC84-BEE5051FD29E}" destId="{710078CD-8D5B-4E64-A91D-02C2FEDC8045}" srcOrd="2" destOrd="0" parTransId="{BD0E5868-0BD3-40C5-8D15-9CA3718EECFA}" sibTransId="{B6204EB9-5BFB-4696-89B9-EEBA028924E8}"/>
    <dgm:cxn modelId="{BD4CDEC6-C8D9-456C-847F-73056C9FB249}" srcId="{1A469E94-7554-4F97-AC84-BEE5051FD29E}" destId="{B7A514F3-DA3E-4FFF-9843-A14862D5AD19}" srcOrd="0" destOrd="0" parTransId="{7949802B-1A4F-4894-A472-BD60F84A75B0}" sibTransId="{0DA14F14-CAA3-4BB9-B092-967EE4D2D707}"/>
    <dgm:cxn modelId="{B2F68DC8-50CB-474A-8758-61FFD507C538}" srcId="{B7A514F3-DA3E-4FFF-9843-A14862D5AD19}" destId="{4D2E16E8-7A44-4AF7-AB44-8397C86DE568}" srcOrd="0" destOrd="0" parTransId="{501D6E82-A09C-4E43-A09C-2326270CC6FC}" sibTransId="{38EEA04D-1CFF-46D4-B344-B4D9E17452E8}"/>
    <dgm:cxn modelId="{9FDACBCD-B93F-4FBB-BFFC-0DC298F926F6}" type="presOf" srcId="{56F7A5CB-D69E-42EB-90CB-421D71A16FFF}" destId="{4B0C9648-5300-4C6C-A384-C393C122CD69}" srcOrd="1" destOrd="0" presId="urn:microsoft.com/office/officeart/2016/7/layout/BasicLinearProcessNumbered"/>
    <dgm:cxn modelId="{D220DDD8-ADC0-4FA9-BB2F-460D99D28273}" type="presOf" srcId="{56599CD9-1345-4425-9A1A-33D0398B0F7C}" destId="{4B0C9648-5300-4C6C-A384-C393C122CD69}" srcOrd="0" destOrd="1" presId="urn:microsoft.com/office/officeart/2016/7/layout/BasicLinearProcessNumbered"/>
    <dgm:cxn modelId="{3337F1DD-821B-43AE-AF5A-97A248DF0160}" srcId="{1A469E94-7554-4F97-AC84-BEE5051FD29E}" destId="{56F7A5CB-D69E-42EB-90CB-421D71A16FFF}" srcOrd="1" destOrd="0" parTransId="{14252B01-BFF5-4AAB-8F60-98C43B3BF6F5}" sibTransId="{E740655B-9202-478E-839B-963E5502717B}"/>
    <dgm:cxn modelId="{1FE861EA-7AEE-4AF7-8DC1-5F7206F24E2D}" type="presOf" srcId="{7FE63E0A-95EE-42C1-A8CB-891D95D2EE13}" destId="{5FF1430C-7FEB-4D19-9C08-874756ECE347}" srcOrd="0" destOrd="2" presId="urn:microsoft.com/office/officeart/2016/7/layout/BasicLinearProcessNumbered"/>
    <dgm:cxn modelId="{C2A10FF0-D0C8-474B-B4FE-938F7EEC06E7}" type="presOf" srcId="{B7A514F3-DA3E-4FFF-9843-A14862D5AD19}" destId="{4F9EC43F-6C24-47E4-8BBD-AE0B191FA114}" srcOrd="0" destOrd="0" presId="urn:microsoft.com/office/officeart/2016/7/layout/BasicLinearProcessNumbered"/>
    <dgm:cxn modelId="{0D3377FF-C7B4-4056-8305-CC4A21E499D1}" type="presOf" srcId="{56F7A5CB-D69E-42EB-90CB-421D71A16FFF}" destId="{C9E8EA22-A424-40A2-A1B0-6F57526B308F}" srcOrd="0" destOrd="0" presId="urn:microsoft.com/office/officeart/2016/7/layout/BasicLinearProcessNumbered"/>
    <dgm:cxn modelId="{0466A7C7-41A5-49E4-ACB0-99020A36F36C}" type="presParOf" srcId="{43AE0392-7F09-43F2-892F-56439222E0C5}" destId="{1F555D84-35C0-4DDB-930D-F14CAEBDAE1E}" srcOrd="0" destOrd="0" presId="urn:microsoft.com/office/officeart/2016/7/layout/BasicLinearProcessNumbered"/>
    <dgm:cxn modelId="{8537E696-61FC-413D-A4ED-E625AE4A5F7B}" type="presParOf" srcId="{1F555D84-35C0-4DDB-930D-F14CAEBDAE1E}" destId="{4F9EC43F-6C24-47E4-8BBD-AE0B191FA114}" srcOrd="0" destOrd="0" presId="urn:microsoft.com/office/officeart/2016/7/layout/BasicLinearProcessNumbered"/>
    <dgm:cxn modelId="{99C73445-0E12-4769-AE77-F986E7BE35C0}" type="presParOf" srcId="{1F555D84-35C0-4DDB-930D-F14CAEBDAE1E}" destId="{B29B7444-B4F4-4434-B2FC-21F82A4989BD}" srcOrd="1" destOrd="0" presId="urn:microsoft.com/office/officeart/2016/7/layout/BasicLinearProcessNumbered"/>
    <dgm:cxn modelId="{A333F9FC-B64F-4B36-BB7C-AE0946FE5099}" type="presParOf" srcId="{1F555D84-35C0-4DDB-930D-F14CAEBDAE1E}" destId="{0A1E812E-47DC-4BA4-8A84-EA7C69127F09}" srcOrd="2" destOrd="0" presId="urn:microsoft.com/office/officeart/2016/7/layout/BasicLinearProcessNumbered"/>
    <dgm:cxn modelId="{FF560209-F24A-4048-805E-291E57641A35}" type="presParOf" srcId="{1F555D84-35C0-4DDB-930D-F14CAEBDAE1E}" destId="{5FF1430C-7FEB-4D19-9C08-874756ECE347}" srcOrd="3" destOrd="0" presId="urn:microsoft.com/office/officeart/2016/7/layout/BasicLinearProcessNumbered"/>
    <dgm:cxn modelId="{F9EA3906-2C07-42A1-B7B9-00DD76FE0A97}" type="presParOf" srcId="{43AE0392-7F09-43F2-892F-56439222E0C5}" destId="{26F328B5-E642-4944-B301-F5BB3E7737DD}" srcOrd="1" destOrd="0" presId="urn:microsoft.com/office/officeart/2016/7/layout/BasicLinearProcessNumbered"/>
    <dgm:cxn modelId="{FBA8F798-9A4D-438A-AB11-884D7F28965B}" type="presParOf" srcId="{43AE0392-7F09-43F2-892F-56439222E0C5}" destId="{B8267FAA-4062-4C44-A459-D132022F412E}" srcOrd="2" destOrd="0" presId="urn:microsoft.com/office/officeart/2016/7/layout/BasicLinearProcessNumbered"/>
    <dgm:cxn modelId="{517EA6D2-AF08-4626-87D7-D7684A584ED5}" type="presParOf" srcId="{B8267FAA-4062-4C44-A459-D132022F412E}" destId="{C9E8EA22-A424-40A2-A1B0-6F57526B308F}" srcOrd="0" destOrd="0" presId="urn:microsoft.com/office/officeart/2016/7/layout/BasicLinearProcessNumbered"/>
    <dgm:cxn modelId="{847F2FBD-0318-41CA-B197-2C0C6B0EFA18}" type="presParOf" srcId="{B8267FAA-4062-4C44-A459-D132022F412E}" destId="{6039336F-BD0B-4079-9D08-EC3BF43CE7E5}" srcOrd="1" destOrd="0" presId="urn:microsoft.com/office/officeart/2016/7/layout/BasicLinearProcessNumbered"/>
    <dgm:cxn modelId="{86056681-D0AC-4372-B2D4-BFB63DEF764B}" type="presParOf" srcId="{B8267FAA-4062-4C44-A459-D132022F412E}" destId="{F528864E-9F22-450D-ADBB-F4AD5A8D1C03}" srcOrd="2" destOrd="0" presId="urn:microsoft.com/office/officeart/2016/7/layout/BasicLinearProcessNumbered"/>
    <dgm:cxn modelId="{B9C92A08-B118-4412-922B-8AAC3A4F7B8B}" type="presParOf" srcId="{B8267FAA-4062-4C44-A459-D132022F412E}" destId="{4B0C9648-5300-4C6C-A384-C393C122CD69}" srcOrd="3" destOrd="0" presId="urn:microsoft.com/office/officeart/2016/7/layout/BasicLinearProcessNumbered"/>
    <dgm:cxn modelId="{266B74DD-98AE-412C-A21D-A333BE82C15E}" type="presParOf" srcId="{43AE0392-7F09-43F2-892F-56439222E0C5}" destId="{7B36559B-3237-49FE-8365-D20EC8B152FC}" srcOrd="3" destOrd="0" presId="urn:microsoft.com/office/officeart/2016/7/layout/BasicLinearProcessNumbered"/>
    <dgm:cxn modelId="{BC42F148-4067-4241-8B77-6EABEF580C10}" type="presParOf" srcId="{43AE0392-7F09-43F2-892F-56439222E0C5}" destId="{F747EEC6-F9F3-4E39-8D44-3EC9EA91D254}" srcOrd="4" destOrd="0" presId="urn:microsoft.com/office/officeart/2016/7/layout/BasicLinearProcessNumbered"/>
    <dgm:cxn modelId="{D34A0FCC-C304-47E2-99AA-6FC04DD90C12}" type="presParOf" srcId="{F747EEC6-F9F3-4E39-8D44-3EC9EA91D254}" destId="{4A369FFB-2D68-474D-8E8E-A6A38B50E9C8}" srcOrd="0" destOrd="0" presId="urn:microsoft.com/office/officeart/2016/7/layout/BasicLinearProcessNumbered"/>
    <dgm:cxn modelId="{45A18FF6-CD1B-4ACF-B481-73B8E2DBE04C}" type="presParOf" srcId="{F747EEC6-F9F3-4E39-8D44-3EC9EA91D254}" destId="{054F6278-3CC1-43AF-A4E2-538391727877}" srcOrd="1" destOrd="0" presId="urn:microsoft.com/office/officeart/2016/7/layout/BasicLinearProcessNumbered"/>
    <dgm:cxn modelId="{86E0DA97-DAD1-4F39-98F9-DDFF79B4121E}" type="presParOf" srcId="{F747EEC6-F9F3-4E39-8D44-3EC9EA91D254}" destId="{3CB213C5-0987-4D70-9E96-4214DB983BD0}" srcOrd="2" destOrd="0" presId="urn:microsoft.com/office/officeart/2016/7/layout/BasicLinearProcessNumbered"/>
    <dgm:cxn modelId="{B2B00C37-528D-40F4-996C-27F7BA9A43F4}" type="presParOf" srcId="{F747EEC6-F9F3-4E39-8D44-3EC9EA91D254}" destId="{13C6A321-1830-4D67-98AD-716D8ECB2D6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76E9D-4D0F-4D70-BB04-1F9420303C3A}">
      <dsp:nvSpPr>
        <dsp:cNvPr id="0" name=""/>
        <dsp:cNvSpPr/>
      </dsp:nvSpPr>
      <dsp:spPr>
        <a:xfrm>
          <a:off x="0" y="2974748"/>
          <a:ext cx="6116795" cy="19517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b="0" i="0" kern="1200"/>
            <a:t>What do you care about?</a:t>
          </a:r>
          <a:endParaRPr lang="en-US" sz="2800" kern="1200"/>
        </a:p>
      </dsp:txBody>
      <dsp:txXfrm>
        <a:off x="0" y="2974748"/>
        <a:ext cx="6116795" cy="1053948"/>
      </dsp:txXfrm>
    </dsp:sp>
    <dsp:sp modelId="{CF2E5A91-2EAE-4E13-808E-05C6D8F43D19}">
      <dsp:nvSpPr>
        <dsp:cNvPr id="0" name=""/>
        <dsp:cNvSpPr/>
      </dsp:nvSpPr>
      <dsp:spPr>
        <a:xfrm>
          <a:off x="0" y="3989662"/>
          <a:ext cx="3058397" cy="8978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b="0" i="0" kern="1200"/>
            <a:t>Venues nearby</a:t>
          </a:r>
          <a:endParaRPr lang="en-US" sz="2900" kern="1200"/>
        </a:p>
      </dsp:txBody>
      <dsp:txXfrm>
        <a:off x="0" y="3989662"/>
        <a:ext cx="3058397" cy="897808"/>
      </dsp:txXfrm>
    </dsp:sp>
    <dsp:sp modelId="{9EBABDA9-9F67-4782-8BE6-5BAE7E8DAAAF}">
      <dsp:nvSpPr>
        <dsp:cNvPr id="0" name=""/>
        <dsp:cNvSpPr/>
      </dsp:nvSpPr>
      <dsp:spPr>
        <a:xfrm>
          <a:off x="3058397" y="3989662"/>
          <a:ext cx="3058397" cy="89780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b="0" i="0" kern="1200"/>
            <a:t>Rent price</a:t>
          </a:r>
          <a:endParaRPr lang="en-US" sz="2900" kern="1200"/>
        </a:p>
      </dsp:txBody>
      <dsp:txXfrm>
        <a:off x="3058397" y="3989662"/>
        <a:ext cx="3058397" cy="897808"/>
      </dsp:txXfrm>
    </dsp:sp>
    <dsp:sp modelId="{3E9E9D5E-8163-4333-BE11-74FEAF11859D}">
      <dsp:nvSpPr>
        <dsp:cNvPr id="0" name=""/>
        <dsp:cNvSpPr/>
      </dsp:nvSpPr>
      <dsp:spPr>
        <a:xfrm rot="10800000">
          <a:off x="0" y="2222"/>
          <a:ext cx="6116795" cy="300180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b="0" i="0" kern="1200"/>
            <a:t>You are moving to a new city on the other side of the world, what suburb should you move to?</a:t>
          </a:r>
          <a:endParaRPr lang="en-US" sz="2800" kern="1200"/>
        </a:p>
      </dsp:txBody>
      <dsp:txXfrm rot="10800000">
        <a:off x="0" y="2222"/>
        <a:ext cx="6116795" cy="1950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F20A7-C798-4027-947E-F4940B2A8476}">
      <dsp:nvSpPr>
        <dsp:cNvPr id="0" name=""/>
        <dsp:cNvSpPr/>
      </dsp:nvSpPr>
      <dsp:spPr>
        <a:xfrm>
          <a:off x="0" y="556185"/>
          <a:ext cx="9625383" cy="1026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A77B1-2C57-47D7-AD57-46DBB7FEEA27}">
      <dsp:nvSpPr>
        <dsp:cNvPr id="0" name=""/>
        <dsp:cNvSpPr/>
      </dsp:nvSpPr>
      <dsp:spPr>
        <a:xfrm>
          <a:off x="310608" y="787217"/>
          <a:ext cx="564742" cy="564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80303-6D4F-411D-BD5D-FEC53110C841}">
      <dsp:nvSpPr>
        <dsp:cNvPr id="0" name=""/>
        <dsp:cNvSpPr/>
      </dsp:nvSpPr>
      <dsp:spPr>
        <a:xfrm>
          <a:off x="1185959" y="556185"/>
          <a:ext cx="8439423" cy="102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0" tIns="108670" rIns="108670" bIns="1086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0" i="0" kern="1200"/>
            <a:t>What venues are in the suburb?</a:t>
          </a:r>
          <a:endParaRPr lang="en-US" sz="2500" kern="1200"/>
        </a:p>
      </dsp:txBody>
      <dsp:txXfrm>
        <a:off x="1185959" y="556185"/>
        <a:ext cx="8439423" cy="1026804"/>
      </dsp:txXfrm>
    </dsp:sp>
    <dsp:sp modelId="{7D29D285-77A0-42B5-A093-915890131B21}">
      <dsp:nvSpPr>
        <dsp:cNvPr id="0" name=""/>
        <dsp:cNvSpPr/>
      </dsp:nvSpPr>
      <dsp:spPr>
        <a:xfrm>
          <a:off x="0" y="1839692"/>
          <a:ext cx="9625383" cy="1026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4F3DA-E98D-405A-A7CB-E2D6DA0DF16F}">
      <dsp:nvSpPr>
        <dsp:cNvPr id="0" name=""/>
        <dsp:cNvSpPr/>
      </dsp:nvSpPr>
      <dsp:spPr>
        <a:xfrm>
          <a:off x="310608" y="2070723"/>
          <a:ext cx="564742" cy="564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0FEE2-1EFB-44D3-AAED-857AB14F3ABD}">
      <dsp:nvSpPr>
        <dsp:cNvPr id="0" name=""/>
        <dsp:cNvSpPr/>
      </dsp:nvSpPr>
      <dsp:spPr>
        <a:xfrm>
          <a:off x="1185959" y="1839692"/>
          <a:ext cx="4331422" cy="102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0" tIns="108670" rIns="108670" bIns="1086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Data Needed:</a:t>
          </a:r>
          <a:endParaRPr lang="en-US" sz="2500" kern="1200"/>
        </a:p>
      </dsp:txBody>
      <dsp:txXfrm>
        <a:off x="1185959" y="1839692"/>
        <a:ext cx="4331422" cy="1026804"/>
      </dsp:txXfrm>
    </dsp:sp>
    <dsp:sp modelId="{6FE4AF9F-A061-4B75-8129-839A0B4EAFA1}">
      <dsp:nvSpPr>
        <dsp:cNvPr id="0" name=""/>
        <dsp:cNvSpPr/>
      </dsp:nvSpPr>
      <dsp:spPr>
        <a:xfrm>
          <a:off x="5517382" y="1839692"/>
          <a:ext cx="4108000" cy="102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0" tIns="108670" rIns="108670" bIns="1086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Suburb geographical location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Radius of interest</a:t>
          </a:r>
          <a:endParaRPr lang="en-US" sz="1800" kern="1200" dirty="0"/>
        </a:p>
      </dsp:txBody>
      <dsp:txXfrm>
        <a:off x="5517382" y="1839692"/>
        <a:ext cx="4108000" cy="1026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F20A7-C798-4027-947E-F4940B2A8476}">
      <dsp:nvSpPr>
        <dsp:cNvPr id="0" name=""/>
        <dsp:cNvSpPr/>
      </dsp:nvSpPr>
      <dsp:spPr>
        <a:xfrm>
          <a:off x="0" y="556185"/>
          <a:ext cx="9625383" cy="1026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A77B1-2C57-47D7-AD57-46DBB7FEEA27}">
      <dsp:nvSpPr>
        <dsp:cNvPr id="0" name=""/>
        <dsp:cNvSpPr/>
      </dsp:nvSpPr>
      <dsp:spPr>
        <a:xfrm>
          <a:off x="310608" y="787217"/>
          <a:ext cx="564742" cy="564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80303-6D4F-411D-BD5D-FEC53110C841}">
      <dsp:nvSpPr>
        <dsp:cNvPr id="0" name=""/>
        <dsp:cNvSpPr/>
      </dsp:nvSpPr>
      <dsp:spPr>
        <a:xfrm>
          <a:off x="1185959" y="556185"/>
          <a:ext cx="8439423" cy="102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0" tIns="108670" rIns="108670" bIns="1086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0" i="0" kern="1200" dirty="0"/>
            <a:t>What is the rent price in a suburb?</a:t>
          </a:r>
          <a:endParaRPr lang="en-US" sz="2500" kern="1200" dirty="0"/>
        </a:p>
      </dsp:txBody>
      <dsp:txXfrm>
        <a:off x="1185959" y="556185"/>
        <a:ext cx="8439423" cy="1026804"/>
      </dsp:txXfrm>
    </dsp:sp>
    <dsp:sp modelId="{7D29D285-77A0-42B5-A093-915890131B21}">
      <dsp:nvSpPr>
        <dsp:cNvPr id="0" name=""/>
        <dsp:cNvSpPr/>
      </dsp:nvSpPr>
      <dsp:spPr>
        <a:xfrm>
          <a:off x="0" y="1839692"/>
          <a:ext cx="9625383" cy="1026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4F3DA-E98D-405A-A7CB-E2D6DA0DF16F}">
      <dsp:nvSpPr>
        <dsp:cNvPr id="0" name=""/>
        <dsp:cNvSpPr/>
      </dsp:nvSpPr>
      <dsp:spPr>
        <a:xfrm>
          <a:off x="310608" y="2070723"/>
          <a:ext cx="564742" cy="564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0FEE2-1EFB-44D3-AAED-857AB14F3ABD}">
      <dsp:nvSpPr>
        <dsp:cNvPr id="0" name=""/>
        <dsp:cNvSpPr/>
      </dsp:nvSpPr>
      <dsp:spPr>
        <a:xfrm>
          <a:off x="1185959" y="1839692"/>
          <a:ext cx="4331422" cy="102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0" tIns="108670" rIns="108670" bIns="1086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Data Needed:</a:t>
          </a:r>
          <a:endParaRPr lang="en-US" sz="2500" kern="1200"/>
        </a:p>
      </dsp:txBody>
      <dsp:txXfrm>
        <a:off x="1185959" y="1839692"/>
        <a:ext cx="4331422" cy="1026804"/>
      </dsp:txXfrm>
    </dsp:sp>
    <dsp:sp modelId="{6FE4AF9F-A061-4B75-8129-839A0B4EAFA1}">
      <dsp:nvSpPr>
        <dsp:cNvPr id="0" name=""/>
        <dsp:cNvSpPr/>
      </dsp:nvSpPr>
      <dsp:spPr>
        <a:xfrm>
          <a:off x="5517382" y="1839692"/>
          <a:ext cx="4108000" cy="102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0" tIns="108670" rIns="108670" bIns="1086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AU" sz="1700" kern="1200" dirty="0"/>
            <a:t>Median rent price for all suburbs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Suburb median rent price percentile</a:t>
          </a:r>
          <a:endParaRPr lang="en-US" sz="1700" kern="1200" dirty="0"/>
        </a:p>
      </dsp:txBody>
      <dsp:txXfrm>
        <a:off x="5517382" y="1839692"/>
        <a:ext cx="4108000" cy="1026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EC43F-6C24-47E4-8BBD-AE0B191FA114}">
      <dsp:nvSpPr>
        <dsp:cNvPr id="0" name=""/>
        <dsp:cNvSpPr/>
      </dsp:nvSpPr>
      <dsp:spPr>
        <a:xfrm>
          <a:off x="0" y="1225252"/>
          <a:ext cx="1997273" cy="27961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15" tIns="330200" rIns="15571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0" i="0" kern="1200"/>
            <a:t>Generate features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/>
            <a:t>Venue frequency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/>
            <a:t>Rent price percentile</a:t>
          </a:r>
          <a:endParaRPr lang="en-US" sz="1200" kern="1200"/>
        </a:p>
      </dsp:txBody>
      <dsp:txXfrm>
        <a:off x="0" y="2287801"/>
        <a:ext cx="1997273" cy="1677709"/>
      </dsp:txXfrm>
    </dsp:sp>
    <dsp:sp modelId="{B29B7444-B4F4-4434-B2FC-21F82A4989BD}">
      <dsp:nvSpPr>
        <dsp:cNvPr id="0" name=""/>
        <dsp:cNvSpPr/>
      </dsp:nvSpPr>
      <dsp:spPr>
        <a:xfrm>
          <a:off x="579209" y="1504870"/>
          <a:ext cx="838854" cy="8388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00" tIns="12700" rIns="6540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02056" y="1627717"/>
        <a:ext cx="593160" cy="593160"/>
      </dsp:txXfrm>
    </dsp:sp>
    <dsp:sp modelId="{0A1E812E-47DC-4BA4-8A84-EA7C69127F09}">
      <dsp:nvSpPr>
        <dsp:cNvPr id="0" name=""/>
        <dsp:cNvSpPr/>
      </dsp:nvSpPr>
      <dsp:spPr>
        <a:xfrm>
          <a:off x="0" y="4021362"/>
          <a:ext cx="1997273" cy="72"/>
        </a:xfrm>
        <a:prstGeom prst="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accent2">
              <a:hueOff val="-3953144"/>
              <a:satOff val="18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8EA22-A424-40A2-A1B0-6F57526B308F}">
      <dsp:nvSpPr>
        <dsp:cNvPr id="0" name=""/>
        <dsp:cNvSpPr/>
      </dsp:nvSpPr>
      <dsp:spPr>
        <a:xfrm>
          <a:off x="2197000" y="1225252"/>
          <a:ext cx="1997273" cy="2796182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15" tIns="330200" rIns="15571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Generate target city model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Feature intersection</a:t>
          </a:r>
          <a:endParaRPr lang="en-US" sz="1200" kern="1200" dirty="0"/>
        </a:p>
      </dsp:txBody>
      <dsp:txXfrm>
        <a:off x="2197000" y="2287801"/>
        <a:ext cx="1997273" cy="1677709"/>
      </dsp:txXfrm>
    </dsp:sp>
    <dsp:sp modelId="{6039336F-BD0B-4079-9D08-EC3BF43CE7E5}">
      <dsp:nvSpPr>
        <dsp:cNvPr id="0" name=""/>
        <dsp:cNvSpPr/>
      </dsp:nvSpPr>
      <dsp:spPr>
        <a:xfrm>
          <a:off x="2776210" y="1504870"/>
          <a:ext cx="838854" cy="838854"/>
        </a:xfrm>
        <a:prstGeom prst="ellipse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accent2">
              <a:hueOff val="-7906288"/>
              <a:satOff val="36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00" tIns="12700" rIns="6540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899057" y="1627717"/>
        <a:ext cx="593160" cy="593160"/>
      </dsp:txXfrm>
    </dsp:sp>
    <dsp:sp modelId="{F528864E-9F22-450D-ADBB-F4AD5A8D1C03}">
      <dsp:nvSpPr>
        <dsp:cNvPr id="0" name=""/>
        <dsp:cNvSpPr/>
      </dsp:nvSpPr>
      <dsp:spPr>
        <a:xfrm>
          <a:off x="2197000" y="4021362"/>
          <a:ext cx="1997273" cy="72"/>
        </a:xfrm>
        <a:prstGeom prst="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accent2">
              <a:hueOff val="-11859433"/>
              <a:satOff val="54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69FFB-2D68-474D-8E8E-A6A38B50E9C8}">
      <dsp:nvSpPr>
        <dsp:cNvPr id="0" name=""/>
        <dsp:cNvSpPr/>
      </dsp:nvSpPr>
      <dsp:spPr>
        <a:xfrm>
          <a:off x="4394001" y="1225252"/>
          <a:ext cx="1997273" cy="2796182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15" tIns="330200" rIns="15571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Estimate using source suburb data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394001" y="2287801"/>
        <a:ext cx="1997273" cy="1677709"/>
      </dsp:txXfrm>
    </dsp:sp>
    <dsp:sp modelId="{054F6278-3CC1-43AF-A4E2-538391727877}">
      <dsp:nvSpPr>
        <dsp:cNvPr id="0" name=""/>
        <dsp:cNvSpPr/>
      </dsp:nvSpPr>
      <dsp:spPr>
        <a:xfrm>
          <a:off x="4973210" y="1504870"/>
          <a:ext cx="838854" cy="838854"/>
        </a:xfrm>
        <a:prstGeom prst="ellipse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accent2">
              <a:hueOff val="-15812576"/>
              <a:satOff val="72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00" tIns="12700" rIns="6540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096057" y="1627717"/>
        <a:ext cx="593160" cy="593160"/>
      </dsp:txXfrm>
    </dsp:sp>
    <dsp:sp modelId="{3CB213C5-0987-4D70-9E96-4214DB983BD0}">
      <dsp:nvSpPr>
        <dsp:cNvPr id="0" name=""/>
        <dsp:cNvSpPr/>
      </dsp:nvSpPr>
      <dsp:spPr>
        <a:xfrm>
          <a:off x="4394001" y="4021362"/>
          <a:ext cx="1997273" cy="72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9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1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31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123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963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986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57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5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477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85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179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56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331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94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007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725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403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2F8FC-4D49-4D5A-B359-AA0F9FF0E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8" r="20870" b="2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23BC2-63E8-45D5-BBF9-F9F35F61D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AU"/>
              <a:t>Where 2 Move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5BE0-0CF7-49A8-8099-FA6509366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AU"/>
              <a:t>Ricardo Garcia-Rosas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510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96E69-1E76-4CB6-BB31-A9B22F74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EBEBEB"/>
                </a:solidFill>
              </a:rPr>
              <a:t>Introduction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6F25ED-3755-4801-AB9B-AF1421D23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640530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955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11BC8A-C39C-4D41-9703-3B63F14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Data – Venues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A4596-2578-4753-98D3-AE1E8194E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57948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7B79E15D-7EA9-474A-AB79-B5224E1D61BB}"/>
              </a:ext>
            </a:extLst>
          </p:cNvPr>
          <p:cNvSpPr/>
          <p:nvPr/>
        </p:nvSpPr>
        <p:spPr>
          <a:xfrm>
            <a:off x="6663769" y="4434780"/>
            <a:ext cx="148092" cy="153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8F429F-9F0A-4426-9689-6AE1095162DC}"/>
              </a:ext>
            </a:extLst>
          </p:cNvPr>
          <p:cNvSpPr/>
          <p:nvPr/>
        </p:nvSpPr>
        <p:spPr>
          <a:xfrm>
            <a:off x="6663769" y="4771738"/>
            <a:ext cx="148092" cy="153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8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11BC8A-C39C-4D41-9703-3B63F14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Data – Rent Price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A4596-2578-4753-98D3-AE1E8194E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36590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7B79E15D-7EA9-474A-AB79-B5224E1D61BB}"/>
              </a:ext>
            </a:extLst>
          </p:cNvPr>
          <p:cNvSpPr/>
          <p:nvPr/>
        </p:nvSpPr>
        <p:spPr>
          <a:xfrm>
            <a:off x="6663769" y="4434780"/>
            <a:ext cx="148092" cy="153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8F429F-9F0A-4426-9689-6AE1095162DC}"/>
              </a:ext>
            </a:extLst>
          </p:cNvPr>
          <p:cNvSpPr/>
          <p:nvPr/>
        </p:nvSpPr>
        <p:spPr>
          <a:xfrm>
            <a:off x="6663769" y="4771738"/>
            <a:ext cx="148092" cy="153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7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28D66A-C312-4D16-8E85-B53996A6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AU" sz="3300">
                <a:solidFill>
                  <a:srgbClr val="EBEBEB"/>
                </a:solidFill>
              </a:rPr>
              <a:t>Methodology</a:t>
            </a: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86BB258C-2817-4EA1-96B7-552DF51FE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2803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573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645E-2B66-4156-9E3B-9006DBCC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Source Suburb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210942-D077-499F-9F56-38F798594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983" y="2250571"/>
            <a:ext cx="6746033" cy="404454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3BED7B0-67D5-47B7-A034-316BA602D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90" y="2250571"/>
            <a:ext cx="467152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jp-code-font-family)"/>
              </a:rPr>
              <a:t>The geographical coordinates of PROVIDENCIA are 20.6973972, -103.3786781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40D1EDE-4520-479C-9A6B-4C753502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0" y="5884332"/>
            <a:ext cx="11370875" cy="8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9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645E-2B66-4156-9E3B-9006DBCC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City Data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1B3E67-9150-45C0-9B29-C6FDD53E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471" y="0"/>
            <a:ext cx="7008529" cy="422745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A81B1C57-4CA0-46EB-A8B0-7BE1129C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1" y="0"/>
            <a:ext cx="4571999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jp-code-font-family)"/>
              </a:rPr>
              <a:t>The geograpical coordinates of MELBOURNE are -37.8142176, 144.9631608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BC3F1B-3915-4F37-994D-D97EDF745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6" y="4020175"/>
            <a:ext cx="11641494" cy="26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7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3BC1-9E0A-4884-B02E-908F97F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D8BCE-E64D-4FAB-973F-81203E71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0"/>
            <a:ext cx="7248525" cy="60579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BCE8D1-650E-4709-B4E7-9446EF92E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021" y="4625937"/>
            <a:ext cx="11433979" cy="22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42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Century Gothic</vt:lpstr>
      <vt:lpstr>Wingdings 3</vt:lpstr>
      <vt:lpstr>Ion Boardroom</vt:lpstr>
      <vt:lpstr>Where 2 Move</vt:lpstr>
      <vt:lpstr>Introduction</vt:lpstr>
      <vt:lpstr>Data – Venues</vt:lpstr>
      <vt:lpstr>Data – Rent Price</vt:lpstr>
      <vt:lpstr>Methodology</vt:lpstr>
      <vt:lpstr>Source Suburb Data</vt:lpstr>
      <vt:lpstr>Target City Data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2 Move</dc:title>
  <dc:creator>Ricardo Garcia Rosas</dc:creator>
  <cp:lastModifiedBy>Ricardo Garcia Rosas</cp:lastModifiedBy>
  <cp:revision>6</cp:revision>
  <dcterms:created xsi:type="dcterms:W3CDTF">2020-04-13T04:58:57Z</dcterms:created>
  <dcterms:modified xsi:type="dcterms:W3CDTF">2020-04-13T05:08:17Z</dcterms:modified>
</cp:coreProperties>
</file>