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D4F8-21B5-352C-26EE-BE212C1F4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9E08C-19A7-EF7B-D616-382D97E44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18E8B-EBFB-83B4-B59E-0A972A65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EDE9-5D99-47B9-BA57-845F28308273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03206-CCF8-88E5-12EB-781EED5C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2A326-09B8-751C-E411-5459188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27A5-7D50-4029-8DBD-4D99E3A5E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13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D896-BB0D-1912-C496-E9DD9680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48A0-2CE6-5E00-1CC1-BFA23AE4B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3FC46-E7F2-8FAE-E2C1-B307A226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EDE9-5D99-47B9-BA57-845F28308273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1421-FD8A-D73D-8588-5D1F9CB3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02471-DC8C-FC09-B522-95CFB2DA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27A5-7D50-4029-8DBD-4D99E3A5E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0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1A1CB-A497-D2B9-66F6-5A8AEF00A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361B8-35D2-4200-B9E5-8147E573E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CB228-58FE-5D17-899E-E7C04BCE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EDE9-5D99-47B9-BA57-845F28308273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C191F-8540-2B9B-89BF-6C1F548B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BF777-48FE-57F4-DCD4-308F1476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27A5-7D50-4029-8DBD-4D99E3A5E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10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AED7-5D65-EA47-F499-B77C4189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2173-6374-F959-4056-F2A04FD32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F4F1F-049E-6647-0BF1-2A9D3AEC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EDE9-5D99-47B9-BA57-845F28308273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C2730-9C69-475F-07F0-DAB81738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BF657-C0CA-8A61-6822-12ACFF66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27A5-7D50-4029-8DBD-4D99E3A5E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0D6D-E37B-01D1-A0C1-F1E80256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5A5BD-0987-4F42-FEC6-3E96C62D1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F03B1-6A93-D5B6-55D6-B005034D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EDE9-5D99-47B9-BA57-845F28308273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E730-3CC6-0052-0ECC-24233BE1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9CFF7-3A78-D701-9CB4-EABFB363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27A5-7D50-4029-8DBD-4D99E3A5E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65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4894-44B9-4028-50DB-84270883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13B7B-254A-4C9C-5166-91A12AD10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4E52E-DB0C-2DFB-E5AF-C5B45903A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F4992-4EB1-BE8D-4109-563D8AC5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EDE9-5D99-47B9-BA57-845F28308273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548BB-DCF0-2396-23D2-16E3A23F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E172F-8187-38F7-B7EA-45B9B4CE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27A5-7D50-4029-8DBD-4D99E3A5E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6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571B-BC51-4829-3BF3-830F3001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9C093-7947-3E92-C346-A0398467A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F0901-957A-B298-12C1-FF65DCF74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FFB96-86F0-9C0C-990C-F36C08855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43A54-B4E2-5606-7A56-C0DF017A8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922F5-3A30-A9D0-330A-B2E5687F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EDE9-5D99-47B9-BA57-845F28308273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BB39E-733C-A5D0-409A-CABA4D98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0E86E-9F3F-232C-5A92-E6C32558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27A5-7D50-4029-8DBD-4D99E3A5E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89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1997-AF58-E775-F8C8-FFF4CC4D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0ED07-ADDE-A392-BEAC-3A011285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EDE9-5D99-47B9-BA57-845F28308273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5F335-AF75-BFAD-7E47-D90583D7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02C89-5E12-2422-3BFC-2BDE695F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27A5-7D50-4029-8DBD-4D99E3A5E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07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6C653-DD35-9D61-C373-C6FCFE5A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EDE9-5D99-47B9-BA57-845F28308273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D2085-F721-72A1-29AF-966AE41B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E67C0-204A-CFFB-55BB-2DE18B0E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27A5-7D50-4029-8DBD-4D99E3A5E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56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961F-AA8C-37AD-E2D3-AC047970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06D7-9E39-7071-9BA3-67F5A813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21A77-E684-7CDE-B41F-047E796BC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265DF-CCA8-76B7-0C0B-9CDE2588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EDE9-5D99-47B9-BA57-845F28308273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F93CC-94DA-25D0-E191-E661870B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170D7-9481-A2CE-D27B-79F60B87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27A5-7D50-4029-8DBD-4D99E3A5E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40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0C5B-EB43-B7A3-0536-89729CBF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878F6-ADF9-C8ED-92D1-1CB5BE985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95E33-599C-4F6A-CE20-1CF940B5D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0403C-1AAD-9A39-D77C-0EBBA564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EDE9-5D99-47B9-BA57-845F28308273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8F9C3-E6C3-209F-5A07-2E72BCA6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8824F-A996-C881-2375-4E99CBE0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27A5-7D50-4029-8DBD-4D99E3A5E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65184-F83A-3012-5FCE-AD5DAEF2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6EF43-13E5-DDCC-6376-BBBCC1F37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12CB4-AB6E-5479-7317-7FF980E9C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2EDE9-5D99-47B9-BA57-845F28308273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E0BD6-2D35-BA11-0D6E-657537184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AA7AF-7DE4-786F-555F-851F44ED7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327A5-7D50-4029-8DBD-4D99E3A5E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81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EE40-F79F-542C-A9DF-2E8D16036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AI Agents for stocks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EA799-C12A-331A-0590-FC12802DA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Langchain</a:t>
            </a:r>
            <a:r>
              <a:rPr lang="en-IN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144795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1908-DFE7-00FA-658B-90D14121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74F1-5F0A-39DF-E53E-AC795DEDB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Pandas- to read thru csv files</a:t>
            </a:r>
          </a:p>
          <a:p>
            <a:pPr lvl="1"/>
            <a:r>
              <a:rPr lang="en-IN" dirty="0" err="1"/>
              <a:t>Yahoofinance</a:t>
            </a:r>
            <a:r>
              <a:rPr lang="en-IN" dirty="0"/>
              <a:t>- to fetch stock data</a:t>
            </a:r>
          </a:p>
          <a:p>
            <a:pPr lvl="1"/>
            <a:r>
              <a:rPr lang="en-IN" dirty="0"/>
              <a:t>Requests- to read thru files from github</a:t>
            </a:r>
          </a:p>
          <a:p>
            <a:pPr lvl="1"/>
            <a:r>
              <a:rPr lang="en-IN" dirty="0" err="1"/>
              <a:t>Langchain</a:t>
            </a:r>
            <a:r>
              <a:rPr lang="en-IN" dirty="0"/>
              <a:t>- to deploy the </a:t>
            </a:r>
            <a:r>
              <a:rPr lang="en-IN" dirty="0" err="1"/>
              <a:t>llm</a:t>
            </a:r>
            <a:endParaRPr lang="en-IN" dirty="0"/>
          </a:p>
          <a:p>
            <a:pPr lvl="1"/>
            <a:r>
              <a:rPr lang="en-IN" dirty="0" err="1"/>
              <a:t>Langchain_experimental</a:t>
            </a:r>
            <a:r>
              <a:rPr lang="en-IN" dirty="0"/>
              <a:t>- to create csv agent</a:t>
            </a:r>
          </a:p>
          <a:p>
            <a:pPr lvl="1"/>
            <a:r>
              <a:rPr lang="en-IN" dirty="0"/>
              <a:t>Io – to decode online file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46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7547-08AB-B441-6E7B-7081A4C4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the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8DB7-8B5B-DFBF-F673-B60933DCE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stock file can be fetched from the yahoo finance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83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AC0E-3A7D-464C-BA73-742FA14C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LLM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63FE-8C3B-6A36-D8AB-8E74D863A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the </a:t>
            </a:r>
            <a:r>
              <a:rPr lang="en-IN" dirty="0" err="1"/>
              <a:t>ChatGoogleGenerativeAI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44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2FAE-953B-D666-1CB4-6AF612F2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CSV Agent- ask_csv.py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FD183-C02B-5095-E467-C41C92EE9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just 30 lines of code you can build your csv agent and ask your questions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96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AI Agents for stocks</vt:lpstr>
      <vt:lpstr>Libraries list</vt:lpstr>
      <vt:lpstr>Access the csv file</vt:lpstr>
      <vt:lpstr>LLM Agent</vt:lpstr>
      <vt:lpstr>CSV Agent- ask_csv.py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Arun Joshi</dc:creator>
  <cp:lastModifiedBy>Arun Joshi</cp:lastModifiedBy>
  <cp:revision>2</cp:revision>
  <dcterms:created xsi:type="dcterms:W3CDTF">2024-08-23T07:43:29Z</dcterms:created>
  <dcterms:modified xsi:type="dcterms:W3CDTF">2024-08-23T07:52:45Z</dcterms:modified>
</cp:coreProperties>
</file>