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3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83797-0739-4C59-8B79-3A0255CB1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9BF3D-E990-4016-B6D0-014F1E922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A7C83-AE38-481F-BF0D-6EDF75EB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CECAE-5842-4C95-BA31-55EFC1C8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9F6F6-B97D-491E-A491-CAB2F34B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2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EA713-EF44-4F1F-B159-3F2CB366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7F452-CF9F-47CD-8253-7D2015D5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21FD3-4EDA-442A-BF0A-BB0F58B4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3D321-E912-43A8-B690-89FA9D15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C9CA4-EA6C-48E2-A480-526D50E4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2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FF3D55-851A-43C8-B6DA-A3614C3C0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80150-3B4F-43D9-B050-11583170D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5D66C-D09F-46A5-B8C8-85806B1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A48C5-818D-42C1-8333-3C3FEE24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3D95F-2900-47F7-A895-EFBBFDAD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06F7D-602C-4763-A9C3-8C851062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AB160-D341-43E4-8DBD-DF2BA372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245EA-458C-4615-81C5-BEDEC2D9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EDCC2-902E-49A3-A8B8-5BB482DF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F00F1-D4F2-4F47-AE57-B1736916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1AA27-C530-4EE7-B3C5-FAC6C073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19106-A1BE-4782-B2AE-BF2A30D1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7CA68-8FD6-40F5-9FD8-DC665CCF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789D4-A037-4FFB-A782-91BF7A3E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892F9-2DDC-4CF9-9323-2486BA64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0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8323-3743-4BFA-B4A6-D653BE8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736A9-07B9-4769-A897-18B07252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426C8-611D-4F4E-9323-B2552499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F1A00-77BA-4264-B27E-F81D11E9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FC69A-7533-46A4-B66B-8F968198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2C9A3-4292-4E17-816D-81F7F6DA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7B7B-B6D5-452A-90DF-F1BB9D22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5A184-5E20-490D-A4E9-604CCADB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F0DC1-09B0-4961-B2AB-20045A5BD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1CEF38-D198-4FEB-B2E0-4D0D4A1C9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1E1C2-E7A0-4FB1-8361-694105F2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4DF92-C6B5-4809-97EC-4E4B12B3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9EE4C5-569C-4099-ABBA-74DF8045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FF1361-BE27-4701-8282-E73F2B25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7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35806-D755-47C3-A571-3D91AB0C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9A0F6-B223-4066-BF28-0E6CCA5F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C93A0-6F46-41E3-86C5-28598771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706DA6-0227-46BA-8D2D-FAD386F4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5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FB75B7-2F20-4EEB-954C-576BC2EE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4AB158-54BD-4FB6-A1C1-E23BB6C4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813F6-BAC9-46FD-9EF8-757ED364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7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DA51C-4653-4BC9-8CF6-C0963DD4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AE2E4-31A3-4091-8682-D57AD7BA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D552-C0E8-4FA9-A949-10260A7C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3691D-B92B-4BCB-9B47-546851C1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54159-B55A-46AB-9D2F-7FCE6589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FBA82-8E6B-41B2-9FE9-84E07AFC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EF6A9-4A61-46BA-AB5D-0AEC0A2D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2FF91A-DB9F-4E03-866C-98C4D070D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B0B03-900B-42AD-AB8D-A9BD2780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2E47E-9B4D-4141-BF39-45130826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802D2-2520-4F2A-BF55-3C0D6B6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D177E-A378-4E75-B9EF-4668A1A6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7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47007-EF07-45DB-88BC-9EB1411D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5FE92-1F67-49C3-A2AA-73FE7BD8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0AF6A-4179-4EC9-B53E-4DFD03560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5436-65E8-41AB-91C2-0B807A9A085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B2B9C-AC2C-49E7-AC89-B84706296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D0B6F-5468-49B5-8A31-95BCFF330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35D7-4A33-4AD0-8455-246D4A40B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9601D2-1670-4186-879B-32CD2568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848" y="900443"/>
            <a:ext cx="6742815" cy="5057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A0D599-60C1-4E40-A10A-816B34AE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82" y="854291"/>
            <a:ext cx="6859991" cy="51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1FAD0E-99B6-427D-8D16-217EFD14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812" y="846188"/>
            <a:ext cx="6939116" cy="52043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6EA38D-8373-456C-9793-ECDC5AAD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86" y="807475"/>
            <a:ext cx="7154197" cy="53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5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645ABF-F7D0-4D7D-967B-23D8143F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11" y="1333742"/>
            <a:ext cx="5287469" cy="4190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3E6763-4334-4178-AE3E-3A904024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37" y="1333742"/>
            <a:ext cx="5322663" cy="41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 鑫</dc:creator>
  <cp:lastModifiedBy>邵 鑫</cp:lastModifiedBy>
  <cp:revision>7</cp:revision>
  <dcterms:created xsi:type="dcterms:W3CDTF">2020-11-16T13:43:19Z</dcterms:created>
  <dcterms:modified xsi:type="dcterms:W3CDTF">2020-11-20T09:26:41Z</dcterms:modified>
</cp:coreProperties>
</file>