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E0A6B6-E13F-4CCE-BEC7-DC5A965298C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CFFA2E3-C547-4A14-AFEA-4699B0E98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456242"/>
            <a:ext cx="4248472" cy="122413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581128"/>
            <a:ext cx="3024336" cy="64807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Razvan</a:t>
            </a:r>
            <a:r>
              <a:rPr lang="en-US" dirty="0" smtClean="0"/>
              <a:t> </a:t>
            </a:r>
            <a:r>
              <a:rPr lang="en-US" dirty="0" err="1" smtClean="0"/>
              <a:t>Barbu</a:t>
            </a:r>
            <a:endParaRPr lang="en-US" dirty="0"/>
          </a:p>
        </p:txBody>
      </p:sp>
      <p:pic>
        <p:nvPicPr>
          <p:cNvPr id="1027" name="Picture 3" descr="C:\Users\Cristiana\Desktop\logo\GFGFGD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8680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ristiana\Desktop\logo\jgj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444" r="98667">
                        <a14:foregroundMark x1="57333" y1="18222" x2="57333" y2="18222"/>
                        <a14:foregroundMark x1="63111" y1="16000" x2="63111" y2="16000"/>
                        <a14:foregroundMark x1="11556" y1="50222" x2="11556" y2="50222"/>
                        <a14:foregroundMark x1="17333" y1="74222" x2="17333" y2="74222"/>
                        <a14:foregroundMark x1="43111" y1="92000" x2="43111" y2="92000"/>
                        <a14:foregroundMark x1="72444" y1="83556" x2="72444" y2="83556"/>
                        <a14:foregroundMark x1="89778" y1="57333" x2="89778" y2="57333"/>
                        <a14:foregroundMark x1="85778" y1="33778" x2="85778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208063" y="4576401"/>
            <a:ext cx="3024336" cy="648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None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Claudia </a:t>
            </a:r>
            <a:r>
              <a:rPr lang="en-US" dirty="0" err="1" smtClean="0"/>
              <a:t>Burada</a:t>
            </a:r>
            <a:endParaRPr lang="en-US" dirty="0"/>
          </a:p>
        </p:txBody>
      </p:sp>
      <p:pic>
        <p:nvPicPr>
          <p:cNvPr id="7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4114" b="46519" l="5446" r="43564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  <a14:foregroundMark x1="22772" y1="25316" x2="22772" y2="25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0437" y="2684036"/>
            <a:ext cx="1638637" cy="12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48101" b="96519" l="5446" r="41584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28793"/>
            <a:ext cx="1822760" cy="14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59810" b="96519" l="55693" r="92327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2433"/>
            <a:ext cx="1584176" cy="12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59810" l="49505" r="100000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797" y="3324889"/>
            <a:ext cx="1642947" cy="12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61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33" y="2060848"/>
            <a:ext cx="8075240" cy="1612776"/>
          </a:xfrm>
        </p:spPr>
        <p:txBody>
          <a:bodyPr/>
          <a:lstStyle/>
          <a:p>
            <a:r>
              <a:rPr lang="en-US" dirty="0" err="1" smtClean="0"/>
              <a:t>Razvan</a:t>
            </a:r>
            <a:r>
              <a:rPr lang="en-US" dirty="0" smtClean="0"/>
              <a:t> </a:t>
            </a:r>
            <a:r>
              <a:rPr lang="en-US" dirty="0" err="1" smtClean="0"/>
              <a:t>Barbu</a:t>
            </a:r>
            <a:r>
              <a:rPr lang="en-US" dirty="0" smtClean="0"/>
              <a:t>: Hey , a few words about myself ,I love challenges and I am always looking to improve.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756" y="4581128"/>
            <a:ext cx="8075240" cy="161277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Claudia </a:t>
            </a:r>
            <a:r>
              <a:rPr lang="en-US" dirty="0" err="1" smtClean="0"/>
              <a:t>Burada</a:t>
            </a:r>
            <a:r>
              <a:rPr lang="en-US" dirty="0" smtClean="0"/>
              <a:t>: </a:t>
            </a:r>
            <a:r>
              <a:rPr lang="en-GB" dirty="0"/>
              <a:t>Hi, to start off I will try to shortly present myself: I’m </a:t>
            </a:r>
            <a:r>
              <a:rPr lang="en-GB" dirty="0" smtClean="0"/>
              <a:t>Claudia, I </a:t>
            </a:r>
            <a:r>
              <a:rPr lang="en-GB" dirty="0"/>
              <a:t>am a friendly </a:t>
            </a:r>
            <a:r>
              <a:rPr lang="en-GB" dirty="0" smtClean="0"/>
              <a:t>person, open </a:t>
            </a:r>
            <a:r>
              <a:rPr lang="en-GB" dirty="0"/>
              <a:t>to </a:t>
            </a:r>
            <a:r>
              <a:rPr lang="en-GB" dirty="0" smtClean="0"/>
              <a:t>change and </a:t>
            </a:r>
            <a:r>
              <a:rPr lang="en-GB" dirty="0"/>
              <a:t>eager to learn new </a:t>
            </a:r>
            <a:r>
              <a:rPr lang="en-GB" dirty="0" smtClean="0"/>
              <a:t>things. My motto is: adaptation.</a:t>
            </a:r>
            <a:endParaRPr lang="en-US" dirty="0"/>
          </a:p>
        </p:txBody>
      </p:sp>
      <p:pic>
        <p:nvPicPr>
          <p:cNvPr id="5" name="Picture 6" descr="C:\Users\Cristiana\Desktop\logo\jg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444" r="98667">
                        <a14:foregroundMark x1="57333" y1="18222" x2="57333" y2="18222"/>
                        <a14:foregroundMark x1="63111" y1="16000" x2="63111" y2="16000"/>
                        <a14:foregroundMark x1="11556" y1="50222" x2="11556" y2="50222"/>
                        <a14:foregroundMark x1="17333" y1="74222" x2="17333" y2="74222"/>
                        <a14:foregroundMark x1="43111" y1="92000" x2="43111" y2="92000"/>
                        <a14:foregroundMark x1="72444" y1="83556" x2="72444" y2="83556"/>
                        <a14:foregroundMark x1="89778" y1="57333" x2="89778" y2="57333"/>
                        <a14:foregroundMark x1="85778" y1="33778" x2="85778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06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Move: </a:t>
            </a:r>
            <a:r>
              <a:rPr lang="en-US" dirty="0" smtClean="0"/>
              <a:t>Side Arrows</a:t>
            </a:r>
            <a:endParaRPr lang="en-US" dirty="0" smtClean="0"/>
          </a:p>
          <a:p>
            <a:r>
              <a:rPr lang="en-US" dirty="0" smtClean="0"/>
              <a:t>Shoot: </a:t>
            </a:r>
            <a:r>
              <a:rPr lang="en-US" dirty="0" smtClean="0"/>
              <a:t>Spacebar</a:t>
            </a:r>
            <a:endParaRPr lang="en-US" dirty="0" smtClean="0"/>
          </a:p>
          <a:p>
            <a:r>
              <a:rPr lang="en-US" dirty="0" smtClean="0"/>
              <a:t>Touch star: </a:t>
            </a:r>
            <a:r>
              <a:rPr lang="en-US" dirty="0" smtClean="0"/>
              <a:t>Get a Question </a:t>
            </a:r>
            <a:endParaRPr lang="en-US" dirty="0" smtClean="0"/>
          </a:p>
          <a:p>
            <a:r>
              <a:rPr lang="en-US" dirty="0" smtClean="0"/>
              <a:t>Answer correct question by star: +10 points</a:t>
            </a:r>
          </a:p>
          <a:p>
            <a:r>
              <a:rPr lang="en-US" dirty="0" smtClean="0"/>
              <a:t>Get hit by asteroid: lose 1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Get hit by satellite: lose 2 lives</a:t>
            </a:r>
            <a:endParaRPr lang="en-US" dirty="0" smtClean="0"/>
          </a:p>
          <a:p>
            <a:r>
              <a:rPr lang="en-US" dirty="0" smtClean="0"/>
              <a:t> Shoot asteroid : +2 points</a:t>
            </a:r>
          </a:p>
          <a:p>
            <a:r>
              <a:rPr lang="en-US" dirty="0" smtClean="0"/>
              <a:t>Avoid asteroid: +1 points</a:t>
            </a:r>
          </a:p>
          <a:p>
            <a:r>
              <a:rPr lang="en-US" dirty="0" smtClean="0"/>
              <a:t>Shoot </a:t>
            </a:r>
            <a:r>
              <a:rPr lang="en-US" dirty="0" smtClean="0"/>
              <a:t>UFO: </a:t>
            </a:r>
            <a:r>
              <a:rPr lang="en-US" dirty="0" smtClean="0"/>
              <a:t>+3 points</a:t>
            </a:r>
          </a:p>
          <a:p>
            <a:r>
              <a:rPr lang="en-US" dirty="0" smtClean="0"/>
              <a:t>Touch </a:t>
            </a:r>
            <a:r>
              <a:rPr lang="en-US" dirty="0" smtClean="0"/>
              <a:t>UFO</a:t>
            </a:r>
            <a:r>
              <a:rPr lang="en-US" dirty="0" smtClean="0"/>
              <a:t>: </a:t>
            </a:r>
            <a:r>
              <a:rPr lang="en-US" dirty="0" smtClean="0"/>
              <a:t>+1 life</a:t>
            </a:r>
          </a:p>
          <a:p>
            <a:r>
              <a:rPr lang="en-US" dirty="0" smtClean="0"/>
              <a:t> </a:t>
            </a:r>
            <a:r>
              <a:rPr lang="en-US" dirty="0" smtClean="0"/>
              <a:t>E</a:t>
            </a:r>
            <a:r>
              <a:rPr lang="en-US" dirty="0" smtClean="0"/>
              <a:t>xtra features that </a:t>
            </a:r>
            <a:r>
              <a:rPr lang="en-US" dirty="0" smtClean="0"/>
              <a:t>you will see </a:t>
            </a:r>
            <a:r>
              <a:rPr lang="en-US" dirty="0" smtClean="0"/>
              <a:t>when </a:t>
            </a:r>
            <a:r>
              <a:rPr lang="en-US" dirty="0" smtClean="0"/>
              <a:t>we will play the game together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4" name="Picture 6" descr="C:\Users\Cristiana\Desktop\logo\jg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444" r="98667">
                        <a14:foregroundMark x1="57333" y1="18222" x2="57333" y2="18222"/>
                        <a14:foregroundMark x1="63111" y1="16000" x2="63111" y2="16000"/>
                        <a14:foregroundMark x1="11556" y1="50222" x2="11556" y2="50222"/>
                        <a14:foregroundMark x1="17333" y1="74222" x2="17333" y2="74222"/>
                        <a14:foregroundMark x1="43111" y1="92000" x2="43111" y2="92000"/>
                        <a14:foregroundMark x1="72444" y1="83556" x2="72444" y2="83556"/>
                        <a14:foregroundMark x1="89778" y1="57333" x2="89778" y2="57333"/>
                        <a14:foregroundMark x1="85778" y1="33778" x2="85778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10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45" y="2204864"/>
            <a:ext cx="8229600" cy="16127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Scratch</a:t>
            </a:r>
          </a:p>
          <a:p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smtClean="0"/>
              <a:t>Google</a:t>
            </a:r>
          </a:p>
          <a:p>
            <a:r>
              <a:rPr lang="en-US" dirty="0" smtClean="0"/>
              <a:t>Discord</a:t>
            </a:r>
          </a:p>
          <a:p>
            <a:r>
              <a:rPr lang="en-US" dirty="0" err="1" smtClean="0"/>
              <a:t>Ableton</a:t>
            </a:r>
            <a:r>
              <a:rPr lang="en-US" dirty="0" smtClean="0"/>
              <a:t> Live 10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C:\Users\Cristiana\Desktop\logo\jg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444" r="98667">
                        <a14:foregroundMark x1="57333" y1="18222" x2="57333" y2="18222"/>
                        <a14:foregroundMark x1="63111" y1="16000" x2="63111" y2="16000"/>
                        <a14:foregroundMark x1="11556" y1="50222" x2="11556" y2="50222"/>
                        <a14:foregroundMark x1="17333" y1="74222" x2="17333" y2="74222"/>
                        <a14:foregroundMark x1="43111" y1="92000" x2="43111" y2="92000"/>
                        <a14:foregroundMark x1="72444" y1="83556" x2="72444" y2="83556"/>
                        <a14:foregroundMark x1="89778" y1="57333" x2="89778" y2="57333"/>
                        <a14:foregroundMark x1="85778" y1="33778" x2="85778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59810" l="49505" r="100000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717032"/>
            <a:ext cx="1822760" cy="14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48101" b="96519" l="5446" r="41584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1822760" cy="14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4114" b="46519" l="5446" r="43564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  <a14:foregroundMark x1="22772" y1="25316" x2="22772" y2="25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576294"/>
            <a:ext cx="1638637" cy="12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59810" b="96519" l="55693" r="92327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36912"/>
            <a:ext cx="1822760" cy="14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42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7091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Tuesday: We got the project assigned. We made a game structure.</a:t>
            </a: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 smtClean="0"/>
              <a:t>Wednesday: We worked on the coding part of the game.</a:t>
            </a:r>
          </a:p>
          <a:p>
            <a:endParaRPr lang="en-US" dirty="0" smtClean="0"/>
          </a:p>
          <a:p>
            <a:r>
              <a:rPr lang="en-US" dirty="0" smtClean="0"/>
              <a:t>Thursday: We polished the aspect of the game and we created the </a:t>
            </a:r>
            <a:r>
              <a:rPr lang="en-US" dirty="0" smtClean="0"/>
              <a:t>P</a:t>
            </a:r>
            <a:r>
              <a:rPr lang="en-US" dirty="0" smtClean="0"/>
              <a:t>owerPoint presentation</a:t>
            </a:r>
            <a:r>
              <a:rPr lang="en-US" dirty="0" smtClean="0"/>
              <a:t>.</a:t>
            </a:r>
          </a:p>
        </p:txBody>
      </p:sp>
      <p:pic>
        <p:nvPicPr>
          <p:cNvPr id="4" name="Picture 6" descr="C:\Users\Cristiana\Desktop\logo\jg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444" r="98667">
                        <a14:foregroundMark x1="57333" y1="18222" x2="57333" y2="18222"/>
                        <a14:foregroundMark x1="63111" y1="16000" x2="63111" y2="16000"/>
                        <a14:foregroundMark x1="11556" y1="50222" x2="11556" y2="50222"/>
                        <a14:foregroundMark x1="17333" y1="74222" x2="17333" y2="74222"/>
                        <a14:foregroundMark x1="43111" y1="92000" x2="43111" y2="92000"/>
                        <a14:foregroundMark x1="72444" y1="83556" x2="72444" y2="83556"/>
                        <a14:foregroundMark x1="89778" y1="57333" x2="89778" y2="57333"/>
                        <a14:foregroundMark x1="85778" y1="33778" x2="85778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44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989040"/>
          </a:xfrm>
        </p:spPr>
        <p:txBody>
          <a:bodyPr/>
          <a:lstStyle/>
          <a:p>
            <a:r>
              <a:rPr lang="en-US" dirty="0" smtClean="0"/>
              <a:t>Learn Scratch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Bugs</a:t>
            </a:r>
          </a:p>
          <a:p>
            <a:r>
              <a:rPr lang="en-US" dirty="0" smtClean="0"/>
              <a:t>Smooth </a:t>
            </a:r>
            <a:r>
              <a:rPr lang="en-US" dirty="0" smtClean="0"/>
              <a:t>experience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Implement our ideas properly into the game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6" descr="C:\Users\Cristiana\Desktop\logo\jg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444" r="98667">
                        <a14:foregroundMark x1="57333" y1="18222" x2="57333" y2="18222"/>
                        <a14:foregroundMark x1="63111" y1="16000" x2="63111" y2="16000"/>
                        <a14:foregroundMark x1="11556" y1="50222" x2="11556" y2="50222"/>
                        <a14:foregroundMark x1="17333" y1="74222" x2="17333" y2="74222"/>
                        <a14:foregroundMark x1="43111" y1="92000" x2="43111" y2="92000"/>
                        <a14:foregroundMark x1="72444" y1="83556" x2="72444" y2="83556"/>
                        <a14:foregroundMark x1="89778" y1="57333" x2="89778" y2="57333"/>
                        <a14:foregroundMark x1="85778" y1="33778" x2="85778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4114" b="46519" l="5446" r="43564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  <a14:foregroundMark x1="22772" y1="25316" x2="22772" y2="25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166609"/>
            <a:ext cx="1638637" cy="12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59810" b="96519" l="55693" r="92327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244241"/>
            <a:ext cx="1822760" cy="14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59810" l="49505" r="100000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96552" y="5949279"/>
            <a:ext cx="1822760" cy="14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ristiana\Desktop\logo\50678797144097.Y3JvcCw4MDgsNjMyLDAsM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48101" b="96519" l="5446" r="41584">
                        <a14:foregroundMark x1="72772" y1="24367" x2="72772" y2="24367"/>
                        <a14:foregroundMark x1="20792" y1="15506" x2="20792" y2="15506"/>
                        <a14:foregroundMark x1="26980" y1="28481" x2="26980" y2="28481"/>
                        <a14:foregroundMark x1="74505" y1="20253" x2="74505" y2="20253"/>
                        <a14:foregroundMark x1="65347" y1="36392" x2="65347" y2="36392"/>
                        <a14:foregroundMark x1="74010" y1="39873" x2="74010" y2="39873"/>
                        <a14:foregroundMark x1="82426" y1="31013" x2="82426" y2="31013"/>
                        <a14:foregroundMark x1="82426" y1="40506" x2="82426" y2="40506"/>
                        <a14:foregroundMark x1="79703" y1="25000" x2="79703" y2="25000"/>
                        <a14:foregroundMark x1="31188" y1="62658" x2="31188" y2="62658"/>
                        <a14:foregroundMark x1="23267" y1="69620" x2="23267" y2="6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53748"/>
            <a:ext cx="1822760" cy="14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37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PROJECT</a:t>
            </a:r>
            <a:endParaRPr lang="en-US" dirty="0"/>
          </a:p>
        </p:txBody>
      </p:sp>
      <p:pic>
        <p:nvPicPr>
          <p:cNvPr id="6" name="Content Placeholder 5" descr="DEM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1729" y="1600200"/>
            <a:ext cx="6220542" cy="4708525"/>
          </a:xfrm>
        </p:spPr>
      </p:pic>
      <p:pic>
        <p:nvPicPr>
          <p:cNvPr id="4" name="Picture 6" descr="C:\Users\Cristiana\Desktop\logo\jgj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100000" l="444" r="98667">
                        <a14:foregroundMark x1="57333" y1="18222" x2="57333" y2="18222"/>
                        <a14:foregroundMark x1="63111" y1="16000" x2="63111" y2="16000"/>
                        <a14:foregroundMark x1="11556" y1="50222" x2="11556" y2="50222"/>
                        <a14:foregroundMark x1="17333" y1="74222" x2="17333" y2="74222"/>
                        <a14:foregroundMark x1="43111" y1="92000" x2="43111" y2="92000"/>
                        <a14:foregroundMark x1="72444" y1="83556" x2="72444" y2="83556"/>
                        <a14:foregroundMark x1="89778" y1="57333" x2="89778" y2="57333"/>
                        <a14:foregroundMark x1="85778" y1="33778" x2="85778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166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980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C:\Users\Cristiana\Desktop\logo\51LgXnmgcb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5809" b="73750" l="40794" r="77619">
                        <a14:foregroundMark x1="16428" y1="53456" x2="16428" y2="53456"/>
                        <a14:foregroundMark x1="22381" y1="53824" x2="22381" y2="53824"/>
                        <a14:foregroundMark x1="9923" y1="54265" x2="9923" y2="54265"/>
                        <a14:foregroundMark x1="54024" y1="57574" x2="54024" y2="57574"/>
                        <a14:foregroundMark x1="55568" y1="56765" x2="55568" y2="56765"/>
                        <a14:foregroundMark x1="58434" y1="57132" x2="58434" y2="57132"/>
                        <a14:foregroundMark x1="62734" y1="57353" x2="62734" y2="57353"/>
                        <a14:foregroundMark x1="60309" y1="59632" x2="60309" y2="59632"/>
                        <a14:foregroundMark x1="68357" y1="57132" x2="68357" y2="57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05162" y="-387424"/>
            <a:ext cx="5249170" cy="78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ristiana\Desktop\logo\51LgXnmgcb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6103" b="73750" l="6836" r="40463">
                        <a14:foregroundMark x1="16428" y1="53456" x2="16428" y2="53456"/>
                        <a14:foregroundMark x1="22381" y1="53824" x2="22381" y2="53824"/>
                        <a14:foregroundMark x1="9923" y1="54265" x2="9923" y2="54265"/>
                        <a14:foregroundMark x1="54024" y1="57574" x2="54024" y2="57574"/>
                        <a14:foregroundMark x1="55568" y1="56765" x2="55568" y2="56765"/>
                        <a14:foregroundMark x1="58434" y1="57132" x2="58434" y2="57132"/>
                        <a14:foregroundMark x1="62734" y1="57353" x2="62734" y2="57353"/>
                        <a14:foregroundMark x1="60309" y1="59632" x2="60309" y2="59632"/>
                        <a14:foregroundMark x1="68357" y1="57132" x2="68357" y2="57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4814719" cy="72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08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617</TotalTime>
  <Words>221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TEAM </vt:lpstr>
      <vt:lpstr>TEAM MEMBERS</vt:lpstr>
      <vt:lpstr>ABOUT OUR PROJECT</vt:lpstr>
      <vt:lpstr>TECHNOLOGIES</vt:lpstr>
      <vt:lpstr>TIMELINE</vt:lpstr>
      <vt:lpstr>CHALLENGES</vt:lpstr>
      <vt:lpstr>SCRATCH PROJECT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Cristiana</dc:creator>
  <cp:lastModifiedBy>Marius1</cp:lastModifiedBy>
  <cp:revision>60</cp:revision>
  <dcterms:created xsi:type="dcterms:W3CDTF">2021-02-03T16:06:33Z</dcterms:created>
  <dcterms:modified xsi:type="dcterms:W3CDTF">2021-02-05T10:20:10Z</dcterms:modified>
</cp:coreProperties>
</file>