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Fira Mono Medium"/>
      <p:regular r:id="rId39"/>
      <p:bold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FFD06A-7731-4A31-8EB0-F8454AE2BF0B}">
  <a:tblStyle styleId="{18FFD06A-7731-4A31-8EB0-F8454AE2BF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Medium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FiraMonoMedium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8127ad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8127ad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8127ad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8127ad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8127ad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8127ad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8127ad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8127ad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8127ada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8127ad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8127ad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8127ad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8127ad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8127ad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c8127ada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c8127ada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c8127ad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c8127ad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8127ada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8127ada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33cbb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33cbb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8127ada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c8127ada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220e1a8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220e1a8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1e5ef6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21e5ef6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1e5ef6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21e5ef6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21e5ef6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21e5ef6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33cbb4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33cbb4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033cbb4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033cbb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033cbb4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033cbb4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033cbb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033cbb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033cbb4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033cbb4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e5ef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e5ef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33cbb4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033cbb4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033cbb4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033cbb4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33cbb4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33cbb4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8127ad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8127ad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8127ad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8127ad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1e5ef6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1e5ef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1e5ef6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1e5ef6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8127ad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8127ad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8127ad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8127ad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htmlbook.ru/blog/matritsa-preobrazovani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CSS/transform-function/translate" TargetMode="External"/><Relationship Id="rId4" Type="http://schemas.openxmlformats.org/officeDocument/2006/relationships/hyperlink" Target="https://developer.mozilla.org/en-US/docs/Web/CSS/transform-function/translate3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Анимации в css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scale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scale(x,y)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коэффициент изменения ширины и высоты элемента соответственно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scale(x)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равный коэффициент </a:t>
                      </a: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изменения ширины и высоты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scaleX(x)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коэффициент изменения размера элемента по оси X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scaleY(y)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коэффициент изменения размера элемента по оси Y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scaleZ(z)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коэффициент изменения размера элемента по оси Z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rotate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Поворачивает элемент в двумерном пространстве вокруг точки вращения на заданный угол α. 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Пишется так: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transform: rotate(45deg);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rotate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rotate(0)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исходное положение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rotate(45deg)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поворот на 45 градусов по часовой стрелке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rotate(-45deg)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поворот на 45 градусов против часовой стрелки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skew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skew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Указывает наклон элемента в двумерном пространстве.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Пишется так: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transform: skew(45deg);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skew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46" name="Google Shape;146;p2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skew</a:t>
                      </a: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(0)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исходное положение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skew</a:t>
                      </a: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(15deg,30deg)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наклон по горизонтали на 15 градусов по часовой стрелке и 30 градусов по вертикали по часовой стрелке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skew(-20deg,-40deg)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наклон по горизонтали на 20 градусов против часовой стрелки и 40 градусов по вертикали против часовой стрелки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matrix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53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Указывает на изменение отображения элемента по нескольким показателям. Новые координаты x и y вычисляются по следующей формуле: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Пишется так: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transform: matrix(a,c,b,d,tx,ty);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6052025" y="1152475"/>
            <a:ext cx="27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863" y="1504775"/>
            <a:ext cx="1650725" cy="16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50" y="1994763"/>
            <a:ext cx="2105850" cy="6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4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matrix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722375"/>
            <a:ext cx="8520600" cy="384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transform: matrix(a,c,b,d,tx,ty);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graphicFrame>
        <p:nvGraphicFramePr>
          <p:cNvPr id="167" name="Google Shape;167;p31"/>
          <p:cNvGraphicFramePr/>
          <p:nvPr/>
        </p:nvGraphicFramePr>
        <p:xfrm>
          <a:off x="758975" y="120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Коэффициент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изменение масштаба по x - scale(a,1)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наклон по горизонтали - skew(b,0)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наклон по вертикали - skew(0,с)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изменение масштаба по y - scale(1,d)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tx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смещение по горизонтали - translateX(tx)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смещение по вертикали - translateY(ty)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Трансформации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http://htmlbook.ru/blog/matritsa-preobrazovanii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Плавное изменение свойств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Состоит из: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transition-property: background-color;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1400">
                <a:highlight>
                  <a:schemeClr val="lt1"/>
                </a:highlight>
              </a:rPr>
              <a:t>// изменяемое свойство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transition-duration: 1s;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                              	</a:t>
            </a:r>
            <a:r>
              <a:rPr lang="ru" sz="1400">
                <a:highlight>
                  <a:schemeClr val="lt1"/>
                </a:highlight>
              </a:rPr>
              <a:t>// время анимации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transition-timing-function: ease-out;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ru" sz="1400">
                <a:highlight>
                  <a:schemeClr val="lt1"/>
                </a:highlight>
              </a:rPr>
              <a:t>// функция изменения свойства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transition-delay: 0.5s; 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                               	</a:t>
            </a:r>
            <a:r>
              <a:rPr lang="ru" sz="1400">
                <a:highlight>
                  <a:schemeClr val="lt1"/>
                </a:highlight>
              </a:rPr>
              <a:t>// пауза перед анимацией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Пишется так: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transition: background-color 1s ease-out 0.5s;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</a:rPr>
              <a:t>http://htmlbook.ru/css/transition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Что можно анимировать?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06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Можно анимировать размеры элементов,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их положение на странице, прозрачность,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цвет и т.д.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Нельзя анимировать значение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auto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Нельзя анимировать свойство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display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. Вместо этого для плавного появления блока используется анимирование свойств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opacity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и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visibility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Плавное изменение нескольких свойств вместе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transition: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background-color 1s ease-out 0.5s,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        color 1s ease-out,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        border-color 1s ease-out;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теперь к самим анимациям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@keyframes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Ключевые кадры используются для указания значений свойств анимации в различных точках анимации. Таким образом мы мы создаём анимацию, чтобы далее использовать её.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Пишется так: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@keyframes имя анимации { список правил }</a:t>
            </a:r>
            <a:endParaRPr sz="1000">
              <a:solidFill>
                <a:srgbClr val="999999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@keyframes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Пример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@keyframes shadow 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{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from 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    text-shadow: 0 0 3px black;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}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50% 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    text-shadow: 0 0 30px black;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}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to 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    text-shadow: 0 0 3px black;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    }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}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использовать анимации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220" name="Google Shape;220;p40"/>
          <p:cNvGraphicFramePr/>
          <p:nvPr/>
        </p:nvGraphicFramePr>
        <p:xfrm>
          <a:off x="952500" y="10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animation-name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какую анимацию мы используем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animation-duration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продолжительность одного цикла анимации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animation-timing-function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как будет развиваться анимация между каждой парой ключевых кадров. Аналогично </a:t>
                      </a: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transition-timing-function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000"/>
                        </a:lnSpc>
                        <a:spcBef>
                          <a:spcPts val="23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animation-iteration-count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сколько раз проигрывается цикл анимации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использовать анимации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227" name="Google Shape;227;p4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000"/>
                        </a:lnSpc>
                        <a:spcBef>
                          <a:spcPts val="23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animation-direction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должна ли анимация воспроизводиться в обратном порядке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000"/>
                        </a:lnSpc>
                        <a:spcBef>
                          <a:spcPts val="23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animation-play-state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будет ли анимация запущена или приостановлена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000"/>
                        </a:lnSpc>
                        <a:spcBef>
                          <a:spcPts val="23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animation-delay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когда анимация начнется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transform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transform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- задаёт вид преобразования элемента. Описывается с помощью функций трансформации, которые смещают элемент относительно его текущего положения на странице или изменяют его первоначальные размеры и форму.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Пишется так: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transform: &lt;название функции трансформации&gt;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использовать анимации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Краткая запись: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animation: animation-name animation-duration                                                                                                                         animation-timing-function animation-delay animation-iteration-count animation-direction;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Для одного элемента можно задавать несколько анимаций, перечислив их названия через запятую: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</a:rPr>
              <a:t>https://html5book.ru/css3-animation/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анимации по условию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ru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ru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document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ru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getElementById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ru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'elem'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elem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ru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onclick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ru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elem.classList.add(</a:t>
            </a:r>
            <a:r>
              <a:rPr lang="ru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'error'</a:t>
            </a: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};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u="sng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translate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translate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Функция отвечает за перемещение элемента: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translate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- в двумерном пространстве;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translate3d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- в трехмерном пространстве.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Также при записи можем указывать конкретные оси.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Пишется так: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transform: translate(1,1);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50" y="1312038"/>
            <a:ext cx="2554800" cy="2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translate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{18FFD06A-7731-4A31-8EB0-F8454AE2BF0B}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translateX(X)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перемещение элемента по оси X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translateY(Y)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перемещение элемента по оси Y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translateZ(Z)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перемещение элемента по оси Z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translate(X,Y)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перемещение элемента по оси X и Y соответственно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translate3d(X,Y,Z)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перемещение элемента по оси X, Y и Z соответственно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https://developer.mozilla.org/en-US/docs/Web/CSS/transform-function/translate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https://developer.mozilla.org/en-US/docs/Web/CSS/transform-function/translate3d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scale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scale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Функция отвечает за изменение размера элемента.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Размер рассчитывается так: текущий размер элемента умножить на указанный коэффициент.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Значение от 0 до 1 - уменьшение размеров;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Значение больше 1 - увеличение размеров.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1 - текущее значение.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