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3cf203882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3cf203882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cf203882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3cf203882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3cf203882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3cf203882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3cf2038823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3cf2038823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3cf203882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3cf203882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3cf203882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3cf203882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3cf2038823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3cf2038823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3cf2038823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3cf2038823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3cf203882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3cf203882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3cf203882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3cf203882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cf20388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cf20388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3cf2038823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3cf2038823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cf203882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3cf203882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3cf203882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3cf203882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3cf2038823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3cf2038823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3cf203882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3cf203882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3cf203882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3cf203882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3cf203882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3cf203882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3cf203882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3cf203882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Аутентификация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Обеспечение постоянного доступа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17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При передаче корректного login и password сервер должен вернуть некий “токен”, по которому в дальнейшем должен </a:t>
            </a:r>
            <a:r>
              <a:rPr b="1" lang="ru">
                <a:latin typeface="Courier New"/>
                <a:ea typeface="Courier New"/>
                <a:cs typeface="Courier New"/>
                <a:sym typeface="Courier New"/>
              </a:rPr>
              <a:t>аутентифицировать</a:t>
            </a: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 пользовательские запросы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Логинация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9375"/>
            <a:ext cx="8839197" cy="2304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Аутентификация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8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В каждом запросе </a:t>
            </a: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фронтенд</a:t>
            </a: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 передаёт токен </a:t>
            </a: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на бекенд</a:t>
            </a: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, чтобы тот аутентифицировал запрос пользователя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78775"/>
            <a:ext cx="8839199" cy="2295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Аутентификация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12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В случае невалидного токена сервер отвечает 403 - неаутентифицирован.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Это означает, что запрос отменён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79875"/>
            <a:ext cx="8839199" cy="2295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Токен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19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Строка, структуру и значение которой знает только бекенд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Чаще всего там зашит идентификатор пользователя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Фронтенд отправляет его при каждом запросе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3237825"/>
            <a:ext cx="8520600" cy="9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Мы же в качестве токена будем использовать числовой идентификатор пользователя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Cookie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Хранить и передавать токен будем через Cookie. </a:t>
            </a:r>
            <a:br>
              <a:rPr lang="ru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Это специальный http заголовок, который позволяет хранить и передавать с клиента на сервер различную информацию.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Бекенд при логинации будет выставлять cookie с токеном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Браузер </a:t>
            </a:r>
            <a:r>
              <a:rPr b="1" lang="ru">
                <a:latin typeface="Courier New"/>
                <a:ea typeface="Courier New"/>
                <a:cs typeface="Courier New"/>
                <a:sym typeface="Courier New"/>
              </a:rPr>
              <a:t>автоматически передаёт все куки в каждом запросе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Логинация - cookie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7" cy="2624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Аутентификация - cookie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8" name="Google Shape;1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49650"/>
            <a:ext cx="8839199" cy="2295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Cookie - как посмотреть cookie - devtools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65" name="Google Shape;165;p30"/>
          <p:cNvGrpSpPr/>
          <p:nvPr/>
        </p:nvGrpSpPr>
        <p:grpSpPr>
          <a:xfrm>
            <a:off x="170963" y="1357113"/>
            <a:ext cx="8886825" cy="3381375"/>
            <a:chOff x="280988" y="1589338"/>
            <a:chExt cx="8886825" cy="3381375"/>
          </a:xfrm>
        </p:grpSpPr>
        <p:pic>
          <p:nvPicPr>
            <p:cNvPr id="166" name="Google Shape;166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0988" y="1589338"/>
              <a:ext cx="8886825" cy="3381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7" name="Google Shape;167;p30"/>
            <p:cNvSpPr/>
            <p:nvPr/>
          </p:nvSpPr>
          <p:spPr>
            <a:xfrm>
              <a:off x="3586100" y="2347700"/>
              <a:ext cx="1864500" cy="251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Великий и могучий воркшоп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Аутентификация - процедура предоставления доступа пользователю к ресурсу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645650"/>
            <a:ext cx="8520600" cy="29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К примеру, список постов и сами посты могут смотреть все.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А создавать новые - только пользователи, с доступом к админке.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Выводы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Поняли что такое Аутентификация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Реализуем аутентификацию к своему блогу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Пример - Habr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414975" y="1044625"/>
            <a:ext cx="825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Любой пользователь из интернета может читать статьи, написанные другими пользователями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3725" y="1812625"/>
            <a:ext cx="6736544" cy="317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Habr</a:t>
            </a: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 - логинация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Чтобы самому написать статью, я должен войти в свой аккаунт. </a:t>
            </a:r>
            <a:br>
              <a:rPr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Введя email и пароль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550" y="1877575"/>
            <a:ext cx="6598888" cy="31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Логинация..?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8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>
                <a:latin typeface="Courier New"/>
                <a:ea typeface="Courier New"/>
                <a:cs typeface="Courier New"/>
                <a:sym typeface="Courier New"/>
              </a:rPr>
              <a:t>Процесс предоставления своих доступов(email/логин и пароль) для доступа к системе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3225" y="2077425"/>
            <a:ext cx="3582349" cy="288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Habr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6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Теперь я имею доступ к редактору статьей и могу написать статью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700" y="1717225"/>
            <a:ext cx="7140599" cy="3369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Habr - редактор статей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925" y="1662300"/>
            <a:ext cx="7026149" cy="3315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Куда может предоставляться доступ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Личный кабинет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Аккаунт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Портал пользователя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Админка сайта/блога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Методам API сервиса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Логинация &amp; Аутентификация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Courier New"/>
                <a:ea typeface="Courier New"/>
                <a:cs typeface="Courier New"/>
                <a:sym typeface="Courier New"/>
              </a:rPr>
              <a:t>Важные детали: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Courier New"/>
              <a:buChar char="●"/>
            </a:pPr>
            <a:r>
              <a:rPr lang="ru" sz="1500">
                <a:latin typeface="Courier New"/>
                <a:ea typeface="Courier New"/>
                <a:cs typeface="Courier New"/>
                <a:sym typeface="Courier New"/>
              </a:rPr>
              <a:t>После того, как пользователь один раз вошёл, больше не требуется вводить email и пароль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Char char="●"/>
            </a:pPr>
            <a:r>
              <a:rPr lang="ru" sz="1500">
                <a:latin typeface="Courier New"/>
                <a:ea typeface="Courier New"/>
                <a:cs typeface="Courier New"/>
                <a:sym typeface="Courier New"/>
              </a:rPr>
              <a:t>Пользователь </a:t>
            </a:r>
            <a:r>
              <a:rPr b="1" lang="ru" sz="1500">
                <a:latin typeface="Courier New"/>
                <a:ea typeface="Courier New"/>
                <a:cs typeface="Courier New"/>
                <a:sym typeface="Courier New"/>
              </a:rPr>
              <a:t>постоянно аутентифицирован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