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7f09344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7f09344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67f09344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67f09344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67f09344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67f09344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67f09344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67f09344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67f09344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67f09344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67f09344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67f09344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67f0934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67f0934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67f0934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67f0934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67f09344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67f0934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67f09344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67f09344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67f0934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67f0934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67f09344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67f0934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67f0934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67f0934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67f09344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67f09344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БД &amp;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Добавление таблицы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825" y="1368225"/>
            <a:ext cx="5500350" cy="32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Удаление таблицы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425" y="1118425"/>
            <a:ext cx="4703150" cy="34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Добавление записей в таблицу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4100"/>
            <a:ext cx="8839199" cy="80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Чтение записей - выборка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479700"/>
            <a:ext cx="73914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Подключение в GO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 blog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 1.20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Дописываем в go.mod подключение библиотек для работы с MySQL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require (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github.com/go-sql-driver/mysql v1.7.0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github.com/jmoiron/sqlx v1.3.5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После чего выполняем в консоли - для обновления зависимостей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 mod tidy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Подключение в GO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main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(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_ "github.com/go-sql-driver/mysql" // Импортируем для возможности подключения к MySQL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"github.com/jmoiron/sqlx"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Получаем клиента к БД и ошибку в случае, если не удалось подключиться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db, err := sql.Open(“mysql”, “root:1234@tcp(localhost:3306)/blog”)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Какие задачи решают БД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Хранение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Обработка данных (Выборки, обновление, удаление)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Отказоустойчивость (репликация, шардирование)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Масштабируемость (несколько инстансов СУБД)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СУБД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Программа запущенная на компьютере, которая умеет сохранять в БД и предоставлять данные из БД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Содержит в себе файлы с данными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Предоставляет возможность подключиться к себе через TCP-сокет.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Во многих языках программирования в стандартной библиотеке есть методы для подключения к СУБД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ru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Какие бывают базы данных?</a:t>
            </a:r>
            <a:endParaRPr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●"/>
            </a:pPr>
            <a:r>
              <a:rPr i="0" lang="ru" sz="18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Реляционные</a:t>
            </a:r>
            <a:endParaRPr i="0" sz="18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●"/>
            </a:pPr>
            <a:r>
              <a:rPr i="0" lang="ru" sz="18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Графовые</a:t>
            </a:r>
            <a:endParaRPr i="0" sz="18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urier New"/>
              <a:buChar char="●"/>
            </a:pPr>
            <a:r>
              <a:rPr i="0" lang="ru" sz="18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Объектные</a:t>
            </a:r>
            <a:endParaRPr i="0" sz="18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9423" y="1971573"/>
            <a:ext cx="5202876" cy="25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Реляционные базы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Данные хранятся в виде таблиц и колонок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Таблица представляет собой какую-то сущность - например, пост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Колонка представляет собой информацию о конкретной сущности, например, о конкретном посте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Реляционные базы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33">
                <a:latin typeface="Courier New"/>
                <a:ea typeface="Courier New"/>
                <a:cs typeface="Courier New"/>
                <a:sym typeface="Courier New"/>
              </a:rPr>
              <a:t>к</a:t>
            </a:r>
            <a:r>
              <a:rPr lang="ru" sz="2133">
                <a:latin typeface="Courier New"/>
                <a:ea typeface="Courier New"/>
                <a:cs typeface="Courier New"/>
                <a:sym typeface="Courier New"/>
              </a:rPr>
              <a:t>лиенты-заказы-продукты</a:t>
            </a:r>
            <a:endParaRPr sz="2133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075" y="1466450"/>
            <a:ext cx="61055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320">
                <a:latin typeface="Courier New"/>
                <a:ea typeface="Courier New"/>
                <a:cs typeface="Courier New"/>
                <a:sym typeface="Courier New"/>
              </a:rPr>
              <a:t>Реляционные базы данных - связи между записями</a:t>
            </a:r>
            <a:endParaRPr sz="23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2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925" y="1164200"/>
            <a:ext cx="5511800" cy="38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MySQL - база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Реляционная база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Высокопроизводительная БД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Популярное решение для хранения большого количества данных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125" y="3664404"/>
            <a:ext cx="2611549" cy="13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Взаимодействие с БД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675" y="1170125"/>
            <a:ext cx="264663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