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CCE4A4-4B27-413D-8BB6-85C397E0D7AD}">
  <a:tblStyle styleId="{B0CCE4A4-4B27-413D-8BB6-85C397E0D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21e5ef6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21e5ef6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21e5ef6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21e5ef6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220e1a8b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220e1a8b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21e5ef6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21e5ef6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1e5ef6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21e5ef6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21e5ef6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21e5ef6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399a7e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399a7e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399a7ea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399a7ea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cd694286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cd694286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e596f1f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e596f1f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220e1a8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220e1a8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20e1a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20e1a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7e596f1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7e596f1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220e1a8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220e1a8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220e1a8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220e1a8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220e1a8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220e1a8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21e5ef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21e5ef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flexboxfroggy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ss-tricks.com/snippets/css/complete-guide-grid/" TargetMode="External"/><Relationship Id="rId4" Type="http://schemas.openxmlformats.org/officeDocument/2006/relationships/hyperlink" Target="https://cssgridgarden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htmlbook.ru/html/form" TargetMode="External"/><Relationship Id="rId4" Type="http://schemas.openxmlformats.org/officeDocument/2006/relationships/hyperlink" Target="http://htmlbook.ru/html/inpu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htmlbook.ru/css/posi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Поток страницы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Flex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{B0CCE4A4-4B27-413D-8BB6-85C397E0D7AD}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Свойство flex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Указывает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flex-direction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Направление элементов (в строку, в столбец, рекурсивно и тд), определяется ось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flex-wrap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Можно ли переносить элементы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justify-content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Расположение элементов по главной оси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align-items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Расположение элементов по второстепенной оси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align-self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Расположение отдельного элемента (указывается для самого элемента)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order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Порядковый номер дочернего элемента (указывается для самого элемента)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ссылки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ru" u="sng">
                <a:solidFill>
                  <a:srgbClr val="666666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https://css-tricks.com/snippets/css/a-guide-to-flexbox/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ru" u="sng">
                <a:solidFill>
                  <a:srgbClr val="666666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https://flexboxfroggy.com/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Grid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Grid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Для того, чтобы использовать свойства grid, нужно: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указать свойство </a:t>
            </a: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display: grid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 или </a:t>
            </a: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display: inline-grid</a:t>
            </a:r>
            <a:endParaRPr sz="1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ru">
                <a:solidFill>
                  <a:srgbClr val="222222"/>
                </a:solidFill>
              </a:rPr>
              <a:t>ис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пользовать свойства grid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Grid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06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36" name="Google Shape;136;p26"/>
          <p:cNvGraphicFramePr/>
          <p:nvPr/>
        </p:nvGraphicFramePr>
        <p:xfrm>
          <a:off x="952500" y="10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{B0CCE4A4-4B27-413D-8BB6-85C397E0D7AD}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Свойство grid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Указывает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grid-template-rows</a:t>
                      </a:r>
                      <a:b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grid-template-columns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количество и размер столбцов и строк соответственно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grid-auto-flow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поведение автоматически размещаемых элементов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grid-row-gap</a:t>
                      </a:r>
                      <a:b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grid-column-gap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промежуток между рядами и строками соответственно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grid-row-start</a:t>
                      </a:r>
                      <a:b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grid-column-start</a:t>
                      </a:r>
                      <a:endParaRPr sz="16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Указывает начальную позицию элемента - строку и столбец </a:t>
                      </a: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соответственно</a:t>
                      </a: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ссылки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ru" u="sng">
                <a:solidFill>
                  <a:srgbClr val="666666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https://css-tricks.com/snippets/css/complete-guide-grid/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ru" u="sng">
                <a:solidFill>
                  <a:srgbClr val="666666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https://cssgridgarden.com/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Form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Для добавления форм в html используются следующие теги: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&lt;form&gt;&lt;/form&gt;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 - сама форма, все остальные теги добавляются в неё. Есть атрибуты action, в котором указывается url обработчика формы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&lt;input&gt;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 - поле ввода. Есть атрибуты type, name, placeholder, value и другие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666666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http://htmlbook.ru/html/form</a:t>
            </a:r>
            <a:endParaRPr u="sng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666666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http://htmlbook.ru/html/input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Канал в telegram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/>
              <a:t>https://t.me/+dU-Z7SFgXv03Y2Zi</a:t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Глоссарий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Поток страницы/поток документа - это порядок, в котором элементы выводятся на страницу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страницы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По умолчанию, элементы на странице выводятся в том порядке, котором записанные в HTML-файле. Этот поток можно изменить, например, расположив элементы блока в обратном порядке, при этом в DOM-дереве изменений не будет.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ono"/>
                <a:ea typeface="Roboto Mono"/>
                <a:cs typeface="Roboto Mono"/>
                <a:sym typeface="Roboto Mono"/>
              </a:rPr>
              <a:t>Поток страницы</a:t>
            </a:r>
            <a:endParaRPr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22222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По умолчанию, элементы на странице выводятся в том порядке, котором записанные в HTML-файле. Этот поток можно изменить, при этом в DOM-дереве изменений не будет.</a:t>
            </a:r>
            <a:endParaRPr/>
          </a:p>
        </p:txBody>
      </p:sp>
      <p:pic>
        <p:nvPicPr>
          <p:cNvPr descr="document_flow.jpg" id="75" name="Google Shape;75;p16"/>
          <p:cNvPicPr preferRelativeResize="0"/>
          <p:nvPr/>
        </p:nvPicPr>
        <p:blipFill rotWithShape="1">
          <a:blip r:embed="rId3">
            <a:alphaModFix/>
          </a:blip>
          <a:srcRect b="7715" l="5525" r="7184" t="5403"/>
          <a:stretch/>
        </p:blipFill>
        <p:spPr>
          <a:xfrm>
            <a:off x="4678200" y="1376200"/>
            <a:ext cx="4465800" cy="223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изменения потока страницы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 Mono"/>
              <a:buAutoNum type="arabicPeriod"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позиционирование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 Mono"/>
              <a:buAutoNum type="arabicPeriod"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flex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 Mono"/>
              <a:buAutoNum type="arabicPeriod"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grid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Позиционирование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Используется свойство css - </a:t>
            </a: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position</a:t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Используется так: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сначала указывается свойство position: </a:t>
            </a: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&lt;значение свойства&gt; 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(какие бывают свойства на сл. слайде)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затем указывается позиционирование элементов через свойства top, left, bottom, right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http://htmlbook.ru/css/position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Позиционирование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{B0CCE4A4-4B27-413D-8BB6-85C397E0D7AD}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Значение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Что получаем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static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Отображается как обычно, значение по умолчанию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inherit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Наследуется значение родителя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relative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Положение относительно текущего расположения элемента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absolute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“Убирает” элемент из потока. Располагается относительно всей страницы, либо родителя, если свойство position родителя fixed, relative или absolute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fixed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То же самое, что absolute, но только относительно экрана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sticky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chemeClr val="lt1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Элемент закрепляется внутри своего родителя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Flex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Flex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Для того, чтобы использовать свойства flex, нужно: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указать свойство </a:t>
            </a:r>
            <a:r>
              <a:rPr lang="ru" sz="1600">
                <a:solidFill>
                  <a:schemeClr val="lt1"/>
                </a:solidFill>
                <a:highlight>
                  <a:srgbClr val="434343"/>
                </a:highlight>
              </a:rPr>
              <a:t>display: flex </a:t>
            </a:r>
            <a:endParaRPr sz="1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ru">
                <a:solidFill>
                  <a:srgbClr val="222222"/>
                </a:solidFill>
              </a:rPr>
              <a:t>ис</a:t>
            </a:r>
            <a:r>
              <a:rPr lang="ru">
                <a:solidFill>
                  <a:srgbClr val="222222"/>
                </a:solidFill>
                <a:highlight>
                  <a:schemeClr val="lt1"/>
                </a:highlight>
              </a:rPr>
              <a:t>пользовать свойства flex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