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3936195bc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3936195bc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3936195bc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3936195bc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3936195bc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3936195bc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3936195bc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3936195bc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3936195bc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3936195bc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3936195bc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3936195bc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3936195bc9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3936195bc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3936195bc9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3936195bc9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3936195bc9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3936195bc9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3936195bc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3936195bc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936195b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936195b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3936195bc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3936195bc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3936195bc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3936195bc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3936195bc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3936195bc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3936195bc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3936195bc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3a8d135d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3a8d135d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3a8d135db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3a8d135db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3936195bc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3936195bc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academy.yandex.ru/journal/chto-takoe-api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API &amp; GO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Примеры REST API - </a:t>
            </a: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чтение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37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Courier New"/>
                <a:ea typeface="Courier New"/>
                <a:cs typeface="Courier New"/>
                <a:sym typeface="Courier New"/>
              </a:rPr>
              <a:t>GET /orders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latin typeface="Courier New"/>
                <a:ea typeface="Courier New"/>
                <a:cs typeface="Courier New"/>
                <a:sym typeface="Courier New"/>
              </a:rPr>
              <a:t>Response: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latin typeface="Courier New"/>
                <a:ea typeface="Courier New"/>
                <a:cs typeface="Courier New"/>
                <a:sym typeface="Courier New"/>
              </a:rPr>
              <a:t>  orders: [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latin typeface="Courier New"/>
                <a:ea typeface="Courier New"/>
                <a:cs typeface="Courier New"/>
                <a:sym typeface="Courier New"/>
              </a:rPr>
              <a:t>  "id": 1,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latin typeface="Courier New"/>
                <a:ea typeface="Courier New"/>
                <a:cs typeface="Courier New"/>
                <a:sym typeface="Courier New"/>
              </a:rPr>
              <a:t>  "name": "Vegetables",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latin typeface="Courier New"/>
                <a:ea typeface="Courier New"/>
                <a:cs typeface="Courier New"/>
                <a:sym typeface="Courier New"/>
              </a:rPr>
              <a:t>  "price": 1000,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latin typeface="Courier New"/>
                <a:ea typeface="Courier New"/>
                <a:cs typeface="Courier New"/>
                <a:sym typeface="Courier New"/>
              </a:rPr>
              <a:t>  "count": 4,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latin typeface="Courier New"/>
                <a:ea typeface="Courier New"/>
                <a:cs typeface="Courier New"/>
                <a:sym typeface="Courier New"/>
              </a:rPr>
              <a:t>    },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latin typeface="Courier New"/>
                <a:ea typeface="Courier New"/>
                <a:cs typeface="Courier New"/>
                <a:sym typeface="Courier New"/>
              </a:rPr>
              <a:t>	  "id": 2,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latin typeface="Courier New"/>
                <a:ea typeface="Courier New"/>
                <a:cs typeface="Courier New"/>
                <a:sym typeface="Courier New"/>
              </a:rPr>
              <a:t>	  "name": "Clothes",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latin typeface="Courier New"/>
                <a:ea typeface="Courier New"/>
                <a:cs typeface="Courier New"/>
                <a:sym typeface="Courier New"/>
              </a:rPr>
              <a:t>	  "price": 400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latin typeface="Courier New"/>
                <a:ea typeface="Courier New"/>
                <a:cs typeface="Courier New"/>
                <a:sym typeface="Courier New"/>
              </a:rPr>
              <a:t>	  </a:t>
            </a:r>
            <a:r>
              <a:rPr lang="ru" sz="14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Courier New"/>
                <a:ea typeface="Courier New"/>
                <a:cs typeface="Courier New"/>
                <a:sym typeface="Courier New"/>
              </a:rPr>
              <a:t>  ]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Примеры REST API - создание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Courier New"/>
                <a:ea typeface="Courier New"/>
                <a:cs typeface="Courier New"/>
                <a:sym typeface="Courier New"/>
              </a:rPr>
              <a:t>POST /order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latin typeface="Courier New"/>
                <a:ea typeface="Courier New"/>
                <a:cs typeface="Courier New"/>
                <a:sym typeface="Courier New"/>
              </a:rPr>
              <a:t>Request: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latin typeface="Courier New"/>
                <a:ea typeface="Courier New"/>
                <a:cs typeface="Courier New"/>
                <a:sym typeface="Courier New"/>
              </a:rPr>
              <a:t>  "name": "Car",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latin typeface="Courier New"/>
                <a:ea typeface="Courier New"/>
                <a:cs typeface="Courier New"/>
                <a:sym typeface="Courier New"/>
              </a:rPr>
              <a:t>  "price": 100,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latin typeface="Courier New"/>
                <a:ea typeface="Courier New"/>
                <a:cs typeface="Courier New"/>
                <a:sym typeface="Courier New"/>
              </a:rPr>
              <a:t>  "count": 1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Обработка в GO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Создать обработчик URL метода API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Пропарсить тело запроса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Выполнить полезную нагрузку - сохранить в базу новый пост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Обработчик запроса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Создать обработчик урла как обычно.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Через Methods указать, что данный метод работает только через POST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mux.HandleFunc("/order", createOrder(dbx)).Methods(http.MethodPost)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Пропарсить тело запроса - определить структуру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1417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Описываем структуру запроса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 createOrderRequest struct {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Title   string `json:"title"` 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Content string `json:"content"`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Аннотация `json` напротив поля структуры указывает какое поле из JSON при парсинге будет записано в поле. 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Работает по аналогии с аннотацией db при чтении из базы данных.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Пропарсить тело запроса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(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"encoding/json" // Импортируем библиотеку для работы с JSON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Пропарсить тело запроса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// … тело ф-ии createOrder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reqData, err := io.ReadAll(r.Body) // Прочитали тело запроса с reqData в виде массива байт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if err != nil {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// ... обработка ошибки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var req createOrderRequest  // Заранее объявили переменную  createOrderRequest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err =  json.Unmarshal(reqData, &amp;req) // Отдали reqData и req на парсинг библиотеке json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if err != nil {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// ... обработка ошибки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//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445025"/>
            <a:ext cx="8520600" cy="9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Выполнить полезную нагрузку - сохранить в базу. Возможно что-то ещё</a:t>
            </a: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11700" y="1431500"/>
            <a:ext cx="8520600" cy="36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 saveOrder(db *sqlx.DB, req createOrderRequest) error {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const query = `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INSERT INTO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order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(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title,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content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VALUES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(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?, // Вместо конкретных значений - ? плейсхолдеры для значений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?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`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_, err := db.Exec(query, req.Title, req.Content) // Сами данные передаются через аргументы к ф-ии Exec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return err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Выводы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Узнали про API - </a:t>
            </a:r>
            <a:r>
              <a:rPr lang="ru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почитать про API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Узнали про REST API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Пощупали JSON парсинг со стороны бекенда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Финальный мем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1" name="Google Shape;1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550" y="1170125"/>
            <a:ext cx="679888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API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25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Application Programming Interface - способ коммуникации между программами.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Контракт, который предоставляет программа.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17210" l="34038" r="33880" t="17647"/>
          <a:stretch/>
        </p:blipFill>
        <p:spPr>
          <a:xfrm>
            <a:off x="7913325" y="3738750"/>
            <a:ext cx="1230674" cy="140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327000"/>
            <a:ext cx="2586800" cy="172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2735875"/>
            <a:ext cx="8520600" cy="19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PI состоит из: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Метод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Входные параметры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Выходные параметры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API описывает формат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18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API описывает формат как одна программа должна обращаться к другой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“Ко мне можно обращаться так и так, я принимаю это на вход и выдаю это”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4050" y="3757250"/>
            <a:ext cx="1659949" cy="138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API описывает формат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851450" y="2457300"/>
            <a:ext cx="1602600" cy="52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3120200" y="1816501"/>
            <a:ext cx="2748276" cy="1947024"/>
          </a:xfrm>
          <a:prstGeom prst="cloud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6534625" y="2457300"/>
            <a:ext cx="1602600" cy="52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740450" y="1960450"/>
            <a:ext cx="182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Входные данные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423625" y="1960450"/>
            <a:ext cx="182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Выходные данные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3659700" y="1217013"/>
            <a:ext cx="182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Метод API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API - “набор функций”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851450" y="2457300"/>
            <a:ext cx="1602600" cy="52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3120200" y="1816501"/>
            <a:ext cx="2748276" cy="1947024"/>
          </a:xfrm>
          <a:prstGeom prst="cloud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6534625" y="2457300"/>
            <a:ext cx="1602600" cy="52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740450" y="1960450"/>
            <a:ext cx="182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Входные данные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6423625" y="1960450"/>
            <a:ext cx="182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Выходные данные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3659700" y="1217013"/>
            <a:ext cx="182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Метод API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3659700" y="4088288"/>
            <a:ext cx="182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Функция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740450" y="3076238"/>
            <a:ext cx="182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Входные параметры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6423625" y="2979588"/>
            <a:ext cx="182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Выходные параметры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REST API - Representational State Transfer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Скоростной и надежный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Легко масштабируемый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Позволяет передавать данные в формате JSON, XML, HTML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7000" y="3885125"/>
            <a:ext cx="1887000" cy="125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REST API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Основные компоненты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URL - адрес API метода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HTTP-метод - чаще всего GET для чтения и/или POST для записи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Headers - заголовк, предоставляют информацию об авторизации и пр.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Body - Входные параметры в формате JSON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REST API - HTTP методы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GET - чтение данных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POST - создание ресурсов, например поста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PUT - обновление или замена данных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DELETE - удаление данных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Примеры REST API - чтение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Courier New"/>
                <a:ea typeface="Courier New"/>
                <a:cs typeface="Courier New"/>
                <a:sym typeface="Courier New"/>
              </a:rPr>
              <a:t>GET /order/1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latin typeface="Courier New"/>
                <a:ea typeface="Courier New"/>
                <a:cs typeface="Courier New"/>
                <a:sym typeface="Courier New"/>
              </a:rPr>
              <a:t>Response: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latin typeface="Courier New"/>
                <a:ea typeface="Courier New"/>
                <a:cs typeface="Courier New"/>
                <a:sym typeface="Courier New"/>
              </a:rPr>
              <a:t>  "name": "Vegetables",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latin typeface="Courier New"/>
                <a:ea typeface="Courier New"/>
                <a:cs typeface="Courier New"/>
                <a:sym typeface="Courier New"/>
              </a:rPr>
              <a:t>  "price": "1000$",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latin typeface="Courier New"/>
                <a:ea typeface="Courier New"/>
                <a:cs typeface="Courier New"/>
                <a:sym typeface="Courier New"/>
              </a:rPr>
              <a:t>  "count": 4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