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Fira Mono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R8mTrWTGP1EqUra6GPed+do6L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MonoMedium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FiraMon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learn.javascript.ru/searching-elements-dom#document-getelementbyid-ili-prosto-i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.javascript.ru/introduction-browser-event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ru/docs/Learn/JavaScript/Client-side_web_APIs/Introduction" TargetMode="External"/><Relationship Id="rId4" Type="http://schemas.openxmlformats.org/officeDocument/2006/relationships/hyperlink" Target="https://learn.javascript.ru/document" TargetMode="External"/><Relationship Id="rId5" Type="http://schemas.openxmlformats.org/officeDocument/2006/relationships/hyperlink" Target="https://developers.google.com/web/tools/chrome-devtools/dom" TargetMode="External"/><Relationship Id="rId6" Type="http://schemas.openxmlformats.org/officeDocument/2006/relationships/hyperlink" Target="https://software.hixie.ch/utilities/js/live-dom-viewer/" TargetMode="External"/><Relationship Id="rId7" Type="http://schemas.openxmlformats.org/officeDocument/2006/relationships/hyperlink" Target="https://developer.mozilla.org/ru/docs/Web/Events" TargetMode="External"/><Relationship Id="rId8" Type="http://schemas.openxmlformats.org/officeDocument/2006/relationships/hyperlink" Target="https://www.w3schools.com/jsref/dom_obj_even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ru/docs/DOM/DOM_Refer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jsref/obj_window.asp" TargetMode="External"/><Relationship Id="rId5" Type="http://schemas.openxmlformats.org/officeDocument/2006/relationships/hyperlink" Target="https://www.w3schools.com/jsref/dom_obj_document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JS и DOM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Поиск элементов в DOM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68469"/>
            <a:ext cx="8520600" cy="23844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 txBox="1"/>
          <p:nvPr/>
        </p:nvSpPr>
        <p:spPr>
          <a:xfrm>
            <a:off x="1453800" y="4568875"/>
            <a:ext cx="6236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https://learn.javascript.ru/searching-elements-dom#document-getelementbyid-ili-prosto-id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innerHTML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&lt;body&gt;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&lt;p&gt;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Параграф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&lt;/p&gt;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&lt;div&gt;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&lt;/div&gt;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body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innerHTML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читаем текущее содержимое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setTimeout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body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innerHTML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'Новый &lt;strong&gt;BODY!&lt;/strong&gt;'</a:t>
            </a:r>
            <a:endParaRPr sz="14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}, </a:t>
            </a:r>
            <a:r>
              <a:rPr lang="en" sz="14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3000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заменяем содержимое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&lt;/script&gt;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&lt;/body&gt;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textContent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&lt;body&gt;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&lt;p&gt;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Параграф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&lt;/p&gt;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&lt;div&gt;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&lt;/div&gt;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body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textContent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читаем текущее содержимое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setTimeout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body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textContent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'Новый &lt;strong&gt;BODY!&lt;/strong&gt;'</a:t>
            </a:r>
            <a:endParaRPr sz="1400">
              <a:solidFill>
                <a:srgbClr val="A31515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}, </a:t>
            </a:r>
            <a:r>
              <a:rPr lang="en" sz="14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3000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заменяем содержимое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&lt;/script&gt;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&lt;/body&gt;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classList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добавление элементу класса 'foo'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classList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add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'foo'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удаление класса 'bar'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classList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remove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'bar'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переключение класса 'foo'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classList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toggle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'foo'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возвращает true если у el есть класс 'foo', в противном случае false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classList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contains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'foo'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Создание элемента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createElement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'div'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className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'alert alert_success'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innerHTML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'&lt;strong&gt;Ура!&lt;/strong&gt; Вы прочитали это важное сообщение.'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rgbClr val="CC7832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Добавление/удаление элемента в DOM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createElement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'div'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innerHTML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'&lt;strong&gt;Ура!&lt;/strong&gt; Вы прочитали это важное сообщение.'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</a:b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img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createElement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'img'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img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src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'path/to/image'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</a:b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parentElem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body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parentElem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appendChild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parentElem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appendChild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img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parentElem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removeChild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div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1" lang="en"/>
              <a:t>Событие</a:t>
            </a:r>
            <a:r>
              <a:rPr lang="en"/>
              <a:t> – это сигнал от браузера о том, что что-то произошло.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2650950" y="4461825"/>
            <a:ext cx="3842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https://learn.javascript.ru/introduction-browser-events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События мыши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click</a:t>
            </a:r>
            <a:r>
              <a:rPr lang="en"/>
              <a:t> – происходит, когда кликнули на элемент левой кнопкой мыши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contextmenu</a:t>
            </a:r>
            <a:r>
              <a:rPr lang="en"/>
              <a:t> – происходит, когда кликнули на элемент правой кнопкой мыши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mouseover / mouseout</a:t>
            </a:r>
            <a:r>
              <a:rPr lang="en"/>
              <a:t> – когда мышь наводится на / покидает элемент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mousedown / mouseup</a:t>
            </a:r>
            <a:r>
              <a:rPr lang="en"/>
              <a:t> – когда нажали / отжали кнопку мыши на элементе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mousemove</a:t>
            </a:r>
            <a:r>
              <a:rPr lang="en"/>
              <a:t> – при движении мыши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Клавиатурные события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keydown</a:t>
            </a:r>
            <a:r>
              <a:rPr lang="en"/>
              <a:t> – когда пользователь нажимает клавишу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keyup </a:t>
            </a:r>
            <a:r>
              <a:rPr lang="en"/>
              <a:t>– когда пользователь отпускает клавишу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События на элементах управления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submit</a:t>
            </a:r>
            <a:r>
              <a:rPr lang="en"/>
              <a:t> – пользователь отправил форму </a:t>
            </a:r>
            <a:r>
              <a:rPr lang="en">
                <a:highlight>
                  <a:srgbClr val="FFF2CC"/>
                </a:highlight>
              </a:rPr>
              <a:t>&lt;form&gt;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focus</a:t>
            </a:r>
            <a:r>
              <a:rPr lang="en"/>
              <a:t> – пользователь фокусируется на элементе, например нажимает на </a:t>
            </a:r>
            <a:r>
              <a:rPr lang="en">
                <a:highlight>
                  <a:srgbClr val="FFF2CC"/>
                </a:highlight>
              </a:rPr>
              <a:t>&lt;input&gt;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Application Programming Interface (API)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783" y="1152475"/>
            <a:ext cx="506842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Обработчик события - это функция которая сработает, как только событие произошло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Инлайновый обработчик события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&lt;!DOCTYPE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html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&lt;html&gt;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&lt;head&gt;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&lt;title&gt;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Inline Event Handler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&lt;/title&gt;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&lt;/head&gt;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&lt;body&gt;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&lt;input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value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"Нажми меня"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onclick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4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'Клик!'</a:t>
            </a:r>
            <a:r>
              <a:rPr lang="en" sz="14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type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"button"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&lt;/body&gt;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&lt;/html&gt;</a:t>
            </a:r>
            <a:endParaRPr sz="14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addEventListener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&lt;input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id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"elem"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type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"button"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value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"Нажми меня"</a:t>
            </a: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/&gt;</a:t>
            </a:r>
            <a:endParaRPr sz="12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&lt;script&gt;</a:t>
            </a:r>
            <a:endParaRPr sz="12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handler1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'Спасибо!'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handler2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'Спасибо ещё раз!'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const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getElementById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'elem'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onclick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function() {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"Привет"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addEventListener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"click"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handler1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 </a:t>
            </a:r>
            <a:r>
              <a:rPr lang="en" sz="12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Спасибо!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addEventListener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"click"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handler2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 </a:t>
            </a:r>
            <a:r>
              <a:rPr lang="en" sz="12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Спасибо ещё раз!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&lt;/script&gt;</a:t>
            </a:r>
            <a:endParaRPr sz="12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removeEventListener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152475"/>
            <a:ext cx="8520600" cy="358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&lt;input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id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"elem"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type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"button"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value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"Нажми меня"</a:t>
            </a: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/&gt;</a:t>
            </a:r>
            <a:endParaRPr sz="12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&lt;script&gt;</a:t>
            </a:r>
            <a:endParaRPr sz="12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handler1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'Спасибо!'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handler2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'Спасибо ещё раз!'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removeEventListener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"click"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handler2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getElementById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'elem'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onclick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()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"Привет"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addEventListener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"click"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handler1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lang="en" sz="12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Спасибо!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addEventListener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"click"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handler2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lang="en" sz="12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Спасибо ещё раз!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&lt;/script&gt;</a:t>
            </a:r>
            <a:endParaRPr sz="12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Объект события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&lt;input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type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"button"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value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"Нажми меня"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FF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"elem"</a:t>
            </a: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&lt;script&gt;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getElementById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'elem'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onclick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вывести тип события, элемент и координаты клика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type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 на 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currentTarget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"Координаты: 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clientX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":"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clientY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0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&lt;/script&gt;</a:t>
            </a:r>
            <a:endParaRPr sz="1400">
              <a:solidFill>
                <a:srgbClr val="800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Полезные ссылки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Введение в WEB APIs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Документ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Get Started With Viewing And Changing The DOM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Live DOM Viewer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Справочник по событиям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HTML DOM Events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API браузера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API для работы с документами (Document Object Model (DOM))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API, принимающие данные от сервера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для работы с графикой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Аудио и Видео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хранения данных на стороне пользователя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Сторонние API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Maps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75" y="1303325"/>
            <a:ext cx="75152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Иерархия типов DOM объектов 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525" y="1127125"/>
            <a:ext cx="45529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Объекты </a:t>
            </a:r>
            <a:r>
              <a:rPr b="1" i="1" lang="en"/>
              <a:t>window</a:t>
            </a:r>
            <a:r>
              <a:rPr lang="en"/>
              <a:t> и </a:t>
            </a:r>
            <a:r>
              <a:rPr b="1" i="1" lang="en"/>
              <a:t>document</a:t>
            </a:r>
            <a:endParaRPr b="1" i="1"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490" y="1152475"/>
            <a:ext cx="497302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2691913" y="4568875"/>
            <a:ext cx="37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https://www.w3schools.com/jsref/obj_window.asp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https://www.w3schools.com/jsref/dom_obj_document.asp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Навигация по узлам (нодам)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502" y="1152475"/>
            <a:ext cx="37509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Навигация по элементам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575" y="1331900"/>
            <a:ext cx="43148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