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60" r:id="rId2"/>
    <p:sldId id="261" r:id="rId3"/>
    <p:sldId id="265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2" r:id="rId18"/>
    <p:sldId id="266" r:id="rId19"/>
    <p:sldId id="258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1612-96C3-FB49-ADA5-B02F4C585055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75BA-13CB-5A4F-B86D-2C9F1420CF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9931-6558-954D-A879-86C3E86B48F0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0FC59-E2D0-E74B-8043-6FE3B30155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ltrain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6083606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+mj-lt"/>
              </a:rPr>
              <a:t>Soutenance de projet EIP - 2011</a:t>
            </a: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Statistiques/Retours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</a:t>
            </a:r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</a:t>
            </a:r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IOS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Bilan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Texte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1621723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Corps du texte </a:t>
            </a:r>
            <a:r>
              <a:rPr lang="fr-FR" sz="2800" dirty="0" err="1" smtClean="0">
                <a:solidFill>
                  <a:schemeClr val="accent5"/>
                </a:solidFill>
              </a:rPr>
              <a:t>lorem</a:t>
            </a:r>
            <a:r>
              <a:rPr lang="fr-FR" sz="2800" dirty="0" smtClean="0">
                <a:solidFill>
                  <a:schemeClr val="accent5"/>
                </a:solidFill>
              </a:rPr>
              <a:t> </a:t>
            </a:r>
            <a:r>
              <a:rPr lang="fr-FR" sz="2800" dirty="0" err="1" smtClean="0">
                <a:solidFill>
                  <a:schemeClr val="accent5"/>
                </a:solidFill>
              </a:rPr>
              <a:t>ipsum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URL : </a:t>
            </a: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http://</a:t>
            </a:r>
            <a:r>
              <a:rPr lang="fr-FR" sz="2800" dirty="0" err="1" smtClean="0">
                <a:solidFill>
                  <a:schemeClr val="accent5"/>
                </a:solidFill>
                <a:hlinkClick r:id="rId2"/>
              </a:rPr>
              <a:t>www.loltrain.com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endParaRPr lang="fr-FR" sz="2800" dirty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Sous-titre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1" y="3363573"/>
            <a:ext cx="8229600" cy="18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lorem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ipsum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tagada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/>
            </a:pPr>
            <a:r>
              <a:rPr lang="fr-FR" sz="3200" dirty="0" smtClean="0">
                <a:solidFill>
                  <a:schemeClr val="bg2"/>
                </a:solidFill>
                <a:ea typeface="ＭＳ Ｐゴシック" charset="-128"/>
                <a:cs typeface="ＭＳ Ｐゴシック" charset="-128"/>
              </a:rPr>
              <a:t>Etape future (non –réalisée ) …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Image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7200" y="559899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Légende</a:t>
            </a:r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12" name="Espace réservé du contenu 11" descr="MyNetworkBull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4613" r="-54613"/>
          <a:stretch>
            <a:fillRect/>
          </a:stretch>
        </p:blipFill>
        <p:spPr>
          <a:xfrm>
            <a:off x="937729" y="1377817"/>
            <a:ext cx="7143750" cy="392880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000" dirty="0" smtClean="0">
                <a:solidFill>
                  <a:schemeClr val="accent5"/>
                </a:solidFill>
              </a:rPr>
              <a:t>Introduction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Présentation du projet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Etude de l’existant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Spécifications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Statistique/Retours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Démonstration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Spécifications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Statistique/Retours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Démonstration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Windows Phone 7 Spécifications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Windows Phone 7 Démonstration</a:t>
            </a:r>
          </a:p>
          <a:p>
            <a:r>
              <a:rPr lang="fr-FR" sz="2000" dirty="0" smtClean="0">
                <a:solidFill>
                  <a:schemeClr val="bg2"/>
                </a:solidFill>
              </a:rPr>
              <a:t>IOS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Bilan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Chef de Projet : Clément BONFILS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Carole CHEVALIER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Aurélien BÉDUER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Fabien Le </a:t>
            </a:r>
            <a:r>
              <a:rPr lang="fr-FR" sz="2400" dirty="0" err="1" smtClean="0">
                <a:solidFill>
                  <a:schemeClr val="accent5"/>
                </a:solidFill>
              </a:rPr>
              <a:t>Moign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Luc FASQUELLE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Graphiste extérieur : </a:t>
            </a:r>
            <a:r>
              <a:rPr lang="fr-FR" sz="2400" dirty="0" err="1" smtClean="0">
                <a:solidFill>
                  <a:schemeClr val="accent5"/>
                </a:solidFill>
              </a:rPr>
              <a:t>Jocelin</a:t>
            </a:r>
            <a:r>
              <a:rPr lang="fr-FR" sz="2400" dirty="0" smtClean="0">
                <a:solidFill>
                  <a:schemeClr val="accent5"/>
                </a:solidFill>
              </a:rPr>
              <a:t> FRANCEZON</a:t>
            </a:r>
            <a:endParaRPr lang="fr-FR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4085582"/>
          </a:xfrm>
        </p:spPr>
        <p:txBody>
          <a:bodyPr/>
          <a:lstStyle/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EIP – </a:t>
            </a:r>
            <a:r>
              <a:rPr lang="fr-FR" sz="2400" dirty="0" err="1" smtClean="0">
                <a:solidFill>
                  <a:schemeClr val="accent5"/>
                </a:solidFill>
              </a:rPr>
              <a:t>Epitech</a:t>
            </a:r>
            <a:r>
              <a:rPr lang="fr-FR" sz="2400" dirty="0" smtClean="0">
                <a:solidFill>
                  <a:schemeClr val="accent5"/>
                </a:solidFill>
              </a:rPr>
              <a:t> Innovation Projet</a:t>
            </a: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Outils de Centralisation de Réseau </a:t>
            </a:r>
            <a:r>
              <a:rPr lang="fr-FR" sz="2400" dirty="0" err="1" smtClean="0">
                <a:solidFill>
                  <a:schemeClr val="accent5"/>
                </a:solidFill>
              </a:rPr>
              <a:t>Socieaux</a:t>
            </a:r>
            <a:endParaRPr lang="fr-FR" sz="2400" dirty="0" smtClean="0">
              <a:solidFill>
                <a:schemeClr val="accent5"/>
              </a:solidFill>
            </a:endParaRP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r>
              <a:rPr lang="fr-FR" sz="2400" dirty="0" smtClean="0">
                <a:solidFill>
                  <a:schemeClr val="accent5"/>
                </a:solidFill>
              </a:rPr>
              <a:t> – 750 millions  de membres actifs</a:t>
            </a: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r>
              <a:rPr lang="fr-FR" sz="2400" dirty="0" smtClean="0">
                <a:solidFill>
                  <a:schemeClr val="accent5"/>
                </a:solidFill>
              </a:rPr>
              <a:t> – 50 millions de membres actifs</a:t>
            </a: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Supports </a:t>
            </a:r>
          </a:p>
          <a:p>
            <a:pPr lvl="1">
              <a:buClr>
                <a:schemeClr val="accent5"/>
              </a:buClr>
            </a:pPr>
            <a:r>
              <a:rPr lang="fr-FR" sz="2000" dirty="0" smtClean="0">
                <a:solidFill>
                  <a:schemeClr val="accent5"/>
                </a:solidFill>
              </a:rPr>
              <a:t>PC/Mac/Linux – Microsoft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lvl="1">
              <a:buClr>
                <a:schemeClr val="accent5"/>
              </a:buClr>
            </a:pP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– Java</a:t>
            </a:r>
          </a:p>
          <a:p>
            <a:pPr lvl="1">
              <a:buClr>
                <a:schemeClr val="accent5"/>
              </a:buClr>
            </a:pPr>
            <a:r>
              <a:rPr lang="fr-FR" sz="2000" dirty="0" smtClean="0">
                <a:solidFill>
                  <a:schemeClr val="accent5"/>
                </a:solidFill>
              </a:rPr>
              <a:t>Windows Phone 7 – Microsoft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Envisagé puis mis de côté : </a:t>
            </a:r>
            <a:r>
              <a:rPr lang="fr-FR" sz="2400" dirty="0" err="1" smtClean="0">
                <a:solidFill>
                  <a:schemeClr val="accent5"/>
                </a:solidFill>
              </a:rPr>
              <a:t>MySpace</a:t>
            </a:r>
            <a:r>
              <a:rPr lang="fr-FR" sz="2400" dirty="0" smtClean="0">
                <a:solidFill>
                  <a:schemeClr val="accent5"/>
                </a:solidFill>
              </a:rPr>
              <a:t>, </a:t>
            </a:r>
            <a:r>
              <a:rPr lang="fr-FR" sz="2400" dirty="0" err="1" smtClean="0">
                <a:solidFill>
                  <a:schemeClr val="accent5"/>
                </a:solidFill>
              </a:rPr>
              <a:t>LinkedIn</a:t>
            </a:r>
            <a:r>
              <a:rPr lang="fr-FR" sz="2400" dirty="0" smtClean="0">
                <a:solidFill>
                  <a:schemeClr val="accent5"/>
                </a:solidFill>
              </a:rPr>
              <a:t>, </a:t>
            </a:r>
            <a:r>
              <a:rPr lang="fr-FR" sz="2400" dirty="0" err="1" smtClean="0">
                <a:solidFill>
                  <a:schemeClr val="accent5"/>
                </a:solidFill>
              </a:rPr>
              <a:t>Digg</a:t>
            </a:r>
            <a:r>
              <a:rPr lang="fr-FR" sz="2400" dirty="0" smtClean="0">
                <a:solidFill>
                  <a:schemeClr val="accent5"/>
                </a:solidFill>
              </a:rPr>
              <a:t>,…</a:t>
            </a: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 err="1" smtClean="0">
                <a:latin typeface="+mj-lt"/>
                <a:ea typeface="ＭＳ Ｐゴシック" charset="-128"/>
                <a:cs typeface="ＭＳ Ｐゴシック" charset="-128"/>
              </a:rPr>
              <a:t>myNetWork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Etude de l’existant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Moins d'une dizaine d'acteur sur le marché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Les plus utilisé alliant les deux réseau: 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Seesmic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PC/Mac/Linux (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), </a:t>
            </a: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iPhone</a:t>
            </a:r>
            <a:r>
              <a:rPr lang="fr-FR" sz="2000" dirty="0" smtClean="0">
                <a:solidFill>
                  <a:schemeClr val="accent5"/>
                </a:solidFill>
              </a:rPr>
              <a:t>, WP7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TweetDeck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PC/Mac/Linux (Adobe Air ou Chrome </a:t>
            </a:r>
            <a:r>
              <a:rPr lang="fr-FR" sz="2000" dirty="0" err="1" smtClean="0">
                <a:solidFill>
                  <a:schemeClr val="accent5"/>
                </a:solidFill>
              </a:rPr>
              <a:t>extention</a:t>
            </a:r>
            <a:r>
              <a:rPr lang="fr-FR" sz="2000" dirty="0" smtClean="0">
                <a:solidFill>
                  <a:schemeClr val="accent5"/>
                </a:solidFill>
              </a:rPr>
              <a:t>), </a:t>
            </a: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iPhone</a:t>
            </a:r>
            <a:endParaRPr lang="fr-FR" sz="20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Les gros acteur gérant un seul des réseau: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Tout les supports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 – Tout les </a:t>
            </a:r>
            <a:r>
              <a:rPr lang="fr-FR" sz="2000" dirty="0" err="1" smtClean="0">
                <a:solidFill>
                  <a:schemeClr val="accent5"/>
                </a:solidFill>
              </a:rPr>
              <a:t>suports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lvl="1"/>
            <a:r>
              <a:rPr lang="fr-FR" sz="2000" b="1" dirty="0" smtClean="0">
                <a:solidFill>
                  <a:schemeClr val="accent5"/>
                </a:solidFill>
              </a:rPr>
              <a:t>Microsoft </a:t>
            </a:r>
            <a:r>
              <a:rPr lang="fr-FR" sz="2000" b="1" dirty="0" err="1" smtClean="0">
                <a:solidFill>
                  <a:schemeClr val="accent5"/>
                </a:solidFill>
              </a:rPr>
              <a:t>Fishbowl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et WP7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d’actualités, liste d’amis des compte fusionné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Post de statut multi 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Chat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Recherche &amp; Trends </a:t>
            </a: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info, mur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Retweet</a:t>
            </a:r>
            <a:r>
              <a:rPr lang="fr-FR" sz="2400" dirty="0" smtClean="0">
                <a:solidFill>
                  <a:schemeClr val="accent5"/>
                </a:solidFill>
              </a:rPr>
              <a:t> et comment</a:t>
            </a: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+ de 4 000 téléchargement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XXXX actions (a voir avec le </a:t>
            </a:r>
            <a:r>
              <a:rPr lang="fr-FR" sz="2400" dirty="0" err="1" smtClean="0">
                <a:solidFill>
                  <a:schemeClr val="accent5"/>
                </a:solidFill>
              </a:rPr>
              <a:t>google</a:t>
            </a:r>
            <a:r>
              <a:rPr lang="fr-FR" sz="2400" dirty="0" smtClean="0">
                <a:solidFill>
                  <a:schemeClr val="accent5"/>
                </a:solidFill>
              </a:rPr>
              <a:t> </a:t>
            </a:r>
            <a:r>
              <a:rPr lang="fr-FR" sz="2400" dirty="0" err="1" smtClean="0">
                <a:solidFill>
                  <a:schemeClr val="accent5"/>
                </a:solidFill>
              </a:rPr>
              <a:t>analytics</a:t>
            </a:r>
            <a:r>
              <a:rPr lang="fr-FR" sz="2400" dirty="0" smtClean="0">
                <a:solidFill>
                  <a:schemeClr val="accent5"/>
                </a:solidFill>
              </a:rPr>
              <a:t>)</a:t>
            </a: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Statistiques/Retours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5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d’actualités, liste d’amis des compte fusionné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Post de statut et </a:t>
            </a:r>
            <a:r>
              <a:rPr lang="fr-FR" sz="2400" dirty="0" err="1" smtClean="0">
                <a:solidFill>
                  <a:schemeClr val="accent5"/>
                </a:solidFill>
              </a:rPr>
              <a:t>imagesmulti</a:t>
            </a:r>
            <a:r>
              <a:rPr lang="fr-FR" sz="2400" dirty="0" smtClean="0">
                <a:solidFill>
                  <a:schemeClr val="accent5"/>
                </a:solidFill>
              </a:rPr>
              <a:t> 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Messages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Raccourcisseur</a:t>
            </a:r>
            <a:r>
              <a:rPr lang="fr-FR" sz="2400" dirty="0" smtClean="0">
                <a:solidFill>
                  <a:schemeClr val="accent5"/>
                </a:solidFill>
              </a:rPr>
              <a:t> d’url dans les </a:t>
            </a:r>
            <a:r>
              <a:rPr lang="fr-FR" sz="2400" dirty="0" err="1" smtClean="0">
                <a:solidFill>
                  <a:schemeClr val="accent5"/>
                </a:solidFill>
              </a:rPr>
              <a:t>status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info, mur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Retweet</a:t>
            </a:r>
            <a:r>
              <a:rPr lang="fr-FR" sz="2400" dirty="0" smtClean="0">
                <a:solidFill>
                  <a:schemeClr val="accent5"/>
                </a:solidFill>
              </a:rPr>
              <a:t> et comment</a:t>
            </a: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network">
  <a:themeElements>
    <a:clrScheme name="Personnalisée 1">
      <a:dk1>
        <a:srgbClr val="3479C0"/>
      </a:dk1>
      <a:lt1>
        <a:sysClr val="window" lastClr="FFFFFF"/>
      </a:lt1>
      <a:dk2>
        <a:srgbClr val="3A3A3A"/>
      </a:dk2>
      <a:lt2>
        <a:srgbClr val="C5D1D7"/>
      </a:lt2>
      <a:accent1>
        <a:srgbClr val="3479C0"/>
      </a:accent1>
      <a:accent2>
        <a:srgbClr val="2FACBD"/>
      </a:accent2>
      <a:accent3>
        <a:srgbClr val="5ED9F0"/>
      </a:accent3>
      <a:accent4>
        <a:srgbClr val="404040"/>
      </a:accent4>
      <a:accent5>
        <a:srgbClr val="808080"/>
      </a:accent5>
      <a:accent6>
        <a:srgbClr val="BFBFBF"/>
      </a:accent6>
      <a:hlink>
        <a:srgbClr val="00A3D6"/>
      </a:hlink>
      <a:folHlink>
        <a:srgbClr val="4D69B2"/>
      </a:folHlink>
    </a:clrScheme>
    <a:fontScheme name="Exposition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mynetwork.thmx</Template>
  <TotalTime>179</TotalTime>
  <Words>333</Words>
  <Application>Microsoft Office PowerPoint</Application>
  <PresentationFormat>Affichage à l'écran (4:3)</PresentationFormat>
  <Paragraphs>87</Paragraphs>
  <Slides>19</Slides>
  <Notes>0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mynetwork</vt:lpstr>
      <vt:lpstr>Diapositive 1</vt:lpstr>
      <vt:lpstr>Sommaire</vt:lpstr>
      <vt:lpstr>Introduction</vt:lpstr>
      <vt:lpstr>Présentation du projet</vt:lpstr>
      <vt:lpstr>Etude de l’existant</vt:lpstr>
      <vt:lpstr>Android</vt:lpstr>
      <vt:lpstr>Android</vt:lpstr>
      <vt:lpstr>Android</vt:lpstr>
      <vt:lpstr>Silverlight</vt:lpstr>
      <vt:lpstr>Silverlight</vt:lpstr>
      <vt:lpstr>Silverlight</vt:lpstr>
      <vt:lpstr>Windows Phone 7</vt:lpstr>
      <vt:lpstr>Windows Phone 7</vt:lpstr>
      <vt:lpstr>IOS</vt:lpstr>
      <vt:lpstr>Bilan</vt:lpstr>
      <vt:lpstr>Conclusion</vt:lpstr>
      <vt:lpstr>Diapositive 17</vt:lpstr>
      <vt:lpstr>Titre - Texte </vt:lpstr>
      <vt:lpstr>Titre - Image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Jocelin Francezon</dc:creator>
  <cp:lastModifiedBy>Riges</cp:lastModifiedBy>
  <cp:revision>47</cp:revision>
  <dcterms:created xsi:type="dcterms:W3CDTF">2011-09-05T20:03:43Z</dcterms:created>
  <dcterms:modified xsi:type="dcterms:W3CDTF">2011-09-07T21:07:53Z</dcterms:modified>
</cp:coreProperties>
</file>