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65" r:id="rId4"/>
    <p:sldId id="279" r:id="rId5"/>
    <p:sldId id="263" r:id="rId6"/>
    <p:sldId id="267" r:id="rId7"/>
    <p:sldId id="271" r:id="rId8"/>
    <p:sldId id="273" r:id="rId9"/>
    <p:sldId id="268" r:id="rId10"/>
    <p:sldId id="270" r:id="rId11"/>
    <p:sldId id="274" r:id="rId12"/>
    <p:sldId id="275" r:id="rId13"/>
    <p:sldId id="276" r:id="rId14"/>
    <p:sldId id="269" r:id="rId15"/>
    <p:sldId id="277" r:id="rId16"/>
    <p:sldId id="280" r:id="rId17"/>
    <p:sldId id="262" r:id="rId18"/>
    <p:sldId id="266" r:id="rId19"/>
    <p:sldId id="258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IOS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000" dirty="0" smtClean="0">
                <a:solidFill>
                  <a:schemeClr val="accent5"/>
                </a:solidFill>
              </a:rPr>
              <a:t>Maquettes </a:t>
            </a:r>
            <a:r>
              <a:rPr lang="fr-FR" sz="2000" dirty="0" err="1" smtClean="0">
                <a:solidFill>
                  <a:schemeClr val="accent5"/>
                </a:solidFill>
              </a:rPr>
              <a:t>Iphones</a:t>
            </a:r>
            <a:r>
              <a:rPr lang="fr-FR" sz="2000" dirty="0" smtClean="0">
                <a:solidFill>
                  <a:schemeClr val="accent5"/>
                </a:solidFill>
              </a:rPr>
              <a:t> ?</a:t>
            </a:r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smtClean="0">
                <a:solidFill>
                  <a:schemeClr val="accent5"/>
                </a:solidFill>
              </a:rPr>
              <a:t>1944 téléchargement (unique ?)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615 utilisateurs actifs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XXXX actions (a voir avec le </a:t>
            </a:r>
            <a:r>
              <a:rPr lang="fr-FR" sz="2400" dirty="0" err="1" smtClean="0">
                <a:solidFill>
                  <a:schemeClr val="accent5"/>
                </a:solidFill>
              </a:rPr>
              <a:t>google</a:t>
            </a:r>
            <a:r>
              <a:rPr lang="fr-FR" sz="2400" dirty="0" smtClean="0">
                <a:solidFill>
                  <a:schemeClr val="accent5"/>
                </a:solidFill>
              </a:rPr>
              <a:t> </a:t>
            </a:r>
            <a:r>
              <a:rPr lang="fr-FR" sz="2400" dirty="0" err="1" smtClean="0">
                <a:solidFill>
                  <a:schemeClr val="accent5"/>
                </a:solidFill>
              </a:rPr>
              <a:t>analytics</a:t>
            </a:r>
            <a:r>
              <a:rPr lang="fr-FR" sz="2400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 bwMode="auto">
          <a:xfrm>
            <a:off x="457200" y="1905712"/>
            <a:ext cx="82296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5"/>
                </a:solidFill>
              </a:rPr>
              <a:t>Application Web en version Alpha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disponible en Beta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5"/>
                </a:solidFill>
              </a:rPr>
              <a:t>Version Windows Phone 7 en développement</a:t>
            </a: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5"/>
                </a:solidFill>
              </a:rPr>
              <a:t>Fonctionnalités 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Bilan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Ouverture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797808"/>
            <a:ext cx="8229600" cy="762512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Gros potentiel restant à exploiter :</a:t>
            </a:r>
          </a:p>
          <a:p>
            <a:pPr>
              <a:buClr>
                <a:schemeClr val="accent5"/>
              </a:buClr>
              <a:buNone/>
            </a:pPr>
            <a:endParaRPr lang="fr-FR" sz="2800" dirty="0" smtClean="0">
              <a:solidFill>
                <a:schemeClr val="accent5"/>
              </a:solidFill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560320"/>
            <a:ext cx="8229600" cy="31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Ajout de nouveaux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réseau sociaux (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google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+,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linkedin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…)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Développement de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s versions Windows Phone et 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iPhone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Ajout de nouvelles fonctionnalités exclusives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0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Spécifications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Démonstration</a:t>
            </a:r>
          </a:p>
          <a:p>
            <a:r>
              <a:rPr lang="fr-FR" sz="2000" dirty="0" smtClean="0">
                <a:solidFill>
                  <a:schemeClr val="bg2"/>
                </a:solidFill>
              </a:rPr>
              <a:t>IOS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Bilan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</a:t>
            </a:r>
            <a:r>
              <a:rPr lang="fr-FR" sz="2400" dirty="0" err="1" smtClean="0">
                <a:solidFill>
                  <a:schemeClr val="accent5"/>
                </a:solidFill>
              </a:rPr>
              <a:t>Moign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575397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EIP – Etna Innovation Project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Contexte du projet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624328"/>
            <a:ext cx="8229600" cy="33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Gestion de projet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Marketing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Suivi qualité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Maitrise de différentes technologies et langage de programmation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</a:t>
            </a:r>
            <a:r>
              <a:rPr lang="fr-FR" sz="2400" dirty="0" smtClean="0">
                <a:solidFill>
                  <a:schemeClr val="accent5"/>
                </a:solidFill>
              </a:rPr>
              <a:t>de Centralisation de Réseau </a:t>
            </a:r>
            <a:r>
              <a:rPr lang="fr-FR" sz="2400" dirty="0" err="1" smtClean="0">
                <a:solidFill>
                  <a:schemeClr val="accent5"/>
                </a:solidFill>
              </a:rPr>
              <a:t>Socieaux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</a:t>
            </a:r>
            <a:r>
              <a:rPr lang="fr-FR" sz="2400" dirty="0" smtClean="0">
                <a:solidFill>
                  <a:schemeClr val="accent5"/>
                </a:solidFill>
              </a:rPr>
              <a:t>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bg2"/>
                </a:solidFill>
                <a:cs typeface="ＭＳ Ｐゴシック" charset="-128"/>
              </a:rPr>
              <a:t>Google + - 25 millions </a:t>
            </a:r>
            <a:r>
              <a:rPr lang="fr-FR" sz="2400" dirty="0" smtClean="0">
                <a:solidFill>
                  <a:schemeClr val="bg2"/>
                </a:solidFill>
                <a:cs typeface="ＭＳ Ｐゴシック" charset="-128"/>
              </a:rPr>
              <a:t>d’utilisateurs</a:t>
            </a:r>
            <a:endParaRPr lang="fr-FR" sz="2400" dirty="0" smtClean="0">
              <a:solidFill>
                <a:schemeClr val="bg2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PC/Mac/Linux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Windows Phone 7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Envisagé puis mis de côté : </a:t>
            </a:r>
            <a:r>
              <a:rPr lang="fr-FR" sz="2400" dirty="0" err="1" smtClean="0">
                <a:solidFill>
                  <a:schemeClr val="accent5"/>
                </a:solidFill>
              </a:rPr>
              <a:t>MySpace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LinkedIn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Digg</a:t>
            </a:r>
            <a:r>
              <a:rPr lang="fr-FR" sz="2400" dirty="0" smtClean="0">
                <a:solidFill>
                  <a:schemeClr val="accent5"/>
                </a:solidFill>
              </a:rPr>
              <a:t>,…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marché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réseau: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r>
              <a:rPr lang="fr-FR" sz="2000" dirty="0" smtClean="0">
                <a:solidFill>
                  <a:schemeClr val="accent5"/>
                </a:solidFill>
              </a:rPr>
              <a:t>, 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PC/Mac/Linux (Adobe Air ou Chrome </a:t>
            </a:r>
            <a:r>
              <a:rPr lang="fr-FR" sz="2000" dirty="0" err="1" smtClean="0">
                <a:solidFill>
                  <a:schemeClr val="accent5"/>
                </a:solidFill>
              </a:rPr>
              <a:t>extention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 gérant un seul des réseau: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Tout 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Tout les </a:t>
            </a:r>
            <a:r>
              <a:rPr lang="fr-FR" sz="2000" dirty="0" err="1" smtClean="0">
                <a:solidFill>
                  <a:schemeClr val="accent5"/>
                </a:solidFill>
              </a:rPr>
              <a:t>suports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et images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</a:t>
            </a:r>
            <a:r>
              <a:rPr lang="fr-FR" sz="2400" smtClean="0">
                <a:solidFill>
                  <a:schemeClr val="accent5"/>
                </a:solidFill>
              </a:rPr>
              <a:t>les statut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d’actualités, liste d’amis des compte fusionné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Post de statut multi 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Trends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Retweet</a:t>
            </a:r>
            <a:r>
              <a:rPr lang="fr-FR" sz="2400" dirty="0" smtClean="0">
                <a:solidFill>
                  <a:schemeClr val="accent5"/>
                </a:solidFill>
              </a:rPr>
              <a:t> et comment</a:t>
            </a:r>
          </a:p>
          <a:p>
            <a:r>
              <a:rPr lang="fr-FR" sz="2400" smtClean="0">
                <a:solidFill>
                  <a:schemeClr val="accent5"/>
                </a:solidFill>
              </a:rPr>
              <a:t>Multi Langue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227</TotalTime>
  <Words>411</Words>
  <Application>Microsoft Office PowerPoint</Application>
  <PresentationFormat>Affichage à l'écran (4:3)</PresentationFormat>
  <Paragraphs>106</Paragraphs>
  <Slides>19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mynetwork</vt:lpstr>
      <vt:lpstr>Diapositive 1</vt:lpstr>
      <vt:lpstr>Sommaire</vt:lpstr>
      <vt:lpstr>Introduction</vt:lpstr>
      <vt:lpstr>Introduction</vt:lpstr>
      <vt:lpstr>Présentation du projet</vt:lpstr>
      <vt:lpstr>Etude de l’existant</vt:lpstr>
      <vt:lpstr>Silverlight</vt:lpstr>
      <vt:lpstr>Silverlight</vt:lpstr>
      <vt:lpstr>Android</vt:lpstr>
      <vt:lpstr>Android</vt:lpstr>
      <vt:lpstr>Windows Phone 7</vt:lpstr>
      <vt:lpstr>Windows Phone 7</vt:lpstr>
      <vt:lpstr>IOS</vt:lpstr>
      <vt:lpstr>Communication</vt:lpstr>
      <vt:lpstr>Conclusion</vt:lpstr>
      <vt:lpstr>Conclusion</vt:lpstr>
      <vt:lpstr>Diapositive 17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Riges</cp:lastModifiedBy>
  <cp:revision>62</cp:revision>
  <dcterms:created xsi:type="dcterms:W3CDTF">2011-09-05T20:03:43Z</dcterms:created>
  <dcterms:modified xsi:type="dcterms:W3CDTF">2011-09-08T14:44:01Z</dcterms:modified>
</cp:coreProperties>
</file>