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60" r:id="rId2"/>
    <p:sldId id="261" r:id="rId3"/>
    <p:sldId id="265" r:id="rId4"/>
    <p:sldId id="279" r:id="rId5"/>
    <p:sldId id="263" r:id="rId6"/>
    <p:sldId id="267" r:id="rId7"/>
    <p:sldId id="271" r:id="rId8"/>
    <p:sldId id="273" r:id="rId9"/>
    <p:sldId id="268" r:id="rId10"/>
    <p:sldId id="270" r:id="rId11"/>
    <p:sldId id="274" r:id="rId12"/>
    <p:sldId id="275" r:id="rId13"/>
    <p:sldId id="276" r:id="rId14"/>
    <p:sldId id="281" r:id="rId15"/>
    <p:sldId id="269" r:id="rId16"/>
    <p:sldId id="277" r:id="rId17"/>
    <p:sldId id="280" r:id="rId18"/>
    <p:sldId id="262" r:id="rId1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91612-96C3-FB49-ADA5-B02F4C585055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F75BA-13CB-5A4F-B86D-2C9F1420CF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49931-6558-954D-A879-86C3E86B48F0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0FC59-E2D0-E74B-8043-6FE3B30155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B5DCD-40DC-5844-9C05-E0DFE5F22869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60B5DCD-40DC-5844-9C05-E0DFE5F22869}" type="datetimeFigureOut">
              <a:rPr lang="fr-FR" smtClean="0"/>
              <a:pPr/>
              <a:t>09/09/2011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9B4098C-5C4F-404D-9BC0-1CFA18FE2B9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myNETwork.Project" TargetMode="External"/><Relationship Id="rId2" Type="http://schemas.openxmlformats.org/officeDocument/2006/relationships/hyperlink" Target="http://mynetwork-projec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NULL" TargetMode="External"/><Relationship Id="rId4" Type="http://schemas.openxmlformats.org/officeDocument/2006/relationships/hyperlink" Target="https://twitter.com/#!/P_myNETwork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6083606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+mj-lt"/>
              </a:rPr>
              <a:t>Soutenance de projet EIP - 2011</a:t>
            </a:r>
            <a:endParaRPr lang="fr-FR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5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Windows Phone 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Fils d’actualités et liste d’amis des comptes fusionnés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Mise à jour de statut multi-comptes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Messages privés </a:t>
            </a: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Raccourcisseur</a:t>
            </a:r>
            <a:r>
              <a:rPr lang="fr-FR" sz="2400" dirty="0" smtClean="0">
                <a:solidFill>
                  <a:schemeClr val="accent5"/>
                </a:solidFill>
              </a:rPr>
              <a:t> d’url dans les statuts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Affichage des profils des amis avec photo, infos, mur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« </a:t>
            </a:r>
            <a:r>
              <a:rPr lang="fr-FR" sz="2400" dirty="0" err="1" smtClean="0">
                <a:solidFill>
                  <a:schemeClr val="accent5"/>
                </a:solidFill>
              </a:rPr>
              <a:t>Retweets</a:t>
            </a:r>
            <a:r>
              <a:rPr lang="fr-FR" sz="2400" dirty="0" smtClean="0">
                <a:solidFill>
                  <a:schemeClr val="accent5"/>
                </a:solidFill>
              </a:rPr>
              <a:t> » et commentaires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Multilingue</a:t>
            </a:r>
          </a:p>
          <a:p>
            <a:endParaRPr lang="fr-FR" sz="2400" dirty="0" smtClean="0">
              <a:solidFill>
                <a:schemeClr val="accent5"/>
              </a:solidFill>
            </a:endParaRPr>
          </a:p>
          <a:p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Windows Phone 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6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iPhone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4" descr="20110209_Flux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71067"/>
            <a:ext cx="2671996" cy="5170487"/>
          </a:xfrm>
        </p:spPr>
      </p:pic>
      <p:pic>
        <p:nvPicPr>
          <p:cNvPr id="7" name="Image 6" descr="20110209_Flux_twitter_op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476" y="965734"/>
            <a:ext cx="2674752" cy="5175818"/>
          </a:xfrm>
          <a:prstGeom prst="rect">
            <a:avLst/>
          </a:prstGeom>
        </p:spPr>
      </p:pic>
      <p:pic>
        <p:nvPicPr>
          <p:cNvPr id="9" name="Image 8" descr="20110902_TwitterProfi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803" y="965734"/>
            <a:ext cx="2671996" cy="5170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Communication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noProof="0" dirty="0" smtClean="0">
                <a:latin typeface="+mj-lt"/>
                <a:ea typeface="ＭＳ Ｐゴシック" charset="-128"/>
                <a:cs typeface="ＭＳ Ｐゴシック" charset="-128"/>
              </a:rPr>
              <a:t>Les supports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947672"/>
            <a:ext cx="8382000" cy="4215384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Site web : </a:t>
            </a: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  <a:hlinkClick r:id="rId2"/>
              </a:rPr>
              <a:t>http://mynetwork-project.com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800" dirty="0" err="1" smtClean="0">
                <a:solidFill>
                  <a:schemeClr val="accent5"/>
                </a:solidFill>
              </a:rPr>
              <a:t>Facebook</a:t>
            </a:r>
            <a:r>
              <a:rPr lang="fr-FR" sz="2800" dirty="0" smtClean="0">
                <a:solidFill>
                  <a:schemeClr val="accent5"/>
                </a:solidFill>
              </a:rPr>
              <a:t> :</a:t>
            </a: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  <a:hlinkClick r:id="rId3"/>
              </a:rPr>
              <a:t>http://www.facebook.com/myNETwork.Project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800" dirty="0" err="1" smtClean="0">
                <a:solidFill>
                  <a:schemeClr val="accent5"/>
                </a:solidFill>
              </a:rPr>
              <a:t>Twitter</a:t>
            </a:r>
            <a:r>
              <a:rPr lang="fr-FR" sz="2800" dirty="0" smtClean="0">
                <a:solidFill>
                  <a:schemeClr val="accent5"/>
                </a:solidFill>
              </a:rPr>
              <a:t> :</a:t>
            </a: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  <a:hlinkClick r:id="rId4"/>
              </a:rPr>
              <a:t>https://twitter.com/#!/P_myNETwork</a:t>
            </a:r>
            <a:endParaRPr lang="fr-FR" sz="2800" dirty="0" smtClean="0">
              <a:solidFill>
                <a:schemeClr val="accent5"/>
              </a:solidFill>
            </a:endParaRPr>
          </a:p>
          <a:p>
            <a:pPr>
              <a:buClr>
                <a:schemeClr val="accent5"/>
              </a:buClr>
              <a:buNone/>
            </a:pPr>
            <a:r>
              <a:rPr lang="fr-FR" sz="2800" dirty="0" err="1" smtClean="0">
                <a:solidFill>
                  <a:schemeClr val="accent5"/>
                </a:solidFill>
              </a:rPr>
              <a:t>Android</a:t>
            </a:r>
            <a:r>
              <a:rPr lang="fr-FR" sz="2800" dirty="0" smtClean="0">
                <a:solidFill>
                  <a:schemeClr val="accent5"/>
                </a:solidFill>
              </a:rPr>
              <a:t> </a:t>
            </a:r>
            <a:r>
              <a:rPr lang="fr-FR" sz="2800" dirty="0" err="1" smtClean="0">
                <a:solidFill>
                  <a:schemeClr val="accent5"/>
                </a:solidFill>
              </a:rPr>
              <a:t>market</a:t>
            </a:r>
            <a:r>
              <a:rPr lang="fr-FR" sz="2800" dirty="0" smtClean="0">
                <a:solidFill>
                  <a:schemeClr val="accent5"/>
                </a:solidFill>
              </a:rPr>
              <a:t>  : </a:t>
            </a:r>
          </a:p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  <a:hlinkClick r:id="rId5" invalidUrl="https:///"/>
              </a:rPr>
              <a:t>https://</a:t>
            </a:r>
            <a:r>
              <a:rPr lang="fr-FR" sz="2800" dirty="0" smtClean="0">
                <a:solidFill>
                  <a:schemeClr val="accent5"/>
                </a:solidFill>
                <a:hlinkClick r:id="rId2"/>
              </a:rPr>
              <a:t>market.android.com/details?id=com.myNETwork</a:t>
            </a:r>
            <a:endParaRPr lang="fr-FR" sz="2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Communication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Lancement de l’application </a:t>
            </a:r>
            <a:r>
              <a:rPr lang="fr-FR" sz="2400" dirty="0" err="1" smtClean="0">
                <a:solidFill>
                  <a:schemeClr val="accent5"/>
                </a:solidFill>
              </a:rPr>
              <a:t>android</a:t>
            </a:r>
            <a:r>
              <a:rPr lang="fr-FR" sz="2400" dirty="0" smtClean="0">
                <a:solidFill>
                  <a:schemeClr val="accent5"/>
                </a:solidFill>
              </a:rPr>
              <a:t> le 08 août 2011 :</a:t>
            </a:r>
          </a:p>
          <a:p>
            <a:pPr lvl="1">
              <a:buFontTx/>
              <a:buChar char="-"/>
            </a:pPr>
            <a:r>
              <a:rPr lang="fr-FR" sz="2000" dirty="0" smtClean="0">
                <a:solidFill>
                  <a:schemeClr val="accent5"/>
                </a:solidFill>
              </a:rPr>
              <a:t>2400</a:t>
            </a:r>
            <a:r>
              <a:rPr lang="fr-FR" sz="2000" dirty="0" smtClean="0">
                <a:solidFill>
                  <a:schemeClr val="accent5"/>
                </a:solidFill>
              </a:rPr>
              <a:t> téléchargements</a:t>
            </a:r>
          </a:p>
          <a:p>
            <a:pPr lvl="1">
              <a:buFontTx/>
              <a:buChar char="-"/>
            </a:pPr>
            <a:r>
              <a:rPr lang="fr-FR" sz="2000" dirty="0" smtClean="0">
                <a:solidFill>
                  <a:schemeClr val="accent5"/>
                </a:solidFill>
              </a:rPr>
              <a:t>700 </a:t>
            </a:r>
            <a:r>
              <a:rPr lang="fr-FR" sz="2000" dirty="0" smtClean="0">
                <a:solidFill>
                  <a:schemeClr val="accent5"/>
                </a:solidFill>
              </a:rPr>
              <a:t>utilisateurs </a:t>
            </a:r>
            <a:r>
              <a:rPr lang="fr-FR" sz="2000" dirty="0" smtClean="0">
                <a:solidFill>
                  <a:schemeClr val="accent5"/>
                </a:solidFill>
              </a:rPr>
              <a:t>actifs</a:t>
            </a:r>
          </a:p>
          <a:p>
            <a:pPr lvl="1">
              <a:buFontTx/>
              <a:buChar char="-"/>
            </a:pPr>
            <a:r>
              <a:rPr lang="fr-FR" sz="2000" dirty="0" smtClean="0">
                <a:solidFill>
                  <a:schemeClr val="accent5"/>
                </a:solidFill>
              </a:rPr>
              <a:t>6500 pages vues par jour</a:t>
            </a:r>
          </a:p>
          <a:p>
            <a:pPr lvl="1">
              <a:buFontTx/>
              <a:buChar char="-"/>
            </a:pPr>
            <a:r>
              <a:rPr lang="fr-FR" sz="2000" dirty="0" smtClean="0">
                <a:solidFill>
                  <a:schemeClr val="accent5"/>
                </a:solidFill>
              </a:rPr>
              <a:t>70 000 appels à l’API </a:t>
            </a:r>
            <a:r>
              <a:rPr lang="fr-FR" sz="2000" dirty="0" err="1" smtClean="0">
                <a:solidFill>
                  <a:schemeClr val="accent5"/>
                </a:solidFill>
              </a:rPr>
              <a:t>Faceboo</a:t>
            </a:r>
            <a:r>
              <a:rPr lang="fr-FR" sz="2000" dirty="0" err="1" smtClean="0">
                <a:solidFill>
                  <a:schemeClr val="accent5"/>
                </a:solidFill>
              </a:rPr>
              <a:t>k</a:t>
            </a:r>
            <a:r>
              <a:rPr lang="fr-FR" sz="2000" dirty="0" smtClean="0">
                <a:solidFill>
                  <a:schemeClr val="accent5"/>
                </a:solidFill>
              </a:rPr>
              <a:t> par jour</a:t>
            </a:r>
          </a:p>
          <a:p>
            <a:pPr lvl="1">
              <a:buFontTx/>
              <a:buChar char="-"/>
            </a:pPr>
            <a:r>
              <a:rPr lang="fr-FR" sz="2000" dirty="0" smtClean="0">
                <a:solidFill>
                  <a:schemeClr val="accent5"/>
                </a:solidFill>
              </a:rPr>
              <a:t>35 notes, avec une moyenne de 4.3/5</a:t>
            </a:r>
            <a:endParaRPr lang="fr-FR" sz="2000" dirty="0" smtClean="0">
              <a:solidFill>
                <a:schemeClr val="accent5"/>
              </a:solidFill>
            </a:endParaRPr>
          </a:p>
        </p:txBody>
      </p:sp>
      <p:sp>
        <p:nvSpPr>
          <p:cNvPr id="9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Statistiques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 bwMode="auto">
          <a:xfrm>
            <a:off x="457200" y="1905712"/>
            <a:ext cx="82296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accent5"/>
              </a:buClr>
              <a:buFont typeface="Arial" pitchFamily="34" charset="0"/>
              <a:buChar char="•"/>
            </a:pPr>
            <a:endParaRPr lang="fr-FR" sz="2400" dirty="0" smtClean="0">
              <a:solidFill>
                <a:schemeClr val="accent5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Fonctionnalités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Application Web en version Alpha</a:t>
            </a:r>
            <a:endParaRPr lang="fr-FR" sz="2400" dirty="0" smtClean="0">
              <a:solidFill>
                <a:schemeClr val="accent5"/>
              </a:solidFill>
              <a:ea typeface="ＭＳ Ｐゴシック" charset="-128"/>
              <a:cs typeface="ＭＳ Ｐゴシック" charset="-128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Version </a:t>
            </a:r>
            <a:r>
              <a:rPr lang="fr-FR" sz="2400" dirty="0" err="1" smtClean="0">
                <a:solidFill>
                  <a:schemeClr val="accent5"/>
                </a:solidFill>
              </a:rPr>
              <a:t>Android</a:t>
            </a:r>
            <a:r>
              <a:rPr lang="fr-FR" sz="2400" dirty="0" smtClean="0">
                <a:solidFill>
                  <a:schemeClr val="accent5"/>
                </a:solidFill>
              </a:rPr>
              <a:t> disponible en Beta</a:t>
            </a:r>
            <a:endParaRPr lang="fr-FR" sz="2400" dirty="0" smtClean="0">
              <a:solidFill>
                <a:schemeClr val="accent5"/>
              </a:solidFill>
              <a:ea typeface="ＭＳ Ｐゴシック" charset="-128"/>
              <a:cs typeface="ＭＳ Ｐゴシック" charset="-128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Version Windows Phone 7 en développement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2400" dirty="0" smtClean="0">
                <a:solidFill>
                  <a:schemeClr val="accent5"/>
                </a:solidFill>
              </a:rPr>
              <a:t>Version </a:t>
            </a:r>
            <a:r>
              <a:rPr lang="fr-FR" sz="2400" dirty="0" err="1" smtClean="0">
                <a:solidFill>
                  <a:schemeClr val="accent5"/>
                </a:solidFill>
              </a:rPr>
              <a:t>iPhone</a:t>
            </a:r>
            <a:r>
              <a:rPr lang="fr-FR" sz="2400" dirty="0" smtClean="0">
                <a:solidFill>
                  <a:schemeClr val="accent5"/>
                </a:solidFill>
              </a:rPr>
              <a:t> en conception</a:t>
            </a:r>
          </a:p>
          <a:p>
            <a:pPr>
              <a:buFont typeface="Arial" pitchFamily="34" charset="0"/>
              <a:buChar char="•"/>
            </a:pPr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Bilan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248250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/>
              <a:t>Gros </a:t>
            </a:r>
            <a:r>
              <a:rPr lang="fr-FR" sz="3600" dirty="0" smtClean="0"/>
              <a:t>potentiel restant à exploiter </a:t>
            </a:r>
            <a:r>
              <a:rPr lang="fr-FR" sz="3600" dirty="0" smtClean="0"/>
              <a:t>:</a:t>
            </a:r>
            <a:endParaRPr lang="fr-FR" sz="3600" dirty="0" smtClean="0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 bwMode="auto">
          <a:xfrm>
            <a:off x="457200" y="2224007"/>
            <a:ext cx="8229600" cy="351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Ajout </a:t>
            </a:r>
            <a:r>
              <a:rPr kumimoji="0" lang="fr-F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de</a:t>
            </a:r>
            <a:r>
              <a:rPr kumimoji="0" lang="fr-F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réseau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sociaux (</a:t>
            </a:r>
            <a:r>
              <a:rPr lang="fr-FR" sz="2400" dirty="0" err="1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kumimoji="0" lang="fr-F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oogle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+, </a:t>
            </a:r>
            <a:r>
              <a:rPr lang="fr-FR" sz="24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L</a:t>
            </a:r>
            <a:r>
              <a:rPr kumimoji="0" lang="fr-F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inkedIn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, </a:t>
            </a:r>
            <a:r>
              <a:rPr kumimoji="0" lang="fr-F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Foursquare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)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Développement des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v</a:t>
            </a:r>
            <a:r>
              <a:rPr lang="fr-FR" sz="2400" dirty="0" err="1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ersions</a:t>
            </a:r>
            <a:r>
              <a:rPr lang="fr-FR" sz="24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fr-FR" sz="24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Windows Phone et </a:t>
            </a:r>
            <a:r>
              <a:rPr lang="fr-FR" sz="2400" dirty="0" err="1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iPhone</a:t>
            </a:r>
            <a:endParaRPr lang="fr-FR" sz="2400" dirty="0" smtClean="0">
              <a:solidFill>
                <a:schemeClr val="accent5"/>
              </a:solidFill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lang="fr-FR" sz="24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Ajout de nouvelles fonctionnalités exclusives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Sommaire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726250"/>
            <a:ext cx="8229600" cy="451218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Introduction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Présentation du projet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Etude de l’existant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Silverlight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Android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Windows Phone 7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iPhone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Communication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854436"/>
            <a:ext cx="8229600" cy="4383993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Chef de Projet : Clément BONFILS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Carole CHEVALIER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Aurélien BÉDUER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Fabien LE MOIGN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Luc FASQUELLE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Graphiste extérieur : </a:t>
            </a:r>
            <a:r>
              <a:rPr lang="fr-FR" sz="2400" dirty="0" err="1" smtClean="0">
                <a:solidFill>
                  <a:schemeClr val="accent5"/>
                </a:solidFill>
              </a:rPr>
              <a:t>Jocelin</a:t>
            </a:r>
            <a:r>
              <a:rPr lang="fr-FR" sz="2400" dirty="0" smtClean="0">
                <a:solidFill>
                  <a:schemeClr val="accent5"/>
                </a:solidFill>
              </a:rPr>
              <a:t> FRANCEZON</a:t>
            </a:r>
            <a:endParaRPr lang="fr-FR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575397"/>
          </a:xfrm>
        </p:spPr>
        <p:txBody>
          <a:bodyPr/>
          <a:lstStyle/>
          <a:p>
            <a:pPr>
              <a:buClr>
                <a:schemeClr val="accent5"/>
              </a:buClr>
              <a:buNone/>
            </a:pPr>
            <a:r>
              <a:rPr lang="fr-FR" sz="2800" dirty="0" smtClean="0">
                <a:solidFill>
                  <a:schemeClr val="accent5"/>
                </a:solidFill>
              </a:rPr>
              <a:t>EIP – Etna </a:t>
            </a:r>
            <a:r>
              <a:rPr lang="fr-FR" sz="2800" dirty="0" err="1" smtClean="0">
                <a:solidFill>
                  <a:schemeClr val="accent5"/>
                </a:solidFill>
              </a:rPr>
              <a:t>Innovative</a:t>
            </a:r>
            <a:r>
              <a:rPr lang="fr-FR" sz="2800" dirty="0" smtClean="0">
                <a:solidFill>
                  <a:schemeClr val="accent5"/>
                </a:solidFill>
              </a:rPr>
              <a:t> </a:t>
            </a:r>
            <a:r>
              <a:rPr lang="fr-FR" sz="2800" dirty="0" smtClean="0">
                <a:solidFill>
                  <a:schemeClr val="accent5"/>
                </a:solidFill>
              </a:rPr>
              <a:t>Project</a:t>
            </a: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Contexte du projet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 bwMode="auto">
          <a:xfrm>
            <a:off x="457200" y="2624328"/>
            <a:ext cx="8229600" cy="3364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Gestion de projet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lang="fr-FR" sz="32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Marketing et communication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Suivi qualité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charset="0"/>
              <a:buChar char="•"/>
              <a:defRPr/>
            </a:pPr>
            <a:r>
              <a:rPr lang="fr-FR" sz="3200" dirty="0" smtClean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Maîtrise de différents langages de programmation et technologies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Tx/>
              <a:buFont typeface="Arial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Présentation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1" y="1939203"/>
            <a:ext cx="8229600" cy="4085582"/>
          </a:xfrm>
        </p:spPr>
        <p:txBody>
          <a:bodyPr/>
          <a:lstStyle/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Outils de Centralisation de Réseaux Sociaux</a:t>
            </a: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r>
              <a:rPr lang="fr-FR" sz="2400" dirty="0" smtClean="0">
                <a:solidFill>
                  <a:schemeClr val="accent5"/>
                </a:solidFill>
              </a:rPr>
              <a:t> – 750 millions de membres actifs</a:t>
            </a: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Twitter</a:t>
            </a:r>
            <a:r>
              <a:rPr lang="fr-FR" sz="2400" dirty="0" smtClean="0">
                <a:solidFill>
                  <a:schemeClr val="accent5"/>
                </a:solidFill>
              </a:rPr>
              <a:t> – 50 millions de membres actifs</a:t>
            </a:r>
          </a:p>
          <a:p>
            <a:pPr lvl="1">
              <a:buClr>
                <a:schemeClr val="accent5"/>
              </a:buClr>
            </a:pPr>
            <a:r>
              <a:rPr lang="fr-FR" sz="2400" dirty="0" smtClean="0">
                <a:solidFill>
                  <a:schemeClr val="bg2"/>
                </a:solidFill>
                <a:cs typeface="ＭＳ Ｐゴシック" charset="-128"/>
              </a:rPr>
              <a:t>Google + - 25 millions d’utilisateurs</a:t>
            </a:r>
            <a:endParaRPr lang="fr-FR" sz="2400" dirty="0" smtClean="0">
              <a:solidFill>
                <a:schemeClr val="bg2"/>
              </a:solidFill>
            </a:endParaRPr>
          </a:p>
          <a:p>
            <a:pPr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Supports </a:t>
            </a:r>
          </a:p>
          <a:p>
            <a:pPr lvl="1"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PC/Mac/Linux – Microsoft Silverlight</a:t>
            </a:r>
          </a:p>
          <a:p>
            <a:pPr lvl="1">
              <a:buClr>
                <a:schemeClr val="accent5"/>
              </a:buClr>
            </a:pPr>
            <a:r>
              <a:rPr lang="fr-FR" sz="2400" dirty="0" err="1" smtClean="0">
                <a:solidFill>
                  <a:schemeClr val="accent5"/>
                </a:solidFill>
              </a:rPr>
              <a:t>Android</a:t>
            </a:r>
            <a:r>
              <a:rPr lang="fr-FR" sz="2400" dirty="0" smtClean="0">
                <a:solidFill>
                  <a:schemeClr val="accent5"/>
                </a:solidFill>
              </a:rPr>
              <a:t> – Java</a:t>
            </a:r>
          </a:p>
          <a:p>
            <a:pPr lvl="1">
              <a:buClr>
                <a:schemeClr val="accent5"/>
              </a:buClr>
            </a:pPr>
            <a:r>
              <a:rPr lang="fr-FR" sz="2400" dirty="0" smtClean="0">
                <a:solidFill>
                  <a:schemeClr val="accent5"/>
                </a:solidFill>
              </a:rPr>
              <a:t>Windows Phone 7 – Microsoft Silverlight</a:t>
            </a: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 err="1" smtClean="0">
                <a:latin typeface="+mj-lt"/>
                <a:ea typeface="ＭＳ Ｐゴシック" charset="-128"/>
                <a:cs typeface="ＭＳ Ｐゴシック" charset="-128"/>
              </a:rPr>
              <a:t>myNetWork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Etude de l’existant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Moins d'une dizaine d'acteur sur le marché</a:t>
            </a:r>
          </a:p>
          <a:p>
            <a:pPr>
              <a:buNone/>
            </a:pP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Les plus utilisé alliant les deux réseaux : 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Seesmic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</a:t>
            </a:r>
          </a:p>
          <a:p>
            <a:pPr lvl="1">
              <a:buNone/>
            </a:pPr>
            <a:r>
              <a:rPr lang="fr-FR" sz="2000" i="1" dirty="0" smtClean="0">
                <a:solidFill>
                  <a:schemeClr val="accent5"/>
                </a:solidFill>
              </a:rPr>
              <a:t>PC/Mac/Linux (Silverlight), </a:t>
            </a:r>
            <a:r>
              <a:rPr lang="fr-FR" sz="2000" i="1" dirty="0" err="1" smtClean="0">
                <a:solidFill>
                  <a:schemeClr val="accent5"/>
                </a:solidFill>
              </a:rPr>
              <a:t>Android</a:t>
            </a:r>
            <a:r>
              <a:rPr lang="fr-FR" sz="2000" i="1" dirty="0" smtClean="0">
                <a:solidFill>
                  <a:schemeClr val="accent5"/>
                </a:solidFill>
              </a:rPr>
              <a:t>, </a:t>
            </a:r>
            <a:r>
              <a:rPr lang="fr-FR" sz="2000" i="1" dirty="0" err="1" smtClean="0">
                <a:solidFill>
                  <a:schemeClr val="accent5"/>
                </a:solidFill>
              </a:rPr>
              <a:t>iPhone</a:t>
            </a:r>
            <a:r>
              <a:rPr lang="fr-FR" sz="2000" i="1" dirty="0" smtClean="0">
                <a:solidFill>
                  <a:schemeClr val="accent5"/>
                </a:solidFill>
              </a:rPr>
              <a:t>, WP7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TweetDeck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,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endParaRPr lang="fr-FR" sz="2000" dirty="0" smtClean="0">
              <a:solidFill>
                <a:schemeClr val="accent5"/>
              </a:solidFill>
            </a:endParaRPr>
          </a:p>
          <a:p>
            <a:pPr lvl="1">
              <a:buNone/>
            </a:pPr>
            <a:r>
              <a:rPr lang="fr-FR" sz="2000" i="1" dirty="0" smtClean="0">
                <a:solidFill>
                  <a:schemeClr val="accent5"/>
                </a:solidFill>
              </a:rPr>
              <a:t>PC/Mac/Linux (Adobe Air ou Chrome extension), </a:t>
            </a:r>
            <a:r>
              <a:rPr lang="fr-FR" sz="2000" i="1" dirty="0" err="1" smtClean="0">
                <a:solidFill>
                  <a:schemeClr val="accent5"/>
                </a:solidFill>
              </a:rPr>
              <a:t>Android</a:t>
            </a:r>
            <a:r>
              <a:rPr lang="fr-FR" sz="2000" i="1" dirty="0" smtClean="0">
                <a:solidFill>
                  <a:schemeClr val="accent5"/>
                </a:solidFill>
              </a:rPr>
              <a:t>, </a:t>
            </a:r>
            <a:r>
              <a:rPr lang="fr-FR" sz="2000" i="1" dirty="0" err="1" smtClean="0">
                <a:solidFill>
                  <a:schemeClr val="accent5"/>
                </a:solidFill>
              </a:rPr>
              <a:t>iPhone</a:t>
            </a:r>
            <a:endParaRPr lang="fr-FR" sz="2000" i="1" dirty="0" smtClean="0">
              <a:solidFill>
                <a:schemeClr val="accent5"/>
              </a:solidFill>
            </a:endParaRPr>
          </a:p>
          <a:p>
            <a:pPr lvl="1">
              <a:buNone/>
            </a:pPr>
            <a:endParaRPr lang="fr-FR" sz="2000" i="1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Les gros acteurs gérant un seul des réseaux :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Tous les supports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</a:rPr>
              <a:t>Twitter</a:t>
            </a:r>
            <a:r>
              <a:rPr lang="fr-FR" sz="2000" dirty="0" smtClean="0">
                <a:solidFill>
                  <a:schemeClr val="accent5"/>
                </a:solidFill>
              </a:rPr>
              <a:t> – Tous les supports</a:t>
            </a:r>
          </a:p>
          <a:p>
            <a:pPr lvl="1"/>
            <a:r>
              <a:rPr lang="fr-FR" sz="2000" b="1" dirty="0" smtClean="0">
                <a:solidFill>
                  <a:schemeClr val="accent5"/>
                </a:solidFill>
              </a:rPr>
              <a:t>Microsoft </a:t>
            </a:r>
            <a:r>
              <a:rPr lang="fr-FR" sz="2000" b="1" dirty="0" err="1" smtClean="0">
                <a:solidFill>
                  <a:schemeClr val="accent5"/>
                </a:solidFill>
              </a:rPr>
              <a:t>Fishbowl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Facebook</a:t>
            </a:r>
            <a:r>
              <a:rPr lang="fr-FR" sz="2000" dirty="0" smtClean="0">
                <a:solidFill>
                  <a:schemeClr val="accent5"/>
                </a:solidFill>
              </a:rPr>
              <a:t> – </a:t>
            </a:r>
            <a:r>
              <a:rPr lang="fr-FR" sz="2000" dirty="0" err="1" smtClean="0">
                <a:solidFill>
                  <a:schemeClr val="accent5"/>
                </a:solidFill>
              </a:rPr>
              <a:t>Silverlight</a:t>
            </a:r>
            <a:r>
              <a:rPr lang="fr-FR" sz="2000" dirty="0" smtClean="0">
                <a:solidFill>
                  <a:schemeClr val="accent5"/>
                </a:solidFill>
              </a:rPr>
              <a:t> et WP7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Fils d’actualités et liste d’amis des comptes fusionnés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Mise à jour de statut et d’images multi-comptes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Messages privés </a:t>
            </a: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Notifications</a:t>
            </a:r>
          </a:p>
          <a:p>
            <a:r>
              <a:rPr lang="fr-FR" sz="2400" dirty="0" err="1" smtClean="0">
                <a:solidFill>
                  <a:schemeClr val="accent5"/>
                </a:solidFill>
              </a:rPr>
              <a:t>Raccourcisseur</a:t>
            </a:r>
            <a:r>
              <a:rPr lang="fr-FR" sz="2400" dirty="0" smtClean="0">
                <a:solidFill>
                  <a:schemeClr val="accent5"/>
                </a:solidFill>
              </a:rPr>
              <a:t> d’url dans les statuts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Affichage des profils des amis avec photo, vidéo, infos, mur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« </a:t>
            </a:r>
            <a:r>
              <a:rPr lang="fr-FR" sz="2400" dirty="0" err="1" smtClean="0">
                <a:solidFill>
                  <a:schemeClr val="accent5"/>
                </a:solidFill>
              </a:rPr>
              <a:t>Retweets</a:t>
            </a:r>
            <a:r>
              <a:rPr lang="fr-FR" sz="2400" dirty="0" smtClean="0">
                <a:solidFill>
                  <a:schemeClr val="accent5"/>
                </a:solidFill>
              </a:rPr>
              <a:t> » et commentaires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Silverlight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068224"/>
            <a:ext cx="8229600" cy="5170206"/>
          </a:xfrm>
        </p:spPr>
        <p:txBody>
          <a:bodyPr/>
          <a:lstStyle/>
          <a:p>
            <a:endParaRPr lang="fr-FR" sz="2000" dirty="0" smtClean="0">
              <a:solidFill>
                <a:schemeClr val="accent5"/>
              </a:solidFill>
            </a:endParaRPr>
          </a:p>
        </p:txBody>
      </p:sp>
      <p:pic>
        <p:nvPicPr>
          <p:cNvPr id="6" name="Espace réservé du contenu 11" descr="MyNetworkBulle.png"/>
          <p:cNvPicPr>
            <a:picLocks noChangeAspect="1"/>
          </p:cNvPicPr>
          <p:nvPr/>
        </p:nvPicPr>
        <p:blipFill>
          <a:blip r:embed="rId2"/>
          <a:srcRect l="-54613" r="-54613"/>
          <a:stretch>
            <a:fillRect/>
          </a:stretch>
        </p:blipFill>
        <p:spPr bwMode="auto">
          <a:xfrm>
            <a:off x="937729" y="1839301"/>
            <a:ext cx="7143750" cy="3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Démonstration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155120"/>
            <a:ext cx="8229600" cy="626997"/>
          </a:xfrm>
        </p:spPr>
        <p:txBody>
          <a:bodyPr/>
          <a:lstStyle/>
          <a:p>
            <a:pPr algn="l"/>
            <a:r>
              <a:rPr lang="fr-FR" dirty="0" err="1" smtClean="0">
                <a:solidFill>
                  <a:schemeClr val="bg1"/>
                </a:solidFill>
              </a:rPr>
              <a:t>Android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457200" y="1905712"/>
            <a:ext cx="8229600" cy="4320000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5"/>
                </a:solidFill>
              </a:rPr>
              <a:t>Fils d’actualités et liste d’amis des compte fusionnés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Mise à jour de statut multi-comptes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Chat </a:t>
            </a:r>
            <a:r>
              <a:rPr lang="fr-FR" sz="2400" dirty="0" err="1" smtClean="0">
                <a:solidFill>
                  <a:schemeClr val="accent5"/>
                </a:solidFill>
              </a:rPr>
              <a:t>Facebook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Recherche &amp; « Trends » </a:t>
            </a:r>
            <a:r>
              <a:rPr lang="fr-FR" sz="2400" dirty="0" err="1" smtClean="0">
                <a:solidFill>
                  <a:schemeClr val="accent5"/>
                </a:solidFill>
              </a:rPr>
              <a:t>Twitter</a:t>
            </a:r>
            <a:endParaRPr lang="fr-FR" sz="2400" dirty="0" smtClean="0">
              <a:solidFill>
                <a:schemeClr val="accent5"/>
              </a:solidFill>
            </a:endParaRPr>
          </a:p>
          <a:p>
            <a:r>
              <a:rPr lang="fr-FR" sz="2400" dirty="0" smtClean="0">
                <a:solidFill>
                  <a:schemeClr val="accent5"/>
                </a:solidFill>
              </a:rPr>
              <a:t>Affichage des profils des amis avec photo, vidéo, infos, mur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Notifications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« </a:t>
            </a:r>
            <a:r>
              <a:rPr lang="fr-FR" sz="2400" dirty="0" err="1" smtClean="0">
                <a:solidFill>
                  <a:schemeClr val="accent5"/>
                </a:solidFill>
              </a:rPr>
              <a:t>Retweets</a:t>
            </a:r>
            <a:r>
              <a:rPr lang="fr-FR" sz="2400" dirty="0" smtClean="0">
                <a:solidFill>
                  <a:schemeClr val="accent5"/>
                </a:solidFill>
              </a:rPr>
              <a:t> » et comment</a:t>
            </a:r>
          </a:p>
          <a:p>
            <a:r>
              <a:rPr lang="fr-FR" sz="2400" dirty="0" smtClean="0">
                <a:solidFill>
                  <a:schemeClr val="accent5"/>
                </a:solidFill>
              </a:rPr>
              <a:t>Multilingue : FR, EN, PT, ES</a:t>
            </a:r>
            <a:endParaRPr lang="fr-FR" sz="2400" dirty="0" smtClean="0">
              <a:solidFill>
                <a:schemeClr val="accent5"/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 bwMode="auto">
          <a:xfrm>
            <a:off x="609600" y="1132015"/>
            <a:ext cx="8229600" cy="6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600" dirty="0" smtClean="0">
                <a:latin typeface="+mj-lt"/>
                <a:ea typeface="ＭＳ Ｐゴシック" charset="-128"/>
                <a:cs typeface="ＭＳ Ｐゴシック" charset="-128"/>
              </a:rPr>
              <a:t>Spécifications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network">
  <a:themeElements>
    <a:clrScheme name="Personnalisée 1">
      <a:dk1>
        <a:srgbClr val="3479C0"/>
      </a:dk1>
      <a:lt1>
        <a:sysClr val="window" lastClr="FFFFFF"/>
      </a:lt1>
      <a:dk2>
        <a:srgbClr val="3A3A3A"/>
      </a:dk2>
      <a:lt2>
        <a:srgbClr val="C5D1D7"/>
      </a:lt2>
      <a:accent1>
        <a:srgbClr val="3479C0"/>
      </a:accent1>
      <a:accent2>
        <a:srgbClr val="2FACBD"/>
      </a:accent2>
      <a:accent3>
        <a:srgbClr val="5ED9F0"/>
      </a:accent3>
      <a:accent4>
        <a:srgbClr val="404040"/>
      </a:accent4>
      <a:accent5>
        <a:srgbClr val="808080"/>
      </a:accent5>
      <a:accent6>
        <a:srgbClr val="BFBFBF"/>
      </a:accent6>
      <a:hlink>
        <a:srgbClr val="00A3D6"/>
      </a:hlink>
      <a:folHlink>
        <a:srgbClr val="4D69B2"/>
      </a:folHlink>
    </a:clrScheme>
    <a:fontScheme name="Exposition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mynetwork.thmx</Template>
  <TotalTime>300</TotalTime>
  <Words>412</Words>
  <Application>Microsoft Office PowerPoint</Application>
  <PresentationFormat>Affichage à l'écran (4:3)</PresentationFormat>
  <Paragraphs>114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mynetwork</vt:lpstr>
      <vt:lpstr>Diapositive 1</vt:lpstr>
      <vt:lpstr>Sommaire</vt:lpstr>
      <vt:lpstr>Introduction</vt:lpstr>
      <vt:lpstr>Introduction</vt:lpstr>
      <vt:lpstr>Présentation du projet</vt:lpstr>
      <vt:lpstr>Etude de l’existant</vt:lpstr>
      <vt:lpstr>Silverlight</vt:lpstr>
      <vt:lpstr>Silverlight</vt:lpstr>
      <vt:lpstr>Android</vt:lpstr>
      <vt:lpstr>Android</vt:lpstr>
      <vt:lpstr>Windows Phone 7</vt:lpstr>
      <vt:lpstr>Windows Phone 7</vt:lpstr>
      <vt:lpstr>iPhone</vt:lpstr>
      <vt:lpstr>Communication</vt:lpstr>
      <vt:lpstr>Communication</vt:lpstr>
      <vt:lpstr>Conclusion</vt:lpstr>
      <vt:lpstr>Conclusion</vt:lpstr>
      <vt:lpstr>Diapositive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Jocelin Francezon</dc:creator>
  <cp:lastModifiedBy>Pocket</cp:lastModifiedBy>
  <cp:revision>105</cp:revision>
  <dcterms:created xsi:type="dcterms:W3CDTF">2011-09-05T20:03:43Z</dcterms:created>
  <dcterms:modified xsi:type="dcterms:W3CDTF">2011-09-09T22:13:54Z</dcterms:modified>
</cp:coreProperties>
</file>