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1" r:id="rId3"/>
    <p:sldId id="265" r:id="rId4"/>
    <p:sldId id="279" r:id="rId5"/>
    <p:sldId id="263" r:id="rId6"/>
    <p:sldId id="267" r:id="rId7"/>
    <p:sldId id="271" r:id="rId8"/>
    <p:sldId id="273" r:id="rId9"/>
    <p:sldId id="268" r:id="rId10"/>
    <p:sldId id="270" r:id="rId11"/>
    <p:sldId id="274" r:id="rId12"/>
    <p:sldId id="275" r:id="rId13"/>
    <p:sldId id="276" r:id="rId14"/>
    <p:sldId id="281" r:id="rId15"/>
    <p:sldId id="269" r:id="rId16"/>
    <p:sldId id="277" r:id="rId17"/>
    <p:sldId id="280" r:id="rId18"/>
    <p:sldId id="262" r:id="rId19"/>
    <p:sldId id="266" r:id="rId20"/>
    <p:sldId id="258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1612-96C3-FB49-ADA5-B02F4C585055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75BA-13CB-5A4F-B86D-2C9F1420CF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9931-6558-954D-A879-86C3E86B48F0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0FC59-E2D0-E74B-8043-6FE3B30155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myNETwork.Project" TargetMode="External"/><Relationship Id="rId2" Type="http://schemas.openxmlformats.org/officeDocument/2006/relationships/hyperlink" Target="http://mynetwork-projec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NULL" TargetMode="External"/><Relationship Id="rId4" Type="http://schemas.openxmlformats.org/officeDocument/2006/relationships/hyperlink" Target="https://twitter.com/#!/P_myNETwor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ltrain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6083606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+mj-lt"/>
              </a:rPr>
              <a:t>Soutenance de projet EIP - 2011</a:t>
            </a: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5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iPhone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 descr="20110209_Flu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71067"/>
            <a:ext cx="2671996" cy="5170487"/>
          </a:xfrm>
        </p:spPr>
      </p:pic>
      <p:pic>
        <p:nvPicPr>
          <p:cNvPr id="7" name="Image 6" descr="20110209_Flux_twitter_op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76" y="965734"/>
            <a:ext cx="2674752" cy="5175818"/>
          </a:xfrm>
          <a:prstGeom prst="rect">
            <a:avLst/>
          </a:prstGeom>
        </p:spPr>
      </p:pic>
      <p:pic>
        <p:nvPicPr>
          <p:cNvPr id="9" name="Image 8" descr="20110902_TwitterProf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803" y="965734"/>
            <a:ext cx="2671996" cy="5170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Communication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latin typeface="+mj-lt"/>
                <a:ea typeface="ＭＳ Ｐゴシック" charset="-128"/>
                <a:cs typeface="ＭＳ Ｐゴシック" charset="-128"/>
              </a:rPr>
              <a:t>Les supports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947672"/>
            <a:ext cx="8382000" cy="4215384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Site web : 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http://mynetwork-project.com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err="1" smtClean="0">
                <a:solidFill>
                  <a:schemeClr val="accent5"/>
                </a:solidFill>
              </a:rPr>
              <a:t>Facebook</a:t>
            </a:r>
            <a:r>
              <a:rPr lang="fr-FR" sz="2800" dirty="0" smtClean="0">
                <a:solidFill>
                  <a:schemeClr val="accent5"/>
                </a:solidFill>
              </a:rPr>
              <a:t> :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3"/>
              </a:rPr>
              <a:t>http://www.facebook.com/myNETwork.Project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err="1" smtClean="0">
                <a:solidFill>
                  <a:schemeClr val="accent5"/>
                </a:solidFill>
              </a:rPr>
              <a:t>Twitter</a:t>
            </a:r>
            <a:r>
              <a:rPr lang="fr-FR" sz="2800" dirty="0" smtClean="0">
                <a:solidFill>
                  <a:schemeClr val="accent5"/>
                </a:solidFill>
              </a:rPr>
              <a:t> :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4"/>
              </a:rPr>
              <a:t>https://twitter.com/#!/P_myNETwork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err="1" smtClean="0">
                <a:solidFill>
                  <a:schemeClr val="accent5"/>
                </a:solidFill>
              </a:rPr>
              <a:t>Android</a:t>
            </a:r>
            <a:r>
              <a:rPr lang="fr-FR" sz="2800" dirty="0" smtClean="0">
                <a:solidFill>
                  <a:schemeClr val="accent5"/>
                </a:solidFill>
              </a:rPr>
              <a:t> </a:t>
            </a:r>
            <a:r>
              <a:rPr lang="fr-FR" sz="2800" dirty="0" err="1" smtClean="0">
                <a:solidFill>
                  <a:schemeClr val="accent5"/>
                </a:solidFill>
              </a:rPr>
              <a:t>market</a:t>
            </a:r>
            <a:r>
              <a:rPr lang="fr-FR" sz="2800" dirty="0" smtClean="0">
                <a:solidFill>
                  <a:schemeClr val="accent5"/>
                </a:solidFill>
              </a:rPr>
              <a:t>  : 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5" invalidUrl="https:///"/>
              </a:rPr>
              <a:t>https://</a:t>
            </a: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market.android.com/details?id=com.myNETwork</a:t>
            </a:r>
            <a:endParaRPr lang="fr-FR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Communication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smtClean="0">
                <a:solidFill>
                  <a:schemeClr val="accent5"/>
                </a:solidFill>
              </a:rPr>
              <a:t>1944 téléchargement (unique ?)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615 utilisateurs actifs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XXXX actions (a voir avec le </a:t>
            </a:r>
            <a:r>
              <a:rPr lang="fr-FR" sz="2400" dirty="0" err="1" smtClean="0">
                <a:solidFill>
                  <a:schemeClr val="accent5"/>
                </a:solidFill>
              </a:rPr>
              <a:t>google</a:t>
            </a:r>
            <a:r>
              <a:rPr lang="fr-FR" sz="2400" dirty="0" smtClean="0">
                <a:solidFill>
                  <a:schemeClr val="accent5"/>
                </a:solidFill>
              </a:rPr>
              <a:t> </a:t>
            </a:r>
            <a:r>
              <a:rPr lang="fr-FR" sz="2400" dirty="0" err="1" smtClean="0">
                <a:solidFill>
                  <a:schemeClr val="accent5"/>
                </a:solidFill>
              </a:rPr>
              <a:t>analytics</a:t>
            </a:r>
            <a:r>
              <a:rPr lang="fr-FR" sz="2400" dirty="0" smtClean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Statistiques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 bwMode="auto">
          <a:xfrm>
            <a:off x="457200" y="1905712"/>
            <a:ext cx="82296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accent5"/>
              </a:buClr>
              <a:buFont typeface="Arial" pitchFamily="34" charset="0"/>
              <a:buChar char="•"/>
            </a:pPr>
            <a:endParaRPr lang="fr-FR" sz="24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endParaRPr lang="fr-FR" sz="24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5"/>
                </a:solidFill>
              </a:rPr>
              <a:t>Fonctionnalités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Application Web en version Alpha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</a:t>
            </a:r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r>
              <a:rPr lang="fr-FR" sz="2400" dirty="0" smtClean="0">
                <a:solidFill>
                  <a:schemeClr val="accent5"/>
                </a:solidFill>
              </a:rPr>
              <a:t> disponible en Beta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Windows Phone 7 en développement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</a:t>
            </a:r>
            <a:r>
              <a:rPr lang="fr-FR" sz="2400" dirty="0" err="1" smtClean="0">
                <a:solidFill>
                  <a:schemeClr val="accent5"/>
                </a:solidFill>
              </a:rPr>
              <a:t>iPhone</a:t>
            </a:r>
            <a:r>
              <a:rPr lang="fr-FR" sz="2400" dirty="0" smtClean="0">
                <a:solidFill>
                  <a:schemeClr val="accent5"/>
                </a:solidFill>
              </a:rPr>
              <a:t> en </a:t>
            </a:r>
            <a:r>
              <a:rPr lang="fr-FR" sz="2400" dirty="0" err="1" smtClean="0">
                <a:solidFill>
                  <a:schemeClr val="accent5"/>
                </a:solidFill>
              </a:rPr>
              <a:t>concéption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Bilan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latin typeface="+mj-lt"/>
                <a:ea typeface="ＭＳ Ｐゴシック" charset="-128"/>
                <a:cs typeface="ＭＳ Ｐゴシック" charset="-128"/>
              </a:rPr>
              <a:t>Ouverture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797808"/>
            <a:ext cx="8229600" cy="762512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Gros potentiel restant à exploiter :</a:t>
            </a:r>
          </a:p>
          <a:p>
            <a:pPr>
              <a:buClr>
                <a:schemeClr val="accent5"/>
              </a:buClr>
              <a:buNone/>
            </a:pPr>
            <a:endParaRPr lang="fr-FR" sz="2800" dirty="0" smtClean="0">
              <a:solidFill>
                <a:schemeClr val="accent5"/>
              </a:solidFill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0" y="2560320"/>
            <a:ext cx="8229600" cy="318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Ajout de nouveaux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réseau sociaux (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google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+, 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linkedin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…)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Développement de</a:t>
            </a: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s versions Windows Phone et </a:t>
            </a:r>
            <a:r>
              <a:rPr lang="fr-FR" sz="2400" dirty="0" err="1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iPhone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Ajout de nouvelles fonctionnalités exclusives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Texte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1621723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Corps du texte </a:t>
            </a:r>
            <a:r>
              <a:rPr lang="fr-FR" sz="2800" dirty="0" err="1" smtClean="0">
                <a:solidFill>
                  <a:schemeClr val="accent5"/>
                </a:solidFill>
              </a:rPr>
              <a:t>lorem</a:t>
            </a:r>
            <a:r>
              <a:rPr lang="fr-FR" sz="2800" dirty="0" smtClean="0">
                <a:solidFill>
                  <a:schemeClr val="accent5"/>
                </a:solidFill>
              </a:rPr>
              <a:t> </a:t>
            </a:r>
            <a:r>
              <a:rPr lang="fr-FR" sz="2800" dirty="0" err="1" smtClean="0">
                <a:solidFill>
                  <a:schemeClr val="accent5"/>
                </a:solidFill>
              </a:rPr>
              <a:t>ipsum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URL : </a:t>
            </a: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http://</a:t>
            </a:r>
            <a:r>
              <a:rPr lang="fr-FR" sz="2800" dirty="0" err="1" smtClean="0">
                <a:solidFill>
                  <a:schemeClr val="accent5"/>
                </a:solidFill>
                <a:hlinkClick r:id="rId2"/>
              </a:rPr>
              <a:t>www.loltrain.com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endParaRPr lang="fr-FR" sz="2800" dirty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Sous-titre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1" y="3363573"/>
            <a:ext cx="8229600" cy="18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lorem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ipsum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tagada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bg2"/>
                </a:solidFill>
                <a:ea typeface="ＭＳ Ｐゴシック" charset="-128"/>
                <a:cs typeface="ＭＳ Ｐゴシック" charset="-128"/>
              </a:rPr>
              <a:t>Etape future (non –réalisée ) …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726250"/>
            <a:ext cx="8229600" cy="451218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Introduction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Présentation du projet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Etude de l’existant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Silverlight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Windows Phone 7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iPhone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Communication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Image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200" y="559899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Légende</a:t>
            </a:r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12" name="Espace réservé du contenu 11" descr="MyNetworkBul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4613" r="-54613"/>
          <a:stretch>
            <a:fillRect/>
          </a:stretch>
        </p:blipFill>
        <p:spPr>
          <a:xfrm>
            <a:off x="937729" y="1377817"/>
            <a:ext cx="7143750" cy="392880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854436"/>
            <a:ext cx="8229600" cy="4383993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Chef de Projet : Clément BONFILS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Carole CHEVALIER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Aurélien BÉDUER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Fabien Le </a:t>
            </a:r>
            <a:r>
              <a:rPr lang="fr-FR" sz="2400" dirty="0" err="1" smtClean="0">
                <a:solidFill>
                  <a:schemeClr val="accent5"/>
                </a:solidFill>
              </a:rPr>
              <a:t>Moign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Luc FASQUELLE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Graphiste extérieur : </a:t>
            </a:r>
            <a:r>
              <a:rPr lang="fr-FR" sz="2400" dirty="0" err="1" smtClean="0">
                <a:solidFill>
                  <a:schemeClr val="accent5"/>
                </a:solidFill>
              </a:rPr>
              <a:t>Jocelin</a:t>
            </a:r>
            <a:r>
              <a:rPr lang="fr-FR" sz="2400" dirty="0" smtClean="0">
                <a:solidFill>
                  <a:schemeClr val="accent5"/>
                </a:solidFill>
              </a:rPr>
              <a:t> FRANCEZON</a:t>
            </a:r>
            <a:endParaRPr lang="fr-FR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575397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EIP – Etna Innovation Project</a:t>
            </a: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Contexte du projet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0" y="2624328"/>
            <a:ext cx="8229600" cy="336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Gestion de projet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Marketing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Suivi qualité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Maitrise de différentes technologies et langage de programmation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4085582"/>
          </a:xfrm>
        </p:spPr>
        <p:txBody>
          <a:bodyPr/>
          <a:lstStyle/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Outils de Centralisation de Réseau </a:t>
            </a:r>
            <a:r>
              <a:rPr lang="fr-FR" sz="2400" dirty="0" err="1" smtClean="0">
                <a:solidFill>
                  <a:schemeClr val="accent5"/>
                </a:solidFill>
              </a:rPr>
              <a:t>Socieaux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r>
              <a:rPr lang="fr-FR" sz="2400" dirty="0" smtClean="0">
                <a:solidFill>
                  <a:schemeClr val="accent5"/>
                </a:solidFill>
              </a:rPr>
              <a:t> – 750 millions  de membres actifs</a:t>
            </a: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r>
              <a:rPr lang="fr-FR" sz="2400" dirty="0" smtClean="0">
                <a:solidFill>
                  <a:schemeClr val="accent5"/>
                </a:solidFill>
              </a:rPr>
              <a:t> – 50 millions de membres actifs</a:t>
            </a:r>
          </a:p>
          <a:p>
            <a:pPr lvl="1">
              <a:buClr>
                <a:schemeClr val="accent5"/>
              </a:buClr>
            </a:pPr>
            <a:r>
              <a:rPr lang="fr-FR" sz="2400" dirty="0" smtClean="0">
                <a:solidFill>
                  <a:schemeClr val="bg2"/>
                </a:solidFill>
                <a:cs typeface="ＭＳ Ｐゴシック" charset="-128"/>
              </a:rPr>
              <a:t>Google + - 25 millions d’utilisateurs</a:t>
            </a:r>
            <a:endParaRPr lang="fr-FR" sz="2400" dirty="0" smtClean="0">
              <a:solidFill>
                <a:schemeClr val="bg2"/>
              </a:solidFill>
            </a:endParaRP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Supports </a:t>
            </a:r>
          </a:p>
          <a:p>
            <a:pPr lvl="1"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PC/Mac/Linux – Microsoft </a:t>
            </a:r>
            <a:r>
              <a:rPr lang="fr-FR" sz="2400" dirty="0" err="1" smtClean="0">
                <a:solidFill>
                  <a:schemeClr val="accent5"/>
                </a:solidFill>
              </a:rPr>
              <a:t>Silverlight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r>
              <a:rPr lang="fr-FR" sz="2400" dirty="0" smtClean="0">
                <a:solidFill>
                  <a:schemeClr val="accent5"/>
                </a:solidFill>
              </a:rPr>
              <a:t> – Java</a:t>
            </a:r>
          </a:p>
          <a:p>
            <a:pPr lvl="1"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Windows Phone 7 – Microsoft </a:t>
            </a:r>
            <a:r>
              <a:rPr lang="fr-FR" sz="2400" dirty="0" err="1" smtClean="0">
                <a:solidFill>
                  <a:schemeClr val="accent5"/>
                </a:solidFill>
              </a:rPr>
              <a:t>Silverligh</a:t>
            </a: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 err="1" smtClean="0">
                <a:latin typeface="+mj-lt"/>
                <a:ea typeface="ＭＳ Ｐゴシック" charset="-128"/>
                <a:cs typeface="ＭＳ Ｐゴシック" charset="-128"/>
              </a:rPr>
              <a:t>myNetWork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Etude de l’existant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Moins d'une dizaine d'acteur sur le marché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Les plus utilisé alliant les deux réseau: 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Seesmic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PC/Mac/Linux (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), </a:t>
            </a: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iPhone</a:t>
            </a:r>
            <a:r>
              <a:rPr lang="fr-FR" sz="2000" dirty="0" smtClean="0">
                <a:solidFill>
                  <a:schemeClr val="accent5"/>
                </a:solidFill>
              </a:rPr>
              <a:t>, WP7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TweetDeck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PC/Mac/Linux (Adobe Air ou Chrome </a:t>
            </a:r>
            <a:r>
              <a:rPr lang="fr-FR" sz="2000" dirty="0" err="1" smtClean="0">
                <a:solidFill>
                  <a:schemeClr val="accent5"/>
                </a:solidFill>
              </a:rPr>
              <a:t>extention</a:t>
            </a:r>
            <a:r>
              <a:rPr lang="fr-FR" sz="2000" dirty="0" smtClean="0">
                <a:solidFill>
                  <a:schemeClr val="accent5"/>
                </a:solidFill>
              </a:rPr>
              <a:t>), </a:t>
            </a: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iPhone</a:t>
            </a:r>
            <a:endParaRPr lang="fr-FR" sz="20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Les gros acteur gérant un seul des réseau: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Tout les supports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 – Tout les </a:t>
            </a:r>
            <a:r>
              <a:rPr lang="fr-FR" sz="2000" dirty="0" err="1" smtClean="0">
                <a:solidFill>
                  <a:schemeClr val="accent5"/>
                </a:solidFill>
              </a:rPr>
              <a:t>suports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/>
            <a:r>
              <a:rPr lang="fr-FR" sz="2000" b="1" dirty="0" smtClean="0">
                <a:solidFill>
                  <a:schemeClr val="accent5"/>
                </a:solidFill>
              </a:rPr>
              <a:t>Microsoft </a:t>
            </a:r>
            <a:r>
              <a:rPr lang="fr-FR" sz="2000" b="1" dirty="0" err="1" smtClean="0">
                <a:solidFill>
                  <a:schemeClr val="accent5"/>
                </a:solidFill>
              </a:rPr>
              <a:t>Fishbowl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et WP7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d’actualités, liste d’amis des compte fusionné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Post de statut et images multi 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Messages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Raccourcisseur</a:t>
            </a:r>
            <a:r>
              <a:rPr lang="fr-FR" sz="2400" dirty="0" smtClean="0">
                <a:solidFill>
                  <a:schemeClr val="accent5"/>
                </a:solidFill>
              </a:rPr>
              <a:t> d’url dans </a:t>
            </a:r>
            <a:r>
              <a:rPr lang="fr-FR" sz="2400" smtClean="0">
                <a:solidFill>
                  <a:schemeClr val="accent5"/>
                </a:solidFill>
              </a:rPr>
              <a:t>les statut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info, mur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Retweet</a:t>
            </a:r>
            <a:r>
              <a:rPr lang="fr-FR" sz="2400" dirty="0" smtClean="0">
                <a:solidFill>
                  <a:schemeClr val="accent5"/>
                </a:solidFill>
              </a:rPr>
              <a:t> et comment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d’actualités, liste d’amis des compte fusionné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Post de statut multi 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Chat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Recherche &amp; Trends </a:t>
            </a: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info, mur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Retweet</a:t>
            </a:r>
            <a:r>
              <a:rPr lang="fr-FR" sz="2400" dirty="0" smtClean="0">
                <a:solidFill>
                  <a:schemeClr val="accent5"/>
                </a:solidFill>
              </a:rPr>
              <a:t> et comment</a:t>
            </a:r>
          </a:p>
          <a:p>
            <a:r>
              <a:rPr lang="fr-FR" sz="2400" smtClean="0">
                <a:solidFill>
                  <a:schemeClr val="accent5"/>
                </a:solidFill>
              </a:rPr>
              <a:t>Multi Langue</a:t>
            </a: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network">
  <a:themeElements>
    <a:clrScheme name="Personnalisée 1">
      <a:dk1>
        <a:srgbClr val="3479C0"/>
      </a:dk1>
      <a:lt1>
        <a:sysClr val="window" lastClr="FFFFFF"/>
      </a:lt1>
      <a:dk2>
        <a:srgbClr val="3A3A3A"/>
      </a:dk2>
      <a:lt2>
        <a:srgbClr val="C5D1D7"/>
      </a:lt2>
      <a:accent1>
        <a:srgbClr val="3479C0"/>
      </a:accent1>
      <a:accent2>
        <a:srgbClr val="2FACBD"/>
      </a:accent2>
      <a:accent3>
        <a:srgbClr val="5ED9F0"/>
      </a:accent3>
      <a:accent4>
        <a:srgbClr val="404040"/>
      </a:accent4>
      <a:accent5>
        <a:srgbClr val="808080"/>
      </a:accent5>
      <a:accent6>
        <a:srgbClr val="BFBFBF"/>
      </a:accent6>
      <a:hlink>
        <a:srgbClr val="00A3D6"/>
      </a:hlink>
      <a:folHlink>
        <a:srgbClr val="4D69B2"/>
      </a:folHlink>
    </a:clrScheme>
    <a:fontScheme name="Exposition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mynetwork.thmx</Template>
  <TotalTime>248</TotalTime>
  <Words>412</Words>
  <Application>Microsoft Office PowerPoint</Application>
  <PresentationFormat>Affichage à l'écran (4:3)</PresentationFormat>
  <Paragraphs>111</Paragraphs>
  <Slides>20</Slides>
  <Notes>0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mynetwork</vt:lpstr>
      <vt:lpstr>Diapositive 1</vt:lpstr>
      <vt:lpstr>Sommaire</vt:lpstr>
      <vt:lpstr>Introduction</vt:lpstr>
      <vt:lpstr>Introduction</vt:lpstr>
      <vt:lpstr>Présentation du projet</vt:lpstr>
      <vt:lpstr>Etude de l’existant</vt:lpstr>
      <vt:lpstr>Silverlight</vt:lpstr>
      <vt:lpstr>Silverlight</vt:lpstr>
      <vt:lpstr>Android</vt:lpstr>
      <vt:lpstr>Android</vt:lpstr>
      <vt:lpstr>Windows Phone 7</vt:lpstr>
      <vt:lpstr>Windows Phone 7</vt:lpstr>
      <vt:lpstr>iPhone</vt:lpstr>
      <vt:lpstr>Communication</vt:lpstr>
      <vt:lpstr>Communication</vt:lpstr>
      <vt:lpstr>Conclusion</vt:lpstr>
      <vt:lpstr>Conclusion</vt:lpstr>
      <vt:lpstr>Diapositive 18</vt:lpstr>
      <vt:lpstr>Titre - Texte </vt:lpstr>
      <vt:lpstr>Titre - Image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Jocelin Francezon</dc:creator>
  <cp:lastModifiedBy>Riges</cp:lastModifiedBy>
  <cp:revision>81</cp:revision>
  <dcterms:created xsi:type="dcterms:W3CDTF">2011-09-05T20:03:43Z</dcterms:created>
  <dcterms:modified xsi:type="dcterms:W3CDTF">2011-09-08T15:24:48Z</dcterms:modified>
</cp:coreProperties>
</file>