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  <p:sldId id="266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Humm pas de </a:t>
            </a:r>
            <a:r>
              <a:rPr lang="fr-FR" sz="2400" dirty="0" err="1" smtClean="0">
                <a:solidFill>
                  <a:schemeClr val="accent5"/>
                </a:solidFill>
              </a:rPr>
              <a:t>stats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smtClean="0">
                <a:solidFill>
                  <a:schemeClr val="accent5"/>
                </a:solidFill>
              </a:rPr>
              <a:t>.. Peux être passer à une démo…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Bilan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pPr>
              <a:buNone/>
            </a:pPr>
            <a:r>
              <a:rPr lang="fr-FR" sz="2000" dirty="0" smtClean="0">
                <a:solidFill>
                  <a:schemeClr val="accent5"/>
                </a:solidFill>
              </a:rPr>
              <a:t>(un </a:t>
            </a:r>
            <a:r>
              <a:rPr lang="fr-FR" sz="2000" dirty="0" err="1" smtClean="0">
                <a:solidFill>
                  <a:schemeClr val="accent5"/>
                </a:solidFill>
              </a:rPr>
              <a:t>slide</a:t>
            </a:r>
            <a:r>
              <a:rPr lang="fr-FR" sz="2000" dirty="0" smtClean="0">
                <a:solidFill>
                  <a:schemeClr val="accent5"/>
                </a:solidFill>
              </a:rPr>
              <a:t> ou passage directement à 17 ce </a:t>
            </a:r>
            <a:r>
              <a:rPr lang="fr-FR" sz="2000" smtClean="0">
                <a:solidFill>
                  <a:schemeClr val="accent5"/>
                </a:solidFill>
              </a:rPr>
              <a:t>qui permettra </a:t>
            </a:r>
            <a:r>
              <a:rPr lang="fr-FR" sz="2000" dirty="0" smtClean="0">
                <a:solidFill>
                  <a:schemeClr val="accent5"/>
                </a:solidFill>
              </a:rPr>
              <a:t>d’enchainer sur les questions)</a:t>
            </a:r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Spécifications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Démonstration</a:t>
            </a:r>
          </a:p>
          <a:p>
            <a:r>
              <a:rPr lang="fr-FR" sz="2000" dirty="0" smtClean="0">
                <a:solidFill>
                  <a:schemeClr val="bg2"/>
                </a:solidFill>
              </a:rPr>
              <a:t>IOS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Bilan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EIP – </a:t>
            </a:r>
            <a:r>
              <a:rPr lang="fr-FR" sz="2400" dirty="0" err="1" smtClean="0">
                <a:solidFill>
                  <a:schemeClr val="accent5"/>
                </a:solidFill>
              </a:rPr>
              <a:t>Epitech</a:t>
            </a:r>
            <a:r>
              <a:rPr lang="fr-FR" sz="2400" dirty="0" smtClean="0">
                <a:solidFill>
                  <a:schemeClr val="accent5"/>
                </a:solidFill>
              </a:rPr>
              <a:t> Innovation Projet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Envisagé puis mis de côté : </a:t>
            </a:r>
            <a:r>
              <a:rPr lang="fr-FR" sz="2400" dirty="0" err="1" smtClean="0">
                <a:solidFill>
                  <a:schemeClr val="accent5"/>
                </a:solidFill>
              </a:rPr>
              <a:t>MySpace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LinkedIn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Digg</a:t>
            </a:r>
            <a:r>
              <a:rPr lang="fr-FR" sz="2400" dirty="0" smtClean="0">
                <a:solidFill>
                  <a:schemeClr val="accent5"/>
                </a:solidFill>
              </a:rPr>
              <a:t>,…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  <a:p>
            <a:r>
              <a:rPr lang="fr-FR" sz="2400" smtClean="0">
                <a:solidFill>
                  <a:schemeClr val="accent5"/>
                </a:solidFill>
              </a:rPr>
              <a:t>Multi Langue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Statistiques/Retours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images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</a:t>
            </a:r>
            <a:r>
              <a:rPr lang="fr-FR" sz="2400" smtClean="0">
                <a:solidFill>
                  <a:schemeClr val="accent5"/>
                </a:solidFill>
              </a:rPr>
              <a:t>les statut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182</TotalTime>
  <Words>367</Words>
  <Application>Microsoft Office PowerPoint</Application>
  <PresentationFormat>Affichage à l'écran (4:3)</PresentationFormat>
  <Paragraphs>91</Paragraphs>
  <Slides>19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mynetwork</vt:lpstr>
      <vt:lpstr>Diapositive 1</vt:lpstr>
      <vt:lpstr>Sommaire</vt:lpstr>
      <vt:lpstr>Introduction</vt:lpstr>
      <vt:lpstr>Présentation du projet</vt:lpstr>
      <vt:lpstr>Etude de l’existant</vt:lpstr>
      <vt:lpstr>Android</vt:lpstr>
      <vt:lpstr>Android</vt:lpstr>
      <vt:lpstr>Android</vt:lpstr>
      <vt:lpstr>Silverlight</vt:lpstr>
      <vt:lpstr>Silverlight</vt:lpstr>
      <vt:lpstr>Silverlight</vt:lpstr>
      <vt:lpstr>Windows Phone 7</vt:lpstr>
      <vt:lpstr>Windows Phone 7</vt:lpstr>
      <vt:lpstr>IOS</vt:lpstr>
      <vt:lpstr>Bilan</vt:lpstr>
      <vt:lpstr>Conclusion</vt:lpstr>
      <vt:lpstr>Diapositive 17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54</cp:revision>
  <dcterms:created xsi:type="dcterms:W3CDTF">2011-09-05T20:03:43Z</dcterms:created>
  <dcterms:modified xsi:type="dcterms:W3CDTF">2011-09-07T21:25:59Z</dcterms:modified>
</cp:coreProperties>
</file>