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60" r:id="rId2"/>
    <p:sldId id="261" r:id="rId3"/>
    <p:sldId id="265" r:id="rId4"/>
    <p:sldId id="279" r:id="rId5"/>
    <p:sldId id="263" r:id="rId6"/>
    <p:sldId id="282" r:id="rId7"/>
    <p:sldId id="267" r:id="rId8"/>
    <p:sldId id="271" r:id="rId9"/>
    <p:sldId id="273" r:id="rId10"/>
    <p:sldId id="270" r:id="rId11"/>
    <p:sldId id="275" r:id="rId12"/>
    <p:sldId id="276" r:id="rId13"/>
    <p:sldId id="281" r:id="rId14"/>
    <p:sldId id="269" r:id="rId15"/>
    <p:sldId id="283" r:id="rId16"/>
    <p:sldId id="277" r:id="rId17"/>
    <p:sldId id="280" r:id="rId18"/>
    <p:sldId id="262" r:id="rId1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1612-96C3-FB49-ADA5-B02F4C585055}" type="datetimeFigureOut">
              <a:rPr lang="fr-FR" smtClean="0"/>
              <a:pPr/>
              <a:t>10/09/2011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75BA-13CB-5A4F-B86D-2C9F1420CF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9931-6558-954D-A879-86C3E86B48F0}" type="datetimeFigureOut">
              <a:rPr lang="fr-FR" smtClean="0"/>
              <a:pPr/>
              <a:t>10/09/2011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0FC59-E2D0-E74B-8043-6FE3B30155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10/09/2011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10/09/2011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10/09/2011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10/09/2011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10/09/2011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10/09/2011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10/09/2011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10/09/2011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10/09/2011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10/09/2011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10/09/2011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0B5DCD-40DC-5844-9C05-E0DFE5F22869}" type="datetimeFigureOut">
              <a:rPr lang="fr-FR" smtClean="0"/>
              <a:pPr/>
              <a:t>10/09/2011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myNETwork.Project" TargetMode="External"/><Relationship Id="rId2" Type="http://schemas.openxmlformats.org/officeDocument/2006/relationships/hyperlink" Target="http://mynetwork-projec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.android.com/details?id=com.myNETwork" TargetMode="External"/><Relationship Id="rId4" Type="http://schemas.openxmlformats.org/officeDocument/2006/relationships/hyperlink" Target="https://twitter.com/#!/P_myNETwork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6083606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+mj-lt"/>
              </a:rPr>
              <a:t>Soutenance de projet EIP - 2011</a:t>
            </a: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Applications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itre 3"/>
          <p:cNvSpPr txBox="1">
            <a:spLocks/>
          </p:cNvSpPr>
          <p:nvPr/>
        </p:nvSpPr>
        <p:spPr bwMode="auto">
          <a:xfrm>
            <a:off x="637304" y="1173581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err="1" smtClean="0">
                <a:latin typeface="+mj-lt"/>
                <a:ea typeface="ＭＳ Ｐゴシック" charset="-128"/>
                <a:cs typeface="ＭＳ Ｐゴシック" charset="-128"/>
              </a:rPr>
              <a:t>Android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6" name="Picture 2" descr="C:\eip-silverlight\Docs\screenshots android\07.08.11\feeds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304" y="2008396"/>
            <a:ext cx="2386062" cy="3976770"/>
          </a:xfrm>
          <a:prstGeom prst="rect">
            <a:avLst/>
          </a:prstGeom>
          <a:noFill/>
        </p:spPr>
      </p:pic>
      <p:pic>
        <p:nvPicPr>
          <p:cNvPr id="1027" name="Picture 3" descr="C:\eip-silverlight\Docs\screenshots android\09.09.11\friend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4513" y="2008396"/>
            <a:ext cx="2389468" cy="3982447"/>
          </a:xfrm>
          <a:prstGeom prst="rect">
            <a:avLst/>
          </a:prstGeom>
          <a:noFill/>
        </p:spPr>
      </p:pic>
      <p:pic>
        <p:nvPicPr>
          <p:cNvPr id="1028" name="Picture 4" descr="C:\eip-silverlight\Docs\screenshots android\17.08.11\chat conv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1836" y="2008396"/>
            <a:ext cx="2654964" cy="3982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50" name="Picture 2" descr="C:\eip-silverlight\Docs\screen wp7\ho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578" y="1976036"/>
            <a:ext cx="2095933" cy="3926417"/>
          </a:xfrm>
          <a:prstGeom prst="rect">
            <a:avLst/>
          </a:prstGeom>
          <a:noFill/>
        </p:spPr>
      </p:pic>
      <p:pic>
        <p:nvPicPr>
          <p:cNvPr id="2051" name="Picture 3" descr="C:\eip-silverlight\Docs\screen wp7\compt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9664" y="2042434"/>
            <a:ext cx="1989016" cy="3726125"/>
          </a:xfrm>
          <a:prstGeom prst="rect">
            <a:avLst/>
          </a:prstGeom>
          <a:noFill/>
        </p:spPr>
      </p:pic>
      <p:pic>
        <p:nvPicPr>
          <p:cNvPr id="2052" name="Picture 4" descr="C:\eip-silverlight\Docs\screen wp7\new-twee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0900" y="1976036"/>
            <a:ext cx="2024459" cy="37925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iPhone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 descr="20110209_Flu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1838"/>
            <a:ext cx="2131233" cy="4124074"/>
          </a:xfrm>
        </p:spPr>
      </p:pic>
      <p:pic>
        <p:nvPicPr>
          <p:cNvPr id="7" name="Image 6" descr="20110209_Flux_twitter_op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76" y="1911838"/>
            <a:ext cx="2131233" cy="4124074"/>
          </a:xfrm>
          <a:prstGeom prst="rect">
            <a:avLst/>
          </a:prstGeom>
        </p:spPr>
      </p:pic>
      <p:pic>
        <p:nvPicPr>
          <p:cNvPr id="9" name="Image 8" descr="20110902_TwitterProf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512" y="1911838"/>
            <a:ext cx="2131233" cy="4124074"/>
          </a:xfrm>
          <a:prstGeom prst="rect">
            <a:avLst/>
          </a:prstGeom>
        </p:spPr>
      </p:pic>
      <p:sp>
        <p:nvSpPr>
          <p:cNvPr id="8" name="Titre 3"/>
          <p:cNvSpPr txBox="1">
            <a:spLocks/>
          </p:cNvSpPr>
          <p:nvPr/>
        </p:nvSpPr>
        <p:spPr bwMode="auto">
          <a:xfrm>
            <a:off x="56804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Communication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595745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latin typeface="+mj-lt"/>
                <a:ea typeface="ＭＳ Ｐゴシック" charset="-128"/>
                <a:cs typeface="ＭＳ Ｐゴシック" charset="-128"/>
              </a:rPr>
              <a:t>Les supports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947672"/>
            <a:ext cx="8382000" cy="4215384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600" dirty="0" smtClean="0">
                <a:solidFill>
                  <a:schemeClr val="accent5"/>
                </a:solidFill>
              </a:rPr>
              <a:t>Site web : </a:t>
            </a:r>
          </a:p>
          <a:p>
            <a:pPr>
              <a:buClr>
                <a:schemeClr val="accent5"/>
              </a:buClr>
              <a:buNone/>
            </a:pPr>
            <a:r>
              <a:rPr lang="fr-FR" sz="2600" dirty="0" smtClean="0">
                <a:solidFill>
                  <a:schemeClr val="accent5"/>
                </a:solidFill>
                <a:hlinkClick r:id="rId2"/>
              </a:rPr>
              <a:t>http://mynetwork-project.com</a:t>
            </a:r>
            <a:endParaRPr lang="fr-FR" sz="26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600" dirty="0" smtClean="0">
                <a:solidFill>
                  <a:schemeClr val="accent5"/>
                </a:solidFill>
              </a:rPr>
              <a:t>Page </a:t>
            </a:r>
            <a:r>
              <a:rPr lang="fr-FR" sz="2600" dirty="0" err="1" smtClean="0">
                <a:solidFill>
                  <a:schemeClr val="accent5"/>
                </a:solidFill>
              </a:rPr>
              <a:t>Facebook</a:t>
            </a:r>
            <a:r>
              <a:rPr lang="fr-FR" sz="2600" dirty="0" smtClean="0">
                <a:solidFill>
                  <a:schemeClr val="accent5"/>
                </a:solidFill>
              </a:rPr>
              <a:t> :</a:t>
            </a:r>
          </a:p>
          <a:p>
            <a:pPr>
              <a:buClr>
                <a:schemeClr val="accent5"/>
              </a:buClr>
              <a:buNone/>
            </a:pPr>
            <a:r>
              <a:rPr lang="fr-FR" sz="2600" dirty="0" smtClean="0">
                <a:solidFill>
                  <a:schemeClr val="accent5"/>
                </a:solidFill>
                <a:hlinkClick r:id="rId3"/>
              </a:rPr>
              <a:t>http://www.facebook.com/myNETwork.Project</a:t>
            </a:r>
            <a:endParaRPr lang="fr-FR" sz="26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600" dirty="0" smtClean="0">
                <a:solidFill>
                  <a:schemeClr val="accent5"/>
                </a:solidFill>
              </a:rPr>
              <a:t>Compte </a:t>
            </a:r>
            <a:r>
              <a:rPr lang="fr-FR" sz="2600" dirty="0" err="1" smtClean="0">
                <a:solidFill>
                  <a:schemeClr val="accent5"/>
                </a:solidFill>
              </a:rPr>
              <a:t>Twitter</a:t>
            </a:r>
            <a:r>
              <a:rPr lang="fr-FR" sz="2600" dirty="0" smtClean="0">
                <a:solidFill>
                  <a:schemeClr val="accent5"/>
                </a:solidFill>
              </a:rPr>
              <a:t> :</a:t>
            </a:r>
          </a:p>
          <a:p>
            <a:pPr>
              <a:buClr>
                <a:schemeClr val="accent5"/>
              </a:buClr>
              <a:buNone/>
            </a:pPr>
            <a:r>
              <a:rPr lang="fr-FR" sz="2600" dirty="0" smtClean="0">
                <a:solidFill>
                  <a:schemeClr val="accent5"/>
                </a:solidFill>
                <a:hlinkClick r:id="rId4"/>
              </a:rPr>
              <a:t>https://twitter.com/#!/P_myNETwork</a:t>
            </a:r>
            <a:endParaRPr lang="fr-FR" sz="26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600" dirty="0" err="1" smtClean="0">
                <a:solidFill>
                  <a:schemeClr val="accent5"/>
                </a:solidFill>
              </a:rPr>
              <a:t>Android</a:t>
            </a:r>
            <a:r>
              <a:rPr lang="fr-FR" sz="2600" dirty="0" smtClean="0">
                <a:solidFill>
                  <a:schemeClr val="accent5"/>
                </a:solidFill>
              </a:rPr>
              <a:t> </a:t>
            </a:r>
            <a:r>
              <a:rPr lang="fr-FR" sz="2600" dirty="0" err="1" smtClean="0">
                <a:solidFill>
                  <a:schemeClr val="accent5"/>
                </a:solidFill>
              </a:rPr>
              <a:t>market</a:t>
            </a:r>
            <a:r>
              <a:rPr lang="fr-FR" sz="2600" dirty="0" smtClean="0">
                <a:solidFill>
                  <a:schemeClr val="accent5"/>
                </a:solidFill>
              </a:rPr>
              <a:t>  : </a:t>
            </a:r>
          </a:p>
          <a:p>
            <a:pPr>
              <a:buClr>
                <a:schemeClr val="accent5"/>
              </a:buClr>
              <a:buNone/>
            </a:pPr>
            <a:r>
              <a:rPr lang="fr-FR" sz="2600" dirty="0" smtClean="0">
                <a:solidFill>
                  <a:schemeClr val="accent5"/>
                </a:solidFill>
                <a:hlinkClick r:id="rId5"/>
              </a:rPr>
              <a:t>https://market.android.com/details?id=com.myNETwork</a:t>
            </a:r>
            <a:endParaRPr lang="fr-FR" sz="26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600" dirty="0" smtClean="0">
                <a:solidFill>
                  <a:schemeClr val="accent5"/>
                </a:solidFill>
              </a:rPr>
              <a:t>Dossier de presse </a:t>
            </a:r>
            <a:endParaRPr lang="fr-FR" sz="26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Communication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7"/>
          <p:cNvSpPr>
            <a:spLocks noGrp="1"/>
          </p:cNvSpPr>
          <p:nvPr>
            <p:ph idx="1"/>
          </p:nvPr>
        </p:nvSpPr>
        <p:spPr>
          <a:xfrm>
            <a:off x="457199" y="1905712"/>
            <a:ext cx="8686801" cy="4320000"/>
          </a:xfrm>
        </p:spPr>
        <p:txBody>
          <a:bodyPr/>
          <a:lstStyle/>
          <a:p>
            <a:r>
              <a:rPr lang="fr-FR" dirty="0" smtClean="0">
                <a:solidFill>
                  <a:schemeClr val="accent5"/>
                </a:solidFill>
              </a:rPr>
              <a:t>Lancement de l’application </a:t>
            </a:r>
            <a:r>
              <a:rPr lang="fr-FR" dirty="0" err="1" smtClean="0">
                <a:solidFill>
                  <a:schemeClr val="accent5"/>
                </a:solidFill>
              </a:rPr>
              <a:t>android</a:t>
            </a:r>
            <a:r>
              <a:rPr lang="fr-FR" dirty="0" smtClean="0">
                <a:solidFill>
                  <a:schemeClr val="accent5"/>
                </a:solidFill>
              </a:rPr>
              <a:t> le 08 </a:t>
            </a:r>
            <a:r>
              <a:rPr lang="fr-FR" dirty="0" smtClean="0">
                <a:solidFill>
                  <a:schemeClr val="accent5"/>
                </a:solidFill>
              </a:rPr>
              <a:t>août :</a:t>
            </a:r>
            <a:endParaRPr lang="fr-FR" dirty="0" smtClean="0">
              <a:solidFill>
                <a:schemeClr val="accent5"/>
              </a:solidFill>
            </a:endParaRPr>
          </a:p>
          <a:p>
            <a:pPr lvl="1">
              <a:buFontTx/>
              <a:buChar char="-"/>
            </a:pPr>
            <a:r>
              <a:rPr lang="fr-FR" dirty="0" smtClean="0">
                <a:solidFill>
                  <a:schemeClr val="accent5"/>
                </a:solidFill>
              </a:rPr>
              <a:t>2400 téléchargements</a:t>
            </a:r>
          </a:p>
          <a:p>
            <a:pPr lvl="1">
              <a:buFontTx/>
              <a:buChar char="-"/>
            </a:pPr>
            <a:r>
              <a:rPr lang="fr-FR" dirty="0" smtClean="0">
                <a:solidFill>
                  <a:schemeClr val="accent5"/>
                </a:solidFill>
              </a:rPr>
              <a:t>700 utilisateurs actifs</a:t>
            </a:r>
          </a:p>
          <a:p>
            <a:pPr lvl="1">
              <a:buFontTx/>
              <a:buChar char="-"/>
            </a:pPr>
            <a:r>
              <a:rPr lang="fr-FR" dirty="0" smtClean="0">
                <a:solidFill>
                  <a:schemeClr val="accent5"/>
                </a:solidFill>
              </a:rPr>
              <a:t>6500 pages vues par jour</a:t>
            </a:r>
          </a:p>
          <a:p>
            <a:pPr lvl="1">
              <a:buFontTx/>
              <a:buChar char="-"/>
            </a:pPr>
            <a:r>
              <a:rPr lang="fr-FR" dirty="0" smtClean="0">
                <a:solidFill>
                  <a:schemeClr val="accent5"/>
                </a:solidFill>
              </a:rPr>
              <a:t>70 000 appels à l’API </a:t>
            </a:r>
            <a:r>
              <a:rPr lang="fr-FR" dirty="0" err="1" smtClean="0">
                <a:solidFill>
                  <a:schemeClr val="accent5"/>
                </a:solidFill>
              </a:rPr>
              <a:t>Facebook</a:t>
            </a:r>
            <a:r>
              <a:rPr lang="fr-FR" dirty="0" smtClean="0">
                <a:solidFill>
                  <a:schemeClr val="accent5"/>
                </a:solidFill>
              </a:rPr>
              <a:t> par jour</a:t>
            </a:r>
          </a:p>
          <a:p>
            <a:pPr lvl="1">
              <a:buFontTx/>
              <a:buChar char="-"/>
            </a:pPr>
            <a:r>
              <a:rPr lang="fr-FR" dirty="0" smtClean="0">
                <a:solidFill>
                  <a:schemeClr val="accent5"/>
                </a:solidFill>
              </a:rPr>
              <a:t>35 notes, avec une moyenne de 4.3/5</a:t>
            </a:r>
          </a:p>
        </p:txBody>
      </p:sp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Statistiques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Communication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Statistiques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C:\eip-silverlight\Docs\eip 10.09.11\market pays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229" y="2227763"/>
            <a:ext cx="8839199" cy="3124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 bwMode="auto">
          <a:xfrm>
            <a:off x="457200" y="1905712"/>
            <a:ext cx="82296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Nouveaux acquis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Gestion de projets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Découverte du développement mobile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Marketing et communication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endParaRPr lang="fr-FR" sz="2400" dirty="0" smtClean="0">
              <a:solidFill>
                <a:schemeClr val="accent5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Avancement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Web disponible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</a:t>
            </a:r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r>
              <a:rPr lang="fr-FR" sz="2400" dirty="0" smtClean="0">
                <a:solidFill>
                  <a:schemeClr val="accent5"/>
                </a:solidFill>
              </a:rPr>
              <a:t> </a:t>
            </a:r>
            <a:r>
              <a:rPr lang="fr-FR" sz="2400" dirty="0" smtClean="0">
                <a:solidFill>
                  <a:schemeClr val="accent5"/>
                </a:solidFill>
              </a:rPr>
              <a:t>disponible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Windows Phone 7 en développement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</a:t>
            </a:r>
            <a:r>
              <a:rPr lang="fr-FR" sz="2400" dirty="0" err="1" smtClean="0">
                <a:solidFill>
                  <a:schemeClr val="accent5"/>
                </a:solidFill>
              </a:rPr>
              <a:t>iPhone</a:t>
            </a:r>
            <a:r>
              <a:rPr lang="fr-FR" sz="2400" dirty="0" smtClean="0">
                <a:solidFill>
                  <a:schemeClr val="accent5"/>
                </a:solidFill>
              </a:rPr>
              <a:t> en </a:t>
            </a:r>
            <a:r>
              <a:rPr lang="fr-FR" sz="2400" dirty="0" smtClean="0">
                <a:solidFill>
                  <a:schemeClr val="accent5"/>
                </a:solidFill>
              </a:rPr>
              <a:t>cours de conception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Bilan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248250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/>
              <a:t>P</a:t>
            </a:r>
            <a:r>
              <a:rPr lang="fr-FR" sz="3600" dirty="0" smtClean="0"/>
              <a:t>otentiel important</a:t>
            </a:r>
            <a:endParaRPr lang="fr-FR" sz="3600" dirty="0" smtClean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0" y="2224007"/>
            <a:ext cx="8229600" cy="351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Ajout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de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réseaux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sociaux (</a:t>
            </a:r>
            <a:r>
              <a:rPr lang="fr-FR" sz="2400" dirty="0" err="1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oogle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+, </a:t>
            </a: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L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inkedIn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, 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Foursquare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Développement des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v</a:t>
            </a:r>
            <a:r>
              <a:rPr lang="fr-FR" sz="2400" dirty="0" err="1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ersions</a:t>
            </a: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 Windows Phone et </a:t>
            </a:r>
            <a:r>
              <a:rPr lang="fr-FR" sz="2400" dirty="0" err="1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iPhone</a:t>
            </a: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/</a:t>
            </a:r>
            <a:r>
              <a:rPr lang="fr-FR" sz="2400" dirty="0" err="1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iPad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Ajout de nouvelles fonctionnalités </a:t>
            </a: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exclusives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Chat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Interactions entre les réseaux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Envoi de statut en différé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Lecture de flux RSS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260761"/>
            <a:ext cx="8229600" cy="4512180"/>
          </a:xfrm>
        </p:spPr>
        <p:txBody>
          <a:bodyPr/>
          <a:lstStyle/>
          <a:p>
            <a:r>
              <a:rPr lang="fr-FR" sz="4400" dirty="0" smtClean="0">
                <a:solidFill>
                  <a:schemeClr val="accent5"/>
                </a:solidFill>
              </a:rPr>
              <a:t>Introduction</a:t>
            </a:r>
          </a:p>
          <a:p>
            <a:r>
              <a:rPr lang="fr-FR" sz="4400" dirty="0" smtClean="0">
                <a:solidFill>
                  <a:schemeClr val="accent5"/>
                </a:solidFill>
              </a:rPr>
              <a:t>Présentation du projet</a:t>
            </a:r>
          </a:p>
          <a:p>
            <a:r>
              <a:rPr lang="fr-FR" sz="4400" dirty="0" smtClean="0">
                <a:solidFill>
                  <a:schemeClr val="accent5"/>
                </a:solidFill>
              </a:rPr>
              <a:t>Etude de l’existant</a:t>
            </a:r>
          </a:p>
          <a:p>
            <a:r>
              <a:rPr lang="fr-FR" sz="4400" dirty="0" smtClean="0">
                <a:solidFill>
                  <a:schemeClr val="accent5"/>
                </a:solidFill>
              </a:rPr>
              <a:t>Applications</a:t>
            </a:r>
            <a:endParaRPr lang="fr-FR" sz="4400" dirty="0" smtClean="0">
              <a:solidFill>
                <a:schemeClr val="accent5"/>
              </a:solidFill>
            </a:endParaRPr>
          </a:p>
          <a:p>
            <a:r>
              <a:rPr lang="fr-FR" sz="4400" dirty="0" smtClean="0">
                <a:solidFill>
                  <a:schemeClr val="accent5"/>
                </a:solidFill>
              </a:rPr>
              <a:t>Communication</a:t>
            </a:r>
          </a:p>
          <a:p>
            <a:r>
              <a:rPr lang="fr-FR" sz="4400" dirty="0" smtClean="0">
                <a:solidFill>
                  <a:schemeClr val="accent5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6717"/>
            <a:ext cx="8229600" cy="4383993"/>
          </a:xfrm>
        </p:spPr>
        <p:txBody>
          <a:bodyPr/>
          <a:lstStyle/>
          <a:p>
            <a:r>
              <a:rPr lang="fr-FR" sz="3600" dirty="0" smtClean="0">
                <a:solidFill>
                  <a:schemeClr val="accent5"/>
                </a:solidFill>
              </a:rPr>
              <a:t>Clément BONFILS : Chef de </a:t>
            </a:r>
            <a:r>
              <a:rPr lang="fr-FR" sz="3600" dirty="0" smtClean="0">
                <a:solidFill>
                  <a:schemeClr val="accent5"/>
                </a:solidFill>
              </a:rPr>
              <a:t>Projet</a:t>
            </a:r>
            <a:endParaRPr lang="fr-FR" sz="3600" dirty="0" smtClean="0">
              <a:solidFill>
                <a:schemeClr val="accent5"/>
              </a:solidFill>
            </a:endParaRPr>
          </a:p>
          <a:p>
            <a:r>
              <a:rPr lang="fr-FR" sz="3600" dirty="0" smtClean="0">
                <a:solidFill>
                  <a:schemeClr val="accent5"/>
                </a:solidFill>
              </a:rPr>
              <a:t>Carole CHEVALIER</a:t>
            </a:r>
          </a:p>
          <a:p>
            <a:r>
              <a:rPr lang="fr-FR" sz="3600" dirty="0" smtClean="0">
                <a:solidFill>
                  <a:schemeClr val="accent5"/>
                </a:solidFill>
              </a:rPr>
              <a:t>Aurélien BÉDUER</a:t>
            </a:r>
          </a:p>
          <a:p>
            <a:r>
              <a:rPr lang="fr-FR" sz="3600" dirty="0" smtClean="0">
                <a:solidFill>
                  <a:schemeClr val="accent5"/>
                </a:solidFill>
              </a:rPr>
              <a:t>Fabien LE MOIGN</a:t>
            </a:r>
          </a:p>
          <a:p>
            <a:r>
              <a:rPr lang="fr-FR" sz="3600" dirty="0" smtClean="0">
                <a:solidFill>
                  <a:schemeClr val="accent5"/>
                </a:solidFill>
              </a:rPr>
              <a:t>Luc FASQUELLE</a:t>
            </a:r>
          </a:p>
          <a:p>
            <a:r>
              <a:rPr lang="fr-FR" sz="3600" dirty="0" err="1" smtClean="0">
                <a:solidFill>
                  <a:schemeClr val="accent5"/>
                </a:solidFill>
              </a:rPr>
              <a:t>Jocelin</a:t>
            </a:r>
            <a:r>
              <a:rPr lang="fr-FR" sz="3600" dirty="0" smtClean="0">
                <a:solidFill>
                  <a:schemeClr val="accent5"/>
                </a:solidFill>
              </a:rPr>
              <a:t> FRANCEZON : Graphiste </a:t>
            </a:r>
            <a:r>
              <a:rPr lang="fr-FR" sz="3600" dirty="0" smtClean="0">
                <a:solidFill>
                  <a:schemeClr val="accent5"/>
                </a:solidFill>
              </a:rPr>
              <a:t>extérieur</a:t>
            </a:r>
            <a:endParaRPr lang="fr-FR" sz="3600" dirty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L’équipe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575397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4000" dirty="0" smtClean="0">
                <a:solidFill>
                  <a:schemeClr val="accent5"/>
                </a:solidFill>
              </a:rPr>
              <a:t>EIP – Etna </a:t>
            </a:r>
            <a:r>
              <a:rPr lang="fr-FR" sz="4000" dirty="0" err="1" smtClean="0">
                <a:solidFill>
                  <a:schemeClr val="accent5"/>
                </a:solidFill>
              </a:rPr>
              <a:t>Innovative</a:t>
            </a:r>
            <a:r>
              <a:rPr lang="fr-FR" sz="4000" dirty="0" smtClean="0">
                <a:solidFill>
                  <a:schemeClr val="accent5"/>
                </a:solidFill>
              </a:rPr>
              <a:t> Project</a:t>
            </a: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Contexte du projet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1" y="2840182"/>
            <a:ext cx="8229600" cy="314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Gestion de projet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36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Marketing et communication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Qualité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36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Maîtrise de différentes technologies</a:t>
            </a:r>
            <a:endParaRPr kumimoji="0" lang="fr-F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endParaRPr kumimoji="0" lang="fr-F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96409"/>
            <a:ext cx="8229600" cy="4085582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3600" dirty="0" err="1" smtClean="0">
                <a:solidFill>
                  <a:schemeClr val="accent5"/>
                </a:solidFill>
              </a:rPr>
              <a:t>Agrégateur</a:t>
            </a:r>
            <a:r>
              <a:rPr lang="fr-FR" sz="3600" dirty="0" smtClean="0">
                <a:solidFill>
                  <a:schemeClr val="accent5"/>
                </a:solidFill>
              </a:rPr>
              <a:t> de réseaux sociaux</a:t>
            </a:r>
            <a:endParaRPr lang="fr-FR" sz="36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</a:pPr>
            <a:endParaRPr lang="fr-FR" sz="24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</a:pPr>
            <a:r>
              <a:rPr lang="fr-FR" sz="2800" dirty="0" smtClean="0">
                <a:solidFill>
                  <a:schemeClr val="accent5"/>
                </a:solidFill>
              </a:rPr>
              <a:t>Accéder simultanément à </a:t>
            </a:r>
            <a:r>
              <a:rPr lang="fr-FR" sz="2800" dirty="0" smtClean="0">
                <a:solidFill>
                  <a:schemeClr val="accent5"/>
                </a:solidFill>
              </a:rPr>
              <a:t>différents </a:t>
            </a:r>
            <a:r>
              <a:rPr lang="fr-FR" sz="2800" dirty="0" smtClean="0">
                <a:solidFill>
                  <a:schemeClr val="accent5"/>
                </a:solidFill>
              </a:rPr>
              <a:t>réseaux</a:t>
            </a:r>
          </a:p>
          <a:p>
            <a:pPr>
              <a:buClr>
                <a:schemeClr val="accent5"/>
              </a:buClr>
            </a:pPr>
            <a:r>
              <a:rPr lang="fr-FR" sz="2800" dirty="0" smtClean="0">
                <a:solidFill>
                  <a:schemeClr val="accent5"/>
                </a:solidFill>
              </a:rPr>
              <a:t>Regrouper les fonctionnalités</a:t>
            </a:r>
          </a:p>
          <a:p>
            <a:pPr>
              <a:buClr>
                <a:schemeClr val="accent5"/>
              </a:buClr>
            </a:pPr>
            <a:r>
              <a:rPr lang="fr-FR" sz="2800" dirty="0" smtClean="0">
                <a:solidFill>
                  <a:schemeClr val="accent5"/>
                </a:solidFill>
              </a:rPr>
              <a:t>Faciliter et simplifier leur utilisation </a:t>
            </a:r>
          </a:p>
          <a:p>
            <a:pPr>
              <a:buClr>
                <a:schemeClr val="accent5"/>
              </a:buClr>
            </a:pPr>
            <a:r>
              <a:rPr lang="fr-FR" sz="2800" dirty="0" smtClean="0">
                <a:solidFill>
                  <a:schemeClr val="accent5"/>
                </a:solidFill>
              </a:rPr>
              <a:t>Se connecter à plusieurs comptes d’un même </a:t>
            </a:r>
            <a:r>
              <a:rPr lang="fr-FR" sz="2800" dirty="0" smtClean="0">
                <a:solidFill>
                  <a:schemeClr val="accent5"/>
                </a:solidFill>
              </a:rPr>
              <a:t>réseau</a:t>
            </a:r>
          </a:p>
          <a:p>
            <a:pPr>
              <a:buClr>
                <a:schemeClr val="accent5"/>
              </a:buClr>
            </a:pPr>
            <a:r>
              <a:rPr lang="fr-FR" sz="2800" dirty="0" err="1" smtClean="0">
                <a:solidFill>
                  <a:schemeClr val="accent5"/>
                </a:solidFill>
              </a:rPr>
              <a:t>Multi-plateforme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endParaRPr lang="fr-FR" sz="24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err="1" smtClean="0">
                <a:latin typeface="+mj-lt"/>
                <a:ea typeface="ＭＳ Ｐゴシック" charset="-128"/>
                <a:cs typeface="ＭＳ Ｐゴシック" charset="-128"/>
              </a:rPr>
              <a:t>myNETwork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5749710" y="1132015"/>
            <a:ext cx="4131709" cy="227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2055401"/>
            <a:ext cx="8229600" cy="4085582"/>
          </a:xfrm>
        </p:spPr>
        <p:txBody>
          <a:bodyPr/>
          <a:lstStyle/>
          <a:p>
            <a:pPr>
              <a:buClr>
                <a:schemeClr val="accent5"/>
              </a:buClr>
            </a:pPr>
            <a:r>
              <a:rPr lang="fr-FR" sz="3600" dirty="0" err="1" smtClean="0">
                <a:solidFill>
                  <a:schemeClr val="accent5"/>
                </a:solidFill>
              </a:rPr>
              <a:t>Facebook</a:t>
            </a:r>
            <a:r>
              <a:rPr lang="fr-FR" sz="3600" dirty="0" smtClean="0">
                <a:solidFill>
                  <a:schemeClr val="accent5"/>
                </a:solidFill>
              </a:rPr>
              <a:t> </a:t>
            </a:r>
            <a:r>
              <a:rPr lang="fr-FR" sz="3600" dirty="0" smtClean="0">
                <a:solidFill>
                  <a:schemeClr val="accent5"/>
                </a:solidFill>
              </a:rPr>
              <a:t>: 750 millions de </a:t>
            </a:r>
            <a:r>
              <a:rPr lang="fr-FR" sz="3600" dirty="0" smtClean="0">
                <a:solidFill>
                  <a:schemeClr val="accent5"/>
                </a:solidFill>
              </a:rPr>
              <a:t>membres</a:t>
            </a:r>
            <a:endParaRPr lang="fr-FR" sz="36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</a:pPr>
            <a:r>
              <a:rPr lang="fr-FR" sz="3600" dirty="0" err="1" smtClean="0">
                <a:solidFill>
                  <a:schemeClr val="accent5"/>
                </a:solidFill>
              </a:rPr>
              <a:t>Twitter</a:t>
            </a:r>
            <a:r>
              <a:rPr lang="fr-FR" sz="3600" dirty="0" smtClean="0">
                <a:solidFill>
                  <a:schemeClr val="accent5"/>
                </a:solidFill>
              </a:rPr>
              <a:t> : 105 millions</a:t>
            </a:r>
          </a:p>
          <a:p>
            <a:pPr>
              <a:buClr>
                <a:schemeClr val="accent5"/>
              </a:buClr>
            </a:pPr>
            <a:r>
              <a:rPr lang="fr-FR" sz="3600" dirty="0" err="1" smtClean="0">
                <a:solidFill>
                  <a:schemeClr val="accent6"/>
                </a:solidFill>
              </a:rPr>
              <a:t>LinkedIn</a:t>
            </a:r>
            <a:r>
              <a:rPr lang="fr-FR" sz="3600" dirty="0" smtClean="0">
                <a:solidFill>
                  <a:schemeClr val="accent6"/>
                </a:solidFill>
              </a:rPr>
              <a:t> : 100 </a:t>
            </a:r>
            <a:r>
              <a:rPr lang="fr-FR" sz="3600" dirty="0" smtClean="0">
                <a:solidFill>
                  <a:schemeClr val="accent6"/>
                </a:solidFill>
              </a:rPr>
              <a:t>millions</a:t>
            </a:r>
          </a:p>
          <a:p>
            <a:pPr>
              <a:buClr>
                <a:schemeClr val="accent5"/>
              </a:buClr>
            </a:pPr>
            <a:r>
              <a:rPr lang="fr-FR" sz="3600" dirty="0" smtClean="0">
                <a:solidFill>
                  <a:schemeClr val="accent6"/>
                </a:solidFill>
              </a:rPr>
              <a:t>Google+ : 25 </a:t>
            </a:r>
            <a:r>
              <a:rPr lang="fr-FR" sz="3600" dirty="0" smtClean="0">
                <a:solidFill>
                  <a:schemeClr val="accent6"/>
                </a:solidFill>
              </a:rPr>
              <a:t>millions</a:t>
            </a:r>
          </a:p>
          <a:p>
            <a:pPr>
              <a:buClr>
                <a:schemeClr val="accent5"/>
              </a:buClr>
            </a:pPr>
            <a:r>
              <a:rPr lang="fr-FR" sz="3600" dirty="0" err="1" smtClean="0">
                <a:solidFill>
                  <a:schemeClr val="accent6"/>
                </a:solidFill>
              </a:rPr>
              <a:t>Foursquare</a:t>
            </a:r>
            <a:r>
              <a:rPr lang="fr-FR" sz="3600" dirty="0" smtClean="0">
                <a:solidFill>
                  <a:schemeClr val="accent6"/>
                </a:solidFill>
              </a:rPr>
              <a:t> : 10 millions</a:t>
            </a:r>
          </a:p>
          <a:p>
            <a:pPr>
              <a:buClr>
                <a:schemeClr val="accent5"/>
              </a:buClr>
              <a:buNone/>
            </a:pP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Principaux réseaux sociaux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Etude de l’existant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368707" y="1961535"/>
            <a:ext cx="8863781" cy="4276894"/>
          </a:xfrm>
        </p:spPr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accent5"/>
                </a:solidFill>
              </a:rPr>
              <a:t>Acteurs majeurs : </a:t>
            </a:r>
            <a:endParaRPr lang="fr-FR" dirty="0" smtClean="0">
              <a:solidFill>
                <a:schemeClr val="accent5"/>
              </a:solidFill>
            </a:endParaRPr>
          </a:p>
          <a:p>
            <a:r>
              <a:rPr lang="fr-FR" b="1" dirty="0" err="1" smtClean="0">
                <a:solidFill>
                  <a:schemeClr val="accent5"/>
                </a:solidFill>
              </a:rPr>
              <a:t>Seesmic</a:t>
            </a:r>
            <a:r>
              <a:rPr lang="fr-FR" dirty="0" smtClean="0">
                <a:solidFill>
                  <a:schemeClr val="accent5"/>
                </a:solidFill>
              </a:rPr>
              <a:t> – </a:t>
            </a:r>
            <a:r>
              <a:rPr lang="fr-FR" dirty="0" err="1" smtClean="0">
                <a:solidFill>
                  <a:schemeClr val="accent5"/>
                </a:solidFill>
              </a:rPr>
              <a:t>Twitter</a:t>
            </a:r>
            <a:r>
              <a:rPr lang="fr-FR" dirty="0" smtClean="0">
                <a:solidFill>
                  <a:schemeClr val="accent5"/>
                </a:solidFill>
              </a:rPr>
              <a:t>, </a:t>
            </a:r>
            <a:r>
              <a:rPr lang="fr-FR" dirty="0" err="1" smtClean="0">
                <a:solidFill>
                  <a:schemeClr val="accent5"/>
                </a:solidFill>
              </a:rPr>
              <a:t>Facebook</a:t>
            </a:r>
            <a:r>
              <a:rPr lang="fr-FR" dirty="0" smtClean="0">
                <a:solidFill>
                  <a:schemeClr val="accent5"/>
                </a:solidFill>
              </a:rPr>
              <a:t> </a:t>
            </a:r>
          </a:p>
          <a:p>
            <a:pPr lvl="1">
              <a:buNone/>
            </a:pPr>
            <a:r>
              <a:rPr lang="fr-FR" sz="2400" i="1" dirty="0" err="1" smtClean="0">
                <a:solidFill>
                  <a:schemeClr val="accent5"/>
                </a:solidFill>
              </a:rPr>
              <a:t>Android</a:t>
            </a:r>
            <a:r>
              <a:rPr lang="fr-FR" sz="2400" i="1" dirty="0" smtClean="0">
                <a:solidFill>
                  <a:schemeClr val="accent5"/>
                </a:solidFill>
              </a:rPr>
              <a:t>, </a:t>
            </a:r>
            <a:r>
              <a:rPr lang="fr-FR" sz="2400" i="1" dirty="0" err="1" smtClean="0">
                <a:solidFill>
                  <a:schemeClr val="accent5"/>
                </a:solidFill>
              </a:rPr>
              <a:t>iPhone</a:t>
            </a:r>
            <a:r>
              <a:rPr lang="fr-FR" sz="2400" i="1" dirty="0" smtClean="0">
                <a:solidFill>
                  <a:schemeClr val="accent5"/>
                </a:solidFill>
              </a:rPr>
              <a:t>, </a:t>
            </a:r>
            <a:r>
              <a:rPr lang="fr-FR" sz="2400" i="1" dirty="0" smtClean="0">
                <a:solidFill>
                  <a:schemeClr val="accent5"/>
                </a:solidFill>
              </a:rPr>
              <a:t>WP7, PC/Mac/Linux</a:t>
            </a:r>
            <a:endParaRPr lang="fr-FR" sz="2400" i="1" dirty="0" smtClean="0">
              <a:solidFill>
                <a:schemeClr val="accent5"/>
              </a:solidFill>
            </a:endParaRPr>
          </a:p>
          <a:p>
            <a:r>
              <a:rPr lang="fr-FR" b="1" dirty="0" err="1" smtClean="0">
                <a:solidFill>
                  <a:schemeClr val="accent5"/>
                </a:solidFill>
              </a:rPr>
              <a:t>TweetDeck</a:t>
            </a:r>
            <a:r>
              <a:rPr lang="fr-FR" dirty="0" smtClean="0">
                <a:solidFill>
                  <a:schemeClr val="accent5"/>
                </a:solidFill>
              </a:rPr>
              <a:t> – </a:t>
            </a:r>
            <a:r>
              <a:rPr lang="fr-FR" dirty="0" err="1" smtClean="0">
                <a:solidFill>
                  <a:schemeClr val="accent5"/>
                </a:solidFill>
              </a:rPr>
              <a:t>Twitter</a:t>
            </a:r>
            <a:r>
              <a:rPr lang="fr-FR" dirty="0" smtClean="0">
                <a:solidFill>
                  <a:schemeClr val="accent5"/>
                </a:solidFill>
              </a:rPr>
              <a:t>, </a:t>
            </a:r>
            <a:r>
              <a:rPr lang="fr-FR" dirty="0" err="1" smtClean="0">
                <a:solidFill>
                  <a:schemeClr val="accent5"/>
                </a:solidFill>
              </a:rPr>
              <a:t>Facebook</a:t>
            </a:r>
            <a:endParaRPr lang="fr-FR" dirty="0" smtClean="0">
              <a:solidFill>
                <a:schemeClr val="accent5"/>
              </a:solidFill>
            </a:endParaRPr>
          </a:p>
          <a:p>
            <a:pPr lvl="1">
              <a:buNone/>
            </a:pPr>
            <a:r>
              <a:rPr lang="fr-FR" sz="2400" i="1" dirty="0" err="1" smtClean="0">
                <a:solidFill>
                  <a:schemeClr val="accent5"/>
                </a:solidFill>
              </a:rPr>
              <a:t>Android</a:t>
            </a:r>
            <a:r>
              <a:rPr lang="fr-FR" sz="2400" i="1" dirty="0" smtClean="0">
                <a:solidFill>
                  <a:schemeClr val="accent5"/>
                </a:solidFill>
              </a:rPr>
              <a:t>, </a:t>
            </a:r>
            <a:r>
              <a:rPr lang="fr-FR" sz="2400" i="1" dirty="0" err="1" smtClean="0">
                <a:solidFill>
                  <a:schemeClr val="accent5"/>
                </a:solidFill>
              </a:rPr>
              <a:t>iPhone</a:t>
            </a:r>
            <a:r>
              <a:rPr lang="fr-FR" sz="2400" i="1" dirty="0" smtClean="0">
                <a:solidFill>
                  <a:schemeClr val="accent5"/>
                </a:solidFill>
              </a:rPr>
              <a:t>, PC/Mac/Linux</a:t>
            </a:r>
            <a:endParaRPr lang="fr-FR" sz="2400" i="1" dirty="0" smtClean="0">
              <a:solidFill>
                <a:schemeClr val="accent5"/>
              </a:solidFill>
            </a:endParaRPr>
          </a:p>
          <a:p>
            <a:r>
              <a:rPr lang="fr-FR" b="1" dirty="0" err="1" smtClean="0">
                <a:solidFill>
                  <a:schemeClr val="accent5"/>
                </a:solidFill>
              </a:rPr>
              <a:t>Hootsuite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dirty="0" smtClean="0">
                <a:solidFill>
                  <a:schemeClr val="accent5"/>
                </a:solidFill>
              </a:rPr>
              <a:t>– </a:t>
            </a:r>
            <a:r>
              <a:rPr lang="fr-FR" dirty="0" err="1" smtClean="0">
                <a:solidFill>
                  <a:schemeClr val="accent5"/>
                </a:solidFill>
              </a:rPr>
              <a:t>Twitter</a:t>
            </a:r>
            <a:r>
              <a:rPr lang="fr-FR" dirty="0" smtClean="0">
                <a:solidFill>
                  <a:schemeClr val="accent5"/>
                </a:solidFill>
              </a:rPr>
              <a:t>, </a:t>
            </a:r>
            <a:r>
              <a:rPr lang="fr-FR" dirty="0" err="1" smtClean="0">
                <a:solidFill>
                  <a:schemeClr val="accent5"/>
                </a:solidFill>
              </a:rPr>
              <a:t>Facebook</a:t>
            </a:r>
            <a:r>
              <a:rPr lang="fr-FR" dirty="0" smtClean="0">
                <a:solidFill>
                  <a:schemeClr val="accent5"/>
                </a:solidFill>
              </a:rPr>
              <a:t> </a:t>
            </a:r>
          </a:p>
          <a:p>
            <a:pPr lvl="1">
              <a:buNone/>
            </a:pPr>
            <a:r>
              <a:rPr lang="fr-FR" sz="2400" i="1" dirty="0" err="1" smtClean="0">
                <a:solidFill>
                  <a:schemeClr val="accent5"/>
                </a:solidFill>
              </a:rPr>
              <a:t>Android</a:t>
            </a:r>
            <a:r>
              <a:rPr lang="fr-FR" sz="2400" i="1" dirty="0" smtClean="0">
                <a:solidFill>
                  <a:schemeClr val="accent5"/>
                </a:solidFill>
              </a:rPr>
              <a:t>, </a:t>
            </a:r>
            <a:r>
              <a:rPr lang="fr-FR" sz="2400" i="1" dirty="0" err="1" smtClean="0">
                <a:solidFill>
                  <a:schemeClr val="accent5"/>
                </a:solidFill>
              </a:rPr>
              <a:t>iPhone</a:t>
            </a:r>
            <a:r>
              <a:rPr lang="fr-FR" sz="2400" i="1" dirty="0" smtClean="0">
                <a:solidFill>
                  <a:schemeClr val="accent5"/>
                </a:solidFill>
              </a:rPr>
              <a:t>, </a:t>
            </a:r>
            <a:r>
              <a:rPr lang="fr-FR" sz="2400" i="1" dirty="0" err="1" smtClean="0">
                <a:solidFill>
                  <a:schemeClr val="accent5"/>
                </a:solidFill>
              </a:rPr>
              <a:t>B</a:t>
            </a:r>
            <a:r>
              <a:rPr lang="fr-FR" sz="2400" i="1" dirty="0" err="1" smtClean="0">
                <a:solidFill>
                  <a:schemeClr val="accent5"/>
                </a:solidFill>
              </a:rPr>
              <a:t>lackberry</a:t>
            </a:r>
            <a:endParaRPr lang="fr-FR" sz="2400" i="1" dirty="0" smtClean="0">
              <a:solidFill>
                <a:schemeClr val="accent5"/>
              </a:solidFill>
            </a:endParaRPr>
          </a:p>
          <a:p>
            <a:pPr lvl="1">
              <a:buNone/>
            </a:pPr>
            <a:endParaRPr lang="fr-FR" sz="2000" i="1" dirty="0" smtClean="0">
              <a:solidFill>
                <a:schemeClr val="accent5"/>
              </a:solidFill>
            </a:endParaRPr>
          </a:p>
          <a:p>
            <a:pPr lvl="1">
              <a:buNone/>
            </a:pPr>
            <a:endParaRPr lang="fr-FR" sz="2000" i="1" dirty="0" smtClean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Concurrents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Applications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5"/>
                </a:solidFill>
              </a:rPr>
              <a:t>Fils d’actualités fusionnés</a:t>
            </a:r>
          </a:p>
          <a:p>
            <a:r>
              <a:rPr lang="fr-FR" sz="2800" dirty="0" smtClean="0">
                <a:solidFill>
                  <a:schemeClr val="accent5"/>
                </a:solidFill>
              </a:rPr>
              <a:t>Amis</a:t>
            </a:r>
            <a:endParaRPr lang="fr-FR" sz="2800" dirty="0" smtClean="0">
              <a:solidFill>
                <a:schemeClr val="accent5"/>
              </a:solidFill>
            </a:endParaRPr>
          </a:p>
          <a:p>
            <a:r>
              <a:rPr lang="fr-FR" sz="2800" dirty="0" smtClean="0">
                <a:solidFill>
                  <a:schemeClr val="accent5"/>
                </a:solidFill>
              </a:rPr>
              <a:t>Mise à jour de statut </a:t>
            </a:r>
            <a:r>
              <a:rPr lang="fr-FR" sz="2800" dirty="0" smtClean="0">
                <a:solidFill>
                  <a:schemeClr val="accent5"/>
                </a:solidFill>
              </a:rPr>
              <a:t>avec image et localisation</a:t>
            </a:r>
            <a:endParaRPr lang="fr-FR" sz="2800" dirty="0" smtClean="0">
              <a:solidFill>
                <a:schemeClr val="accent5"/>
              </a:solidFill>
            </a:endParaRPr>
          </a:p>
          <a:p>
            <a:r>
              <a:rPr lang="fr-FR" sz="2800" dirty="0" smtClean="0">
                <a:solidFill>
                  <a:schemeClr val="accent5"/>
                </a:solidFill>
              </a:rPr>
              <a:t>Messages </a:t>
            </a:r>
            <a:r>
              <a:rPr lang="fr-FR" sz="2800" dirty="0" smtClean="0">
                <a:solidFill>
                  <a:schemeClr val="accent5"/>
                </a:solidFill>
              </a:rPr>
              <a:t>privés</a:t>
            </a:r>
            <a:endParaRPr lang="fr-FR" sz="2800" dirty="0" smtClean="0">
              <a:solidFill>
                <a:schemeClr val="accent5"/>
              </a:solidFill>
            </a:endParaRPr>
          </a:p>
          <a:p>
            <a:r>
              <a:rPr lang="fr-FR" sz="28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800" dirty="0" smtClean="0">
                <a:solidFill>
                  <a:schemeClr val="accent5"/>
                </a:solidFill>
              </a:rPr>
              <a:t>Profils avec </a:t>
            </a:r>
            <a:r>
              <a:rPr lang="fr-FR" sz="2800" dirty="0" smtClean="0">
                <a:solidFill>
                  <a:schemeClr val="accent5"/>
                </a:solidFill>
              </a:rPr>
              <a:t>photo, vidéo, infos, mur</a:t>
            </a:r>
          </a:p>
          <a:p>
            <a:r>
              <a:rPr lang="fr-FR" sz="2800" dirty="0" smtClean="0">
                <a:solidFill>
                  <a:schemeClr val="accent5"/>
                </a:solidFill>
              </a:rPr>
              <a:t>« </a:t>
            </a:r>
            <a:r>
              <a:rPr lang="fr-FR" sz="2800" dirty="0" err="1" smtClean="0">
                <a:solidFill>
                  <a:schemeClr val="accent5"/>
                </a:solidFill>
              </a:rPr>
              <a:t>Retweet</a:t>
            </a:r>
            <a:r>
              <a:rPr lang="fr-FR" sz="2800" dirty="0" smtClean="0">
                <a:solidFill>
                  <a:schemeClr val="accent5"/>
                </a:solidFill>
              </a:rPr>
              <a:t> »</a:t>
            </a:r>
            <a:r>
              <a:rPr lang="fr-FR" sz="2800" dirty="0" smtClean="0">
                <a:solidFill>
                  <a:schemeClr val="accent5"/>
                </a:solidFill>
              </a:rPr>
              <a:t>,</a:t>
            </a:r>
            <a:r>
              <a:rPr lang="fr-FR" sz="2800" dirty="0" smtClean="0">
                <a:solidFill>
                  <a:schemeClr val="accent5"/>
                </a:solidFill>
              </a:rPr>
              <a:t> commentaires et « j’aime »</a:t>
            </a:r>
          </a:p>
          <a:p>
            <a:r>
              <a:rPr lang="fr-FR" sz="2800" dirty="0" smtClean="0">
                <a:solidFill>
                  <a:schemeClr val="accent5"/>
                </a:solidFill>
              </a:rPr>
              <a:t>Discussion instantanée, Tendances</a:t>
            </a:r>
          </a:p>
          <a:p>
            <a:pPr>
              <a:buNone/>
            </a:pPr>
            <a:endParaRPr lang="fr-FR" sz="28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 fonctionnelles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Applications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noProof="0" dirty="0" err="1" smtClean="0">
                <a:latin typeface="+mj-lt"/>
                <a:ea typeface="ＭＳ Ｐゴシック" charset="-128"/>
                <a:cs typeface="ＭＳ Ｐゴシック" charset="-128"/>
              </a:rPr>
              <a:t>Silverlight</a:t>
            </a:r>
            <a:endParaRPr lang="fr-FR" sz="3600" noProof="0" dirty="0" smtClean="0"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network">
  <a:themeElements>
    <a:clrScheme name="Personnalisée 1">
      <a:dk1>
        <a:srgbClr val="3479C0"/>
      </a:dk1>
      <a:lt1>
        <a:sysClr val="window" lastClr="FFFFFF"/>
      </a:lt1>
      <a:dk2>
        <a:srgbClr val="3A3A3A"/>
      </a:dk2>
      <a:lt2>
        <a:srgbClr val="C5D1D7"/>
      </a:lt2>
      <a:accent1>
        <a:srgbClr val="3479C0"/>
      </a:accent1>
      <a:accent2>
        <a:srgbClr val="2FACBD"/>
      </a:accent2>
      <a:accent3>
        <a:srgbClr val="5ED9F0"/>
      </a:accent3>
      <a:accent4>
        <a:srgbClr val="404040"/>
      </a:accent4>
      <a:accent5>
        <a:srgbClr val="808080"/>
      </a:accent5>
      <a:accent6>
        <a:srgbClr val="BFBFBF"/>
      </a:accent6>
      <a:hlink>
        <a:srgbClr val="00A3D6"/>
      </a:hlink>
      <a:folHlink>
        <a:srgbClr val="4D69B2"/>
      </a:folHlink>
    </a:clrScheme>
    <a:fontScheme name="Exposition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mynetwork.thmx</Template>
  <TotalTime>379</TotalTime>
  <Words>339</Words>
  <Application>Microsoft Office PowerPoint</Application>
  <PresentationFormat>Affichage à l'écran (4:3)</PresentationFormat>
  <Paragraphs>108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mynetwork</vt:lpstr>
      <vt:lpstr>Diapositive 1</vt:lpstr>
      <vt:lpstr>Sommaire</vt:lpstr>
      <vt:lpstr>Introduction</vt:lpstr>
      <vt:lpstr>Introduction</vt:lpstr>
      <vt:lpstr>Présentation du projet</vt:lpstr>
      <vt:lpstr>Présentation du projet</vt:lpstr>
      <vt:lpstr>Etude de l’existant</vt:lpstr>
      <vt:lpstr>Applications</vt:lpstr>
      <vt:lpstr>Applications</vt:lpstr>
      <vt:lpstr>Applications</vt:lpstr>
      <vt:lpstr>Windows Phone 7</vt:lpstr>
      <vt:lpstr>iPhone</vt:lpstr>
      <vt:lpstr>Communication</vt:lpstr>
      <vt:lpstr>Communication</vt:lpstr>
      <vt:lpstr>Communication</vt:lpstr>
      <vt:lpstr>Conclusion</vt:lpstr>
      <vt:lpstr>Conclusion</vt:lpstr>
      <vt:lpstr>Diapositive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Jocelin Francezon</dc:creator>
  <cp:lastModifiedBy>Clement Bonfils</cp:lastModifiedBy>
  <cp:revision>170</cp:revision>
  <dcterms:created xsi:type="dcterms:W3CDTF">2011-09-05T20:03:43Z</dcterms:created>
  <dcterms:modified xsi:type="dcterms:W3CDTF">2011-09-10T10:52:30Z</dcterms:modified>
</cp:coreProperties>
</file>