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t>10/05/2010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t>‹N°›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t>10/05/2010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t>10/05/2010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t>10/05/2010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e lib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e lib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e lib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e lib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e lib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e lib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e lib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e lib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e lib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e lib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e lib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e lib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e lib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t>10/05/2010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t>10/05/2010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t>10/05/2010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t>10/05/2010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t>10/05/2010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t>10/05/2010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D2379F-BD84-4B13-B984-583F8073C6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cteur droit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grpSp>
        <p:nvGrpSpPr>
          <p:cNvPr id="14" name="Groupe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cteur droit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cteur droit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FEAF9CB-F216-48BE-9303-4850780D294E}" type="datetimeFigureOut">
              <a:rPr lang="fr-FR" smtClean="0"/>
              <a:t>10/05/2010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DD2379F-BD84-4B13-B984-583F8073C6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FEAF9CB-F216-48BE-9303-4850780D294E}" type="datetimeFigureOut">
              <a:rPr lang="fr-FR" smtClean="0"/>
              <a:t>10/05/2010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DD2379F-BD84-4B13-B984-583F8073C613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357298"/>
            <a:ext cx="7929618" cy="714380"/>
          </a:xfrm>
        </p:spPr>
        <p:txBody>
          <a:bodyPr/>
          <a:lstStyle/>
          <a:p>
            <a:pPr algn="ctr"/>
            <a:r>
              <a:rPr lang="fr-FR" dirty="0" smtClean="0"/>
              <a:t>EIP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57224" y="3786190"/>
            <a:ext cx="7772400" cy="2771788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 smtClean="0"/>
              <a:t>Réunion du 10/05/10</a:t>
            </a:r>
          </a:p>
          <a:p>
            <a:endParaRPr lang="fr-FR" dirty="0" smtClean="0"/>
          </a:p>
          <a:p>
            <a:r>
              <a:rPr lang="fr-FR" dirty="0" smtClean="0"/>
              <a:t>Clément  </a:t>
            </a:r>
            <a:r>
              <a:rPr lang="fr-FR" dirty="0" err="1" smtClean="0"/>
              <a:t>Bonfils</a:t>
            </a:r>
            <a:endParaRPr lang="fr-FR" dirty="0" smtClean="0"/>
          </a:p>
          <a:p>
            <a:r>
              <a:rPr lang="fr-FR" dirty="0" smtClean="0"/>
              <a:t>Carole Chevalier</a:t>
            </a:r>
          </a:p>
          <a:p>
            <a:r>
              <a:rPr lang="fr-FR" dirty="0" smtClean="0"/>
              <a:t>Luc </a:t>
            </a:r>
            <a:r>
              <a:rPr lang="fr-FR" dirty="0" err="1" smtClean="0"/>
              <a:t>Fasquelle</a:t>
            </a:r>
            <a:endParaRPr lang="fr-FR" dirty="0" smtClean="0"/>
          </a:p>
          <a:p>
            <a:r>
              <a:rPr lang="fr-FR" dirty="0" smtClean="0"/>
              <a:t>Aurélien </a:t>
            </a:r>
            <a:r>
              <a:rPr lang="fr-FR" dirty="0" err="1" smtClean="0"/>
              <a:t>Béduer</a:t>
            </a:r>
            <a:endParaRPr lang="fr-FR" dirty="0" smtClean="0"/>
          </a:p>
          <a:p>
            <a:r>
              <a:rPr lang="fr-FR" dirty="0" smtClean="0"/>
              <a:t>Fabien Le </a:t>
            </a:r>
            <a:r>
              <a:rPr lang="fr-FR" dirty="0" err="1" smtClean="0"/>
              <a:t>Moign</a:t>
            </a:r>
            <a:endParaRPr lang="fr-FR" dirty="0" smtClean="0"/>
          </a:p>
          <a:p>
            <a:r>
              <a:rPr lang="fr-FR" dirty="0" smtClean="0"/>
              <a:t>Samir Bouziane</a:t>
            </a:r>
          </a:p>
          <a:p>
            <a:r>
              <a:rPr lang="fr-FR" dirty="0" smtClean="0"/>
              <a:t>Ivan Boutiller 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7158" y="2285992"/>
            <a:ext cx="87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tx2"/>
                </a:solidFill>
              </a:rPr>
              <a:t>myNetWork</a:t>
            </a:r>
            <a:endParaRPr lang="fr-FR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 smtClean="0"/>
              <a:t>Travail depuis la dernière réunion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Répartition des tâches</a:t>
            </a:r>
          </a:p>
          <a:p>
            <a:r>
              <a:rPr lang="fr-FR" dirty="0" smtClean="0"/>
              <a:t>Réalisation du GANTT</a:t>
            </a:r>
          </a:p>
          <a:p>
            <a:r>
              <a:rPr lang="fr-FR" dirty="0" smtClean="0"/>
              <a:t>Installation d’un serveur temporaire</a:t>
            </a:r>
          </a:p>
          <a:p>
            <a:r>
              <a:rPr lang="fr-FR" dirty="0" smtClean="0"/>
              <a:t>Mise en place</a:t>
            </a:r>
            <a:r>
              <a:rPr lang="fr-FR" dirty="0" smtClean="0"/>
              <a:t> de la base de données</a:t>
            </a:r>
          </a:p>
          <a:p>
            <a:r>
              <a:rPr lang="fr-FR" dirty="0" smtClean="0"/>
              <a:t>Mise en place d’un outil d’intégration continue et de </a:t>
            </a:r>
            <a:r>
              <a:rPr lang="fr-FR" dirty="0" err="1" smtClean="0"/>
              <a:t>build</a:t>
            </a:r>
            <a:endParaRPr lang="fr-FR" dirty="0" smtClean="0"/>
          </a:p>
          <a:p>
            <a:r>
              <a:rPr lang="fr-FR" dirty="0" smtClean="0"/>
              <a:t>Création d’un </a:t>
            </a:r>
            <a:r>
              <a:rPr lang="fr-FR" dirty="0" err="1" smtClean="0"/>
              <a:t>google</a:t>
            </a:r>
            <a:r>
              <a:rPr lang="fr-FR" dirty="0" smtClean="0"/>
              <a:t> code pour héberger les sources et la gestion des « issue » (bug, new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Travail en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 du poste de développement pour le rush du 15/05/10</a:t>
            </a:r>
          </a:p>
          <a:p>
            <a:r>
              <a:rPr lang="fr-FR" dirty="0" smtClean="0"/>
              <a:t>Réflexion sur l’aspect visuel</a:t>
            </a:r>
          </a:p>
          <a:p>
            <a:r>
              <a:rPr lang="fr-FR" dirty="0" smtClean="0"/>
              <a:t>Préparation au rush du 15/05/10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/>
              <a:t>Questions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tro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é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328</TotalTime>
  <Words>89</Words>
  <Application>Microsoft Office PowerPoint</Application>
  <PresentationFormat>Affichage à l'écran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Métro</vt:lpstr>
      <vt:lpstr>EIP</vt:lpstr>
      <vt:lpstr>Travail depuis la dernière réunion</vt:lpstr>
      <vt:lpstr>Travail en cours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EIP</dc:title>
  <dc:creator>cbonfils</dc:creator>
  <cp:lastModifiedBy>cbonfils</cp:lastModifiedBy>
  <cp:revision>13</cp:revision>
  <dcterms:created xsi:type="dcterms:W3CDTF">2010-05-10T10:50:18Z</dcterms:created>
  <dcterms:modified xsi:type="dcterms:W3CDTF">2010-05-10T16:18:32Z</dcterms:modified>
</cp:coreProperties>
</file>