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65" r:id="rId4"/>
    <p:sldId id="279" r:id="rId5"/>
    <p:sldId id="263" r:id="rId6"/>
    <p:sldId id="267" r:id="rId7"/>
    <p:sldId id="271" r:id="rId8"/>
    <p:sldId id="273" r:id="rId9"/>
    <p:sldId id="268" r:id="rId10"/>
    <p:sldId id="270" r:id="rId11"/>
    <p:sldId id="274" r:id="rId12"/>
    <p:sldId id="275" r:id="rId13"/>
    <p:sldId id="276" r:id="rId14"/>
    <p:sldId id="281" r:id="rId15"/>
    <p:sldId id="269" r:id="rId16"/>
    <p:sldId id="277" r:id="rId17"/>
    <p:sldId id="280" r:id="rId18"/>
    <p:sldId id="262" r:id="rId19"/>
    <p:sldId id="266" r:id="rId20"/>
    <p:sldId id="258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yNETwork.Project" TargetMode="External"/><Relationship Id="rId2" Type="http://schemas.openxmlformats.org/officeDocument/2006/relationships/hyperlink" Target="http://mynetwork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NULL" TargetMode="External"/><Relationship Id="rId4" Type="http://schemas.openxmlformats.org/officeDocument/2006/relationships/hyperlink" Target="https://twitter.com/#!/P_myNETwor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iPhone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20110209_Flu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1067"/>
            <a:ext cx="2671996" cy="5170487"/>
          </a:xfrm>
        </p:spPr>
      </p:pic>
      <p:pic>
        <p:nvPicPr>
          <p:cNvPr id="7" name="Image 6" descr="20110209_Flux_twitter_op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6" y="965734"/>
            <a:ext cx="2674752" cy="5175818"/>
          </a:xfrm>
          <a:prstGeom prst="rect">
            <a:avLst/>
          </a:prstGeom>
        </p:spPr>
      </p:pic>
      <p:pic>
        <p:nvPicPr>
          <p:cNvPr id="9" name="Image 8" descr="20110902_TwitterProf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03" y="965734"/>
            <a:ext cx="2671996" cy="5170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Les supports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947672"/>
            <a:ext cx="8382000" cy="4215384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Site web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http://mynetwork-project.com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Facebook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3"/>
              </a:rPr>
              <a:t>http://www.facebook.com/myNETwork.Project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Twitter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4"/>
              </a:rPr>
              <a:t>https://twitter.com/#!/P_myNETwork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Android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market</a:t>
            </a:r>
            <a:r>
              <a:rPr lang="fr-FR" sz="2800" dirty="0" smtClean="0">
                <a:solidFill>
                  <a:schemeClr val="accent5"/>
                </a:solidFill>
              </a:rPr>
              <a:t> 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5" invalidUrl="https:///"/>
              </a:rPr>
              <a:t>https://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market.android.com/details?id=com.myNETwork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5"/>
                </a:solidFill>
              </a:rPr>
              <a:t>Fonctionnalités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Application Web en version Alpha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disponible en Beta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</a:rPr>
              <a:t> en </a:t>
            </a:r>
            <a:r>
              <a:rPr lang="fr-FR" sz="2400" dirty="0" err="1" smtClean="0">
                <a:solidFill>
                  <a:schemeClr val="accent5"/>
                </a:solidFill>
              </a:rPr>
              <a:t>concéption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Ouverture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797808"/>
            <a:ext cx="8229600" cy="762512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Gros potentiel restant à exploiter :</a:t>
            </a:r>
          </a:p>
          <a:p>
            <a:pPr>
              <a:buClr>
                <a:schemeClr val="accent5"/>
              </a:buClr>
              <a:buNone/>
            </a:pPr>
            <a:endParaRPr lang="fr-FR" sz="2800" dirty="0" smtClean="0">
              <a:solidFill>
                <a:schemeClr val="accent5"/>
              </a:solidFill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560320"/>
            <a:ext cx="8229600" cy="31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de nouveaux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réseau sociaux (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+,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…)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s versions 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exclusives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726250"/>
            <a:ext cx="8229600" cy="451218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Silverlight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Windows Phone 7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Communication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854436"/>
            <a:ext cx="8229600" cy="4383993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EIP – Etna Innovation 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624328"/>
            <a:ext cx="8229600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Suivi qualité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Maitrise de différentes technologies et langage de programmation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Google + - 25 millions d’utilisateurs</a:t>
            </a:r>
            <a:endParaRPr lang="fr-FR" sz="2400" dirty="0" smtClean="0">
              <a:solidFill>
                <a:schemeClr val="bg2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400" dirty="0" err="1" smtClean="0">
                <a:solidFill>
                  <a:schemeClr val="accent5"/>
                </a:solidFill>
              </a:rPr>
              <a:t>Silverlight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400" dirty="0" err="1" smtClean="0">
                <a:solidFill>
                  <a:schemeClr val="accent5"/>
                </a:solidFill>
              </a:rPr>
              <a:t>Silverligh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images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</a:t>
            </a:r>
            <a:r>
              <a:rPr lang="fr-FR" sz="2400" smtClean="0">
                <a:solidFill>
                  <a:schemeClr val="accent5"/>
                </a:solidFill>
              </a:rPr>
              <a:t>les statut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  <a:p>
            <a:r>
              <a:rPr lang="fr-FR" sz="2400" smtClean="0">
                <a:solidFill>
                  <a:schemeClr val="accent5"/>
                </a:solidFill>
              </a:rPr>
              <a:t>Multi Langue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246</TotalTime>
  <Words>412</Words>
  <Application>Microsoft Office PowerPoint</Application>
  <PresentationFormat>Affichage à l'écran (4:3)</PresentationFormat>
  <Paragraphs>111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Etude de l’existant</vt:lpstr>
      <vt:lpstr>Silverlight</vt:lpstr>
      <vt:lpstr>Silverlight</vt:lpstr>
      <vt:lpstr>Android</vt:lpstr>
      <vt:lpstr>Android</vt:lpstr>
      <vt:lpstr>Windows Phone 7</vt:lpstr>
      <vt:lpstr>Windows Phone 7</vt:lpstr>
      <vt:lpstr>iPhone</vt:lpstr>
      <vt:lpstr>Communication</vt:lpstr>
      <vt:lpstr>Communication</vt:lpstr>
      <vt:lpstr>Conclusion</vt:lpstr>
      <vt:lpstr>Conclusion</vt:lpstr>
      <vt:lpstr>Diapositive 18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80</cp:revision>
  <dcterms:created xsi:type="dcterms:W3CDTF">2011-09-05T20:03:43Z</dcterms:created>
  <dcterms:modified xsi:type="dcterms:W3CDTF">2011-09-08T15:09:16Z</dcterms:modified>
</cp:coreProperties>
</file>