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65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2" r:id="rId18"/>
    <p:sldId id="266" r:id="rId19"/>
    <p:sldId id="258" r:id="rId2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ltrain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r>
              <a:rPr lang="fr-FR" dirty="0" smtClean="0">
                <a:solidFill>
                  <a:schemeClr val="bg1"/>
                </a:solidFill>
              </a:rPr>
              <a:t> Statistiques/Retours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r>
              <a:rPr lang="fr-FR" dirty="0" smtClean="0">
                <a:solidFill>
                  <a:schemeClr val="bg1"/>
                </a:solidFill>
              </a:rPr>
              <a:t> Démonstration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 </a:t>
            </a:r>
            <a:r>
              <a:rPr lang="fr-FR" dirty="0" smtClean="0">
                <a:solidFill>
                  <a:schemeClr val="bg1"/>
                </a:solidFill>
              </a:rPr>
              <a:t>Spécifications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 Démonstration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IOS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Bilan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Texte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1621723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Corps du texte </a:t>
            </a:r>
            <a:r>
              <a:rPr lang="fr-FR" sz="2800" dirty="0" err="1" smtClean="0">
                <a:solidFill>
                  <a:schemeClr val="accent5"/>
                </a:solidFill>
              </a:rPr>
              <a:t>lorem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ipsum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URL : 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</a:t>
            </a:r>
            <a:r>
              <a:rPr lang="fr-FR" sz="2800" dirty="0" err="1" smtClean="0">
                <a:solidFill>
                  <a:schemeClr val="accent5"/>
                </a:solidFill>
                <a:hlinkClick r:id="rId2"/>
              </a:rPr>
              <a:t>www.loltrain.com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endParaRPr lang="fr-FR" sz="2800" dirty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Sous-titre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1" y="3363573"/>
            <a:ext cx="8229600" cy="18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lorem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ipsum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Liste </a:t>
            </a:r>
            <a:r>
              <a:rPr kumimoji="0" lang="fr-F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tagada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bg2"/>
                </a:solidFill>
                <a:ea typeface="ＭＳ Ｐゴシック" charset="-128"/>
                <a:cs typeface="ＭＳ Ｐゴシック" charset="-128"/>
              </a:rPr>
              <a:t>Etape future (non –réalisée ) …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Titre - Image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559899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/>
                </a:solidFill>
              </a:rPr>
              <a:t>Légende</a:t>
            </a:r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12" name="Espace réservé du contenu 11" descr="MyNetworkBull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54613" r="-54613"/>
          <a:stretch>
            <a:fillRect/>
          </a:stretch>
        </p:blipFill>
        <p:spPr>
          <a:xfrm>
            <a:off x="937729" y="1377817"/>
            <a:ext cx="7143750" cy="392880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0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Statistique/Retours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Démonstration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Spécifications</a:t>
            </a: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  <a:r>
              <a:rPr lang="fr-FR" sz="2000" dirty="0" smtClean="0">
                <a:solidFill>
                  <a:schemeClr val="accent5"/>
                </a:solidFill>
              </a:rPr>
              <a:t>Statistique/Retours</a:t>
            </a:r>
            <a:endParaRPr lang="fr-FR" sz="2000" dirty="0" smtClean="0">
              <a:solidFill>
                <a:schemeClr val="accent5"/>
              </a:solidFill>
            </a:endParaRPr>
          </a:p>
          <a:p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  <a:r>
              <a:rPr lang="fr-FR" sz="2000" dirty="0" smtClean="0">
                <a:solidFill>
                  <a:schemeClr val="accent5"/>
                </a:solidFill>
              </a:rPr>
              <a:t>Démonstration</a:t>
            </a:r>
            <a:endParaRPr lang="fr-FR" sz="2000" dirty="0" smtClean="0">
              <a:solidFill>
                <a:schemeClr val="accent5"/>
              </a:solidFill>
            </a:endParaRP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Spécifications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Windows Phone 7 Démonstration</a:t>
            </a:r>
          </a:p>
          <a:p>
            <a:r>
              <a:rPr lang="fr-FR" sz="2000" dirty="0" smtClean="0">
                <a:solidFill>
                  <a:schemeClr val="bg2"/>
                </a:solidFill>
              </a:rPr>
              <a:t>IOS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Bilan</a:t>
            </a:r>
          </a:p>
          <a:p>
            <a:r>
              <a:rPr lang="fr-FR" sz="2000" dirty="0" smtClean="0">
                <a:solidFill>
                  <a:schemeClr val="accent5"/>
                </a:solidFill>
              </a:rPr>
              <a:t>Conclusion</a:t>
            </a:r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Chef de Projet : Clément BONFILS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Aurélien B</a:t>
            </a:r>
            <a:r>
              <a:rPr lang="fr-FR" sz="2400" dirty="0" smtClean="0">
                <a:solidFill>
                  <a:schemeClr val="accent5"/>
                </a:solidFill>
              </a:rPr>
              <a:t>É</a:t>
            </a:r>
            <a:r>
              <a:rPr lang="fr-FR" sz="2400" dirty="0" smtClean="0">
                <a:solidFill>
                  <a:schemeClr val="accent5"/>
                </a:solidFill>
              </a:rPr>
              <a:t>DUER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Fabien Le </a:t>
            </a:r>
            <a:r>
              <a:rPr lang="fr-FR" sz="2400" dirty="0" err="1" smtClean="0">
                <a:solidFill>
                  <a:schemeClr val="accent5"/>
                </a:solidFill>
              </a:rPr>
              <a:t>Moign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Graphiste extérieur : </a:t>
            </a:r>
            <a:r>
              <a:rPr lang="fr-FR" sz="2400" dirty="0" err="1" smtClean="0">
                <a:solidFill>
                  <a:schemeClr val="accent5"/>
                </a:solidFill>
              </a:rPr>
              <a:t>Jocelin</a:t>
            </a:r>
            <a:r>
              <a:rPr lang="fr-FR" sz="2400" dirty="0" smtClean="0">
                <a:solidFill>
                  <a:schemeClr val="accent5"/>
                </a:solidFill>
              </a:rPr>
              <a:t> FRANCEZON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EIP – </a:t>
            </a:r>
            <a:r>
              <a:rPr lang="fr-FR" sz="2400" dirty="0" err="1" smtClean="0">
                <a:solidFill>
                  <a:schemeClr val="accent5"/>
                </a:solidFill>
              </a:rPr>
              <a:t>Epitech</a:t>
            </a:r>
            <a:r>
              <a:rPr lang="fr-FR" sz="2400" dirty="0" smtClean="0">
                <a:solidFill>
                  <a:schemeClr val="accent5"/>
                </a:solidFill>
              </a:rPr>
              <a:t> Innovation Projet</a:t>
            </a: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Outils de Centralisation de Réseau </a:t>
            </a:r>
            <a:r>
              <a:rPr lang="fr-FR" sz="2400" dirty="0" err="1" smtClean="0">
                <a:solidFill>
                  <a:schemeClr val="accent5"/>
                </a:solidFill>
              </a:rPr>
              <a:t>Socieaux</a:t>
            </a:r>
            <a:endParaRPr lang="fr-FR" sz="24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r>
              <a:rPr lang="fr-FR" sz="2400" dirty="0" smtClean="0">
                <a:solidFill>
                  <a:schemeClr val="accent5"/>
                </a:solidFill>
              </a:rPr>
              <a:t> – 750 millions 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r>
              <a:rPr lang="fr-FR" sz="2400" dirty="0" smtClean="0">
                <a:solidFill>
                  <a:schemeClr val="accent5"/>
                </a:solidFill>
              </a:rPr>
              <a:t> – </a:t>
            </a:r>
            <a:r>
              <a:rPr lang="fr-FR" sz="2400" dirty="0" smtClean="0">
                <a:solidFill>
                  <a:schemeClr val="accent5"/>
                </a:solidFill>
              </a:rPr>
              <a:t>50 millions de membres actifs</a:t>
            </a: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Supports 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PC/Mac/Linux – 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>
              <a:buClr>
                <a:schemeClr val="accent5"/>
              </a:buClr>
            </a:pP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 – Java</a:t>
            </a:r>
          </a:p>
          <a:p>
            <a:pPr lvl="1">
              <a:buClr>
                <a:schemeClr val="accent5"/>
              </a:buClr>
            </a:pPr>
            <a:r>
              <a:rPr lang="fr-FR" sz="2000" dirty="0" smtClean="0">
                <a:solidFill>
                  <a:schemeClr val="accent5"/>
                </a:solidFill>
              </a:rPr>
              <a:t>Windows Phone 7 – </a:t>
            </a:r>
            <a:r>
              <a:rPr lang="fr-FR" sz="2000" dirty="0" smtClean="0">
                <a:solidFill>
                  <a:schemeClr val="accent5"/>
                </a:solidFill>
              </a:rPr>
              <a:t>Microsoft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Envisagé puis mis de côté : </a:t>
            </a:r>
            <a:r>
              <a:rPr lang="fr-FR" sz="2400" dirty="0" err="1" smtClean="0">
                <a:solidFill>
                  <a:schemeClr val="accent5"/>
                </a:solidFill>
              </a:rPr>
              <a:t>MySpace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LinkedIn</a:t>
            </a:r>
            <a:r>
              <a:rPr lang="fr-FR" sz="2400" dirty="0" smtClean="0">
                <a:solidFill>
                  <a:schemeClr val="accent5"/>
                </a:solidFill>
              </a:rPr>
              <a:t>, </a:t>
            </a:r>
            <a:r>
              <a:rPr lang="fr-FR" sz="2400" dirty="0" err="1" smtClean="0">
                <a:solidFill>
                  <a:schemeClr val="accent5"/>
                </a:solidFill>
              </a:rPr>
              <a:t>Digg</a:t>
            </a:r>
            <a:r>
              <a:rPr lang="fr-FR" sz="2400" dirty="0" smtClean="0">
                <a:solidFill>
                  <a:schemeClr val="accent5"/>
                </a:solidFill>
              </a:rPr>
              <a:t>,…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Moins d'une dizaine d'acteur sur le </a:t>
            </a:r>
            <a:r>
              <a:rPr lang="fr-FR" sz="2400" dirty="0" smtClean="0">
                <a:solidFill>
                  <a:schemeClr val="accent5"/>
                </a:solidFill>
              </a:rPr>
              <a:t>marché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Les plus utilisé </a:t>
            </a:r>
            <a:r>
              <a:rPr lang="fr-FR" sz="2400" dirty="0" smtClean="0">
                <a:solidFill>
                  <a:schemeClr val="accent5"/>
                </a:solidFill>
              </a:rPr>
              <a:t>alliant les deux réseau: 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Seesmic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  <a:r>
              <a:rPr lang="fr-FR" sz="2000" dirty="0" smtClean="0">
                <a:solidFill>
                  <a:schemeClr val="accent5"/>
                </a:solidFill>
              </a:rPr>
              <a:t>–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  <a:r>
              <a:rPr lang="fr-FR" sz="2000" dirty="0" smtClean="0">
                <a:solidFill>
                  <a:schemeClr val="accent5"/>
                </a:solidFill>
              </a:rPr>
              <a:t>PC/Mac/Linux (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smtClean="0">
                <a:solidFill>
                  <a:schemeClr val="accent5"/>
                </a:solidFill>
              </a:rPr>
              <a:t>WP7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TweetDeck</a:t>
            </a:r>
            <a:r>
              <a:rPr lang="fr-FR" sz="2000" dirty="0" smtClean="0">
                <a:solidFill>
                  <a:schemeClr val="accent5"/>
                </a:solidFill>
              </a:rPr>
              <a:t> –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  <a:r>
              <a:rPr lang="fr-FR" sz="2000" dirty="0" smtClean="0">
                <a:solidFill>
                  <a:schemeClr val="accent5"/>
                </a:solidFill>
              </a:rPr>
              <a:t>PC/Mac/Linux (Adobe Air ou Chrome </a:t>
            </a:r>
            <a:r>
              <a:rPr lang="fr-FR" sz="2000" dirty="0" err="1" smtClean="0">
                <a:solidFill>
                  <a:schemeClr val="accent5"/>
                </a:solidFill>
              </a:rPr>
              <a:t>extention</a:t>
            </a:r>
            <a:r>
              <a:rPr lang="fr-FR" sz="2000" dirty="0" smtClean="0">
                <a:solidFill>
                  <a:schemeClr val="accent5"/>
                </a:solidFill>
              </a:rPr>
              <a:t>), </a:t>
            </a:r>
            <a:r>
              <a:rPr lang="fr-FR" sz="2000" dirty="0" err="1" smtClean="0">
                <a:solidFill>
                  <a:schemeClr val="accent5"/>
                </a:solidFill>
              </a:rPr>
              <a:t>Android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iPhone</a:t>
            </a:r>
            <a:endParaRPr lang="fr-FR" sz="20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gros acteur </a:t>
            </a:r>
            <a:r>
              <a:rPr lang="fr-FR" sz="2400" dirty="0" smtClean="0">
                <a:solidFill>
                  <a:schemeClr val="accent5"/>
                </a:solidFill>
              </a:rPr>
              <a:t>gérant un seul des réseau: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</a:t>
            </a:r>
            <a:r>
              <a:rPr lang="fr-FR" sz="2000" dirty="0" smtClean="0">
                <a:solidFill>
                  <a:schemeClr val="accent5"/>
                </a:solidFill>
              </a:rPr>
              <a:t> Tout </a:t>
            </a:r>
            <a:r>
              <a:rPr lang="fr-FR" sz="2000" dirty="0" smtClean="0">
                <a:solidFill>
                  <a:schemeClr val="accent5"/>
                </a:solidFill>
              </a:rPr>
              <a:t>les </a:t>
            </a:r>
            <a:r>
              <a:rPr lang="fr-FR" sz="2000" dirty="0" smtClean="0">
                <a:solidFill>
                  <a:schemeClr val="accent5"/>
                </a:solidFill>
              </a:rPr>
              <a:t>supports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 – Tout les </a:t>
            </a:r>
            <a:r>
              <a:rPr lang="fr-FR" sz="2000" dirty="0" err="1" smtClean="0">
                <a:solidFill>
                  <a:schemeClr val="accent5"/>
                </a:solidFill>
              </a:rPr>
              <a:t>suports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/>
            <a:r>
              <a:rPr lang="fr-FR" sz="2000" b="1" dirty="0" smtClean="0">
                <a:solidFill>
                  <a:schemeClr val="accent5"/>
                </a:solidFill>
              </a:rPr>
              <a:t>Microsoft </a:t>
            </a:r>
            <a:r>
              <a:rPr lang="fr-FR" sz="2000" b="1" dirty="0" err="1" smtClean="0">
                <a:solidFill>
                  <a:schemeClr val="accent5"/>
                </a:solidFill>
              </a:rPr>
              <a:t>Fishbowl</a:t>
            </a:r>
            <a:r>
              <a:rPr lang="fr-FR" sz="2000" dirty="0" smtClean="0">
                <a:solidFill>
                  <a:schemeClr val="accent5"/>
                </a:solidFill>
              </a:rPr>
              <a:t> –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et WP7</a:t>
            </a:r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r>
              <a:rPr lang="fr-FR" dirty="0" smtClean="0">
                <a:solidFill>
                  <a:schemeClr val="bg1"/>
                </a:solidFill>
              </a:rPr>
              <a:t> Spécifications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Statistiques/Retours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Démonstration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r>
              <a:rPr lang="fr-FR" dirty="0" smtClean="0">
                <a:solidFill>
                  <a:schemeClr val="bg1"/>
                </a:solidFill>
              </a:rPr>
              <a:t> Spécifications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93</TotalTime>
  <Words>244</Words>
  <Application>Microsoft Office PowerPoint</Application>
  <PresentationFormat>Affichage à l'écran (4:3)</PresentationFormat>
  <Paragraphs>63</Paragraphs>
  <Slides>19</Slides>
  <Notes>0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mynetwork</vt:lpstr>
      <vt:lpstr>Diapositive 1</vt:lpstr>
      <vt:lpstr>Sommaire</vt:lpstr>
      <vt:lpstr>Introduction</vt:lpstr>
      <vt:lpstr>Présentation du projet</vt:lpstr>
      <vt:lpstr>Etude de l’existant</vt:lpstr>
      <vt:lpstr>Android Spécifications</vt:lpstr>
      <vt:lpstr>Android Statistiques/Retours</vt:lpstr>
      <vt:lpstr>Android Démonstration</vt:lpstr>
      <vt:lpstr>Silverlight Spécifications</vt:lpstr>
      <vt:lpstr>Silverlight Statistiques/Retours</vt:lpstr>
      <vt:lpstr>Silverlight Démonstration</vt:lpstr>
      <vt:lpstr>Windows Phone 7 Spécifications</vt:lpstr>
      <vt:lpstr>Windows Phone 7 Démonstration</vt:lpstr>
      <vt:lpstr>IOS</vt:lpstr>
      <vt:lpstr>Bilan</vt:lpstr>
      <vt:lpstr>Conclusion</vt:lpstr>
      <vt:lpstr>Diapositive 17</vt:lpstr>
      <vt:lpstr>Titre - Texte </vt:lpstr>
      <vt:lpstr>Titre - Image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Riges</cp:lastModifiedBy>
  <cp:revision>26</cp:revision>
  <dcterms:created xsi:type="dcterms:W3CDTF">2011-09-05T20:03:43Z</dcterms:created>
  <dcterms:modified xsi:type="dcterms:W3CDTF">2011-09-07T19:39:48Z</dcterms:modified>
</cp:coreProperties>
</file>