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8"/>
  </p:notesMasterIdLst>
  <p:handoutMasterIdLst>
    <p:handoutMasterId r:id="rId49"/>
  </p:handoutMasterIdLst>
  <p:sldIdLst>
    <p:sldId id="256" r:id="rId2"/>
    <p:sldId id="322" r:id="rId3"/>
    <p:sldId id="326" r:id="rId4"/>
    <p:sldId id="323" r:id="rId5"/>
    <p:sldId id="324" r:id="rId6"/>
    <p:sldId id="325" r:id="rId7"/>
    <p:sldId id="327" r:id="rId8"/>
    <p:sldId id="404" r:id="rId9"/>
    <p:sldId id="405" r:id="rId10"/>
    <p:sldId id="406" r:id="rId11"/>
    <p:sldId id="344" r:id="rId12"/>
    <p:sldId id="407" r:id="rId13"/>
    <p:sldId id="408" r:id="rId14"/>
    <p:sldId id="367" r:id="rId15"/>
    <p:sldId id="335" r:id="rId16"/>
    <p:sldId id="384" r:id="rId17"/>
    <p:sldId id="390" r:id="rId18"/>
    <p:sldId id="411" r:id="rId19"/>
    <p:sldId id="391" r:id="rId20"/>
    <p:sldId id="392" r:id="rId21"/>
    <p:sldId id="393" r:id="rId22"/>
    <p:sldId id="377" r:id="rId23"/>
    <p:sldId id="395" r:id="rId24"/>
    <p:sldId id="394" r:id="rId25"/>
    <p:sldId id="397" r:id="rId26"/>
    <p:sldId id="386" r:id="rId27"/>
    <p:sldId id="399" r:id="rId28"/>
    <p:sldId id="379" r:id="rId29"/>
    <p:sldId id="388" r:id="rId30"/>
    <p:sldId id="366" r:id="rId31"/>
    <p:sldId id="387" r:id="rId32"/>
    <p:sldId id="365" r:id="rId33"/>
    <p:sldId id="329" r:id="rId34"/>
    <p:sldId id="409" r:id="rId35"/>
    <p:sldId id="410" r:id="rId36"/>
    <p:sldId id="396" r:id="rId37"/>
    <p:sldId id="412" r:id="rId38"/>
    <p:sldId id="415" r:id="rId39"/>
    <p:sldId id="416" r:id="rId40"/>
    <p:sldId id="398" r:id="rId41"/>
    <p:sldId id="400" r:id="rId42"/>
    <p:sldId id="413" r:id="rId43"/>
    <p:sldId id="414" r:id="rId44"/>
    <p:sldId id="403" r:id="rId45"/>
    <p:sldId id="402" r:id="rId46"/>
    <p:sldId id="401" r:id="rId47"/>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181"/>
    <a:srgbClr val="4F81BD"/>
    <a:srgbClr val="F68E38"/>
    <a:srgbClr val="8064A2"/>
    <a:srgbClr val="7F7F7F"/>
    <a:srgbClr val="FFFFFF"/>
    <a:srgbClr val="FF9999"/>
    <a:srgbClr val="5B9BD5"/>
    <a:srgbClr val="8BC8E1"/>
    <a:srgbClr val="F0B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A93A17-C42B-4084-8F06-66D07ED1980F}" v="22294" dt="2021-02-10T09:05:22.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804" autoAdjust="0"/>
  </p:normalViewPr>
  <p:slideViewPr>
    <p:cSldViewPr snapToGrid="0">
      <p:cViewPr>
        <p:scale>
          <a:sx n="98" d="100"/>
          <a:sy n="98" d="100"/>
        </p:scale>
        <p:origin x="1248" y="79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田 雄大" userId="62f770ad0d6c1cad" providerId="LiveId" clId="{7FE3D718-5711-B44F-9E89-6D42A4EC488F}"/>
    <pc:docChg chg="undo custSel addSld delSld modSld sldOrd">
      <pc:chgData name="中田 雄大" userId="62f770ad0d6c1cad" providerId="LiveId" clId="{7FE3D718-5711-B44F-9E89-6D42A4EC488F}" dt="2021-02-03T07:34:47.741" v="8008" actId="1076"/>
      <pc:docMkLst>
        <pc:docMk/>
      </pc:docMkLst>
      <pc:sldChg chg="modNotesTx">
        <pc:chgData name="中田 雄大" userId="62f770ad0d6c1cad" providerId="LiveId" clId="{7FE3D718-5711-B44F-9E89-6D42A4EC488F}" dt="2021-02-02T05:13:35.825" v="1693" actId="20577"/>
        <pc:sldMkLst>
          <pc:docMk/>
          <pc:sldMk cId="0" sldId="322"/>
        </pc:sldMkLst>
      </pc:sldChg>
      <pc:sldChg chg="addSp delSp modSp mod">
        <pc:chgData name="中田 雄大" userId="62f770ad0d6c1cad" providerId="LiveId" clId="{7FE3D718-5711-B44F-9E89-6D42A4EC488F}" dt="2021-02-03T04:01:47.180" v="1745" actId="478"/>
        <pc:sldMkLst>
          <pc:docMk/>
          <pc:sldMk cId="0" sldId="327"/>
        </pc:sldMkLst>
        <pc:spChg chg="add del mod">
          <ac:chgData name="中田 雄大" userId="62f770ad0d6c1cad" providerId="LiveId" clId="{7FE3D718-5711-B44F-9E89-6D42A4EC488F}" dt="2021-02-03T04:01:47.180" v="1745" actId="478"/>
          <ac:spMkLst>
            <pc:docMk/>
            <pc:sldMk cId="0" sldId="327"/>
            <ac:spMk id="5" creationId="{22FF3BB2-30E4-994F-8A4C-F05F2FD7EE09}"/>
          </ac:spMkLst>
        </pc:spChg>
      </pc:sldChg>
      <pc:sldChg chg="add">
        <pc:chgData name="中田 雄大" userId="62f770ad0d6c1cad" providerId="LiveId" clId="{7FE3D718-5711-B44F-9E89-6D42A4EC488F}" dt="2021-02-03T07:29:59.714" v="7940"/>
        <pc:sldMkLst>
          <pc:docMk/>
          <pc:sldMk cId="1381838387" sldId="329"/>
        </pc:sldMkLst>
        <pc:spChg chg="mod">
          <ac:chgData name="中田 雄大" userId="62f770ad0d6c1cad" providerId="LiveId" clId="{7FE3D718-5711-B44F-9E89-6D42A4EC488F}" dt="2021-02-03T05:19:15.015" v="4144" actId="20577"/>
          <ac:spMkLst>
            <pc:docMk/>
            <pc:sldMk cId="1381838387" sldId="329"/>
            <ac:spMk id="2" creationId="{00000000-0000-0000-0000-000000000000}"/>
          </ac:spMkLst>
        </pc:spChg>
      </pc:sldChg>
      <pc:sldChg chg="modSp mod">
        <pc:chgData name="中田 雄大" userId="62f770ad0d6c1cad" providerId="LiveId" clId="{7FE3D718-5711-B44F-9E89-6D42A4EC488F}" dt="2021-02-03T06:54:35.472" v="6850" actId="20577"/>
        <pc:sldMkLst>
          <pc:docMk/>
          <pc:sldMk cId="0" sldId="335"/>
        </pc:sldMkLst>
        <pc:spChg chg="mod">
          <ac:chgData name="中田 雄大" userId="62f770ad0d6c1cad" providerId="LiveId" clId="{7FE3D718-5711-B44F-9E89-6D42A4EC488F}" dt="2021-02-03T06:54:35.472" v="6850" actId="20577"/>
          <ac:spMkLst>
            <pc:docMk/>
            <pc:sldMk cId="0" sldId="335"/>
            <ac:spMk id="6" creationId="{00000000-0000-0000-0000-000000000000}"/>
          </ac:spMkLst>
        </pc:spChg>
      </pc:sldChg>
      <pc:sldChg chg="del modNotesTx">
        <pc:chgData name="中田 雄大" userId="62f770ad0d6c1cad" providerId="LiveId" clId="{7FE3D718-5711-B44F-9E89-6D42A4EC488F}" dt="2021-02-03T05:18:35.507" v="4092" actId="2696"/>
        <pc:sldMkLst>
          <pc:docMk/>
          <pc:sldMk cId="1172933833" sldId="344"/>
        </pc:sldMkLst>
      </pc:sldChg>
      <pc:sldChg chg="addSp delSp modSp add mod">
        <pc:chgData name="中田 雄大" userId="62f770ad0d6c1cad" providerId="LiveId" clId="{7FE3D718-5711-B44F-9E89-6D42A4EC488F}" dt="2021-02-03T06:37:13.912" v="6369" actId="1076"/>
        <pc:sldMkLst>
          <pc:docMk/>
          <pc:sldMk cId="1675846771" sldId="344"/>
        </pc:sldMkLst>
        <pc:spChg chg="add del mod">
          <ac:chgData name="中田 雄大" userId="62f770ad0d6c1cad" providerId="LiveId" clId="{7FE3D718-5711-B44F-9E89-6D42A4EC488F}" dt="2021-02-03T06:35:49.468" v="6349" actId="478"/>
          <ac:spMkLst>
            <pc:docMk/>
            <pc:sldMk cId="1675846771" sldId="344"/>
            <ac:spMk id="40" creationId="{FA209899-DAE3-5A42-B9DD-C30BB6CD4C3F}"/>
          </ac:spMkLst>
        </pc:spChg>
        <pc:spChg chg="add del mod">
          <ac:chgData name="中田 雄大" userId="62f770ad0d6c1cad" providerId="LiveId" clId="{7FE3D718-5711-B44F-9E89-6D42A4EC488F}" dt="2021-02-03T06:35:51.785" v="6350" actId="478"/>
          <ac:spMkLst>
            <pc:docMk/>
            <pc:sldMk cId="1675846771" sldId="344"/>
            <ac:spMk id="41" creationId="{1DB2B15B-C268-F64C-AAC4-26682F638D35}"/>
          </ac:spMkLst>
        </pc:spChg>
        <pc:spChg chg="mod">
          <ac:chgData name="中田 雄大" userId="62f770ad0d6c1cad" providerId="LiveId" clId="{7FE3D718-5711-B44F-9E89-6D42A4EC488F}" dt="2021-02-03T05:19:04.764" v="4142" actId="20577"/>
          <ac:spMkLst>
            <pc:docMk/>
            <pc:sldMk cId="1675846771" sldId="344"/>
            <ac:spMk id="42" creationId="{13DF4133-D7F2-604F-9EE4-5F47C0361848}"/>
          </ac:spMkLst>
        </pc:spChg>
        <pc:spChg chg="add mod">
          <ac:chgData name="中田 雄大" userId="62f770ad0d6c1cad" providerId="LiveId" clId="{7FE3D718-5711-B44F-9E89-6D42A4EC488F}" dt="2021-02-03T06:37:13.912" v="6369" actId="1076"/>
          <ac:spMkLst>
            <pc:docMk/>
            <pc:sldMk cId="1675846771" sldId="344"/>
            <ac:spMk id="49" creationId="{AE5F9260-B3C1-5243-B5FE-8DB635EC833D}"/>
          </ac:spMkLst>
        </pc:spChg>
        <pc:spChg chg="add mod">
          <ac:chgData name="中田 雄大" userId="62f770ad0d6c1cad" providerId="LiveId" clId="{7FE3D718-5711-B44F-9E89-6D42A4EC488F}" dt="2021-02-03T06:37:00.882" v="6367" actId="1076"/>
          <ac:spMkLst>
            <pc:docMk/>
            <pc:sldMk cId="1675846771" sldId="344"/>
            <ac:spMk id="50" creationId="{DD7EC9FA-5BF7-7745-824A-7CAF4813A6B2}"/>
          </ac:spMkLst>
        </pc:spChg>
        <pc:spChg chg="mod">
          <ac:chgData name="中田 雄大" userId="62f770ad0d6c1cad" providerId="LiveId" clId="{7FE3D718-5711-B44F-9E89-6D42A4EC488F}" dt="2021-02-03T06:37:08.543" v="6368" actId="14100"/>
          <ac:spMkLst>
            <pc:docMk/>
            <pc:sldMk cId="1675846771" sldId="344"/>
            <ac:spMk id="64" creationId="{74D62EB9-AAE8-8F47-B724-A8A091637FDE}"/>
          </ac:spMkLst>
        </pc:spChg>
        <pc:spChg chg="mod">
          <ac:chgData name="中田 雄大" userId="62f770ad0d6c1cad" providerId="LiveId" clId="{7FE3D718-5711-B44F-9E89-6D42A4EC488F}" dt="2021-02-03T06:36:40.641" v="6363" actId="1076"/>
          <ac:spMkLst>
            <pc:docMk/>
            <pc:sldMk cId="1675846771" sldId="344"/>
            <ac:spMk id="67" creationId="{17BB835D-FFE9-E741-85BA-C6B348C9F86A}"/>
          </ac:spMkLst>
        </pc:spChg>
      </pc:sldChg>
      <pc:sldChg chg="del mod modShow modNotesTx">
        <pc:chgData name="中田 雄大" userId="62f770ad0d6c1cad" providerId="LiveId" clId="{7FE3D718-5711-B44F-9E89-6D42A4EC488F}" dt="2021-02-03T07:29:22.316" v="7937" actId="2696"/>
        <pc:sldMkLst>
          <pc:docMk/>
          <pc:sldMk cId="477095545" sldId="365"/>
        </pc:sldMkLst>
      </pc:sldChg>
      <pc:sldChg chg="add">
        <pc:chgData name="中田 雄大" userId="62f770ad0d6c1cad" providerId="LiveId" clId="{7FE3D718-5711-B44F-9E89-6D42A4EC488F}" dt="2021-02-03T07:29:05.564" v="7934"/>
        <pc:sldMkLst>
          <pc:docMk/>
          <pc:sldMk cId="2775603045" sldId="366"/>
        </pc:sldMkLst>
      </pc:sldChg>
      <pc:sldChg chg="addSp delSp modSp mod modAnim modNotesTx">
        <pc:chgData name="中田 雄大" userId="62f770ad0d6c1cad" providerId="LiveId" clId="{7FE3D718-5711-B44F-9E89-6D42A4EC488F}" dt="2021-02-03T06:33:44.059" v="6341" actId="207"/>
        <pc:sldMkLst>
          <pc:docMk/>
          <pc:sldMk cId="0" sldId="367"/>
        </pc:sldMkLst>
        <pc:spChg chg="add mod">
          <ac:chgData name="中田 雄大" userId="62f770ad0d6c1cad" providerId="LiveId" clId="{7FE3D718-5711-B44F-9E89-6D42A4EC488F}" dt="2021-02-03T06:25:01.522" v="6086" actId="692"/>
          <ac:spMkLst>
            <pc:docMk/>
            <pc:sldMk cId="0" sldId="367"/>
            <ac:spMk id="3" creationId="{16289B8F-B51E-5F4D-8C5B-4667379D839A}"/>
          </ac:spMkLst>
        </pc:spChg>
        <pc:spChg chg="add mod">
          <ac:chgData name="中田 雄大" userId="62f770ad0d6c1cad" providerId="LiveId" clId="{7FE3D718-5711-B44F-9E89-6D42A4EC488F}" dt="2021-02-03T06:24:49.885" v="6079" actId="164"/>
          <ac:spMkLst>
            <pc:docMk/>
            <pc:sldMk cId="0" sldId="367"/>
            <ac:spMk id="5" creationId="{A4CDA2A8-EEFD-EC4C-87A9-34B11E87EE47}"/>
          </ac:spMkLst>
        </pc:spChg>
        <pc:spChg chg="add mod">
          <ac:chgData name="中田 雄大" userId="62f770ad0d6c1cad" providerId="LiveId" clId="{7FE3D718-5711-B44F-9E89-6D42A4EC488F}" dt="2021-02-03T06:08:33.018" v="5747" actId="5793"/>
          <ac:spMkLst>
            <pc:docMk/>
            <pc:sldMk cId="0" sldId="367"/>
            <ac:spMk id="7" creationId="{22A69347-F6F8-9B49-9158-8175CA523CC6}"/>
          </ac:spMkLst>
        </pc:spChg>
        <pc:spChg chg="add mod">
          <ac:chgData name="中田 雄大" userId="62f770ad0d6c1cad" providerId="LiveId" clId="{7FE3D718-5711-B44F-9E89-6D42A4EC488F}" dt="2021-02-03T06:11:35.753" v="5813" actId="1076"/>
          <ac:spMkLst>
            <pc:docMk/>
            <pc:sldMk cId="0" sldId="367"/>
            <ac:spMk id="8" creationId="{43FFCE80-6E5C-1044-AAFB-9529B3273950}"/>
          </ac:spMkLst>
        </pc:spChg>
        <pc:spChg chg="add mod">
          <ac:chgData name="中田 雄大" userId="62f770ad0d6c1cad" providerId="LiveId" clId="{7FE3D718-5711-B44F-9E89-6D42A4EC488F}" dt="2021-02-03T06:19:27.893" v="6060" actId="1076"/>
          <ac:spMkLst>
            <pc:docMk/>
            <pc:sldMk cId="0" sldId="367"/>
            <ac:spMk id="9" creationId="{9EB637B4-8596-464A-AB65-220650A657E8}"/>
          </ac:spMkLst>
        </pc:spChg>
        <pc:spChg chg="add mod">
          <ac:chgData name="中田 雄大" userId="62f770ad0d6c1cad" providerId="LiveId" clId="{7FE3D718-5711-B44F-9E89-6D42A4EC488F}" dt="2021-02-03T06:16:48.355" v="6027" actId="1076"/>
          <ac:spMkLst>
            <pc:docMk/>
            <pc:sldMk cId="0" sldId="367"/>
            <ac:spMk id="10" creationId="{9239001D-2829-854A-AB18-E4990D4012A0}"/>
          </ac:spMkLst>
        </pc:spChg>
        <pc:spChg chg="add mod">
          <ac:chgData name="中田 雄大" userId="62f770ad0d6c1cad" providerId="LiveId" clId="{7FE3D718-5711-B44F-9E89-6D42A4EC488F}" dt="2021-02-03T06:19:31.419" v="6061" actId="1076"/>
          <ac:spMkLst>
            <pc:docMk/>
            <pc:sldMk cId="0" sldId="367"/>
            <ac:spMk id="11" creationId="{1DCD4AE9-E8E6-6A43-AA7D-572146674481}"/>
          </ac:spMkLst>
        </pc:spChg>
        <pc:spChg chg="del">
          <ac:chgData name="中田 雄大" userId="62f770ad0d6c1cad" providerId="LiveId" clId="{7FE3D718-5711-B44F-9E89-6D42A4EC488F}" dt="2021-02-03T06:07:12.848" v="5696" actId="478"/>
          <ac:spMkLst>
            <pc:docMk/>
            <pc:sldMk cId="0" sldId="367"/>
            <ac:spMk id="12" creationId="{00000000-0000-0000-0000-000000000000}"/>
          </ac:spMkLst>
        </pc:spChg>
        <pc:spChg chg="del">
          <ac:chgData name="中田 雄大" userId="62f770ad0d6c1cad" providerId="LiveId" clId="{7FE3D718-5711-B44F-9E89-6D42A4EC488F}" dt="2021-02-03T06:07:15.961" v="5697" actId="478"/>
          <ac:spMkLst>
            <pc:docMk/>
            <pc:sldMk cId="0" sldId="367"/>
            <ac:spMk id="13" creationId="{00000000-0000-0000-0000-000000000000}"/>
          </ac:spMkLst>
        </pc:spChg>
        <pc:spChg chg="add mod">
          <ac:chgData name="中田 雄大" userId="62f770ad0d6c1cad" providerId="LiveId" clId="{7FE3D718-5711-B44F-9E89-6D42A4EC488F}" dt="2021-02-03T06:33:44.059" v="6341" actId="207"/>
          <ac:spMkLst>
            <pc:docMk/>
            <pc:sldMk cId="0" sldId="367"/>
            <ac:spMk id="14" creationId="{6ED7BC29-DE7A-2440-B148-1173E721703A}"/>
          </ac:spMkLst>
        </pc:spChg>
        <pc:spChg chg="del mod">
          <ac:chgData name="中田 雄大" userId="62f770ad0d6c1cad" providerId="LiveId" clId="{7FE3D718-5711-B44F-9E89-6D42A4EC488F}" dt="2021-02-03T06:09:19.150" v="5757"/>
          <ac:spMkLst>
            <pc:docMk/>
            <pc:sldMk cId="0" sldId="367"/>
            <ac:spMk id="15" creationId="{00000000-0000-0000-0000-000000000000}"/>
          </ac:spMkLst>
        </pc:spChg>
        <pc:spChg chg="add mod">
          <ac:chgData name="中田 雄大" userId="62f770ad0d6c1cad" providerId="LiveId" clId="{7FE3D718-5711-B44F-9E89-6D42A4EC488F}" dt="2021-02-03T06:33:21.097" v="6335" actId="1076"/>
          <ac:spMkLst>
            <pc:docMk/>
            <pc:sldMk cId="0" sldId="367"/>
            <ac:spMk id="16" creationId="{17FD2BFF-4AB0-9840-AF0C-A2023E9699C2}"/>
          </ac:spMkLst>
        </pc:spChg>
        <pc:spChg chg="add del mod">
          <ac:chgData name="中田 雄大" userId="62f770ad0d6c1cad" providerId="LiveId" clId="{7FE3D718-5711-B44F-9E89-6D42A4EC488F}" dt="2021-02-03T06:24:22.468" v="6072" actId="478"/>
          <ac:spMkLst>
            <pc:docMk/>
            <pc:sldMk cId="0" sldId="367"/>
            <ac:spMk id="17" creationId="{6A426D51-A6F8-1D42-B455-7269D6B8A5F5}"/>
          </ac:spMkLst>
        </pc:spChg>
        <pc:spChg chg="add mod">
          <ac:chgData name="中田 雄大" userId="62f770ad0d6c1cad" providerId="LiveId" clId="{7FE3D718-5711-B44F-9E89-6D42A4EC488F}" dt="2021-02-03T06:25:44.378" v="6101" actId="1076"/>
          <ac:spMkLst>
            <pc:docMk/>
            <pc:sldMk cId="0" sldId="367"/>
            <ac:spMk id="18" creationId="{D54D1CB9-D01B-D547-AE77-380B4077DD77}"/>
          </ac:spMkLst>
        </pc:spChg>
        <pc:spChg chg="mod">
          <ac:chgData name="中田 雄大" userId="62f770ad0d6c1cad" providerId="LiveId" clId="{7FE3D718-5711-B44F-9E89-6D42A4EC488F}" dt="2021-02-03T06:25:52.508" v="6102"/>
          <ac:spMkLst>
            <pc:docMk/>
            <pc:sldMk cId="0" sldId="367"/>
            <ac:spMk id="20" creationId="{5753A655-6273-A146-B3D9-5077801A547A}"/>
          </ac:spMkLst>
        </pc:spChg>
        <pc:spChg chg="mod">
          <ac:chgData name="中田 雄大" userId="62f770ad0d6c1cad" providerId="LiveId" clId="{7FE3D718-5711-B44F-9E89-6D42A4EC488F}" dt="2021-02-03T06:25:52.508" v="6102"/>
          <ac:spMkLst>
            <pc:docMk/>
            <pc:sldMk cId="0" sldId="367"/>
            <ac:spMk id="21" creationId="{06B64305-2498-224B-884A-F9B5E86EAF0F}"/>
          </ac:spMkLst>
        </pc:spChg>
        <pc:spChg chg="add mod">
          <ac:chgData name="中田 雄大" userId="62f770ad0d6c1cad" providerId="LiveId" clId="{7FE3D718-5711-B44F-9E89-6D42A4EC488F}" dt="2021-02-03T06:25:57.540" v="6103" actId="1076"/>
          <ac:spMkLst>
            <pc:docMk/>
            <pc:sldMk cId="0" sldId="367"/>
            <ac:spMk id="22" creationId="{54FE8418-70BE-654D-9A88-E6950729113B}"/>
          </ac:spMkLst>
        </pc:spChg>
        <pc:spChg chg="add mod">
          <ac:chgData name="中田 雄大" userId="62f770ad0d6c1cad" providerId="LiveId" clId="{7FE3D718-5711-B44F-9E89-6D42A4EC488F}" dt="2021-02-03T06:33:31.155" v="6339" actId="1036"/>
          <ac:spMkLst>
            <pc:docMk/>
            <pc:sldMk cId="0" sldId="367"/>
            <ac:spMk id="23" creationId="{86CF7E82-8642-094F-8122-569E007CBE63}"/>
          </ac:spMkLst>
        </pc:spChg>
        <pc:grpChg chg="add mod">
          <ac:chgData name="中田 雄大" userId="62f770ad0d6c1cad" providerId="LiveId" clId="{7FE3D718-5711-B44F-9E89-6D42A4EC488F}" dt="2021-02-03T06:25:18.820" v="6089" actId="1076"/>
          <ac:grpSpMkLst>
            <pc:docMk/>
            <pc:sldMk cId="0" sldId="367"/>
            <ac:grpSpMk id="6" creationId="{B209C371-D36A-124E-83F3-FC87B68A0266}"/>
          </ac:grpSpMkLst>
        </pc:grpChg>
        <pc:grpChg chg="add mod">
          <ac:chgData name="中田 雄大" userId="62f770ad0d6c1cad" providerId="LiveId" clId="{7FE3D718-5711-B44F-9E89-6D42A4EC488F}" dt="2021-02-03T06:26:02.393" v="6104" actId="167"/>
          <ac:grpSpMkLst>
            <pc:docMk/>
            <pc:sldMk cId="0" sldId="367"/>
            <ac:grpSpMk id="19" creationId="{DCFE7A71-8465-004E-A1BF-1B8CCF6F48EA}"/>
          </ac:grpSpMkLst>
        </pc:grpChg>
      </pc:sldChg>
      <pc:sldChg chg="addSp delSp modSp mod">
        <pc:chgData name="中田 雄大" userId="62f770ad0d6c1cad" providerId="LiveId" clId="{7FE3D718-5711-B44F-9E89-6D42A4EC488F}" dt="2021-02-03T06:38:01.178" v="6379" actId="20577"/>
        <pc:sldMkLst>
          <pc:docMk/>
          <pc:sldMk cId="0" sldId="384"/>
        </pc:sldMkLst>
        <pc:spChg chg="add del mod">
          <ac:chgData name="中田 雄大" userId="62f770ad0d6c1cad" providerId="LiveId" clId="{7FE3D718-5711-B44F-9E89-6D42A4EC488F}" dt="2021-02-03T06:37:38.018" v="6371" actId="478"/>
          <ac:spMkLst>
            <pc:docMk/>
            <pc:sldMk cId="0" sldId="384"/>
            <ac:spMk id="2" creationId="{78B830B1-7B54-7A4C-8281-228EDA26CF72}"/>
          </ac:spMkLst>
        </pc:spChg>
        <pc:spChg chg="add mod">
          <ac:chgData name="中田 雄大" userId="62f770ad0d6c1cad" providerId="LiveId" clId="{7FE3D718-5711-B44F-9E89-6D42A4EC488F}" dt="2021-02-03T06:37:44.118" v="6373" actId="1076"/>
          <ac:spMkLst>
            <pc:docMk/>
            <pc:sldMk cId="0" sldId="384"/>
            <ac:spMk id="53" creationId="{7A009DE4-5EE4-AC4F-8F24-40C48DAC9D15}"/>
          </ac:spMkLst>
        </pc:spChg>
        <pc:spChg chg="add mod">
          <ac:chgData name="中田 雄大" userId="62f770ad0d6c1cad" providerId="LiveId" clId="{7FE3D718-5711-B44F-9E89-6D42A4EC488F}" dt="2021-02-03T06:38:01.178" v="6379" actId="20577"/>
          <ac:spMkLst>
            <pc:docMk/>
            <pc:sldMk cId="0" sldId="384"/>
            <ac:spMk id="57" creationId="{A2BCF70E-7E68-E44D-AB9E-7D54D664FD8A}"/>
          </ac:spMkLst>
        </pc:spChg>
        <pc:spChg chg="del">
          <ac:chgData name="中田 雄大" userId="62f770ad0d6c1cad" providerId="LiveId" clId="{7FE3D718-5711-B44F-9E89-6D42A4EC488F}" dt="2021-02-03T06:37:53.353" v="6376" actId="478"/>
          <ac:spMkLst>
            <pc:docMk/>
            <pc:sldMk cId="0" sldId="384"/>
            <ac:spMk id="67" creationId="{DCF08726-85AA-484B-830B-80875F2F5342}"/>
          </ac:spMkLst>
        </pc:spChg>
      </pc:sldChg>
      <pc:sldChg chg="add">
        <pc:chgData name="中田 雄大" userId="62f770ad0d6c1cad" providerId="LiveId" clId="{7FE3D718-5711-B44F-9E89-6D42A4EC488F}" dt="2021-02-03T07:29:17.453" v="7936"/>
        <pc:sldMkLst>
          <pc:docMk/>
          <pc:sldMk cId="435751000" sldId="387"/>
        </pc:sldMkLst>
      </pc:sldChg>
      <pc:sldChg chg="del mod modShow modNotesTx">
        <pc:chgData name="中田 雄大" userId="62f770ad0d6c1cad" providerId="LiveId" clId="{7FE3D718-5711-B44F-9E89-6D42A4EC488F}" dt="2021-02-03T07:29:11.279" v="7935" actId="2696"/>
        <pc:sldMkLst>
          <pc:docMk/>
          <pc:sldMk cId="2767091831" sldId="387"/>
        </pc:sldMkLst>
      </pc:sldChg>
      <pc:sldChg chg="ord">
        <pc:chgData name="中田 雄大" userId="62f770ad0d6c1cad" providerId="LiveId" clId="{7FE3D718-5711-B44F-9E89-6D42A4EC488F}" dt="2021-02-03T07:30:04.690" v="7941" actId="20578"/>
        <pc:sldMkLst>
          <pc:docMk/>
          <pc:sldMk cId="4031481430" sldId="388"/>
        </pc:sldMkLst>
      </pc:sldChg>
      <pc:sldChg chg="addSp delSp modSp mod delAnim">
        <pc:chgData name="中田 雄大" userId="62f770ad0d6c1cad" providerId="LiveId" clId="{7FE3D718-5711-B44F-9E89-6D42A4EC488F}" dt="2021-02-03T06:57:24.968" v="6883" actId="20577"/>
        <pc:sldMkLst>
          <pc:docMk/>
          <pc:sldMk cId="3638584725" sldId="390"/>
        </pc:sldMkLst>
        <pc:spChg chg="mod">
          <ac:chgData name="中田 雄大" userId="62f770ad0d6c1cad" providerId="LiveId" clId="{7FE3D718-5711-B44F-9E89-6D42A4EC488F}" dt="2021-02-03T06:44:46.419" v="6572" actId="1076"/>
          <ac:spMkLst>
            <pc:docMk/>
            <pc:sldMk cId="3638584725" sldId="390"/>
            <ac:spMk id="3" creationId="{E5A3BC69-6D72-4F43-B38E-5A395467915C}"/>
          </ac:spMkLst>
        </pc:spChg>
        <pc:spChg chg="del mod">
          <ac:chgData name="中田 雄大" userId="62f770ad0d6c1cad" providerId="LiveId" clId="{7FE3D718-5711-B44F-9E89-6D42A4EC488F}" dt="2021-02-03T06:48:39.187" v="6673" actId="478"/>
          <ac:spMkLst>
            <pc:docMk/>
            <pc:sldMk cId="3638584725" sldId="390"/>
            <ac:spMk id="11" creationId="{CA9E79CE-0A97-A34E-91CE-5E5694891A73}"/>
          </ac:spMkLst>
        </pc:spChg>
        <pc:spChg chg="mod">
          <ac:chgData name="中田 雄大" userId="62f770ad0d6c1cad" providerId="LiveId" clId="{7FE3D718-5711-B44F-9E89-6D42A4EC488F}" dt="2021-02-03T06:48:51.576" v="6674" actId="1076"/>
          <ac:spMkLst>
            <pc:docMk/>
            <pc:sldMk cId="3638584725" sldId="390"/>
            <ac:spMk id="32" creationId="{CF4F3F08-8005-B54B-B15E-D7567DDA7461}"/>
          </ac:spMkLst>
        </pc:spChg>
        <pc:spChg chg="add del mod">
          <ac:chgData name="中田 雄大" userId="62f770ad0d6c1cad" providerId="LiveId" clId="{7FE3D718-5711-B44F-9E89-6D42A4EC488F}" dt="2021-02-03T06:41:44.765" v="6400" actId="478"/>
          <ac:spMkLst>
            <pc:docMk/>
            <pc:sldMk cId="3638584725" sldId="390"/>
            <ac:spMk id="33" creationId="{F0F84394-0FFA-8546-A735-8F4C079C3FCF}"/>
          </ac:spMkLst>
        </pc:spChg>
        <pc:spChg chg="mod">
          <ac:chgData name="中田 雄大" userId="62f770ad0d6c1cad" providerId="LiveId" clId="{7FE3D718-5711-B44F-9E89-6D42A4EC488F}" dt="2021-02-03T06:44:46.419" v="6572" actId="1076"/>
          <ac:spMkLst>
            <pc:docMk/>
            <pc:sldMk cId="3638584725" sldId="390"/>
            <ac:spMk id="34" creationId="{3A80901C-E1F3-B247-9254-E736AE10ECD6}"/>
          </ac:spMkLst>
        </pc:spChg>
        <pc:spChg chg="del mod">
          <ac:chgData name="中田 雄大" userId="62f770ad0d6c1cad" providerId="LiveId" clId="{7FE3D718-5711-B44F-9E89-6D42A4EC488F}" dt="2021-02-03T06:49:39.429" v="6675" actId="478"/>
          <ac:spMkLst>
            <pc:docMk/>
            <pc:sldMk cId="3638584725" sldId="390"/>
            <ac:spMk id="35" creationId="{FDCB0175-E4D6-674F-8752-84EC3CBFDDE2}"/>
          </ac:spMkLst>
        </pc:spChg>
        <pc:spChg chg="add mod">
          <ac:chgData name="中田 雄大" userId="62f770ad0d6c1cad" providerId="LiveId" clId="{7FE3D718-5711-B44F-9E89-6D42A4EC488F}" dt="2021-02-03T06:57:19.705" v="6868" actId="20577"/>
          <ac:spMkLst>
            <pc:docMk/>
            <pc:sldMk cId="3638584725" sldId="390"/>
            <ac:spMk id="36" creationId="{C75E7FC1-C652-5E45-8C53-419C25679CE1}"/>
          </ac:spMkLst>
        </pc:spChg>
        <pc:spChg chg="mod">
          <ac:chgData name="中田 雄大" userId="62f770ad0d6c1cad" providerId="LiveId" clId="{7FE3D718-5711-B44F-9E89-6D42A4EC488F}" dt="2021-02-03T06:44:46.419" v="6572" actId="1076"/>
          <ac:spMkLst>
            <pc:docMk/>
            <pc:sldMk cId="3638584725" sldId="390"/>
            <ac:spMk id="45" creationId="{BE23D04C-83E1-EB43-8135-4BD9D3F303F1}"/>
          </ac:spMkLst>
        </pc:spChg>
        <pc:spChg chg="add mod">
          <ac:chgData name="中田 雄大" userId="62f770ad0d6c1cad" providerId="LiveId" clId="{7FE3D718-5711-B44F-9E89-6D42A4EC488F}" dt="2021-02-03T06:57:24.968" v="6883" actId="20577"/>
          <ac:spMkLst>
            <pc:docMk/>
            <pc:sldMk cId="3638584725" sldId="390"/>
            <ac:spMk id="46" creationId="{DD74FA20-D849-9E42-BE33-61BF25F9CE4B}"/>
          </ac:spMkLst>
        </pc:spChg>
        <pc:spChg chg="mod">
          <ac:chgData name="中田 雄大" userId="62f770ad0d6c1cad" providerId="LiveId" clId="{7FE3D718-5711-B44F-9E89-6D42A4EC488F}" dt="2021-02-03T06:48:51.576" v="6674" actId="1076"/>
          <ac:spMkLst>
            <pc:docMk/>
            <pc:sldMk cId="3638584725" sldId="390"/>
            <ac:spMk id="51" creationId="{4BEA117E-A694-CA4C-933D-501823E11DB1}"/>
          </ac:spMkLst>
        </pc:spChg>
        <pc:spChg chg="mod">
          <ac:chgData name="中田 雄大" userId="62f770ad0d6c1cad" providerId="LiveId" clId="{7FE3D718-5711-B44F-9E89-6D42A4EC488F}" dt="2021-02-03T06:48:51.576" v="6674" actId="1076"/>
          <ac:spMkLst>
            <pc:docMk/>
            <pc:sldMk cId="3638584725" sldId="390"/>
            <ac:spMk id="52" creationId="{B7A83B23-8DC2-314F-B580-E912D49C2A32}"/>
          </ac:spMkLst>
        </pc:spChg>
        <pc:spChg chg="mod">
          <ac:chgData name="中田 雄大" userId="62f770ad0d6c1cad" providerId="LiveId" clId="{7FE3D718-5711-B44F-9E89-6D42A4EC488F}" dt="2021-02-03T06:49:52.542" v="6686" actId="20577"/>
          <ac:spMkLst>
            <pc:docMk/>
            <pc:sldMk cId="3638584725" sldId="390"/>
            <ac:spMk id="62" creationId="{A1CA5316-8469-634C-A519-F6638588F53D}"/>
          </ac:spMkLst>
        </pc:spChg>
        <pc:spChg chg="del mod">
          <ac:chgData name="中田 雄大" userId="62f770ad0d6c1cad" providerId="LiveId" clId="{7FE3D718-5711-B44F-9E89-6D42A4EC488F}" dt="2021-02-03T06:48:39.187" v="6673" actId="478"/>
          <ac:spMkLst>
            <pc:docMk/>
            <pc:sldMk cId="3638584725" sldId="390"/>
            <ac:spMk id="63" creationId="{7881CB5C-92F0-1D4E-964B-43B2FA2EF33F}"/>
          </ac:spMkLst>
        </pc:spChg>
        <pc:spChg chg="del mod">
          <ac:chgData name="中田 雄大" userId="62f770ad0d6c1cad" providerId="LiveId" clId="{7FE3D718-5711-B44F-9E89-6D42A4EC488F}" dt="2021-02-03T06:48:39.187" v="6673" actId="478"/>
          <ac:spMkLst>
            <pc:docMk/>
            <pc:sldMk cId="3638584725" sldId="390"/>
            <ac:spMk id="64" creationId="{1011AAD5-44E6-0C40-9400-3D471E17A3D4}"/>
          </ac:spMkLst>
        </pc:spChg>
        <pc:spChg chg="del mod">
          <ac:chgData name="中田 雄大" userId="62f770ad0d6c1cad" providerId="LiveId" clId="{7FE3D718-5711-B44F-9E89-6D42A4EC488F}" dt="2021-02-03T06:48:39.187" v="6673" actId="478"/>
          <ac:spMkLst>
            <pc:docMk/>
            <pc:sldMk cId="3638584725" sldId="390"/>
            <ac:spMk id="70" creationId="{0269EB10-5E87-0445-8D16-5F2B5E073A31}"/>
          </ac:spMkLst>
        </pc:spChg>
        <pc:grpChg chg="mod">
          <ac:chgData name="中田 雄大" userId="62f770ad0d6c1cad" providerId="LiveId" clId="{7FE3D718-5711-B44F-9E89-6D42A4EC488F}" dt="2021-02-03T06:44:58.387" v="6573" actId="1076"/>
          <ac:grpSpMkLst>
            <pc:docMk/>
            <pc:sldMk cId="3638584725" sldId="390"/>
            <ac:grpSpMk id="37" creationId="{DEFF8CF7-A193-964A-A83E-C13B5D5A73CB}"/>
          </ac:grpSpMkLst>
        </pc:grpChg>
        <pc:grpChg chg="mod">
          <ac:chgData name="中田 雄大" userId="62f770ad0d6c1cad" providerId="LiveId" clId="{7FE3D718-5711-B44F-9E89-6D42A4EC488F}" dt="2021-02-03T06:44:46.419" v="6572" actId="1076"/>
          <ac:grpSpMkLst>
            <pc:docMk/>
            <pc:sldMk cId="3638584725" sldId="390"/>
            <ac:grpSpMk id="42" creationId="{6608CC20-8A24-624C-A872-6CBA23C96F05}"/>
          </ac:grpSpMkLst>
        </pc:grpChg>
        <pc:picChg chg="mod">
          <ac:chgData name="中田 雄大" userId="62f770ad0d6c1cad" providerId="LiveId" clId="{7FE3D718-5711-B44F-9E89-6D42A4EC488F}" dt="2021-02-03T06:48:51.576" v="6674" actId="1076"/>
          <ac:picMkLst>
            <pc:docMk/>
            <pc:sldMk cId="3638584725" sldId="390"/>
            <ac:picMk id="54" creationId="{9ACB6119-EE77-9542-84D9-CE2337D22DDD}"/>
          </ac:picMkLst>
        </pc:picChg>
        <pc:picChg chg="mod">
          <ac:chgData name="中田 雄大" userId="62f770ad0d6c1cad" providerId="LiveId" clId="{7FE3D718-5711-B44F-9E89-6D42A4EC488F}" dt="2021-02-03T06:48:51.576" v="6674" actId="1076"/>
          <ac:picMkLst>
            <pc:docMk/>
            <pc:sldMk cId="3638584725" sldId="390"/>
            <ac:picMk id="55" creationId="{EDD7240C-B555-1843-A40E-D749E71755B1}"/>
          </ac:picMkLst>
        </pc:picChg>
        <pc:picChg chg="mod">
          <ac:chgData name="中田 雄大" userId="62f770ad0d6c1cad" providerId="LiveId" clId="{7FE3D718-5711-B44F-9E89-6D42A4EC488F}" dt="2021-02-03T06:48:51.576" v="6674" actId="1076"/>
          <ac:picMkLst>
            <pc:docMk/>
            <pc:sldMk cId="3638584725" sldId="390"/>
            <ac:picMk id="59" creationId="{5BF0FE58-9C0C-AF4C-8F2E-79D64C8DC3D3}"/>
          </ac:picMkLst>
        </pc:picChg>
        <pc:cxnChg chg="mod">
          <ac:chgData name="中田 雄大" userId="62f770ad0d6c1cad" providerId="LiveId" clId="{7FE3D718-5711-B44F-9E89-6D42A4EC488F}" dt="2021-02-03T06:44:58.387" v="6573" actId="1076"/>
          <ac:cxnSpMkLst>
            <pc:docMk/>
            <pc:sldMk cId="3638584725" sldId="390"/>
            <ac:cxnSpMk id="61" creationId="{CFFFAAD4-3E8B-AB41-BA14-6B41213EC267}"/>
          </ac:cxnSpMkLst>
        </pc:cxnChg>
        <pc:cxnChg chg="del mod">
          <ac:chgData name="中田 雄大" userId="62f770ad0d6c1cad" providerId="LiveId" clId="{7FE3D718-5711-B44F-9E89-6D42A4EC488F}" dt="2021-02-03T06:48:39.187" v="6673" actId="478"/>
          <ac:cxnSpMkLst>
            <pc:docMk/>
            <pc:sldMk cId="3638584725" sldId="390"/>
            <ac:cxnSpMk id="65" creationId="{CC76FBF1-41C3-F144-AD98-66E9787C6F7C}"/>
          </ac:cxnSpMkLst>
        </pc:cxnChg>
        <pc:cxnChg chg="del mod">
          <ac:chgData name="中田 雄大" userId="62f770ad0d6c1cad" providerId="LiveId" clId="{7FE3D718-5711-B44F-9E89-6D42A4EC488F}" dt="2021-02-03T06:48:39.187" v="6673" actId="478"/>
          <ac:cxnSpMkLst>
            <pc:docMk/>
            <pc:sldMk cId="3638584725" sldId="390"/>
            <ac:cxnSpMk id="69" creationId="{151F0541-343F-4644-9FD8-8D1199818F5B}"/>
          </ac:cxnSpMkLst>
        </pc:cxnChg>
        <pc:cxnChg chg="del mod">
          <ac:chgData name="中田 雄大" userId="62f770ad0d6c1cad" providerId="LiveId" clId="{7FE3D718-5711-B44F-9E89-6D42A4EC488F}" dt="2021-02-03T06:48:39.187" v="6673" actId="478"/>
          <ac:cxnSpMkLst>
            <pc:docMk/>
            <pc:sldMk cId="3638584725" sldId="390"/>
            <ac:cxnSpMk id="72" creationId="{7C2B1A65-A29A-D84E-9FFB-495150B77536}"/>
          </ac:cxnSpMkLst>
        </pc:cxnChg>
      </pc:sldChg>
      <pc:sldChg chg="addSp delSp modSp mod delAnim modNotesTx">
        <pc:chgData name="中田 雄大" userId="62f770ad0d6c1cad" providerId="LiveId" clId="{7FE3D718-5711-B44F-9E89-6D42A4EC488F}" dt="2021-02-03T07:15:28.942" v="7470" actId="1076"/>
        <pc:sldMkLst>
          <pc:docMk/>
          <pc:sldMk cId="1875767901" sldId="391"/>
        </pc:sldMkLst>
        <pc:spChg chg="add mod">
          <ac:chgData name="中田 雄大" userId="62f770ad0d6c1cad" providerId="LiveId" clId="{7FE3D718-5711-B44F-9E89-6D42A4EC488F}" dt="2021-02-03T07:15:28.942" v="7470" actId="1076"/>
          <ac:spMkLst>
            <pc:docMk/>
            <pc:sldMk cId="1875767901" sldId="391"/>
            <ac:spMk id="18" creationId="{70697871-56E1-BE43-9053-64ACFCA1A95F}"/>
          </ac:spMkLst>
        </pc:spChg>
        <pc:spChg chg="del">
          <ac:chgData name="中田 雄大" userId="62f770ad0d6c1cad" providerId="LiveId" clId="{7FE3D718-5711-B44F-9E89-6D42A4EC488F}" dt="2021-02-03T07:05:04.674" v="7106" actId="478"/>
          <ac:spMkLst>
            <pc:docMk/>
            <pc:sldMk cId="1875767901" sldId="391"/>
            <ac:spMk id="25" creationId="{B950AC04-57F6-BC48-A642-2FDD1AFA52AA}"/>
          </ac:spMkLst>
        </pc:spChg>
        <pc:spChg chg="mod">
          <ac:chgData name="中田 雄大" userId="62f770ad0d6c1cad" providerId="LiveId" clId="{7FE3D718-5711-B44F-9E89-6D42A4EC488F}" dt="2021-02-03T07:05:15.159" v="7107" actId="20577"/>
          <ac:spMkLst>
            <pc:docMk/>
            <pc:sldMk cId="1875767901" sldId="391"/>
            <ac:spMk id="36" creationId="{6B3B251B-38A2-6D4B-8E7E-DA681EAE3A9C}"/>
          </ac:spMkLst>
        </pc:spChg>
        <pc:spChg chg="mod">
          <ac:chgData name="中田 雄大" userId="62f770ad0d6c1cad" providerId="LiveId" clId="{7FE3D718-5711-B44F-9E89-6D42A4EC488F}" dt="2021-02-03T07:12:28.929" v="7369" actId="1036"/>
          <ac:spMkLst>
            <pc:docMk/>
            <pc:sldMk cId="1875767901" sldId="391"/>
            <ac:spMk id="47" creationId="{77B5B205-7BF1-4243-B0E1-03BC4949AED9}"/>
          </ac:spMkLst>
        </pc:spChg>
        <pc:spChg chg="mod">
          <ac:chgData name="中田 雄大" userId="62f770ad0d6c1cad" providerId="LiveId" clId="{7FE3D718-5711-B44F-9E89-6D42A4EC488F}" dt="2021-02-03T07:12:28.929" v="7369" actId="1036"/>
          <ac:spMkLst>
            <pc:docMk/>
            <pc:sldMk cId="1875767901" sldId="391"/>
            <ac:spMk id="48" creationId="{CF83C960-8F8D-C94F-AFEB-A9F9DF0ED7AE}"/>
          </ac:spMkLst>
        </pc:spChg>
        <pc:spChg chg="mod">
          <ac:chgData name="中田 雄大" userId="62f770ad0d6c1cad" providerId="LiveId" clId="{7FE3D718-5711-B44F-9E89-6D42A4EC488F}" dt="2021-02-03T07:06:01.222" v="7114" actId="1076"/>
          <ac:spMkLst>
            <pc:docMk/>
            <pc:sldMk cId="1875767901" sldId="391"/>
            <ac:spMk id="49" creationId="{A1FD878D-E7FC-DC43-99E5-27683805FA83}"/>
          </ac:spMkLst>
        </pc:spChg>
        <pc:spChg chg="mod">
          <ac:chgData name="中田 雄大" userId="62f770ad0d6c1cad" providerId="LiveId" clId="{7FE3D718-5711-B44F-9E89-6D42A4EC488F}" dt="2021-02-03T07:05:56.279" v="7113" actId="1076"/>
          <ac:spMkLst>
            <pc:docMk/>
            <pc:sldMk cId="1875767901" sldId="391"/>
            <ac:spMk id="50" creationId="{377C3928-7C98-4F45-BBCE-D4A5AB485FD5}"/>
          </ac:spMkLst>
        </pc:spChg>
        <pc:spChg chg="mod">
          <ac:chgData name="中田 雄大" userId="62f770ad0d6c1cad" providerId="LiveId" clId="{7FE3D718-5711-B44F-9E89-6D42A4EC488F}" dt="2021-02-03T07:05:47.941" v="7112" actId="1076"/>
          <ac:spMkLst>
            <pc:docMk/>
            <pc:sldMk cId="1875767901" sldId="391"/>
            <ac:spMk id="53" creationId="{199C1B69-4A12-004F-A39D-DC294FDDD68D}"/>
          </ac:spMkLst>
        </pc:spChg>
        <pc:spChg chg="del">
          <ac:chgData name="中田 雄大" userId="62f770ad0d6c1cad" providerId="LiveId" clId="{7FE3D718-5711-B44F-9E89-6D42A4EC488F}" dt="2021-02-03T06:58:31.640" v="6901" actId="478"/>
          <ac:spMkLst>
            <pc:docMk/>
            <pc:sldMk cId="1875767901" sldId="391"/>
            <ac:spMk id="56" creationId="{198AF65B-107D-2C40-AFE1-C850AD07523B}"/>
          </ac:spMkLst>
        </pc:spChg>
        <pc:spChg chg="del">
          <ac:chgData name="中田 雄大" userId="62f770ad0d6c1cad" providerId="LiveId" clId="{7FE3D718-5711-B44F-9E89-6D42A4EC488F}" dt="2021-02-03T06:58:29.545" v="6900" actId="478"/>
          <ac:spMkLst>
            <pc:docMk/>
            <pc:sldMk cId="1875767901" sldId="391"/>
            <ac:spMk id="57" creationId="{2F11B4BC-E74B-0141-90D9-CB082B7E310C}"/>
          </ac:spMkLst>
        </pc:spChg>
        <pc:spChg chg="mod">
          <ac:chgData name="中田 雄大" userId="62f770ad0d6c1cad" providerId="LiveId" clId="{7FE3D718-5711-B44F-9E89-6D42A4EC488F}" dt="2021-02-03T07:05:47.941" v="7112" actId="1076"/>
          <ac:spMkLst>
            <pc:docMk/>
            <pc:sldMk cId="1875767901" sldId="391"/>
            <ac:spMk id="58" creationId="{4929270A-8E3F-D84D-A95F-A7A783D4D879}"/>
          </ac:spMkLst>
        </pc:spChg>
        <pc:spChg chg="mod">
          <ac:chgData name="中田 雄大" userId="62f770ad0d6c1cad" providerId="LiveId" clId="{7FE3D718-5711-B44F-9E89-6D42A4EC488F}" dt="2021-02-03T07:02:08.481" v="6985" actId="20577"/>
          <ac:spMkLst>
            <pc:docMk/>
            <pc:sldMk cId="1875767901" sldId="391"/>
            <ac:spMk id="60" creationId="{0FCA9040-1DEA-1C42-A11F-6CEA9D833586}"/>
          </ac:spMkLst>
        </pc:spChg>
        <pc:picChg chg="mod">
          <ac:chgData name="中田 雄大" userId="62f770ad0d6c1cad" providerId="LiveId" clId="{7FE3D718-5711-B44F-9E89-6D42A4EC488F}" dt="2021-02-03T07:12:28.929" v="7369" actId="1036"/>
          <ac:picMkLst>
            <pc:docMk/>
            <pc:sldMk cId="1875767901" sldId="391"/>
            <ac:picMk id="5" creationId="{4CD4CA52-2717-D043-A51D-4AFD56576F2C}"/>
          </ac:picMkLst>
        </pc:picChg>
        <pc:picChg chg="mod">
          <ac:chgData name="中田 雄大" userId="62f770ad0d6c1cad" providerId="LiveId" clId="{7FE3D718-5711-B44F-9E89-6D42A4EC488F}" dt="2021-02-03T07:05:47.941" v="7112" actId="1076"/>
          <ac:picMkLst>
            <pc:docMk/>
            <pc:sldMk cId="1875767901" sldId="391"/>
            <ac:picMk id="9" creationId="{894AD0E9-CC4C-5A43-901E-D2212B1E1EFF}"/>
          </ac:picMkLst>
        </pc:picChg>
        <pc:picChg chg="mod">
          <ac:chgData name="中田 雄大" userId="62f770ad0d6c1cad" providerId="LiveId" clId="{7FE3D718-5711-B44F-9E89-6D42A4EC488F}" dt="2021-02-03T07:06:06.394" v="7115" actId="1076"/>
          <ac:picMkLst>
            <pc:docMk/>
            <pc:sldMk cId="1875767901" sldId="391"/>
            <ac:picMk id="46" creationId="{6D155739-7FA9-204B-BA47-431FDEC5D92C}"/>
          </ac:picMkLst>
        </pc:picChg>
      </pc:sldChg>
      <pc:sldChg chg="addSp delSp modSp mod delAnim modNotesTx">
        <pc:chgData name="中田 雄大" userId="62f770ad0d6c1cad" providerId="LiveId" clId="{7FE3D718-5711-B44F-9E89-6D42A4EC488F}" dt="2021-02-03T07:27:59.129" v="7931" actId="1036"/>
        <pc:sldMkLst>
          <pc:docMk/>
          <pc:sldMk cId="2050723830" sldId="392"/>
        </pc:sldMkLst>
        <pc:spChg chg="add del mod">
          <ac:chgData name="中田 雄大" userId="62f770ad0d6c1cad" providerId="LiveId" clId="{7FE3D718-5711-B44F-9E89-6D42A4EC488F}" dt="2021-02-03T07:12:19.335" v="7362"/>
          <ac:spMkLst>
            <pc:docMk/>
            <pc:sldMk cId="2050723830" sldId="392"/>
            <ac:spMk id="3" creationId="{2046DC03-4D4E-474A-8C01-AAF4CBA09E7B}"/>
          </ac:spMkLst>
        </pc:spChg>
        <pc:spChg chg="del mod">
          <ac:chgData name="中田 雄大" userId="62f770ad0d6c1cad" providerId="LiveId" clId="{7FE3D718-5711-B44F-9E89-6D42A4EC488F}" dt="2021-02-03T07:14:00.492" v="7445" actId="478"/>
          <ac:spMkLst>
            <pc:docMk/>
            <pc:sldMk cId="2050723830" sldId="392"/>
            <ac:spMk id="15" creationId="{8671E37E-5429-5244-82D3-7C7F805F3416}"/>
          </ac:spMkLst>
        </pc:spChg>
        <pc:spChg chg="add mod">
          <ac:chgData name="中田 雄大" userId="62f770ad0d6c1cad" providerId="LiveId" clId="{7FE3D718-5711-B44F-9E89-6D42A4EC488F}" dt="2021-02-03T07:13:51.434" v="7444" actId="20577"/>
          <ac:spMkLst>
            <pc:docMk/>
            <pc:sldMk cId="2050723830" sldId="392"/>
            <ac:spMk id="17" creationId="{AA5025D9-3C4E-4E4B-BCC3-52523D999342}"/>
          </ac:spMkLst>
        </pc:spChg>
        <pc:spChg chg="add mod">
          <ac:chgData name="中田 雄大" userId="62f770ad0d6c1cad" providerId="LiveId" clId="{7FE3D718-5711-B44F-9E89-6D42A4EC488F}" dt="2021-02-03T07:27:59.129" v="7931" actId="1036"/>
          <ac:spMkLst>
            <pc:docMk/>
            <pc:sldMk cId="2050723830" sldId="392"/>
            <ac:spMk id="18" creationId="{290B20C1-AF2F-5C4E-A3BC-42E2235480B5}"/>
          </ac:spMkLst>
        </pc:spChg>
        <pc:spChg chg="mod">
          <ac:chgData name="中田 雄大" userId="62f770ad0d6c1cad" providerId="LiveId" clId="{7FE3D718-5711-B44F-9E89-6D42A4EC488F}" dt="2021-02-03T07:14:32.890" v="7464" actId="20577"/>
          <ac:spMkLst>
            <pc:docMk/>
            <pc:sldMk cId="2050723830" sldId="392"/>
            <ac:spMk id="22" creationId="{E82E2037-5084-A940-A573-05E1899A8DD5}"/>
          </ac:spMkLst>
        </pc:spChg>
        <pc:spChg chg="del">
          <ac:chgData name="中田 雄大" userId="62f770ad0d6c1cad" providerId="LiveId" clId="{7FE3D718-5711-B44F-9E89-6D42A4EC488F}" dt="2021-02-03T07:14:16.563" v="7448" actId="478"/>
          <ac:spMkLst>
            <pc:docMk/>
            <pc:sldMk cId="2050723830" sldId="392"/>
            <ac:spMk id="25" creationId="{B950AC04-57F6-BC48-A642-2FDD1AFA52AA}"/>
          </ac:spMkLst>
        </pc:spChg>
        <pc:spChg chg="del mod">
          <ac:chgData name="中田 雄大" userId="62f770ad0d6c1cad" providerId="LiveId" clId="{7FE3D718-5711-B44F-9E89-6D42A4EC488F}" dt="2021-02-03T07:14:00.492" v="7445" actId="478"/>
          <ac:spMkLst>
            <pc:docMk/>
            <pc:sldMk cId="2050723830" sldId="392"/>
            <ac:spMk id="36" creationId="{6B3B251B-38A2-6D4B-8E7E-DA681EAE3A9C}"/>
          </ac:spMkLst>
        </pc:spChg>
        <pc:spChg chg="mod">
          <ac:chgData name="中田 雄大" userId="62f770ad0d6c1cad" providerId="LiveId" clId="{7FE3D718-5711-B44F-9E89-6D42A4EC488F}" dt="2021-02-03T07:14:12.293" v="7447" actId="1076"/>
          <ac:spMkLst>
            <pc:docMk/>
            <pc:sldMk cId="2050723830" sldId="392"/>
            <ac:spMk id="47" creationId="{77B5B205-7BF1-4243-B0E1-03BC4949AED9}"/>
          </ac:spMkLst>
        </pc:spChg>
        <pc:spChg chg="mod">
          <ac:chgData name="中田 雄大" userId="62f770ad0d6c1cad" providerId="LiveId" clId="{7FE3D718-5711-B44F-9E89-6D42A4EC488F}" dt="2021-02-03T07:14:12.293" v="7447" actId="1076"/>
          <ac:spMkLst>
            <pc:docMk/>
            <pc:sldMk cId="2050723830" sldId="392"/>
            <ac:spMk id="48" creationId="{CF83C960-8F8D-C94F-AFEB-A9F9DF0ED7AE}"/>
          </ac:spMkLst>
        </pc:spChg>
        <pc:spChg chg="mod">
          <ac:chgData name="中田 雄大" userId="62f770ad0d6c1cad" providerId="LiveId" clId="{7FE3D718-5711-B44F-9E89-6D42A4EC488F}" dt="2021-02-03T07:14:29.139" v="7456" actId="20577"/>
          <ac:spMkLst>
            <pc:docMk/>
            <pc:sldMk cId="2050723830" sldId="392"/>
            <ac:spMk id="53" creationId="{199C1B69-4A12-004F-A39D-DC294FDDD68D}"/>
          </ac:spMkLst>
        </pc:spChg>
        <pc:spChg chg="mod">
          <ac:chgData name="中田 雄大" userId="62f770ad0d6c1cad" providerId="LiveId" clId="{7FE3D718-5711-B44F-9E89-6D42A4EC488F}" dt="2021-02-03T07:12:13.477" v="7359" actId="20577"/>
          <ac:spMkLst>
            <pc:docMk/>
            <pc:sldMk cId="2050723830" sldId="392"/>
            <ac:spMk id="60" creationId="{0FCA9040-1DEA-1C42-A11F-6CEA9D833586}"/>
          </ac:spMkLst>
        </pc:spChg>
        <pc:picChg chg="mod">
          <ac:chgData name="中田 雄大" userId="62f770ad0d6c1cad" providerId="LiveId" clId="{7FE3D718-5711-B44F-9E89-6D42A4EC488F}" dt="2021-02-03T07:14:12.293" v="7447" actId="1076"/>
          <ac:picMkLst>
            <pc:docMk/>
            <pc:sldMk cId="2050723830" sldId="392"/>
            <ac:picMk id="5" creationId="{4CD4CA52-2717-D043-A51D-4AFD56576F2C}"/>
          </ac:picMkLst>
        </pc:picChg>
        <pc:picChg chg="mod">
          <ac:chgData name="中田 雄大" userId="62f770ad0d6c1cad" providerId="LiveId" clId="{7FE3D718-5711-B44F-9E89-6D42A4EC488F}" dt="2021-02-03T07:14:07.401" v="7446" actId="1076"/>
          <ac:picMkLst>
            <pc:docMk/>
            <pc:sldMk cId="2050723830" sldId="392"/>
            <ac:picMk id="8" creationId="{30FA92D3-7EFF-DC42-B79E-8782DB82FADA}"/>
          </ac:picMkLst>
        </pc:picChg>
        <pc:picChg chg="mod">
          <ac:chgData name="中田 雄大" userId="62f770ad0d6c1cad" providerId="LiveId" clId="{7FE3D718-5711-B44F-9E89-6D42A4EC488F}" dt="2021-02-03T07:14:07.401" v="7446" actId="1076"/>
          <ac:picMkLst>
            <pc:docMk/>
            <pc:sldMk cId="2050723830" sldId="392"/>
            <ac:picMk id="46" creationId="{6D155739-7FA9-204B-BA47-431FDEC5D92C}"/>
          </ac:picMkLst>
        </pc:picChg>
        <pc:cxnChg chg="del mod">
          <ac:chgData name="中田 雄大" userId="62f770ad0d6c1cad" providerId="LiveId" clId="{7FE3D718-5711-B44F-9E89-6D42A4EC488F}" dt="2021-02-03T07:14:00.492" v="7445" actId="478"/>
          <ac:cxnSpMkLst>
            <pc:docMk/>
            <pc:sldMk cId="2050723830" sldId="392"/>
            <ac:cxnSpMk id="14" creationId="{FEB07D90-8A51-F24B-9FE0-7A6DB7BF4B9B}"/>
          </ac:cxnSpMkLst>
        </pc:cxnChg>
      </pc:sldChg>
      <pc:sldChg chg="modSp mod modShow modNotesTx">
        <pc:chgData name="中田 雄大" userId="62f770ad0d6c1cad" providerId="LiveId" clId="{7FE3D718-5711-B44F-9E89-6D42A4EC488F}" dt="2021-02-03T07:28:44.788" v="7932" actId="729"/>
        <pc:sldMkLst>
          <pc:docMk/>
          <pc:sldMk cId="1188777254" sldId="393"/>
        </pc:sldMkLst>
        <pc:spChg chg="mod">
          <ac:chgData name="中田 雄大" userId="62f770ad0d6c1cad" providerId="LiveId" clId="{7FE3D718-5711-B44F-9E89-6D42A4EC488F}" dt="2021-02-01T08:36:23.921" v="1474" actId="20577"/>
          <ac:spMkLst>
            <pc:docMk/>
            <pc:sldMk cId="1188777254" sldId="393"/>
            <ac:spMk id="20" creationId="{1896ABBF-8B4E-AC44-A28C-354ECB56D9E9}"/>
          </ac:spMkLst>
        </pc:spChg>
      </pc:sldChg>
      <pc:sldChg chg="add">
        <pc:chgData name="中田 雄大" userId="62f770ad0d6c1cad" providerId="LiveId" clId="{7FE3D718-5711-B44F-9E89-6D42A4EC488F}" dt="2021-02-03T07:30:51.294" v="7947"/>
        <pc:sldMkLst>
          <pc:docMk/>
          <pc:sldMk cId="1523671843" sldId="396"/>
        </pc:sldMkLst>
      </pc:sldChg>
      <pc:sldChg chg="del mod modShow modNotesTx">
        <pc:chgData name="中田 雄大" userId="62f770ad0d6c1cad" providerId="LiveId" clId="{7FE3D718-5711-B44F-9E89-6D42A4EC488F}" dt="2021-02-03T07:30:46.655" v="7946" actId="2696"/>
        <pc:sldMkLst>
          <pc:docMk/>
          <pc:sldMk cId="2996397845" sldId="396"/>
        </pc:sldMkLst>
      </pc:sldChg>
      <pc:sldChg chg="modNotesTx">
        <pc:chgData name="中田 雄大" userId="62f770ad0d6c1cad" providerId="LiveId" clId="{7FE3D718-5711-B44F-9E89-6D42A4EC488F}" dt="2021-02-01T06:12:18.167" v="1171" actId="20577"/>
        <pc:sldMkLst>
          <pc:docMk/>
          <pc:sldMk cId="2642361543" sldId="397"/>
        </pc:sldMkLst>
      </pc:sldChg>
      <pc:sldChg chg="modSp mod modNotesTx">
        <pc:chgData name="中田 雄大" userId="62f770ad0d6c1cad" providerId="LiveId" clId="{7FE3D718-5711-B44F-9E89-6D42A4EC488F}" dt="2021-02-01T04:25:13.907" v="60" actId="20577"/>
        <pc:sldMkLst>
          <pc:docMk/>
          <pc:sldMk cId="4040161253" sldId="400"/>
        </pc:sldMkLst>
        <pc:spChg chg="mod">
          <ac:chgData name="中田 雄大" userId="62f770ad0d6c1cad" providerId="LiveId" clId="{7FE3D718-5711-B44F-9E89-6D42A4EC488F}" dt="2021-02-01T04:07:33.953" v="56" actId="20577"/>
          <ac:spMkLst>
            <pc:docMk/>
            <pc:sldMk cId="4040161253" sldId="400"/>
            <ac:spMk id="2" creationId="{00000000-0000-0000-0000-000000000000}"/>
          </ac:spMkLst>
        </pc:spChg>
      </pc:sldChg>
      <pc:sldChg chg="mod modShow">
        <pc:chgData name="中田 雄大" userId="62f770ad0d6c1cad" providerId="LiveId" clId="{7FE3D718-5711-B44F-9E89-6D42A4EC488F}" dt="2021-02-03T06:53:55.836" v="6845" actId="729"/>
        <pc:sldMkLst>
          <pc:docMk/>
          <pc:sldMk cId="3751911885" sldId="403"/>
        </pc:sldMkLst>
      </pc:sldChg>
      <pc:sldChg chg="addSp delSp modSp add mod modAnim modNotesTx">
        <pc:chgData name="中田 雄大" userId="62f770ad0d6c1cad" providerId="LiveId" clId="{7FE3D718-5711-B44F-9E89-6D42A4EC488F}" dt="2021-02-03T04:25:09.675" v="2407" actId="20577"/>
        <pc:sldMkLst>
          <pc:docMk/>
          <pc:sldMk cId="2741953530" sldId="404"/>
        </pc:sldMkLst>
        <pc:spChg chg="mod">
          <ac:chgData name="中田 雄大" userId="62f770ad0d6c1cad" providerId="LiveId" clId="{7FE3D718-5711-B44F-9E89-6D42A4EC488F}" dt="2021-02-03T04:06:20.849" v="1867" actId="403"/>
          <ac:spMkLst>
            <pc:docMk/>
            <pc:sldMk cId="2741953530" sldId="404"/>
            <ac:spMk id="3"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5" creationId="{22FF3BB2-30E4-994F-8A4C-F05F2FD7EE09}"/>
          </ac:spMkLst>
        </pc:spChg>
        <pc:spChg chg="add mod">
          <ac:chgData name="中田 雄大" userId="62f770ad0d6c1cad" providerId="LiveId" clId="{7FE3D718-5711-B44F-9E89-6D42A4EC488F}" dt="2021-02-03T04:25:09.675" v="2407" actId="20577"/>
          <ac:spMkLst>
            <pc:docMk/>
            <pc:sldMk cId="2741953530" sldId="404"/>
            <ac:spMk id="16" creationId="{3FD1973E-6B37-5947-BBBE-DDDC90C2D525}"/>
          </ac:spMkLst>
        </pc:spChg>
        <pc:spChg chg="add mod">
          <ac:chgData name="中田 雄大" userId="62f770ad0d6c1cad" providerId="LiveId" clId="{7FE3D718-5711-B44F-9E89-6D42A4EC488F}" dt="2021-02-03T04:08:34.201" v="2018" actId="20577"/>
          <ac:spMkLst>
            <pc:docMk/>
            <pc:sldMk cId="2741953530" sldId="404"/>
            <ac:spMk id="17" creationId="{FA555A18-5346-5F46-95AE-A7AA9A4795BE}"/>
          </ac:spMkLst>
        </pc:spChg>
        <pc:spChg chg="del mod">
          <ac:chgData name="中田 雄大" userId="62f770ad0d6c1cad" providerId="LiveId" clId="{7FE3D718-5711-B44F-9E89-6D42A4EC488F}" dt="2021-02-03T04:03:16.375" v="1746" actId="478"/>
          <ac:spMkLst>
            <pc:docMk/>
            <pc:sldMk cId="2741953530" sldId="404"/>
            <ac:spMk id="1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19" creationId="{00000000-0000-0000-0000-000000000000}"/>
          </ac:spMkLst>
        </pc:spChg>
        <pc:spChg chg="add mod">
          <ac:chgData name="中田 雄大" userId="62f770ad0d6c1cad" providerId="LiveId" clId="{7FE3D718-5711-B44F-9E89-6D42A4EC488F}" dt="2021-02-03T04:09:20.388" v="2108" actId="20577"/>
          <ac:spMkLst>
            <pc:docMk/>
            <pc:sldMk cId="2741953530" sldId="404"/>
            <ac:spMk id="20" creationId="{69EC922D-C090-6C43-BCF0-3790A2CB570E}"/>
          </ac:spMkLst>
        </pc:spChg>
        <pc:spChg chg="add mod">
          <ac:chgData name="中田 雄大" userId="62f770ad0d6c1cad" providerId="LiveId" clId="{7FE3D718-5711-B44F-9E89-6D42A4EC488F}" dt="2021-02-03T04:10:42.790" v="2211" actId="1076"/>
          <ac:spMkLst>
            <pc:docMk/>
            <pc:sldMk cId="2741953530" sldId="404"/>
            <ac:spMk id="24" creationId="{18197EE4-028A-254C-AB98-A5F89ADDE480}"/>
          </ac:spMkLst>
        </pc:spChg>
        <pc:spChg chg="del mod">
          <ac:chgData name="中田 雄大" userId="62f770ad0d6c1cad" providerId="LiveId" clId="{7FE3D718-5711-B44F-9E89-6D42A4EC488F}" dt="2021-02-03T04:03:16.375" v="1746" actId="478"/>
          <ac:spMkLst>
            <pc:docMk/>
            <pc:sldMk cId="2741953530" sldId="404"/>
            <ac:spMk id="25"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6"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9"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31" creationId="{00000000-0000-0000-0000-000000000000}"/>
          </ac:spMkLst>
        </pc:spChg>
        <pc:spChg chg="mod">
          <ac:chgData name="中田 雄大" userId="62f770ad0d6c1cad" providerId="LiveId" clId="{7FE3D718-5711-B44F-9E89-6D42A4EC488F}" dt="2021-02-03T04:10:34.360" v="2210"/>
          <ac:spMkLst>
            <pc:docMk/>
            <pc:sldMk cId="2741953530" sldId="404"/>
            <ac:spMk id="32" creationId="{6D9DBCD9-0876-4B40-A661-5178DB966494}"/>
          </ac:spMkLst>
        </pc:spChg>
        <pc:spChg chg="mod">
          <ac:chgData name="中田 雄大" userId="62f770ad0d6c1cad" providerId="LiveId" clId="{7FE3D718-5711-B44F-9E89-6D42A4EC488F}" dt="2021-02-03T04:10:34.360" v="2210"/>
          <ac:spMkLst>
            <pc:docMk/>
            <pc:sldMk cId="2741953530" sldId="404"/>
            <ac:spMk id="33" creationId="{0F5453A6-9B34-3C46-95E0-09340E4C1370}"/>
          </ac:spMkLst>
        </pc:spChg>
        <pc:spChg chg="add mod">
          <ac:chgData name="中田 雄大" userId="62f770ad0d6c1cad" providerId="LiveId" clId="{7FE3D718-5711-B44F-9E89-6D42A4EC488F}" dt="2021-02-03T04:10:42.790" v="2211" actId="1076"/>
          <ac:spMkLst>
            <pc:docMk/>
            <pc:sldMk cId="2741953530" sldId="404"/>
            <ac:spMk id="34" creationId="{E84656B6-FAFD-2242-97A4-64EF91A8875F}"/>
          </ac:spMkLst>
        </pc:spChg>
        <pc:spChg chg="add mod">
          <ac:chgData name="中田 雄大" userId="62f770ad0d6c1cad" providerId="LiveId" clId="{7FE3D718-5711-B44F-9E89-6D42A4EC488F}" dt="2021-02-03T04:10:42.790" v="2211" actId="1076"/>
          <ac:spMkLst>
            <pc:docMk/>
            <pc:sldMk cId="2741953530" sldId="404"/>
            <ac:spMk id="36" creationId="{782B1830-D9A2-D147-A79E-ECB3758B945F}"/>
          </ac:spMkLst>
        </pc:spChg>
        <pc:spChg chg="mod">
          <ac:chgData name="中田 雄大" userId="62f770ad0d6c1cad" providerId="LiveId" clId="{7FE3D718-5711-B44F-9E89-6D42A4EC488F}" dt="2021-02-03T04:10:34.360" v="2210"/>
          <ac:spMkLst>
            <pc:docMk/>
            <pc:sldMk cId="2741953530" sldId="404"/>
            <ac:spMk id="38" creationId="{88DD7C1C-5F54-7F47-9174-83A1E5518E83}"/>
          </ac:spMkLst>
        </pc:spChg>
        <pc:spChg chg="del mod">
          <ac:chgData name="中田 雄大" userId="62f770ad0d6c1cad" providerId="LiveId" clId="{7FE3D718-5711-B44F-9E89-6D42A4EC488F}" dt="2021-02-03T04:10:49.721" v="2212" actId="478"/>
          <ac:spMkLst>
            <pc:docMk/>
            <pc:sldMk cId="2741953530" sldId="404"/>
            <ac:spMk id="39" creationId="{2FF3FE5A-ADFD-C345-94A9-8A951F2F9B72}"/>
          </ac:spMkLst>
        </pc:spChg>
        <pc:spChg chg="mod">
          <ac:chgData name="中田 雄大" userId="62f770ad0d6c1cad" providerId="LiveId" clId="{7FE3D718-5711-B44F-9E89-6D42A4EC488F}" dt="2021-02-03T04:10:34.360" v="2210"/>
          <ac:spMkLst>
            <pc:docMk/>
            <pc:sldMk cId="2741953530" sldId="404"/>
            <ac:spMk id="40" creationId="{EF900917-6994-4743-A096-7B4AF64594B8}"/>
          </ac:spMkLst>
        </pc:spChg>
        <pc:grpChg chg="add mod">
          <ac:chgData name="中田 雄大" userId="62f770ad0d6c1cad" providerId="LiveId" clId="{7FE3D718-5711-B44F-9E89-6D42A4EC488F}" dt="2021-02-03T04:10:42.790" v="2211" actId="1076"/>
          <ac:grpSpMkLst>
            <pc:docMk/>
            <pc:sldMk cId="2741953530" sldId="404"/>
            <ac:grpSpMk id="27" creationId="{6C38734C-E82D-C94C-8F73-2CF5C1307825}"/>
          </ac:grpSpMkLst>
        </pc:grpChg>
        <pc:grpChg chg="add mod">
          <ac:chgData name="中田 雄大" userId="62f770ad0d6c1cad" providerId="LiveId" clId="{7FE3D718-5711-B44F-9E89-6D42A4EC488F}" dt="2021-02-03T04:11:04.302" v="2214" actId="14100"/>
          <ac:grpSpMkLst>
            <pc:docMk/>
            <pc:sldMk cId="2741953530" sldId="404"/>
            <ac:grpSpMk id="37" creationId="{38DB5781-5C20-AB42-A15A-06BEAFA61C82}"/>
          </ac:grpSpMkLst>
        </pc:grpChg>
        <pc:picChg chg="del mod">
          <ac:chgData name="中田 雄大" userId="62f770ad0d6c1cad" providerId="LiveId" clId="{7FE3D718-5711-B44F-9E89-6D42A4EC488F}" dt="2021-02-03T04:03:16.375" v="1746" actId="478"/>
          <ac:picMkLst>
            <pc:docMk/>
            <pc:sldMk cId="2741953530" sldId="404"/>
            <ac:picMk id="13" creationId="{00000000-0000-0000-0000-000000000000}"/>
          </ac:picMkLst>
        </pc:picChg>
        <pc:picChg chg="del mod">
          <ac:chgData name="中田 雄大" userId="62f770ad0d6c1cad" providerId="LiveId" clId="{7FE3D718-5711-B44F-9E89-6D42A4EC488F}" dt="2021-02-03T04:03:16.375" v="1746" actId="478"/>
          <ac:picMkLst>
            <pc:docMk/>
            <pc:sldMk cId="2741953530" sldId="404"/>
            <ac:picMk id="15" creationId="{00000000-0000-0000-0000-000000000000}"/>
          </ac:picMkLst>
        </pc:picChg>
        <pc:picChg chg="add mod">
          <ac:chgData name="中田 雄大" userId="62f770ad0d6c1cad" providerId="LiveId" clId="{7FE3D718-5711-B44F-9E89-6D42A4EC488F}" dt="2021-02-03T04:10:42.790" v="2211" actId="1076"/>
          <ac:picMkLst>
            <pc:docMk/>
            <pc:sldMk cId="2741953530" sldId="404"/>
            <ac:picMk id="21" creationId="{7612CE5B-97C9-DF47-8FA4-431A29918BBA}"/>
          </ac:picMkLst>
        </pc:picChg>
        <pc:picChg chg="add mod">
          <ac:chgData name="中田 雄大" userId="62f770ad0d6c1cad" providerId="LiveId" clId="{7FE3D718-5711-B44F-9E89-6D42A4EC488F}" dt="2021-02-03T04:10:42.790" v="2211" actId="1076"/>
          <ac:picMkLst>
            <pc:docMk/>
            <pc:sldMk cId="2741953530" sldId="404"/>
            <ac:picMk id="22" creationId="{2DFA304A-A556-7C4A-B7E6-7ADFEE2D92E6}"/>
          </ac:picMkLst>
        </pc:picChg>
        <pc:picChg chg="add mod">
          <ac:chgData name="中田 雄大" userId="62f770ad0d6c1cad" providerId="LiveId" clId="{7FE3D718-5711-B44F-9E89-6D42A4EC488F}" dt="2021-02-03T04:10:42.790" v="2211" actId="1076"/>
          <ac:picMkLst>
            <pc:docMk/>
            <pc:sldMk cId="2741953530" sldId="404"/>
            <ac:picMk id="23" creationId="{112D049B-7AF2-7E41-BC5B-74540ED7F9B5}"/>
          </ac:picMkLst>
        </pc:picChg>
        <pc:picChg chg="mod">
          <ac:chgData name="中田 雄大" userId="62f770ad0d6c1cad" providerId="LiveId" clId="{7FE3D718-5711-B44F-9E89-6D42A4EC488F}" dt="2021-02-03T04:10:34.360" v="2210"/>
          <ac:picMkLst>
            <pc:docMk/>
            <pc:sldMk cId="2741953530" sldId="404"/>
            <ac:picMk id="30" creationId="{699F30BA-FC63-A14D-8295-302EA1185720}"/>
          </ac:picMkLst>
        </pc:picChg>
        <pc:picChg chg="add mod">
          <ac:chgData name="中田 雄大" userId="62f770ad0d6c1cad" providerId="LiveId" clId="{7FE3D718-5711-B44F-9E89-6D42A4EC488F}" dt="2021-02-03T04:10:42.790" v="2211" actId="1076"/>
          <ac:picMkLst>
            <pc:docMk/>
            <pc:sldMk cId="2741953530" sldId="404"/>
            <ac:picMk id="35" creationId="{83FF8F41-62E6-9E4E-9666-85FBF02C12C6}"/>
          </ac:picMkLst>
        </pc:picChg>
      </pc:sldChg>
      <pc:sldChg chg="addSp delSp modSp add mod delAnim">
        <pc:chgData name="中田 雄大" userId="62f770ad0d6c1cad" providerId="LiveId" clId="{7FE3D718-5711-B44F-9E89-6D42A4EC488F}" dt="2021-02-03T05:40:19.217" v="4944" actId="20577"/>
        <pc:sldMkLst>
          <pc:docMk/>
          <pc:sldMk cId="1405981178" sldId="405"/>
        </pc:sldMkLst>
        <pc:spChg chg="mod">
          <ac:chgData name="中田 雄大" userId="62f770ad0d6c1cad" providerId="LiveId" clId="{7FE3D718-5711-B44F-9E89-6D42A4EC488F}" dt="2021-02-03T04:34:57.502" v="2611" actId="1076"/>
          <ac:spMkLst>
            <pc:docMk/>
            <pc:sldMk cId="1405981178" sldId="405"/>
            <ac:spMk id="3" creationId="{00000000-0000-0000-0000-000000000000}"/>
          </ac:spMkLst>
        </pc:spChg>
        <pc:spChg chg="add mod">
          <ac:chgData name="中田 雄大" userId="62f770ad0d6c1cad" providerId="LiveId" clId="{7FE3D718-5711-B44F-9E89-6D42A4EC488F}" dt="2021-02-03T04:39:23.285" v="2777" actId="1076"/>
          <ac:spMkLst>
            <pc:docMk/>
            <pc:sldMk cId="1405981178" sldId="405"/>
            <ac:spMk id="10" creationId="{77C95E52-7291-EA41-9E1B-1537B23762B7}"/>
          </ac:spMkLst>
        </pc:spChg>
        <pc:spChg chg="add mod">
          <ac:chgData name="中田 雄大" userId="62f770ad0d6c1cad" providerId="LiveId" clId="{7FE3D718-5711-B44F-9E89-6D42A4EC488F}" dt="2021-02-03T04:39:23.285" v="2777" actId="1076"/>
          <ac:spMkLst>
            <pc:docMk/>
            <pc:sldMk cId="1405981178" sldId="405"/>
            <ac:spMk id="14" creationId="{BEB6483C-9D2E-D14D-994A-C439D60E0234}"/>
          </ac:spMkLst>
        </pc:spChg>
        <pc:spChg chg="del">
          <ac:chgData name="中田 雄大" userId="62f770ad0d6c1cad" providerId="LiveId" clId="{7FE3D718-5711-B44F-9E89-6D42A4EC488F}" dt="2021-02-03T04:13:00.202" v="2218" actId="478"/>
          <ac:spMkLst>
            <pc:docMk/>
            <pc:sldMk cId="1405981178" sldId="405"/>
            <ac:spMk id="16" creationId="{3FD1973E-6B37-5947-BBBE-DDDC90C2D525}"/>
          </ac:spMkLst>
        </pc:spChg>
        <pc:spChg chg="del">
          <ac:chgData name="中田 雄大" userId="62f770ad0d6c1cad" providerId="LiveId" clId="{7FE3D718-5711-B44F-9E89-6D42A4EC488F}" dt="2021-02-03T04:13:00.202" v="2218" actId="478"/>
          <ac:spMkLst>
            <pc:docMk/>
            <pc:sldMk cId="1405981178" sldId="405"/>
            <ac:spMk id="17" creationId="{FA555A18-5346-5F46-95AE-A7AA9A4795BE}"/>
          </ac:spMkLst>
        </pc:spChg>
        <pc:spChg chg="del">
          <ac:chgData name="中田 雄大" userId="62f770ad0d6c1cad" providerId="LiveId" clId="{7FE3D718-5711-B44F-9E89-6D42A4EC488F}" dt="2021-02-03T04:13:00.202" v="2218" actId="478"/>
          <ac:spMkLst>
            <pc:docMk/>
            <pc:sldMk cId="1405981178" sldId="405"/>
            <ac:spMk id="20" creationId="{69EC922D-C090-6C43-BCF0-3790A2CB570E}"/>
          </ac:spMkLst>
        </pc:spChg>
        <pc:spChg chg="del">
          <ac:chgData name="中田 雄大" userId="62f770ad0d6c1cad" providerId="LiveId" clId="{7FE3D718-5711-B44F-9E89-6D42A4EC488F}" dt="2021-02-03T04:13:00.202" v="2218" actId="478"/>
          <ac:spMkLst>
            <pc:docMk/>
            <pc:sldMk cId="1405981178" sldId="405"/>
            <ac:spMk id="24" creationId="{18197EE4-028A-254C-AB98-A5F89ADDE480}"/>
          </ac:spMkLst>
        </pc:spChg>
        <pc:spChg chg="add mod">
          <ac:chgData name="中田 雄大" userId="62f770ad0d6c1cad" providerId="LiveId" clId="{7FE3D718-5711-B44F-9E89-6D42A4EC488F}" dt="2021-02-03T04:16:01.461" v="2260" actId="14100"/>
          <ac:spMkLst>
            <pc:docMk/>
            <pc:sldMk cId="1405981178" sldId="405"/>
            <ac:spMk id="28" creationId="{07822ACC-94D9-FE40-B564-F266F68538A9}"/>
          </ac:spMkLst>
        </pc:spChg>
        <pc:spChg chg="add mod">
          <ac:chgData name="中田 雄大" userId="62f770ad0d6c1cad" providerId="LiveId" clId="{7FE3D718-5711-B44F-9E89-6D42A4EC488F}" dt="2021-02-03T04:16:29.445" v="2264" actId="14100"/>
          <ac:spMkLst>
            <pc:docMk/>
            <pc:sldMk cId="1405981178" sldId="405"/>
            <ac:spMk id="29" creationId="{64EECA7B-462E-B743-A917-CB6D95710752}"/>
          </ac:spMkLst>
        </pc:spChg>
        <pc:spChg chg="del">
          <ac:chgData name="中田 雄大" userId="62f770ad0d6c1cad" providerId="LiveId" clId="{7FE3D718-5711-B44F-9E89-6D42A4EC488F}" dt="2021-02-03T04:13:00.202" v="2218" actId="478"/>
          <ac:spMkLst>
            <pc:docMk/>
            <pc:sldMk cId="1405981178" sldId="405"/>
            <ac:spMk id="34" creationId="{E84656B6-FAFD-2242-97A4-64EF91A8875F}"/>
          </ac:spMkLst>
        </pc:spChg>
        <pc:spChg chg="del">
          <ac:chgData name="中田 雄大" userId="62f770ad0d6c1cad" providerId="LiveId" clId="{7FE3D718-5711-B44F-9E89-6D42A4EC488F}" dt="2021-02-03T04:13:00.202" v="2218" actId="478"/>
          <ac:spMkLst>
            <pc:docMk/>
            <pc:sldMk cId="1405981178" sldId="405"/>
            <ac:spMk id="36" creationId="{782B1830-D9A2-D147-A79E-ECB3758B945F}"/>
          </ac:spMkLst>
        </pc:spChg>
        <pc:spChg chg="mod">
          <ac:chgData name="中田 雄大" userId="62f770ad0d6c1cad" providerId="LiveId" clId="{7FE3D718-5711-B44F-9E89-6D42A4EC488F}" dt="2021-02-03T04:16:59.751" v="2269" actId="14100"/>
          <ac:spMkLst>
            <pc:docMk/>
            <pc:sldMk cId="1405981178" sldId="405"/>
            <ac:spMk id="39" creationId="{48D9F1C8-B689-AD41-9C03-E3778037B626}"/>
          </ac:spMkLst>
        </pc:spChg>
        <pc:spChg chg="mod">
          <ac:chgData name="中田 雄大" userId="62f770ad0d6c1cad" providerId="LiveId" clId="{7FE3D718-5711-B44F-9E89-6D42A4EC488F}" dt="2021-02-03T04:17:11.126" v="2271" actId="14100"/>
          <ac:spMkLst>
            <pc:docMk/>
            <pc:sldMk cId="1405981178" sldId="405"/>
            <ac:spMk id="41" creationId="{BB3660FE-9481-7646-89C1-B75C3ECF4232}"/>
          </ac:spMkLst>
        </pc:spChg>
        <pc:spChg chg="add mod">
          <ac:chgData name="中田 雄大" userId="62f770ad0d6c1cad" providerId="LiveId" clId="{7FE3D718-5711-B44F-9E89-6D42A4EC488F}" dt="2021-02-03T04:17:35.064" v="2274" actId="1035"/>
          <ac:spMkLst>
            <pc:docMk/>
            <pc:sldMk cId="1405981178" sldId="405"/>
            <ac:spMk id="42" creationId="{22570FC9-C308-2849-AB94-750C2474CD19}"/>
          </ac:spMkLst>
        </pc:spChg>
        <pc:spChg chg="mod">
          <ac:chgData name="中田 雄大" userId="62f770ad0d6c1cad" providerId="LiveId" clId="{7FE3D718-5711-B44F-9E89-6D42A4EC488F}" dt="2021-02-03T04:18:35.508" v="2285" actId="14100"/>
          <ac:spMkLst>
            <pc:docMk/>
            <pc:sldMk cId="1405981178" sldId="405"/>
            <ac:spMk id="46" creationId="{16199987-5E14-7147-92BE-6853393CB87E}"/>
          </ac:spMkLst>
        </pc:spChg>
        <pc:spChg chg="mod">
          <ac:chgData name="中田 雄大" userId="62f770ad0d6c1cad" providerId="LiveId" clId="{7FE3D718-5711-B44F-9E89-6D42A4EC488F}" dt="2021-02-03T04:18:42.381" v="2286" actId="14100"/>
          <ac:spMkLst>
            <pc:docMk/>
            <pc:sldMk cId="1405981178" sldId="405"/>
            <ac:spMk id="47" creationId="{F8829DFE-43EE-0840-80FA-E3BB25B99196}"/>
          </ac:spMkLst>
        </pc:spChg>
        <pc:spChg chg="mod">
          <ac:chgData name="中田 雄大" userId="62f770ad0d6c1cad" providerId="LiveId" clId="{7FE3D718-5711-B44F-9E89-6D42A4EC488F}" dt="2021-02-03T04:18:48.866" v="2288" actId="14100"/>
          <ac:spMkLst>
            <pc:docMk/>
            <pc:sldMk cId="1405981178" sldId="405"/>
            <ac:spMk id="48" creationId="{1F6EA155-3A52-DC4A-AC94-B09F7937F2DE}"/>
          </ac:spMkLst>
        </pc:spChg>
        <pc:spChg chg="add mod">
          <ac:chgData name="中田 雄大" userId="62f770ad0d6c1cad" providerId="LiveId" clId="{7FE3D718-5711-B44F-9E89-6D42A4EC488F}" dt="2021-02-03T04:39:23.285" v="2777" actId="1076"/>
          <ac:spMkLst>
            <pc:docMk/>
            <pc:sldMk cId="1405981178" sldId="405"/>
            <ac:spMk id="49" creationId="{7FE09DAC-B30C-4740-A82F-59E3997DF9D5}"/>
          </ac:spMkLst>
        </pc:spChg>
        <pc:spChg chg="add mod">
          <ac:chgData name="中田 雄大" userId="62f770ad0d6c1cad" providerId="LiveId" clId="{7FE3D718-5711-B44F-9E89-6D42A4EC488F}" dt="2021-02-03T04:39:23.285" v="2777" actId="1076"/>
          <ac:spMkLst>
            <pc:docMk/>
            <pc:sldMk cId="1405981178" sldId="405"/>
            <ac:spMk id="50" creationId="{B11A45F6-FC76-8645-919F-2EA8A3B9F111}"/>
          </ac:spMkLst>
        </pc:spChg>
        <pc:spChg chg="add del mod">
          <ac:chgData name="中田 雄大" userId="62f770ad0d6c1cad" providerId="LiveId" clId="{7FE3D718-5711-B44F-9E89-6D42A4EC488F}" dt="2021-02-03T04:23:45.905" v="2390" actId="478"/>
          <ac:spMkLst>
            <pc:docMk/>
            <pc:sldMk cId="1405981178" sldId="405"/>
            <ac:spMk id="51" creationId="{E08D13DA-C242-E247-8A22-873D2D519F1E}"/>
          </ac:spMkLst>
        </pc:spChg>
        <pc:spChg chg="add mod">
          <ac:chgData name="中田 雄大" userId="62f770ad0d6c1cad" providerId="LiveId" clId="{7FE3D718-5711-B44F-9E89-6D42A4EC488F}" dt="2021-02-03T04:39:23.285" v="2777" actId="1076"/>
          <ac:spMkLst>
            <pc:docMk/>
            <pc:sldMk cId="1405981178" sldId="405"/>
            <ac:spMk id="52" creationId="{CDBECF29-0FE1-7F4C-BCFD-253F15D343A8}"/>
          </ac:spMkLst>
        </pc:spChg>
        <pc:spChg chg="add mod">
          <ac:chgData name="中田 雄大" userId="62f770ad0d6c1cad" providerId="LiveId" clId="{7FE3D718-5711-B44F-9E89-6D42A4EC488F}" dt="2021-02-03T04:39:23.285" v="2777" actId="1076"/>
          <ac:spMkLst>
            <pc:docMk/>
            <pc:sldMk cId="1405981178" sldId="405"/>
            <ac:spMk id="53" creationId="{86791631-A5FD-714F-AC08-EE7F9916316F}"/>
          </ac:spMkLst>
        </pc:spChg>
        <pc:spChg chg="add mod">
          <ac:chgData name="中田 雄大" userId="62f770ad0d6c1cad" providerId="LiveId" clId="{7FE3D718-5711-B44F-9E89-6D42A4EC488F}" dt="2021-02-03T04:39:23.285" v="2777" actId="1076"/>
          <ac:spMkLst>
            <pc:docMk/>
            <pc:sldMk cId="1405981178" sldId="405"/>
            <ac:spMk id="54" creationId="{96BB1524-A378-3A47-BA76-3A7C24C9BDDA}"/>
          </ac:spMkLst>
        </pc:spChg>
        <pc:spChg chg="add mod">
          <ac:chgData name="中田 雄大" userId="62f770ad0d6c1cad" providerId="LiveId" clId="{7FE3D718-5711-B44F-9E89-6D42A4EC488F}" dt="2021-02-03T04:39:23.285" v="2777" actId="1076"/>
          <ac:spMkLst>
            <pc:docMk/>
            <pc:sldMk cId="1405981178" sldId="405"/>
            <ac:spMk id="58" creationId="{B375EEDF-E00D-1B42-9ACF-AD276FE9E55B}"/>
          </ac:spMkLst>
        </pc:spChg>
        <pc:spChg chg="add mod">
          <ac:chgData name="中田 雄大" userId="62f770ad0d6c1cad" providerId="LiveId" clId="{7FE3D718-5711-B44F-9E89-6D42A4EC488F}" dt="2021-02-03T04:39:23.285" v="2777" actId="1076"/>
          <ac:spMkLst>
            <pc:docMk/>
            <pc:sldMk cId="1405981178" sldId="405"/>
            <ac:spMk id="59" creationId="{36FB895B-8D36-3F4F-BB63-985EA87B51F6}"/>
          </ac:spMkLst>
        </pc:spChg>
        <pc:spChg chg="add mod">
          <ac:chgData name="中田 雄大" userId="62f770ad0d6c1cad" providerId="LiveId" clId="{7FE3D718-5711-B44F-9E89-6D42A4EC488F}" dt="2021-02-03T05:40:19.217" v="4944" actId="20577"/>
          <ac:spMkLst>
            <pc:docMk/>
            <pc:sldMk cId="1405981178" sldId="405"/>
            <ac:spMk id="60" creationId="{D623EAEE-3894-C441-A3FB-EAB6181A80DC}"/>
          </ac:spMkLst>
        </pc:spChg>
        <pc:spChg chg="add mod">
          <ac:chgData name="中田 雄大" userId="62f770ad0d6c1cad" providerId="LiveId" clId="{7FE3D718-5711-B44F-9E89-6D42A4EC488F}" dt="2021-02-03T05:40:16.761" v="4942" actId="20577"/>
          <ac:spMkLst>
            <pc:docMk/>
            <pc:sldMk cId="1405981178" sldId="405"/>
            <ac:spMk id="61" creationId="{F7F148EB-862F-CC44-A8A3-AB937301174A}"/>
          </ac:spMkLst>
        </pc:spChg>
        <pc:spChg chg="add mod">
          <ac:chgData name="中田 雄大" userId="62f770ad0d6c1cad" providerId="LiveId" clId="{7FE3D718-5711-B44F-9E89-6D42A4EC488F}" dt="2021-02-03T04:39:23.285" v="2777" actId="1076"/>
          <ac:spMkLst>
            <pc:docMk/>
            <pc:sldMk cId="1405981178" sldId="405"/>
            <ac:spMk id="62" creationId="{55E27332-1BE1-DC45-A2C2-F6090FAC5170}"/>
          </ac:spMkLst>
        </pc:spChg>
        <pc:spChg chg="add mod">
          <ac:chgData name="中田 雄大" userId="62f770ad0d6c1cad" providerId="LiveId" clId="{7FE3D718-5711-B44F-9E89-6D42A4EC488F}" dt="2021-02-03T04:39:23.285" v="2777" actId="1076"/>
          <ac:spMkLst>
            <pc:docMk/>
            <pc:sldMk cId="1405981178" sldId="405"/>
            <ac:spMk id="63" creationId="{1E8AE568-3165-6C4C-9A7B-846296066AC6}"/>
          </ac:spMkLst>
        </pc:spChg>
        <pc:spChg chg="add mod">
          <ac:chgData name="中田 雄大" userId="62f770ad0d6c1cad" providerId="LiveId" clId="{7FE3D718-5711-B44F-9E89-6D42A4EC488F}" dt="2021-02-03T04:39:23.285" v="2777" actId="1076"/>
          <ac:spMkLst>
            <pc:docMk/>
            <pc:sldMk cId="1405981178" sldId="405"/>
            <ac:spMk id="64" creationId="{63BB4F7F-0169-B14A-A9E9-AF9883D52027}"/>
          </ac:spMkLst>
        </pc:spChg>
        <pc:spChg chg="add mod">
          <ac:chgData name="中田 雄大" userId="62f770ad0d6c1cad" providerId="LiveId" clId="{7FE3D718-5711-B44F-9E89-6D42A4EC488F}" dt="2021-02-03T04:39:23.285" v="2777" actId="1076"/>
          <ac:spMkLst>
            <pc:docMk/>
            <pc:sldMk cId="1405981178" sldId="405"/>
            <ac:spMk id="65" creationId="{60DE51CA-5308-A848-AF04-57B58E07F4D1}"/>
          </ac:spMkLst>
        </pc:spChg>
        <pc:spChg chg="add mod">
          <ac:chgData name="中田 雄大" userId="62f770ad0d6c1cad" providerId="LiveId" clId="{7FE3D718-5711-B44F-9E89-6D42A4EC488F}" dt="2021-02-03T04:39:23.285" v="2777" actId="1076"/>
          <ac:spMkLst>
            <pc:docMk/>
            <pc:sldMk cId="1405981178" sldId="405"/>
            <ac:spMk id="66" creationId="{71D8E751-B7CF-7D4F-A2FC-F8AF395A78B6}"/>
          </ac:spMkLst>
        </pc:spChg>
        <pc:grpChg chg="add mod">
          <ac:chgData name="中田 雄大" userId="62f770ad0d6c1cad" providerId="LiveId" clId="{7FE3D718-5711-B44F-9E89-6D42A4EC488F}" dt="2021-02-03T04:39:23.285" v="2777" actId="1076"/>
          <ac:grpSpMkLst>
            <pc:docMk/>
            <pc:sldMk cId="1405981178" sldId="405"/>
            <ac:grpSpMk id="11" creationId="{A881696A-7499-574C-A126-1F28BD125972}"/>
          </ac:grpSpMkLst>
        </pc:grpChg>
        <pc:grpChg chg="add mod">
          <ac:chgData name="中田 雄大" userId="62f770ad0d6c1cad" providerId="LiveId" clId="{7FE3D718-5711-B44F-9E89-6D42A4EC488F}" dt="2021-02-03T04:39:23.285" v="2777" actId="1076"/>
          <ac:grpSpMkLst>
            <pc:docMk/>
            <pc:sldMk cId="1405981178" sldId="405"/>
            <ac:grpSpMk id="12" creationId="{AAD7477E-BD7B-A54E-AC8E-B3D97B020FF4}"/>
          </ac:grpSpMkLst>
        </pc:grpChg>
        <pc:grpChg chg="del">
          <ac:chgData name="中田 雄大" userId="62f770ad0d6c1cad" providerId="LiveId" clId="{7FE3D718-5711-B44F-9E89-6D42A4EC488F}" dt="2021-02-03T04:13:00.202" v="2218" actId="478"/>
          <ac:grpSpMkLst>
            <pc:docMk/>
            <pc:sldMk cId="1405981178" sldId="405"/>
            <ac:grpSpMk id="27" creationId="{6C38734C-E82D-C94C-8F73-2CF5C1307825}"/>
          </ac:grpSpMkLst>
        </pc:grpChg>
        <pc:grpChg chg="add mod">
          <ac:chgData name="中田 雄大" userId="62f770ad0d6c1cad" providerId="LiveId" clId="{7FE3D718-5711-B44F-9E89-6D42A4EC488F}" dt="2021-02-03T04:17:33.374" v="2273" actId="164"/>
          <ac:grpSpMkLst>
            <pc:docMk/>
            <pc:sldMk cId="1405981178" sldId="405"/>
            <ac:grpSpMk id="31" creationId="{460D5F00-B5A6-364A-A60D-410C5905AF8B}"/>
          </ac:grpSpMkLst>
        </pc:grpChg>
        <pc:grpChg chg="del">
          <ac:chgData name="中田 雄大" userId="62f770ad0d6c1cad" providerId="LiveId" clId="{7FE3D718-5711-B44F-9E89-6D42A4EC488F}" dt="2021-02-03T04:13:00.202" v="2218" actId="478"/>
          <ac:grpSpMkLst>
            <pc:docMk/>
            <pc:sldMk cId="1405981178" sldId="405"/>
            <ac:grpSpMk id="37" creationId="{38DB5781-5C20-AB42-A15A-06BEAFA61C82}"/>
          </ac:grpSpMkLst>
        </pc:grpChg>
        <pc:grpChg chg="add mod">
          <ac:chgData name="中田 雄大" userId="62f770ad0d6c1cad" providerId="LiveId" clId="{7FE3D718-5711-B44F-9E89-6D42A4EC488F}" dt="2021-02-03T04:39:23.285" v="2777" actId="1076"/>
          <ac:grpSpMkLst>
            <pc:docMk/>
            <pc:sldMk cId="1405981178" sldId="405"/>
            <ac:grpSpMk id="44" creationId="{67857915-9ECA-8040-82BF-C7611E5F8A3B}"/>
          </ac:grpSpMkLst>
        </pc:grpChg>
        <pc:grpChg chg="mod">
          <ac:chgData name="中田 雄大" userId="62f770ad0d6c1cad" providerId="LiveId" clId="{7FE3D718-5711-B44F-9E89-6D42A4EC488F}" dt="2021-02-03T04:18:19.186" v="2281"/>
          <ac:grpSpMkLst>
            <pc:docMk/>
            <pc:sldMk cId="1405981178" sldId="405"/>
            <ac:grpSpMk id="45" creationId="{59DF6214-73FB-574D-9838-E180B1B7220C}"/>
          </ac:grpSpMkLst>
        </pc:grpChg>
        <pc:picChg chg="del">
          <ac:chgData name="中田 雄大" userId="62f770ad0d6c1cad" providerId="LiveId" clId="{7FE3D718-5711-B44F-9E89-6D42A4EC488F}" dt="2021-02-03T04:13:00.202" v="2218" actId="478"/>
          <ac:picMkLst>
            <pc:docMk/>
            <pc:sldMk cId="1405981178" sldId="405"/>
            <ac:picMk id="21" creationId="{7612CE5B-97C9-DF47-8FA4-431A29918BBA}"/>
          </ac:picMkLst>
        </pc:picChg>
        <pc:picChg chg="del">
          <ac:chgData name="中田 雄大" userId="62f770ad0d6c1cad" providerId="LiveId" clId="{7FE3D718-5711-B44F-9E89-6D42A4EC488F}" dt="2021-02-03T04:13:00.202" v="2218" actId="478"/>
          <ac:picMkLst>
            <pc:docMk/>
            <pc:sldMk cId="1405981178" sldId="405"/>
            <ac:picMk id="22" creationId="{2DFA304A-A556-7C4A-B7E6-7ADFEE2D92E6}"/>
          </ac:picMkLst>
        </pc:picChg>
        <pc:picChg chg="del">
          <ac:chgData name="中田 雄大" userId="62f770ad0d6c1cad" providerId="LiveId" clId="{7FE3D718-5711-B44F-9E89-6D42A4EC488F}" dt="2021-02-03T04:13:00.202" v="2218" actId="478"/>
          <ac:picMkLst>
            <pc:docMk/>
            <pc:sldMk cId="1405981178" sldId="405"/>
            <ac:picMk id="23" creationId="{112D049B-7AF2-7E41-BC5B-74540ED7F9B5}"/>
          </ac:picMkLst>
        </pc:picChg>
        <pc:picChg chg="del">
          <ac:chgData name="中田 雄大" userId="62f770ad0d6c1cad" providerId="LiveId" clId="{7FE3D718-5711-B44F-9E89-6D42A4EC488F}" dt="2021-02-03T04:13:00.202" v="2218" actId="478"/>
          <ac:picMkLst>
            <pc:docMk/>
            <pc:sldMk cId="1405981178" sldId="405"/>
            <ac:picMk id="35" creationId="{83FF8F41-62E6-9E4E-9666-85FBF02C12C6}"/>
          </ac:picMkLst>
        </pc:picChg>
        <pc:cxnChg chg="add mod">
          <ac:chgData name="中田 雄大" userId="62f770ad0d6c1cad" providerId="LiveId" clId="{7FE3D718-5711-B44F-9E89-6D42A4EC488F}" dt="2021-02-03T04:39:23.285" v="2777" actId="1076"/>
          <ac:cxnSpMkLst>
            <pc:docMk/>
            <pc:sldMk cId="1405981178" sldId="405"/>
            <ac:cxnSpMk id="6" creationId="{A2587736-BD66-954D-ABBC-14EB1725252D}"/>
          </ac:cxnSpMkLst>
        </pc:cxnChg>
        <pc:cxnChg chg="add del mod">
          <ac:chgData name="中田 雄大" userId="62f770ad0d6c1cad" providerId="LiveId" clId="{7FE3D718-5711-B44F-9E89-6D42A4EC488F}" dt="2021-02-03T04:25:59.627" v="2411" actId="478"/>
          <ac:cxnSpMkLst>
            <pc:docMk/>
            <pc:sldMk cId="1405981178" sldId="405"/>
            <ac:cxnSpMk id="18" creationId="{78A5F611-AE2F-9045-944C-4ED29E4F1B46}"/>
          </ac:cxnSpMkLst>
        </pc:cxnChg>
        <pc:cxnChg chg="add mod">
          <ac:chgData name="中田 雄大" userId="62f770ad0d6c1cad" providerId="LiveId" clId="{7FE3D718-5711-B44F-9E89-6D42A4EC488F}" dt="2021-02-03T04:39:23.285" v="2777" actId="1076"/>
          <ac:cxnSpMkLst>
            <pc:docMk/>
            <pc:sldMk cId="1405981178" sldId="405"/>
            <ac:cxnSpMk id="43" creationId="{000606F3-84DF-024F-B46D-0319DE3453C7}"/>
          </ac:cxnSpMkLst>
        </pc:cxnChg>
        <pc:cxnChg chg="add del mod">
          <ac:chgData name="中田 雄大" userId="62f770ad0d6c1cad" providerId="LiveId" clId="{7FE3D718-5711-B44F-9E89-6D42A4EC488F}" dt="2021-02-03T04:27:52.652" v="2435" actId="478"/>
          <ac:cxnSpMkLst>
            <pc:docMk/>
            <pc:sldMk cId="1405981178" sldId="405"/>
            <ac:cxnSpMk id="55" creationId="{22D956D5-BC6D-D547-902C-D31705C2A708}"/>
          </ac:cxnSpMkLst>
        </pc:cxnChg>
      </pc:sldChg>
      <pc:sldChg chg="addSp delSp modSp add mod">
        <pc:chgData name="中田 雄大" userId="62f770ad0d6c1cad" providerId="LiveId" clId="{7FE3D718-5711-B44F-9E89-6D42A4EC488F}" dt="2021-02-03T06:18:38.830" v="6054" actId="1076"/>
        <pc:sldMkLst>
          <pc:docMk/>
          <pc:sldMk cId="2519537686" sldId="406"/>
        </pc:sldMkLst>
        <pc:spChg chg="del mod">
          <ac:chgData name="中田 雄大" userId="62f770ad0d6c1cad" providerId="LiveId" clId="{7FE3D718-5711-B44F-9E89-6D42A4EC488F}" dt="2021-02-03T04:40:17.989" v="2818" actId="478"/>
          <ac:spMkLst>
            <pc:docMk/>
            <pc:sldMk cId="2519537686" sldId="406"/>
            <ac:spMk id="3" creationId="{00000000-0000-0000-0000-000000000000}"/>
          </ac:spMkLst>
        </pc:spChg>
        <pc:spChg chg="del">
          <ac:chgData name="中田 雄大" userId="62f770ad0d6c1cad" providerId="LiveId" clId="{7FE3D718-5711-B44F-9E89-6D42A4EC488F}" dt="2021-02-03T04:40:02.161" v="2817" actId="478"/>
          <ac:spMkLst>
            <pc:docMk/>
            <pc:sldMk cId="2519537686" sldId="406"/>
            <ac:spMk id="10" creationId="{77C95E52-7291-EA41-9E1B-1537B23762B7}"/>
          </ac:spMkLst>
        </pc:spChg>
        <pc:spChg chg="del">
          <ac:chgData name="中田 雄大" userId="62f770ad0d6c1cad" providerId="LiveId" clId="{7FE3D718-5711-B44F-9E89-6D42A4EC488F}" dt="2021-02-03T04:40:02.161" v="2817" actId="478"/>
          <ac:spMkLst>
            <pc:docMk/>
            <pc:sldMk cId="2519537686" sldId="406"/>
            <ac:spMk id="14" creationId="{BEB6483C-9D2E-D14D-994A-C439D60E0234}"/>
          </ac:spMkLst>
        </pc:spChg>
        <pc:spChg chg="add del mod">
          <ac:chgData name="中田 雄大" userId="62f770ad0d6c1cad" providerId="LiveId" clId="{7FE3D718-5711-B44F-9E89-6D42A4EC488F}" dt="2021-02-03T04:40:22.531" v="2822" actId="478"/>
          <ac:spMkLst>
            <pc:docMk/>
            <pc:sldMk cId="2519537686" sldId="406"/>
            <ac:spMk id="36" creationId="{DF695C31-5D13-C54C-B70C-233CDE107A13}"/>
          </ac:spMkLst>
        </pc:spChg>
        <pc:spChg chg="add mod">
          <ac:chgData name="中田 雄大" userId="62f770ad0d6c1cad" providerId="LiveId" clId="{7FE3D718-5711-B44F-9E89-6D42A4EC488F}" dt="2021-02-03T04:44:37.876" v="3008" actId="207"/>
          <ac:spMkLst>
            <pc:docMk/>
            <pc:sldMk cId="2519537686" sldId="406"/>
            <ac:spMk id="37" creationId="{9024B9FA-AEBC-4C41-99F4-1E5081AEE470}"/>
          </ac:spMkLst>
        </pc:spChg>
        <pc:spChg chg="add mod">
          <ac:chgData name="中田 雄大" userId="62f770ad0d6c1cad" providerId="LiveId" clId="{7FE3D718-5711-B44F-9E89-6D42A4EC488F}" dt="2021-02-03T04:43:59.251" v="3003" actId="1076"/>
          <ac:spMkLst>
            <pc:docMk/>
            <pc:sldMk cId="2519537686" sldId="406"/>
            <ac:spMk id="38" creationId="{8F1F63DE-5D72-B547-9EEA-2F7996389690}"/>
          </ac:spMkLst>
        </pc:spChg>
        <pc:spChg chg="add mod">
          <ac:chgData name="中田 雄大" userId="62f770ad0d6c1cad" providerId="LiveId" clId="{7FE3D718-5711-B44F-9E89-6D42A4EC488F}" dt="2021-02-03T05:40:12.251" v="4940" actId="20577"/>
          <ac:spMkLst>
            <pc:docMk/>
            <pc:sldMk cId="2519537686" sldId="406"/>
            <ac:spMk id="40" creationId="{D099D38C-B13E-6143-9D0C-53CB3F29183B}"/>
          </ac:spMkLst>
        </pc:spChg>
        <pc:spChg chg="del">
          <ac:chgData name="中田 雄大" userId="62f770ad0d6c1cad" providerId="LiveId" clId="{7FE3D718-5711-B44F-9E89-6D42A4EC488F}" dt="2021-02-03T04:40:02.161" v="2817" actId="478"/>
          <ac:spMkLst>
            <pc:docMk/>
            <pc:sldMk cId="2519537686" sldId="406"/>
            <ac:spMk id="49" creationId="{7FE09DAC-B30C-4740-A82F-59E3997DF9D5}"/>
          </ac:spMkLst>
        </pc:spChg>
        <pc:spChg chg="del">
          <ac:chgData name="中田 雄大" userId="62f770ad0d6c1cad" providerId="LiveId" clId="{7FE3D718-5711-B44F-9E89-6D42A4EC488F}" dt="2021-02-03T04:40:02.161" v="2817" actId="478"/>
          <ac:spMkLst>
            <pc:docMk/>
            <pc:sldMk cId="2519537686" sldId="406"/>
            <ac:spMk id="50" creationId="{B11A45F6-FC76-8645-919F-2EA8A3B9F111}"/>
          </ac:spMkLst>
        </pc:spChg>
        <pc:spChg chg="add mod">
          <ac:chgData name="中田 雄大" userId="62f770ad0d6c1cad" providerId="LiveId" clId="{7FE3D718-5711-B44F-9E89-6D42A4EC488F}" dt="2021-02-03T04:48:12.037" v="3107" actId="20577"/>
          <ac:spMkLst>
            <pc:docMk/>
            <pc:sldMk cId="2519537686" sldId="406"/>
            <ac:spMk id="51" creationId="{B7AFAA13-99B9-0740-AFFE-6CE5719CA3DC}"/>
          </ac:spMkLst>
        </pc:spChg>
        <pc:spChg chg="del">
          <ac:chgData name="中田 雄大" userId="62f770ad0d6c1cad" providerId="LiveId" clId="{7FE3D718-5711-B44F-9E89-6D42A4EC488F}" dt="2021-02-03T04:40:02.161" v="2817" actId="478"/>
          <ac:spMkLst>
            <pc:docMk/>
            <pc:sldMk cId="2519537686" sldId="406"/>
            <ac:spMk id="52" creationId="{CDBECF29-0FE1-7F4C-BCFD-253F15D343A8}"/>
          </ac:spMkLst>
        </pc:spChg>
        <pc:spChg chg="del">
          <ac:chgData name="中田 雄大" userId="62f770ad0d6c1cad" providerId="LiveId" clId="{7FE3D718-5711-B44F-9E89-6D42A4EC488F}" dt="2021-02-03T04:40:02.161" v="2817" actId="478"/>
          <ac:spMkLst>
            <pc:docMk/>
            <pc:sldMk cId="2519537686" sldId="406"/>
            <ac:spMk id="53" creationId="{86791631-A5FD-714F-AC08-EE7F9916316F}"/>
          </ac:spMkLst>
        </pc:spChg>
        <pc:spChg chg="del">
          <ac:chgData name="中田 雄大" userId="62f770ad0d6c1cad" providerId="LiveId" clId="{7FE3D718-5711-B44F-9E89-6D42A4EC488F}" dt="2021-02-03T04:40:02.161" v="2817" actId="478"/>
          <ac:spMkLst>
            <pc:docMk/>
            <pc:sldMk cId="2519537686" sldId="406"/>
            <ac:spMk id="54" creationId="{96BB1524-A378-3A47-BA76-3A7C24C9BDDA}"/>
          </ac:spMkLst>
        </pc:spChg>
        <pc:spChg chg="add mod">
          <ac:chgData name="中田 雄大" userId="62f770ad0d6c1cad" providerId="LiveId" clId="{7FE3D718-5711-B44F-9E89-6D42A4EC488F}" dt="2021-02-03T05:40:10.109" v="4938" actId="20577"/>
          <ac:spMkLst>
            <pc:docMk/>
            <pc:sldMk cId="2519537686" sldId="406"/>
            <ac:spMk id="55" creationId="{2763A161-0C8D-1742-BFA1-E70967F20EDD}"/>
          </ac:spMkLst>
        </pc:spChg>
        <pc:spChg chg="add mod">
          <ac:chgData name="中田 雄大" userId="62f770ad0d6c1cad" providerId="LiveId" clId="{7FE3D718-5711-B44F-9E89-6D42A4EC488F}" dt="2021-02-03T04:51:58.964" v="3257" actId="1076"/>
          <ac:spMkLst>
            <pc:docMk/>
            <pc:sldMk cId="2519537686" sldId="406"/>
            <ac:spMk id="56" creationId="{F76C7799-B095-E04D-A839-B2AA0BD9B46F}"/>
          </ac:spMkLst>
        </pc:spChg>
        <pc:spChg chg="del">
          <ac:chgData name="中田 雄大" userId="62f770ad0d6c1cad" providerId="LiveId" clId="{7FE3D718-5711-B44F-9E89-6D42A4EC488F}" dt="2021-02-03T04:40:02.161" v="2817" actId="478"/>
          <ac:spMkLst>
            <pc:docMk/>
            <pc:sldMk cId="2519537686" sldId="406"/>
            <ac:spMk id="58" creationId="{B375EEDF-E00D-1B42-9ACF-AD276FE9E55B}"/>
          </ac:spMkLst>
        </pc:spChg>
        <pc:spChg chg="del">
          <ac:chgData name="中田 雄大" userId="62f770ad0d6c1cad" providerId="LiveId" clId="{7FE3D718-5711-B44F-9E89-6D42A4EC488F}" dt="2021-02-03T04:40:02.161" v="2817" actId="478"/>
          <ac:spMkLst>
            <pc:docMk/>
            <pc:sldMk cId="2519537686" sldId="406"/>
            <ac:spMk id="59" creationId="{36FB895B-8D36-3F4F-BB63-985EA87B51F6}"/>
          </ac:spMkLst>
        </pc:spChg>
        <pc:spChg chg="del">
          <ac:chgData name="中田 雄大" userId="62f770ad0d6c1cad" providerId="LiveId" clId="{7FE3D718-5711-B44F-9E89-6D42A4EC488F}" dt="2021-02-03T04:40:02.161" v="2817" actId="478"/>
          <ac:spMkLst>
            <pc:docMk/>
            <pc:sldMk cId="2519537686" sldId="406"/>
            <ac:spMk id="60" creationId="{D623EAEE-3894-C441-A3FB-EAB6181A80DC}"/>
          </ac:spMkLst>
        </pc:spChg>
        <pc:spChg chg="del">
          <ac:chgData name="中田 雄大" userId="62f770ad0d6c1cad" providerId="LiveId" clId="{7FE3D718-5711-B44F-9E89-6D42A4EC488F}" dt="2021-02-03T04:40:02.161" v="2817" actId="478"/>
          <ac:spMkLst>
            <pc:docMk/>
            <pc:sldMk cId="2519537686" sldId="406"/>
            <ac:spMk id="61" creationId="{F7F148EB-862F-CC44-A8A3-AB937301174A}"/>
          </ac:spMkLst>
        </pc:spChg>
        <pc:spChg chg="del">
          <ac:chgData name="中田 雄大" userId="62f770ad0d6c1cad" providerId="LiveId" clId="{7FE3D718-5711-B44F-9E89-6D42A4EC488F}" dt="2021-02-03T04:40:02.161" v="2817" actId="478"/>
          <ac:spMkLst>
            <pc:docMk/>
            <pc:sldMk cId="2519537686" sldId="406"/>
            <ac:spMk id="62" creationId="{55E27332-1BE1-DC45-A2C2-F6090FAC5170}"/>
          </ac:spMkLst>
        </pc:spChg>
        <pc:spChg chg="del">
          <ac:chgData name="中田 雄大" userId="62f770ad0d6c1cad" providerId="LiveId" clId="{7FE3D718-5711-B44F-9E89-6D42A4EC488F}" dt="2021-02-03T04:40:02.161" v="2817" actId="478"/>
          <ac:spMkLst>
            <pc:docMk/>
            <pc:sldMk cId="2519537686" sldId="406"/>
            <ac:spMk id="63" creationId="{1E8AE568-3165-6C4C-9A7B-846296066AC6}"/>
          </ac:spMkLst>
        </pc:spChg>
        <pc:spChg chg="del">
          <ac:chgData name="中田 雄大" userId="62f770ad0d6c1cad" providerId="LiveId" clId="{7FE3D718-5711-B44F-9E89-6D42A4EC488F}" dt="2021-02-03T04:40:02.161" v="2817" actId="478"/>
          <ac:spMkLst>
            <pc:docMk/>
            <pc:sldMk cId="2519537686" sldId="406"/>
            <ac:spMk id="64" creationId="{63BB4F7F-0169-B14A-A9E9-AF9883D52027}"/>
          </ac:spMkLst>
        </pc:spChg>
        <pc:spChg chg="del">
          <ac:chgData name="中田 雄大" userId="62f770ad0d6c1cad" providerId="LiveId" clId="{7FE3D718-5711-B44F-9E89-6D42A4EC488F}" dt="2021-02-03T04:40:02.161" v="2817" actId="478"/>
          <ac:spMkLst>
            <pc:docMk/>
            <pc:sldMk cId="2519537686" sldId="406"/>
            <ac:spMk id="65" creationId="{60DE51CA-5308-A848-AF04-57B58E07F4D1}"/>
          </ac:spMkLst>
        </pc:spChg>
        <pc:spChg chg="del">
          <ac:chgData name="中田 雄大" userId="62f770ad0d6c1cad" providerId="LiveId" clId="{7FE3D718-5711-B44F-9E89-6D42A4EC488F}" dt="2021-02-03T04:40:02.161" v="2817" actId="478"/>
          <ac:spMkLst>
            <pc:docMk/>
            <pc:sldMk cId="2519537686" sldId="406"/>
            <ac:spMk id="66" creationId="{71D8E751-B7CF-7D4F-A2FC-F8AF395A78B6}"/>
          </ac:spMkLst>
        </pc:spChg>
        <pc:spChg chg="add mod">
          <ac:chgData name="中田 雄大" userId="62f770ad0d6c1cad" providerId="LiveId" clId="{7FE3D718-5711-B44F-9E89-6D42A4EC488F}" dt="2021-02-03T06:18:22.972" v="6047" actId="1076"/>
          <ac:spMkLst>
            <pc:docMk/>
            <pc:sldMk cId="2519537686" sldId="406"/>
            <ac:spMk id="68" creationId="{838865E9-DE5E-B84B-A584-E3DD9F004F68}"/>
          </ac:spMkLst>
        </pc:spChg>
        <pc:spChg chg="add mod">
          <ac:chgData name="中田 雄大" userId="62f770ad0d6c1cad" providerId="LiveId" clId="{7FE3D718-5711-B44F-9E89-6D42A4EC488F}" dt="2021-02-03T06:18:38.830" v="6054" actId="1076"/>
          <ac:spMkLst>
            <pc:docMk/>
            <pc:sldMk cId="2519537686" sldId="406"/>
            <ac:spMk id="69" creationId="{2160DA9B-E60D-B44B-A3E5-41143CBE0B1C}"/>
          </ac:spMkLst>
        </pc:spChg>
        <pc:grpChg chg="del">
          <ac:chgData name="中田 雄大" userId="62f770ad0d6c1cad" providerId="LiveId" clId="{7FE3D718-5711-B44F-9E89-6D42A4EC488F}" dt="2021-02-03T04:40:02.161" v="2817" actId="478"/>
          <ac:grpSpMkLst>
            <pc:docMk/>
            <pc:sldMk cId="2519537686" sldId="406"/>
            <ac:grpSpMk id="11" creationId="{A881696A-7499-574C-A126-1F28BD125972}"/>
          </ac:grpSpMkLst>
        </pc:grpChg>
        <pc:grpChg chg="del">
          <ac:chgData name="中田 雄大" userId="62f770ad0d6c1cad" providerId="LiveId" clId="{7FE3D718-5711-B44F-9E89-6D42A4EC488F}" dt="2021-02-03T04:40:02.161" v="2817" actId="478"/>
          <ac:grpSpMkLst>
            <pc:docMk/>
            <pc:sldMk cId="2519537686" sldId="406"/>
            <ac:grpSpMk id="12" creationId="{AAD7477E-BD7B-A54E-AC8E-B3D97B020FF4}"/>
          </ac:grpSpMkLst>
        </pc:grpChg>
        <pc:grpChg chg="del">
          <ac:chgData name="中田 雄大" userId="62f770ad0d6c1cad" providerId="LiveId" clId="{7FE3D718-5711-B44F-9E89-6D42A4EC488F}" dt="2021-02-03T04:40:02.161" v="2817" actId="478"/>
          <ac:grpSpMkLst>
            <pc:docMk/>
            <pc:sldMk cId="2519537686" sldId="406"/>
            <ac:grpSpMk id="44" creationId="{67857915-9ECA-8040-82BF-C7611E5F8A3B}"/>
          </ac:grpSpMkLst>
        </pc:grpChg>
        <pc:cxnChg chg="del">
          <ac:chgData name="中田 雄大" userId="62f770ad0d6c1cad" providerId="LiveId" clId="{7FE3D718-5711-B44F-9E89-6D42A4EC488F}" dt="2021-02-03T04:40:02.161" v="2817" actId="478"/>
          <ac:cxnSpMkLst>
            <pc:docMk/>
            <pc:sldMk cId="2519537686" sldId="406"/>
            <ac:cxnSpMk id="6" creationId="{A2587736-BD66-954D-ABBC-14EB1725252D}"/>
          </ac:cxnSpMkLst>
        </pc:cxnChg>
        <pc:cxnChg chg="del">
          <ac:chgData name="中田 雄大" userId="62f770ad0d6c1cad" providerId="LiveId" clId="{7FE3D718-5711-B44F-9E89-6D42A4EC488F}" dt="2021-02-03T04:40:02.161" v="2817" actId="478"/>
          <ac:cxnSpMkLst>
            <pc:docMk/>
            <pc:sldMk cId="2519537686" sldId="406"/>
            <ac:cxnSpMk id="43" creationId="{000606F3-84DF-024F-B46D-0319DE3453C7}"/>
          </ac:cxnSpMkLst>
        </pc:cxnChg>
        <pc:cxnChg chg="add mod">
          <ac:chgData name="中田 雄大" userId="62f770ad0d6c1cad" providerId="LiveId" clId="{7FE3D718-5711-B44F-9E89-6D42A4EC488F}" dt="2021-02-03T04:52:40.839" v="3262" actId="692"/>
          <ac:cxnSpMkLst>
            <pc:docMk/>
            <pc:sldMk cId="2519537686" sldId="406"/>
            <ac:cxnSpMk id="57" creationId="{EE4EF05B-67E0-D449-8F96-380E65A41A9A}"/>
          </ac:cxnSpMkLst>
        </pc:cxnChg>
        <pc:cxnChg chg="add mod">
          <ac:chgData name="中田 雄大" userId="62f770ad0d6c1cad" providerId="LiveId" clId="{7FE3D718-5711-B44F-9E89-6D42A4EC488F}" dt="2021-02-03T04:52:57.758" v="3266" actId="1035"/>
          <ac:cxnSpMkLst>
            <pc:docMk/>
            <pc:sldMk cId="2519537686" sldId="406"/>
            <ac:cxnSpMk id="67" creationId="{9E8052A7-9265-2B49-B05D-C4F61F6CBB06}"/>
          </ac:cxnSpMkLst>
        </pc:cxnChg>
      </pc:sldChg>
      <pc:sldChg chg="addSp delSp modSp add mod delAnim modAnim modShow">
        <pc:chgData name="中田 雄大" userId="62f770ad0d6c1cad" providerId="LiveId" clId="{7FE3D718-5711-B44F-9E89-6D42A4EC488F}" dt="2021-02-03T06:47:55.917" v="6672" actId="14100"/>
        <pc:sldMkLst>
          <pc:docMk/>
          <pc:sldMk cId="223692516" sldId="407"/>
        </pc:sldMkLst>
        <pc:spChg chg="mod">
          <ac:chgData name="中田 雄大" userId="62f770ad0d6c1cad" providerId="LiveId" clId="{7FE3D718-5711-B44F-9E89-6D42A4EC488F}" dt="2021-02-03T05:19:10.789" v="4143" actId="20577"/>
          <ac:spMkLst>
            <pc:docMk/>
            <pc:sldMk cId="223692516" sldId="407"/>
            <ac:spMk id="2" creationId="{00000000-0000-0000-0000-000000000000}"/>
          </ac:spMkLst>
        </pc:spChg>
        <pc:spChg chg="del">
          <ac:chgData name="中田 雄大" userId="62f770ad0d6c1cad" providerId="LiveId" clId="{7FE3D718-5711-B44F-9E89-6D42A4EC488F}" dt="2021-02-03T05:08:42.032" v="3662" actId="478"/>
          <ac:spMkLst>
            <pc:docMk/>
            <pc:sldMk cId="223692516" sldId="407"/>
            <ac:spMk id="5" creationId="{B2417605-A88F-CF41-AAC4-0BD55E9AE746}"/>
          </ac:spMkLst>
        </pc:spChg>
        <pc:spChg chg="mod">
          <ac:chgData name="中田 雄大" userId="62f770ad0d6c1cad" providerId="LiveId" clId="{7FE3D718-5711-B44F-9E89-6D42A4EC488F}" dt="2021-02-03T05:09:11.250" v="3670" actId="20577"/>
          <ac:spMkLst>
            <pc:docMk/>
            <pc:sldMk cId="223692516" sldId="407"/>
            <ac:spMk id="29" creationId="{FA6BE063-5A12-124D-B9E9-64734B5E538B}"/>
          </ac:spMkLst>
        </pc:spChg>
        <pc:spChg chg="del mod">
          <ac:chgData name="中田 雄大" userId="62f770ad0d6c1cad" providerId="LiveId" clId="{7FE3D718-5711-B44F-9E89-6D42A4EC488F}" dt="2021-02-03T05:04:44.390" v="3577" actId="478"/>
          <ac:spMkLst>
            <pc:docMk/>
            <pc:sldMk cId="223692516" sldId="407"/>
            <ac:spMk id="35" creationId="{00000000-0000-0000-0000-000000000000}"/>
          </ac:spMkLst>
        </pc:spChg>
        <pc:spChg chg="add mod">
          <ac:chgData name="中田 雄大" userId="62f770ad0d6c1cad" providerId="LiveId" clId="{7FE3D718-5711-B44F-9E89-6D42A4EC488F}" dt="2021-02-03T05:05:58.980" v="3607" actId="14100"/>
          <ac:spMkLst>
            <pc:docMk/>
            <pc:sldMk cId="223692516" sldId="407"/>
            <ac:spMk id="37" creationId="{A3E1D2AA-CBE4-E847-87B9-D112CE4A4001}"/>
          </ac:spMkLst>
        </pc:spChg>
        <pc:spChg chg="add mod">
          <ac:chgData name="中田 雄大" userId="62f770ad0d6c1cad" providerId="LiveId" clId="{7FE3D718-5711-B44F-9E89-6D42A4EC488F}" dt="2021-02-03T05:06:41.340" v="3655" actId="1076"/>
          <ac:spMkLst>
            <pc:docMk/>
            <pc:sldMk cId="223692516" sldId="407"/>
            <ac:spMk id="38" creationId="{5B4CE19E-2C00-7E47-8759-2892059AC3F5}"/>
          </ac:spMkLst>
        </pc:spChg>
        <pc:spChg chg="del mod">
          <ac:chgData name="中田 雄大" userId="62f770ad0d6c1cad" providerId="LiveId" clId="{7FE3D718-5711-B44F-9E89-6D42A4EC488F}" dt="2021-02-03T05:04:45.072" v="3579"/>
          <ac:spMkLst>
            <pc:docMk/>
            <pc:sldMk cId="223692516" sldId="407"/>
            <ac:spMk id="39" creationId="{00000000-0000-0000-0000-000000000000}"/>
          </ac:spMkLst>
        </pc:spChg>
        <pc:spChg chg="add mod">
          <ac:chgData name="中田 雄大" userId="62f770ad0d6c1cad" providerId="LiveId" clId="{7FE3D718-5711-B44F-9E89-6D42A4EC488F}" dt="2021-02-03T05:06:37.777" v="3654" actId="1076"/>
          <ac:spMkLst>
            <pc:docMk/>
            <pc:sldMk cId="223692516" sldId="407"/>
            <ac:spMk id="41" creationId="{AD923A43-4B40-2A48-A399-EC6F5F0800A0}"/>
          </ac:spMkLst>
        </pc:spChg>
        <pc:spChg chg="add mod">
          <ac:chgData name="中田 雄大" userId="62f770ad0d6c1cad" providerId="LiveId" clId="{7FE3D718-5711-B44F-9E89-6D42A4EC488F}" dt="2021-02-03T05:14:04.474" v="3896" actId="14100"/>
          <ac:spMkLst>
            <pc:docMk/>
            <pc:sldMk cId="223692516" sldId="407"/>
            <ac:spMk id="42" creationId="{4701944E-154A-3747-AAEE-17C380CE7CA3}"/>
          </ac:spMkLst>
        </pc:spChg>
        <pc:spChg chg="add mod">
          <ac:chgData name="中田 雄大" userId="62f770ad0d6c1cad" providerId="LiveId" clId="{7FE3D718-5711-B44F-9E89-6D42A4EC488F}" dt="2021-02-03T05:28:37.022" v="4469" actId="1035"/>
          <ac:spMkLst>
            <pc:docMk/>
            <pc:sldMk cId="223692516" sldId="407"/>
            <ac:spMk id="43" creationId="{7196A21A-FD47-264A-B4D0-F76F6EDFE466}"/>
          </ac:spMkLst>
        </pc:spChg>
        <pc:spChg chg="add del mod">
          <ac:chgData name="中田 雄大" userId="62f770ad0d6c1cad" providerId="LiveId" clId="{7FE3D718-5711-B44F-9E89-6D42A4EC488F}" dt="2021-02-03T05:13:22.498" v="3892" actId="478"/>
          <ac:spMkLst>
            <pc:docMk/>
            <pc:sldMk cId="223692516" sldId="407"/>
            <ac:spMk id="45" creationId="{1A87D04C-9220-0247-A313-B277EA5CFEE3}"/>
          </ac:spMkLst>
        </pc:spChg>
        <pc:spChg chg="add mod">
          <ac:chgData name="中田 雄大" userId="62f770ad0d6c1cad" providerId="LiveId" clId="{7FE3D718-5711-B44F-9E89-6D42A4EC488F}" dt="2021-02-03T06:47:38.897" v="6650" actId="207"/>
          <ac:spMkLst>
            <pc:docMk/>
            <pc:sldMk cId="223692516" sldId="407"/>
            <ac:spMk id="46" creationId="{8638B563-A9AF-5641-A1F7-A6587D32F08B}"/>
          </ac:spMkLst>
        </pc:spChg>
        <pc:spChg chg="add mod">
          <ac:chgData name="中田 雄大" userId="62f770ad0d6c1cad" providerId="LiveId" clId="{7FE3D718-5711-B44F-9E89-6D42A4EC488F}" dt="2021-02-03T05:18:13.577" v="4091" actId="20577"/>
          <ac:spMkLst>
            <pc:docMk/>
            <pc:sldMk cId="223692516" sldId="407"/>
            <ac:spMk id="47" creationId="{086A6955-3A38-C648-B586-BDA91218693F}"/>
          </ac:spMkLst>
        </pc:spChg>
        <pc:spChg chg="add mod">
          <ac:chgData name="中田 雄大" userId="62f770ad0d6c1cad" providerId="LiveId" clId="{7FE3D718-5711-B44F-9E89-6D42A4EC488F}" dt="2021-02-03T05:17:29.525" v="4060" actId="207"/>
          <ac:spMkLst>
            <pc:docMk/>
            <pc:sldMk cId="223692516" sldId="407"/>
            <ac:spMk id="48" creationId="{FBD2DFC3-705B-6143-B8B3-4790061B5BEE}"/>
          </ac:spMkLst>
        </pc:spChg>
        <pc:spChg chg="add mod">
          <ac:chgData name="中田 雄大" userId="62f770ad0d6c1cad" providerId="LiveId" clId="{7FE3D718-5711-B44F-9E89-6D42A4EC488F}" dt="2021-02-03T06:47:48.376" v="6671" actId="20577"/>
          <ac:spMkLst>
            <pc:docMk/>
            <pc:sldMk cId="223692516" sldId="407"/>
            <ac:spMk id="49" creationId="{7AC377F7-0A77-0341-95DF-986C00CF23EC}"/>
          </ac:spMkLst>
        </pc:spChg>
        <pc:spChg chg="add mod">
          <ac:chgData name="中田 雄大" userId="62f770ad0d6c1cad" providerId="LiveId" clId="{7FE3D718-5711-B44F-9E89-6D42A4EC488F}" dt="2021-02-03T06:47:55.917" v="6672" actId="14100"/>
          <ac:spMkLst>
            <pc:docMk/>
            <pc:sldMk cId="223692516" sldId="407"/>
            <ac:spMk id="52" creationId="{938CF662-BE4C-6240-8CFF-1A43BF036C41}"/>
          </ac:spMkLst>
        </pc:spChg>
        <pc:spChg chg="add del mod">
          <ac:chgData name="中田 雄大" userId="62f770ad0d6c1cad" providerId="LiveId" clId="{7FE3D718-5711-B44F-9E89-6D42A4EC488F}" dt="2021-02-03T05:20:42.918" v="4171" actId="478"/>
          <ac:spMkLst>
            <pc:docMk/>
            <pc:sldMk cId="223692516" sldId="407"/>
            <ac:spMk id="53" creationId="{ECF3C9F0-69BD-7449-BEFC-6DC7E8AA7F0D}"/>
          </ac:spMkLst>
        </pc:spChg>
        <pc:spChg chg="del">
          <ac:chgData name="中田 雄大" userId="62f770ad0d6c1cad" providerId="LiveId" clId="{7FE3D718-5711-B44F-9E89-6D42A4EC488F}" dt="2021-02-03T05:08:42.032" v="3662" actId="478"/>
          <ac:spMkLst>
            <pc:docMk/>
            <pc:sldMk cId="223692516" sldId="407"/>
            <ac:spMk id="57" creationId="{00000000-0000-0000-0000-000000000000}"/>
          </ac:spMkLst>
        </pc:spChg>
        <pc:spChg chg="del">
          <ac:chgData name="中田 雄大" userId="62f770ad0d6c1cad" providerId="LiveId" clId="{7FE3D718-5711-B44F-9E89-6D42A4EC488F}" dt="2021-02-03T05:08:42.032" v="3662" actId="478"/>
          <ac:spMkLst>
            <pc:docMk/>
            <pc:sldMk cId="223692516" sldId="407"/>
            <ac:spMk id="77" creationId="{C97DC7FB-6DA0-3543-9CF8-2FBD18A5018C}"/>
          </ac:spMkLst>
        </pc:spChg>
        <pc:spChg chg="del">
          <ac:chgData name="中田 雄大" userId="62f770ad0d6c1cad" providerId="LiveId" clId="{7FE3D718-5711-B44F-9E89-6D42A4EC488F}" dt="2021-02-03T05:08:42.032" v="3662" actId="478"/>
          <ac:spMkLst>
            <pc:docMk/>
            <pc:sldMk cId="223692516" sldId="407"/>
            <ac:spMk id="78" creationId="{78B8C6C2-AA3F-4046-9B66-0A8A6DAC0D66}"/>
          </ac:spMkLst>
        </pc:spChg>
        <pc:spChg chg="del">
          <ac:chgData name="中田 雄大" userId="62f770ad0d6c1cad" providerId="LiveId" clId="{7FE3D718-5711-B44F-9E89-6D42A4EC488F}" dt="2021-02-03T05:08:42.032" v="3662" actId="478"/>
          <ac:spMkLst>
            <pc:docMk/>
            <pc:sldMk cId="223692516" sldId="407"/>
            <ac:spMk id="79" creationId="{E79AE9AD-3665-9047-99F8-1970C4436B0A}"/>
          </ac:spMkLst>
        </pc:spChg>
        <pc:grpChg chg="del">
          <ac:chgData name="中田 雄大" userId="62f770ad0d6c1cad" providerId="LiveId" clId="{7FE3D718-5711-B44F-9E89-6D42A4EC488F}" dt="2021-02-03T05:08:42.032" v="3662" actId="478"/>
          <ac:grpSpMkLst>
            <pc:docMk/>
            <pc:sldMk cId="223692516" sldId="407"/>
            <ac:grpSpMk id="13" creationId="{147EE015-E55D-F34F-A8A4-CC1D8608F2C4}"/>
          </ac:grpSpMkLst>
        </pc:grpChg>
        <pc:grpChg chg="del">
          <ac:chgData name="中田 雄大" userId="62f770ad0d6c1cad" providerId="LiveId" clId="{7FE3D718-5711-B44F-9E89-6D42A4EC488F}" dt="2021-02-03T05:08:42.032" v="3662" actId="478"/>
          <ac:grpSpMkLst>
            <pc:docMk/>
            <pc:sldMk cId="223692516" sldId="407"/>
            <ac:grpSpMk id="31" creationId="{33CB3767-013C-964E-859E-9FAEF7433768}"/>
          </ac:grpSpMkLst>
        </pc:grpChg>
        <pc:grpChg chg="del">
          <ac:chgData name="中田 雄大" userId="62f770ad0d6c1cad" providerId="LiveId" clId="{7FE3D718-5711-B44F-9E89-6D42A4EC488F}" dt="2021-02-03T05:08:42.032" v="3662" actId="478"/>
          <ac:grpSpMkLst>
            <pc:docMk/>
            <pc:sldMk cId="223692516" sldId="407"/>
            <ac:grpSpMk id="58" creationId="{25705691-B9EC-644E-8EEF-7DBA2306D22D}"/>
          </ac:grpSpMkLst>
        </pc:grpChg>
        <pc:cxnChg chg="del mod">
          <ac:chgData name="中田 雄大" userId="62f770ad0d6c1cad" providerId="LiveId" clId="{7FE3D718-5711-B44F-9E89-6D42A4EC488F}" dt="2021-02-03T05:08:42.032" v="3662" actId="478"/>
          <ac:cxnSpMkLst>
            <pc:docMk/>
            <pc:sldMk cId="223692516" sldId="407"/>
            <ac:cxnSpMk id="8" creationId="{4BD40E65-F870-BE4C-BF5A-A3ACAD6BE969}"/>
          </ac:cxnSpMkLst>
        </pc:cxnChg>
        <pc:cxnChg chg="mod">
          <ac:chgData name="中田 雄大" userId="62f770ad0d6c1cad" providerId="LiveId" clId="{7FE3D718-5711-B44F-9E89-6D42A4EC488F}" dt="2021-02-03T05:08:42.032" v="3662" actId="478"/>
          <ac:cxnSpMkLst>
            <pc:docMk/>
            <pc:sldMk cId="223692516" sldId="407"/>
            <ac:cxnSpMk id="34" creationId="{72D04452-2336-3F40-8BB6-09394D62CF63}"/>
          </ac:cxnSpMkLst>
        </pc:cxnChg>
        <pc:cxnChg chg="add del mod">
          <ac:chgData name="中田 雄大" userId="62f770ad0d6c1cad" providerId="LiveId" clId="{7FE3D718-5711-B44F-9E89-6D42A4EC488F}" dt="2021-02-03T05:10:52.574" v="3734" actId="1076"/>
          <ac:cxnSpMkLst>
            <pc:docMk/>
            <pc:sldMk cId="223692516" sldId="407"/>
            <ac:cxnSpMk id="44" creationId="{7E17D81D-6E50-4B40-8708-6ACBECBEFAD4}"/>
          </ac:cxnSpMkLst>
        </pc:cxnChg>
        <pc:cxnChg chg="add mod">
          <ac:chgData name="中田 雄大" userId="62f770ad0d6c1cad" providerId="LiveId" clId="{7FE3D718-5711-B44F-9E89-6D42A4EC488F}" dt="2021-02-03T05:39:05.608" v="4934" actId="1076"/>
          <ac:cxnSpMkLst>
            <pc:docMk/>
            <pc:sldMk cId="223692516" sldId="407"/>
            <ac:cxnSpMk id="50" creationId="{0BB314CF-07D4-4849-8F70-8B7AE1C3B5A0}"/>
          </ac:cxnSpMkLst>
        </pc:cxnChg>
        <pc:cxnChg chg="add mod">
          <ac:chgData name="中田 雄大" userId="62f770ad0d6c1cad" providerId="LiveId" clId="{7FE3D718-5711-B44F-9E89-6D42A4EC488F}" dt="2021-02-03T05:17:59.007" v="4064" actId="1076"/>
          <ac:cxnSpMkLst>
            <pc:docMk/>
            <pc:sldMk cId="223692516" sldId="407"/>
            <ac:cxnSpMk id="51" creationId="{8AACD31C-9835-0245-91A7-257AC08FD70B}"/>
          </ac:cxnSpMkLst>
        </pc:cxnChg>
        <pc:cxnChg chg="del mod">
          <ac:chgData name="中田 雄大" userId="62f770ad0d6c1cad" providerId="LiveId" clId="{7FE3D718-5711-B44F-9E89-6D42A4EC488F}" dt="2021-02-03T05:08:42.032" v="3662" actId="478"/>
          <ac:cxnSpMkLst>
            <pc:docMk/>
            <pc:sldMk cId="223692516" sldId="407"/>
            <ac:cxnSpMk id="80" creationId="{EAB00114-C5A2-1841-8AA4-DFCE915652C8}"/>
          </ac:cxnSpMkLst>
        </pc:cxnChg>
      </pc:sldChg>
      <pc:sldChg chg="addSp delSp modSp add mod">
        <pc:chgData name="中田 雄大" userId="62f770ad0d6c1cad" providerId="LiveId" clId="{7FE3D718-5711-B44F-9E89-6D42A4EC488F}" dt="2021-02-03T06:06:43.674" v="5695" actId="1035"/>
        <pc:sldMkLst>
          <pc:docMk/>
          <pc:sldMk cId="2214072557" sldId="408"/>
        </pc:sldMkLst>
        <pc:spChg chg="add mod">
          <ac:chgData name="中田 雄大" userId="62f770ad0d6c1cad" providerId="LiveId" clId="{7FE3D718-5711-B44F-9E89-6D42A4EC488F}" dt="2021-02-03T05:33:23.360" v="4638" actId="207"/>
          <ac:spMkLst>
            <pc:docMk/>
            <pc:sldMk cId="2214072557" sldId="408"/>
            <ac:spMk id="20" creationId="{51CAC89C-A610-5A41-B19A-C1539ACC98D6}"/>
          </ac:spMkLst>
        </pc:spChg>
        <pc:spChg chg="add mod">
          <ac:chgData name="中田 雄大" userId="62f770ad0d6c1cad" providerId="LiveId" clId="{7FE3D718-5711-B44F-9E89-6D42A4EC488F}" dt="2021-02-03T05:55:02.811" v="5441" actId="20577"/>
          <ac:spMkLst>
            <pc:docMk/>
            <pc:sldMk cId="2214072557" sldId="408"/>
            <ac:spMk id="21" creationId="{CE0B321D-A3C7-9D48-901D-88EE76232DF8}"/>
          </ac:spMkLst>
        </pc:spChg>
        <pc:spChg chg="add mod">
          <ac:chgData name="中田 雄大" userId="62f770ad0d6c1cad" providerId="LiveId" clId="{7FE3D718-5711-B44F-9E89-6D42A4EC488F}" dt="2021-02-03T05:52:21.136" v="5376" actId="1076"/>
          <ac:spMkLst>
            <pc:docMk/>
            <pc:sldMk cId="2214072557" sldId="408"/>
            <ac:spMk id="22" creationId="{4C867639-0D3A-1A41-AFB4-54D162772452}"/>
          </ac:spMkLst>
        </pc:spChg>
        <pc:spChg chg="add del mod">
          <ac:chgData name="中田 雄大" userId="62f770ad0d6c1cad" providerId="LiveId" clId="{7FE3D718-5711-B44F-9E89-6D42A4EC488F}" dt="2021-02-03T05:55:04.650" v="5443"/>
          <ac:spMkLst>
            <pc:docMk/>
            <pc:sldMk cId="2214072557" sldId="408"/>
            <ac:spMk id="23" creationId="{9FCF63F1-C30A-D34F-B437-A1BE381D559E}"/>
          </ac:spMkLst>
        </pc:spChg>
        <pc:spChg chg="add del mod">
          <ac:chgData name="中田 雄大" userId="62f770ad0d6c1cad" providerId="LiveId" clId="{7FE3D718-5711-B44F-9E89-6D42A4EC488F}" dt="2021-02-03T05:56:37.261" v="5492"/>
          <ac:spMkLst>
            <pc:docMk/>
            <pc:sldMk cId="2214072557" sldId="408"/>
            <ac:spMk id="24" creationId="{6CE94CA6-3420-FE45-85E2-2E098A3F271C}"/>
          </ac:spMkLst>
        </pc:spChg>
        <pc:spChg chg="add mod">
          <ac:chgData name="中田 雄大" userId="62f770ad0d6c1cad" providerId="LiveId" clId="{7FE3D718-5711-B44F-9E89-6D42A4EC488F}" dt="2021-02-03T06:06:40.013" v="5692" actId="1036"/>
          <ac:spMkLst>
            <pc:docMk/>
            <pc:sldMk cId="2214072557" sldId="408"/>
            <ac:spMk id="25" creationId="{3FCFF2D7-68EE-5642-92C3-5496E860B3AD}"/>
          </ac:spMkLst>
        </pc:spChg>
        <pc:spChg chg="add mod">
          <ac:chgData name="中田 雄大" userId="62f770ad0d6c1cad" providerId="LiveId" clId="{7FE3D718-5711-B44F-9E89-6D42A4EC488F}" dt="2021-02-03T06:02:22.056" v="5683" actId="20577"/>
          <ac:spMkLst>
            <pc:docMk/>
            <pc:sldMk cId="2214072557" sldId="408"/>
            <ac:spMk id="26" creationId="{A53AC26C-33D0-1749-ACBD-B7E0361945F7}"/>
          </ac:spMkLst>
        </pc:spChg>
        <pc:spChg chg="mod">
          <ac:chgData name="中田 雄大" userId="62f770ad0d6c1cad" providerId="LiveId" clId="{7FE3D718-5711-B44F-9E89-6D42A4EC488F}" dt="2021-02-03T05:21:47.323" v="4220" actId="20577"/>
          <ac:spMkLst>
            <pc:docMk/>
            <pc:sldMk cId="2214072557" sldId="408"/>
            <ac:spMk id="29" creationId="{FA6BE063-5A12-124D-B9E9-64734B5E538B}"/>
          </ac:spMkLst>
        </pc:spChg>
        <pc:spChg chg="del">
          <ac:chgData name="中田 雄大" userId="62f770ad0d6c1cad" providerId="LiveId" clId="{7FE3D718-5711-B44F-9E89-6D42A4EC488F}" dt="2021-02-03T05:21:34.184" v="4214" actId="478"/>
          <ac:spMkLst>
            <pc:docMk/>
            <pc:sldMk cId="2214072557" sldId="408"/>
            <ac:spMk id="37" creationId="{A3E1D2AA-CBE4-E847-87B9-D112CE4A4001}"/>
          </ac:spMkLst>
        </pc:spChg>
        <pc:spChg chg="del">
          <ac:chgData name="中田 雄大" userId="62f770ad0d6c1cad" providerId="LiveId" clId="{7FE3D718-5711-B44F-9E89-6D42A4EC488F}" dt="2021-02-03T05:21:34.184" v="4214" actId="478"/>
          <ac:spMkLst>
            <pc:docMk/>
            <pc:sldMk cId="2214072557" sldId="408"/>
            <ac:spMk id="38" creationId="{5B4CE19E-2C00-7E47-8759-2892059AC3F5}"/>
          </ac:spMkLst>
        </pc:spChg>
        <pc:spChg chg="del">
          <ac:chgData name="中田 雄大" userId="62f770ad0d6c1cad" providerId="LiveId" clId="{7FE3D718-5711-B44F-9E89-6D42A4EC488F}" dt="2021-02-03T05:21:34.184" v="4214" actId="478"/>
          <ac:spMkLst>
            <pc:docMk/>
            <pc:sldMk cId="2214072557" sldId="408"/>
            <ac:spMk id="40" creationId="{00000000-0000-0000-0000-000000000000}"/>
          </ac:spMkLst>
        </pc:spChg>
        <pc:spChg chg="del">
          <ac:chgData name="中田 雄大" userId="62f770ad0d6c1cad" providerId="LiveId" clId="{7FE3D718-5711-B44F-9E89-6D42A4EC488F}" dt="2021-02-03T05:21:34.184" v="4214" actId="478"/>
          <ac:spMkLst>
            <pc:docMk/>
            <pc:sldMk cId="2214072557" sldId="408"/>
            <ac:spMk id="41" creationId="{AD923A43-4B40-2A48-A399-EC6F5F0800A0}"/>
          </ac:spMkLst>
        </pc:spChg>
        <pc:spChg chg="mod">
          <ac:chgData name="中田 雄大" userId="62f770ad0d6c1cad" providerId="LiveId" clId="{7FE3D718-5711-B44F-9E89-6D42A4EC488F}" dt="2021-02-03T05:21:42.981" v="4215" actId="1076"/>
          <ac:spMkLst>
            <pc:docMk/>
            <pc:sldMk cId="2214072557" sldId="408"/>
            <ac:spMk id="42" creationId="{4701944E-154A-3747-AAEE-17C380CE7CA3}"/>
          </ac:spMkLst>
        </pc:spChg>
        <pc:spChg chg="mod">
          <ac:chgData name="中田 雄大" userId="62f770ad0d6c1cad" providerId="LiveId" clId="{7FE3D718-5711-B44F-9E89-6D42A4EC488F}" dt="2021-02-03T05:55:11.397" v="5451" actId="20577"/>
          <ac:spMkLst>
            <pc:docMk/>
            <pc:sldMk cId="2214072557" sldId="408"/>
            <ac:spMk id="43" creationId="{7196A21A-FD47-264A-B4D0-F76F6EDFE466}"/>
          </ac:spMkLst>
        </pc:spChg>
        <pc:spChg chg="mod">
          <ac:chgData name="中田 雄大" userId="62f770ad0d6c1cad" providerId="LiveId" clId="{7FE3D718-5711-B44F-9E89-6D42A4EC488F}" dt="2021-02-03T06:01:28.989" v="5667" actId="20577"/>
          <ac:spMkLst>
            <pc:docMk/>
            <pc:sldMk cId="2214072557" sldId="408"/>
            <ac:spMk id="46" creationId="{8638B563-A9AF-5641-A1F7-A6587D32F08B}"/>
          </ac:spMkLst>
        </pc:spChg>
        <pc:spChg chg="mod">
          <ac:chgData name="中田 雄大" userId="62f770ad0d6c1cad" providerId="LiveId" clId="{7FE3D718-5711-B44F-9E89-6D42A4EC488F}" dt="2021-02-03T05:21:42.981" v="4215" actId="1076"/>
          <ac:spMkLst>
            <pc:docMk/>
            <pc:sldMk cId="2214072557" sldId="408"/>
            <ac:spMk id="47" creationId="{086A6955-3A38-C648-B586-BDA91218693F}"/>
          </ac:spMkLst>
        </pc:spChg>
        <pc:spChg chg="mod">
          <ac:chgData name="中田 雄大" userId="62f770ad0d6c1cad" providerId="LiveId" clId="{7FE3D718-5711-B44F-9E89-6D42A4EC488F}" dt="2021-02-03T05:57:31.045" v="5510" actId="1076"/>
          <ac:spMkLst>
            <pc:docMk/>
            <pc:sldMk cId="2214072557" sldId="408"/>
            <ac:spMk id="48" creationId="{FBD2DFC3-705B-6143-B8B3-4790061B5BEE}"/>
          </ac:spMkLst>
        </pc:spChg>
        <pc:spChg chg="del mod">
          <ac:chgData name="中田 雄大" userId="62f770ad0d6c1cad" providerId="LiveId" clId="{7FE3D718-5711-B44F-9E89-6D42A4EC488F}" dt="2021-02-03T05:51:43.553" v="5362"/>
          <ac:spMkLst>
            <pc:docMk/>
            <pc:sldMk cId="2214072557" sldId="408"/>
            <ac:spMk id="49" creationId="{7AC377F7-0A77-0341-95DF-986C00CF23EC}"/>
          </ac:spMkLst>
        </pc:spChg>
        <pc:spChg chg="mod">
          <ac:chgData name="中田 雄大" userId="62f770ad0d6c1cad" providerId="LiveId" clId="{7FE3D718-5711-B44F-9E89-6D42A4EC488F}" dt="2021-02-03T06:06:43.674" v="5695" actId="1035"/>
          <ac:spMkLst>
            <pc:docMk/>
            <pc:sldMk cId="2214072557" sldId="408"/>
            <ac:spMk id="52" creationId="{938CF662-BE4C-6240-8CFF-1A43BF036C41}"/>
          </ac:spMkLst>
        </pc:spChg>
        <pc:spChg chg="del">
          <ac:chgData name="中田 雄大" userId="62f770ad0d6c1cad" providerId="LiveId" clId="{7FE3D718-5711-B44F-9E89-6D42A4EC488F}" dt="2021-02-03T05:21:49.676" v="4221" actId="478"/>
          <ac:spMkLst>
            <pc:docMk/>
            <pc:sldMk cId="2214072557" sldId="408"/>
            <ac:spMk id="61" creationId="{00000000-0000-0000-0000-000000000000}"/>
          </ac:spMkLst>
        </pc:spChg>
        <pc:cxnChg chg="mod">
          <ac:chgData name="中田 雄大" userId="62f770ad0d6c1cad" providerId="LiveId" clId="{7FE3D718-5711-B44F-9E89-6D42A4EC488F}" dt="2021-02-03T06:02:39.947" v="5686" actId="1076"/>
          <ac:cxnSpMkLst>
            <pc:docMk/>
            <pc:sldMk cId="2214072557" sldId="408"/>
            <ac:cxnSpMk id="44" creationId="{7E17D81D-6E50-4B40-8708-6ACBECBEFAD4}"/>
          </ac:cxnSpMkLst>
        </pc:cxnChg>
        <pc:cxnChg chg="mod">
          <ac:chgData name="中田 雄大" userId="62f770ad0d6c1cad" providerId="LiveId" clId="{7FE3D718-5711-B44F-9E89-6D42A4EC488F}" dt="2021-02-03T05:27:43.937" v="4434" actId="1076"/>
          <ac:cxnSpMkLst>
            <pc:docMk/>
            <pc:sldMk cId="2214072557" sldId="408"/>
            <ac:cxnSpMk id="50" creationId="{0BB314CF-07D4-4849-8F70-8B7AE1C3B5A0}"/>
          </ac:cxnSpMkLst>
        </pc:cxnChg>
        <pc:cxnChg chg="mod">
          <ac:chgData name="中田 雄大" userId="62f770ad0d6c1cad" providerId="LiveId" clId="{7FE3D718-5711-B44F-9E89-6D42A4EC488F}" dt="2021-02-03T05:57:37.862" v="5511" actId="1076"/>
          <ac:cxnSpMkLst>
            <pc:docMk/>
            <pc:sldMk cId="2214072557" sldId="408"/>
            <ac:cxnSpMk id="51" creationId="{8AACD31C-9835-0245-91A7-257AC08FD70B}"/>
          </ac:cxnSpMkLst>
        </pc:cxnChg>
      </pc:sldChg>
      <pc:sldChg chg="add del mod modShow">
        <pc:chgData name="中田 雄大" userId="62f770ad0d6c1cad" providerId="LiveId" clId="{7FE3D718-5711-B44F-9E89-6D42A4EC488F}" dt="2021-02-03T07:30:14.608" v="7942" actId="2696"/>
        <pc:sldMkLst>
          <pc:docMk/>
          <pc:sldMk cId="1757551851" sldId="409"/>
        </pc:sldMkLst>
      </pc:sldChg>
      <pc:sldChg chg="add">
        <pc:chgData name="中田 雄大" userId="62f770ad0d6c1cad" providerId="LiveId" clId="{7FE3D718-5711-B44F-9E89-6D42A4EC488F}" dt="2021-02-03T07:30:21.710" v="7943"/>
        <pc:sldMkLst>
          <pc:docMk/>
          <pc:sldMk cId="1923077632" sldId="409"/>
        </pc:sldMkLst>
      </pc:sldChg>
      <pc:sldChg chg="add">
        <pc:chgData name="中田 雄大" userId="62f770ad0d6c1cad" providerId="LiveId" clId="{7FE3D718-5711-B44F-9E89-6D42A4EC488F}" dt="2021-02-03T07:30:36.842" v="7945"/>
        <pc:sldMkLst>
          <pc:docMk/>
          <pc:sldMk cId="899255624" sldId="410"/>
        </pc:sldMkLst>
      </pc:sldChg>
      <pc:sldChg chg="addSp modSp add del mod modShow">
        <pc:chgData name="中田 雄大" userId="62f770ad0d6c1cad" providerId="LiveId" clId="{7FE3D718-5711-B44F-9E89-6D42A4EC488F}" dt="2021-02-03T07:30:31.489" v="7944" actId="2696"/>
        <pc:sldMkLst>
          <pc:docMk/>
          <pc:sldMk cId="2822374684" sldId="410"/>
        </pc:sldMkLst>
        <pc:spChg chg="add mod">
          <ac:chgData name="中田 雄大" userId="62f770ad0d6c1cad" providerId="LiveId" clId="{7FE3D718-5711-B44F-9E89-6D42A4EC488F}" dt="2021-02-03T07:12:54.985" v="7373" actId="1036"/>
          <ac:spMkLst>
            <pc:docMk/>
            <pc:sldMk cId="2822374684" sldId="410"/>
            <ac:spMk id="18" creationId="{6E2B9CB1-822E-B24F-A47B-355BFC9A4A2A}"/>
          </ac:spMkLst>
        </pc:spChg>
        <pc:spChg chg="mod">
          <ac:chgData name="中田 雄大" userId="62f770ad0d6c1cad" providerId="LiveId" clId="{7FE3D718-5711-B44F-9E89-6D42A4EC488F}" dt="2021-02-03T07:12:43.066" v="7370" actId="1076"/>
          <ac:spMkLst>
            <pc:docMk/>
            <pc:sldMk cId="2822374684" sldId="410"/>
            <ac:spMk id="47" creationId="{77B5B205-7BF1-4243-B0E1-03BC4949AED9}"/>
          </ac:spMkLst>
        </pc:spChg>
        <pc:spChg chg="mod">
          <ac:chgData name="中田 雄大" userId="62f770ad0d6c1cad" providerId="LiveId" clId="{7FE3D718-5711-B44F-9E89-6D42A4EC488F}" dt="2021-02-03T07:12:43.066" v="7370" actId="1076"/>
          <ac:spMkLst>
            <pc:docMk/>
            <pc:sldMk cId="2822374684" sldId="410"/>
            <ac:spMk id="48" creationId="{CF83C960-8F8D-C94F-AFEB-A9F9DF0ED7AE}"/>
          </ac:spMkLst>
        </pc:spChg>
        <pc:spChg chg="mod">
          <ac:chgData name="中田 雄大" userId="62f770ad0d6c1cad" providerId="LiveId" clId="{7FE3D718-5711-B44F-9E89-6D42A4EC488F}" dt="2021-02-03T07:12:50.857" v="7372" actId="1076"/>
          <ac:spMkLst>
            <pc:docMk/>
            <pc:sldMk cId="2822374684" sldId="410"/>
            <ac:spMk id="49" creationId="{A1FD878D-E7FC-DC43-99E5-27683805FA83}"/>
          </ac:spMkLst>
        </pc:spChg>
        <pc:spChg chg="mod">
          <ac:chgData name="中田 雄大" userId="62f770ad0d6c1cad" providerId="LiveId" clId="{7FE3D718-5711-B44F-9E89-6D42A4EC488F}" dt="2021-02-03T07:12:50.857" v="7372" actId="1076"/>
          <ac:spMkLst>
            <pc:docMk/>
            <pc:sldMk cId="2822374684" sldId="410"/>
            <ac:spMk id="53" creationId="{199C1B69-4A12-004F-A39D-DC294FDDD68D}"/>
          </ac:spMkLst>
        </pc:spChg>
        <pc:spChg chg="mod">
          <ac:chgData name="中田 雄大" userId="62f770ad0d6c1cad" providerId="LiveId" clId="{7FE3D718-5711-B44F-9E89-6D42A4EC488F}" dt="2021-02-03T07:12:50.857" v="7372" actId="1076"/>
          <ac:spMkLst>
            <pc:docMk/>
            <pc:sldMk cId="2822374684" sldId="410"/>
            <ac:spMk id="56" creationId="{198AF65B-107D-2C40-AFE1-C850AD07523B}"/>
          </ac:spMkLst>
        </pc:spChg>
        <pc:picChg chg="mod">
          <ac:chgData name="中田 雄大" userId="62f770ad0d6c1cad" providerId="LiveId" clId="{7FE3D718-5711-B44F-9E89-6D42A4EC488F}" dt="2021-02-03T07:12:43.066" v="7370" actId="1076"/>
          <ac:picMkLst>
            <pc:docMk/>
            <pc:sldMk cId="2822374684" sldId="410"/>
            <ac:picMk id="5" creationId="{4CD4CA52-2717-D043-A51D-4AFD56576F2C}"/>
          </ac:picMkLst>
        </pc:picChg>
        <pc:picChg chg="mod">
          <ac:chgData name="中田 雄大" userId="62f770ad0d6c1cad" providerId="LiveId" clId="{7FE3D718-5711-B44F-9E89-6D42A4EC488F}" dt="2021-02-03T07:12:50.857" v="7372" actId="1076"/>
          <ac:picMkLst>
            <pc:docMk/>
            <pc:sldMk cId="2822374684" sldId="410"/>
            <ac:picMk id="9" creationId="{894AD0E9-CC4C-5A43-901E-D2212B1E1EFF}"/>
          </ac:picMkLst>
        </pc:picChg>
      </pc:sldChg>
      <pc:sldChg chg="addSp delSp modSp add mod">
        <pc:chgData name="中田 雄大" userId="62f770ad0d6c1cad" providerId="LiveId" clId="{7FE3D718-5711-B44F-9E89-6D42A4EC488F}" dt="2021-02-03T07:34:47.741" v="8008" actId="1076"/>
        <pc:sldMkLst>
          <pc:docMk/>
          <pc:sldMk cId="2822005347" sldId="411"/>
        </pc:sldMkLst>
        <pc:spChg chg="add mod">
          <ac:chgData name="中田 雄大" userId="62f770ad0d6c1cad" providerId="LiveId" clId="{7FE3D718-5711-B44F-9E89-6D42A4EC488F}" dt="2021-02-03T07:34:47.741" v="8008" actId="1076"/>
          <ac:spMkLst>
            <pc:docMk/>
            <pc:sldMk cId="2822005347" sldId="411"/>
            <ac:spMk id="3" creationId="{75731592-6674-B047-BEFF-2560F6F579AA}"/>
          </ac:spMkLst>
        </pc:spChg>
        <pc:spChg chg="add mod">
          <ac:chgData name="中田 雄大" userId="62f770ad0d6c1cad" providerId="LiveId" clId="{7FE3D718-5711-B44F-9E89-6D42A4EC488F}" dt="2021-02-03T07:31:55.272" v="7981" actId="20577"/>
          <ac:spMkLst>
            <pc:docMk/>
            <pc:sldMk cId="2822005347" sldId="411"/>
            <ac:spMk id="14" creationId="{ADA8BA9D-E66C-D144-8A69-5F03B4B447A4}"/>
          </ac:spMkLst>
        </pc:spChg>
        <pc:spChg chg="add mod">
          <ac:chgData name="中田 雄大" userId="62f770ad0d6c1cad" providerId="LiveId" clId="{7FE3D718-5711-B44F-9E89-6D42A4EC488F}" dt="2021-02-03T07:34:47.741" v="8008" actId="1076"/>
          <ac:spMkLst>
            <pc:docMk/>
            <pc:sldMk cId="2822005347" sldId="411"/>
            <ac:spMk id="16" creationId="{AC8E6C2D-6B6D-5C47-AF7A-605987DA0568}"/>
          </ac:spMkLst>
        </pc:spChg>
        <pc:spChg chg="del">
          <ac:chgData name="中田 雄大" userId="62f770ad0d6c1cad" providerId="LiveId" clId="{7FE3D718-5711-B44F-9E89-6D42A4EC488F}" dt="2021-02-03T07:31:29.383" v="7949" actId="478"/>
          <ac:spMkLst>
            <pc:docMk/>
            <pc:sldMk cId="2822005347" sldId="411"/>
            <ac:spMk id="17" creationId="{AA5025D9-3C4E-4E4B-BCC3-52523D999342}"/>
          </ac:spMkLst>
        </pc:spChg>
        <pc:spChg chg="del">
          <ac:chgData name="中田 雄大" userId="62f770ad0d6c1cad" providerId="LiveId" clId="{7FE3D718-5711-B44F-9E89-6D42A4EC488F}" dt="2021-02-03T07:31:29.383" v="7949" actId="478"/>
          <ac:spMkLst>
            <pc:docMk/>
            <pc:sldMk cId="2822005347" sldId="411"/>
            <ac:spMk id="18" creationId="{290B20C1-AF2F-5C4E-A3BC-42E2235480B5}"/>
          </ac:spMkLst>
        </pc:spChg>
        <pc:spChg chg="add mod">
          <ac:chgData name="中田 雄大" userId="62f770ad0d6c1cad" providerId="LiveId" clId="{7FE3D718-5711-B44F-9E89-6D42A4EC488F}" dt="2021-02-03T07:34:47.741" v="8008" actId="1076"/>
          <ac:spMkLst>
            <pc:docMk/>
            <pc:sldMk cId="2822005347" sldId="411"/>
            <ac:spMk id="19" creationId="{1606E2C4-1EA7-3944-87EB-131B8140C2EF}"/>
          </ac:spMkLst>
        </pc:spChg>
        <pc:spChg chg="add mod">
          <ac:chgData name="中田 雄大" userId="62f770ad0d6c1cad" providerId="LiveId" clId="{7FE3D718-5711-B44F-9E89-6D42A4EC488F}" dt="2021-02-03T07:34:47.741" v="8008" actId="1076"/>
          <ac:spMkLst>
            <pc:docMk/>
            <pc:sldMk cId="2822005347" sldId="411"/>
            <ac:spMk id="20" creationId="{DA72649C-D0EC-EA4A-922D-330271195A3A}"/>
          </ac:spMkLst>
        </pc:spChg>
        <pc:spChg chg="add mod">
          <ac:chgData name="中田 雄大" userId="62f770ad0d6c1cad" providerId="LiveId" clId="{7FE3D718-5711-B44F-9E89-6D42A4EC488F}" dt="2021-02-03T07:34:47.741" v="8008" actId="1076"/>
          <ac:spMkLst>
            <pc:docMk/>
            <pc:sldMk cId="2822005347" sldId="411"/>
            <ac:spMk id="21" creationId="{9E4CAA1D-7310-5840-9D9E-9E91446AA4EB}"/>
          </ac:spMkLst>
        </pc:spChg>
        <pc:spChg chg="del">
          <ac:chgData name="中田 雄大" userId="62f770ad0d6c1cad" providerId="LiveId" clId="{7FE3D718-5711-B44F-9E89-6D42A4EC488F}" dt="2021-02-03T07:31:29.383" v="7949" actId="478"/>
          <ac:spMkLst>
            <pc:docMk/>
            <pc:sldMk cId="2822005347" sldId="411"/>
            <ac:spMk id="22" creationId="{E82E2037-5084-A940-A573-05E1899A8DD5}"/>
          </ac:spMkLst>
        </pc:spChg>
        <pc:spChg chg="add mod">
          <ac:chgData name="中田 雄大" userId="62f770ad0d6c1cad" providerId="LiveId" clId="{7FE3D718-5711-B44F-9E89-6D42A4EC488F}" dt="2021-02-03T07:34:47.741" v="8008" actId="1076"/>
          <ac:spMkLst>
            <pc:docMk/>
            <pc:sldMk cId="2822005347" sldId="411"/>
            <ac:spMk id="23" creationId="{EC86848B-7C02-6F4F-808D-7D287B16E9A7}"/>
          </ac:spMkLst>
        </pc:spChg>
        <pc:spChg chg="add mod">
          <ac:chgData name="中田 雄大" userId="62f770ad0d6c1cad" providerId="LiveId" clId="{7FE3D718-5711-B44F-9E89-6D42A4EC488F}" dt="2021-02-03T07:34:47.741" v="8008" actId="1076"/>
          <ac:spMkLst>
            <pc:docMk/>
            <pc:sldMk cId="2822005347" sldId="411"/>
            <ac:spMk id="24" creationId="{BB803F8F-C78F-4944-B9C9-A849B8C42933}"/>
          </ac:spMkLst>
        </pc:spChg>
        <pc:spChg chg="add mod">
          <ac:chgData name="中田 雄大" userId="62f770ad0d6c1cad" providerId="LiveId" clId="{7FE3D718-5711-B44F-9E89-6D42A4EC488F}" dt="2021-02-03T07:34:47.741" v="8008" actId="1076"/>
          <ac:spMkLst>
            <pc:docMk/>
            <pc:sldMk cId="2822005347" sldId="411"/>
            <ac:spMk id="25" creationId="{3865D2AE-58AF-3D40-840F-81ACF582C0EA}"/>
          </ac:spMkLst>
        </pc:spChg>
        <pc:spChg chg="add mod">
          <ac:chgData name="中田 雄大" userId="62f770ad0d6c1cad" providerId="LiveId" clId="{7FE3D718-5711-B44F-9E89-6D42A4EC488F}" dt="2021-02-03T07:34:47.741" v="8008" actId="1076"/>
          <ac:spMkLst>
            <pc:docMk/>
            <pc:sldMk cId="2822005347" sldId="411"/>
            <ac:spMk id="26" creationId="{6B27DC14-6B17-2541-A943-A3015A46B988}"/>
          </ac:spMkLst>
        </pc:spChg>
        <pc:spChg chg="del">
          <ac:chgData name="中田 雄大" userId="62f770ad0d6c1cad" providerId="LiveId" clId="{7FE3D718-5711-B44F-9E89-6D42A4EC488F}" dt="2021-02-03T07:31:29.383" v="7949" actId="478"/>
          <ac:spMkLst>
            <pc:docMk/>
            <pc:sldMk cId="2822005347" sldId="411"/>
            <ac:spMk id="47" creationId="{77B5B205-7BF1-4243-B0E1-03BC4949AED9}"/>
          </ac:spMkLst>
        </pc:spChg>
        <pc:spChg chg="del">
          <ac:chgData name="中田 雄大" userId="62f770ad0d6c1cad" providerId="LiveId" clId="{7FE3D718-5711-B44F-9E89-6D42A4EC488F}" dt="2021-02-03T07:31:29.383" v="7949" actId="478"/>
          <ac:spMkLst>
            <pc:docMk/>
            <pc:sldMk cId="2822005347" sldId="411"/>
            <ac:spMk id="48" creationId="{CF83C960-8F8D-C94F-AFEB-A9F9DF0ED7AE}"/>
          </ac:spMkLst>
        </pc:spChg>
        <pc:spChg chg="del">
          <ac:chgData name="中田 雄大" userId="62f770ad0d6c1cad" providerId="LiveId" clId="{7FE3D718-5711-B44F-9E89-6D42A4EC488F}" dt="2021-02-03T07:31:29.383" v="7949" actId="478"/>
          <ac:spMkLst>
            <pc:docMk/>
            <pc:sldMk cId="2822005347" sldId="411"/>
            <ac:spMk id="53" creationId="{199C1B69-4A12-004F-A39D-DC294FDDD68D}"/>
          </ac:spMkLst>
        </pc:spChg>
        <pc:spChg chg="del">
          <ac:chgData name="中田 雄大" userId="62f770ad0d6c1cad" providerId="LiveId" clId="{7FE3D718-5711-B44F-9E89-6D42A4EC488F}" dt="2021-02-03T07:31:29.383" v="7949" actId="478"/>
          <ac:spMkLst>
            <pc:docMk/>
            <pc:sldMk cId="2822005347" sldId="411"/>
            <ac:spMk id="60" creationId="{0FCA9040-1DEA-1C42-A11F-6CEA9D833586}"/>
          </ac:spMkLst>
        </pc:spChg>
        <pc:picChg chg="del">
          <ac:chgData name="中田 雄大" userId="62f770ad0d6c1cad" providerId="LiveId" clId="{7FE3D718-5711-B44F-9E89-6D42A4EC488F}" dt="2021-02-03T07:31:29.383" v="7949" actId="478"/>
          <ac:picMkLst>
            <pc:docMk/>
            <pc:sldMk cId="2822005347" sldId="411"/>
            <ac:picMk id="5" creationId="{4CD4CA52-2717-D043-A51D-4AFD56576F2C}"/>
          </ac:picMkLst>
        </pc:picChg>
        <pc:picChg chg="del">
          <ac:chgData name="中田 雄大" userId="62f770ad0d6c1cad" providerId="LiveId" clId="{7FE3D718-5711-B44F-9E89-6D42A4EC488F}" dt="2021-02-03T07:31:29.383" v="7949" actId="478"/>
          <ac:picMkLst>
            <pc:docMk/>
            <pc:sldMk cId="2822005347" sldId="411"/>
            <ac:picMk id="8" creationId="{30FA92D3-7EFF-DC42-B79E-8782DB82FADA}"/>
          </ac:picMkLst>
        </pc:picChg>
        <pc:picChg chg="del">
          <ac:chgData name="中田 雄大" userId="62f770ad0d6c1cad" providerId="LiveId" clId="{7FE3D718-5711-B44F-9E89-6D42A4EC488F}" dt="2021-02-03T07:31:29.383" v="7949" actId="478"/>
          <ac:picMkLst>
            <pc:docMk/>
            <pc:sldMk cId="2822005347" sldId="411"/>
            <ac:picMk id="46" creationId="{6D155739-7FA9-204B-BA47-431FDEC5D92C}"/>
          </ac:picMkLst>
        </pc:picChg>
      </pc:sldChg>
    </pc:docChg>
  </pc:docChgLst>
  <pc:docChgLst>
    <pc:chgData name="中田 雄大" userId="62f770ad0d6c1cad" providerId="LiveId" clId="{059E75A6-A867-9D46-B527-8B5A1281C524}"/>
    <pc:docChg chg="custSel modSld sldOrd">
      <pc:chgData name="中田 雄大" userId="62f770ad0d6c1cad" providerId="LiveId" clId="{059E75A6-A867-9D46-B527-8B5A1281C524}" dt="2021-02-03T09:46:23.680" v="284" actId="20577"/>
      <pc:docMkLst>
        <pc:docMk/>
      </pc:docMkLst>
      <pc:sldChg chg="modNotesTx">
        <pc:chgData name="中田 雄大" userId="62f770ad0d6c1cad" providerId="LiveId" clId="{059E75A6-A867-9D46-B527-8B5A1281C524}" dt="2021-02-03T09:46:23.680" v="284" actId="20577"/>
        <pc:sldMkLst>
          <pc:docMk/>
          <pc:sldMk cId="0" sldId="324"/>
        </pc:sldMkLst>
      </pc:sldChg>
      <pc:sldChg chg="addSp modSp mod">
        <pc:chgData name="中田 雄大" userId="62f770ad0d6c1cad" providerId="LiveId" clId="{059E75A6-A867-9D46-B527-8B5A1281C524}" dt="2021-02-03T09:36:25.291" v="283" actId="1076"/>
        <pc:sldMkLst>
          <pc:docMk/>
          <pc:sldMk cId="2050723830" sldId="392"/>
        </pc:sldMkLst>
        <pc:spChg chg="add mod">
          <ac:chgData name="中田 雄大" userId="62f770ad0d6c1cad" providerId="LiveId" clId="{059E75A6-A867-9D46-B527-8B5A1281C524}" dt="2021-02-03T09:36:18.418" v="282" actId="20577"/>
          <ac:spMkLst>
            <pc:docMk/>
            <pc:sldMk cId="2050723830" sldId="392"/>
            <ac:spMk id="14" creationId="{AB6CD5B5-490C-F643-BEE6-2B3D485CD984}"/>
          </ac:spMkLst>
        </pc:spChg>
        <pc:spChg chg="mod">
          <ac:chgData name="中田 雄大" userId="62f770ad0d6c1cad" providerId="LiveId" clId="{059E75A6-A867-9D46-B527-8B5A1281C524}" dt="2021-02-03T09:35:50.622" v="238" actId="1076"/>
          <ac:spMkLst>
            <pc:docMk/>
            <pc:sldMk cId="2050723830" sldId="392"/>
            <ac:spMk id="17" creationId="{AA5025D9-3C4E-4E4B-BCC3-52523D999342}"/>
          </ac:spMkLst>
        </pc:spChg>
        <pc:spChg chg="mod">
          <ac:chgData name="中田 雄大" userId="62f770ad0d6c1cad" providerId="LiveId" clId="{059E75A6-A867-9D46-B527-8B5A1281C524}" dt="2021-02-03T09:36:25.291" v="283" actId="1076"/>
          <ac:spMkLst>
            <pc:docMk/>
            <pc:sldMk cId="2050723830" sldId="392"/>
            <ac:spMk id="47" creationId="{77B5B205-7BF1-4243-B0E1-03BC4949AED9}"/>
          </ac:spMkLst>
        </pc:spChg>
        <pc:spChg chg="mod">
          <ac:chgData name="中田 雄大" userId="62f770ad0d6c1cad" providerId="LiveId" clId="{059E75A6-A867-9D46-B527-8B5A1281C524}" dt="2021-02-03T09:36:25.291" v="283" actId="1076"/>
          <ac:spMkLst>
            <pc:docMk/>
            <pc:sldMk cId="2050723830" sldId="392"/>
            <ac:spMk id="48" creationId="{CF83C960-8F8D-C94F-AFEB-A9F9DF0ED7AE}"/>
          </ac:spMkLst>
        </pc:spChg>
        <pc:picChg chg="mod">
          <ac:chgData name="中田 雄大" userId="62f770ad0d6c1cad" providerId="LiveId" clId="{059E75A6-A867-9D46-B527-8B5A1281C524}" dt="2021-02-03T09:36:25.291" v="283" actId="1076"/>
          <ac:picMkLst>
            <pc:docMk/>
            <pc:sldMk cId="2050723830" sldId="392"/>
            <ac:picMk id="5" creationId="{4CD4CA52-2717-D043-A51D-4AFD56576F2C}"/>
          </ac:picMkLst>
        </pc:picChg>
      </pc:sldChg>
      <pc:sldChg chg="delSp modSp mod delAnim">
        <pc:chgData name="中田 雄大" userId="62f770ad0d6c1cad" providerId="LiveId" clId="{059E75A6-A867-9D46-B527-8B5A1281C524}" dt="2021-02-03T09:25:02.884" v="135" actId="1076"/>
        <pc:sldMkLst>
          <pc:docMk/>
          <pc:sldMk cId="2642361543" sldId="397"/>
        </pc:sldMkLst>
        <pc:spChg chg="mod">
          <ac:chgData name="中田 雄大" userId="62f770ad0d6c1cad" providerId="LiveId" clId="{059E75A6-A867-9D46-B527-8B5A1281C524}" dt="2021-02-03T09:25:02.884" v="135" actId="1076"/>
          <ac:spMkLst>
            <pc:docMk/>
            <pc:sldMk cId="2642361543" sldId="397"/>
            <ac:spMk id="16" creationId="{E2435595-8C76-F14C-8F60-1F92054ED562}"/>
          </ac:spMkLst>
        </pc:spChg>
        <pc:spChg chg="mod">
          <ac:chgData name="中田 雄大" userId="62f770ad0d6c1cad" providerId="LiveId" clId="{059E75A6-A867-9D46-B527-8B5A1281C524}" dt="2021-02-03T09:25:02.884" v="135" actId="1076"/>
          <ac:spMkLst>
            <pc:docMk/>
            <pc:sldMk cId="2642361543" sldId="397"/>
            <ac:spMk id="17" creationId="{026A1431-03E8-3041-BFE8-D5BBDF0F0D4B}"/>
          </ac:spMkLst>
        </pc:spChg>
        <pc:spChg chg="mod">
          <ac:chgData name="中田 雄大" userId="62f770ad0d6c1cad" providerId="LiveId" clId="{059E75A6-A867-9D46-B527-8B5A1281C524}" dt="2021-02-03T09:25:02.884" v="135" actId="1076"/>
          <ac:spMkLst>
            <pc:docMk/>
            <pc:sldMk cId="2642361543" sldId="397"/>
            <ac:spMk id="18" creationId="{875C3FFA-2F4F-C34F-8F27-566B97FE8FCA}"/>
          </ac:spMkLst>
        </pc:spChg>
        <pc:spChg chg="del">
          <ac:chgData name="中田 雄大" userId="62f770ad0d6c1cad" providerId="LiveId" clId="{059E75A6-A867-9D46-B527-8B5A1281C524}" dt="2021-02-03T09:24:54.760" v="134" actId="478"/>
          <ac:spMkLst>
            <pc:docMk/>
            <pc:sldMk cId="2642361543" sldId="397"/>
            <ac:spMk id="19" creationId="{CF03B471-9DDA-6145-B185-01D50DE7CF9C}"/>
          </ac:spMkLst>
        </pc:spChg>
        <pc:spChg chg="mod">
          <ac:chgData name="中田 雄大" userId="62f770ad0d6c1cad" providerId="LiveId" clId="{059E75A6-A867-9D46-B527-8B5A1281C524}" dt="2021-02-03T09:25:02.884" v="135" actId="1076"/>
          <ac:spMkLst>
            <pc:docMk/>
            <pc:sldMk cId="2642361543" sldId="397"/>
            <ac:spMk id="22" creationId="{CD8A40C9-4B5F-8D49-B31B-1910371680E9}"/>
          </ac:spMkLst>
        </pc:spChg>
        <pc:spChg chg="mod">
          <ac:chgData name="中田 雄大" userId="62f770ad0d6c1cad" providerId="LiveId" clId="{059E75A6-A867-9D46-B527-8B5A1281C524}" dt="2021-02-03T09:25:02.884" v="135" actId="1076"/>
          <ac:spMkLst>
            <pc:docMk/>
            <pc:sldMk cId="2642361543" sldId="397"/>
            <ac:spMk id="24" creationId="{E5B079CF-4093-F440-B1EA-2413A27C98D5}"/>
          </ac:spMkLst>
        </pc:spChg>
        <pc:spChg chg="del">
          <ac:chgData name="中田 雄大" userId="62f770ad0d6c1cad" providerId="LiveId" clId="{059E75A6-A867-9D46-B527-8B5A1281C524}" dt="2021-02-03T09:24:54.760" v="134" actId="478"/>
          <ac:spMkLst>
            <pc:docMk/>
            <pc:sldMk cId="2642361543" sldId="397"/>
            <ac:spMk id="26" creationId="{9FB5EC25-05BC-CC44-9B06-2C59E3145AEF}"/>
          </ac:spMkLst>
        </pc:spChg>
        <pc:spChg chg="del">
          <ac:chgData name="中田 雄大" userId="62f770ad0d6c1cad" providerId="LiveId" clId="{059E75A6-A867-9D46-B527-8B5A1281C524}" dt="2021-02-03T09:24:54.760" v="134" actId="478"/>
          <ac:spMkLst>
            <pc:docMk/>
            <pc:sldMk cId="2642361543" sldId="397"/>
            <ac:spMk id="27" creationId="{EA27A434-1448-4045-AF8C-A01C26E44A0D}"/>
          </ac:spMkLst>
        </pc:spChg>
        <pc:picChg chg="mod">
          <ac:chgData name="中田 雄大" userId="62f770ad0d6c1cad" providerId="LiveId" clId="{059E75A6-A867-9D46-B527-8B5A1281C524}" dt="2021-02-03T09:25:02.884" v="135" actId="1076"/>
          <ac:picMkLst>
            <pc:docMk/>
            <pc:sldMk cId="2642361543" sldId="397"/>
            <ac:picMk id="5" creationId="{2FE2170F-88B3-6847-81E6-7B1EEC0583BD}"/>
          </ac:picMkLst>
        </pc:picChg>
        <pc:picChg chg="mod">
          <ac:chgData name="中田 雄大" userId="62f770ad0d6c1cad" providerId="LiveId" clId="{059E75A6-A867-9D46-B527-8B5A1281C524}" dt="2021-02-03T09:25:02.884" v="135" actId="1076"/>
          <ac:picMkLst>
            <pc:docMk/>
            <pc:sldMk cId="2642361543" sldId="397"/>
            <ac:picMk id="10" creationId="{A9ABD454-B721-A647-AC81-1146EDAFF586}"/>
          </ac:picMkLst>
        </pc:picChg>
        <pc:picChg chg="del">
          <ac:chgData name="中田 雄大" userId="62f770ad0d6c1cad" providerId="LiveId" clId="{059E75A6-A867-9D46-B527-8B5A1281C524}" dt="2021-02-03T09:24:54.760" v="134" actId="478"/>
          <ac:picMkLst>
            <pc:docMk/>
            <pc:sldMk cId="2642361543" sldId="397"/>
            <ac:picMk id="13" creationId="{60470E00-FFB2-384A-8286-381057B4499D}"/>
          </ac:picMkLst>
        </pc:picChg>
      </pc:sldChg>
      <pc:sldChg chg="modSp mod modNotesTx">
        <pc:chgData name="中田 雄大" userId="62f770ad0d6c1cad" providerId="LiveId" clId="{059E75A6-A867-9D46-B527-8B5A1281C524}" dt="2021-02-03T09:24:16.946" v="133" actId="1076"/>
        <pc:sldMkLst>
          <pc:docMk/>
          <pc:sldMk cId="1405981178" sldId="405"/>
        </pc:sldMkLst>
        <pc:spChg chg="mod">
          <ac:chgData name="中田 雄大" userId="62f770ad0d6c1cad" providerId="LiveId" clId="{059E75A6-A867-9D46-B527-8B5A1281C524}" dt="2021-02-03T09:22:29.309" v="2" actId="1076"/>
          <ac:spMkLst>
            <pc:docMk/>
            <pc:sldMk cId="1405981178" sldId="405"/>
            <ac:spMk id="10" creationId="{77C95E52-7291-EA41-9E1B-1537B23762B7}"/>
          </ac:spMkLst>
        </pc:spChg>
        <pc:spChg chg="mod">
          <ac:chgData name="中田 雄大" userId="62f770ad0d6c1cad" providerId="LiveId" clId="{059E75A6-A867-9D46-B527-8B5A1281C524}" dt="2021-02-03T09:22:29.309" v="2" actId="1076"/>
          <ac:spMkLst>
            <pc:docMk/>
            <pc:sldMk cId="1405981178" sldId="405"/>
            <ac:spMk id="14" creationId="{BEB6483C-9D2E-D14D-994A-C439D60E0234}"/>
          </ac:spMkLst>
        </pc:spChg>
        <pc:spChg chg="mod">
          <ac:chgData name="中田 雄大" userId="62f770ad0d6c1cad" providerId="LiveId" clId="{059E75A6-A867-9D46-B527-8B5A1281C524}" dt="2021-02-03T09:22:29.309" v="2" actId="1076"/>
          <ac:spMkLst>
            <pc:docMk/>
            <pc:sldMk cId="1405981178" sldId="405"/>
            <ac:spMk id="49" creationId="{7FE09DAC-B30C-4740-A82F-59E3997DF9D5}"/>
          </ac:spMkLst>
        </pc:spChg>
        <pc:spChg chg="mod">
          <ac:chgData name="中田 雄大" userId="62f770ad0d6c1cad" providerId="LiveId" clId="{059E75A6-A867-9D46-B527-8B5A1281C524}" dt="2021-02-03T09:23:38.756" v="112" actId="20577"/>
          <ac:spMkLst>
            <pc:docMk/>
            <pc:sldMk cId="1405981178" sldId="405"/>
            <ac:spMk id="50" creationId="{B11A45F6-FC76-8645-919F-2EA8A3B9F111}"/>
          </ac:spMkLst>
        </pc:spChg>
        <pc:spChg chg="mod">
          <ac:chgData name="中田 雄大" userId="62f770ad0d6c1cad" providerId="LiveId" clId="{059E75A6-A867-9D46-B527-8B5A1281C524}" dt="2021-02-03T09:23:41.980" v="119" actId="20577"/>
          <ac:spMkLst>
            <pc:docMk/>
            <pc:sldMk cId="1405981178" sldId="405"/>
            <ac:spMk id="52" creationId="{CDBECF29-0FE1-7F4C-BCFD-253F15D343A8}"/>
          </ac:spMkLst>
        </pc:spChg>
        <pc:spChg chg="mod">
          <ac:chgData name="中田 雄大" userId="62f770ad0d6c1cad" providerId="LiveId" clId="{059E75A6-A867-9D46-B527-8B5A1281C524}" dt="2021-02-03T09:22:29.309" v="2" actId="1076"/>
          <ac:spMkLst>
            <pc:docMk/>
            <pc:sldMk cId="1405981178" sldId="405"/>
            <ac:spMk id="53" creationId="{86791631-A5FD-714F-AC08-EE7F9916316F}"/>
          </ac:spMkLst>
        </pc:spChg>
        <pc:spChg chg="mod">
          <ac:chgData name="中田 雄大" userId="62f770ad0d6c1cad" providerId="LiveId" clId="{059E75A6-A867-9D46-B527-8B5A1281C524}" dt="2021-02-03T09:22:29.309" v="2" actId="1076"/>
          <ac:spMkLst>
            <pc:docMk/>
            <pc:sldMk cId="1405981178" sldId="405"/>
            <ac:spMk id="54" creationId="{96BB1524-A378-3A47-BA76-3A7C24C9BDDA}"/>
          </ac:spMkLst>
        </pc:spChg>
        <pc:spChg chg="mod">
          <ac:chgData name="中田 雄大" userId="62f770ad0d6c1cad" providerId="LiveId" clId="{059E75A6-A867-9D46-B527-8B5A1281C524}" dt="2021-02-03T09:22:29.309" v="2" actId="1076"/>
          <ac:spMkLst>
            <pc:docMk/>
            <pc:sldMk cId="1405981178" sldId="405"/>
            <ac:spMk id="58" creationId="{B375EEDF-E00D-1B42-9ACF-AD276FE9E55B}"/>
          </ac:spMkLst>
        </pc:spChg>
        <pc:spChg chg="mod">
          <ac:chgData name="中田 雄大" userId="62f770ad0d6c1cad" providerId="LiveId" clId="{059E75A6-A867-9D46-B527-8B5A1281C524}" dt="2021-02-03T09:22:29.309" v="2" actId="1076"/>
          <ac:spMkLst>
            <pc:docMk/>
            <pc:sldMk cId="1405981178" sldId="405"/>
            <ac:spMk id="59" creationId="{36FB895B-8D36-3F4F-BB63-985EA87B51F6}"/>
          </ac:spMkLst>
        </pc:spChg>
        <pc:spChg chg="mod">
          <ac:chgData name="中田 雄大" userId="62f770ad0d6c1cad" providerId="LiveId" clId="{059E75A6-A867-9D46-B527-8B5A1281C524}" dt="2021-02-03T09:22:29.309" v="2" actId="1076"/>
          <ac:spMkLst>
            <pc:docMk/>
            <pc:sldMk cId="1405981178" sldId="405"/>
            <ac:spMk id="60" creationId="{D623EAEE-3894-C441-A3FB-EAB6181A80DC}"/>
          </ac:spMkLst>
        </pc:spChg>
        <pc:spChg chg="mod">
          <ac:chgData name="中田 雄大" userId="62f770ad0d6c1cad" providerId="LiveId" clId="{059E75A6-A867-9D46-B527-8B5A1281C524}" dt="2021-02-03T09:22:29.309" v="2" actId="1076"/>
          <ac:spMkLst>
            <pc:docMk/>
            <pc:sldMk cId="1405981178" sldId="405"/>
            <ac:spMk id="61" creationId="{F7F148EB-862F-CC44-A8A3-AB937301174A}"/>
          </ac:spMkLst>
        </pc:spChg>
        <pc:spChg chg="mod">
          <ac:chgData name="中田 雄大" userId="62f770ad0d6c1cad" providerId="LiveId" clId="{059E75A6-A867-9D46-B527-8B5A1281C524}" dt="2021-02-03T09:22:29.309" v="2" actId="1076"/>
          <ac:spMkLst>
            <pc:docMk/>
            <pc:sldMk cId="1405981178" sldId="405"/>
            <ac:spMk id="62" creationId="{55E27332-1BE1-DC45-A2C2-F6090FAC5170}"/>
          </ac:spMkLst>
        </pc:spChg>
        <pc:spChg chg="mod">
          <ac:chgData name="中田 雄大" userId="62f770ad0d6c1cad" providerId="LiveId" clId="{059E75A6-A867-9D46-B527-8B5A1281C524}" dt="2021-02-03T09:22:29.309" v="2" actId="1076"/>
          <ac:spMkLst>
            <pc:docMk/>
            <pc:sldMk cId="1405981178" sldId="405"/>
            <ac:spMk id="63" creationId="{1E8AE568-3165-6C4C-9A7B-846296066AC6}"/>
          </ac:spMkLst>
        </pc:spChg>
        <pc:spChg chg="mod">
          <ac:chgData name="中田 雄大" userId="62f770ad0d6c1cad" providerId="LiveId" clId="{059E75A6-A867-9D46-B527-8B5A1281C524}" dt="2021-02-03T09:22:29.309" v="2" actId="1076"/>
          <ac:spMkLst>
            <pc:docMk/>
            <pc:sldMk cId="1405981178" sldId="405"/>
            <ac:spMk id="64" creationId="{63BB4F7F-0169-B14A-A9E9-AF9883D52027}"/>
          </ac:spMkLst>
        </pc:spChg>
        <pc:spChg chg="mod">
          <ac:chgData name="中田 雄大" userId="62f770ad0d6c1cad" providerId="LiveId" clId="{059E75A6-A867-9D46-B527-8B5A1281C524}" dt="2021-02-03T09:24:16.946" v="133" actId="1076"/>
          <ac:spMkLst>
            <pc:docMk/>
            <pc:sldMk cId="1405981178" sldId="405"/>
            <ac:spMk id="65" creationId="{60DE51CA-5308-A848-AF04-57B58E07F4D1}"/>
          </ac:spMkLst>
        </pc:spChg>
        <pc:spChg chg="mod">
          <ac:chgData name="中田 雄大" userId="62f770ad0d6c1cad" providerId="LiveId" clId="{059E75A6-A867-9D46-B527-8B5A1281C524}" dt="2021-02-03T09:24:02.481" v="126" actId="1076"/>
          <ac:spMkLst>
            <pc:docMk/>
            <pc:sldMk cId="1405981178" sldId="405"/>
            <ac:spMk id="66" creationId="{71D8E751-B7CF-7D4F-A2FC-F8AF395A78B6}"/>
          </ac:spMkLst>
        </pc:spChg>
        <pc:grpChg chg="mod">
          <ac:chgData name="中田 雄大" userId="62f770ad0d6c1cad" providerId="LiveId" clId="{059E75A6-A867-9D46-B527-8B5A1281C524}" dt="2021-02-03T09:22:29.309" v="2" actId="1076"/>
          <ac:grpSpMkLst>
            <pc:docMk/>
            <pc:sldMk cId="1405981178" sldId="405"/>
            <ac:grpSpMk id="11" creationId="{A881696A-7499-574C-A126-1F28BD125972}"/>
          </ac:grpSpMkLst>
        </pc:grpChg>
        <pc:grpChg chg="mod">
          <ac:chgData name="中田 雄大" userId="62f770ad0d6c1cad" providerId="LiveId" clId="{059E75A6-A867-9D46-B527-8B5A1281C524}" dt="2021-02-03T09:22:29.309" v="2" actId="1076"/>
          <ac:grpSpMkLst>
            <pc:docMk/>
            <pc:sldMk cId="1405981178" sldId="405"/>
            <ac:grpSpMk id="12" creationId="{AAD7477E-BD7B-A54E-AC8E-B3D97B020FF4}"/>
          </ac:grpSpMkLst>
        </pc:grpChg>
        <pc:grpChg chg="mod">
          <ac:chgData name="中田 雄大" userId="62f770ad0d6c1cad" providerId="LiveId" clId="{059E75A6-A867-9D46-B527-8B5A1281C524}" dt="2021-02-03T09:23:58.814" v="125" actId="1076"/>
          <ac:grpSpMkLst>
            <pc:docMk/>
            <pc:sldMk cId="1405981178" sldId="405"/>
            <ac:grpSpMk id="44" creationId="{67857915-9ECA-8040-82BF-C7611E5F8A3B}"/>
          </ac:grpSpMkLst>
        </pc:grpChg>
        <pc:cxnChg chg="mod">
          <ac:chgData name="中田 雄大" userId="62f770ad0d6c1cad" providerId="LiveId" clId="{059E75A6-A867-9D46-B527-8B5A1281C524}" dt="2021-02-03T09:22:29.309" v="2" actId="1076"/>
          <ac:cxnSpMkLst>
            <pc:docMk/>
            <pc:sldMk cId="1405981178" sldId="405"/>
            <ac:cxnSpMk id="6" creationId="{A2587736-BD66-954D-ABBC-14EB1725252D}"/>
          </ac:cxnSpMkLst>
        </pc:cxnChg>
        <pc:cxnChg chg="mod">
          <ac:chgData name="中田 雄大" userId="62f770ad0d6c1cad" providerId="LiveId" clId="{059E75A6-A867-9D46-B527-8B5A1281C524}" dt="2021-02-03T09:22:29.309" v="2" actId="1076"/>
          <ac:cxnSpMkLst>
            <pc:docMk/>
            <pc:sldMk cId="1405981178" sldId="405"/>
            <ac:cxnSpMk id="43" creationId="{000606F3-84DF-024F-B46D-0319DE3453C7}"/>
          </ac:cxnSpMkLst>
        </pc:cxnChg>
      </pc:sldChg>
      <pc:sldChg chg="modSp mod">
        <pc:chgData name="中田 雄大" userId="62f770ad0d6c1cad" providerId="LiveId" clId="{059E75A6-A867-9D46-B527-8B5A1281C524}" dt="2021-02-03T09:33:50.313" v="236" actId="1076"/>
        <pc:sldMkLst>
          <pc:docMk/>
          <pc:sldMk cId="2519537686" sldId="406"/>
        </pc:sldMkLst>
        <pc:spChg chg="mod">
          <ac:chgData name="中田 雄大" userId="62f770ad0d6c1cad" providerId="LiveId" clId="{059E75A6-A867-9D46-B527-8B5A1281C524}" dt="2021-02-03T09:33:28.876" v="212" actId="207"/>
          <ac:spMkLst>
            <pc:docMk/>
            <pc:sldMk cId="2519537686" sldId="406"/>
            <ac:spMk id="68" creationId="{838865E9-DE5E-B84B-A584-E3DD9F004F68}"/>
          </ac:spMkLst>
        </pc:spChg>
        <pc:spChg chg="mod">
          <ac:chgData name="中田 雄大" userId="62f770ad0d6c1cad" providerId="LiveId" clId="{059E75A6-A867-9D46-B527-8B5A1281C524}" dt="2021-02-03T09:33:50.313" v="236" actId="1076"/>
          <ac:spMkLst>
            <pc:docMk/>
            <pc:sldMk cId="2519537686" sldId="406"/>
            <ac:spMk id="69" creationId="{2160DA9B-E60D-B44B-A3E5-41143CBE0B1C}"/>
          </ac:spMkLst>
        </pc:spChg>
      </pc:sldChg>
      <pc:sldChg chg="ord">
        <pc:chgData name="中田 雄大" userId="62f770ad0d6c1cad" providerId="LiveId" clId="{059E75A6-A867-9D46-B527-8B5A1281C524}" dt="2021-02-03T09:34:10.792" v="237" actId="20578"/>
        <pc:sldMkLst>
          <pc:docMk/>
          <pc:sldMk cId="2822005347" sldId="411"/>
        </pc:sldMkLst>
      </pc:sldChg>
    </pc:docChg>
  </pc:docChgLst>
  <pc:docChgLst>
    <pc:chgData name="中田 雄大" userId="62f770ad0d6c1cad" providerId="LiveId" clId="{507C2EBD-78C3-4F21-BAF6-143E81DC2840}"/>
    <pc:docChg chg="undo custSel addSld modSld">
      <pc:chgData name="中田 雄大" userId="62f770ad0d6c1cad" providerId="LiveId" clId="{507C2EBD-78C3-4F21-BAF6-143E81DC2840}" dt="2021-01-31T11:12:07.591" v="632" actId="404"/>
      <pc:docMkLst>
        <pc:docMk/>
      </pc:docMkLst>
      <pc:sldChg chg="modSp mod">
        <pc:chgData name="中田 雄大" userId="62f770ad0d6c1cad" providerId="LiveId" clId="{507C2EBD-78C3-4F21-BAF6-143E81DC2840}" dt="2021-01-31T10:31:34.332" v="265"/>
        <pc:sldMkLst>
          <pc:docMk/>
          <pc:sldMk cId="0" sldId="377"/>
        </pc:sldMkLst>
        <pc:spChg chg="mod">
          <ac:chgData name="中田 雄大" userId="62f770ad0d6c1cad" providerId="LiveId" clId="{507C2EBD-78C3-4F21-BAF6-143E81DC2840}" dt="2021-01-31T10:31:34.332" v="265"/>
          <ac:spMkLst>
            <pc:docMk/>
            <pc:sldMk cId="0" sldId="377"/>
            <ac:spMk id="2" creationId="{00000000-0000-0000-0000-000000000000}"/>
          </ac:spMkLst>
        </pc:spChg>
      </pc:sldChg>
      <pc:sldChg chg="addSp delSp modSp add mod modShow modNotesTx">
        <pc:chgData name="中田 雄大" userId="62f770ad0d6c1cad" providerId="LiveId" clId="{507C2EBD-78C3-4F21-BAF6-143E81DC2840}" dt="2021-01-31T11:12:07.591" v="632" actId="404"/>
        <pc:sldMkLst>
          <pc:docMk/>
          <pc:sldMk cId="4040161253" sldId="400"/>
        </pc:sldMkLst>
        <pc:spChg chg="mod">
          <ac:chgData name="中田 雄大" userId="62f770ad0d6c1cad" providerId="LiveId" clId="{507C2EBD-78C3-4F21-BAF6-143E81DC2840}" dt="2021-01-31T11:12:07.591" v="632" actId="404"/>
          <ac:spMkLst>
            <pc:docMk/>
            <pc:sldMk cId="4040161253" sldId="400"/>
            <ac:spMk id="2" creationId="{00000000-0000-0000-0000-000000000000}"/>
          </ac:spMkLst>
        </pc:spChg>
        <pc:spChg chg="add del mod">
          <ac:chgData name="中田 雄大" userId="62f770ad0d6c1cad" providerId="LiveId" clId="{507C2EBD-78C3-4F21-BAF6-143E81DC2840}" dt="2021-01-31T10:37:57.421" v="325" actId="478"/>
          <ac:spMkLst>
            <pc:docMk/>
            <pc:sldMk cId="4040161253" sldId="400"/>
            <ac:spMk id="10" creationId="{3AA5B5BC-C62E-4029-AA5C-6F859409D3F3}"/>
          </ac:spMkLst>
        </pc:spChg>
        <pc:spChg chg="del">
          <ac:chgData name="中田 雄大" userId="62f770ad0d6c1cad" providerId="LiveId" clId="{507C2EBD-78C3-4F21-BAF6-143E81DC2840}" dt="2021-01-31T08:47:11.194" v="12" actId="478"/>
          <ac:spMkLst>
            <pc:docMk/>
            <pc:sldMk cId="4040161253" sldId="400"/>
            <ac:spMk id="25" creationId="{B950AC04-57F6-BC48-A642-2FDD1AFA52AA}"/>
          </ac:spMkLst>
        </pc:spChg>
        <pc:spChg chg="add mod">
          <ac:chgData name="中田 雄大" userId="62f770ad0d6c1cad" providerId="LiveId" clId="{507C2EBD-78C3-4F21-BAF6-143E81DC2840}" dt="2021-01-31T11:09:44.725" v="624" actId="1076"/>
          <ac:spMkLst>
            <pc:docMk/>
            <pc:sldMk cId="4040161253" sldId="400"/>
            <ac:spMk id="31" creationId="{4F5FF7FD-6971-4C22-92D0-4F9BCC74ABA1}"/>
          </ac:spMkLst>
        </pc:spChg>
        <pc:spChg chg="add mod">
          <ac:chgData name="中田 雄大" userId="62f770ad0d6c1cad" providerId="LiveId" clId="{507C2EBD-78C3-4F21-BAF6-143E81DC2840}" dt="2021-01-31T11:09:44.725" v="624" actId="1076"/>
          <ac:spMkLst>
            <pc:docMk/>
            <pc:sldMk cId="4040161253" sldId="400"/>
            <ac:spMk id="34" creationId="{F2B7A604-37B0-4146-BA21-48ABB1021E5A}"/>
          </ac:spMkLst>
        </pc:spChg>
        <pc:spChg chg="add mod">
          <ac:chgData name="中田 雄大" userId="62f770ad0d6c1cad" providerId="LiveId" clId="{507C2EBD-78C3-4F21-BAF6-143E81DC2840}" dt="2021-01-31T11:09:44.725" v="624" actId="1076"/>
          <ac:spMkLst>
            <pc:docMk/>
            <pc:sldMk cId="4040161253" sldId="400"/>
            <ac:spMk id="35" creationId="{E327C4B9-FE2A-4C09-ACC0-9EAEA5364468}"/>
          </ac:spMkLst>
        </pc:spChg>
        <pc:spChg chg="add mod">
          <ac:chgData name="中田 雄大" userId="62f770ad0d6c1cad" providerId="LiveId" clId="{507C2EBD-78C3-4F21-BAF6-143E81DC2840}" dt="2021-01-31T11:09:44.725" v="624" actId="1076"/>
          <ac:spMkLst>
            <pc:docMk/>
            <pc:sldMk cId="4040161253" sldId="400"/>
            <ac:spMk id="36" creationId="{80F41F41-0539-4EF2-B80F-65EE0A5F0185}"/>
          </ac:spMkLst>
        </pc:spChg>
        <pc:spChg chg="add del mod">
          <ac:chgData name="中田 雄大" userId="62f770ad0d6c1cad" providerId="LiveId" clId="{507C2EBD-78C3-4F21-BAF6-143E81DC2840}" dt="2021-01-31T11:09:06.545" v="620" actId="478"/>
          <ac:spMkLst>
            <pc:docMk/>
            <pc:sldMk cId="4040161253" sldId="400"/>
            <ac:spMk id="44" creationId="{6A1754C9-F531-4B28-8D3A-AF7C8027DC8E}"/>
          </ac:spMkLst>
        </pc:spChg>
        <pc:spChg chg="add del mod">
          <ac:chgData name="中田 雄大" userId="62f770ad0d6c1cad" providerId="LiveId" clId="{507C2EBD-78C3-4F21-BAF6-143E81DC2840}" dt="2021-01-31T11:09:08.412" v="621" actId="478"/>
          <ac:spMkLst>
            <pc:docMk/>
            <pc:sldMk cId="4040161253" sldId="400"/>
            <ac:spMk id="45" creationId="{B5851FD7-03C3-4122-AA1C-AD5ACD46DFD5}"/>
          </ac:spMkLst>
        </pc:spChg>
        <pc:spChg chg="add mod">
          <ac:chgData name="中田 雄大" userId="62f770ad0d6c1cad" providerId="LiveId" clId="{507C2EBD-78C3-4F21-BAF6-143E81DC2840}" dt="2021-01-31T11:09:44.725" v="624" actId="1076"/>
          <ac:spMkLst>
            <pc:docMk/>
            <pc:sldMk cId="4040161253" sldId="400"/>
            <ac:spMk id="46" creationId="{695BBC7A-EB59-47EC-9313-02F48DC0C147}"/>
          </ac:spMkLst>
        </pc:spChg>
        <pc:spChg chg="add mod">
          <ac:chgData name="中田 雄大" userId="62f770ad0d6c1cad" providerId="LiveId" clId="{507C2EBD-78C3-4F21-BAF6-143E81DC2840}" dt="2021-01-31T11:09:44.725" v="624" actId="1076"/>
          <ac:spMkLst>
            <pc:docMk/>
            <pc:sldMk cId="4040161253" sldId="400"/>
            <ac:spMk id="47" creationId="{5E45AF8F-4F83-4182-BD49-57A8003BD977}"/>
          </ac:spMkLst>
        </pc:spChg>
        <pc:spChg chg="add mod">
          <ac:chgData name="中田 雄大" userId="62f770ad0d6c1cad" providerId="LiveId" clId="{507C2EBD-78C3-4F21-BAF6-143E81DC2840}" dt="2021-01-31T11:09:44.725" v="624" actId="1076"/>
          <ac:spMkLst>
            <pc:docMk/>
            <pc:sldMk cId="4040161253" sldId="400"/>
            <ac:spMk id="48" creationId="{E495266B-C9DF-4F76-AF05-E1AB5495AC84}"/>
          </ac:spMkLst>
        </pc:spChg>
        <pc:spChg chg="add mod">
          <ac:chgData name="中田 雄大" userId="62f770ad0d6c1cad" providerId="LiveId" clId="{507C2EBD-78C3-4F21-BAF6-143E81DC2840}" dt="2021-01-31T11:09:44.725" v="624" actId="1076"/>
          <ac:spMkLst>
            <pc:docMk/>
            <pc:sldMk cId="4040161253" sldId="400"/>
            <ac:spMk id="49" creationId="{A64FD82A-F0B4-4AB3-8964-5F1813C9A796}"/>
          </ac:spMkLst>
        </pc:spChg>
        <pc:spChg chg="add mod">
          <ac:chgData name="中田 雄大" userId="62f770ad0d6c1cad" providerId="LiveId" clId="{507C2EBD-78C3-4F21-BAF6-143E81DC2840}" dt="2021-01-31T11:09:44.725" v="624" actId="1076"/>
          <ac:spMkLst>
            <pc:docMk/>
            <pc:sldMk cId="4040161253" sldId="400"/>
            <ac:spMk id="50" creationId="{C4355891-1369-4A9A-B273-2EFB028AD625}"/>
          </ac:spMkLst>
        </pc:spChg>
        <pc:spChg chg="add mod">
          <ac:chgData name="中田 雄大" userId="62f770ad0d6c1cad" providerId="LiveId" clId="{507C2EBD-78C3-4F21-BAF6-143E81DC2840}" dt="2021-01-31T11:09:44.725" v="624" actId="1076"/>
          <ac:spMkLst>
            <pc:docMk/>
            <pc:sldMk cId="4040161253" sldId="400"/>
            <ac:spMk id="51" creationId="{D023A9BE-D5CB-4B21-922A-E5615D02A98E}"/>
          </ac:spMkLst>
        </pc:spChg>
        <pc:spChg chg="add mod">
          <ac:chgData name="中田 雄大" userId="62f770ad0d6c1cad" providerId="LiveId" clId="{507C2EBD-78C3-4F21-BAF6-143E81DC2840}" dt="2021-01-31T11:09:44.725" v="624" actId="1076"/>
          <ac:spMkLst>
            <pc:docMk/>
            <pc:sldMk cId="4040161253" sldId="400"/>
            <ac:spMk id="52" creationId="{41E763B0-5FDD-47D0-B076-B59E99F2A723}"/>
          </ac:spMkLst>
        </pc:spChg>
        <pc:spChg chg="add del mod">
          <ac:chgData name="中田 雄大" userId="62f770ad0d6c1cad" providerId="LiveId" clId="{507C2EBD-78C3-4F21-BAF6-143E81DC2840}" dt="2021-01-31T11:08:57.048" v="602" actId="478"/>
          <ac:spMkLst>
            <pc:docMk/>
            <pc:sldMk cId="4040161253" sldId="400"/>
            <ac:spMk id="53" creationId="{E0E534C0-0319-457D-B15D-50DA26B5E4E1}"/>
          </ac:spMkLst>
        </pc:spChg>
        <pc:grpChg chg="del">
          <ac:chgData name="中田 雄大" userId="62f770ad0d6c1cad" providerId="LiveId" clId="{507C2EBD-78C3-4F21-BAF6-143E81DC2840}" dt="2021-01-31T08:46:25.631" v="3" actId="478"/>
          <ac:grpSpMkLst>
            <pc:docMk/>
            <pc:sldMk cId="4040161253" sldId="400"/>
            <ac:grpSpMk id="3" creationId="{C5E88B40-C701-B148-8E7C-9FB006E0C51A}"/>
          </ac:grpSpMkLst>
        </pc:grpChg>
        <pc:picChg chg="add del mod modCrop">
          <ac:chgData name="中田 雄大" userId="62f770ad0d6c1cad" providerId="LiveId" clId="{507C2EBD-78C3-4F21-BAF6-143E81DC2840}" dt="2021-01-31T10:28:13.299" v="245" actId="478"/>
          <ac:picMkLst>
            <pc:docMk/>
            <pc:sldMk cId="4040161253" sldId="400"/>
            <ac:picMk id="6" creationId="{98B108DA-CB8B-45B2-8750-2D6D21E0DE5C}"/>
          </ac:picMkLst>
        </pc:picChg>
        <pc:picChg chg="add del mod">
          <ac:chgData name="中田 雄大" userId="62f770ad0d6c1cad" providerId="LiveId" clId="{507C2EBD-78C3-4F21-BAF6-143E81DC2840}" dt="2021-01-31T10:28:14.727" v="246" actId="478"/>
          <ac:picMkLst>
            <pc:docMk/>
            <pc:sldMk cId="4040161253" sldId="400"/>
            <ac:picMk id="8" creationId="{BF436E5F-E344-48B8-9E79-B9BB107A4AD1}"/>
          </ac:picMkLst>
        </pc:picChg>
        <pc:picChg chg="add del mod">
          <ac:chgData name="中田 雄大" userId="62f770ad0d6c1cad" providerId="LiveId" clId="{507C2EBD-78C3-4F21-BAF6-143E81DC2840}" dt="2021-01-31T10:32:20.166" v="278" actId="478"/>
          <ac:picMkLst>
            <pc:docMk/>
            <pc:sldMk cId="4040161253" sldId="400"/>
            <ac:picMk id="11" creationId="{4F28F3AE-DDD4-42FE-8B6A-6A8D49382198}"/>
          </ac:picMkLst>
        </pc:picChg>
        <pc:picChg chg="add del mod">
          <ac:chgData name="中田 雄大" userId="62f770ad0d6c1cad" providerId="LiveId" clId="{507C2EBD-78C3-4F21-BAF6-143E81DC2840}" dt="2021-01-31T10:32:21.074" v="279" actId="478"/>
          <ac:picMkLst>
            <pc:docMk/>
            <pc:sldMk cId="4040161253" sldId="400"/>
            <ac:picMk id="13" creationId="{0730CBA6-E3F4-49EF-B19C-BDF452F3C6F7}"/>
          </ac:picMkLst>
        </pc:picChg>
        <pc:picChg chg="add mod">
          <ac:chgData name="中田 雄大" userId="62f770ad0d6c1cad" providerId="LiveId" clId="{507C2EBD-78C3-4F21-BAF6-143E81DC2840}" dt="2021-01-31T11:09:44.725" v="624" actId="1076"/>
          <ac:picMkLst>
            <pc:docMk/>
            <pc:sldMk cId="4040161253" sldId="400"/>
            <ac:picMk id="15" creationId="{2BBFFA99-4343-4D3A-A546-F5DE67E3D6F4}"/>
          </ac:picMkLst>
        </pc:picChg>
        <pc:picChg chg="add mod">
          <ac:chgData name="中田 雄大" userId="62f770ad0d6c1cad" providerId="LiveId" clId="{507C2EBD-78C3-4F21-BAF6-143E81DC2840}" dt="2021-01-31T11:09:44.725" v="624" actId="1076"/>
          <ac:picMkLst>
            <pc:docMk/>
            <pc:sldMk cId="4040161253" sldId="400"/>
            <ac:picMk id="17" creationId="{2DF7272F-DA55-49AF-AF64-A47C4A7AB9DF}"/>
          </ac:picMkLst>
        </pc:picChg>
        <pc:picChg chg="add mod">
          <ac:chgData name="中田 雄大" userId="62f770ad0d6c1cad" providerId="LiveId" clId="{507C2EBD-78C3-4F21-BAF6-143E81DC2840}" dt="2021-01-31T11:09:44.725" v="624" actId="1076"/>
          <ac:picMkLst>
            <pc:docMk/>
            <pc:sldMk cId="4040161253" sldId="400"/>
            <ac:picMk id="19" creationId="{4BF04FCB-BE5D-4099-808A-0D9A534C92F2}"/>
          </ac:picMkLst>
        </pc:picChg>
        <pc:picChg chg="add mod">
          <ac:chgData name="中田 雄大" userId="62f770ad0d6c1cad" providerId="LiveId" clId="{507C2EBD-78C3-4F21-BAF6-143E81DC2840}" dt="2021-01-31T11:09:44.725" v="624" actId="1076"/>
          <ac:picMkLst>
            <pc:docMk/>
            <pc:sldMk cId="4040161253" sldId="400"/>
            <ac:picMk id="21" creationId="{3C76AF31-3764-4189-9A78-82B817B4E7CC}"/>
          </ac:picMkLst>
        </pc:picChg>
        <pc:picChg chg="add mod">
          <ac:chgData name="中田 雄大" userId="62f770ad0d6c1cad" providerId="LiveId" clId="{507C2EBD-78C3-4F21-BAF6-143E81DC2840}" dt="2021-01-31T11:09:44.725" v="624" actId="1076"/>
          <ac:picMkLst>
            <pc:docMk/>
            <pc:sldMk cId="4040161253" sldId="400"/>
            <ac:picMk id="23" creationId="{86A73BDA-748E-4F64-ACFE-93EC030B9FED}"/>
          </ac:picMkLst>
        </pc:picChg>
        <pc:picChg chg="add mod">
          <ac:chgData name="中田 雄大" userId="62f770ad0d6c1cad" providerId="LiveId" clId="{507C2EBD-78C3-4F21-BAF6-143E81DC2840}" dt="2021-01-31T11:09:44.725" v="624" actId="1076"/>
          <ac:picMkLst>
            <pc:docMk/>
            <pc:sldMk cId="4040161253" sldId="400"/>
            <ac:picMk id="26" creationId="{A5527CA2-0EF8-41AF-9B7C-F833995C4C74}"/>
          </ac:picMkLst>
        </pc:picChg>
        <pc:picChg chg="add mod">
          <ac:chgData name="中田 雄大" userId="62f770ad0d6c1cad" providerId="LiveId" clId="{507C2EBD-78C3-4F21-BAF6-143E81DC2840}" dt="2021-01-31T11:09:44.725" v="624" actId="1076"/>
          <ac:picMkLst>
            <pc:docMk/>
            <pc:sldMk cId="4040161253" sldId="400"/>
            <ac:picMk id="28" creationId="{FA02CA1C-31A5-496A-BC89-7D941CDA20EA}"/>
          </ac:picMkLst>
        </pc:picChg>
        <pc:picChg chg="add mod">
          <ac:chgData name="中田 雄大" userId="62f770ad0d6c1cad" providerId="LiveId" clId="{507C2EBD-78C3-4F21-BAF6-143E81DC2840}" dt="2021-01-31T11:09:44.725" v="624" actId="1076"/>
          <ac:picMkLst>
            <pc:docMk/>
            <pc:sldMk cId="4040161253" sldId="400"/>
            <ac:picMk id="30" creationId="{434FD840-B9B0-4233-BDD4-D7B0D6851DA6}"/>
          </ac:picMkLst>
        </pc:picChg>
        <pc:cxnChg chg="add del mod">
          <ac:chgData name="中田 雄大" userId="62f770ad0d6c1cad" providerId="LiveId" clId="{507C2EBD-78C3-4F21-BAF6-143E81DC2840}" dt="2021-01-31T11:03:08.945" v="424" actId="478"/>
          <ac:cxnSpMkLst>
            <pc:docMk/>
            <pc:sldMk cId="4040161253" sldId="400"/>
            <ac:cxnSpMk id="37" creationId="{1C87EA62-C89F-4FEF-8917-69804CE9C6B2}"/>
          </ac:cxnSpMkLst>
        </pc:cxnChg>
        <pc:cxnChg chg="add del mod">
          <ac:chgData name="中田 雄大" userId="62f770ad0d6c1cad" providerId="LiveId" clId="{507C2EBD-78C3-4F21-BAF6-143E81DC2840}" dt="2021-01-31T11:03:06.578" v="423" actId="478"/>
          <ac:cxnSpMkLst>
            <pc:docMk/>
            <pc:sldMk cId="4040161253" sldId="400"/>
            <ac:cxnSpMk id="41" creationId="{2A4BC4C0-685C-47FD-82F7-7D1C9CF98F72}"/>
          </ac:cxnSpMkLst>
        </pc:cxnChg>
      </pc:sldChg>
      <pc:sldChg chg="addSp delSp modSp add mod modNotesTx">
        <pc:chgData name="中田 雄大" userId="62f770ad0d6c1cad" providerId="LiveId" clId="{507C2EBD-78C3-4F21-BAF6-143E81DC2840}" dt="2021-01-31T08:56:11.293" v="223" actId="20577"/>
        <pc:sldMkLst>
          <pc:docMk/>
          <pc:sldMk cId="2685964390" sldId="401"/>
        </pc:sldMkLst>
        <pc:spChg chg="add mod">
          <ac:chgData name="中田 雄大" userId="62f770ad0d6c1cad" providerId="LiveId" clId="{507C2EBD-78C3-4F21-BAF6-143E81DC2840}" dt="2021-01-31T08:50:38.078" v="137" actId="20577"/>
          <ac:spMkLst>
            <pc:docMk/>
            <pc:sldMk cId="2685964390" sldId="401"/>
            <ac:spMk id="10" creationId="{F7C07306-4740-44EA-A0FC-24D3B23A4BA0}"/>
          </ac:spMkLst>
        </pc:spChg>
        <pc:spChg chg="del">
          <ac:chgData name="中田 雄大" userId="62f770ad0d6c1cad" providerId="LiveId" clId="{507C2EBD-78C3-4F21-BAF6-143E81DC2840}" dt="2021-01-31T08:49:05.710" v="88" actId="478"/>
          <ac:spMkLst>
            <pc:docMk/>
            <pc:sldMk cId="2685964390" sldId="401"/>
            <ac:spMk id="25" creationId="{B950AC04-57F6-BC48-A642-2FDD1AFA52AA}"/>
          </ac:spMkLst>
        </pc:spChg>
        <pc:grpChg chg="del">
          <ac:chgData name="中田 雄大" userId="62f770ad0d6c1cad" providerId="LiveId" clId="{507C2EBD-78C3-4F21-BAF6-143E81DC2840}" dt="2021-01-31T08:48:52.187" v="83" actId="478"/>
          <ac:grpSpMkLst>
            <pc:docMk/>
            <pc:sldMk cId="2685964390" sldId="401"/>
            <ac:grpSpMk id="3" creationId="{C5E88B40-C701-B148-8E7C-9FB006E0C51A}"/>
          </ac:grpSpMkLst>
        </pc:grpChg>
        <pc:picChg chg="add mod">
          <ac:chgData name="中田 雄大" userId="62f770ad0d6c1cad" providerId="LiveId" clId="{507C2EBD-78C3-4F21-BAF6-143E81DC2840}" dt="2021-01-31T08:49:32.687" v="94" actId="1076"/>
          <ac:picMkLst>
            <pc:docMk/>
            <pc:sldMk cId="2685964390" sldId="401"/>
            <ac:picMk id="6" creationId="{E81EE952-8B55-47E0-A58A-C8E1E5AE083B}"/>
          </ac:picMkLst>
        </pc:picChg>
        <pc:picChg chg="add mod">
          <ac:chgData name="中田 雄大" userId="62f770ad0d6c1cad" providerId="LiveId" clId="{507C2EBD-78C3-4F21-BAF6-143E81DC2840}" dt="2021-01-31T08:49:46.718" v="99" actId="1076"/>
          <ac:picMkLst>
            <pc:docMk/>
            <pc:sldMk cId="2685964390" sldId="401"/>
            <ac:picMk id="8" creationId="{E84699A8-4A23-442E-BD19-C6827D4658DD}"/>
          </ac:picMkLst>
        </pc:picChg>
      </pc:sldChg>
      <pc:sldChg chg="add">
        <pc:chgData name="中田 雄大" userId="62f770ad0d6c1cad" providerId="LiveId" clId="{507C2EBD-78C3-4F21-BAF6-143E81DC2840}" dt="2021-01-31T10:27:53.765" v="224"/>
        <pc:sldMkLst>
          <pc:docMk/>
          <pc:sldMk cId="2440176746" sldId="402"/>
        </pc:sldMkLst>
      </pc:sldChg>
    </pc:docChg>
  </pc:docChgLst>
  <pc:docChgLst>
    <pc:chgData name="中田 雄大" userId="62f770ad0d6c1cad" providerId="LiveId" clId="{E6A93A17-C42B-4084-8F06-66D07ED1980F}"/>
    <pc:docChg chg="undo custSel addSld modSld">
      <pc:chgData name="中田 雄大" userId="62f770ad0d6c1cad" providerId="LiveId" clId="{E6A93A17-C42B-4084-8F06-66D07ED1980F}" dt="2021-02-10T09:05:25.405" v="22452" actId="167"/>
      <pc:docMkLst>
        <pc:docMk/>
      </pc:docMkLst>
      <pc:sldChg chg="addSp delSp mod">
        <pc:chgData name="中田 雄大" userId="62f770ad0d6c1cad" providerId="LiveId" clId="{E6A93A17-C42B-4084-8F06-66D07ED1980F}" dt="2021-02-04T11:03:36.176" v="21747" actId="22"/>
        <pc:sldMkLst>
          <pc:docMk/>
          <pc:sldMk cId="0" sldId="256"/>
        </pc:sldMkLst>
        <pc:spChg chg="add del">
          <ac:chgData name="中田 雄大" userId="62f770ad0d6c1cad" providerId="LiveId" clId="{E6A93A17-C42B-4084-8F06-66D07ED1980F}" dt="2021-02-04T11:03:36.176" v="21747" actId="22"/>
          <ac:spMkLst>
            <pc:docMk/>
            <pc:sldMk cId="0" sldId="256"/>
            <ac:spMk id="5" creationId="{39439F9F-85B6-41F6-A33E-6A809FFDEA02}"/>
          </ac:spMkLst>
        </pc:spChg>
      </pc:sldChg>
      <pc:sldChg chg="modNotesTx">
        <pc:chgData name="中田 雄大" userId="62f770ad0d6c1cad" providerId="LiveId" clId="{E6A93A17-C42B-4084-8F06-66D07ED1980F}" dt="2021-02-04T11:02:49.206" v="21744" actId="20577"/>
        <pc:sldMkLst>
          <pc:docMk/>
          <pc:sldMk cId="0" sldId="323"/>
        </pc:sldMkLst>
      </pc:sldChg>
      <pc:sldChg chg="modNotesTx">
        <pc:chgData name="中田 雄大" userId="62f770ad0d6c1cad" providerId="LiveId" clId="{E6A93A17-C42B-4084-8F06-66D07ED1980F}" dt="2021-02-04T11:02:30.460" v="21733" actId="20577"/>
        <pc:sldMkLst>
          <pc:docMk/>
          <pc:sldMk cId="0" sldId="324"/>
        </pc:sldMkLst>
      </pc:sldChg>
      <pc:sldChg chg="modSp mod modNotesTx">
        <pc:chgData name="中田 雄大" userId="62f770ad0d6c1cad" providerId="LiveId" clId="{E6A93A17-C42B-4084-8F06-66D07ED1980F}" dt="2021-02-04T11:25:49.400" v="21827"/>
        <pc:sldMkLst>
          <pc:docMk/>
          <pc:sldMk cId="0" sldId="325"/>
        </pc:sldMkLst>
        <pc:spChg chg="mod">
          <ac:chgData name="中田 雄大" userId="62f770ad0d6c1cad" providerId="LiveId" clId="{E6A93A17-C42B-4084-8F06-66D07ED1980F}" dt="2021-02-04T01:37:53.551" v="4124" actId="1076"/>
          <ac:spMkLst>
            <pc:docMk/>
            <pc:sldMk cId="0" sldId="325"/>
            <ac:spMk id="4" creationId="{00000000-0000-0000-0000-000000000000}"/>
          </ac:spMkLst>
        </pc:spChg>
        <pc:spChg chg="mod">
          <ac:chgData name="中田 雄大" userId="62f770ad0d6c1cad" providerId="LiveId" clId="{E6A93A17-C42B-4084-8F06-66D07ED1980F}" dt="2021-02-04T11:25:49.400" v="21827"/>
          <ac:spMkLst>
            <pc:docMk/>
            <pc:sldMk cId="0" sldId="325"/>
            <ac:spMk id="42" creationId="{00000000-0000-0000-0000-000000000000}"/>
          </ac:spMkLst>
        </pc:spChg>
      </pc:sldChg>
      <pc:sldChg chg="modSp mod">
        <pc:chgData name="中田 雄大" userId="62f770ad0d6c1cad" providerId="LiveId" clId="{E6A93A17-C42B-4084-8F06-66D07ED1980F}" dt="2021-02-04T04:41:36.827" v="10596"/>
        <pc:sldMkLst>
          <pc:docMk/>
          <pc:sldMk cId="0" sldId="326"/>
        </pc:sldMkLst>
        <pc:spChg chg="mod">
          <ac:chgData name="中田 雄大" userId="62f770ad0d6c1cad" providerId="LiveId" clId="{E6A93A17-C42B-4084-8F06-66D07ED1980F}" dt="2021-02-04T04:41:36.827" v="10596"/>
          <ac:spMkLst>
            <pc:docMk/>
            <pc:sldMk cId="0" sldId="326"/>
            <ac:spMk id="3" creationId="{00000000-0000-0000-0000-000000000000}"/>
          </ac:spMkLst>
        </pc:spChg>
      </pc:sldChg>
      <pc:sldChg chg="modSp mod modNotesTx">
        <pc:chgData name="中田 雄大" userId="62f770ad0d6c1cad" providerId="LiveId" clId="{E6A93A17-C42B-4084-8F06-66D07ED1980F}" dt="2021-02-04T10:17:18.433" v="20596" actId="20577"/>
        <pc:sldMkLst>
          <pc:docMk/>
          <pc:sldMk cId="0" sldId="327"/>
        </pc:sldMkLst>
        <pc:spChg chg="mod">
          <ac:chgData name="中田 雄大" userId="62f770ad0d6c1cad" providerId="LiveId" clId="{E6A93A17-C42B-4084-8F06-66D07ED1980F}" dt="2021-02-04T01:34:05.348" v="3985"/>
          <ac:spMkLst>
            <pc:docMk/>
            <pc:sldMk cId="0" sldId="327"/>
            <ac:spMk id="3" creationId="{00000000-0000-0000-0000-000000000000}"/>
          </ac:spMkLst>
        </pc:spChg>
      </pc:sldChg>
      <pc:sldChg chg="modSp mod modNotesTx">
        <pc:chgData name="中田 雄大" userId="62f770ad0d6c1cad" providerId="LiveId" clId="{E6A93A17-C42B-4084-8F06-66D07ED1980F}" dt="2021-02-04T11:50:49.118" v="21999" actId="20577"/>
        <pc:sldMkLst>
          <pc:docMk/>
          <pc:sldMk cId="0" sldId="335"/>
        </pc:sldMkLst>
        <pc:spChg chg="mod">
          <ac:chgData name="中田 雄大" userId="62f770ad0d6c1cad" providerId="LiveId" clId="{E6A93A17-C42B-4084-8F06-66D07ED1980F}" dt="2021-02-04T04:41:58.726" v="10605" actId="20577"/>
          <ac:spMkLst>
            <pc:docMk/>
            <pc:sldMk cId="0" sldId="335"/>
            <ac:spMk id="6" creationId="{00000000-0000-0000-0000-000000000000}"/>
          </ac:spMkLst>
        </pc:spChg>
      </pc:sldChg>
      <pc:sldChg chg="addSp modSp mod modNotesTx">
        <pc:chgData name="中田 雄大" userId="62f770ad0d6c1cad" providerId="LiveId" clId="{E6A93A17-C42B-4084-8F06-66D07ED1980F}" dt="2021-02-04T10:26:52.590" v="20675" actId="20577"/>
        <pc:sldMkLst>
          <pc:docMk/>
          <pc:sldMk cId="1675846771" sldId="344"/>
        </pc:sldMkLst>
        <pc:spChg chg="mod">
          <ac:chgData name="中田 雄大" userId="62f770ad0d6c1cad" providerId="LiveId" clId="{E6A93A17-C42B-4084-8F06-66D07ED1980F}" dt="2021-02-04T02:56:56.445" v="6364"/>
          <ac:spMkLst>
            <pc:docMk/>
            <pc:sldMk cId="1675846771" sldId="344"/>
            <ac:spMk id="30" creationId="{00000000-0000-0000-0000-000000000000}"/>
          </ac:spMkLst>
        </pc:spChg>
        <pc:spChg chg="mod">
          <ac:chgData name="中田 雄大" userId="62f770ad0d6c1cad" providerId="LiveId" clId="{E6A93A17-C42B-4084-8F06-66D07ED1980F}" dt="2021-02-04T02:57:00.991" v="6381"/>
          <ac:spMkLst>
            <pc:docMk/>
            <pc:sldMk cId="1675846771" sldId="344"/>
            <ac:spMk id="38" creationId="{517F13D0-DF2F-6D4C-9B2A-CEA57380C992}"/>
          </ac:spMkLst>
        </pc:spChg>
        <pc:spChg chg="add mod">
          <ac:chgData name="中田 雄大" userId="62f770ad0d6c1cad" providerId="LiveId" clId="{E6A93A17-C42B-4084-8F06-66D07ED1980F}" dt="2021-02-04T02:58:19.843" v="6457" actId="1076"/>
          <ac:spMkLst>
            <pc:docMk/>
            <pc:sldMk cId="1675846771" sldId="344"/>
            <ac:spMk id="40" creationId="{B7C5A36F-4BA7-42D0-9E89-57F704D52DA2}"/>
          </ac:spMkLst>
        </pc:spChg>
        <pc:spChg chg="mod">
          <ac:chgData name="中田 雄大" userId="62f770ad0d6c1cad" providerId="LiveId" clId="{E6A93A17-C42B-4084-8F06-66D07ED1980F}" dt="2021-02-03T08:24:48.162" v="1865"/>
          <ac:spMkLst>
            <pc:docMk/>
            <pc:sldMk cId="1675846771" sldId="344"/>
            <ac:spMk id="42" creationId="{13DF4133-D7F2-604F-9EE4-5F47C0361848}"/>
          </ac:spMkLst>
        </pc:spChg>
        <pc:spChg chg="mod">
          <ac:chgData name="中田 雄大" userId="62f770ad0d6c1cad" providerId="LiveId" clId="{E6A93A17-C42B-4084-8F06-66D07ED1980F}" dt="2021-02-04T02:57:07.903" v="6398"/>
          <ac:spMkLst>
            <pc:docMk/>
            <pc:sldMk cId="1675846771" sldId="344"/>
            <ac:spMk id="51" creationId="{00000000-0000-0000-0000-000000000000}"/>
          </ac:spMkLst>
        </pc:spChg>
      </pc:sldChg>
      <pc:sldChg chg="modSp mod modAnim modNotesTx">
        <pc:chgData name="中田 雄大" userId="62f770ad0d6c1cad" providerId="LiveId" clId="{E6A93A17-C42B-4084-8F06-66D07ED1980F}" dt="2021-02-04T11:58:28.502" v="22224" actId="20577"/>
        <pc:sldMkLst>
          <pc:docMk/>
          <pc:sldMk cId="0" sldId="367"/>
        </pc:sldMkLst>
        <pc:spChg chg="mod">
          <ac:chgData name="中田 雄大" userId="62f770ad0d6c1cad" providerId="LiveId" clId="{E6A93A17-C42B-4084-8F06-66D07ED1980F}" dt="2021-02-04T04:26:24.745" v="9983"/>
          <ac:spMkLst>
            <pc:docMk/>
            <pc:sldMk cId="0" sldId="367"/>
            <ac:spMk id="9" creationId="{9EB637B4-8596-464A-AB65-220650A657E8}"/>
          </ac:spMkLst>
        </pc:spChg>
        <pc:spChg chg="mod">
          <ac:chgData name="中田 雄大" userId="62f770ad0d6c1cad" providerId="LiveId" clId="{E6A93A17-C42B-4084-8F06-66D07ED1980F}" dt="2021-02-04T04:49:31.736" v="11048" actId="20577"/>
          <ac:spMkLst>
            <pc:docMk/>
            <pc:sldMk cId="0" sldId="367"/>
            <ac:spMk id="16" creationId="{17FD2BFF-4AB0-9840-AF0C-A2023E9699C2}"/>
          </ac:spMkLst>
        </pc:spChg>
        <pc:spChg chg="mod">
          <ac:chgData name="中田 雄大" userId="62f770ad0d6c1cad" providerId="LiveId" clId="{E6A93A17-C42B-4084-8F06-66D07ED1980F}" dt="2021-02-04T04:41:07.433" v="10584" actId="20577"/>
          <ac:spMkLst>
            <pc:docMk/>
            <pc:sldMk cId="0" sldId="367"/>
            <ac:spMk id="23" creationId="{86CF7E82-8642-094F-8122-569E007CBE63}"/>
          </ac:spMkLst>
        </pc:spChg>
      </pc:sldChg>
      <pc:sldChg chg="modSp mod modNotesTx">
        <pc:chgData name="中田 雄大" userId="62f770ad0d6c1cad" providerId="LiveId" clId="{E6A93A17-C42B-4084-8F06-66D07ED1980F}" dt="2021-02-04T11:50:32.805" v="21985" actId="20577"/>
        <pc:sldMkLst>
          <pc:docMk/>
          <pc:sldMk cId="0" sldId="377"/>
        </pc:sldMkLst>
        <pc:spChg chg="mod">
          <ac:chgData name="中田 雄大" userId="62f770ad0d6c1cad" providerId="LiveId" clId="{E6A93A17-C42B-4084-8F06-66D07ED1980F}" dt="2021-02-04T11:49:40.057" v="21915" actId="20577"/>
          <ac:spMkLst>
            <pc:docMk/>
            <pc:sldMk cId="0" sldId="377"/>
            <ac:spMk id="6" creationId="{00000000-0000-0000-0000-000000000000}"/>
          </ac:spMkLst>
        </pc:spChg>
      </pc:sldChg>
      <pc:sldChg chg="addSp modSp mod modNotesTx">
        <pc:chgData name="中田 雄大" userId="62f770ad0d6c1cad" providerId="LiveId" clId="{E6A93A17-C42B-4084-8F06-66D07ED1980F}" dt="2021-02-04T11:59:23.828" v="22238" actId="20577"/>
        <pc:sldMkLst>
          <pc:docMk/>
          <pc:sldMk cId="0" sldId="384"/>
        </pc:sldMkLst>
        <pc:spChg chg="mod">
          <ac:chgData name="中田 雄大" userId="62f770ad0d6c1cad" providerId="LiveId" clId="{E6A93A17-C42B-4084-8F06-66D07ED1980F}" dt="2021-02-04T04:44:07.271" v="10708" actId="14100"/>
          <ac:spMkLst>
            <pc:docMk/>
            <pc:sldMk cId="0" sldId="384"/>
            <ac:spMk id="22" creationId="{00000000-0000-0000-0000-000000000000}"/>
          </ac:spMkLst>
        </pc:spChg>
        <pc:spChg chg="mod">
          <ac:chgData name="中田 雄大" userId="62f770ad0d6c1cad" providerId="LiveId" clId="{E6A93A17-C42B-4084-8F06-66D07ED1980F}" dt="2021-02-04T04:44:11.020" v="10709" actId="1076"/>
          <ac:spMkLst>
            <pc:docMk/>
            <pc:sldMk cId="0" sldId="384"/>
            <ac:spMk id="23" creationId="{00000000-0000-0000-0000-000000000000}"/>
          </ac:spMkLst>
        </pc:spChg>
        <pc:spChg chg="mod">
          <ac:chgData name="中田 雄大" userId="62f770ad0d6c1cad" providerId="LiveId" clId="{E6A93A17-C42B-4084-8F06-66D07ED1980F}" dt="2021-02-04T04:53:34.468" v="11440" actId="1076"/>
          <ac:spMkLst>
            <pc:docMk/>
            <pc:sldMk cId="0" sldId="384"/>
            <ac:spMk id="27" creationId="{00000000-0000-0000-0000-000000000000}"/>
          </ac:spMkLst>
        </pc:spChg>
        <pc:spChg chg="mod">
          <ac:chgData name="中田 雄大" userId="62f770ad0d6c1cad" providerId="LiveId" clId="{E6A93A17-C42B-4084-8F06-66D07ED1980F}" dt="2021-02-04T02:57:42.219" v="6436" actId="692"/>
          <ac:spMkLst>
            <pc:docMk/>
            <pc:sldMk cId="0" sldId="384"/>
            <ac:spMk id="30" creationId="{00000000-0000-0000-0000-000000000000}"/>
          </ac:spMkLst>
        </pc:spChg>
        <pc:spChg chg="mod">
          <ac:chgData name="中田 雄大" userId="62f770ad0d6c1cad" providerId="LiveId" clId="{E6A93A17-C42B-4084-8F06-66D07ED1980F}" dt="2021-02-04T02:57:18.175" v="6415"/>
          <ac:spMkLst>
            <pc:docMk/>
            <pc:sldMk cId="0" sldId="384"/>
            <ac:spMk id="31" creationId="{00000000-0000-0000-0000-000000000000}"/>
          </ac:spMkLst>
        </pc:spChg>
        <pc:spChg chg="mod">
          <ac:chgData name="中田 雄大" userId="62f770ad0d6c1cad" providerId="LiveId" clId="{E6A93A17-C42B-4084-8F06-66D07ED1980F}" dt="2021-02-04T02:58:00.916" v="6442" actId="692"/>
          <ac:spMkLst>
            <pc:docMk/>
            <pc:sldMk cId="0" sldId="384"/>
            <ac:spMk id="33" creationId="{00000000-0000-0000-0000-000000000000}"/>
          </ac:spMkLst>
        </pc:spChg>
        <pc:spChg chg="mod">
          <ac:chgData name="中田 雄大" userId="62f770ad0d6c1cad" providerId="LiveId" clId="{E6A93A17-C42B-4084-8F06-66D07ED1980F}" dt="2021-02-04T02:57:23.503" v="6430"/>
          <ac:spMkLst>
            <pc:docMk/>
            <pc:sldMk cId="0" sldId="384"/>
            <ac:spMk id="35" creationId="{00000000-0000-0000-0000-000000000000}"/>
          </ac:spMkLst>
        </pc:spChg>
        <pc:spChg chg="mod">
          <ac:chgData name="中田 雄大" userId="62f770ad0d6c1cad" providerId="LiveId" clId="{E6A93A17-C42B-4084-8F06-66D07ED1980F}" dt="2021-02-04T02:58:11.359" v="6455"/>
          <ac:spMkLst>
            <pc:docMk/>
            <pc:sldMk cId="0" sldId="384"/>
            <ac:spMk id="38" creationId="{00000000-0000-0000-0000-000000000000}"/>
          </ac:spMkLst>
        </pc:spChg>
        <pc:spChg chg="mod">
          <ac:chgData name="中田 雄大" userId="62f770ad0d6c1cad" providerId="LiveId" clId="{E6A93A17-C42B-4084-8F06-66D07ED1980F}" dt="2021-02-04T04:42:25.061" v="10606" actId="14100"/>
          <ac:spMkLst>
            <pc:docMk/>
            <pc:sldMk cId="0" sldId="384"/>
            <ac:spMk id="52" creationId="{C150A6E1-2768-1E4C-B45B-442DD11A601A}"/>
          </ac:spMkLst>
        </pc:spChg>
        <pc:spChg chg="mod">
          <ac:chgData name="中田 雄大" userId="62f770ad0d6c1cad" providerId="LiveId" clId="{E6A93A17-C42B-4084-8F06-66D07ED1980F}" dt="2021-02-04T04:42:41.844" v="10611" actId="1076"/>
          <ac:spMkLst>
            <pc:docMk/>
            <pc:sldMk cId="0" sldId="384"/>
            <ac:spMk id="53" creationId="{7A009DE4-5EE4-AC4F-8F24-40C48DAC9D15}"/>
          </ac:spMkLst>
        </pc:spChg>
        <pc:spChg chg="mod">
          <ac:chgData name="中田 雄大" userId="62f770ad0d6c1cad" providerId="LiveId" clId="{E6A93A17-C42B-4084-8F06-66D07ED1980F}" dt="2021-02-04T04:42:36.309" v="10610" actId="1076"/>
          <ac:spMkLst>
            <pc:docMk/>
            <pc:sldMk cId="0" sldId="384"/>
            <ac:spMk id="57" creationId="{A2BCF70E-7E68-E44D-AB9E-7D54D664FD8A}"/>
          </ac:spMkLst>
        </pc:spChg>
        <pc:spChg chg="add mod">
          <ac:chgData name="中田 雄大" userId="62f770ad0d6c1cad" providerId="LiveId" clId="{E6A93A17-C42B-4084-8F06-66D07ED1980F}" dt="2021-02-04T04:44:25.178" v="10715" actId="1038"/>
          <ac:spMkLst>
            <pc:docMk/>
            <pc:sldMk cId="0" sldId="384"/>
            <ac:spMk id="60" creationId="{6CF339D8-4C35-4DA3-AA6A-96F7A14B53E5}"/>
          </ac:spMkLst>
        </pc:spChg>
        <pc:spChg chg="mod">
          <ac:chgData name="中田 雄大" userId="62f770ad0d6c1cad" providerId="LiveId" clId="{E6A93A17-C42B-4084-8F06-66D07ED1980F}" dt="2021-02-04T04:52:26.116" v="11331" actId="1076"/>
          <ac:spMkLst>
            <pc:docMk/>
            <pc:sldMk cId="0" sldId="384"/>
            <ac:spMk id="69" creationId="{57B073B8-FA3D-1A41-8D9B-9444243E708A}"/>
          </ac:spMkLst>
        </pc:spChg>
        <pc:spChg chg="mod">
          <ac:chgData name="中田 雄大" userId="62f770ad0d6c1cad" providerId="LiveId" clId="{E6A93A17-C42B-4084-8F06-66D07ED1980F}" dt="2021-02-04T04:52:23.204" v="11330" actId="1076"/>
          <ac:spMkLst>
            <pc:docMk/>
            <pc:sldMk cId="0" sldId="384"/>
            <ac:spMk id="70" creationId="{787AF25D-FBF1-F847-9A88-03D828D061F9}"/>
          </ac:spMkLst>
        </pc:spChg>
        <pc:cxnChg chg="mod">
          <ac:chgData name="中田 雄大" userId="62f770ad0d6c1cad" providerId="LiveId" clId="{E6A93A17-C42B-4084-8F06-66D07ED1980F}" dt="2021-02-04T04:44:07.271" v="10708" actId="14100"/>
          <ac:cxnSpMkLst>
            <pc:docMk/>
            <pc:sldMk cId="0" sldId="384"/>
            <ac:cxnSpMk id="49" creationId="{00000000-0000-0000-0000-000000000000}"/>
          </ac:cxnSpMkLst>
        </pc:cxnChg>
        <pc:cxnChg chg="mod">
          <ac:chgData name="中田 雄大" userId="62f770ad0d6c1cad" providerId="LiveId" clId="{E6A93A17-C42B-4084-8F06-66D07ED1980F}" dt="2021-02-04T04:44:07.271" v="10708" actId="14100"/>
          <ac:cxnSpMkLst>
            <pc:docMk/>
            <pc:sldMk cId="0" sldId="384"/>
            <ac:cxnSpMk id="50" creationId="{00000000-0000-0000-0000-000000000000}"/>
          </ac:cxnSpMkLst>
        </pc:cxnChg>
        <pc:cxnChg chg="mod">
          <ac:chgData name="中田 雄大" userId="62f770ad0d6c1cad" providerId="LiveId" clId="{E6A93A17-C42B-4084-8F06-66D07ED1980F}" dt="2021-02-04T04:44:13.724" v="10710" actId="14100"/>
          <ac:cxnSpMkLst>
            <pc:docMk/>
            <pc:sldMk cId="0" sldId="384"/>
            <ac:cxnSpMk id="54" creationId="{00000000-0000-0000-0000-000000000000}"/>
          </ac:cxnSpMkLst>
        </pc:cxnChg>
      </pc:sldChg>
      <pc:sldChg chg="addSp delSp modSp mod delAnim modAnim modNotesTx">
        <pc:chgData name="中田 雄大" userId="62f770ad0d6c1cad" providerId="LiveId" clId="{E6A93A17-C42B-4084-8F06-66D07ED1980F}" dt="2021-02-04T12:00:06.675" v="22244" actId="20577"/>
        <pc:sldMkLst>
          <pc:docMk/>
          <pc:sldMk cId="3638584725" sldId="390"/>
        </pc:sldMkLst>
        <pc:spChg chg="mod">
          <ac:chgData name="中田 雄大" userId="62f770ad0d6c1cad" providerId="LiveId" clId="{E6A93A17-C42B-4084-8F06-66D07ED1980F}" dt="2021-02-04T05:07:15.908" v="12311" actId="1076"/>
          <ac:spMkLst>
            <pc:docMk/>
            <pc:sldMk cId="3638584725" sldId="390"/>
            <ac:spMk id="3" creationId="{E5A3BC69-6D72-4F43-B38E-5A395467915C}"/>
          </ac:spMkLst>
        </pc:spChg>
        <pc:spChg chg="del">
          <ac:chgData name="中田 雄大" userId="62f770ad0d6c1cad" providerId="LiveId" clId="{E6A93A17-C42B-4084-8F06-66D07ED1980F}" dt="2021-02-04T04:59:07.781" v="11808" actId="478"/>
          <ac:spMkLst>
            <pc:docMk/>
            <pc:sldMk cId="3638584725" sldId="390"/>
            <ac:spMk id="25" creationId="{B950AC04-57F6-BC48-A642-2FDD1AFA52AA}"/>
          </ac:spMkLst>
        </pc:spChg>
        <pc:spChg chg="add del mod">
          <ac:chgData name="中田 雄大" userId="62f770ad0d6c1cad" providerId="LiveId" clId="{E6A93A17-C42B-4084-8F06-66D07ED1980F}" dt="2021-02-04T05:01:43.464" v="11875" actId="478"/>
          <ac:spMkLst>
            <pc:docMk/>
            <pc:sldMk cId="3638584725" sldId="390"/>
            <ac:spMk id="26" creationId="{2E3867AC-BC16-401F-96F9-D01AD3D9E84A}"/>
          </ac:spMkLst>
        </pc:spChg>
        <pc:spChg chg="add del mod">
          <ac:chgData name="中田 雄大" userId="62f770ad0d6c1cad" providerId="LiveId" clId="{E6A93A17-C42B-4084-8F06-66D07ED1980F}" dt="2021-02-04T05:01:43.464" v="11875" actId="478"/>
          <ac:spMkLst>
            <pc:docMk/>
            <pc:sldMk cId="3638584725" sldId="390"/>
            <ac:spMk id="27" creationId="{7C90037E-49BF-4FFE-A2DA-438DDCE89E26}"/>
          </ac:spMkLst>
        </pc:spChg>
        <pc:spChg chg="add mod">
          <ac:chgData name="中田 雄大" userId="62f770ad0d6c1cad" providerId="LiveId" clId="{E6A93A17-C42B-4084-8F06-66D07ED1980F}" dt="2021-02-04T11:49:03.372" v="21910" actId="1076"/>
          <ac:spMkLst>
            <pc:docMk/>
            <pc:sldMk cId="3638584725" sldId="390"/>
            <ac:spMk id="27" creationId="{FBA0B299-92A9-437C-B684-F0878C5B92B8}"/>
          </ac:spMkLst>
        </pc:spChg>
        <pc:spChg chg="add mod">
          <ac:chgData name="中田 雄大" userId="62f770ad0d6c1cad" providerId="LiveId" clId="{E6A93A17-C42B-4084-8F06-66D07ED1980F}" dt="2021-02-04T05:05:48.492" v="12223" actId="14100"/>
          <ac:spMkLst>
            <pc:docMk/>
            <pc:sldMk cId="3638584725" sldId="390"/>
            <ac:spMk id="28" creationId="{44A2620F-4C2B-44D2-9530-0B052A2B1AA2}"/>
          </ac:spMkLst>
        </pc:spChg>
        <pc:spChg chg="add mod">
          <ac:chgData name="中田 雄大" userId="62f770ad0d6c1cad" providerId="LiveId" clId="{E6A93A17-C42B-4084-8F06-66D07ED1980F}" dt="2021-02-04T05:05:52.939" v="12224" actId="1076"/>
          <ac:spMkLst>
            <pc:docMk/>
            <pc:sldMk cId="3638584725" sldId="390"/>
            <ac:spMk id="29" creationId="{CD9FD27D-5BE5-4A9A-B257-377FC05EC8D4}"/>
          </ac:spMkLst>
        </pc:spChg>
        <pc:spChg chg="mod">
          <ac:chgData name="中田 雄大" userId="62f770ad0d6c1cad" providerId="LiveId" clId="{E6A93A17-C42B-4084-8F06-66D07ED1980F}" dt="2021-02-04T05:08:20.355" v="12338" actId="1076"/>
          <ac:spMkLst>
            <pc:docMk/>
            <pc:sldMk cId="3638584725" sldId="390"/>
            <ac:spMk id="32" creationId="{CF4F3F08-8005-B54B-B15E-D7567DDA7461}"/>
          </ac:spMkLst>
        </pc:spChg>
        <pc:spChg chg="mod">
          <ac:chgData name="中田 雄大" userId="62f770ad0d6c1cad" providerId="LiveId" clId="{E6A93A17-C42B-4084-8F06-66D07ED1980F}" dt="2021-02-04T05:07:15.908" v="12311" actId="1076"/>
          <ac:spMkLst>
            <pc:docMk/>
            <pc:sldMk cId="3638584725" sldId="390"/>
            <ac:spMk id="34" creationId="{3A80901C-E1F3-B247-9254-E736AE10ECD6}"/>
          </ac:spMkLst>
        </pc:spChg>
        <pc:spChg chg="add mod">
          <ac:chgData name="中田 雄大" userId="62f770ad0d6c1cad" providerId="LiveId" clId="{E6A93A17-C42B-4084-8F06-66D07ED1980F}" dt="2021-02-04T05:10:06.323" v="12353" actId="1076"/>
          <ac:spMkLst>
            <pc:docMk/>
            <pc:sldMk cId="3638584725" sldId="390"/>
            <ac:spMk id="35" creationId="{1F0DD9A5-1923-4CBB-9AA5-FC90C6C26A09}"/>
          </ac:spMkLst>
        </pc:spChg>
        <pc:spChg chg="del mod">
          <ac:chgData name="中田 雄大" userId="62f770ad0d6c1cad" providerId="LiveId" clId="{E6A93A17-C42B-4084-8F06-66D07ED1980F}" dt="2021-02-04T05:01:43.464" v="11875" actId="478"/>
          <ac:spMkLst>
            <pc:docMk/>
            <pc:sldMk cId="3638584725" sldId="390"/>
            <ac:spMk id="36" creationId="{C75E7FC1-C652-5E45-8C53-419C25679CE1}"/>
          </ac:spMkLst>
        </pc:spChg>
        <pc:spChg chg="mod">
          <ac:chgData name="中田 雄大" userId="62f770ad0d6c1cad" providerId="LiveId" clId="{E6A93A17-C42B-4084-8F06-66D07ED1980F}" dt="2021-02-04T05:08:38.147" v="12342" actId="14100"/>
          <ac:spMkLst>
            <pc:docMk/>
            <pc:sldMk cId="3638584725" sldId="390"/>
            <ac:spMk id="39" creationId="{E5D53A6D-C11A-9549-9D66-118104C341CA}"/>
          </ac:spMkLst>
        </pc:spChg>
        <pc:spChg chg="mod">
          <ac:chgData name="中田 雄大" userId="62f770ad0d6c1cad" providerId="LiveId" clId="{E6A93A17-C42B-4084-8F06-66D07ED1980F}" dt="2021-02-04T05:07:15.908" v="12311" actId="1076"/>
          <ac:spMkLst>
            <pc:docMk/>
            <pc:sldMk cId="3638584725" sldId="390"/>
            <ac:spMk id="45" creationId="{BE23D04C-83E1-EB43-8135-4BD9D3F303F1}"/>
          </ac:spMkLst>
        </pc:spChg>
        <pc:spChg chg="mod">
          <ac:chgData name="中田 雄大" userId="62f770ad0d6c1cad" providerId="LiveId" clId="{E6A93A17-C42B-4084-8F06-66D07ED1980F}" dt="2021-02-04T05:02:33.619" v="11889" actId="1076"/>
          <ac:spMkLst>
            <pc:docMk/>
            <pc:sldMk cId="3638584725" sldId="390"/>
            <ac:spMk id="46" creationId="{DD74FA20-D849-9E42-BE33-61BF25F9CE4B}"/>
          </ac:spMkLst>
        </pc:spChg>
        <pc:spChg chg="mod">
          <ac:chgData name="中田 雄大" userId="62f770ad0d6c1cad" providerId="LiveId" clId="{E6A93A17-C42B-4084-8F06-66D07ED1980F}" dt="2021-02-04T05:08:15.403" v="12337" actId="1076"/>
          <ac:spMkLst>
            <pc:docMk/>
            <pc:sldMk cId="3638584725" sldId="390"/>
            <ac:spMk id="51" creationId="{4BEA117E-A694-CA4C-933D-501823E11DB1}"/>
          </ac:spMkLst>
        </pc:spChg>
        <pc:spChg chg="mod">
          <ac:chgData name="中田 雄大" userId="62f770ad0d6c1cad" providerId="LiveId" clId="{E6A93A17-C42B-4084-8F06-66D07ED1980F}" dt="2021-02-04T05:07:48.964" v="12334" actId="20577"/>
          <ac:spMkLst>
            <pc:docMk/>
            <pc:sldMk cId="3638584725" sldId="390"/>
            <ac:spMk id="52" creationId="{B7A83B23-8DC2-314F-B580-E912D49C2A32}"/>
          </ac:spMkLst>
        </pc:spChg>
        <pc:spChg chg="mod">
          <ac:chgData name="中田 雄大" userId="62f770ad0d6c1cad" providerId="LiveId" clId="{E6A93A17-C42B-4084-8F06-66D07ED1980F}" dt="2021-02-04T05:08:48.178" v="12344" actId="1076"/>
          <ac:spMkLst>
            <pc:docMk/>
            <pc:sldMk cId="3638584725" sldId="390"/>
            <ac:spMk id="62" creationId="{A1CA5316-8469-634C-A519-F6638588F53D}"/>
          </ac:spMkLst>
        </pc:spChg>
        <pc:grpChg chg="mod">
          <ac:chgData name="中田 雄大" userId="62f770ad0d6c1cad" providerId="LiveId" clId="{E6A93A17-C42B-4084-8F06-66D07ED1980F}" dt="2021-02-04T05:07:15.908" v="12311" actId="1076"/>
          <ac:grpSpMkLst>
            <pc:docMk/>
            <pc:sldMk cId="3638584725" sldId="390"/>
            <ac:grpSpMk id="37" creationId="{DEFF8CF7-A193-964A-A83E-C13B5D5A73CB}"/>
          </ac:grpSpMkLst>
        </pc:grpChg>
        <pc:grpChg chg="mod">
          <ac:chgData name="中田 雄大" userId="62f770ad0d6c1cad" providerId="LiveId" clId="{E6A93A17-C42B-4084-8F06-66D07ED1980F}" dt="2021-02-04T05:07:15.908" v="12311" actId="1076"/>
          <ac:grpSpMkLst>
            <pc:docMk/>
            <pc:sldMk cId="3638584725" sldId="390"/>
            <ac:grpSpMk id="42" creationId="{6608CC20-8A24-624C-A872-6CBA23C96F05}"/>
          </ac:grpSpMkLst>
        </pc:grpChg>
        <pc:picChg chg="mod">
          <ac:chgData name="中田 雄大" userId="62f770ad0d6c1cad" providerId="LiveId" clId="{E6A93A17-C42B-4084-8F06-66D07ED1980F}" dt="2021-02-04T05:08:27.235" v="12340" actId="1076"/>
          <ac:picMkLst>
            <pc:docMk/>
            <pc:sldMk cId="3638584725" sldId="390"/>
            <ac:picMk id="38" creationId="{8C8EB1C6-8E26-1746-99BC-4CA79A9F0798}"/>
          </ac:picMkLst>
        </pc:picChg>
        <pc:picChg chg="mod">
          <ac:chgData name="中田 雄大" userId="62f770ad0d6c1cad" providerId="LiveId" clId="{E6A93A17-C42B-4084-8F06-66D07ED1980F}" dt="2021-02-04T05:08:45.459" v="12343" actId="1076"/>
          <ac:picMkLst>
            <pc:docMk/>
            <pc:sldMk cId="3638584725" sldId="390"/>
            <ac:picMk id="41" creationId="{6D276538-4051-F84E-ABFE-2D7AB6B44887}"/>
          </ac:picMkLst>
        </pc:picChg>
        <pc:picChg chg="mod">
          <ac:chgData name="中田 雄大" userId="62f770ad0d6c1cad" providerId="LiveId" clId="{E6A93A17-C42B-4084-8F06-66D07ED1980F}" dt="2021-02-04T05:08:20.355" v="12338" actId="1076"/>
          <ac:picMkLst>
            <pc:docMk/>
            <pc:sldMk cId="3638584725" sldId="390"/>
            <ac:picMk id="54" creationId="{9ACB6119-EE77-9542-84D9-CE2337D22DDD}"/>
          </ac:picMkLst>
        </pc:picChg>
        <pc:picChg chg="mod">
          <ac:chgData name="中田 雄大" userId="62f770ad0d6c1cad" providerId="LiveId" clId="{E6A93A17-C42B-4084-8F06-66D07ED1980F}" dt="2021-02-04T05:08:20.355" v="12338" actId="1076"/>
          <ac:picMkLst>
            <pc:docMk/>
            <pc:sldMk cId="3638584725" sldId="390"/>
            <ac:picMk id="55" creationId="{EDD7240C-B555-1843-A40E-D749E71755B1}"/>
          </ac:picMkLst>
        </pc:picChg>
        <pc:picChg chg="mod">
          <ac:chgData name="中田 雄大" userId="62f770ad0d6c1cad" providerId="LiveId" clId="{E6A93A17-C42B-4084-8F06-66D07ED1980F}" dt="2021-02-04T05:08:20.355" v="12338" actId="1076"/>
          <ac:picMkLst>
            <pc:docMk/>
            <pc:sldMk cId="3638584725" sldId="390"/>
            <ac:picMk id="59" creationId="{5BF0FE58-9C0C-AF4C-8F2E-79D64C8DC3D3}"/>
          </ac:picMkLst>
        </pc:picChg>
        <pc:cxnChg chg="mod">
          <ac:chgData name="中田 雄大" userId="62f770ad0d6c1cad" providerId="LiveId" clId="{E6A93A17-C42B-4084-8F06-66D07ED1980F}" dt="2021-02-04T05:08:45.459" v="12343" actId="1076"/>
          <ac:cxnSpMkLst>
            <pc:docMk/>
            <pc:sldMk cId="3638584725" sldId="390"/>
            <ac:cxnSpMk id="40" creationId="{AD1C4565-673D-FA4D-AE2C-E341993DCE4B}"/>
          </ac:cxnSpMkLst>
        </pc:cxnChg>
        <pc:cxnChg chg="mod">
          <ac:chgData name="中田 雄大" userId="62f770ad0d6c1cad" providerId="LiveId" clId="{E6A93A17-C42B-4084-8F06-66D07ED1980F}" dt="2021-02-04T05:08:45.459" v="12343" actId="1076"/>
          <ac:cxnSpMkLst>
            <pc:docMk/>
            <pc:sldMk cId="3638584725" sldId="390"/>
            <ac:cxnSpMk id="61" creationId="{CFFFAAD4-3E8B-AB41-BA14-6B41213EC267}"/>
          </ac:cxnSpMkLst>
        </pc:cxnChg>
      </pc:sldChg>
      <pc:sldChg chg="addSp delSp modSp mod modAnim modNotesTx">
        <pc:chgData name="中田 雄大" userId="62f770ad0d6c1cad" providerId="LiveId" clId="{E6A93A17-C42B-4084-8F06-66D07ED1980F}" dt="2021-02-04T12:01:38.490" v="22269" actId="20577"/>
        <pc:sldMkLst>
          <pc:docMk/>
          <pc:sldMk cId="1875767901" sldId="391"/>
        </pc:sldMkLst>
        <pc:spChg chg="add mod">
          <ac:chgData name="中田 雄大" userId="62f770ad0d6c1cad" providerId="LiveId" clId="{E6A93A17-C42B-4084-8F06-66D07ED1980F}" dt="2021-02-04T05:40:18.375" v="13674" actId="20577"/>
          <ac:spMkLst>
            <pc:docMk/>
            <pc:sldMk cId="1875767901" sldId="391"/>
            <ac:spMk id="16" creationId="{FF103E31-0A5A-4DE3-ADB5-B4512E04FAEC}"/>
          </ac:spMkLst>
        </pc:spChg>
        <pc:spChg chg="add mod">
          <ac:chgData name="中田 雄大" userId="62f770ad0d6c1cad" providerId="LiveId" clId="{E6A93A17-C42B-4084-8F06-66D07ED1980F}" dt="2021-02-04T06:33:43.756" v="15122" actId="20577"/>
          <ac:spMkLst>
            <pc:docMk/>
            <pc:sldMk cId="1875767901" sldId="391"/>
            <ac:spMk id="17" creationId="{26D3287F-3433-4C06-ABA3-B40903138765}"/>
          </ac:spMkLst>
        </pc:spChg>
        <pc:spChg chg="del">
          <ac:chgData name="中田 雄大" userId="62f770ad0d6c1cad" providerId="LiveId" clId="{E6A93A17-C42B-4084-8F06-66D07ED1980F}" dt="2021-02-04T05:36:34.281" v="13504" actId="478"/>
          <ac:spMkLst>
            <pc:docMk/>
            <pc:sldMk cId="1875767901" sldId="391"/>
            <ac:spMk id="18" creationId="{70697871-56E1-BE43-9053-64ACFCA1A95F}"/>
          </ac:spMkLst>
        </pc:spChg>
        <pc:spChg chg="add mod">
          <ac:chgData name="中田 雄大" userId="62f770ad0d6c1cad" providerId="LiveId" clId="{E6A93A17-C42B-4084-8F06-66D07ED1980F}" dt="2021-02-04T06:22:28.041" v="14728" actId="692"/>
          <ac:spMkLst>
            <pc:docMk/>
            <pc:sldMk cId="1875767901" sldId="391"/>
            <ac:spMk id="20" creationId="{4EBACEF3-F27A-4818-9FA7-C72E5F658B1A}"/>
          </ac:spMkLst>
        </pc:spChg>
        <pc:spChg chg="add mod">
          <ac:chgData name="中田 雄大" userId="62f770ad0d6c1cad" providerId="LiveId" clId="{E6A93A17-C42B-4084-8F06-66D07ED1980F}" dt="2021-02-04T05:54:41.162" v="13790" actId="692"/>
          <ac:spMkLst>
            <pc:docMk/>
            <pc:sldMk cId="1875767901" sldId="391"/>
            <ac:spMk id="23" creationId="{92B35DA3-8E40-4C27-A1E8-6986C5992159}"/>
          </ac:spMkLst>
        </pc:spChg>
        <pc:spChg chg="add mod">
          <ac:chgData name="中田 雄大" userId="62f770ad0d6c1cad" providerId="LiveId" clId="{E6A93A17-C42B-4084-8F06-66D07ED1980F}" dt="2021-02-04T06:23:15.839" v="14735" actId="1076"/>
          <ac:spMkLst>
            <pc:docMk/>
            <pc:sldMk cId="1875767901" sldId="391"/>
            <ac:spMk id="24" creationId="{F92CAC45-A58D-45AD-B996-83CB87C42E11}"/>
          </ac:spMkLst>
        </pc:spChg>
        <pc:spChg chg="add mod">
          <ac:chgData name="中田 雄大" userId="62f770ad0d6c1cad" providerId="LiveId" clId="{E6A93A17-C42B-4084-8F06-66D07ED1980F}" dt="2021-02-04T05:55:06.496" v="13795" actId="1076"/>
          <ac:spMkLst>
            <pc:docMk/>
            <pc:sldMk cId="1875767901" sldId="391"/>
            <ac:spMk id="25" creationId="{49A85896-887F-40DD-AAC4-AD6C0990C370}"/>
          </ac:spMkLst>
        </pc:spChg>
        <pc:spChg chg="add mod">
          <ac:chgData name="中田 雄大" userId="62f770ad0d6c1cad" providerId="LiveId" clId="{E6A93A17-C42B-4084-8F06-66D07ED1980F}" dt="2021-02-04T05:56:02.138" v="13833" actId="692"/>
          <ac:spMkLst>
            <pc:docMk/>
            <pc:sldMk cId="1875767901" sldId="391"/>
            <ac:spMk id="26" creationId="{F3ADB019-6F76-4675-B977-25DC1E8E84D7}"/>
          </ac:spMkLst>
        </pc:spChg>
        <pc:spChg chg="add mod">
          <ac:chgData name="中田 雄大" userId="62f770ad0d6c1cad" providerId="LiveId" clId="{E6A93A17-C42B-4084-8F06-66D07ED1980F}" dt="2021-02-04T06:22:44.009" v="14730" actId="692"/>
          <ac:spMkLst>
            <pc:docMk/>
            <pc:sldMk cId="1875767901" sldId="391"/>
            <ac:spMk id="27" creationId="{2C9CA8A5-2816-4082-B7A7-9B568021D7A8}"/>
          </ac:spMkLst>
        </pc:spChg>
        <pc:spChg chg="add mod">
          <ac:chgData name="中田 雄大" userId="62f770ad0d6c1cad" providerId="LiveId" clId="{E6A93A17-C42B-4084-8F06-66D07ED1980F}" dt="2021-02-04T06:01:21.672" v="14186" actId="1076"/>
          <ac:spMkLst>
            <pc:docMk/>
            <pc:sldMk cId="1875767901" sldId="391"/>
            <ac:spMk id="28" creationId="{924B0505-984E-4F91-9334-BF0C912B74F4}"/>
          </ac:spMkLst>
        </pc:spChg>
        <pc:spChg chg="del">
          <ac:chgData name="中田 雄大" userId="62f770ad0d6c1cad" providerId="LiveId" clId="{E6A93A17-C42B-4084-8F06-66D07ED1980F}" dt="2021-02-04T05:36:26.421" v="13503" actId="478"/>
          <ac:spMkLst>
            <pc:docMk/>
            <pc:sldMk cId="1875767901" sldId="391"/>
            <ac:spMk id="36" creationId="{6B3B251B-38A2-6D4B-8E7E-DA681EAE3A9C}"/>
          </ac:spMkLst>
        </pc:spChg>
        <pc:spChg chg="mod">
          <ac:chgData name="中田 雄大" userId="62f770ad0d6c1cad" providerId="LiveId" clId="{E6A93A17-C42B-4084-8F06-66D07ED1980F}" dt="2021-02-04T06:22:15.344" v="14726" actId="692"/>
          <ac:spMkLst>
            <pc:docMk/>
            <pc:sldMk cId="1875767901" sldId="391"/>
            <ac:spMk id="47" creationId="{77B5B205-7BF1-4243-B0E1-03BC4949AED9}"/>
          </ac:spMkLst>
        </pc:spChg>
        <pc:spChg chg="mod">
          <ac:chgData name="中田 雄大" userId="62f770ad0d6c1cad" providerId="LiveId" clId="{E6A93A17-C42B-4084-8F06-66D07ED1980F}" dt="2021-02-04T05:39:16.673" v="13670" actId="1076"/>
          <ac:spMkLst>
            <pc:docMk/>
            <pc:sldMk cId="1875767901" sldId="391"/>
            <ac:spMk id="48" creationId="{CF83C960-8F8D-C94F-AFEB-A9F9DF0ED7AE}"/>
          </ac:spMkLst>
        </pc:spChg>
        <pc:spChg chg="mod">
          <ac:chgData name="中田 雄大" userId="62f770ad0d6c1cad" providerId="LiveId" clId="{E6A93A17-C42B-4084-8F06-66D07ED1980F}" dt="2021-02-04T05:55:29.074" v="13824"/>
          <ac:spMkLst>
            <pc:docMk/>
            <pc:sldMk cId="1875767901" sldId="391"/>
            <ac:spMk id="49" creationId="{A1FD878D-E7FC-DC43-99E5-27683805FA83}"/>
          </ac:spMkLst>
        </pc:spChg>
        <pc:spChg chg="mod">
          <ac:chgData name="中田 雄大" userId="62f770ad0d6c1cad" providerId="LiveId" clId="{E6A93A17-C42B-4084-8F06-66D07ED1980F}" dt="2021-02-04T05:55:22.883" v="13811"/>
          <ac:spMkLst>
            <pc:docMk/>
            <pc:sldMk cId="1875767901" sldId="391"/>
            <ac:spMk id="50" creationId="{377C3928-7C98-4F45-BBCE-D4A5AB485FD5}"/>
          </ac:spMkLst>
        </pc:spChg>
        <pc:spChg chg="mod">
          <ac:chgData name="中田 雄大" userId="62f770ad0d6c1cad" providerId="LiveId" clId="{E6A93A17-C42B-4084-8F06-66D07ED1980F}" dt="2021-02-04T05:39:32.625" v="13671" actId="1076"/>
          <ac:spMkLst>
            <pc:docMk/>
            <pc:sldMk cId="1875767901" sldId="391"/>
            <ac:spMk id="53" creationId="{199C1B69-4A12-004F-A39D-DC294FDDD68D}"/>
          </ac:spMkLst>
        </pc:spChg>
        <pc:spChg chg="mod">
          <ac:chgData name="中田 雄大" userId="62f770ad0d6c1cad" providerId="LiveId" clId="{E6A93A17-C42B-4084-8F06-66D07ED1980F}" dt="2021-02-04T06:23:06.015" v="14732" actId="1076"/>
          <ac:spMkLst>
            <pc:docMk/>
            <pc:sldMk cId="1875767901" sldId="391"/>
            <ac:spMk id="58" creationId="{4929270A-8E3F-D84D-A95F-A7A783D4D879}"/>
          </ac:spMkLst>
        </pc:spChg>
        <pc:spChg chg="mod">
          <ac:chgData name="中田 雄大" userId="62f770ad0d6c1cad" providerId="LiveId" clId="{E6A93A17-C42B-4084-8F06-66D07ED1980F}" dt="2021-02-04T06:23:10.261" v="14734" actId="1076"/>
          <ac:spMkLst>
            <pc:docMk/>
            <pc:sldMk cId="1875767901" sldId="391"/>
            <ac:spMk id="60" creationId="{0FCA9040-1DEA-1C42-A11F-6CEA9D833586}"/>
          </ac:spMkLst>
        </pc:spChg>
        <pc:picChg chg="mod">
          <ac:chgData name="中田 雄大" userId="62f770ad0d6c1cad" providerId="LiveId" clId="{E6A93A17-C42B-4084-8F06-66D07ED1980F}" dt="2021-02-04T05:49:02.633" v="13753" actId="1076"/>
          <ac:picMkLst>
            <pc:docMk/>
            <pc:sldMk cId="1875767901" sldId="391"/>
            <ac:picMk id="5" creationId="{4CD4CA52-2717-D043-A51D-4AFD56576F2C}"/>
          </ac:picMkLst>
        </pc:picChg>
        <pc:picChg chg="add mod">
          <ac:chgData name="中田 雄大" userId="62f770ad0d6c1cad" providerId="LiveId" clId="{E6A93A17-C42B-4084-8F06-66D07ED1980F}" dt="2021-02-04T06:22:19.570" v="14727" actId="692"/>
          <ac:picMkLst>
            <pc:docMk/>
            <pc:sldMk cId="1875767901" sldId="391"/>
            <ac:picMk id="6" creationId="{6082EAAB-EF47-43F4-A729-4E98B1BE218E}"/>
          </ac:picMkLst>
        </pc:picChg>
        <pc:picChg chg="add mod">
          <ac:chgData name="中田 雄大" userId="62f770ad0d6c1cad" providerId="LiveId" clId="{E6A93A17-C42B-4084-8F06-66D07ED1980F}" dt="2021-02-04T06:23:15.839" v="14735" actId="1076"/>
          <ac:picMkLst>
            <pc:docMk/>
            <pc:sldMk cId="1875767901" sldId="391"/>
            <ac:picMk id="8" creationId="{FE40D68B-8278-4EB5-8B4C-248240247A3F}"/>
          </ac:picMkLst>
        </pc:picChg>
        <pc:picChg chg="mod">
          <ac:chgData name="中田 雄大" userId="62f770ad0d6c1cad" providerId="LiveId" clId="{E6A93A17-C42B-4084-8F06-66D07ED1980F}" dt="2021-02-04T05:39:32.625" v="13671" actId="1076"/>
          <ac:picMkLst>
            <pc:docMk/>
            <pc:sldMk cId="1875767901" sldId="391"/>
            <ac:picMk id="9" creationId="{894AD0E9-CC4C-5A43-901E-D2212B1E1EFF}"/>
          </ac:picMkLst>
        </pc:picChg>
        <pc:picChg chg="mod">
          <ac:chgData name="中田 雄大" userId="62f770ad0d6c1cad" providerId="LiveId" clId="{E6A93A17-C42B-4084-8F06-66D07ED1980F}" dt="2021-02-04T06:23:06.015" v="14732" actId="1076"/>
          <ac:picMkLst>
            <pc:docMk/>
            <pc:sldMk cId="1875767901" sldId="391"/>
            <ac:picMk id="46" creationId="{6D155739-7FA9-204B-BA47-431FDEC5D92C}"/>
          </ac:picMkLst>
        </pc:picChg>
      </pc:sldChg>
      <pc:sldChg chg="addSp delSp modSp mod modNotesTx">
        <pc:chgData name="中田 雄大" userId="62f770ad0d6c1cad" providerId="LiveId" clId="{E6A93A17-C42B-4084-8F06-66D07ED1980F}" dt="2021-02-04T11:49:13.975" v="21911" actId="20577"/>
        <pc:sldMkLst>
          <pc:docMk/>
          <pc:sldMk cId="2050723830" sldId="392"/>
        </pc:sldMkLst>
        <pc:spChg chg="mod">
          <ac:chgData name="中田 雄大" userId="62f770ad0d6c1cad" providerId="LiveId" clId="{E6A93A17-C42B-4084-8F06-66D07ED1980F}" dt="2021-02-04T06:32:35.911" v="15044" actId="1076"/>
          <ac:spMkLst>
            <pc:docMk/>
            <pc:sldMk cId="2050723830" sldId="392"/>
            <ac:spMk id="14" creationId="{AB6CD5B5-490C-F643-BEE6-2B3D485CD984}"/>
          </ac:spMkLst>
        </pc:spChg>
        <pc:spChg chg="add del mod">
          <ac:chgData name="中田 雄大" userId="62f770ad0d6c1cad" providerId="LiveId" clId="{E6A93A17-C42B-4084-8F06-66D07ED1980F}" dt="2021-02-04T06:02:56.947" v="14246" actId="478"/>
          <ac:spMkLst>
            <pc:docMk/>
            <pc:sldMk cId="2050723830" sldId="392"/>
            <ac:spMk id="15" creationId="{EBE8C0CC-BB18-4814-95D6-EBC48EB93771}"/>
          </ac:spMkLst>
        </pc:spChg>
        <pc:spChg chg="mod">
          <ac:chgData name="中田 雄大" userId="62f770ad0d6c1cad" providerId="LiveId" clId="{E6A93A17-C42B-4084-8F06-66D07ED1980F}" dt="2021-02-04T06:33:10.783" v="15087" actId="207"/>
          <ac:spMkLst>
            <pc:docMk/>
            <pc:sldMk cId="2050723830" sldId="392"/>
            <ac:spMk id="17" creationId="{AA5025D9-3C4E-4E4B-BCC3-52523D999342}"/>
          </ac:spMkLst>
        </pc:spChg>
        <pc:spChg chg="del mod">
          <ac:chgData name="中田 雄大" userId="62f770ad0d6c1cad" providerId="LiveId" clId="{E6A93A17-C42B-4084-8F06-66D07ED1980F}" dt="2021-02-04T06:28:00.081" v="14972" actId="478"/>
          <ac:spMkLst>
            <pc:docMk/>
            <pc:sldMk cId="2050723830" sldId="392"/>
            <ac:spMk id="18" creationId="{290B20C1-AF2F-5C4E-A3BC-42E2235480B5}"/>
          </ac:spMkLst>
        </pc:spChg>
        <pc:spChg chg="add mod">
          <ac:chgData name="中田 雄大" userId="62f770ad0d6c1cad" providerId="LiveId" clId="{E6A93A17-C42B-4084-8F06-66D07ED1980F}" dt="2021-02-04T06:05:59.604" v="14327" actId="1037"/>
          <ac:spMkLst>
            <pc:docMk/>
            <pc:sldMk cId="2050723830" sldId="392"/>
            <ac:spMk id="19" creationId="{926F01DD-70B2-4744-A541-CBF4B463726C}"/>
          </ac:spMkLst>
        </pc:spChg>
        <pc:spChg chg="add mod">
          <ac:chgData name="中田 雄大" userId="62f770ad0d6c1cad" providerId="LiveId" clId="{E6A93A17-C42B-4084-8F06-66D07ED1980F}" dt="2021-02-04T06:05:47.184" v="14324" actId="1076"/>
          <ac:spMkLst>
            <pc:docMk/>
            <pc:sldMk cId="2050723830" sldId="392"/>
            <ac:spMk id="20" creationId="{A16FA91F-BE40-49F9-AF5D-B2C1A4885EFA}"/>
          </ac:spMkLst>
        </pc:spChg>
        <pc:spChg chg="mod">
          <ac:chgData name="中田 雄大" userId="62f770ad0d6c1cad" providerId="LiveId" clId="{E6A93A17-C42B-4084-8F06-66D07ED1980F}" dt="2021-02-04T06:23:36.479" v="14739" actId="1076"/>
          <ac:spMkLst>
            <pc:docMk/>
            <pc:sldMk cId="2050723830" sldId="392"/>
            <ac:spMk id="22" creationId="{E82E2037-5084-A940-A573-05E1899A8DD5}"/>
          </ac:spMkLst>
        </pc:spChg>
        <pc:spChg chg="add del mod">
          <ac:chgData name="中田 雄大" userId="62f770ad0d6c1cad" providerId="LiveId" clId="{E6A93A17-C42B-4084-8F06-66D07ED1980F}" dt="2021-02-04T06:23:32.392" v="14738" actId="21"/>
          <ac:spMkLst>
            <pc:docMk/>
            <pc:sldMk cId="2050723830" sldId="392"/>
            <ac:spMk id="33" creationId="{33EE7796-B328-4059-B8E8-133A9C0CA0AA}"/>
          </ac:spMkLst>
        </pc:spChg>
        <pc:spChg chg="add del mod">
          <ac:chgData name="中田 雄大" userId="62f770ad0d6c1cad" providerId="LiveId" clId="{E6A93A17-C42B-4084-8F06-66D07ED1980F}" dt="2021-02-04T06:23:32.392" v="14738" actId="21"/>
          <ac:spMkLst>
            <pc:docMk/>
            <pc:sldMk cId="2050723830" sldId="392"/>
            <ac:spMk id="34" creationId="{640219A7-E36A-4FE3-9DCB-2FA4BDFD3A7C}"/>
          </ac:spMkLst>
        </pc:spChg>
        <pc:spChg chg="add mod">
          <ac:chgData name="中田 雄大" userId="62f770ad0d6c1cad" providerId="LiveId" clId="{E6A93A17-C42B-4084-8F06-66D07ED1980F}" dt="2021-02-04T06:23:42.408" v="14741" actId="1076"/>
          <ac:spMkLst>
            <pc:docMk/>
            <pc:sldMk cId="2050723830" sldId="392"/>
            <ac:spMk id="36" creationId="{BC06123F-17E5-431D-BD88-03B2A91B31FE}"/>
          </ac:spMkLst>
        </pc:spChg>
        <pc:spChg chg="add mod">
          <ac:chgData name="中田 雄大" userId="62f770ad0d6c1cad" providerId="LiveId" clId="{E6A93A17-C42B-4084-8F06-66D07ED1980F}" dt="2021-02-04T06:23:42.408" v="14741" actId="1076"/>
          <ac:spMkLst>
            <pc:docMk/>
            <pc:sldMk cId="2050723830" sldId="392"/>
            <ac:spMk id="41" creationId="{75BC2174-4D94-447C-99F7-79993453A79E}"/>
          </ac:spMkLst>
        </pc:spChg>
        <pc:spChg chg="add mod">
          <ac:chgData name="中田 雄大" userId="62f770ad0d6c1cad" providerId="LiveId" clId="{E6A93A17-C42B-4084-8F06-66D07ED1980F}" dt="2021-02-04T06:23:42.408" v="14741" actId="1076"/>
          <ac:spMkLst>
            <pc:docMk/>
            <pc:sldMk cId="2050723830" sldId="392"/>
            <ac:spMk id="42" creationId="{2714DA4E-2BD4-4AD5-A220-94EE2915584E}"/>
          </ac:spMkLst>
        </pc:spChg>
        <pc:spChg chg="add mod">
          <ac:chgData name="中田 雄大" userId="62f770ad0d6c1cad" providerId="LiveId" clId="{E6A93A17-C42B-4084-8F06-66D07ED1980F}" dt="2021-02-04T06:24:21.257" v="14745" actId="692"/>
          <ac:spMkLst>
            <pc:docMk/>
            <pc:sldMk cId="2050723830" sldId="392"/>
            <ac:spMk id="43" creationId="{6A4F53C2-3268-4759-89B6-7ACE192C2492}"/>
          </ac:spMkLst>
        </pc:spChg>
        <pc:spChg chg="add mod">
          <ac:chgData name="中田 雄大" userId="62f770ad0d6c1cad" providerId="LiveId" clId="{E6A93A17-C42B-4084-8F06-66D07ED1980F}" dt="2021-02-04T06:24:13.655" v="14744" actId="1076"/>
          <ac:spMkLst>
            <pc:docMk/>
            <pc:sldMk cId="2050723830" sldId="392"/>
            <ac:spMk id="44" creationId="{2D6E9673-4EAA-495D-AB58-82F87B7E3F9C}"/>
          </ac:spMkLst>
        </pc:spChg>
        <pc:spChg chg="mod">
          <ac:chgData name="中田 雄大" userId="62f770ad0d6c1cad" providerId="LiveId" clId="{E6A93A17-C42B-4084-8F06-66D07ED1980F}" dt="2021-02-04T06:23:49.353" v="14742" actId="692"/>
          <ac:spMkLst>
            <pc:docMk/>
            <pc:sldMk cId="2050723830" sldId="392"/>
            <ac:spMk id="47" creationId="{77B5B205-7BF1-4243-B0E1-03BC4949AED9}"/>
          </ac:spMkLst>
        </pc:spChg>
        <pc:spChg chg="del mod">
          <ac:chgData name="中田 雄大" userId="62f770ad0d6c1cad" providerId="LiveId" clId="{E6A93A17-C42B-4084-8F06-66D07ED1980F}" dt="2021-02-04T06:05:20.756" v="14320" actId="478"/>
          <ac:spMkLst>
            <pc:docMk/>
            <pc:sldMk cId="2050723830" sldId="392"/>
            <ac:spMk id="48" creationId="{CF83C960-8F8D-C94F-AFEB-A9F9DF0ED7AE}"/>
          </ac:spMkLst>
        </pc:spChg>
        <pc:spChg chg="del mod">
          <ac:chgData name="中田 雄大" userId="62f770ad0d6c1cad" providerId="LiveId" clId="{E6A93A17-C42B-4084-8F06-66D07ED1980F}" dt="2021-02-04T06:23:32.392" v="14738" actId="21"/>
          <ac:spMkLst>
            <pc:docMk/>
            <pc:sldMk cId="2050723830" sldId="392"/>
            <ac:spMk id="53" creationId="{199C1B69-4A12-004F-A39D-DC294FDDD68D}"/>
          </ac:spMkLst>
        </pc:spChg>
        <pc:spChg chg="mod">
          <ac:chgData name="中田 雄大" userId="62f770ad0d6c1cad" providerId="LiveId" clId="{E6A93A17-C42B-4084-8F06-66D07ED1980F}" dt="2021-02-04T06:02:54.002" v="14245"/>
          <ac:spMkLst>
            <pc:docMk/>
            <pc:sldMk cId="2050723830" sldId="392"/>
            <ac:spMk id="60" creationId="{0FCA9040-1DEA-1C42-A11F-6CEA9D833586}"/>
          </ac:spMkLst>
        </pc:spChg>
        <pc:picChg chg="mod">
          <ac:chgData name="中田 雄大" userId="62f770ad0d6c1cad" providerId="LiveId" clId="{E6A93A17-C42B-4084-8F06-66D07ED1980F}" dt="2021-02-04T06:05:47.184" v="14324" actId="1076"/>
          <ac:picMkLst>
            <pc:docMk/>
            <pc:sldMk cId="2050723830" sldId="392"/>
            <ac:picMk id="5" creationId="{4CD4CA52-2717-D043-A51D-4AFD56576F2C}"/>
          </ac:picMkLst>
        </pc:picChg>
        <pc:picChg chg="add del mod">
          <ac:chgData name="中田 雄大" userId="62f770ad0d6c1cad" providerId="LiveId" clId="{E6A93A17-C42B-4084-8F06-66D07ED1980F}" dt="2021-02-04T06:23:32.392" v="14738" actId="21"/>
          <ac:picMkLst>
            <pc:docMk/>
            <pc:sldMk cId="2050723830" sldId="392"/>
            <ac:picMk id="6" creationId="{25D35994-CF38-44ED-8855-55BB0BB6E9FC}"/>
          </ac:picMkLst>
        </pc:picChg>
        <pc:picChg chg="del mod">
          <ac:chgData name="中田 雄大" userId="62f770ad0d6c1cad" providerId="LiveId" clId="{E6A93A17-C42B-4084-8F06-66D07ED1980F}" dt="2021-02-04T06:04:40.451" v="14298" actId="478"/>
          <ac:picMkLst>
            <pc:docMk/>
            <pc:sldMk cId="2050723830" sldId="392"/>
            <ac:picMk id="8" creationId="{30FA92D3-7EFF-DC42-B79E-8782DB82FADA}"/>
          </ac:picMkLst>
        </pc:picChg>
        <pc:picChg chg="add del mod">
          <ac:chgData name="中田 雄大" userId="62f770ad0d6c1cad" providerId="LiveId" clId="{E6A93A17-C42B-4084-8F06-66D07ED1980F}" dt="2021-02-04T06:41:18.580" v="15184" actId="21"/>
          <ac:picMkLst>
            <pc:docMk/>
            <pc:sldMk cId="2050723830" sldId="392"/>
            <ac:picMk id="9" creationId="{294E85CB-17DE-48BE-BD3A-38171750115A}"/>
          </ac:picMkLst>
        </pc:picChg>
        <pc:picChg chg="add del mod">
          <ac:chgData name="中田 雄大" userId="62f770ad0d6c1cad" providerId="LiveId" clId="{E6A93A17-C42B-4084-8F06-66D07ED1980F}" dt="2021-02-04T06:18:28.434" v="14674" actId="478"/>
          <ac:picMkLst>
            <pc:docMk/>
            <pc:sldMk cId="2050723830" sldId="392"/>
            <ac:picMk id="11" creationId="{F21B55EB-DF26-4383-96B5-CD65E8F9E577}"/>
          </ac:picMkLst>
        </pc:picChg>
        <pc:picChg chg="add del mod">
          <ac:chgData name="中田 雄大" userId="62f770ad0d6c1cad" providerId="LiveId" clId="{E6A93A17-C42B-4084-8F06-66D07ED1980F}" dt="2021-02-04T06:23:32.392" v="14738" actId="21"/>
          <ac:picMkLst>
            <pc:docMk/>
            <pc:sldMk cId="2050723830" sldId="392"/>
            <ac:picMk id="13" creationId="{B55F593B-FBEE-4674-9DFA-786693BDFA99}"/>
          </ac:picMkLst>
        </pc:picChg>
        <pc:picChg chg="add mod">
          <ac:chgData name="中田 雄大" userId="62f770ad0d6c1cad" providerId="LiveId" clId="{E6A93A17-C42B-4084-8F06-66D07ED1980F}" dt="2021-02-04T06:23:36.479" v="14739" actId="1076"/>
          <ac:picMkLst>
            <pc:docMk/>
            <pc:sldMk cId="2050723830" sldId="392"/>
            <ac:picMk id="16" creationId="{D9EDFAA7-4308-47A6-A65D-78B99A62B29D}"/>
          </ac:picMkLst>
        </pc:picChg>
        <pc:picChg chg="add mod">
          <ac:chgData name="中田 雄大" userId="62f770ad0d6c1cad" providerId="LiveId" clId="{E6A93A17-C42B-4084-8F06-66D07ED1980F}" dt="2021-02-04T06:41:25.429" v="15185" actId="1076"/>
          <ac:picMkLst>
            <pc:docMk/>
            <pc:sldMk cId="2050723830" sldId="392"/>
            <ac:picMk id="21" creationId="{CB2AB12B-2BD0-46BD-B799-AD9C9E663CC3}"/>
          </ac:picMkLst>
        </pc:picChg>
        <pc:picChg chg="add del mod">
          <ac:chgData name="中田 雄大" userId="62f770ad0d6c1cad" providerId="LiveId" clId="{E6A93A17-C42B-4084-8F06-66D07ED1980F}" dt="2021-02-04T06:23:32.392" v="14738" actId="21"/>
          <ac:picMkLst>
            <pc:docMk/>
            <pc:sldMk cId="2050723830" sldId="392"/>
            <ac:picMk id="23" creationId="{BE137895-701A-46AE-ACCF-37F462E3FA64}"/>
          </ac:picMkLst>
        </pc:picChg>
        <pc:picChg chg="add del mod">
          <ac:chgData name="中田 雄大" userId="62f770ad0d6c1cad" providerId="LiveId" clId="{E6A93A17-C42B-4084-8F06-66D07ED1980F}" dt="2021-02-04T06:23:32.392" v="14738" actId="21"/>
          <ac:picMkLst>
            <pc:docMk/>
            <pc:sldMk cId="2050723830" sldId="392"/>
            <ac:picMk id="24" creationId="{FFAB44E1-3053-440A-A7E8-CDC2E6F7CF06}"/>
          </ac:picMkLst>
        </pc:picChg>
        <pc:picChg chg="add mod">
          <ac:chgData name="中田 雄大" userId="62f770ad0d6c1cad" providerId="LiveId" clId="{E6A93A17-C42B-4084-8F06-66D07ED1980F}" dt="2021-02-04T06:41:25.429" v="15185" actId="1076"/>
          <ac:picMkLst>
            <pc:docMk/>
            <pc:sldMk cId="2050723830" sldId="392"/>
            <ac:picMk id="26" creationId="{833491D8-61C1-4431-86A9-698B9113E6FE}"/>
          </ac:picMkLst>
        </pc:picChg>
        <pc:picChg chg="add del mod">
          <ac:chgData name="中田 雄大" userId="62f770ad0d6c1cad" providerId="LiveId" clId="{E6A93A17-C42B-4084-8F06-66D07ED1980F}" dt="2021-02-04T06:41:18.580" v="15184" actId="21"/>
          <ac:picMkLst>
            <pc:docMk/>
            <pc:sldMk cId="2050723830" sldId="392"/>
            <ac:picMk id="28" creationId="{FE7ADEF0-820B-471E-99F7-15545B1E5235}"/>
          </ac:picMkLst>
        </pc:picChg>
        <pc:picChg chg="add mod">
          <ac:chgData name="中田 雄大" userId="62f770ad0d6c1cad" providerId="LiveId" clId="{E6A93A17-C42B-4084-8F06-66D07ED1980F}" dt="2021-02-04T06:23:42.408" v="14741" actId="1076"/>
          <ac:picMkLst>
            <pc:docMk/>
            <pc:sldMk cId="2050723830" sldId="392"/>
            <ac:picMk id="35" creationId="{2CBA3CE1-483F-4727-80DF-87F8E0F3C2CE}"/>
          </ac:picMkLst>
        </pc:picChg>
        <pc:picChg chg="add mod">
          <ac:chgData name="中田 雄大" userId="62f770ad0d6c1cad" providerId="LiveId" clId="{E6A93A17-C42B-4084-8F06-66D07ED1980F}" dt="2021-02-04T06:23:42.408" v="14741" actId="1076"/>
          <ac:picMkLst>
            <pc:docMk/>
            <pc:sldMk cId="2050723830" sldId="392"/>
            <ac:picMk id="37" creationId="{F5E7E814-9E7F-445B-92C3-0AD44506BB85}"/>
          </ac:picMkLst>
        </pc:picChg>
        <pc:picChg chg="add mod">
          <ac:chgData name="中田 雄大" userId="62f770ad0d6c1cad" providerId="LiveId" clId="{E6A93A17-C42B-4084-8F06-66D07ED1980F}" dt="2021-02-04T06:23:42.408" v="14741" actId="1076"/>
          <ac:picMkLst>
            <pc:docMk/>
            <pc:sldMk cId="2050723830" sldId="392"/>
            <ac:picMk id="38" creationId="{4D475276-4DBA-4DCB-8130-B7B38D8F541B}"/>
          </ac:picMkLst>
        </pc:picChg>
        <pc:picChg chg="add mod">
          <ac:chgData name="中田 雄大" userId="62f770ad0d6c1cad" providerId="LiveId" clId="{E6A93A17-C42B-4084-8F06-66D07ED1980F}" dt="2021-02-04T06:23:42.408" v="14741" actId="1076"/>
          <ac:picMkLst>
            <pc:docMk/>
            <pc:sldMk cId="2050723830" sldId="392"/>
            <ac:picMk id="39" creationId="{51D351DE-5918-4FDB-8C35-7EE88CC03FE2}"/>
          </ac:picMkLst>
        </pc:picChg>
        <pc:picChg chg="add mod">
          <ac:chgData name="中田 雄大" userId="62f770ad0d6c1cad" providerId="LiveId" clId="{E6A93A17-C42B-4084-8F06-66D07ED1980F}" dt="2021-02-04T06:23:42.408" v="14741" actId="1076"/>
          <ac:picMkLst>
            <pc:docMk/>
            <pc:sldMk cId="2050723830" sldId="392"/>
            <ac:picMk id="40" creationId="{88D03983-A00E-458B-BA2C-047919E624C2}"/>
          </ac:picMkLst>
        </pc:picChg>
        <pc:picChg chg="add mod">
          <ac:chgData name="中田 雄大" userId="62f770ad0d6c1cad" providerId="LiveId" clId="{E6A93A17-C42B-4084-8F06-66D07ED1980F}" dt="2021-02-04T06:41:30.038" v="15187" actId="1076"/>
          <ac:picMkLst>
            <pc:docMk/>
            <pc:sldMk cId="2050723830" sldId="392"/>
            <ac:picMk id="45" creationId="{37E93845-0DBD-457F-BBBA-C5CC09E4D27C}"/>
          </ac:picMkLst>
        </pc:picChg>
        <pc:picChg chg="del mod">
          <ac:chgData name="中田 雄大" userId="62f770ad0d6c1cad" providerId="LiveId" clId="{E6A93A17-C42B-4084-8F06-66D07ED1980F}" dt="2021-02-04T06:23:32.392" v="14738" actId="21"/>
          <ac:picMkLst>
            <pc:docMk/>
            <pc:sldMk cId="2050723830" sldId="392"/>
            <ac:picMk id="46" creationId="{6D155739-7FA9-204B-BA47-431FDEC5D92C}"/>
          </ac:picMkLst>
        </pc:picChg>
        <pc:picChg chg="add mod">
          <ac:chgData name="中田 雄大" userId="62f770ad0d6c1cad" providerId="LiveId" clId="{E6A93A17-C42B-4084-8F06-66D07ED1980F}" dt="2021-02-04T06:41:30.038" v="15187" actId="1076"/>
          <ac:picMkLst>
            <pc:docMk/>
            <pc:sldMk cId="2050723830" sldId="392"/>
            <ac:picMk id="49" creationId="{CEEA6AF4-B600-4336-897E-9A33212256C1}"/>
          </ac:picMkLst>
        </pc:picChg>
      </pc:sldChg>
      <pc:sldChg chg="addSp delSp modSp mod modShow modNotesTx">
        <pc:chgData name="中田 雄大" userId="62f770ad0d6c1cad" providerId="LiveId" clId="{E6A93A17-C42B-4084-8F06-66D07ED1980F}" dt="2021-02-04T11:21:12.223" v="21800" actId="20577"/>
        <pc:sldMkLst>
          <pc:docMk/>
          <pc:sldMk cId="1188777254" sldId="393"/>
        </pc:sldMkLst>
        <pc:spChg chg="mod">
          <ac:chgData name="中田 雄大" userId="62f770ad0d6c1cad" providerId="LiveId" clId="{E6A93A17-C42B-4084-8F06-66D07ED1980F}" dt="2021-02-04T06:36:03.350" v="15139" actId="1076"/>
          <ac:spMkLst>
            <pc:docMk/>
            <pc:sldMk cId="1188777254" sldId="393"/>
            <ac:spMk id="16" creationId="{E57A7A7E-49DA-0F40-AE54-FC6C17D6CB8D}"/>
          </ac:spMkLst>
        </pc:spChg>
        <pc:spChg chg="mod">
          <ac:chgData name="中田 雄大" userId="62f770ad0d6c1cad" providerId="LiveId" clId="{E6A93A17-C42B-4084-8F06-66D07ED1980F}" dt="2021-02-04T10:52:25.447" v="21563" actId="1076"/>
          <ac:spMkLst>
            <pc:docMk/>
            <pc:sldMk cId="1188777254" sldId="393"/>
            <ac:spMk id="20" creationId="{1896ABBF-8B4E-AC44-A28C-354ECB56D9E9}"/>
          </ac:spMkLst>
        </pc:spChg>
        <pc:spChg chg="mod">
          <ac:chgData name="中田 雄大" userId="62f770ad0d6c1cad" providerId="LiveId" clId="{E6A93A17-C42B-4084-8F06-66D07ED1980F}" dt="2021-02-04T06:56:36.413" v="15277" actId="1076"/>
          <ac:spMkLst>
            <pc:docMk/>
            <pc:sldMk cId="1188777254" sldId="393"/>
            <ac:spMk id="23" creationId="{4121C9C9-5441-8647-BCF7-4E2E0A6421DC}"/>
          </ac:spMkLst>
        </pc:spChg>
        <pc:spChg chg="mod">
          <ac:chgData name="中田 雄大" userId="62f770ad0d6c1cad" providerId="LiveId" clId="{E6A93A17-C42B-4084-8F06-66D07ED1980F}" dt="2021-02-04T06:49:19.869" v="15270" actId="20577"/>
          <ac:spMkLst>
            <pc:docMk/>
            <pc:sldMk cId="1188777254" sldId="393"/>
            <ac:spMk id="25" creationId="{B950AC04-57F6-BC48-A642-2FDD1AFA52AA}"/>
          </ac:spMkLst>
        </pc:spChg>
        <pc:spChg chg="del">
          <ac:chgData name="中田 雄大" userId="62f770ad0d6c1cad" providerId="LiveId" clId="{E6A93A17-C42B-4084-8F06-66D07ED1980F}" dt="2021-02-04T06:35:55.119" v="15138" actId="478"/>
          <ac:spMkLst>
            <pc:docMk/>
            <pc:sldMk cId="1188777254" sldId="393"/>
            <ac:spMk id="27" creationId="{9863DDF0-44C5-214D-BD7F-9C451A227CCA}"/>
          </ac:spMkLst>
        </pc:spChg>
        <pc:spChg chg="del">
          <ac:chgData name="中田 雄大" userId="62f770ad0d6c1cad" providerId="LiveId" clId="{E6A93A17-C42B-4084-8F06-66D07ED1980F}" dt="2021-02-04T06:34:30.243" v="15124" actId="478"/>
          <ac:spMkLst>
            <pc:docMk/>
            <pc:sldMk cId="1188777254" sldId="393"/>
            <ac:spMk id="33" creationId="{B4C5D9AA-0D60-0640-8D6F-51F6BF2640DB}"/>
          </ac:spMkLst>
        </pc:spChg>
        <pc:spChg chg="del">
          <ac:chgData name="中田 雄大" userId="62f770ad0d6c1cad" providerId="LiveId" clId="{E6A93A17-C42B-4084-8F06-66D07ED1980F}" dt="2021-02-04T06:35:55.119" v="15138" actId="478"/>
          <ac:spMkLst>
            <pc:docMk/>
            <pc:sldMk cId="1188777254" sldId="393"/>
            <ac:spMk id="34" creationId="{F7CB6A83-1825-8D41-9AB6-45351D645D4E}"/>
          </ac:spMkLst>
        </pc:spChg>
        <pc:spChg chg="del">
          <ac:chgData name="中田 雄大" userId="62f770ad0d6c1cad" providerId="LiveId" clId="{E6A93A17-C42B-4084-8F06-66D07ED1980F}" dt="2021-02-04T06:34:30.243" v="15124" actId="478"/>
          <ac:spMkLst>
            <pc:docMk/>
            <pc:sldMk cId="1188777254" sldId="393"/>
            <ac:spMk id="35" creationId="{30930547-9D72-C540-9D3E-960D09F53CF1}"/>
          </ac:spMkLst>
        </pc:spChg>
        <pc:spChg chg="mod">
          <ac:chgData name="中田 雄大" userId="62f770ad0d6c1cad" providerId="LiveId" clId="{E6A93A17-C42B-4084-8F06-66D07ED1980F}" dt="2021-02-04T06:28:34.994" v="14983"/>
          <ac:spMkLst>
            <pc:docMk/>
            <pc:sldMk cId="1188777254" sldId="393"/>
            <ac:spMk id="36" creationId="{6B3B251B-38A2-6D4B-8E7E-DA681EAE3A9C}"/>
          </ac:spMkLst>
        </pc:spChg>
        <pc:spChg chg="del">
          <ac:chgData name="中田 雄大" userId="62f770ad0d6c1cad" providerId="LiveId" clId="{E6A93A17-C42B-4084-8F06-66D07ED1980F}" dt="2021-02-04T06:34:30.243" v="15124" actId="478"/>
          <ac:spMkLst>
            <pc:docMk/>
            <pc:sldMk cId="1188777254" sldId="393"/>
            <ac:spMk id="37" creationId="{03F3C0C6-900C-3F42-B5BA-57AAB9F26879}"/>
          </ac:spMkLst>
        </pc:spChg>
        <pc:spChg chg="mod ord">
          <ac:chgData name="中田 雄大" userId="62f770ad0d6c1cad" providerId="LiveId" clId="{E6A93A17-C42B-4084-8F06-66D07ED1980F}" dt="2021-02-04T07:05:40.189" v="15846"/>
          <ac:spMkLst>
            <pc:docMk/>
            <pc:sldMk cId="1188777254" sldId="393"/>
            <ac:spMk id="38" creationId="{2349621A-210D-CF46-9296-9A57EAFCF8A3}"/>
          </ac:spMkLst>
        </pc:spChg>
        <pc:spChg chg="mod">
          <ac:chgData name="中田 雄大" userId="62f770ad0d6c1cad" providerId="LiveId" clId="{E6A93A17-C42B-4084-8F06-66D07ED1980F}" dt="2021-02-04T06:47:50.117" v="15262" actId="1037"/>
          <ac:spMkLst>
            <pc:docMk/>
            <pc:sldMk cId="1188777254" sldId="393"/>
            <ac:spMk id="40" creationId="{8046531C-E2ED-5747-AB49-90BA906BBF06}"/>
          </ac:spMkLst>
        </pc:spChg>
        <pc:spChg chg="del">
          <ac:chgData name="中田 雄大" userId="62f770ad0d6c1cad" providerId="LiveId" clId="{E6A93A17-C42B-4084-8F06-66D07ED1980F}" dt="2021-02-04T06:35:55.119" v="15138" actId="478"/>
          <ac:spMkLst>
            <pc:docMk/>
            <pc:sldMk cId="1188777254" sldId="393"/>
            <ac:spMk id="41" creationId="{697EF915-3E4B-194E-9A7C-203B8402B359}"/>
          </ac:spMkLst>
        </pc:spChg>
        <pc:spChg chg="del">
          <ac:chgData name="中田 雄大" userId="62f770ad0d6c1cad" providerId="LiveId" clId="{E6A93A17-C42B-4084-8F06-66D07ED1980F}" dt="2021-02-04T06:35:55.119" v="15138" actId="478"/>
          <ac:spMkLst>
            <pc:docMk/>
            <pc:sldMk cId="1188777254" sldId="393"/>
            <ac:spMk id="42" creationId="{B3F0D6E8-688A-4740-B0DC-3B9011BD88D9}"/>
          </ac:spMkLst>
        </pc:spChg>
        <pc:spChg chg="mod ord">
          <ac:chgData name="中田 雄大" userId="62f770ad0d6c1cad" providerId="LiveId" clId="{E6A93A17-C42B-4084-8F06-66D07ED1980F}" dt="2021-02-04T07:06:56.164" v="15972" actId="1076"/>
          <ac:spMkLst>
            <pc:docMk/>
            <pc:sldMk cId="1188777254" sldId="393"/>
            <ac:spMk id="43" creationId="{F2868692-6F51-1C4E-98E1-E533F18EEA95}"/>
          </ac:spMkLst>
        </pc:spChg>
        <pc:spChg chg="del">
          <ac:chgData name="中田 雄大" userId="62f770ad0d6c1cad" providerId="LiveId" clId="{E6A93A17-C42B-4084-8F06-66D07ED1980F}" dt="2021-02-04T06:35:55.119" v="15138" actId="478"/>
          <ac:spMkLst>
            <pc:docMk/>
            <pc:sldMk cId="1188777254" sldId="393"/>
            <ac:spMk id="45" creationId="{CDB32FB1-F823-CD4B-BEBF-FF5B72CA9AE8}"/>
          </ac:spMkLst>
        </pc:spChg>
        <pc:spChg chg="add del mod">
          <ac:chgData name="中田 雄大" userId="62f770ad0d6c1cad" providerId="LiveId" clId="{E6A93A17-C42B-4084-8F06-66D07ED1980F}" dt="2021-02-04T06:34:41.509" v="15127" actId="478"/>
          <ac:spMkLst>
            <pc:docMk/>
            <pc:sldMk cId="1188777254" sldId="393"/>
            <ac:spMk id="47" creationId="{622FF78F-FDC7-47D9-98FC-517B7BB56416}"/>
          </ac:spMkLst>
        </pc:spChg>
        <pc:spChg chg="del">
          <ac:chgData name="中田 雄大" userId="62f770ad0d6c1cad" providerId="LiveId" clId="{E6A93A17-C42B-4084-8F06-66D07ED1980F}" dt="2021-02-04T06:34:30.243" v="15124" actId="478"/>
          <ac:spMkLst>
            <pc:docMk/>
            <pc:sldMk cId="1188777254" sldId="393"/>
            <ac:spMk id="49" creationId="{9998AA34-016B-B147-9F5D-2A7A55BCE78D}"/>
          </ac:spMkLst>
        </pc:spChg>
        <pc:spChg chg="mod">
          <ac:chgData name="中田 雄大" userId="62f770ad0d6c1cad" providerId="LiveId" clId="{E6A93A17-C42B-4084-8F06-66D07ED1980F}" dt="2021-02-04T06:40:33.399" v="15179" actId="1076"/>
          <ac:spMkLst>
            <pc:docMk/>
            <pc:sldMk cId="1188777254" sldId="393"/>
            <ac:spMk id="50" creationId="{9D3D40B5-3899-CA49-A730-7A3B6D6EDBD3}"/>
          </ac:spMkLst>
        </pc:spChg>
        <pc:spChg chg="mod">
          <ac:chgData name="中田 雄大" userId="62f770ad0d6c1cad" providerId="LiveId" clId="{E6A93A17-C42B-4084-8F06-66D07ED1980F}" dt="2021-02-04T06:36:09.627" v="15140" actId="207"/>
          <ac:spMkLst>
            <pc:docMk/>
            <pc:sldMk cId="1188777254" sldId="393"/>
            <ac:spMk id="51" creationId="{21811F8E-F34B-5A48-A965-B92435491FA5}"/>
          </ac:spMkLst>
        </pc:spChg>
        <pc:spChg chg="del">
          <ac:chgData name="中田 雄大" userId="62f770ad0d6c1cad" providerId="LiveId" clId="{E6A93A17-C42B-4084-8F06-66D07ED1980F}" dt="2021-02-04T06:47:55.704" v="15263" actId="21"/>
          <ac:spMkLst>
            <pc:docMk/>
            <pc:sldMk cId="1188777254" sldId="393"/>
            <ac:spMk id="52" creationId="{4560E131-3B6C-DA41-B4D6-4A3E92127E58}"/>
          </ac:spMkLst>
        </pc:spChg>
        <pc:spChg chg="del">
          <ac:chgData name="中田 雄大" userId="62f770ad0d6c1cad" providerId="LiveId" clId="{E6A93A17-C42B-4084-8F06-66D07ED1980F}" dt="2021-02-04T06:48:14.674" v="15264" actId="478"/>
          <ac:spMkLst>
            <pc:docMk/>
            <pc:sldMk cId="1188777254" sldId="393"/>
            <ac:spMk id="55" creationId="{C4A03541-C91D-4A47-8D11-24728F385831}"/>
          </ac:spMkLst>
        </pc:spChg>
        <pc:spChg chg="mod">
          <ac:chgData name="中田 雄大" userId="62f770ad0d6c1cad" providerId="LiveId" clId="{E6A93A17-C42B-4084-8F06-66D07ED1980F}" dt="2021-02-04T06:21:34.713" v="14722" actId="207"/>
          <ac:spMkLst>
            <pc:docMk/>
            <pc:sldMk cId="1188777254" sldId="393"/>
            <ac:spMk id="56" creationId="{982EF3F3-A880-4641-A7D1-E81E9B10C975}"/>
          </ac:spMkLst>
        </pc:spChg>
        <pc:spChg chg="del">
          <ac:chgData name="中田 雄大" userId="62f770ad0d6c1cad" providerId="LiveId" clId="{E6A93A17-C42B-4084-8F06-66D07ED1980F}" dt="2021-02-04T06:45:52.944" v="15237" actId="478"/>
          <ac:spMkLst>
            <pc:docMk/>
            <pc:sldMk cId="1188777254" sldId="393"/>
            <ac:spMk id="57" creationId="{F99D716C-B797-D34A-A252-0C1D8D572401}"/>
          </ac:spMkLst>
        </pc:spChg>
        <pc:spChg chg="add del mod">
          <ac:chgData name="中田 雄大" userId="62f770ad0d6c1cad" providerId="LiveId" clId="{E6A93A17-C42B-4084-8F06-66D07ED1980F}" dt="2021-02-04T06:34:44.564" v="15128" actId="478"/>
          <ac:spMkLst>
            <pc:docMk/>
            <pc:sldMk cId="1188777254" sldId="393"/>
            <ac:spMk id="60" creationId="{1A1DA5C1-B248-4A5C-BE8A-071E1E547D93}"/>
          </ac:spMkLst>
        </pc:spChg>
        <pc:spChg chg="add del mod">
          <ac:chgData name="中田 雄大" userId="62f770ad0d6c1cad" providerId="LiveId" clId="{E6A93A17-C42B-4084-8F06-66D07ED1980F}" dt="2021-02-04T06:34:57.358" v="15131" actId="478"/>
          <ac:spMkLst>
            <pc:docMk/>
            <pc:sldMk cId="1188777254" sldId="393"/>
            <ac:spMk id="61" creationId="{D648C862-0DFA-4EFE-93BD-4BA82484E9C4}"/>
          </ac:spMkLst>
        </pc:spChg>
        <pc:spChg chg="add mod">
          <ac:chgData name="中田 雄大" userId="62f770ad0d6c1cad" providerId="LiveId" clId="{E6A93A17-C42B-4084-8F06-66D07ED1980F}" dt="2021-02-04T06:36:51.990" v="15146" actId="1076"/>
          <ac:spMkLst>
            <pc:docMk/>
            <pc:sldMk cId="1188777254" sldId="393"/>
            <ac:spMk id="67" creationId="{EB45AE4C-F936-44B0-88C0-A4EED9F3F91F}"/>
          </ac:spMkLst>
        </pc:spChg>
        <pc:spChg chg="add del mod">
          <ac:chgData name="中田 雄大" userId="62f770ad0d6c1cad" providerId="LiveId" clId="{E6A93A17-C42B-4084-8F06-66D07ED1980F}" dt="2021-02-04T06:36:30.339" v="15143" actId="478"/>
          <ac:spMkLst>
            <pc:docMk/>
            <pc:sldMk cId="1188777254" sldId="393"/>
            <ac:spMk id="68" creationId="{79A1B73D-306A-40EE-BC35-9B54606F1BFC}"/>
          </ac:spMkLst>
        </pc:spChg>
        <pc:spChg chg="add del mod">
          <ac:chgData name="中田 雄大" userId="62f770ad0d6c1cad" providerId="LiveId" clId="{E6A93A17-C42B-4084-8F06-66D07ED1980F}" dt="2021-02-04T06:40:36.727" v="15180" actId="21"/>
          <ac:spMkLst>
            <pc:docMk/>
            <pc:sldMk cId="1188777254" sldId="393"/>
            <ac:spMk id="69" creationId="{56F0601A-F3FD-41E9-AA8D-6ECDD33D0A6F}"/>
          </ac:spMkLst>
        </pc:spChg>
        <pc:spChg chg="add del mod">
          <ac:chgData name="中田 雄大" userId="62f770ad0d6c1cad" providerId="LiveId" clId="{E6A93A17-C42B-4084-8F06-66D07ED1980F}" dt="2021-02-04T06:40:36.727" v="15180" actId="21"/>
          <ac:spMkLst>
            <pc:docMk/>
            <pc:sldMk cId="1188777254" sldId="393"/>
            <ac:spMk id="70" creationId="{92E77F13-5974-4917-B749-0F903B918285}"/>
          </ac:spMkLst>
        </pc:spChg>
        <pc:spChg chg="add mod">
          <ac:chgData name="中田 雄大" userId="62f770ad0d6c1cad" providerId="LiveId" clId="{E6A93A17-C42B-4084-8F06-66D07ED1980F}" dt="2021-02-04T06:40:54.094" v="15181" actId="1076"/>
          <ac:spMkLst>
            <pc:docMk/>
            <pc:sldMk cId="1188777254" sldId="393"/>
            <ac:spMk id="71" creationId="{8E4022D4-6550-4F22-8120-027F9ED3060F}"/>
          </ac:spMkLst>
        </pc:spChg>
        <pc:spChg chg="add mod">
          <ac:chgData name="中田 雄大" userId="62f770ad0d6c1cad" providerId="LiveId" clId="{E6A93A17-C42B-4084-8F06-66D07ED1980F}" dt="2021-02-04T06:40:54.094" v="15181" actId="1076"/>
          <ac:spMkLst>
            <pc:docMk/>
            <pc:sldMk cId="1188777254" sldId="393"/>
            <ac:spMk id="72" creationId="{7B01339E-EB2B-4386-B004-657E8249C50C}"/>
          </ac:spMkLst>
        </pc:spChg>
        <pc:spChg chg="add mod">
          <ac:chgData name="中田 雄大" userId="62f770ad0d6c1cad" providerId="LiveId" clId="{E6A93A17-C42B-4084-8F06-66D07ED1980F}" dt="2021-02-04T06:41:01.478" v="15183" actId="1076"/>
          <ac:spMkLst>
            <pc:docMk/>
            <pc:sldMk cId="1188777254" sldId="393"/>
            <ac:spMk id="75" creationId="{FF887B05-1793-4B15-8C20-CA8DEC650DF0}"/>
          </ac:spMkLst>
        </pc:spChg>
        <pc:spChg chg="add mod">
          <ac:chgData name="中田 雄大" userId="62f770ad0d6c1cad" providerId="LiveId" clId="{E6A93A17-C42B-4084-8F06-66D07ED1980F}" dt="2021-02-04T06:41:01.478" v="15183" actId="1076"/>
          <ac:spMkLst>
            <pc:docMk/>
            <pc:sldMk cId="1188777254" sldId="393"/>
            <ac:spMk id="76" creationId="{F093E814-303E-49EE-9CBD-430B185172DF}"/>
          </ac:spMkLst>
        </pc:spChg>
        <pc:spChg chg="add mod">
          <ac:chgData name="中田 雄大" userId="62f770ad0d6c1cad" providerId="LiveId" clId="{E6A93A17-C42B-4084-8F06-66D07ED1980F}" dt="2021-02-04T06:43:45.934" v="15216" actId="1076"/>
          <ac:spMkLst>
            <pc:docMk/>
            <pc:sldMk cId="1188777254" sldId="393"/>
            <ac:spMk id="77" creationId="{550DAB35-C335-49E1-AA20-FF4FAD0A70BB}"/>
          </ac:spMkLst>
        </pc:spChg>
        <pc:spChg chg="add mod">
          <ac:chgData name="中田 雄大" userId="62f770ad0d6c1cad" providerId="LiveId" clId="{E6A93A17-C42B-4084-8F06-66D07ED1980F}" dt="2021-02-04T06:43:36.334" v="15214" actId="1076"/>
          <ac:spMkLst>
            <pc:docMk/>
            <pc:sldMk cId="1188777254" sldId="393"/>
            <ac:spMk id="78" creationId="{CC1D53E1-5AF4-4400-82D6-BCC85B76B4FC}"/>
          </ac:spMkLst>
        </pc:spChg>
        <pc:spChg chg="add mod">
          <ac:chgData name="中田 雄大" userId="62f770ad0d6c1cad" providerId="LiveId" clId="{E6A93A17-C42B-4084-8F06-66D07ED1980F}" dt="2021-02-04T06:43:43.718" v="15215" actId="1076"/>
          <ac:spMkLst>
            <pc:docMk/>
            <pc:sldMk cId="1188777254" sldId="393"/>
            <ac:spMk id="79" creationId="{58D4F35E-7101-4C34-8E02-4D5183F01EC7}"/>
          </ac:spMkLst>
        </pc:spChg>
        <pc:spChg chg="add del mod">
          <ac:chgData name="中田 雄大" userId="62f770ad0d6c1cad" providerId="LiveId" clId="{E6A93A17-C42B-4084-8F06-66D07ED1980F}" dt="2021-02-04T06:43:16.374" v="15210" actId="21"/>
          <ac:spMkLst>
            <pc:docMk/>
            <pc:sldMk cId="1188777254" sldId="393"/>
            <ac:spMk id="80" creationId="{736C5A6A-F2AF-4668-875C-4C0407461863}"/>
          </ac:spMkLst>
        </pc:spChg>
        <pc:spChg chg="add mod">
          <ac:chgData name="中田 雄大" userId="62f770ad0d6c1cad" providerId="LiveId" clId="{E6A93A17-C42B-4084-8F06-66D07ED1980F}" dt="2021-02-04T06:43:55.749" v="15218" actId="1076"/>
          <ac:spMkLst>
            <pc:docMk/>
            <pc:sldMk cId="1188777254" sldId="393"/>
            <ac:spMk id="82" creationId="{89C5CC30-E32B-4A08-BC0E-C879A4FB966A}"/>
          </ac:spMkLst>
        </pc:spChg>
        <pc:spChg chg="add mod">
          <ac:chgData name="中田 雄大" userId="62f770ad0d6c1cad" providerId="LiveId" clId="{E6A93A17-C42B-4084-8F06-66D07ED1980F}" dt="2021-02-04T06:45:24.774" v="15232" actId="14100"/>
          <ac:spMkLst>
            <pc:docMk/>
            <pc:sldMk cId="1188777254" sldId="393"/>
            <ac:spMk id="83" creationId="{7DAA7462-96BF-483B-9632-2095FE5477A6}"/>
          </ac:spMkLst>
        </pc:spChg>
        <pc:spChg chg="add mod">
          <ac:chgData name="中田 雄大" userId="62f770ad0d6c1cad" providerId="LiveId" clId="{E6A93A17-C42B-4084-8F06-66D07ED1980F}" dt="2021-02-04T06:45:46.662" v="15234" actId="1076"/>
          <ac:spMkLst>
            <pc:docMk/>
            <pc:sldMk cId="1188777254" sldId="393"/>
            <ac:spMk id="84" creationId="{999E9D81-5503-4E38-BF19-4214D7D3F8A7}"/>
          </ac:spMkLst>
        </pc:spChg>
        <pc:spChg chg="add mod">
          <ac:chgData name="中田 雄大" userId="62f770ad0d6c1cad" providerId="LiveId" clId="{E6A93A17-C42B-4084-8F06-66D07ED1980F}" dt="2021-02-04T06:45:55.662" v="15238" actId="1076"/>
          <ac:spMkLst>
            <pc:docMk/>
            <pc:sldMk cId="1188777254" sldId="393"/>
            <ac:spMk id="85" creationId="{8487BC21-0AF0-429E-9FCC-C9B7BF145028}"/>
          </ac:spMkLst>
        </pc:spChg>
        <pc:spChg chg="add mod">
          <ac:chgData name="中田 雄大" userId="62f770ad0d6c1cad" providerId="LiveId" clId="{E6A93A17-C42B-4084-8F06-66D07ED1980F}" dt="2021-02-04T06:48:43.488" v="15268" actId="1037"/>
          <ac:spMkLst>
            <pc:docMk/>
            <pc:sldMk cId="1188777254" sldId="393"/>
            <ac:spMk id="86" creationId="{6F9BEE18-2B63-4628-A8A0-FEC4EB1C25A1}"/>
          </ac:spMkLst>
        </pc:spChg>
        <pc:picChg chg="del">
          <ac:chgData name="中田 雄大" userId="62f770ad0d6c1cad" providerId="LiveId" clId="{E6A93A17-C42B-4084-8F06-66D07ED1980F}" dt="2021-02-04T06:34:30.243" v="15124" actId="478"/>
          <ac:picMkLst>
            <pc:docMk/>
            <pc:sldMk cId="1188777254" sldId="393"/>
            <ac:picMk id="8" creationId="{30FA92D3-7EFF-DC42-B79E-8782DB82FADA}"/>
          </ac:picMkLst>
        </pc:picChg>
        <pc:picChg chg="del">
          <ac:chgData name="中田 雄大" userId="62f770ad0d6c1cad" providerId="LiveId" clId="{E6A93A17-C42B-4084-8F06-66D07ED1980F}" dt="2021-02-04T06:35:55.119" v="15138" actId="478"/>
          <ac:picMkLst>
            <pc:docMk/>
            <pc:sldMk cId="1188777254" sldId="393"/>
            <ac:picMk id="18" creationId="{3D2FF0A1-BF5B-8749-B983-D3AAA3100222}"/>
          </ac:picMkLst>
        </pc:picChg>
        <pc:picChg chg="del">
          <ac:chgData name="中田 雄大" userId="62f770ad0d6c1cad" providerId="LiveId" clId="{E6A93A17-C42B-4084-8F06-66D07ED1980F}" dt="2021-02-04T06:34:30.243" v="15124" actId="478"/>
          <ac:picMkLst>
            <pc:docMk/>
            <pc:sldMk cId="1188777254" sldId="393"/>
            <ac:picMk id="21" creationId="{CFA5748E-848D-0F46-919A-363416D4B68D}"/>
          </ac:picMkLst>
        </pc:picChg>
        <pc:picChg chg="del">
          <ac:chgData name="中田 雄大" userId="62f770ad0d6c1cad" providerId="LiveId" clId="{E6A93A17-C42B-4084-8F06-66D07ED1980F}" dt="2021-02-04T06:34:30.243" v="15124" actId="478"/>
          <ac:picMkLst>
            <pc:docMk/>
            <pc:sldMk cId="1188777254" sldId="393"/>
            <ac:picMk id="26" creationId="{063373A5-D8C1-2044-939B-9137935FC56E}"/>
          </ac:picMkLst>
        </pc:picChg>
        <pc:picChg chg="del">
          <ac:chgData name="中田 雄大" userId="62f770ad0d6c1cad" providerId="LiveId" clId="{E6A93A17-C42B-4084-8F06-66D07ED1980F}" dt="2021-02-04T06:35:55.119" v="15138" actId="478"/>
          <ac:picMkLst>
            <pc:docMk/>
            <pc:sldMk cId="1188777254" sldId="393"/>
            <ac:picMk id="29" creationId="{69A3FC63-0B0F-2842-B618-413A7FB0EF5B}"/>
          </ac:picMkLst>
        </pc:picChg>
        <pc:picChg chg="del">
          <ac:chgData name="中田 雄大" userId="62f770ad0d6c1cad" providerId="LiveId" clId="{E6A93A17-C42B-4084-8F06-66D07ED1980F}" dt="2021-02-04T06:35:55.119" v="15138" actId="478"/>
          <ac:picMkLst>
            <pc:docMk/>
            <pc:sldMk cId="1188777254" sldId="393"/>
            <ac:picMk id="31" creationId="{490078CE-F883-3040-95D5-BC9A13B2D4F1}"/>
          </ac:picMkLst>
        </pc:picChg>
        <pc:picChg chg="del">
          <ac:chgData name="中田 雄大" userId="62f770ad0d6c1cad" providerId="LiveId" clId="{E6A93A17-C42B-4084-8F06-66D07ED1980F}" dt="2021-02-04T06:34:30.243" v="15124" actId="478"/>
          <ac:picMkLst>
            <pc:docMk/>
            <pc:sldMk cId="1188777254" sldId="393"/>
            <ac:picMk id="39" creationId="{F671A598-BC2D-DB47-AB70-BEB4DA5783D4}"/>
          </ac:picMkLst>
        </pc:picChg>
        <pc:picChg chg="add mod">
          <ac:chgData name="中田 雄大" userId="62f770ad0d6c1cad" providerId="LiveId" clId="{E6A93A17-C42B-4084-8F06-66D07ED1980F}" dt="2021-02-04T06:36:03.350" v="15139" actId="1076"/>
          <ac:picMkLst>
            <pc:docMk/>
            <pc:sldMk cId="1188777254" sldId="393"/>
            <ac:picMk id="44" creationId="{E40FAB28-AB3E-4C31-B355-173C4E6430DF}"/>
          </ac:picMkLst>
        </pc:picChg>
        <pc:picChg chg="del">
          <ac:chgData name="中田 雄大" userId="62f770ad0d6c1cad" providerId="LiveId" clId="{E6A93A17-C42B-4084-8F06-66D07ED1980F}" dt="2021-02-04T06:35:55.119" v="15138" actId="478"/>
          <ac:picMkLst>
            <pc:docMk/>
            <pc:sldMk cId="1188777254" sldId="393"/>
            <ac:picMk id="46" creationId="{6D155739-7FA9-204B-BA47-431FDEC5D92C}"/>
          </ac:picMkLst>
        </pc:picChg>
        <pc:picChg chg="add mod">
          <ac:chgData name="中田 雄大" userId="62f770ad0d6c1cad" providerId="LiveId" clId="{E6A93A17-C42B-4084-8F06-66D07ED1980F}" dt="2021-02-04T06:36:03.350" v="15139" actId="1076"/>
          <ac:picMkLst>
            <pc:docMk/>
            <pc:sldMk cId="1188777254" sldId="393"/>
            <ac:picMk id="48" creationId="{D1FD22C4-7CA8-4979-99FF-8CBFD362C25B}"/>
          </ac:picMkLst>
        </pc:picChg>
        <pc:picChg chg="add mod">
          <ac:chgData name="中田 雄大" userId="62f770ad0d6c1cad" providerId="LiveId" clId="{E6A93A17-C42B-4084-8F06-66D07ED1980F}" dt="2021-02-04T06:36:03.350" v="15139" actId="1076"/>
          <ac:picMkLst>
            <pc:docMk/>
            <pc:sldMk cId="1188777254" sldId="393"/>
            <ac:picMk id="53" creationId="{F4CA3190-40EF-4FF9-941F-37D73D74E6FF}"/>
          </ac:picMkLst>
        </pc:picChg>
        <pc:picChg chg="add del mod">
          <ac:chgData name="中田 雄大" userId="62f770ad0d6c1cad" providerId="LiveId" clId="{E6A93A17-C42B-4084-8F06-66D07ED1980F}" dt="2021-02-04T06:43:16.374" v="15210" actId="21"/>
          <ac:picMkLst>
            <pc:docMk/>
            <pc:sldMk cId="1188777254" sldId="393"/>
            <ac:picMk id="58" creationId="{A2443ADA-D0EB-45CF-9D51-16E67BA18919}"/>
          </ac:picMkLst>
        </pc:picChg>
        <pc:picChg chg="add mod">
          <ac:chgData name="中田 雄大" userId="62f770ad0d6c1cad" providerId="LiveId" clId="{E6A93A17-C42B-4084-8F06-66D07ED1980F}" dt="2021-02-04T06:43:22.014" v="15211" actId="1076"/>
          <ac:picMkLst>
            <pc:docMk/>
            <pc:sldMk cId="1188777254" sldId="393"/>
            <ac:picMk id="59" creationId="{C96042CD-5E74-4E7A-9CDC-2A579F55C990}"/>
          </ac:picMkLst>
        </pc:picChg>
        <pc:picChg chg="add mod ord">
          <ac:chgData name="中田 雄大" userId="62f770ad0d6c1cad" providerId="LiveId" clId="{E6A93A17-C42B-4084-8F06-66D07ED1980F}" dt="2021-02-04T06:36:59.102" v="15148" actId="166"/>
          <ac:picMkLst>
            <pc:docMk/>
            <pc:sldMk cId="1188777254" sldId="393"/>
            <ac:picMk id="62" creationId="{93F9D64E-45E0-4577-AF68-A1EA34C1C3B2}"/>
          </ac:picMkLst>
        </pc:picChg>
        <pc:picChg chg="add mod">
          <ac:chgData name="中田 雄大" userId="62f770ad0d6c1cad" providerId="LiveId" clId="{E6A93A17-C42B-4084-8F06-66D07ED1980F}" dt="2021-02-04T06:41:44.817" v="15190" actId="1076"/>
          <ac:picMkLst>
            <pc:docMk/>
            <pc:sldMk cId="1188777254" sldId="393"/>
            <ac:picMk id="63" creationId="{B158CD8C-E991-4640-9F25-DB5DF5ACCD89}"/>
          </ac:picMkLst>
        </pc:picChg>
        <pc:picChg chg="add del mod">
          <ac:chgData name="中田 雄大" userId="62f770ad0d6c1cad" providerId="LiveId" clId="{E6A93A17-C42B-4084-8F06-66D07ED1980F}" dt="2021-02-04T06:40:36.727" v="15180" actId="21"/>
          <ac:picMkLst>
            <pc:docMk/>
            <pc:sldMk cId="1188777254" sldId="393"/>
            <ac:picMk id="64" creationId="{AAB8183E-D942-4544-BDB4-D1267D3169E5}"/>
          </ac:picMkLst>
        </pc:picChg>
        <pc:picChg chg="add del mod">
          <ac:chgData name="中田 雄大" userId="62f770ad0d6c1cad" providerId="LiveId" clId="{E6A93A17-C42B-4084-8F06-66D07ED1980F}" dt="2021-02-04T06:40:36.727" v="15180" actId="21"/>
          <ac:picMkLst>
            <pc:docMk/>
            <pc:sldMk cId="1188777254" sldId="393"/>
            <ac:picMk id="65" creationId="{C9AB52B5-AA55-4C36-80E2-076B28D2A2E2}"/>
          </ac:picMkLst>
        </pc:picChg>
        <pc:picChg chg="add mod">
          <ac:chgData name="中田 雄大" userId="62f770ad0d6c1cad" providerId="LiveId" clId="{E6A93A17-C42B-4084-8F06-66D07ED1980F}" dt="2021-02-04T06:40:54.094" v="15181" actId="1076"/>
          <ac:picMkLst>
            <pc:docMk/>
            <pc:sldMk cId="1188777254" sldId="393"/>
            <ac:picMk id="66" creationId="{457B4B0D-D884-4DC3-8C12-90135735C8DA}"/>
          </ac:picMkLst>
        </pc:picChg>
        <pc:picChg chg="add mod">
          <ac:chgData name="中田 雄大" userId="62f770ad0d6c1cad" providerId="LiveId" clId="{E6A93A17-C42B-4084-8F06-66D07ED1980F}" dt="2021-02-04T06:41:01.478" v="15183" actId="1076"/>
          <ac:picMkLst>
            <pc:docMk/>
            <pc:sldMk cId="1188777254" sldId="393"/>
            <ac:picMk id="73" creationId="{F1C7D290-EFA1-453A-B461-1E680F10BA1E}"/>
          </ac:picMkLst>
        </pc:picChg>
        <pc:picChg chg="add mod">
          <ac:chgData name="中田 雄大" userId="62f770ad0d6c1cad" providerId="LiveId" clId="{E6A93A17-C42B-4084-8F06-66D07ED1980F}" dt="2021-02-04T06:41:01.478" v="15183" actId="1076"/>
          <ac:picMkLst>
            <pc:docMk/>
            <pc:sldMk cId="1188777254" sldId="393"/>
            <ac:picMk id="74" creationId="{633478DF-EA64-4515-8402-3B161DBB8107}"/>
          </ac:picMkLst>
        </pc:picChg>
        <pc:picChg chg="add mod">
          <ac:chgData name="中田 雄大" userId="62f770ad0d6c1cad" providerId="LiveId" clId="{E6A93A17-C42B-4084-8F06-66D07ED1980F}" dt="2021-02-04T06:43:26.535" v="15213" actId="1076"/>
          <ac:picMkLst>
            <pc:docMk/>
            <pc:sldMk cId="1188777254" sldId="393"/>
            <ac:picMk id="81" creationId="{D52117AB-D1B6-4908-B45C-69C840434D1B}"/>
          </ac:picMkLst>
        </pc:picChg>
      </pc:sldChg>
      <pc:sldChg chg="modSp mod modNotesTx">
        <pc:chgData name="中田 雄大" userId="62f770ad0d6c1cad" providerId="LiveId" clId="{E6A93A17-C42B-4084-8F06-66D07ED1980F}" dt="2021-02-04T11:20:18.263" v="21753" actId="20577"/>
        <pc:sldMkLst>
          <pc:docMk/>
          <pc:sldMk cId="528948070" sldId="394"/>
        </pc:sldMkLst>
        <pc:spChg chg="mod">
          <ac:chgData name="中田 雄大" userId="62f770ad0d6c1cad" providerId="LiveId" clId="{E6A93A17-C42B-4084-8F06-66D07ED1980F}" dt="2021-02-04T07:23:13.294" v="16594"/>
          <ac:spMkLst>
            <pc:docMk/>
            <pc:sldMk cId="528948070" sldId="394"/>
            <ac:spMk id="25" creationId="{B950AC04-57F6-BC48-A642-2FDD1AFA52AA}"/>
          </ac:spMkLst>
        </pc:spChg>
      </pc:sldChg>
      <pc:sldChg chg="addSp delSp modSp mod modNotesTx">
        <pc:chgData name="中田 雄大" userId="62f770ad0d6c1cad" providerId="LiveId" clId="{E6A93A17-C42B-4084-8F06-66D07ED1980F}" dt="2021-02-04T10:48:44.221" v="21404" actId="20577"/>
        <pc:sldMkLst>
          <pc:docMk/>
          <pc:sldMk cId="3810856469" sldId="395"/>
        </pc:sldMkLst>
        <pc:spChg chg="mod">
          <ac:chgData name="中田 雄大" userId="62f770ad0d6c1cad" providerId="LiveId" clId="{E6A93A17-C42B-4084-8F06-66D07ED1980F}" dt="2021-02-04T07:30:26.189" v="16715" actId="14100"/>
          <ac:spMkLst>
            <pc:docMk/>
            <pc:sldMk cId="3810856469" sldId="395"/>
            <ac:spMk id="22" creationId="{00000000-0000-0000-0000-000000000000}"/>
          </ac:spMkLst>
        </pc:spChg>
        <pc:spChg chg="mod">
          <ac:chgData name="中田 雄大" userId="62f770ad0d6c1cad" providerId="LiveId" clId="{E6A93A17-C42B-4084-8F06-66D07ED1980F}" dt="2021-02-04T07:30:16.359" v="16713"/>
          <ac:spMkLst>
            <pc:docMk/>
            <pc:sldMk cId="3810856469" sldId="395"/>
            <ac:spMk id="23" creationId="{00000000-0000-0000-0000-000000000000}"/>
          </ac:spMkLst>
        </pc:spChg>
        <pc:spChg chg="mod">
          <ac:chgData name="中田 雄大" userId="62f770ad0d6c1cad" providerId="LiveId" clId="{E6A93A17-C42B-4084-8F06-66D07ED1980F}" dt="2021-02-04T07:29:41.963" v="16698" actId="1076"/>
          <ac:spMkLst>
            <pc:docMk/>
            <pc:sldMk cId="3810856469" sldId="395"/>
            <ac:spMk id="48" creationId="{D9AAB772-C0C7-CB44-A7C4-F755B77A7042}"/>
          </ac:spMkLst>
        </pc:spChg>
        <pc:spChg chg="add mod">
          <ac:chgData name="中田 雄大" userId="62f770ad0d6c1cad" providerId="LiveId" clId="{E6A93A17-C42B-4084-8F06-66D07ED1980F}" dt="2021-02-04T07:12:32.852" v="16294" actId="1076"/>
          <ac:spMkLst>
            <pc:docMk/>
            <pc:sldMk cId="3810856469" sldId="395"/>
            <ac:spMk id="52" creationId="{98A01792-D83D-4B3B-A912-9DD3F879A3E1}"/>
          </ac:spMkLst>
        </pc:spChg>
        <pc:spChg chg="mod">
          <ac:chgData name="中田 雄大" userId="62f770ad0d6c1cad" providerId="LiveId" clId="{E6A93A17-C42B-4084-8F06-66D07ED1980F}" dt="2021-02-04T07:12:49.700" v="16297" actId="1076"/>
          <ac:spMkLst>
            <pc:docMk/>
            <pc:sldMk cId="3810856469" sldId="395"/>
            <ac:spMk id="53" creationId="{F14E5D67-3FC7-0047-83D2-C3E4AB479B37}"/>
          </ac:spMkLst>
        </pc:spChg>
        <pc:spChg chg="add mod">
          <ac:chgData name="中田 雄大" userId="62f770ad0d6c1cad" providerId="LiveId" clId="{E6A93A17-C42B-4084-8F06-66D07ED1980F}" dt="2021-02-04T07:12:32.852" v="16294" actId="1076"/>
          <ac:spMkLst>
            <pc:docMk/>
            <pc:sldMk cId="3810856469" sldId="395"/>
            <ac:spMk id="62" creationId="{5CF25084-9167-4CDB-9A8B-72593861143A}"/>
          </ac:spMkLst>
        </pc:spChg>
        <pc:spChg chg="mod">
          <ac:chgData name="中田 雄大" userId="62f770ad0d6c1cad" providerId="LiveId" clId="{E6A93A17-C42B-4084-8F06-66D07ED1980F}" dt="2021-02-04T07:30:34.771" v="16717" actId="14100"/>
          <ac:spMkLst>
            <pc:docMk/>
            <pc:sldMk cId="3810856469" sldId="395"/>
            <ac:spMk id="64" creationId="{DB8838A1-DA85-7E46-810A-DDF3848A1105}"/>
          </ac:spMkLst>
        </pc:spChg>
        <pc:spChg chg="del">
          <ac:chgData name="中田 雄大" userId="62f770ad0d6c1cad" providerId="LiveId" clId="{E6A93A17-C42B-4084-8F06-66D07ED1980F}" dt="2021-02-04T07:12:37.939" v="16295" actId="478"/>
          <ac:spMkLst>
            <pc:docMk/>
            <pc:sldMk cId="3810856469" sldId="395"/>
            <ac:spMk id="67" creationId="{DCF08726-85AA-484B-830B-80875F2F5342}"/>
          </ac:spMkLst>
        </pc:spChg>
        <pc:spChg chg="add mod">
          <ac:chgData name="中田 雄大" userId="62f770ad0d6c1cad" providerId="LiveId" clId="{E6A93A17-C42B-4084-8F06-66D07ED1980F}" dt="2021-02-04T07:12:32.852" v="16294" actId="1076"/>
          <ac:spMkLst>
            <pc:docMk/>
            <pc:sldMk cId="3810856469" sldId="395"/>
            <ac:spMk id="68" creationId="{374BAC7E-778A-42ED-ACED-2C1F73157643}"/>
          </ac:spMkLst>
        </pc:spChg>
        <pc:spChg chg="del">
          <ac:chgData name="中田 雄大" userId="62f770ad0d6c1cad" providerId="LiveId" clId="{E6A93A17-C42B-4084-8F06-66D07ED1980F}" dt="2021-02-04T07:15:15.188" v="16390" actId="478"/>
          <ac:spMkLst>
            <pc:docMk/>
            <pc:sldMk cId="3810856469" sldId="395"/>
            <ac:spMk id="69" creationId="{57B073B8-FA3D-1A41-8D9B-9444243E708A}"/>
          </ac:spMkLst>
        </pc:spChg>
        <pc:spChg chg="del">
          <ac:chgData name="中田 雄大" userId="62f770ad0d6c1cad" providerId="LiveId" clId="{E6A93A17-C42B-4084-8F06-66D07ED1980F}" dt="2021-02-04T07:14:58.403" v="16386" actId="478"/>
          <ac:spMkLst>
            <pc:docMk/>
            <pc:sldMk cId="3810856469" sldId="395"/>
            <ac:spMk id="70" creationId="{787AF25D-FBF1-F847-9A88-03D828D061F9}"/>
          </ac:spMkLst>
        </pc:spChg>
        <pc:spChg chg="add mod">
          <ac:chgData name="中田 雄大" userId="62f770ad0d6c1cad" providerId="LiveId" clId="{E6A93A17-C42B-4084-8F06-66D07ED1980F}" dt="2021-02-04T07:13:01.324" v="16302" actId="14100"/>
          <ac:spMkLst>
            <pc:docMk/>
            <pc:sldMk cId="3810856469" sldId="395"/>
            <ac:spMk id="71" creationId="{D98253F5-E73F-42B1-A754-D3605CBAB337}"/>
          </ac:spMkLst>
        </pc:spChg>
        <pc:spChg chg="add mod">
          <ac:chgData name="中田 雄大" userId="62f770ad0d6c1cad" providerId="LiveId" clId="{E6A93A17-C42B-4084-8F06-66D07ED1980F}" dt="2021-02-04T07:15:12.876" v="16388" actId="1076"/>
          <ac:spMkLst>
            <pc:docMk/>
            <pc:sldMk cId="3810856469" sldId="395"/>
            <ac:spMk id="72" creationId="{B5573C08-E63E-4460-AF04-271430F6E81B}"/>
          </ac:spMkLst>
        </pc:spChg>
        <pc:spChg chg="add mod">
          <ac:chgData name="中田 雄大" userId="62f770ad0d6c1cad" providerId="LiveId" clId="{E6A93A17-C42B-4084-8F06-66D07ED1980F}" dt="2021-02-04T07:15:23.599" v="16399"/>
          <ac:spMkLst>
            <pc:docMk/>
            <pc:sldMk cId="3810856469" sldId="395"/>
            <ac:spMk id="73" creationId="{9D85050E-E70D-4B58-9C28-34181EDF51FE}"/>
          </ac:spMkLst>
        </pc:spChg>
        <pc:cxnChg chg="mod">
          <ac:chgData name="中田 雄大" userId="62f770ad0d6c1cad" providerId="LiveId" clId="{E6A93A17-C42B-4084-8F06-66D07ED1980F}" dt="2021-02-04T07:30:26.189" v="16715" actId="14100"/>
          <ac:cxnSpMkLst>
            <pc:docMk/>
            <pc:sldMk cId="3810856469" sldId="395"/>
            <ac:cxnSpMk id="49"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0"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4" creationId="{00000000-0000-0000-0000-000000000000}"/>
          </ac:cxnSpMkLst>
        </pc:cxnChg>
      </pc:sldChg>
      <pc:sldChg chg="delSp mod">
        <pc:chgData name="中田 雄大" userId="62f770ad0d6c1cad" providerId="LiveId" clId="{E6A93A17-C42B-4084-8F06-66D07ED1980F}" dt="2021-02-04T06:10:12.913" v="14503" actId="478"/>
        <pc:sldMkLst>
          <pc:docMk/>
          <pc:sldMk cId="1523671843" sldId="396"/>
        </pc:sldMkLst>
        <pc:spChg chg="del">
          <ac:chgData name="中田 雄大" userId="62f770ad0d6c1cad" providerId="LiveId" clId="{E6A93A17-C42B-4084-8F06-66D07ED1980F}" dt="2021-02-04T06:10:12.913" v="14503" actId="478"/>
          <ac:spMkLst>
            <pc:docMk/>
            <pc:sldMk cId="1523671843" sldId="396"/>
            <ac:spMk id="15" creationId="{E160DFF5-2747-DD49-9273-11FD58E20107}"/>
          </ac:spMkLst>
        </pc:spChg>
      </pc:sldChg>
      <pc:sldChg chg="addSp delSp modSp mod delAnim modNotesTx">
        <pc:chgData name="中田 雄大" userId="62f770ad0d6c1cad" providerId="LiveId" clId="{E6A93A17-C42B-4084-8F06-66D07ED1980F}" dt="2021-02-04T11:50:17.727" v="21966" actId="20577"/>
        <pc:sldMkLst>
          <pc:docMk/>
          <pc:sldMk cId="2642361543" sldId="397"/>
        </pc:sldMkLst>
        <pc:spChg chg="mod">
          <ac:chgData name="中田 雄大" userId="62f770ad0d6c1cad" providerId="LiveId" clId="{E6A93A17-C42B-4084-8F06-66D07ED1980F}" dt="2021-02-04T07:36:48.015" v="17248"/>
          <ac:spMkLst>
            <pc:docMk/>
            <pc:sldMk cId="2642361543" sldId="397"/>
            <ac:spMk id="2" creationId="{00000000-0000-0000-0000-000000000000}"/>
          </ac:spMkLst>
        </pc:spChg>
        <pc:spChg chg="add mod">
          <ac:chgData name="中田 雄大" userId="62f770ad0d6c1cad" providerId="LiveId" clId="{E6A93A17-C42B-4084-8F06-66D07ED1980F}" dt="2021-02-04T07:42:21.451" v="17458" actId="14100"/>
          <ac:spMkLst>
            <pc:docMk/>
            <pc:sldMk cId="2642361543" sldId="397"/>
            <ac:spMk id="3" creationId="{BDDB1CB1-49B0-4EFD-B27C-C0ACF79B444F}"/>
          </ac:spMkLst>
        </pc:spChg>
        <pc:spChg chg="add mod">
          <ac:chgData name="中田 雄大" userId="62f770ad0d6c1cad" providerId="LiveId" clId="{E6A93A17-C42B-4084-8F06-66D07ED1980F}" dt="2021-02-04T11:22:41.375" v="21812" actId="14861"/>
          <ac:spMkLst>
            <pc:docMk/>
            <pc:sldMk cId="2642361543" sldId="397"/>
            <ac:spMk id="5" creationId="{6D8C69CF-3F0D-4423-8D16-2794E645B2DC}"/>
          </ac:spMkLst>
        </pc:spChg>
        <pc:spChg chg="add mod">
          <ac:chgData name="中田 雄大" userId="62f770ad0d6c1cad" providerId="LiveId" clId="{E6A93A17-C42B-4084-8F06-66D07ED1980F}" dt="2021-02-04T07:37:48.594" v="17277" actId="1076"/>
          <ac:spMkLst>
            <pc:docMk/>
            <pc:sldMk cId="2642361543" sldId="397"/>
            <ac:spMk id="14" creationId="{A0B63B62-1416-4E32-BF39-3A5BC8D70B23}"/>
          </ac:spMkLst>
        </pc:spChg>
        <pc:spChg chg="add mod">
          <ac:chgData name="中田 雄大" userId="62f770ad0d6c1cad" providerId="LiveId" clId="{E6A93A17-C42B-4084-8F06-66D07ED1980F}" dt="2021-02-04T07:37:54.379" v="17279" actId="1076"/>
          <ac:spMkLst>
            <pc:docMk/>
            <pc:sldMk cId="2642361543" sldId="397"/>
            <ac:spMk id="15" creationId="{CD931683-295D-4111-9D14-45F0CD0DD26B}"/>
          </ac:spMkLst>
        </pc:spChg>
        <pc:spChg chg="del">
          <ac:chgData name="中田 雄大" userId="62f770ad0d6c1cad" providerId="LiveId" clId="{E6A93A17-C42B-4084-8F06-66D07ED1980F}" dt="2021-02-04T07:35:37.984" v="17122" actId="478"/>
          <ac:spMkLst>
            <pc:docMk/>
            <pc:sldMk cId="2642361543" sldId="397"/>
            <ac:spMk id="16" creationId="{E2435595-8C76-F14C-8F60-1F92054ED562}"/>
          </ac:spMkLst>
        </pc:spChg>
        <pc:spChg chg="mod">
          <ac:chgData name="中田 雄大" userId="62f770ad0d6c1cad" providerId="LiveId" clId="{E6A93A17-C42B-4084-8F06-66D07ED1980F}" dt="2021-02-04T11:21:53.369" v="21804" actId="1035"/>
          <ac:spMkLst>
            <pc:docMk/>
            <pc:sldMk cId="2642361543" sldId="397"/>
            <ac:spMk id="17" creationId="{026A1431-03E8-3041-BFE8-D5BBDF0F0D4B}"/>
          </ac:spMkLst>
        </pc:spChg>
        <pc:spChg chg="mod">
          <ac:chgData name="中田 雄大" userId="62f770ad0d6c1cad" providerId="LiveId" clId="{E6A93A17-C42B-4084-8F06-66D07ED1980F}" dt="2021-02-04T07:50:15.938" v="18073" actId="1076"/>
          <ac:spMkLst>
            <pc:docMk/>
            <pc:sldMk cId="2642361543" sldId="397"/>
            <ac:spMk id="18" creationId="{875C3FFA-2F4F-C34F-8F27-566B97FE8FCA}"/>
          </ac:spMkLst>
        </pc:spChg>
        <pc:spChg chg="add mod ord">
          <ac:chgData name="中田 雄大" userId="62f770ad0d6c1cad" providerId="LiveId" clId="{E6A93A17-C42B-4084-8F06-66D07ED1980F}" dt="2021-02-04T09:44:32.391" v="20529" actId="1038"/>
          <ac:spMkLst>
            <pc:docMk/>
            <pc:sldMk cId="2642361543" sldId="397"/>
            <ac:spMk id="19" creationId="{F680CE8E-30DE-49E3-8F7B-61E1C1AEC7FA}"/>
          </ac:spMkLst>
        </pc:spChg>
        <pc:spChg chg="del mod">
          <ac:chgData name="中田 雄大" userId="62f770ad0d6c1cad" providerId="LiveId" clId="{E6A93A17-C42B-4084-8F06-66D07ED1980F}" dt="2021-02-04T07:37:09.187" v="17251" actId="478"/>
          <ac:spMkLst>
            <pc:docMk/>
            <pc:sldMk cId="2642361543" sldId="397"/>
            <ac:spMk id="20" creationId="{DE8592D0-B58F-814D-AB49-1639FC134AA8}"/>
          </ac:spMkLst>
        </pc:spChg>
        <pc:spChg chg="del">
          <ac:chgData name="中田 雄大" userId="62f770ad0d6c1cad" providerId="LiveId" clId="{E6A93A17-C42B-4084-8F06-66D07ED1980F}" dt="2021-02-04T07:35:36.626" v="17121" actId="478"/>
          <ac:spMkLst>
            <pc:docMk/>
            <pc:sldMk cId="2642361543" sldId="397"/>
            <ac:spMk id="22" creationId="{CD8A40C9-4B5F-8D49-B31B-1910371680E9}"/>
          </ac:spMkLst>
        </pc:spChg>
        <pc:spChg chg="add del mod">
          <ac:chgData name="中田 雄大" userId="62f770ad0d6c1cad" providerId="LiveId" clId="{E6A93A17-C42B-4084-8F06-66D07ED1980F}" dt="2021-02-04T07:49:20.218" v="18006" actId="478"/>
          <ac:spMkLst>
            <pc:docMk/>
            <pc:sldMk cId="2642361543" sldId="397"/>
            <ac:spMk id="23" creationId="{E35D13C3-369C-4B7C-B34D-5013EADABE6B}"/>
          </ac:spMkLst>
        </pc:spChg>
        <pc:spChg chg="del">
          <ac:chgData name="中田 雄大" userId="62f770ad0d6c1cad" providerId="LiveId" clId="{E6A93A17-C42B-4084-8F06-66D07ED1980F}" dt="2021-02-04T07:35:39.474" v="17123" actId="478"/>
          <ac:spMkLst>
            <pc:docMk/>
            <pc:sldMk cId="2642361543" sldId="397"/>
            <ac:spMk id="24" creationId="{E5B079CF-4093-F440-B1EA-2413A27C98D5}"/>
          </ac:spMkLst>
        </pc:spChg>
        <pc:spChg chg="mod">
          <ac:chgData name="中田 雄大" userId="62f770ad0d6c1cad" providerId="LiveId" clId="{E6A93A17-C42B-4084-8F06-66D07ED1980F}" dt="2021-02-04T07:38:35.387" v="17308" actId="1076"/>
          <ac:spMkLst>
            <pc:docMk/>
            <pc:sldMk cId="2642361543" sldId="397"/>
            <ac:spMk id="25" creationId="{B950AC04-57F6-BC48-A642-2FDD1AFA52AA}"/>
          </ac:spMkLst>
        </pc:spChg>
        <pc:spChg chg="add mod">
          <ac:chgData name="中田 雄大" userId="62f770ad0d6c1cad" providerId="LiveId" clId="{E6A93A17-C42B-4084-8F06-66D07ED1980F}" dt="2021-02-04T07:39:46.571" v="17317" actId="14100"/>
          <ac:spMkLst>
            <pc:docMk/>
            <pc:sldMk cId="2642361543" sldId="397"/>
            <ac:spMk id="26" creationId="{388C8FEC-C4EC-4436-8C63-E5E66A05B49D}"/>
          </ac:spMkLst>
        </pc:spChg>
        <pc:spChg chg="add mod">
          <ac:chgData name="中田 雄大" userId="62f770ad0d6c1cad" providerId="LiveId" clId="{E6A93A17-C42B-4084-8F06-66D07ED1980F}" dt="2021-02-04T07:42:56.355" v="17469" actId="207"/>
          <ac:spMkLst>
            <pc:docMk/>
            <pc:sldMk cId="2642361543" sldId="397"/>
            <ac:spMk id="27" creationId="{3E555D42-0E3F-4D26-8270-082A94C291E0}"/>
          </ac:spMkLst>
        </pc:spChg>
        <pc:picChg chg="del mod">
          <ac:chgData name="中田 雄大" userId="62f770ad0d6c1cad" providerId="LiveId" clId="{E6A93A17-C42B-4084-8F06-66D07ED1980F}" dt="2021-02-04T07:49:20.218" v="18006" actId="478"/>
          <ac:picMkLst>
            <pc:docMk/>
            <pc:sldMk cId="2642361543" sldId="397"/>
            <ac:picMk id="5" creationId="{2FE2170F-88B3-6847-81E6-7B1EEC0583BD}"/>
          </ac:picMkLst>
        </pc:picChg>
        <pc:picChg chg="add mod">
          <ac:chgData name="中田 雄大" userId="62f770ad0d6c1cad" providerId="LiveId" clId="{E6A93A17-C42B-4084-8F06-66D07ED1980F}" dt="2021-02-04T09:44:23.832" v="20523" actId="1038"/>
          <ac:picMkLst>
            <pc:docMk/>
            <pc:sldMk cId="2642361543" sldId="397"/>
            <ac:picMk id="7" creationId="{C0E35649-4AF0-4ED1-BD28-C2BD3368AB5A}"/>
          </ac:picMkLst>
        </pc:picChg>
        <pc:picChg chg="mod">
          <ac:chgData name="中田 雄大" userId="62f770ad0d6c1cad" providerId="LiveId" clId="{E6A93A17-C42B-4084-8F06-66D07ED1980F}" dt="2021-02-04T07:37:23.675" v="17256" actId="1076"/>
          <ac:picMkLst>
            <pc:docMk/>
            <pc:sldMk cId="2642361543" sldId="397"/>
            <ac:picMk id="10" creationId="{A9ABD454-B721-A647-AC81-1146EDAFF586}"/>
          </ac:picMkLst>
        </pc:picChg>
        <pc:cxnChg chg="del">
          <ac:chgData name="中田 雄大" userId="62f770ad0d6c1cad" providerId="LiveId" clId="{E6A93A17-C42B-4084-8F06-66D07ED1980F}" dt="2021-02-04T07:37:13.496" v="17252" actId="478"/>
          <ac:cxnSpMkLst>
            <pc:docMk/>
            <pc:sldMk cId="2642361543" sldId="397"/>
            <ac:cxnSpMk id="21" creationId="{E8F6F4BA-D263-1946-957C-372A7AE87DA8}"/>
          </ac:cxnSpMkLst>
        </pc:cxnChg>
      </pc:sldChg>
      <pc:sldChg chg="addSp modSp mod modAnim modNotesTx">
        <pc:chgData name="中田 雄大" userId="62f770ad0d6c1cad" providerId="LiveId" clId="{E6A93A17-C42B-4084-8F06-66D07ED1980F}" dt="2021-02-04T11:48:36.059" v="21896" actId="20577"/>
        <pc:sldMkLst>
          <pc:docMk/>
          <pc:sldMk cId="1738464696" sldId="399"/>
        </pc:sldMkLst>
        <pc:spChg chg="mod">
          <ac:chgData name="中田 雄大" userId="62f770ad0d6c1cad" providerId="LiveId" clId="{E6A93A17-C42B-4084-8F06-66D07ED1980F}" dt="2021-02-04T07:53:04.266" v="18164" actId="1076"/>
          <ac:spMkLst>
            <pc:docMk/>
            <pc:sldMk cId="1738464696" sldId="399"/>
            <ac:spMk id="3" creationId="{C0A0BC36-4339-2641-8DDE-D3CC2A85FE3A}"/>
          </ac:spMkLst>
        </pc:spChg>
        <pc:spChg chg="mod">
          <ac:chgData name="中田 雄大" userId="62f770ad0d6c1cad" providerId="LiveId" clId="{E6A93A17-C42B-4084-8F06-66D07ED1980F}" dt="2021-02-04T07:58:48.529" v="18363" actId="1076"/>
          <ac:spMkLst>
            <pc:docMk/>
            <pc:sldMk cId="1738464696" sldId="399"/>
            <ac:spMk id="6" creationId="{03BB081D-84F2-BE44-A290-17571DD3D716}"/>
          </ac:spMkLst>
        </pc:spChg>
        <pc:spChg chg="mod">
          <ac:chgData name="中田 雄大" userId="62f770ad0d6c1cad" providerId="LiveId" clId="{E6A93A17-C42B-4084-8F06-66D07ED1980F}" dt="2021-02-04T07:59:30.111" v="18421"/>
          <ac:spMkLst>
            <pc:docMk/>
            <pc:sldMk cId="1738464696" sldId="399"/>
            <ac:spMk id="149" creationId="{00000000-0000-0000-0000-000000000000}"/>
          </ac:spMkLst>
        </pc:spChg>
        <pc:grpChg chg="add mod">
          <ac:chgData name="中田 雄大" userId="62f770ad0d6c1cad" providerId="LiveId" clId="{E6A93A17-C42B-4084-8F06-66D07ED1980F}" dt="2021-02-04T07:55:42.306" v="18233" actId="1076"/>
          <ac:grpSpMkLst>
            <pc:docMk/>
            <pc:sldMk cId="1738464696" sldId="399"/>
            <ac:grpSpMk id="7" creationId="{DA50C1D9-9B51-4F5F-A429-CF88C379A547}"/>
          </ac:grpSpMkLst>
        </pc:grpChg>
        <pc:grpChg chg="mod">
          <ac:chgData name="中田 雄大" userId="62f770ad0d6c1cad" providerId="LiveId" clId="{E6A93A17-C42B-4084-8F06-66D07ED1980F}" dt="2021-02-04T07:57:01.042" v="18245" actId="1076"/>
          <ac:grpSpMkLst>
            <pc:docMk/>
            <pc:sldMk cId="1738464696" sldId="399"/>
            <ac:grpSpMk id="8" creationId="{F42794B8-075E-9E4B-9B15-2FBB7FE3A176}"/>
          </ac:grpSpMkLst>
        </pc:grpChg>
        <pc:cxnChg chg="mod">
          <ac:chgData name="中田 雄大" userId="62f770ad0d6c1cad" providerId="LiveId" clId="{E6A93A17-C42B-4084-8F06-66D07ED1980F}" dt="2021-02-04T07:51:04.004" v="18078" actId="164"/>
          <ac:cxnSpMkLst>
            <pc:docMk/>
            <pc:sldMk cId="1738464696" sldId="399"/>
            <ac:cxnSpMk id="5" creationId="{1A3D44FA-28D3-B44F-B9F1-5C750C3C8AF3}"/>
          </ac:cxnSpMkLst>
        </pc:cxnChg>
        <pc:cxnChg chg="mod">
          <ac:chgData name="中田 雄大" userId="62f770ad0d6c1cad" providerId="LiveId" clId="{E6A93A17-C42B-4084-8F06-66D07ED1980F}" dt="2021-02-04T07:58:39.530" v="18362" actId="14100"/>
          <ac:cxnSpMkLst>
            <pc:docMk/>
            <pc:sldMk cId="1738464696" sldId="399"/>
            <ac:cxnSpMk id="11" creationId="{9C29232D-11A3-C841-B6E0-CB31420D9285}"/>
          </ac:cxnSpMkLst>
        </pc:cxnChg>
        <pc:cxnChg chg="mod">
          <ac:chgData name="中田 雄大" userId="62f770ad0d6c1cad" providerId="LiveId" clId="{E6A93A17-C42B-4084-8F06-66D07ED1980F}" dt="2021-02-04T07:58:34.354" v="18361" actId="14100"/>
          <ac:cxnSpMkLst>
            <pc:docMk/>
            <pc:sldMk cId="1738464696" sldId="399"/>
            <ac:cxnSpMk id="12" creationId="{E7406815-779E-4448-9AB7-D8AC1F984321}"/>
          </ac:cxnSpMkLst>
        </pc:cxnChg>
      </pc:sldChg>
      <pc:sldChg chg="modSp mod">
        <pc:chgData name="中田 雄大" userId="62f770ad0d6c1cad" providerId="LiveId" clId="{E6A93A17-C42B-4084-8F06-66D07ED1980F}" dt="2021-02-10T07:53:42.110" v="22358" actId="1076"/>
        <pc:sldMkLst>
          <pc:docMk/>
          <pc:sldMk cId="4040161253" sldId="400"/>
        </pc:sldMkLst>
        <pc:picChg chg="mod">
          <ac:chgData name="中田 雄大" userId="62f770ad0d6c1cad" providerId="LiveId" clId="{E6A93A17-C42B-4084-8F06-66D07ED1980F}" dt="2021-02-10T07:53:42.110" v="22358" actId="1076"/>
          <ac:picMkLst>
            <pc:docMk/>
            <pc:sldMk cId="4040161253" sldId="400"/>
            <ac:picMk id="23" creationId="{86A73BDA-748E-4F64-ACFE-93EC030B9FED}"/>
          </ac:picMkLst>
        </pc:picChg>
      </pc:sldChg>
      <pc:sldChg chg="modSp mod modNotesTx">
        <pc:chgData name="中田 雄大" userId="62f770ad0d6c1cad" providerId="LiveId" clId="{E6A93A17-C42B-4084-8F06-66D07ED1980F}" dt="2021-02-04T11:52:38.180" v="22094" actId="20577"/>
        <pc:sldMkLst>
          <pc:docMk/>
          <pc:sldMk cId="2741953530" sldId="404"/>
        </pc:sldMkLst>
        <pc:spChg chg="mod">
          <ac:chgData name="中田 雄大" userId="62f770ad0d6c1cad" providerId="LiveId" clId="{E6A93A17-C42B-4084-8F06-66D07ED1980F}" dt="2021-02-04T08:35:20.490" v="19119"/>
          <ac:spMkLst>
            <pc:docMk/>
            <pc:sldMk cId="2741953530" sldId="404"/>
            <ac:spMk id="16" creationId="{3FD1973E-6B37-5947-BBBE-DDDC90C2D525}"/>
          </ac:spMkLst>
        </pc:spChg>
        <pc:spChg chg="mod">
          <ac:chgData name="中田 雄大" userId="62f770ad0d6c1cad" providerId="LiveId" clId="{E6A93A17-C42B-4084-8F06-66D07ED1980F}" dt="2021-02-03T08:08:09.500" v="328"/>
          <ac:spMkLst>
            <pc:docMk/>
            <pc:sldMk cId="2741953530" sldId="404"/>
            <ac:spMk id="20" creationId="{69EC922D-C090-6C43-BCF0-3790A2CB570E}"/>
          </ac:spMkLst>
        </pc:spChg>
      </pc:sldChg>
      <pc:sldChg chg="addSp delSp modSp mod modAnim modNotesTx">
        <pc:chgData name="中田 雄大" userId="62f770ad0d6c1cad" providerId="LiveId" clId="{E6A93A17-C42B-4084-8F06-66D07ED1980F}" dt="2021-02-04T11:03:01.739" v="21745" actId="20577"/>
        <pc:sldMkLst>
          <pc:docMk/>
          <pc:sldMk cId="1405981178" sldId="405"/>
        </pc:sldMkLst>
        <pc:spChg chg="add mod">
          <ac:chgData name="中田 雄大" userId="62f770ad0d6c1cad" providerId="LiveId" clId="{E6A93A17-C42B-4084-8F06-66D07ED1980F}" dt="2021-02-04T02:16:35.725" v="5663" actId="1076"/>
          <ac:spMkLst>
            <pc:docMk/>
            <pc:sldMk cId="1405981178" sldId="405"/>
            <ac:spMk id="7" creationId="{0EAD3D0D-9AC3-4673-AA1A-6F982305B8F0}"/>
          </ac:spMkLst>
        </pc:spChg>
        <pc:spChg chg="mod">
          <ac:chgData name="中田 雄大" userId="62f770ad0d6c1cad" providerId="LiveId" clId="{E6A93A17-C42B-4084-8F06-66D07ED1980F}" dt="2021-02-04T02:03:59.873" v="5143"/>
          <ac:spMkLst>
            <pc:docMk/>
            <pc:sldMk cId="1405981178" sldId="405"/>
            <ac:spMk id="14" creationId="{BEB6483C-9D2E-D14D-994A-C439D60E0234}"/>
          </ac:spMkLst>
        </pc:spChg>
        <pc:spChg chg="mod topLvl">
          <ac:chgData name="中田 雄大" userId="62f770ad0d6c1cad" providerId="LiveId" clId="{E6A93A17-C42B-4084-8F06-66D07ED1980F}" dt="2021-02-04T01:56:52.343" v="5033" actId="165"/>
          <ac:spMkLst>
            <pc:docMk/>
            <pc:sldMk cId="1405981178" sldId="405"/>
            <ac:spMk id="28" creationId="{07822ACC-94D9-FE40-B564-F266F68538A9}"/>
          </ac:spMkLst>
        </pc:spChg>
        <pc:spChg chg="mod topLvl">
          <ac:chgData name="中田 雄大" userId="62f770ad0d6c1cad" providerId="LiveId" clId="{E6A93A17-C42B-4084-8F06-66D07ED1980F}" dt="2021-02-04T01:56:52.343" v="5033" actId="165"/>
          <ac:spMkLst>
            <pc:docMk/>
            <pc:sldMk cId="1405981178" sldId="405"/>
            <ac:spMk id="29" creationId="{64EECA7B-462E-B743-A917-CB6D95710752}"/>
          </ac:spMkLst>
        </pc:spChg>
        <pc:spChg chg="mod topLvl">
          <ac:chgData name="中田 雄大" userId="62f770ad0d6c1cad" providerId="LiveId" clId="{E6A93A17-C42B-4084-8F06-66D07ED1980F}" dt="2021-02-04T01:57:27.300" v="5035" actId="165"/>
          <ac:spMkLst>
            <pc:docMk/>
            <pc:sldMk cId="1405981178" sldId="405"/>
            <ac:spMk id="39" creationId="{48D9F1C8-B689-AD41-9C03-E3778037B626}"/>
          </ac:spMkLst>
        </pc:spChg>
        <pc:spChg chg="mod topLvl">
          <ac:chgData name="中田 雄大" userId="62f770ad0d6c1cad" providerId="LiveId" clId="{E6A93A17-C42B-4084-8F06-66D07ED1980F}" dt="2021-02-04T01:57:27.300" v="5035" actId="165"/>
          <ac:spMkLst>
            <pc:docMk/>
            <pc:sldMk cId="1405981178" sldId="405"/>
            <ac:spMk id="41" creationId="{BB3660FE-9481-7646-89C1-B75C3ECF4232}"/>
          </ac:spMkLst>
        </pc:spChg>
        <pc:spChg chg="mod topLvl">
          <ac:chgData name="中田 雄大" userId="62f770ad0d6c1cad" providerId="LiveId" clId="{E6A93A17-C42B-4084-8F06-66D07ED1980F}" dt="2021-02-04T01:57:22.294" v="5034" actId="165"/>
          <ac:spMkLst>
            <pc:docMk/>
            <pc:sldMk cId="1405981178" sldId="405"/>
            <ac:spMk id="42" creationId="{22570FC9-C308-2849-AB94-750C2474CD19}"/>
          </ac:spMkLst>
        </pc:spChg>
        <pc:grpChg chg="del">
          <ac:chgData name="中田 雄大" userId="62f770ad0d6c1cad" providerId="LiveId" clId="{E6A93A17-C42B-4084-8F06-66D07ED1980F}" dt="2021-02-04T01:56:52.343" v="5033" actId="165"/>
          <ac:grpSpMkLst>
            <pc:docMk/>
            <pc:sldMk cId="1405981178" sldId="405"/>
            <ac:grpSpMk id="11" creationId="{A881696A-7499-574C-A126-1F28BD125972}"/>
          </ac:grpSpMkLst>
        </pc:grpChg>
        <pc:grpChg chg="del">
          <ac:chgData name="中田 雄大" userId="62f770ad0d6c1cad" providerId="LiveId" clId="{E6A93A17-C42B-4084-8F06-66D07ED1980F}" dt="2021-02-04T01:57:22.294" v="5034" actId="165"/>
          <ac:grpSpMkLst>
            <pc:docMk/>
            <pc:sldMk cId="1405981178" sldId="405"/>
            <ac:grpSpMk id="12" creationId="{AAD7477E-BD7B-A54E-AC8E-B3D97B020FF4}"/>
          </ac:grpSpMkLst>
        </pc:grpChg>
        <pc:grpChg chg="del mod topLvl">
          <ac:chgData name="中田 雄大" userId="62f770ad0d6c1cad" providerId="LiveId" clId="{E6A93A17-C42B-4084-8F06-66D07ED1980F}" dt="2021-02-04T01:57:27.300" v="5035" actId="165"/>
          <ac:grpSpMkLst>
            <pc:docMk/>
            <pc:sldMk cId="1405981178" sldId="405"/>
            <ac:grpSpMk id="31" creationId="{460D5F00-B5A6-364A-A60D-410C5905AF8B}"/>
          </ac:grpSpMkLst>
        </pc:grpChg>
        <pc:cxnChg chg="mod">
          <ac:chgData name="中田 雄大" userId="62f770ad0d6c1cad" providerId="LiveId" clId="{E6A93A17-C42B-4084-8F06-66D07ED1980F}" dt="2021-02-04T02:00:34.353" v="5039" actId="14100"/>
          <ac:cxnSpMkLst>
            <pc:docMk/>
            <pc:sldMk cId="1405981178" sldId="405"/>
            <ac:cxnSpMk id="43" creationId="{000606F3-84DF-024F-B46D-0319DE3453C7}"/>
          </ac:cxnSpMkLst>
        </pc:cxnChg>
      </pc:sldChg>
      <pc:sldChg chg="modSp mod modNotesTx">
        <pc:chgData name="中田 雄大" userId="62f770ad0d6c1cad" providerId="LiveId" clId="{E6A93A17-C42B-4084-8F06-66D07ED1980F}" dt="2021-02-04T11:54:26.877" v="22141" actId="20577"/>
        <pc:sldMkLst>
          <pc:docMk/>
          <pc:sldMk cId="2519537686" sldId="406"/>
        </pc:sldMkLst>
        <pc:spChg chg="mod">
          <ac:chgData name="中田 雄大" userId="62f770ad0d6c1cad" providerId="LiveId" clId="{E6A93A17-C42B-4084-8F06-66D07ED1980F}" dt="2021-02-04T10:23:47.932" v="20651"/>
          <ac:spMkLst>
            <pc:docMk/>
            <pc:sldMk cId="2519537686" sldId="406"/>
            <ac:spMk id="37" creationId="{9024B9FA-AEBC-4C41-99F4-1E5081AEE470}"/>
          </ac:spMkLst>
        </pc:spChg>
        <pc:spChg chg="mod">
          <ac:chgData name="中田 雄大" userId="62f770ad0d6c1cad" providerId="LiveId" clId="{E6A93A17-C42B-4084-8F06-66D07ED1980F}" dt="2021-02-04T02:07:11.494" v="5269" actId="1076"/>
          <ac:spMkLst>
            <pc:docMk/>
            <pc:sldMk cId="2519537686" sldId="406"/>
            <ac:spMk id="55" creationId="{2763A161-0C8D-1742-BFA1-E70967F20EDD}"/>
          </ac:spMkLst>
        </pc:spChg>
        <pc:spChg chg="mod">
          <ac:chgData name="中田 雄大" userId="62f770ad0d6c1cad" providerId="LiveId" clId="{E6A93A17-C42B-4084-8F06-66D07ED1980F}" dt="2021-02-04T02:11:41.990" v="5390" actId="14100"/>
          <ac:spMkLst>
            <pc:docMk/>
            <pc:sldMk cId="2519537686" sldId="406"/>
            <ac:spMk id="56" creationId="{F76C7799-B095-E04D-A839-B2AA0BD9B46F}"/>
          </ac:spMkLst>
        </pc:spChg>
        <pc:spChg chg="mod">
          <ac:chgData name="中田 雄大" userId="62f770ad0d6c1cad" providerId="LiveId" clId="{E6A93A17-C42B-4084-8F06-66D07ED1980F}" dt="2021-02-04T03:11:47.246" v="7124"/>
          <ac:spMkLst>
            <pc:docMk/>
            <pc:sldMk cId="2519537686" sldId="406"/>
            <ac:spMk id="68" creationId="{838865E9-DE5E-B84B-A584-E3DD9F004F68}"/>
          </ac:spMkLst>
        </pc:spChg>
        <pc:spChg chg="mod">
          <ac:chgData name="中田 雄大" userId="62f770ad0d6c1cad" providerId="LiveId" clId="{E6A93A17-C42B-4084-8F06-66D07ED1980F}" dt="2021-02-04T02:12:24.261" v="5402" actId="1076"/>
          <ac:spMkLst>
            <pc:docMk/>
            <pc:sldMk cId="2519537686" sldId="406"/>
            <ac:spMk id="69" creationId="{2160DA9B-E60D-B44B-A3E5-41143CBE0B1C}"/>
          </ac:spMkLst>
        </pc:spChg>
        <pc:cxnChg chg="mod">
          <ac:chgData name="中田 雄大" userId="62f770ad0d6c1cad" providerId="LiveId" clId="{E6A93A17-C42B-4084-8F06-66D07ED1980F}" dt="2021-02-04T02:11:49.205" v="5392" actId="14100"/>
          <ac:cxnSpMkLst>
            <pc:docMk/>
            <pc:sldMk cId="2519537686" sldId="406"/>
            <ac:cxnSpMk id="67" creationId="{9E8052A7-9265-2B49-B05D-C4F61F6CBB06}"/>
          </ac:cxnSpMkLst>
        </pc:cxnChg>
      </pc:sldChg>
      <pc:sldChg chg="addSp modSp mod modAnim modNotesTx">
        <pc:chgData name="中田 雄大" userId="62f770ad0d6c1cad" providerId="LiveId" clId="{E6A93A17-C42B-4084-8F06-66D07ED1980F}" dt="2021-02-04T10:28:23.152" v="20682" actId="20577"/>
        <pc:sldMkLst>
          <pc:docMk/>
          <pc:sldMk cId="223692516" sldId="407"/>
        </pc:sldMkLst>
        <pc:spChg chg="add mod ord">
          <ac:chgData name="中田 雄大" userId="62f770ad0d6c1cad" providerId="LiveId" clId="{E6A93A17-C42B-4084-8F06-66D07ED1980F}" dt="2021-02-04T03:45:45.185" v="8513" actId="207"/>
          <ac:spMkLst>
            <pc:docMk/>
            <pc:sldMk cId="223692516" sldId="407"/>
            <ac:spMk id="20" creationId="{217DA496-9667-4212-B00D-F4291D81C79D}"/>
          </ac:spMkLst>
        </pc:spChg>
        <pc:spChg chg="mod">
          <ac:chgData name="中田 雄大" userId="62f770ad0d6c1cad" providerId="LiveId" clId="{E6A93A17-C42B-4084-8F06-66D07ED1980F}" dt="2021-02-04T03:45:29.512" v="8511" actId="1076"/>
          <ac:spMkLst>
            <pc:docMk/>
            <pc:sldMk cId="223692516" sldId="407"/>
            <ac:spMk id="46" creationId="{8638B563-A9AF-5641-A1F7-A6587D32F08B}"/>
          </ac:spMkLst>
        </pc:spChg>
        <pc:spChg chg="mod">
          <ac:chgData name="中田 雄大" userId="62f770ad0d6c1cad" providerId="LiveId" clId="{E6A93A17-C42B-4084-8F06-66D07ED1980F}" dt="2021-02-04T05:01:18.196" v="11871"/>
          <ac:spMkLst>
            <pc:docMk/>
            <pc:sldMk cId="223692516" sldId="407"/>
            <ac:spMk id="48" creationId="{FBD2DFC3-705B-6143-B8B3-4790061B5BEE}"/>
          </ac:spMkLst>
        </pc:spChg>
        <pc:spChg chg="mod">
          <ac:chgData name="中田 雄大" userId="62f770ad0d6c1cad" providerId="LiveId" clId="{E6A93A17-C42B-4084-8F06-66D07ED1980F}" dt="2021-02-04T05:01:23.539" v="11872" actId="1076"/>
          <ac:spMkLst>
            <pc:docMk/>
            <pc:sldMk cId="223692516" sldId="407"/>
            <ac:spMk id="49" creationId="{7AC377F7-0A77-0341-95DF-986C00CF23EC}"/>
          </ac:spMkLst>
        </pc:spChg>
        <pc:spChg chg="mod">
          <ac:chgData name="中田 雄大" userId="62f770ad0d6c1cad" providerId="LiveId" clId="{E6A93A17-C42B-4084-8F06-66D07ED1980F}" dt="2021-02-04T05:01:23.539" v="11872" actId="1076"/>
          <ac:spMkLst>
            <pc:docMk/>
            <pc:sldMk cId="223692516" sldId="407"/>
            <ac:spMk id="52" creationId="{938CF662-BE4C-6240-8CFF-1A43BF036C41}"/>
          </ac:spMkLst>
        </pc:spChg>
        <pc:cxnChg chg="mod">
          <ac:chgData name="中田 雄大" userId="62f770ad0d6c1cad" providerId="LiveId" clId="{E6A93A17-C42B-4084-8F06-66D07ED1980F}" dt="2021-02-04T05:01:26.492" v="11874" actId="1076"/>
          <ac:cxnSpMkLst>
            <pc:docMk/>
            <pc:sldMk cId="223692516" sldId="407"/>
            <ac:cxnSpMk id="51" creationId="{8AACD31C-9835-0245-91A7-257AC08FD70B}"/>
          </ac:cxnSpMkLst>
        </pc:cxnChg>
      </pc:sldChg>
      <pc:sldChg chg="addSp delSp modSp mod delAnim modAnim modNotesTx">
        <pc:chgData name="中田 雄大" userId="62f770ad0d6c1cad" providerId="LiveId" clId="{E6A93A17-C42B-4084-8F06-66D07ED1980F}" dt="2021-02-04T11:58:00.758" v="22218" actId="20577"/>
        <pc:sldMkLst>
          <pc:docMk/>
          <pc:sldMk cId="2214072557" sldId="408"/>
        </pc:sldMkLst>
        <pc:spChg chg="add del mod">
          <ac:chgData name="中田 雄大" userId="62f770ad0d6c1cad" providerId="LiveId" clId="{E6A93A17-C42B-4084-8F06-66D07ED1980F}" dt="2021-02-04T03:54:55.181" v="8881" actId="478"/>
          <ac:spMkLst>
            <pc:docMk/>
            <pc:sldMk cId="2214072557" sldId="408"/>
            <ac:spMk id="19" creationId="{03710337-5872-490B-AC2F-133CFD41F387}"/>
          </ac:spMkLst>
        </pc:spChg>
        <pc:spChg chg="del mod">
          <ac:chgData name="中田 雄大" userId="62f770ad0d6c1cad" providerId="LiveId" clId="{E6A93A17-C42B-4084-8F06-66D07ED1980F}" dt="2021-02-04T03:37:19.913" v="8449" actId="478"/>
          <ac:spMkLst>
            <pc:docMk/>
            <pc:sldMk cId="2214072557" sldId="408"/>
            <ac:spMk id="20" creationId="{51CAC89C-A610-5A41-B19A-C1539ACC98D6}"/>
          </ac:spMkLst>
        </pc:spChg>
        <pc:spChg chg="mod">
          <ac:chgData name="中田 雄大" userId="62f770ad0d6c1cad" providerId="LiveId" clId="{E6A93A17-C42B-4084-8F06-66D07ED1980F}" dt="2021-02-04T04:34:40.589" v="10190" actId="1076"/>
          <ac:spMkLst>
            <pc:docMk/>
            <pc:sldMk cId="2214072557" sldId="408"/>
            <ac:spMk id="21" creationId="{CE0B321D-A3C7-9D48-901D-88EE76232DF8}"/>
          </ac:spMkLst>
        </pc:spChg>
        <pc:spChg chg="mod">
          <ac:chgData name="中田 雄大" userId="62f770ad0d6c1cad" providerId="LiveId" clId="{E6A93A17-C42B-4084-8F06-66D07ED1980F}" dt="2021-02-04T03:59:57.607" v="9013" actId="164"/>
          <ac:spMkLst>
            <pc:docMk/>
            <pc:sldMk cId="2214072557" sldId="408"/>
            <ac:spMk id="22" creationId="{4C867639-0D3A-1A41-AFB4-54D162772452}"/>
          </ac:spMkLst>
        </pc:spChg>
        <pc:spChg chg="add mod ord">
          <ac:chgData name="中田 雄大" userId="62f770ad0d6c1cad" providerId="LiveId" clId="{E6A93A17-C42B-4084-8F06-66D07ED1980F}" dt="2021-02-04T04:34:29.309" v="10188" actId="1076"/>
          <ac:spMkLst>
            <pc:docMk/>
            <pc:sldMk cId="2214072557" sldId="408"/>
            <ac:spMk id="23" creationId="{C9532A69-0FBA-4E09-8927-0ED58913A718}"/>
          </ac:spMkLst>
        </pc:spChg>
        <pc:spChg chg="add mod ord">
          <ac:chgData name="中田 雄大" userId="62f770ad0d6c1cad" providerId="LiveId" clId="{E6A93A17-C42B-4084-8F06-66D07ED1980F}" dt="2021-02-04T04:34:40.589" v="10190" actId="1076"/>
          <ac:spMkLst>
            <pc:docMk/>
            <pc:sldMk cId="2214072557" sldId="408"/>
            <ac:spMk id="24" creationId="{77C6D321-582C-4C26-8DF9-4308E2113252}"/>
          </ac:spMkLst>
        </pc:spChg>
        <pc:spChg chg="del">
          <ac:chgData name="中田 雄大" userId="62f770ad0d6c1cad" providerId="LiveId" clId="{E6A93A17-C42B-4084-8F06-66D07ED1980F}" dt="2021-02-04T03:56:36.060" v="8903" actId="478"/>
          <ac:spMkLst>
            <pc:docMk/>
            <pc:sldMk cId="2214072557" sldId="408"/>
            <ac:spMk id="25" creationId="{3FCFF2D7-68EE-5642-92C3-5496E860B3AD}"/>
          </ac:spMkLst>
        </pc:spChg>
        <pc:spChg chg="mod">
          <ac:chgData name="中田 雄大" userId="62f770ad0d6c1cad" providerId="LiveId" clId="{E6A93A17-C42B-4084-8F06-66D07ED1980F}" dt="2021-02-04T04:23:46.420" v="9875"/>
          <ac:spMkLst>
            <pc:docMk/>
            <pc:sldMk cId="2214072557" sldId="408"/>
            <ac:spMk id="26" creationId="{A53AC26C-33D0-1749-ACBD-B7E0361945F7}"/>
          </ac:spMkLst>
        </pc:spChg>
        <pc:spChg chg="add mod">
          <ac:chgData name="中田 雄大" userId="62f770ad0d6c1cad" providerId="LiveId" clId="{E6A93A17-C42B-4084-8F06-66D07ED1980F}" dt="2021-02-04T03:59:57.607" v="9013" actId="164"/>
          <ac:spMkLst>
            <pc:docMk/>
            <pc:sldMk cId="2214072557" sldId="408"/>
            <ac:spMk id="27" creationId="{C7E150C9-875E-4BF3-8185-64B4AFA8E4BD}"/>
          </ac:spMkLst>
        </pc:spChg>
        <pc:spChg chg="add del mod">
          <ac:chgData name="中田 雄大" userId="62f770ad0d6c1cad" providerId="LiveId" clId="{E6A93A17-C42B-4084-8F06-66D07ED1980F}" dt="2021-02-04T04:16:58.515" v="9569" actId="478"/>
          <ac:spMkLst>
            <pc:docMk/>
            <pc:sldMk cId="2214072557" sldId="408"/>
            <ac:spMk id="28" creationId="{387925CE-8770-4054-A154-11502917EDE2}"/>
          </ac:spMkLst>
        </pc:spChg>
        <pc:spChg chg="add mod">
          <ac:chgData name="中田 雄大" userId="62f770ad0d6c1cad" providerId="LiveId" clId="{E6A93A17-C42B-4084-8F06-66D07ED1980F}" dt="2021-02-04T04:26:57.445" v="10019"/>
          <ac:spMkLst>
            <pc:docMk/>
            <pc:sldMk cId="2214072557" sldId="408"/>
            <ac:spMk id="30" creationId="{A8CC0D1B-CC64-448F-80A7-B55EC823A0E3}"/>
          </ac:spMkLst>
        </pc:spChg>
        <pc:spChg chg="mod">
          <ac:chgData name="中田 雄大" userId="62f770ad0d6c1cad" providerId="LiveId" clId="{E6A93A17-C42B-4084-8F06-66D07ED1980F}" dt="2021-02-04T04:17:54.766" v="9590" actId="207"/>
          <ac:spMkLst>
            <pc:docMk/>
            <pc:sldMk cId="2214072557" sldId="408"/>
            <ac:spMk id="43" creationId="{7196A21A-FD47-264A-B4D0-F76F6EDFE466}"/>
          </ac:spMkLst>
        </pc:spChg>
        <pc:spChg chg="mod">
          <ac:chgData name="中田 雄大" userId="62f770ad0d6c1cad" providerId="LiveId" clId="{E6A93A17-C42B-4084-8F06-66D07ED1980F}" dt="2021-02-04T04:34:29.309" v="10188" actId="1076"/>
          <ac:spMkLst>
            <pc:docMk/>
            <pc:sldMk cId="2214072557" sldId="408"/>
            <ac:spMk id="46" creationId="{8638B563-A9AF-5641-A1F7-A6587D32F08B}"/>
          </ac:spMkLst>
        </pc:spChg>
        <pc:spChg chg="mod">
          <ac:chgData name="中田 雄大" userId="62f770ad0d6c1cad" providerId="LiveId" clId="{E6A93A17-C42B-4084-8F06-66D07ED1980F}" dt="2021-02-04T04:01:29.744" v="9021" actId="207"/>
          <ac:spMkLst>
            <pc:docMk/>
            <pc:sldMk cId="2214072557" sldId="408"/>
            <ac:spMk id="48" creationId="{FBD2DFC3-705B-6143-B8B3-4790061B5BEE}"/>
          </ac:spMkLst>
        </pc:spChg>
        <pc:spChg chg="mod">
          <ac:chgData name="中田 雄大" userId="62f770ad0d6c1cad" providerId="LiveId" clId="{E6A93A17-C42B-4084-8F06-66D07ED1980F}" dt="2021-02-04T04:23:41.903" v="9861" actId="20577"/>
          <ac:spMkLst>
            <pc:docMk/>
            <pc:sldMk cId="2214072557" sldId="408"/>
            <ac:spMk id="52" creationId="{938CF662-BE4C-6240-8CFF-1A43BF036C41}"/>
          </ac:spMkLst>
        </pc:spChg>
        <pc:grpChg chg="add mod">
          <ac:chgData name="中田 雄大" userId="62f770ad0d6c1cad" providerId="LiveId" clId="{E6A93A17-C42B-4084-8F06-66D07ED1980F}" dt="2021-02-04T04:34:54.941" v="10194" actId="1076"/>
          <ac:grpSpMkLst>
            <pc:docMk/>
            <pc:sldMk cId="2214072557" sldId="408"/>
            <ac:grpSpMk id="3" creationId="{28417AAC-1747-4DA9-AC39-72048AE1018D}"/>
          </ac:grpSpMkLst>
        </pc:grpChg>
        <pc:grpChg chg="add mod">
          <ac:chgData name="中田 雄大" userId="62f770ad0d6c1cad" providerId="LiveId" clId="{E6A93A17-C42B-4084-8F06-66D07ED1980F}" dt="2021-02-04T04:34:48.061" v="10193" actId="1076"/>
          <ac:grpSpMkLst>
            <pc:docMk/>
            <pc:sldMk cId="2214072557" sldId="408"/>
            <ac:grpSpMk id="5" creationId="{8FDA7D42-650B-49E6-AC28-7226A2D8A549}"/>
          </ac:grpSpMkLst>
        </pc:grpChg>
        <pc:cxnChg chg="mod">
          <ac:chgData name="中田 雄大" userId="62f770ad0d6c1cad" providerId="LiveId" clId="{E6A93A17-C42B-4084-8F06-66D07ED1980F}" dt="2021-02-04T04:34:20.840" v="10186" actId="1076"/>
          <ac:cxnSpMkLst>
            <pc:docMk/>
            <pc:sldMk cId="2214072557" sldId="408"/>
            <ac:cxnSpMk id="44" creationId="{7E17D81D-6E50-4B40-8708-6ACBECBEFAD4}"/>
          </ac:cxnSpMkLst>
        </pc:cxnChg>
        <pc:cxnChg chg="mod">
          <ac:chgData name="中田 雄大" userId="62f770ad0d6c1cad" providerId="LiveId" clId="{E6A93A17-C42B-4084-8F06-66D07ED1980F}" dt="2021-02-04T04:34:35.389" v="10189" actId="1076"/>
          <ac:cxnSpMkLst>
            <pc:docMk/>
            <pc:sldMk cId="2214072557" sldId="408"/>
            <ac:cxnSpMk id="50" creationId="{0BB314CF-07D4-4849-8F70-8B7AE1C3B5A0}"/>
          </ac:cxnSpMkLst>
        </pc:cxnChg>
        <pc:cxnChg chg="mod">
          <ac:chgData name="中田 雄大" userId="62f770ad0d6c1cad" providerId="LiveId" clId="{E6A93A17-C42B-4084-8F06-66D07ED1980F}" dt="2021-02-04T03:57:10.543" v="8911" actId="1076"/>
          <ac:cxnSpMkLst>
            <pc:docMk/>
            <pc:sldMk cId="2214072557" sldId="408"/>
            <ac:cxnSpMk id="51" creationId="{8AACD31C-9835-0245-91A7-257AC08FD70B}"/>
          </ac:cxnSpMkLst>
        </pc:cxnChg>
      </pc:sldChg>
      <pc:sldChg chg="addSp delSp modSp mod delAnim modAnim modNotesTx">
        <pc:chgData name="中田 雄大" userId="62f770ad0d6c1cad" providerId="LiveId" clId="{E6A93A17-C42B-4084-8F06-66D07ED1980F}" dt="2021-02-04T10:41:10.361" v="20999" actId="20577"/>
        <pc:sldMkLst>
          <pc:docMk/>
          <pc:sldMk cId="2822005347" sldId="411"/>
        </pc:sldMkLst>
        <pc:spChg chg="mod">
          <ac:chgData name="中田 雄大" userId="62f770ad0d6c1cad" providerId="LiveId" clId="{E6A93A17-C42B-4084-8F06-66D07ED1980F}" dt="2021-02-04T05:23:55.411" v="12628" actId="20577"/>
          <ac:spMkLst>
            <pc:docMk/>
            <pc:sldMk cId="2822005347" sldId="411"/>
            <ac:spMk id="14" creationId="{ADA8BA9D-E66C-D144-8A69-5F03B4B447A4}"/>
          </ac:spMkLst>
        </pc:spChg>
        <pc:spChg chg="del mod">
          <ac:chgData name="中田 雄大" userId="62f770ad0d6c1cad" providerId="LiveId" clId="{E6A93A17-C42B-4084-8F06-66D07ED1980F}" dt="2021-02-04T03:40:07.744" v="8499" actId="21"/>
          <ac:spMkLst>
            <pc:docMk/>
            <pc:sldMk cId="2822005347" sldId="411"/>
            <ac:spMk id="16" creationId="{AC8E6C2D-6B6D-5C47-AF7A-605987DA0568}"/>
          </ac:spMkLst>
        </pc:spChg>
        <pc:spChg chg="del mod">
          <ac:chgData name="中田 雄大" userId="62f770ad0d6c1cad" providerId="LiveId" clId="{E6A93A17-C42B-4084-8F06-66D07ED1980F}" dt="2021-02-04T03:40:07.744" v="8499" actId="21"/>
          <ac:spMkLst>
            <pc:docMk/>
            <pc:sldMk cId="2822005347" sldId="411"/>
            <ac:spMk id="37" creationId="{DDC001C0-B91C-4129-830B-6223C591D4AA}"/>
          </ac:spMkLst>
        </pc:spChg>
        <pc:spChg chg="del mod">
          <ac:chgData name="中田 雄大" userId="62f770ad0d6c1cad" providerId="LiveId" clId="{E6A93A17-C42B-4084-8F06-66D07ED1980F}" dt="2021-02-04T03:40:07.744" v="8499" actId="21"/>
          <ac:spMkLst>
            <pc:docMk/>
            <pc:sldMk cId="2822005347" sldId="411"/>
            <ac:spMk id="38" creationId="{9A82DE50-2DB0-4661-B35E-BBA62E4D32FD}"/>
          </ac:spMkLst>
        </pc:spChg>
        <pc:spChg chg="del mod">
          <ac:chgData name="中田 雄大" userId="62f770ad0d6c1cad" providerId="LiveId" clId="{E6A93A17-C42B-4084-8F06-66D07ED1980F}" dt="2021-02-04T03:40:07.744" v="8499" actId="21"/>
          <ac:spMkLst>
            <pc:docMk/>
            <pc:sldMk cId="2822005347" sldId="411"/>
            <ac:spMk id="41" creationId="{BD27727F-47DF-4833-99D9-ADA688AC92C8}"/>
          </ac:spMkLst>
        </pc:spChg>
        <pc:spChg chg="del mod">
          <ac:chgData name="中田 雄大" userId="62f770ad0d6c1cad" providerId="LiveId" clId="{E6A93A17-C42B-4084-8F06-66D07ED1980F}" dt="2021-02-04T03:40:07.744" v="8499" actId="21"/>
          <ac:spMkLst>
            <pc:docMk/>
            <pc:sldMk cId="2822005347" sldId="411"/>
            <ac:spMk id="42" creationId="{8C158048-C34D-41B4-97DF-7EFBF5CF0986}"/>
          </ac:spMkLst>
        </pc:spChg>
        <pc:spChg chg="del mod">
          <ac:chgData name="中田 雄大" userId="62f770ad0d6c1cad" providerId="LiveId" clId="{E6A93A17-C42B-4084-8F06-66D07ED1980F}" dt="2021-02-04T03:40:07.744" v="8499" actId="21"/>
          <ac:spMkLst>
            <pc:docMk/>
            <pc:sldMk cId="2822005347" sldId="411"/>
            <ac:spMk id="43" creationId="{618A934D-FDBB-4043-8BD2-53AD627F3674}"/>
          </ac:spMkLst>
        </pc:spChg>
        <pc:spChg chg="del mod">
          <ac:chgData name="中田 雄大" userId="62f770ad0d6c1cad" providerId="LiveId" clId="{E6A93A17-C42B-4084-8F06-66D07ED1980F}" dt="2021-02-04T03:40:07.744" v="8499" actId="21"/>
          <ac:spMkLst>
            <pc:docMk/>
            <pc:sldMk cId="2822005347" sldId="411"/>
            <ac:spMk id="44" creationId="{0045769A-E578-4489-9FCE-A4A419C1E01D}"/>
          </ac:spMkLst>
        </pc:spChg>
        <pc:spChg chg="del mod">
          <ac:chgData name="中田 雄大" userId="62f770ad0d6c1cad" providerId="LiveId" clId="{E6A93A17-C42B-4084-8F06-66D07ED1980F}" dt="2021-02-04T03:40:07.744" v="8499" actId="21"/>
          <ac:spMkLst>
            <pc:docMk/>
            <pc:sldMk cId="2822005347" sldId="411"/>
            <ac:spMk id="45" creationId="{F8D30925-EFAB-4CA5-8948-D33D0DF2DC28}"/>
          </ac:spMkLst>
        </pc:spChg>
        <pc:spChg chg="del mod">
          <ac:chgData name="中田 雄大" userId="62f770ad0d6c1cad" providerId="LiveId" clId="{E6A93A17-C42B-4084-8F06-66D07ED1980F}" dt="2021-02-04T03:40:07.744" v="8499" actId="21"/>
          <ac:spMkLst>
            <pc:docMk/>
            <pc:sldMk cId="2822005347" sldId="411"/>
            <ac:spMk id="49" creationId="{1F7506D5-09EE-4075-AEC8-8C97B0FC7318}"/>
          </ac:spMkLst>
        </pc:spChg>
        <pc:spChg chg="del mod">
          <ac:chgData name="中田 雄大" userId="62f770ad0d6c1cad" providerId="LiveId" clId="{E6A93A17-C42B-4084-8F06-66D07ED1980F}" dt="2021-02-04T03:40:07.744" v="8499" actId="21"/>
          <ac:spMkLst>
            <pc:docMk/>
            <pc:sldMk cId="2822005347" sldId="411"/>
            <ac:spMk id="59" creationId="{164770B0-FDC4-4091-B518-5920AE57A81E}"/>
          </ac:spMkLst>
        </pc:spChg>
        <pc:spChg chg="mod">
          <ac:chgData name="中田 雄大" userId="62f770ad0d6c1cad" providerId="LiveId" clId="{E6A93A17-C42B-4084-8F06-66D07ED1980F}" dt="2021-02-04T05:18:00.405" v="12509" actId="1076"/>
          <ac:spMkLst>
            <pc:docMk/>
            <pc:sldMk cId="2822005347" sldId="411"/>
            <ac:spMk id="62" creationId="{B1301BDA-9315-493F-8B71-5D7EE1DE375C}"/>
          </ac:spMkLst>
        </pc:spChg>
        <pc:spChg chg="mod">
          <ac:chgData name="中田 雄大" userId="62f770ad0d6c1cad" providerId="LiveId" clId="{E6A93A17-C42B-4084-8F06-66D07ED1980F}" dt="2021-02-04T05:18:00.405" v="12509" actId="1076"/>
          <ac:spMkLst>
            <pc:docMk/>
            <pc:sldMk cId="2822005347" sldId="411"/>
            <ac:spMk id="72" creationId="{A59917B1-1385-4EA9-BDF0-9CFF4D1B5A79}"/>
          </ac:spMkLst>
        </pc:spChg>
        <pc:spChg chg="mod">
          <ac:chgData name="中田 雄大" userId="62f770ad0d6c1cad" providerId="LiveId" clId="{E6A93A17-C42B-4084-8F06-66D07ED1980F}" dt="2021-02-04T05:18:00.405" v="12509" actId="1076"/>
          <ac:spMkLst>
            <pc:docMk/>
            <pc:sldMk cId="2822005347" sldId="411"/>
            <ac:spMk id="73" creationId="{F02434D2-CEC0-46F7-9D11-C9F29FA01CDB}"/>
          </ac:spMkLst>
        </pc:spChg>
        <pc:spChg chg="mod">
          <ac:chgData name="中田 雄大" userId="62f770ad0d6c1cad" providerId="LiveId" clId="{E6A93A17-C42B-4084-8F06-66D07ED1980F}" dt="2021-02-04T05:18:00.405" v="12509" actId="1076"/>
          <ac:spMkLst>
            <pc:docMk/>
            <pc:sldMk cId="2822005347" sldId="411"/>
            <ac:spMk id="75" creationId="{A44BAAA3-9A8B-46CE-A98E-5EC3F113B644}"/>
          </ac:spMkLst>
        </pc:spChg>
        <pc:spChg chg="mod">
          <ac:chgData name="中田 雄大" userId="62f770ad0d6c1cad" providerId="LiveId" clId="{E6A93A17-C42B-4084-8F06-66D07ED1980F}" dt="2021-02-04T05:18:00.405" v="12509" actId="1076"/>
          <ac:spMkLst>
            <pc:docMk/>
            <pc:sldMk cId="2822005347" sldId="411"/>
            <ac:spMk id="76" creationId="{4A852E01-F85A-463A-8D97-9C9AA0514C7B}"/>
          </ac:spMkLst>
        </pc:spChg>
        <pc:spChg chg="mod">
          <ac:chgData name="中田 雄大" userId="62f770ad0d6c1cad" providerId="LiveId" clId="{E6A93A17-C42B-4084-8F06-66D07ED1980F}" dt="2021-02-04T05:18:00.405" v="12509" actId="1076"/>
          <ac:spMkLst>
            <pc:docMk/>
            <pc:sldMk cId="2822005347" sldId="411"/>
            <ac:spMk id="77" creationId="{5801ED7B-F4E7-41D8-8EB9-17965760B298}"/>
          </ac:spMkLst>
        </pc:spChg>
        <pc:spChg chg="mod">
          <ac:chgData name="中田 雄大" userId="62f770ad0d6c1cad" providerId="LiveId" clId="{E6A93A17-C42B-4084-8F06-66D07ED1980F}" dt="2021-02-04T05:18:00.405" v="12509" actId="1076"/>
          <ac:spMkLst>
            <pc:docMk/>
            <pc:sldMk cId="2822005347" sldId="411"/>
            <ac:spMk id="78" creationId="{8E8C21E9-697E-4582-A656-B9B41536A15C}"/>
          </ac:spMkLst>
        </pc:spChg>
        <pc:spChg chg="mod">
          <ac:chgData name="中田 雄大" userId="62f770ad0d6c1cad" providerId="LiveId" clId="{E6A93A17-C42B-4084-8F06-66D07ED1980F}" dt="2021-02-04T05:18:00.405" v="12509" actId="1076"/>
          <ac:spMkLst>
            <pc:docMk/>
            <pc:sldMk cId="2822005347" sldId="411"/>
            <ac:spMk id="79" creationId="{FA8FFCC7-9FB0-4C8D-B7A5-B86922FD4CB2}"/>
          </ac:spMkLst>
        </pc:spChg>
        <pc:spChg chg="mod">
          <ac:chgData name="中田 雄大" userId="62f770ad0d6c1cad" providerId="LiveId" clId="{E6A93A17-C42B-4084-8F06-66D07ED1980F}" dt="2021-02-04T05:18:00.405" v="12509" actId="1076"/>
          <ac:spMkLst>
            <pc:docMk/>
            <pc:sldMk cId="2822005347" sldId="411"/>
            <ac:spMk id="80" creationId="{D4DDF1F8-FD44-4929-AFA5-5C53D35BF168}"/>
          </ac:spMkLst>
        </pc:spChg>
        <pc:spChg chg="del mod">
          <ac:chgData name="中田 雄大" userId="62f770ad0d6c1cad" providerId="LiveId" clId="{E6A93A17-C42B-4084-8F06-66D07ED1980F}" dt="2021-02-04T03:40:07.744" v="8499" actId="21"/>
          <ac:spMkLst>
            <pc:docMk/>
            <pc:sldMk cId="2822005347" sldId="411"/>
            <ac:spMk id="88" creationId="{FE39FCD7-0249-4C8C-BC42-E8F4EFF3BF8A}"/>
          </ac:spMkLst>
        </pc:spChg>
        <pc:spChg chg="mod">
          <ac:chgData name="中田 雄大" userId="62f770ad0d6c1cad" providerId="LiveId" clId="{E6A93A17-C42B-4084-8F06-66D07ED1980F}" dt="2021-02-04T07:25:32.003" v="16621" actId="1076"/>
          <ac:spMkLst>
            <pc:docMk/>
            <pc:sldMk cId="2822005347" sldId="411"/>
            <ac:spMk id="89" creationId="{902EEAD4-0B55-45DF-959E-5F5BA25FE875}"/>
          </ac:spMkLst>
        </pc:spChg>
        <pc:spChg chg="del mod">
          <ac:chgData name="中田 雄大" userId="62f770ad0d6c1cad" providerId="LiveId" clId="{E6A93A17-C42B-4084-8F06-66D07ED1980F}" dt="2021-02-04T03:40:07.744" v="8499" actId="21"/>
          <ac:spMkLst>
            <pc:docMk/>
            <pc:sldMk cId="2822005347" sldId="411"/>
            <ac:spMk id="91" creationId="{45B5B499-94BF-49C5-B325-4C1B5EA1A637}"/>
          </ac:spMkLst>
        </pc:spChg>
        <pc:spChg chg="del mod">
          <ac:chgData name="中田 雄大" userId="62f770ad0d6c1cad" providerId="LiveId" clId="{E6A93A17-C42B-4084-8F06-66D07ED1980F}" dt="2021-02-04T03:40:07.744" v="8499" actId="21"/>
          <ac:spMkLst>
            <pc:docMk/>
            <pc:sldMk cId="2822005347" sldId="411"/>
            <ac:spMk id="93" creationId="{93DAA4C8-8150-4B47-A35B-6E82B0A3CE57}"/>
          </ac:spMkLst>
        </pc:spChg>
        <pc:spChg chg="mod">
          <ac:chgData name="中田 雄大" userId="62f770ad0d6c1cad" providerId="LiveId" clId="{E6A93A17-C42B-4084-8F06-66D07ED1980F}" dt="2021-02-04T05:18:00.405" v="12509" actId="1076"/>
          <ac:spMkLst>
            <pc:docMk/>
            <pc:sldMk cId="2822005347" sldId="411"/>
            <ac:spMk id="95" creationId="{BE8D6EE6-A0C7-445C-948B-FFA04C0A81F5}"/>
          </ac:spMkLst>
        </pc:spChg>
        <pc:spChg chg="add mod">
          <ac:chgData name="中田 雄大" userId="62f770ad0d6c1cad" providerId="LiveId" clId="{E6A93A17-C42B-4084-8F06-66D07ED1980F}" dt="2021-02-04T05:18:00.405" v="12509" actId="1076"/>
          <ac:spMkLst>
            <pc:docMk/>
            <pc:sldMk cId="2822005347" sldId="411"/>
            <ac:spMk id="99" creationId="{2A2F075B-1062-4193-883B-4F43541D2DBD}"/>
          </ac:spMkLst>
        </pc:spChg>
        <pc:spChg chg="add mod">
          <ac:chgData name="中田 雄大" userId="62f770ad0d6c1cad" providerId="LiveId" clId="{E6A93A17-C42B-4084-8F06-66D07ED1980F}" dt="2021-02-04T05:18:00.405" v="12509" actId="1076"/>
          <ac:spMkLst>
            <pc:docMk/>
            <pc:sldMk cId="2822005347" sldId="411"/>
            <ac:spMk id="109" creationId="{D99A2893-AFAD-4FBB-A1AE-B51184C39B0F}"/>
          </ac:spMkLst>
        </pc:spChg>
        <pc:spChg chg="add mod">
          <ac:chgData name="中田 雄大" userId="62f770ad0d6c1cad" providerId="LiveId" clId="{E6A93A17-C42B-4084-8F06-66D07ED1980F}" dt="2021-02-04T05:18:00.405" v="12509" actId="1076"/>
          <ac:spMkLst>
            <pc:docMk/>
            <pc:sldMk cId="2822005347" sldId="411"/>
            <ac:spMk id="110" creationId="{894BFD37-DEB0-4B2A-936C-DF170A100E0E}"/>
          </ac:spMkLst>
        </pc:spChg>
        <pc:spChg chg="add mod">
          <ac:chgData name="中田 雄大" userId="62f770ad0d6c1cad" providerId="LiveId" clId="{E6A93A17-C42B-4084-8F06-66D07ED1980F}" dt="2021-02-04T05:18:00.405" v="12509" actId="1076"/>
          <ac:spMkLst>
            <pc:docMk/>
            <pc:sldMk cId="2822005347" sldId="411"/>
            <ac:spMk id="112" creationId="{1E144E33-8585-43BE-8FDC-BC95BCDB5A40}"/>
          </ac:spMkLst>
        </pc:spChg>
        <pc:spChg chg="add mod">
          <ac:chgData name="中田 雄大" userId="62f770ad0d6c1cad" providerId="LiveId" clId="{E6A93A17-C42B-4084-8F06-66D07ED1980F}" dt="2021-02-04T05:18:00.405" v="12509" actId="1076"/>
          <ac:spMkLst>
            <pc:docMk/>
            <pc:sldMk cId="2822005347" sldId="411"/>
            <ac:spMk id="113" creationId="{4B77DB4D-B501-4728-845B-12836477C3ED}"/>
          </ac:spMkLst>
        </pc:spChg>
        <pc:spChg chg="add mod">
          <ac:chgData name="中田 雄大" userId="62f770ad0d6c1cad" providerId="LiveId" clId="{E6A93A17-C42B-4084-8F06-66D07ED1980F}" dt="2021-02-04T05:18:00.405" v="12509" actId="1076"/>
          <ac:spMkLst>
            <pc:docMk/>
            <pc:sldMk cId="2822005347" sldId="411"/>
            <ac:spMk id="114" creationId="{83E442D6-3922-4D20-A5B3-A2E07562B9CC}"/>
          </ac:spMkLst>
        </pc:spChg>
        <pc:spChg chg="add mod">
          <ac:chgData name="中田 雄大" userId="62f770ad0d6c1cad" providerId="LiveId" clId="{E6A93A17-C42B-4084-8F06-66D07ED1980F}" dt="2021-02-04T05:18:00.405" v="12509" actId="1076"/>
          <ac:spMkLst>
            <pc:docMk/>
            <pc:sldMk cId="2822005347" sldId="411"/>
            <ac:spMk id="115" creationId="{89A99312-25B9-434B-A334-13B4F7AB07D5}"/>
          </ac:spMkLst>
        </pc:spChg>
        <pc:spChg chg="add mod">
          <ac:chgData name="中田 雄大" userId="62f770ad0d6c1cad" providerId="LiveId" clId="{E6A93A17-C42B-4084-8F06-66D07ED1980F}" dt="2021-02-04T05:18:00.405" v="12509" actId="1076"/>
          <ac:spMkLst>
            <pc:docMk/>
            <pc:sldMk cId="2822005347" sldId="411"/>
            <ac:spMk id="116" creationId="{5C09D1B6-9F72-4E93-B724-2C930226C465}"/>
          </ac:spMkLst>
        </pc:spChg>
        <pc:spChg chg="add mod">
          <ac:chgData name="中田 雄大" userId="62f770ad0d6c1cad" providerId="LiveId" clId="{E6A93A17-C42B-4084-8F06-66D07ED1980F}" dt="2021-02-04T05:18:00.405" v="12509" actId="1076"/>
          <ac:spMkLst>
            <pc:docMk/>
            <pc:sldMk cId="2822005347" sldId="411"/>
            <ac:spMk id="117" creationId="{61D05FE3-937F-43C5-B811-81930A8557EF}"/>
          </ac:spMkLst>
        </pc:spChg>
        <pc:spChg chg="add mod">
          <ac:chgData name="中田 雄大" userId="62f770ad0d6c1cad" providerId="LiveId" clId="{E6A93A17-C42B-4084-8F06-66D07ED1980F}" dt="2021-02-04T07:25:23.587" v="16619" actId="1076"/>
          <ac:spMkLst>
            <pc:docMk/>
            <pc:sldMk cId="2822005347" sldId="411"/>
            <ac:spMk id="125" creationId="{B66D5A55-DE1A-433C-AA65-E2EB2A7FF26C}"/>
          </ac:spMkLst>
        </pc:spChg>
        <pc:spChg chg="add mod">
          <ac:chgData name="中田 雄大" userId="62f770ad0d6c1cad" providerId="LiveId" clId="{E6A93A17-C42B-4084-8F06-66D07ED1980F}" dt="2021-02-04T05:18:00.405" v="12509" actId="1076"/>
          <ac:spMkLst>
            <pc:docMk/>
            <pc:sldMk cId="2822005347" sldId="411"/>
            <ac:spMk id="126" creationId="{5692A598-8BB2-4479-B38F-A08D79737014}"/>
          </ac:spMkLst>
        </pc:spChg>
        <pc:spChg chg="add mod">
          <ac:chgData name="中田 雄大" userId="62f770ad0d6c1cad" providerId="LiveId" clId="{E6A93A17-C42B-4084-8F06-66D07ED1980F}" dt="2021-02-04T05:18:00.405" v="12509" actId="1076"/>
          <ac:spMkLst>
            <pc:docMk/>
            <pc:sldMk cId="2822005347" sldId="411"/>
            <ac:spMk id="128" creationId="{B23DED67-B3C9-45BB-B884-F3FA4E5B28C0}"/>
          </ac:spMkLst>
        </pc:spChg>
        <pc:spChg chg="add mod">
          <ac:chgData name="中田 雄大" userId="62f770ad0d6c1cad" providerId="LiveId" clId="{E6A93A17-C42B-4084-8F06-66D07ED1980F}" dt="2021-02-04T05:18:00.405" v="12509" actId="1076"/>
          <ac:spMkLst>
            <pc:docMk/>
            <pc:sldMk cId="2822005347" sldId="411"/>
            <ac:spMk id="130" creationId="{D9C1E5EA-FBA0-453B-8A93-C6CA5045437D}"/>
          </ac:spMkLst>
        </pc:spChg>
        <pc:spChg chg="add mod">
          <ac:chgData name="中田 雄大" userId="62f770ad0d6c1cad" providerId="LiveId" clId="{E6A93A17-C42B-4084-8F06-66D07ED1980F}" dt="2021-02-04T05:18:49.499" v="12579" actId="1076"/>
          <ac:spMkLst>
            <pc:docMk/>
            <pc:sldMk cId="2822005347" sldId="411"/>
            <ac:spMk id="132" creationId="{AFF3AF2A-5579-46D5-8E61-57E457C340C0}"/>
          </ac:spMkLst>
        </pc:spChg>
        <pc:picChg chg="del mod">
          <ac:chgData name="中田 雄大" userId="62f770ad0d6c1cad" providerId="LiveId" clId="{E6A93A17-C42B-4084-8F06-66D07ED1980F}" dt="2021-02-04T03:40:07.744" v="8499" actId="21"/>
          <ac:picMkLst>
            <pc:docMk/>
            <pc:sldMk cId="2822005347" sldId="411"/>
            <ac:picMk id="7" creationId="{7FF24B35-34B6-4704-8222-00407D3EBD96}"/>
          </ac:picMkLst>
        </pc:picChg>
        <pc:picChg chg="del mod">
          <ac:chgData name="中田 雄大" userId="62f770ad0d6c1cad" providerId="LiveId" clId="{E6A93A17-C42B-4084-8F06-66D07ED1980F}" dt="2021-02-04T03:40:07.744" v="8499" actId="21"/>
          <ac:picMkLst>
            <pc:docMk/>
            <pc:sldMk cId="2822005347" sldId="411"/>
            <ac:picMk id="12" creationId="{C5D15C74-E7B7-43F3-8823-800C1EFC874A}"/>
          </ac:picMkLst>
        </pc:picChg>
        <pc:picChg chg="del mod">
          <ac:chgData name="中田 雄大" userId="62f770ad0d6c1cad" providerId="LiveId" clId="{E6A93A17-C42B-4084-8F06-66D07ED1980F}" dt="2021-02-04T03:40:07.744" v="8499" actId="21"/>
          <ac:picMkLst>
            <pc:docMk/>
            <pc:sldMk cId="2822005347" sldId="411"/>
            <ac:picMk id="15" creationId="{499E1AB4-D03E-4243-A7B3-5AACF4B4F9C0}"/>
          </ac:picMkLst>
        </pc:picChg>
        <pc:picChg chg="del mod">
          <ac:chgData name="中田 雄大" userId="62f770ad0d6c1cad" providerId="LiveId" clId="{E6A93A17-C42B-4084-8F06-66D07ED1980F}" dt="2021-02-04T03:40:07.744" v="8499" actId="21"/>
          <ac:picMkLst>
            <pc:docMk/>
            <pc:sldMk cId="2822005347" sldId="411"/>
            <ac:picMk id="27" creationId="{CA576EFD-8A75-402E-8122-1954892EAD8D}"/>
          </ac:picMkLst>
        </pc:picChg>
        <pc:picChg chg="del mod">
          <ac:chgData name="中田 雄大" userId="62f770ad0d6c1cad" providerId="LiveId" clId="{E6A93A17-C42B-4084-8F06-66D07ED1980F}" dt="2021-02-04T03:40:07.744" v="8499" actId="21"/>
          <ac:picMkLst>
            <pc:docMk/>
            <pc:sldMk cId="2822005347" sldId="411"/>
            <ac:picMk id="28" creationId="{E34F5B95-D8E7-49A1-ADA2-267E1899680C}"/>
          </ac:picMkLst>
        </pc:picChg>
        <pc:picChg chg="del mod">
          <ac:chgData name="中田 雄大" userId="62f770ad0d6c1cad" providerId="LiveId" clId="{E6A93A17-C42B-4084-8F06-66D07ED1980F}" dt="2021-02-04T03:40:07.744" v="8499" actId="21"/>
          <ac:picMkLst>
            <pc:docMk/>
            <pc:sldMk cId="2822005347" sldId="411"/>
            <ac:picMk id="29" creationId="{674B5867-A25F-4C11-874C-88C9700A9BC5}"/>
          </ac:picMkLst>
        </pc:picChg>
        <pc:picChg chg="del mod">
          <ac:chgData name="中田 雄大" userId="62f770ad0d6c1cad" providerId="LiveId" clId="{E6A93A17-C42B-4084-8F06-66D07ED1980F}" dt="2021-02-04T03:40:07.744" v="8499" actId="21"/>
          <ac:picMkLst>
            <pc:docMk/>
            <pc:sldMk cId="2822005347" sldId="411"/>
            <ac:picMk id="30" creationId="{CB3CB691-88BA-4C4E-AFBA-134934DBB05C}"/>
          </ac:picMkLst>
        </pc:picChg>
        <pc:picChg chg="del mod">
          <ac:chgData name="中田 雄大" userId="62f770ad0d6c1cad" providerId="LiveId" clId="{E6A93A17-C42B-4084-8F06-66D07ED1980F}" dt="2021-02-04T03:40:07.744" v="8499" actId="21"/>
          <ac:picMkLst>
            <pc:docMk/>
            <pc:sldMk cId="2822005347" sldId="411"/>
            <ac:picMk id="31" creationId="{3F75F975-B25C-4CC9-ACD5-BEC4CB623221}"/>
          </ac:picMkLst>
        </pc:picChg>
        <pc:picChg chg="del mod">
          <ac:chgData name="中田 雄大" userId="62f770ad0d6c1cad" providerId="LiveId" clId="{E6A93A17-C42B-4084-8F06-66D07ED1980F}" dt="2021-02-04T03:40:07.744" v="8499" actId="21"/>
          <ac:picMkLst>
            <pc:docMk/>
            <pc:sldMk cId="2822005347" sldId="411"/>
            <ac:picMk id="32" creationId="{87A80122-C2DF-46B8-B88B-E39CA2E17D4E}"/>
          </ac:picMkLst>
        </pc:picChg>
        <pc:picChg chg="del mod">
          <ac:chgData name="中田 雄大" userId="62f770ad0d6c1cad" providerId="LiveId" clId="{E6A93A17-C42B-4084-8F06-66D07ED1980F}" dt="2021-02-04T03:40:07.744" v="8499" actId="21"/>
          <ac:picMkLst>
            <pc:docMk/>
            <pc:sldMk cId="2822005347" sldId="411"/>
            <ac:picMk id="33" creationId="{34698B0C-8D66-45BA-8BA8-75ACB90357FB}"/>
          </ac:picMkLst>
        </pc:picChg>
        <pc:picChg chg="del mod">
          <ac:chgData name="中田 雄大" userId="62f770ad0d6c1cad" providerId="LiveId" clId="{E6A93A17-C42B-4084-8F06-66D07ED1980F}" dt="2021-02-04T03:40:07.744" v="8499" actId="21"/>
          <ac:picMkLst>
            <pc:docMk/>
            <pc:sldMk cId="2822005347" sldId="411"/>
            <ac:picMk id="35" creationId="{533EC1FD-F561-4870-A233-7B8FECCB9C2E}"/>
          </ac:picMkLst>
        </pc:picChg>
        <pc:picChg chg="del mod">
          <ac:chgData name="中田 雄大" userId="62f770ad0d6c1cad" providerId="LiveId" clId="{E6A93A17-C42B-4084-8F06-66D07ED1980F}" dt="2021-02-04T03:40:07.744" v="8499" actId="21"/>
          <ac:picMkLst>
            <pc:docMk/>
            <pc:sldMk cId="2822005347" sldId="411"/>
            <ac:picMk id="39" creationId="{BC44B999-CA40-4E7C-9A73-13BE92720CEE}"/>
          </ac:picMkLst>
        </pc:picChg>
        <pc:picChg chg="del mod">
          <ac:chgData name="中田 雄大" userId="62f770ad0d6c1cad" providerId="LiveId" clId="{E6A93A17-C42B-4084-8F06-66D07ED1980F}" dt="2021-02-04T03:40:07.744" v="8499" actId="21"/>
          <ac:picMkLst>
            <pc:docMk/>
            <pc:sldMk cId="2822005347" sldId="411"/>
            <ac:picMk id="50" creationId="{A451B167-51AF-4ADF-84F1-DF2C145034DE}"/>
          </ac:picMkLst>
        </pc:picChg>
        <pc:picChg chg="del mod">
          <ac:chgData name="中田 雄大" userId="62f770ad0d6c1cad" providerId="LiveId" clId="{E6A93A17-C42B-4084-8F06-66D07ED1980F}" dt="2021-02-04T03:40:07.744" v="8499" actId="21"/>
          <ac:picMkLst>
            <pc:docMk/>
            <pc:sldMk cId="2822005347" sldId="411"/>
            <ac:picMk id="51" creationId="{371D40FD-50B0-4D1C-985B-3959563B51B1}"/>
          </ac:picMkLst>
        </pc:picChg>
        <pc:picChg chg="del mod">
          <ac:chgData name="中田 雄大" userId="62f770ad0d6c1cad" providerId="LiveId" clId="{E6A93A17-C42B-4084-8F06-66D07ED1980F}" dt="2021-02-04T03:40:07.744" v="8499" actId="21"/>
          <ac:picMkLst>
            <pc:docMk/>
            <pc:sldMk cId="2822005347" sldId="411"/>
            <ac:picMk id="54" creationId="{AEC3DD68-9580-4DF5-8F97-BF1F13716024}"/>
          </ac:picMkLst>
        </pc:picChg>
        <pc:picChg chg="del mod">
          <ac:chgData name="中田 雄大" userId="62f770ad0d6c1cad" providerId="LiveId" clId="{E6A93A17-C42B-4084-8F06-66D07ED1980F}" dt="2021-02-04T03:40:07.744" v="8499" actId="21"/>
          <ac:picMkLst>
            <pc:docMk/>
            <pc:sldMk cId="2822005347" sldId="411"/>
            <ac:picMk id="58" creationId="{CCF860D7-A881-4C46-8C69-DC85C56A9117}"/>
          </ac:picMkLst>
        </pc:picChg>
        <pc:picChg chg="del mod">
          <ac:chgData name="中田 雄大" userId="62f770ad0d6c1cad" providerId="LiveId" clId="{E6A93A17-C42B-4084-8F06-66D07ED1980F}" dt="2021-02-04T03:40:07.744" v="8499" actId="21"/>
          <ac:picMkLst>
            <pc:docMk/>
            <pc:sldMk cId="2822005347" sldId="411"/>
            <ac:picMk id="61" creationId="{C0CCA1CC-60A1-46CA-8709-5840F467EF0A}"/>
          </ac:picMkLst>
        </pc:picChg>
        <pc:picChg chg="mod">
          <ac:chgData name="中田 雄大" userId="62f770ad0d6c1cad" providerId="LiveId" clId="{E6A93A17-C42B-4084-8F06-66D07ED1980F}" dt="2021-02-04T05:18:00.405" v="12509" actId="1076"/>
          <ac:picMkLst>
            <pc:docMk/>
            <pc:sldMk cId="2822005347" sldId="411"/>
            <ac:picMk id="63" creationId="{DCE9CB82-1BF7-42A4-B571-C5925302D692}"/>
          </ac:picMkLst>
        </pc:picChg>
        <pc:picChg chg="mod">
          <ac:chgData name="中田 雄大" userId="62f770ad0d6c1cad" providerId="LiveId" clId="{E6A93A17-C42B-4084-8F06-66D07ED1980F}" dt="2021-02-04T05:18:00.405" v="12509" actId="1076"/>
          <ac:picMkLst>
            <pc:docMk/>
            <pc:sldMk cId="2822005347" sldId="411"/>
            <ac:picMk id="64" creationId="{B48872D8-A476-4182-A79A-5BA273561E75}"/>
          </ac:picMkLst>
        </pc:picChg>
        <pc:picChg chg="mod">
          <ac:chgData name="中田 雄大" userId="62f770ad0d6c1cad" providerId="LiveId" clId="{E6A93A17-C42B-4084-8F06-66D07ED1980F}" dt="2021-02-04T05:18:00.405" v="12509" actId="1076"/>
          <ac:picMkLst>
            <pc:docMk/>
            <pc:sldMk cId="2822005347" sldId="411"/>
            <ac:picMk id="65" creationId="{56F60221-00C1-478F-853A-F91396E76E5A}"/>
          </ac:picMkLst>
        </pc:picChg>
        <pc:picChg chg="mod">
          <ac:chgData name="中田 雄大" userId="62f770ad0d6c1cad" providerId="LiveId" clId="{E6A93A17-C42B-4084-8F06-66D07ED1980F}" dt="2021-02-04T05:18:00.405" v="12509" actId="1076"/>
          <ac:picMkLst>
            <pc:docMk/>
            <pc:sldMk cId="2822005347" sldId="411"/>
            <ac:picMk id="66" creationId="{1F5E35D5-47EC-4DA2-98CA-C07189220B93}"/>
          </ac:picMkLst>
        </pc:picChg>
        <pc:picChg chg="mod">
          <ac:chgData name="中田 雄大" userId="62f770ad0d6c1cad" providerId="LiveId" clId="{E6A93A17-C42B-4084-8F06-66D07ED1980F}" dt="2021-02-04T05:18:00.405" v="12509" actId="1076"/>
          <ac:picMkLst>
            <pc:docMk/>
            <pc:sldMk cId="2822005347" sldId="411"/>
            <ac:picMk id="67" creationId="{78DC7261-C222-44AC-8663-7B17B52B4188}"/>
          </ac:picMkLst>
        </pc:picChg>
        <pc:picChg chg="mod">
          <ac:chgData name="中田 雄大" userId="62f770ad0d6c1cad" providerId="LiveId" clId="{E6A93A17-C42B-4084-8F06-66D07ED1980F}" dt="2021-02-04T05:18:00.405" v="12509" actId="1076"/>
          <ac:picMkLst>
            <pc:docMk/>
            <pc:sldMk cId="2822005347" sldId="411"/>
            <ac:picMk id="68" creationId="{7CC2470C-D4FA-4F1B-A502-F03A3C49FE4D}"/>
          </ac:picMkLst>
        </pc:picChg>
        <pc:picChg chg="mod">
          <ac:chgData name="中田 雄大" userId="62f770ad0d6c1cad" providerId="LiveId" clId="{E6A93A17-C42B-4084-8F06-66D07ED1980F}" dt="2021-02-04T05:18:00.405" v="12509" actId="1076"/>
          <ac:picMkLst>
            <pc:docMk/>
            <pc:sldMk cId="2822005347" sldId="411"/>
            <ac:picMk id="69" creationId="{EE7DEFD4-7D5C-46BB-86BF-6257DBED11BB}"/>
          </ac:picMkLst>
        </pc:picChg>
        <pc:picChg chg="mod">
          <ac:chgData name="中田 雄大" userId="62f770ad0d6c1cad" providerId="LiveId" clId="{E6A93A17-C42B-4084-8F06-66D07ED1980F}" dt="2021-02-04T05:18:00.405" v="12509" actId="1076"/>
          <ac:picMkLst>
            <pc:docMk/>
            <pc:sldMk cId="2822005347" sldId="411"/>
            <ac:picMk id="70" creationId="{50AFE4C0-14A2-4148-B8F7-C0734EB3E9F1}"/>
          </ac:picMkLst>
        </pc:picChg>
        <pc:picChg chg="mod">
          <ac:chgData name="中田 雄大" userId="62f770ad0d6c1cad" providerId="LiveId" clId="{E6A93A17-C42B-4084-8F06-66D07ED1980F}" dt="2021-02-04T05:18:00.405" v="12509" actId="1076"/>
          <ac:picMkLst>
            <pc:docMk/>
            <pc:sldMk cId="2822005347" sldId="411"/>
            <ac:picMk id="71" creationId="{9A4CAE1C-B180-4783-AB83-08879DC26AD0}"/>
          </ac:picMkLst>
        </pc:picChg>
        <pc:picChg chg="mod">
          <ac:chgData name="中田 雄大" userId="62f770ad0d6c1cad" providerId="LiveId" clId="{E6A93A17-C42B-4084-8F06-66D07ED1980F}" dt="2021-02-04T05:18:00.405" v="12509" actId="1076"/>
          <ac:picMkLst>
            <pc:docMk/>
            <pc:sldMk cId="2822005347" sldId="411"/>
            <ac:picMk id="74" creationId="{584F43E8-7685-4E1D-B8C4-CB43C0DDC0E1}"/>
          </ac:picMkLst>
        </pc:picChg>
        <pc:picChg chg="mod">
          <ac:chgData name="中田 雄大" userId="62f770ad0d6c1cad" providerId="LiveId" clId="{E6A93A17-C42B-4084-8F06-66D07ED1980F}" dt="2021-02-04T05:18:00.405" v="12509" actId="1076"/>
          <ac:picMkLst>
            <pc:docMk/>
            <pc:sldMk cId="2822005347" sldId="411"/>
            <ac:picMk id="81" creationId="{430E222B-0ADA-4738-B678-37411835F4B0}"/>
          </ac:picMkLst>
        </pc:picChg>
        <pc:picChg chg="mod">
          <ac:chgData name="中田 雄大" userId="62f770ad0d6c1cad" providerId="LiveId" clId="{E6A93A17-C42B-4084-8F06-66D07ED1980F}" dt="2021-02-04T05:18:00.405" v="12509" actId="1076"/>
          <ac:picMkLst>
            <pc:docMk/>
            <pc:sldMk cId="2822005347" sldId="411"/>
            <ac:picMk id="82" creationId="{655DFE76-9B8F-4606-AA7A-7B41B37E01A0}"/>
          </ac:picMkLst>
        </pc:picChg>
        <pc:picChg chg="mod">
          <ac:chgData name="中田 雄大" userId="62f770ad0d6c1cad" providerId="LiveId" clId="{E6A93A17-C42B-4084-8F06-66D07ED1980F}" dt="2021-02-04T05:18:00.405" v="12509" actId="1076"/>
          <ac:picMkLst>
            <pc:docMk/>
            <pc:sldMk cId="2822005347" sldId="411"/>
            <ac:picMk id="83" creationId="{ABC24D47-4F22-46BC-A4BD-18C682B552CC}"/>
          </ac:picMkLst>
        </pc:picChg>
        <pc:picChg chg="mod">
          <ac:chgData name="中田 雄大" userId="62f770ad0d6c1cad" providerId="LiveId" clId="{E6A93A17-C42B-4084-8F06-66D07ED1980F}" dt="2021-02-04T05:18:00.405" v="12509" actId="1076"/>
          <ac:picMkLst>
            <pc:docMk/>
            <pc:sldMk cId="2822005347" sldId="411"/>
            <ac:picMk id="84" creationId="{5F917C00-1F8A-4CB4-BB18-13DE97940985}"/>
          </ac:picMkLst>
        </pc:picChg>
        <pc:picChg chg="mod">
          <ac:chgData name="中田 雄大" userId="62f770ad0d6c1cad" providerId="LiveId" clId="{E6A93A17-C42B-4084-8F06-66D07ED1980F}" dt="2021-02-04T05:18:00.405" v="12509" actId="1076"/>
          <ac:picMkLst>
            <pc:docMk/>
            <pc:sldMk cId="2822005347" sldId="411"/>
            <ac:picMk id="85" creationId="{C50B469A-F325-441D-B133-36FD5C77A595}"/>
          </ac:picMkLst>
        </pc:picChg>
        <pc:picChg chg="mod">
          <ac:chgData name="中田 雄大" userId="62f770ad0d6c1cad" providerId="LiveId" clId="{E6A93A17-C42B-4084-8F06-66D07ED1980F}" dt="2021-02-04T05:18:00.405" v="12509" actId="1076"/>
          <ac:picMkLst>
            <pc:docMk/>
            <pc:sldMk cId="2822005347" sldId="411"/>
            <ac:picMk id="86" creationId="{F4A26CAE-705A-4985-8A18-A78E636EBAF1}"/>
          </ac:picMkLst>
        </pc:picChg>
        <pc:picChg chg="mod">
          <ac:chgData name="中田 雄大" userId="62f770ad0d6c1cad" providerId="LiveId" clId="{E6A93A17-C42B-4084-8F06-66D07ED1980F}" dt="2021-02-04T05:18:00.405" v="12509" actId="1076"/>
          <ac:picMkLst>
            <pc:docMk/>
            <pc:sldMk cId="2822005347" sldId="411"/>
            <ac:picMk id="87" creationId="{F6E56AAD-48A8-400E-A0E8-E40E17A3860B}"/>
          </ac:picMkLst>
        </pc:picChg>
        <pc:picChg chg="del mod">
          <ac:chgData name="中田 雄大" userId="62f770ad0d6c1cad" providerId="LiveId" clId="{E6A93A17-C42B-4084-8F06-66D07ED1980F}" dt="2021-02-04T03:40:07.744" v="8499" actId="21"/>
          <ac:picMkLst>
            <pc:docMk/>
            <pc:sldMk cId="2822005347" sldId="411"/>
            <ac:picMk id="90" creationId="{10DA8D04-1A81-470C-9655-7518F2A51A62}"/>
          </ac:picMkLst>
        </pc:picChg>
        <pc:picChg chg="del mod">
          <ac:chgData name="中田 雄大" userId="62f770ad0d6c1cad" providerId="LiveId" clId="{E6A93A17-C42B-4084-8F06-66D07ED1980F}" dt="2021-02-04T03:40:07.744" v="8499" actId="21"/>
          <ac:picMkLst>
            <pc:docMk/>
            <pc:sldMk cId="2822005347" sldId="411"/>
            <ac:picMk id="92" creationId="{7BFF27F3-2951-42C3-BD26-12859E0DAD2A}"/>
          </ac:picMkLst>
        </pc:picChg>
        <pc:picChg chg="del mod">
          <ac:chgData name="中田 雄大" userId="62f770ad0d6c1cad" providerId="LiveId" clId="{E6A93A17-C42B-4084-8F06-66D07ED1980F}" dt="2021-02-04T03:40:07.744" v="8499" actId="21"/>
          <ac:picMkLst>
            <pc:docMk/>
            <pc:sldMk cId="2822005347" sldId="411"/>
            <ac:picMk id="94" creationId="{4CDBBA4A-F464-4A91-A118-9E1796ECB680}"/>
          </ac:picMkLst>
        </pc:picChg>
        <pc:picChg chg="mod">
          <ac:chgData name="中田 雄大" userId="62f770ad0d6c1cad" providerId="LiveId" clId="{E6A93A17-C42B-4084-8F06-66D07ED1980F}" dt="2021-02-04T05:18:00.405" v="12509" actId="1076"/>
          <ac:picMkLst>
            <pc:docMk/>
            <pc:sldMk cId="2822005347" sldId="411"/>
            <ac:picMk id="96" creationId="{C7E6F797-9AEA-42D6-B28A-63A91BDF808D}"/>
          </ac:picMkLst>
        </pc:picChg>
        <pc:picChg chg="mod">
          <ac:chgData name="中田 雄大" userId="62f770ad0d6c1cad" providerId="LiveId" clId="{E6A93A17-C42B-4084-8F06-66D07ED1980F}" dt="2021-02-04T05:18:00.405" v="12509" actId="1076"/>
          <ac:picMkLst>
            <pc:docMk/>
            <pc:sldMk cId="2822005347" sldId="411"/>
            <ac:picMk id="97" creationId="{1786FC3C-ACA1-4172-A6C1-8735310D77B6}"/>
          </ac:picMkLst>
        </pc:picChg>
        <pc:picChg chg="mod">
          <ac:chgData name="中田 雄大" userId="62f770ad0d6c1cad" providerId="LiveId" clId="{E6A93A17-C42B-4084-8F06-66D07ED1980F}" dt="2021-02-04T05:18:00.405" v="12509" actId="1076"/>
          <ac:picMkLst>
            <pc:docMk/>
            <pc:sldMk cId="2822005347" sldId="411"/>
            <ac:picMk id="98" creationId="{C90A45DA-093C-46BA-A083-3EAC8095D258}"/>
          </ac:picMkLst>
        </pc:picChg>
        <pc:picChg chg="add mod">
          <ac:chgData name="中田 雄大" userId="62f770ad0d6c1cad" providerId="LiveId" clId="{E6A93A17-C42B-4084-8F06-66D07ED1980F}" dt="2021-02-04T05:18:00.405" v="12509" actId="1076"/>
          <ac:picMkLst>
            <pc:docMk/>
            <pc:sldMk cId="2822005347" sldId="411"/>
            <ac:picMk id="100" creationId="{D17BC619-138B-4E03-9429-370E8424B400}"/>
          </ac:picMkLst>
        </pc:picChg>
        <pc:picChg chg="add mod">
          <ac:chgData name="中田 雄大" userId="62f770ad0d6c1cad" providerId="LiveId" clId="{E6A93A17-C42B-4084-8F06-66D07ED1980F}" dt="2021-02-04T05:18:00.405" v="12509" actId="1076"/>
          <ac:picMkLst>
            <pc:docMk/>
            <pc:sldMk cId="2822005347" sldId="411"/>
            <ac:picMk id="101" creationId="{15704434-A208-4644-A72D-111A9600B4C6}"/>
          </ac:picMkLst>
        </pc:picChg>
        <pc:picChg chg="add mod">
          <ac:chgData name="中田 雄大" userId="62f770ad0d6c1cad" providerId="LiveId" clId="{E6A93A17-C42B-4084-8F06-66D07ED1980F}" dt="2021-02-04T05:18:00.405" v="12509" actId="1076"/>
          <ac:picMkLst>
            <pc:docMk/>
            <pc:sldMk cId="2822005347" sldId="411"/>
            <ac:picMk id="102" creationId="{E165CF00-6D09-46A4-B8DD-9DE1E324DFE6}"/>
          </ac:picMkLst>
        </pc:picChg>
        <pc:picChg chg="add mod">
          <ac:chgData name="中田 雄大" userId="62f770ad0d6c1cad" providerId="LiveId" clId="{E6A93A17-C42B-4084-8F06-66D07ED1980F}" dt="2021-02-04T05:18:00.405" v="12509" actId="1076"/>
          <ac:picMkLst>
            <pc:docMk/>
            <pc:sldMk cId="2822005347" sldId="411"/>
            <ac:picMk id="103" creationId="{8FD85D30-A5C2-4ABE-AE76-C5C9F124B7AE}"/>
          </ac:picMkLst>
        </pc:picChg>
        <pc:picChg chg="add mod">
          <ac:chgData name="中田 雄大" userId="62f770ad0d6c1cad" providerId="LiveId" clId="{E6A93A17-C42B-4084-8F06-66D07ED1980F}" dt="2021-02-04T05:18:00.405" v="12509" actId="1076"/>
          <ac:picMkLst>
            <pc:docMk/>
            <pc:sldMk cId="2822005347" sldId="411"/>
            <ac:picMk id="104" creationId="{CF83228F-250A-4267-9088-9AD506E57558}"/>
          </ac:picMkLst>
        </pc:picChg>
        <pc:picChg chg="add mod">
          <ac:chgData name="中田 雄大" userId="62f770ad0d6c1cad" providerId="LiveId" clId="{E6A93A17-C42B-4084-8F06-66D07ED1980F}" dt="2021-02-04T05:18:00.405" v="12509" actId="1076"/>
          <ac:picMkLst>
            <pc:docMk/>
            <pc:sldMk cId="2822005347" sldId="411"/>
            <ac:picMk id="105" creationId="{E5412D07-4108-4990-8AA2-77D9B6173B7A}"/>
          </ac:picMkLst>
        </pc:picChg>
        <pc:picChg chg="add mod">
          <ac:chgData name="中田 雄大" userId="62f770ad0d6c1cad" providerId="LiveId" clId="{E6A93A17-C42B-4084-8F06-66D07ED1980F}" dt="2021-02-04T05:18:00.405" v="12509" actId="1076"/>
          <ac:picMkLst>
            <pc:docMk/>
            <pc:sldMk cId="2822005347" sldId="411"/>
            <ac:picMk id="106" creationId="{5CCB64B9-8AB1-4898-B303-AD0337FC11E8}"/>
          </ac:picMkLst>
        </pc:picChg>
        <pc:picChg chg="add mod">
          <ac:chgData name="中田 雄大" userId="62f770ad0d6c1cad" providerId="LiveId" clId="{E6A93A17-C42B-4084-8F06-66D07ED1980F}" dt="2021-02-04T05:18:00.405" v="12509" actId="1076"/>
          <ac:picMkLst>
            <pc:docMk/>
            <pc:sldMk cId="2822005347" sldId="411"/>
            <ac:picMk id="107" creationId="{1168EAD8-39D3-4913-AEAC-611232E30C17}"/>
          </ac:picMkLst>
        </pc:picChg>
        <pc:picChg chg="add mod">
          <ac:chgData name="中田 雄大" userId="62f770ad0d6c1cad" providerId="LiveId" clId="{E6A93A17-C42B-4084-8F06-66D07ED1980F}" dt="2021-02-04T05:18:00.405" v="12509" actId="1076"/>
          <ac:picMkLst>
            <pc:docMk/>
            <pc:sldMk cId="2822005347" sldId="411"/>
            <ac:picMk id="108" creationId="{72A0FB4A-0770-42B8-B0B9-D1BAE863EEEB}"/>
          </ac:picMkLst>
        </pc:picChg>
        <pc:picChg chg="add mod">
          <ac:chgData name="中田 雄大" userId="62f770ad0d6c1cad" providerId="LiveId" clId="{E6A93A17-C42B-4084-8F06-66D07ED1980F}" dt="2021-02-04T05:18:00.405" v="12509" actId="1076"/>
          <ac:picMkLst>
            <pc:docMk/>
            <pc:sldMk cId="2822005347" sldId="411"/>
            <ac:picMk id="111" creationId="{01E9FAEE-9701-4813-ADCD-44061CDF335C}"/>
          </ac:picMkLst>
        </pc:picChg>
        <pc:picChg chg="add mod">
          <ac:chgData name="中田 雄大" userId="62f770ad0d6c1cad" providerId="LiveId" clId="{E6A93A17-C42B-4084-8F06-66D07ED1980F}" dt="2021-02-04T05:18:00.405" v="12509" actId="1076"/>
          <ac:picMkLst>
            <pc:docMk/>
            <pc:sldMk cId="2822005347" sldId="411"/>
            <ac:picMk id="118" creationId="{283BC716-9C80-4F1E-8F33-BF97A22C3AFF}"/>
          </ac:picMkLst>
        </pc:picChg>
        <pc:picChg chg="add mod">
          <ac:chgData name="中田 雄大" userId="62f770ad0d6c1cad" providerId="LiveId" clId="{E6A93A17-C42B-4084-8F06-66D07ED1980F}" dt="2021-02-04T05:18:00.405" v="12509" actId="1076"/>
          <ac:picMkLst>
            <pc:docMk/>
            <pc:sldMk cId="2822005347" sldId="411"/>
            <ac:picMk id="119" creationId="{486FF47B-7990-4103-AF78-37EDBF60DE9D}"/>
          </ac:picMkLst>
        </pc:picChg>
        <pc:picChg chg="add mod">
          <ac:chgData name="中田 雄大" userId="62f770ad0d6c1cad" providerId="LiveId" clId="{E6A93A17-C42B-4084-8F06-66D07ED1980F}" dt="2021-02-04T05:18:00.405" v="12509" actId="1076"/>
          <ac:picMkLst>
            <pc:docMk/>
            <pc:sldMk cId="2822005347" sldId="411"/>
            <ac:picMk id="120" creationId="{D7A83E0E-0BA0-43AA-97CE-691383CA7C39}"/>
          </ac:picMkLst>
        </pc:picChg>
        <pc:picChg chg="add mod">
          <ac:chgData name="中田 雄大" userId="62f770ad0d6c1cad" providerId="LiveId" clId="{E6A93A17-C42B-4084-8F06-66D07ED1980F}" dt="2021-02-04T05:18:00.405" v="12509" actId="1076"/>
          <ac:picMkLst>
            <pc:docMk/>
            <pc:sldMk cId="2822005347" sldId="411"/>
            <ac:picMk id="121" creationId="{16BC7155-EA90-4763-8C27-5D6183805502}"/>
          </ac:picMkLst>
        </pc:picChg>
        <pc:picChg chg="add mod">
          <ac:chgData name="中田 雄大" userId="62f770ad0d6c1cad" providerId="LiveId" clId="{E6A93A17-C42B-4084-8F06-66D07ED1980F}" dt="2021-02-04T05:18:00.405" v="12509" actId="1076"/>
          <ac:picMkLst>
            <pc:docMk/>
            <pc:sldMk cId="2822005347" sldId="411"/>
            <ac:picMk id="122" creationId="{375F86E1-1B21-453C-BF8D-5F177DB48D42}"/>
          </ac:picMkLst>
        </pc:picChg>
        <pc:picChg chg="add mod">
          <ac:chgData name="中田 雄大" userId="62f770ad0d6c1cad" providerId="LiveId" clId="{E6A93A17-C42B-4084-8F06-66D07ED1980F}" dt="2021-02-04T05:18:00.405" v="12509" actId="1076"/>
          <ac:picMkLst>
            <pc:docMk/>
            <pc:sldMk cId="2822005347" sldId="411"/>
            <ac:picMk id="123" creationId="{7B5FA14A-3F29-4345-8511-B2CB227A5CC5}"/>
          </ac:picMkLst>
        </pc:picChg>
        <pc:picChg chg="add mod">
          <ac:chgData name="中田 雄大" userId="62f770ad0d6c1cad" providerId="LiveId" clId="{E6A93A17-C42B-4084-8F06-66D07ED1980F}" dt="2021-02-04T05:18:00.405" v="12509" actId="1076"/>
          <ac:picMkLst>
            <pc:docMk/>
            <pc:sldMk cId="2822005347" sldId="411"/>
            <ac:picMk id="124" creationId="{F1BD47FE-4A28-46A7-B65F-AD096CC3643C}"/>
          </ac:picMkLst>
        </pc:picChg>
        <pc:picChg chg="add mod">
          <ac:chgData name="中田 雄大" userId="62f770ad0d6c1cad" providerId="LiveId" clId="{E6A93A17-C42B-4084-8F06-66D07ED1980F}" dt="2021-02-04T05:18:00.405" v="12509" actId="1076"/>
          <ac:picMkLst>
            <pc:docMk/>
            <pc:sldMk cId="2822005347" sldId="411"/>
            <ac:picMk id="127" creationId="{FF593E36-ED8B-4C02-8D7A-68F84C601A26}"/>
          </ac:picMkLst>
        </pc:picChg>
        <pc:picChg chg="add mod">
          <ac:chgData name="中田 雄大" userId="62f770ad0d6c1cad" providerId="LiveId" clId="{E6A93A17-C42B-4084-8F06-66D07ED1980F}" dt="2021-02-04T05:18:00.405" v="12509" actId="1076"/>
          <ac:picMkLst>
            <pc:docMk/>
            <pc:sldMk cId="2822005347" sldId="411"/>
            <ac:picMk id="129" creationId="{2C50F29F-E86F-496F-A8BC-EB3433B63AD4}"/>
          </ac:picMkLst>
        </pc:picChg>
        <pc:picChg chg="add mod">
          <ac:chgData name="中田 雄大" userId="62f770ad0d6c1cad" providerId="LiveId" clId="{E6A93A17-C42B-4084-8F06-66D07ED1980F}" dt="2021-02-04T05:18:00.405" v="12509" actId="1076"/>
          <ac:picMkLst>
            <pc:docMk/>
            <pc:sldMk cId="2822005347" sldId="411"/>
            <ac:picMk id="131" creationId="{9262CF34-91B3-453A-8CD5-9A26D42950A5}"/>
          </ac:picMkLst>
        </pc:picChg>
        <pc:picChg chg="add del mod">
          <ac:chgData name="中田 雄大" userId="62f770ad0d6c1cad" providerId="LiveId" clId="{E6A93A17-C42B-4084-8F06-66D07ED1980F}" dt="2021-02-04T05:23:07.316" v="12588" actId="478"/>
          <ac:picMkLst>
            <pc:docMk/>
            <pc:sldMk cId="2822005347" sldId="411"/>
            <ac:picMk id="133" creationId="{6E7949FD-2701-4E2D-ABA5-E796732FBEAC}"/>
          </ac:picMkLst>
        </pc:picChg>
        <pc:picChg chg="add del mod">
          <ac:chgData name="中田 雄大" userId="62f770ad0d6c1cad" providerId="LiveId" clId="{E6A93A17-C42B-4084-8F06-66D07ED1980F}" dt="2021-02-04T05:25:36.585" v="12708" actId="478"/>
          <ac:picMkLst>
            <pc:docMk/>
            <pc:sldMk cId="2822005347" sldId="411"/>
            <ac:picMk id="134" creationId="{7958F5AB-A623-48B2-8168-1B6FF0FFDBD6}"/>
          </ac:picMkLst>
        </pc:picChg>
      </pc:sldChg>
      <pc:sldChg chg="addSp delSp modSp add mod delAnim">
        <pc:chgData name="中田 雄大" userId="62f770ad0d6c1cad" providerId="LiveId" clId="{E6A93A17-C42B-4084-8F06-66D07ED1980F}" dt="2021-02-10T05:44:10.307" v="22352" actId="1035"/>
        <pc:sldMkLst>
          <pc:docMk/>
          <pc:sldMk cId="3842559502" sldId="412"/>
        </pc:sldMkLst>
        <pc:spChg chg="add mod">
          <ac:chgData name="中田 雄大" userId="62f770ad0d6c1cad" providerId="LiveId" clId="{E6A93A17-C42B-4084-8F06-66D07ED1980F}" dt="2021-02-10T05:44:10.307" v="22352" actId="1035"/>
          <ac:spMkLst>
            <pc:docMk/>
            <pc:sldMk cId="3842559502" sldId="412"/>
            <ac:spMk id="3" creationId="{7187D286-FC58-415D-A6BE-D63AB3289ADE}"/>
          </ac:spMkLst>
        </pc:spChg>
        <pc:spChg chg="del">
          <ac:chgData name="中田 雄大" userId="62f770ad0d6c1cad" providerId="LiveId" clId="{E6A93A17-C42B-4084-8F06-66D07ED1980F}" dt="2021-02-10T05:39:37.557" v="22271" actId="478"/>
          <ac:spMkLst>
            <pc:docMk/>
            <pc:sldMk cId="3842559502" sldId="412"/>
            <ac:spMk id="8" creationId="{92629679-5506-CE42-8959-6C9A36194B7F}"/>
          </ac:spMkLst>
        </pc:spChg>
        <pc:spChg chg="del">
          <ac:chgData name="中田 雄大" userId="62f770ad0d6c1cad" providerId="LiveId" clId="{E6A93A17-C42B-4084-8F06-66D07ED1980F}" dt="2021-02-10T05:39:37.557" v="22271" actId="478"/>
          <ac:spMkLst>
            <pc:docMk/>
            <pc:sldMk cId="3842559502" sldId="412"/>
            <ac:spMk id="13" creationId="{FDDF8B69-5884-3547-90CD-1072847B518F}"/>
          </ac:spMkLst>
        </pc:spChg>
        <pc:spChg chg="del">
          <ac:chgData name="中田 雄大" userId="62f770ad0d6c1cad" providerId="LiveId" clId="{E6A93A17-C42B-4084-8F06-66D07ED1980F}" dt="2021-02-10T05:39:37.557" v="22271" actId="478"/>
          <ac:spMkLst>
            <pc:docMk/>
            <pc:sldMk cId="3842559502" sldId="412"/>
            <ac:spMk id="14" creationId="{53F63A56-385D-8149-B016-C30580AF1551}"/>
          </ac:spMkLst>
        </pc:spChg>
        <pc:spChg chg="del">
          <ac:chgData name="中田 雄大" userId="62f770ad0d6c1cad" providerId="LiveId" clId="{E6A93A17-C42B-4084-8F06-66D07ED1980F}" dt="2021-02-10T05:39:37.557" v="22271" actId="478"/>
          <ac:spMkLst>
            <pc:docMk/>
            <pc:sldMk cId="3842559502" sldId="412"/>
            <ac:spMk id="16" creationId="{2681CBF4-4D90-8A47-8F59-D9ED4C8072F0}"/>
          </ac:spMkLst>
        </pc:spChg>
        <pc:spChg chg="del">
          <ac:chgData name="中田 雄大" userId="62f770ad0d6c1cad" providerId="LiveId" clId="{E6A93A17-C42B-4084-8F06-66D07ED1980F}" dt="2021-02-10T05:39:37.557" v="22271" actId="478"/>
          <ac:spMkLst>
            <pc:docMk/>
            <pc:sldMk cId="3842559502" sldId="412"/>
            <ac:spMk id="17" creationId="{026A1431-03E8-3041-BFE8-D5BBDF0F0D4B}"/>
          </ac:spMkLst>
        </pc:spChg>
        <pc:spChg chg="del">
          <ac:chgData name="中田 雄大" userId="62f770ad0d6c1cad" providerId="LiveId" clId="{E6A93A17-C42B-4084-8F06-66D07ED1980F}" dt="2021-02-10T05:39:37.557" v="22271" actId="478"/>
          <ac:spMkLst>
            <pc:docMk/>
            <pc:sldMk cId="3842559502" sldId="412"/>
            <ac:spMk id="18" creationId="{875C3FFA-2F4F-C34F-8F27-566B97FE8FCA}"/>
          </ac:spMkLst>
        </pc:spChg>
        <pc:spChg chg="del">
          <ac:chgData name="中田 雄大" userId="62f770ad0d6c1cad" providerId="LiveId" clId="{E6A93A17-C42B-4084-8F06-66D07ED1980F}" dt="2021-02-10T05:39:37.557" v="22271" actId="478"/>
          <ac:spMkLst>
            <pc:docMk/>
            <pc:sldMk cId="3842559502" sldId="412"/>
            <ac:spMk id="19" creationId="{CF03B471-9DDA-6145-B185-01D50DE7CF9C}"/>
          </ac:spMkLst>
        </pc:spChg>
        <pc:spChg chg="del">
          <ac:chgData name="中田 雄大" userId="62f770ad0d6c1cad" providerId="LiveId" clId="{E6A93A17-C42B-4084-8F06-66D07ED1980F}" dt="2021-02-10T05:39:37.557" v="22271" actId="478"/>
          <ac:spMkLst>
            <pc:docMk/>
            <pc:sldMk cId="3842559502" sldId="412"/>
            <ac:spMk id="20" creationId="{2BFF25CE-29A2-D84B-A098-26FA1DF5FD43}"/>
          </ac:spMkLst>
        </pc:spChg>
        <pc:spChg chg="del">
          <ac:chgData name="中田 雄大" userId="62f770ad0d6c1cad" providerId="LiveId" clId="{E6A93A17-C42B-4084-8F06-66D07ED1980F}" dt="2021-02-10T05:39:37.557" v="22271" actId="478"/>
          <ac:spMkLst>
            <pc:docMk/>
            <pc:sldMk cId="3842559502" sldId="412"/>
            <ac:spMk id="21" creationId="{3D55CB87-D27B-DF4C-80E5-5186CE7FC1BE}"/>
          </ac:spMkLst>
        </pc:spChg>
        <pc:spChg chg="del">
          <ac:chgData name="中田 雄大" userId="62f770ad0d6c1cad" providerId="LiveId" clId="{E6A93A17-C42B-4084-8F06-66D07ED1980F}" dt="2021-02-10T05:39:37.557" v="22271" actId="478"/>
          <ac:spMkLst>
            <pc:docMk/>
            <pc:sldMk cId="3842559502" sldId="412"/>
            <ac:spMk id="22" creationId="{63C99D01-F4A2-E34E-95A7-71C86ACD537C}"/>
          </ac:spMkLst>
        </pc:spChg>
        <pc:spChg chg="add mod">
          <ac:chgData name="中田 雄大" userId="62f770ad0d6c1cad" providerId="LiveId" clId="{E6A93A17-C42B-4084-8F06-66D07ED1980F}" dt="2021-02-10T05:44:00.216" v="22348" actId="20577"/>
          <ac:spMkLst>
            <pc:docMk/>
            <pc:sldMk cId="3842559502" sldId="412"/>
            <ac:spMk id="24" creationId="{C6415C69-33DA-49A1-A880-7EFE81115A2E}"/>
          </ac:spMkLst>
        </pc:spChg>
        <pc:spChg chg="del">
          <ac:chgData name="中田 雄大" userId="62f770ad0d6c1cad" providerId="LiveId" clId="{E6A93A17-C42B-4084-8F06-66D07ED1980F}" dt="2021-02-10T05:39:37.557" v="22271" actId="478"/>
          <ac:spMkLst>
            <pc:docMk/>
            <pc:sldMk cId="3842559502" sldId="412"/>
            <ac:spMk id="25" creationId="{B950AC04-57F6-BC48-A642-2FDD1AFA52AA}"/>
          </ac:spMkLst>
        </pc:spChg>
        <pc:picChg chg="del">
          <ac:chgData name="中田 雄大" userId="62f770ad0d6c1cad" providerId="LiveId" clId="{E6A93A17-C42B-4084-8F06-66D07ED1980F}" dt="2021-02-10T05:39:37.557" v="22271" actId="478"/>
          <ac:picMkLst>
            <pc:docMk/>
            <pc:sldMk cId="3842559502" sldId="412"/>
            <ac:picMk id="6" creationId="{613D99AC-C058-C54D-BD7F-6ADD2AB27919}"/>
          </ac:picMkLst>
        </pc:picChg>
        <pc:picChg chg="del">
          <ac:chgData name="中田 雄大" userId="62f770ad0d6c1cad" providerId="LiveId" clId="{E6A93A17-C42B-4084-8F06-66D07ED1980F}" dt="2021-02-10T05:39:37.557" v="22271" actId="478"/>
          <ac:picMkLst>
            <pc:docMk/>
            <pc:sldMk cId="3842559502" sldId="412"/>
            <ac:picMk id="9" creationId="{84A2FDB2-193C-4B47-B70A-89ECFA4E65E9}"/>
          </ac:picMkLst>
        </pc:picChg>
        <pc:picChg chg="del">
          <ac:chgData name="中田 雄大" userId="62f770ad0d6c1cad" providerId="LiveId" clId="{E6A93A17-C42B-4084-8F06-66D07ED1980F}" dt="2021-02-10T05:39:37.557" v="22271" actId="478"/>
          <ac:picMkLst>
            <pc:docMk/>
            <pc:sldMk cId="3842559502" sldId="412"/>
            <ac:picMk id="11" creationId="{198DA326-C673-9548-8FE0-43440C6F7359}"/>
          </ac:picMkLst>
        </pc:picChg>
        <pc:picChg chg="add mod">
          <ac:chgData name="中田 雄大" userId="62f770ad0d6c1cad" providerId="LiveId" clId="{E6A93A17-C42B-4084-8F06-66D07ED1980F}" dt="2021-02-10T05:39:45.374" v="22273" actId="1076"/>
          <ac:picMkLst>
            <pc:docMk/>
            <pc:sldMk cId="3842559502" sldId="412"/>
            <ac:picMk id="23" creationId="{6B199537-2F3D-4409-ADAC-1D99E106BF4C}"/>
          </ac:picMkLst>
        </pc:picChg>
      </pc:sldChg>
      <pc:sldChg chg="delSp modSp add mod">
        <pc:chgData name="中田 雄大" userId="62f770ad0d6c1cad" providerId="LiveId" clId="{E6A93A17-C42B-4084-8F06-66D07ED1980F}" dt="2021-02-10T08:02:09.468" v="22396" actId="1038"/>
        <pc:sldMkLst>
          <pc:docMk/>
          <pc:sldMk cId="2117804249" sldId="413"/>
        </pc:sldMkLst>
        <pc:spChg chg="del">
          <ac:chgData name="中田 雄大" userId="62f770ad0d6c1cad" providerId="LiveId" clId="{E6A93A17-C42B-4084-8F06-66D07ED1980F}" dt="2021-02-10T08:00:56.447" v="22375" actId="478"/>
          <ac:spMkLst>
            <pc:docMk/>
            <pc:sldMk cId="2117804249" sldId="413"/>
            <ac:spMk id="31" creationId="{4F5FF7FD-6971-4C22-92D0-4F9BCC74ABA1}"/>
          </ac:spMkLst>
        </pc:spChg>
        <pc:spChg chg="del">
          <ac:chgData name="中田 雄大" userId="62f770ad0d6c1cad" providerId="LiveId" clId="{E6A93A17-C42B-4084-8F06-66D07ED1980F}" dt="2021-02-10T08:02:00.071" v="22392" actId="478"/>
          <ac:spMkLst>
            <pc:docMk/>
            <pc:sldMk cId="2117804249" sldId="413"/>
            <ac:spMk id="34" creationId="{F2B7A604-37B0-4146-BA21-48ABB1021E5A}"/>
          </ac:spMkLst>
        </pc:spChg>
        <pc:spChg chg="del">
          <ac:chgData name="中田 雄大" userId="62f770ad0d6c1cad" providerId="LiveId" clId="{E6A93A17-C42B-4084-8F06-66D07ED1980F}" dt="2021-02-10T08:01:40.286" v="22384" actId="478"/>
          <ac:spMkLst>
            <pc:docMk/>
            <pc:sldMk cId="2117804249" sldId="413"/>
            <ac:spMk id="35" creationId="{E327C4B9-FE2A-4C09-ACC0-9EAEA5364468}"/>
          </ac:spMkLst>
        </pc:spChg>
        <pc:spChg chg="del">
          <ac:chgData name="中田 雄大" userId="62f770ad0d6c1cad" providerId="LiveId" clId="{E6A93A17-C42B-4084-8F06-66D07ED1980F}" dt="2021-02-10T08:01:10.333" v="22376" actId="478"/>
          <ac:spMkLst>
            <pc:docMk/>
            <pc:sldMk cId="2117804249" sldId="413"/>
            <ac:spMk id="36" creationId="{80F41F41-0539-4EF2-B80F-65EE0A5F0185}"/>
          </ac:spMkLst>
        </pc:spChg>
        <pc:spChg chg="del">
          <ac:chgData name="中田 雄大" userId="62f770ad0d6c1cad" providerId="LiveId" clId="{E6A93A17-C42B-4084-8F06-66D07ED1980F}" dt="2021-02-10T07:54:00.524" v="22362" actId="478"/>
          <ac:spMkLst>
            <pc:docMk/>
            <pc:sldMk cId="2117804249" sldId="413"/>
            <ac:spMk id="52" creationId="{41E763B0-5FDD-47D0-B076-B59E99F2A723}"/>
          </ac:spMkLst>
        </pc:spChg>
        <pc:picChg chg="mod">
          <ac:chgData name="中田 雄大" userId="62f770ad0d6c1cad" providerId="LiveId" clId="{E6A93A17-C42B-4084-8F06-66D07ED1980F}" dt="2021-02-10T08:01:52.823" v="22390" actId="1037"/>
          <ac:picMkLst>
            <pc:docMk/>
            <pc:sldMk cId="2117804249" sldId="413"/>
            <ac:picMk id="23" creationId="{86A73BDA-748E-4F64-ACFE-93EC030B9FED}"/>
          </ac:picMkLst>
        </pc:picChg>
        <pc:picChg chg="mod">
          <ac:chgData name="中田 雄大" userId="62f770ad0d6c1cad" providerId="LiveId" clId="{E6A93A17-C42B-4084-8F06-66D07ED1980F}" dt="2021-02-10T08:01:55.488" v="22391" actId="1037"/>
          <ac:picMkLst>
            <pc:docMk/>
            <pc:sldMk cId="2117804249" sldId="413"/>
            <ac:picMk id="26" creationId="{A5527CA2-0EF8-41AF-9B7C-F833995C4C74}"/>
          </ac:picMkLst>
        </pc:picChg>
        <pc:picChg chg="mod">
          <ac:chgData name="中田 雄大" userId="62f770ad0d6c1cad" providerId="LiveId" clId="{E6A93A17-C42B-4084-8F06-66D07ED1980F}" dt="2021-02-10T08:01:50.631" v="22388" actId="1037"/>
          <ac:picMkLst>
            <pc:docMk/>
            <pc:sldMk cId="2117804249" sldId="413"/>
            <ac:picMk id="28" creationId="{FA02CA1C-31A5-496A-BC89-7D941CDA20EA}"/>
          </ac:picMkLst>
        </pc:picChg>
        <pc:picChg chg="mod">
          <ac:chgData name="中田 雄大" userId="62f770ad0d6c1cad" providerId="LiveId" clId="{E6A93A17-C42B-4084-8F06-66D07ED1980F}" dt="2021-02-10T08:02:09.468" v="22396" actId="1038"/>
          <ac:picMkLst>
            <pc:docMk/>
            <pc:sldMk cId="2117804249" sldId="413"/>
            <ac:picMk id="30" creationId="{434FD840-B9B0-4233-BDD4-D7B0D6851DA6}"/>
          </ac:picMkLst>
        </pc:picChg>
      </pc:sldChg>
      <pc:sldChg chg="addSp delSp modSp add mod">
        <pc:chgData name="中田 雄大" userId="62f770ad0d6c1cad" providerId="LiveId" clId="{E6A93A17-C42B-4084-8F06-66D07ED1980F}" dt="2021-02-10T08:24:26.750" v="22436" actId="1076"/>
        <pc:sldMkLst>
          <pc:docMk/>
          <pc:sldMk cId="2462481055" sldId="414"/>
        </pc:sldMkLst>
        <pc:spChg chg="mod">
          <ac:chgData name="中田 雄大" userId="62f770ad0d6c1cad" providerId="LiveId" clId="{E6A93A17-C42B-4084-8F06-66D07ED1980F}" dt="2021-02-10T08:23:42.697" v="22419" actId="20577"/>
          <ac:spMkLst>
            <pc:docMk/>
            <pc:sldMk cId="2462481055" sldId="414"/>
            <ac:spMk id="2" creationId="{00000000-0000-0000-0000-000000000000}"/>
          </ac:spMkLst>
        </pc:spChg>
        <pc:spChg chg="del">
          <ac:chgData name="中田 雄大" userId="62f770ad0d6c1cad" providerId="LiveId" clId="{E6A93A17-C42B-4084-8F06-66D07ED1980F}" dt="2021-02-10T08:24:00.655" v="22430" actId="478"/>
          <ac:spMkLst>
            <pc:docMk/>
            <pc:sldMk cId="2462481055" sldId="414"/>
            <ac:spMk id="47" creationId="{5E45AF8F-4F83-4182-BD49-57A8003BD977}"/>
          </ac:spMkLst>
        </pc:spChg>
        <pc:spChg chg="del">
          <ac:chgData name="中田 雄大" userId="62f770ad0d6c1cad" providerId="LiveId" clId="{E6A93A17-C42B-4084-8F06-66D07ED1980F}" dt="2021-02-10T08:24:00.655" v="22430" actId="478"/>
          <ac:spMkLst>
            <pc:docMk/>
            <pc:sldMk cId="2462481055" sldId="414"/>
            <ac:spMk id="48" creationId="{E495266B-C9DF-4F76-AF05-E1AB5495AC84}"/>
          </ac:spMkLst>
        </pc:spChg>
        <pc:picChg chg="add mod">
          <ac:chgData name="中田 雄大" userId="62f770ad0d6c1cad" providerId="LiveId" clId="{E6A93A17-C42B-4084-8F06-66D07ED1980F}" dt="2021-02-10T08:24:13.070" v="22435" actId="1076"/>
          <ac:picMkLst>
            <pc:docMk/>
            <pc:sldMk cId="2462481055" sldId="414"/>
            <ac:picMk id="5" creationId="{E7B980A4-4ADC-4764-B077-D85CCA726CDD}"/>
          </ac:picMkLst>
        </pc:picChg>
        <pc:picChg chg="add mod">
          <ac:chgData name="中田 雄大" userId="62f770ad0d6c1cad" providerId="LiveId" clId="{E6A93A17-C42B-4084-8F06-66D07ED1980F}" dt="2021-02-10T08:24:26.750" v="22436" actId="1076"/>
          <ac:picMkLst>
            <pc:docMk/>
            <pc:sldMk cId="2462481055" sldId="414"/>
            <ac:picMk id="7" creationId="{1E7B14E9-93C7-42A8-9FD4-9DA6C81693F5}"/>
          </ac:picMkLst>
        </pc:picChg>
        <pc:picChg chg="del">
          <ac:chgData name="中田 雄大" userId="62f770ad0d6c1cad" providerId="LiveId" clId="{E6A93A17-C42B-4084-8F06-66D07ED1980F}" dt="2021-02-10T08:23:52.200" v="22424" actId="478"/>
          <ac:picMkLst>
            <pc:docMk/>
            <pc:sldMk cId="2462481055" sldId="414"/>
            <ac:picMk id="15" creationId="{2BBFFA99-4343-4D3A-A546-F5DE67E3D6F4}"/>
          </ac:picMkLst>
        </pc:picChg>
        <pc:picChg chg="del">
          <ac:chgData name="中田 雄大" userId="62f770ad0d6c1cad" providerId="LiveId" clId="{E6A93A17-C42B-4084-8F06-66D07ED1980F}" dt="2021-02-10T08:23:58.302" v="22428" actId="478"/>
          <ac:picMkLst>
            <pc:docMk/>
            <pc:sldMk cId="2462481055" sldId="414"/>
            <ac:picMk id="17" creationId="{2DF7272F-DA55-49AF-AF64-A47C4A7AB9DF}"/>
          </ac:picMkLst>
        </pc:picChg>
        <pc:picChg chg="del">
          <ac:chgData name="中田 雄大" userId="62f770ad0d6c1cad" providerId="LiveId" clId="{E6A93A17-C42B-4084-8F06-66D07ED1980F}" dt="2021-02-10T08:23:55.581" v="22426" actId="478"/>
          <ac:picMkLst>
            <pc:docMk/>
            <pc:sldMk cId="2462481055" sldId="414"/>
            <ac:picMk id="23" creationId="{86A73BDA-748E-4F64-ACFE-93EC030B9FED}"/>
          </ac:picMkLst>
        </pc:picChg>
        <pc:picChg chg="del">
          <ac:chgData name="中田 雄大" userId="62f770ad0d6c1cad" providerId="LiveId" clId="{E6A93A17-C42B-4084-8F06-66D07ED1980F}" dt="2021-02-10T08:23:59.180" v="22429" actId="478"/>
          <ac:picMkLst>
            <pc:docMk/>
            <pc:sldMk cId="2462481055" sldId="414"/>
            <ac:picMk id="26" creationId="{A5527CA2-0EF8-41AF-9B7C-F833995C4C74}"/>
          </ac:picMkLst>
        </pc:picChg>
      </pc:sldChg>
      <pc:sldChg chg="addSp delSp modSp add mod">
        <pc:chgData name="中田 雄大" userId="62f770ad0d6c1cad" providerId="LiveId" clId="{E6A93A17-C42B-4084-8F06-66D07ED1980F}" dt="2021-02-10T09:05:25.405" v="22452" actId="167"/>
        <pc:sldMkLst>
          <pc:docMk/>
          <pc:sldMk cId="4238751184" sldId="415"/>
        </pc:sldMkLst>
        <pc:spChg chg="mod">
          <ac:chgData name="中田 雄大" userId="62f770ad0d6c1cad" providerId="LiveId" clId="{E6A93A17-C42B-4084-8F06-66D07ED1980F}" dt="2021-02-10T09:04:52.647" v="22447" actId="1076"/>
          <ac:spMkLst>
            <pc:docMk/>
            <pc:sldMk cId="4238751184" sldId="415"/>
            <ac:spMk id="3" creationId="{7187D286-FC58-415D-A6BE-D63AB3289ADE}"/>
          </ac:spMkLst>
        </pc:spChg>
        <pc:spChg chg="mod">
          <ac:chgData name="中田 雄大" userId="62f770ad0d6c1cad" providerId="LiveId" clId="{E6A93A17-C42B-4084-8F06-66D07ED1980F}" dt="2021-02-10T09:04:47.086" v="22446" actId="1076"/>
          <ac:spMkLst>
            <pc:docMk/>
            <pc:sldMk cId="4238751184" sldId="415"/>
            <ac:spMk id="24" creationId="{C6415C69-33DA-49A1-A880-7EFE81115A2E}"/>
          </ac:spMkLst>
        </pc:spChg>
        <pc:picChg chg="add del mod ord">
          <ac:chgData name="中田 雄大" userId="62f770ad0d6c1cad" providerId="LiveId" clId="{E6A93A17-C42B-4084-8F06-66D07ED1980F}" dt="2021-02-10T09:05:17.968" v="22448" actId="478"/>
          <ac:picMkLst>
            <pc:docMk/>
            <pc:sldMk cId="4238751184" sldId="415"/>
            <ac:picMk id="6" creationId="{259958DD-0E45-49F6-AC45-601DAECA10DB}"/>
          </ac:picMkLst>
        </pc:picChg>
        <pc:picChg chg="add mod ord">
          <ac:chgData name="中田 雄大" userId="62f770ad0d6c1cad" providerId="LiveId" clId="{E6A93A17-C42B-4084-8F06-66D07ED1980F}" dt="2021-02-10T09:05:25.405" v="22452" actId="167"/>
          <ac:picMkLst>
            <pc:docMk/>
            <pc:sldMk cId="4238751184" sldId="415"/>
            <ac:picMk id="8" creationId="{1491C3D3-12E3-4988-A613-42684B19D99B}"/>
          </ac:picMkLst>
        </pc:picChg>
        <pc:picChg chg="del">
          <ac:chgData name="中田 雄大" userId="62f770ad0d6c1cad" providerId="LiveId" clId="{E6A93A17-C42B-4084-8F06-66D07ED1980F}" dt="2021-02-10T09:04:17.864" v="22439" actId="478"/>
          <ac:picMkLst>
            <pc:docMk/>
            <pc:sldMk cId="4238751184" sldId="415"/>
            <ac:picMk id="23" creationId="{6B199537-2F3D-4409-ADAC-1D99E106BF4C}"/>
          </ac:picMkLst>
        </pc:picChg>
      </pc:sldChg>
      <pc:sldChg chg="add">
        <pc:chgData name="中田 雄大" userId="62f770ad0d6c1cad" providerId="LiveId" clId="{E6A93A17-C42B-4084-8F06-66D07ED1980F}" dt="2021-02-10T09:04:15.493" v="22438"/>
        <pc:sldMkLst>
          <pc:docMk/>
          <pc:sldMk cId="2654239912" sldId="416"/>
        </pc:sldMkLst>
      </pc:sldChg>
    </pc:docChg>
  </pc:docChgLst>
  <pc:docChgLst>
    <pc:chgData name="中田 雄大" userId="62f770ad0d6c1cad" providerId="LiveId" clId="{8AB3F085-6703-4D96-8E4A-3BA73921EDC7}"/>
    <pc:docChg chg="modSld">
      <pc:chgData name="中田 雄大" userId="62f770ad0d6c1cad" providerId="LiveId" clId="{8AB3F085-6703-4D96-8E4A-3BA73921EDC7}" dt="2021-02-01T02:07:44.353" v="0"/>
      <pc:docMkLst>
        <pc:docMk/>
      </pc:docMkLst>
      <pc:sldChg chg="modAnim">
        <pc:chgData name="中田 雄大" userId="62f770ad0d6c1cad" providerId="LiveId" clId="{8AB3F085-6703-4D96-8E4A-3BA73921EDC7}" dt="2021-02-01T02:07:44.353" v="0"/>
        <pc:sldMkLst>
          <pc:docMk/>
          <pc:sldMk cId="1381838387" sldId="329"/>
        </pc:sldMkLst>
      </pc:sldChg>
    </pc:docChg>
  </pc:docChgLst>
  <pc:docChgLst>
    <pc:chgData name="中田 雄大" userId="62f770ad0d6c1cad" providerId="LiveId" clId="{E3682AFA-7594-054C-A783-1E92B0B26DBB}"/>
    <pc:docChg chg="undo redo custSel modSld sldOrd">
      <pc:chgData name="中田 雄大" userId="62f770ad0d6c1cad" providerId="LiveId" clId="{E3682AFA-7594-054C-A783-1E92B0B26DBB}" dt="2021-02-01T02:18:21.588" v="1332"/>
      <pc:docMkLst>
        <pc:docMk/>
      </pc:docMkLst>
      <pc:sldChg chg="modNotesTx">
        <pc:chgData name="中田 雄大" userId="62f770ad0d6c1cad" providerId="LiveId" clId="{E3682AFA-7594-054C-A783-1E92B0B26DBB}" dt="2021-01-30T15:37:11.807" v="133" actId="20577"/>
        <pc:sldMkLst>
          <pc:docMk/>
          <pc:sldMk cId="0" sldId="323"/>
        </pc:sldMkLst>
      </pc:sldChg>
      <pc:sldChg chg="modNotesTx">
        <pc:chgData name="中田 雄大" userId="62f770ad0d6c1cad" providerId="LiveId" clId="{E3682AFA-7594-054C-A783-1E92B0B26DBB}" dt="2021-01-30T17:48:54.639" v="333" actId="20577"/>
        <pc:sldMkLst>
          <pc:docMk/>
          <pc:sldMk cId="0" sldId="324"/>
        </pc:sldMkLst>
      </pc:sldChg>
      <pc:sldChg chg="modNotesTx">
        <pc:chgData name="中田 雄大" userId="62f770ad0d6c1cad" providerId="LiveId" clId="{E3682AFA-7594-054C-A783-1E92B0B26DBB}" dt="2021-01-31T07:16:28.064" v="806" actId="20577"/>
        <pc:sldMkLst>
          <pc:docMk/>
          <pc:sldMk cId="0" sldId="325"/>
        </pc:sldMkLst>
      </pc:sldChg>
      <pc:sldChg chg="addSp delSp modSp mod modAnim modNotesTx">
        <pc:chgData name="中田 雄大" userId="62f770ad0d6c1cad" providerId="LiveId" clId="{E3682AFA-7594-054C-A783-1E92B0B26DBB}" dt="2021-02-01T02:18:21.588" v="1332"/>
        <pc:sldMkLst>
          <pc:docMk/>
          <pc:sldMk cId="1381838387" sldId="329"/>
        </pc:sldMkLst>
        <pc:spChg chg="add del mod">
          <ac:chgData name="中田 雄大" userId="62f770ad0d6c1cad" providerId="LiveId" clId="{E3682AFA-7594-054C-A783-1E92B0B26DBB}" dt="2021-01-31T05:36:15.361" v="495" actId="478"/>
          <ac:spMkLst>
            <pc:docMk/>
            <pc:sldMk cId="1381838387" sldId="329"/>
            <ac:spMk id="3" creationId="{572372C1-CA19-0C44-A72C-FA6D6E22ABE6}"/>
          </ac:spMkLst>
        </pc:spChg>
        <pc:spChg chg="add mod">
          <ac:chgData name="中田 雄大" userId="62f770ad0d6c1cad" providerId="LiveId" clId="{E3682AFA-7594-054C-A783-1E92B0B26DBB}" dt="2021-01-31T05:37:11.886" v="524" actId="1076"/>
          <ac:spMkLst>
            <pc:docMk/>
            <pc:sldMk cId="1381838387" sldId="329"/>
            <ac:spMk id="37" creationId="{08BD82F3-D2E5-A243-9069-7BAC4FBDFBD5}"/>
          </ac:spMkLst>
        </pc:spChg>
        <pc:spChg chg="add mod">
          <ac:chgData name="中田 雄大" userId="62f770ad0d6c1cad" providerId="LiveId" clId="{E3682AFA-7594-054C-A783-1E92B0B26DBB}" dt="2021-01-31T07:22:12.724" v="981" actId="1076"/>
          <ac:spMkLst>
            <pc:docMk/>
            <pc:sldMk cId="1381838387" sldId="329"/>
            <ac:spMk id="38" creationId="{46CCF008-BC80-2844-95F2-E8AD79202E07}"/>
          </ac:spMkLst>
        </pc:spChg>
        <pc:spChg chg="mod">
          <ac:chgData name="中田 雄大" userId="62f770ad0d6c1cad" providerId="LiveId" clId="{E3682AFA-7594-054C-A783-1E92B0B26DBB}" dt="2021-01-31T05:38:50.175" v="531" actId="164"/>
          <ac:spMkLst>
            <pc:docMk/>
            <pc:sldMk cId="1381838387" sldId="329"/>
            <ac:spMk id="46" creationId="{71EA84F4-D4CD-1745-A4E7-07D8A3B03CBF}"/>
          </ac:spMkLst>
        </pc:spChg>
        <pc:spChg chg="mod">
          <ac:chgData name="中田 雄大" userId="62f770ad0d6c1cad" providerId="LiveId" clId="{E3682AFA-7594-054C-A783-1E92B0B26DBB}" dt="2021-01-31T05:38:50.175" v="531" actId="164"/>
          <ac:spMkLst>
            <pc:docMk/>
            <pc:sldMk cId="1381838387" sldId="329"/>
            <ac:spMk id="47" creationId="{7D177A9A-E524-1746-8AB0-C6152172927A}"/>
          </ac:spMkLst>
        </pc:spChg>
        <pc:spChg chg="mod">
          <ac:chgData name="中田 雄大" userId="62f770ad0d6c1cad" providerId="LiveId" clId="{E3682AFA-7594-054C-A783-1E92B0B26DBB}" dt="2021-01-31T05:36:56.495" v="521" actId="1076"/>
          <ac:spMkLst>
            <pc:docMk/>
            <pc:sldMk cId="1381838387" sldId="329"/>
            <ac:spMk id="49" creationId="{CF42EE51-61B7-7C4A-BE3D-2495ED50AC16}"/>
          </ac:spMkLst>
        </pc:spChg>
        <pc:spChg chg="mod topLvl">
          <ac:chgData name="中田 雄大" userId="62f770ad0d6c1cad" providerId="LiveId" clId="{E3682AFA-7594-054C-A783-1E92B0B26DBB}" dt="2021-01-31T07:21:58.149" v="977" actId="14100"/>
          <ac:spMkLst>
            <pc:docMk/>
            <pc:sldMk cId="1381838387" sldId="329"/>
            <ac:spMk id="92" creationId="{00000000-0000-0000-0000-000000000000}"/>
          </ac:spMkLst>
        </pc:spChg>
        <pc:spChg chg="mod">
          <ac:chgData name="中田 雄大" userId="62f770ad0d6c1cad" providerId="LiveId" clId="{E3682AFA-7594-054C-A783-1E92B0B26DBB}" dt="2021-01-31T05:46:39.969" v="568" actId="207"/>
          <ac:spMkLst>
            <pc:docMk/>
            <pc:sldMk cId="1381838387" sldId="329"/>
            <ac:spMk id="97" creationId="{00000000-0000-0000-0000-000000000000}"/>
          </ac:spMkLst>
        </pc:spChg>
        <pc:grpChg chg="add mod">
          <ac:chgData name="中田 雄大" userId="62f770ad0d6c1cad" providerId="LiveId" clId="{E3682AFA-7594-054C-A783-1E92B0B26DBB}" dt="2021-01-31T05:38:50.175" v="531" actId="164"/>
          <ac:grpSpMkLst>
            <pc:docMk/>
            <pc:sldMk cId="1381838387" sldId="329"/>
            <ac:grpSpMk id="5" creationId="{6B47EEA5-0E6E-6D4A-9A1B-3121697AD54F}"/>
          </ac:grpSpMkLst>
        </pc:grpChg>
        <pc:grpChg chg="del">
          <ac:chgData name="中田 雄大" userId="62f770ad0d6c1cad" providerId="LiveId" clId="{E3682AFA-7594-054C-A783-1E92B0B26DBB}" dt="2021-01-31T05:38:24.168" v="529" actId="165"/>
          <ac:grpSpMkLst>
            <pc:docMk/>
            <pc:sldMk cId="1381838387" sldId="329"/>
            <ac:grpSpMk id="79" creationId="{00000000-0000-0000-0000-000000000000}"/>
          </ac:grpSpMkLst>
        </pc:grpChg>
        <pc:picChg chg="mod topLvl">
          <ac:chgData name="中田 雄大" userId="62f770ad0d6c1cad" providerId="LiveId" clId="{E3682AFA-7594-054C-A783-1E92B0B26DBB}" dt="2021-01-31T05:38:50.175" v="531" actId="164"/>
          <ac:picMkLst>
            <pc:docMk/>
            <pc:sldMk cId="1381838387" sldId="329"/>
            <ac:picMk id="80"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1"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2"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3"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4"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5"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6"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7"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8"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9" creationId="{00000000-0000-0000-0000-000000000000}"/>
          </ac:picMkLst>
        </pc:picChg>
        <pc:cxnChg chg="mod">
          <ac:chgData name="中田 雄大" userId="62f770ad0d6c1cad" providerId="LiveId" clId="{E3682AFA-7594-054C-A783-1E92B0B26DBB}" dt="2021-01-31T05:37:03.820" v="522" actId="1076"/>
          <ac:cxnSpMkLst>
            <pc:docMk/>
            <pc:sldMk cId="1381838387" sldId="329"/>
            <ac:cxnSpMk id="52" creationId="{6E7BF097-4AFC-7B4E-BE25-206401E62563}"/>
          </ac:cxnSpMkLst>
        </pc:cxnChg>
      </pc:sldChg>
      <pc:sldChg chg="modNotesTx">
        <pc:chgData name="中田 雄大" userId="62f770ad0d6c1cad" providerId="LiveId" clId="{E3682AFA-7594-054C-A783-1E92B0B26DBB}" dt="2021-01-31T07:26:45.146" v="1181" actId="20577"/>
        <pc:sldMkLst>
          <pc:docMk/>
          <pc:sldMk cId="1172933833" sldId="344"/>
        </pc:sldMkLst>
      </pc:sldChg>
      <pc:sldChg chg="modSp mod modAnim modNotesTx">
        <pc:chgData name="中田 雄大" userId="62f770ad0d6c1cad" providerId="LiveId" clId="{E3682AFA-7594-054C-A783-1E92B0B26DBB}" dt="2021-01-31T05:46:26.042" v="567" actId="207"/>
        <pc:sldMkLst>
          <pc:docMk/>
          <pc:sldMk cId="477095545" sldId="365"/>
        </pc:sldMkLst>
        <pc:spChg chg="mod">
          <ac:chgData name="中田 雄大" userId="62f770ad0d6c1cad" providerId="LiveId" clId="{E3682AFA-7594-054C-A783-1E92B0B26DBB}" dt="2021-01-30T14:33:04.295" v="5" actId="14100"/>
          <ac:spMkLst>
            <pc:docMk/>
            <pc:sldMk cId="477095545" sldId="365"/>
            <ac:spMk id="61" creationId="{00000000-0000-0000-0000-000000000000}"/>
          </ac:spMkLst>
        </pc:spChg>
        <pc:spChg chg="mod">
          <ac:chgData name="中田 雄大" userId="62f770ad0d6c1cad" providerId="LiveId" clId="{E3682AFA-7594-054C-A783-1E92B0B26DBB}" dt="2021-01-30T14:48:59.392" v="33" actId="20577"/>
          <ac:spMkLst>
            <pc:docMk/>
            <pc:sldMk cId="477095545" sldId="365"/>
            <ac:spMk id="77" creationId="{C97DC7FB-6DA0-3543-9CF8-2FBD18A5018C}"/>
          </ac:spMkLst>
        </pc:spChg>
        <pc:spChg chg="mod">
          <ac:chgData name="中田 雄大" userId="62f770ad0d6c1cad" providerId="LiveId" clId="{E3682AFA-7594-054C-A783-1E92B0B26DBB}" dt="2021-01-31T05:46:26.042" v="567" actId="207"/>
          <ac:spMkLst>
            <pc:docMk/>
            <pc:sldMk cId="477095545" sldId="365"/>
            <ac:spMk id="78" creationId="{78B8C6C2-AA3F-4046-9B66-0A8A6DAC0D66}"/>
          </ac:spMkLst>
        </pc:spChg>
        <pc:spChg chg="mod">
          <ac:chgData name="中田 雄大" userId="62f770ad0d6c1cad" providerId="LiveId" clId="{E3682AFA-7594-054C-A783-1E92B0B26DBB}" dt="2021-01-31T05:30:07.554" v="477"/>
          <ac:spMkLst>
            <pc:docMk/>
            <pc:sldMk cId="477095545" sldId="365"/>
            <ac:spMk id="79" creationId="{E79AE9AD-3665-9047-99F8-1970C4436B0A}"/>
          </ac:spMkLst>
        </pc:spChg>
        <pc:cxnChg chg="mod">
          <ac:chgData name="中田 雄大" userId="62f770ad0d6c1cad" providerId="LiveId" clId="{E3682AFA-7594-054C-A783-1E92B0B26DBB}" dt="2021-01-31T05:30:07.554" v="477"/>
          <ac:cxnSpMkLst>
            <pc:docMk/>
            <pc:sldMk cId="477095545" sldId="365"/>
            <ac:cxnSpMk id="80" creationId="{EAB00114-C5A2-1841-8AA4-DFCE915652C8}"/>
          </ac:cxnSpMkLst>
        </pc:cxnChg>
      </pc:sldChg>
      <pc:sldChg chg="addSp delSp modSp mod modAnim modNotesTx">
        <pc:chgData name="中田 雄大" userId="62f770ad0d6c1cad" providerId="LiveId" clId="{E3682AFA-7594-054C-A783-1E92B0B26DBB}" dt="2021-01-31T07:17:31.993" v="841" actId="20577"/>
        <pc:sldMkLst>
          <pc:docMk/>
          <pc:sldMk cId="2775603045" sldId="366"/>
        </pc:sldMkLst>
        <pc:spChg chg="mod">
          <ac:chgData name="中田 雄大" userId="62f770ad0d6c1cad" providerId="LiveId" clId="{E3682AFA-7594-054C-A783-1E92B0B26DBB}" dt="2021-01-31T05:41:44.255" v="540" actId="164"/>
          <ac:spMkLst>
            <pc:docMk/>
            <pc:sldMk cId="2775603045" sldId="366"/>
            <ac:spMk id="3" creationId="{00000000-0000-0000-0000-000000000000}"/>
          </ac:spMkLst>
        </pc:spChg>
        <pc:spChg chg="add mod">
          <ac:chgData name="中田 雄大" userId="62f770ad0d6c1cad" providerId="LiveId" clId="{E3682AFA-7594-054C-A783-1E92B0B26DBB}" dt="2021-01-31T05:50:24.897" v="600" actId="692"/>
          <ac:spMkLst>
            <pc:docMk/>
            <pc:sldMk cId="2775603045" sldId="366"/>
            <ac:spMk id="7" creationId="{DF0EADA8-EA0C-F442-802E-3C3B9AB12989}"/>
          </ac:spMkLst>
        </pc:spChg>
        <pc:spChg chg="mod topLvl">
          <ac:chgData name="中田 雄大" userId="62f770ad0d6c1cad" providerId="LiveId" clId="{E3682AFA-7594-054C-A783-1E92B0B26DBB}" dt="2021-01-31T05:42:57.680" v="545" actId="164"/>
          <ac:spMkLst>
            <pc:docMk/>
            <pc:sldMk cId="2775603045" sldId="366"/>
            <ac:spMk id="32" creationId="{00000000-0000-0000-0000-000000000000}"/>
          </ac:spMkLst>
        </pc:spChg>
        <pc:spChg chg="mod topLvl">
          <ac:chgData name="中田 雄大" userId="62f770ad0d6c1cad" providerId="LiveId" clId="{E3682AFA-7594-054C-A783-1E92B0B26DBB}" dt="2021-01-31T05:42:46.889" v="544" actId="165"/>
          <ac:spMkLst>
            <pc:docMk/>
            <pc:sldMk cId="2775603045" sldId="366"/>
            <ac:spMk id="33" creationId="{00000000-0000-0000-0000-000000000000}"/>
          </ac:spMkLst>
        </pc:spChg>
        <pc:spChg chg="mod topLvl">
          <ac:chgData name="中田 雄大" userId="62f770ad0d6c1cad" providerId="LiveId" clId="{E3682AFA-7594-054C-A783-1E92B0B26DBB}" dt="2021-01-31T05:42:57.680" v="545" actId="164"/>
          <ac:spMkLst>
            <pc:docMk/>
            <pc:sldMk cId="2775603045" sldId="366"/>
            <ac:spMk id="34" creationId="{00000000-0000-0000-0000-000000000000}"/>
          </ac:spMkLst>
        </pc:spChg>
        <pc:spChg chg="mod">
          <ac:chgData name="中田 雄大" userId="62f770ad0d6c1cad" providerId="LiveId" clId="{E3682AFA-7594-054C-A783-1E92B0B26DBB}" dt="2021-01-31T05:41:44.255" v="540" actId="164"/>
          <ac:spMkLst>
            <pc:docMk/>
            <pc:sldMk cId="2775603045" sldId="366"/>
            <ac:spMk id="40" creationId="{00000000-0000-0000-0000-000000000000}"/>
          </ac:spMkLst>
        </pc:spChg>
        <pc:spChg chg="mod">
          <ac:chgData name="中田 雄大" userId="62f770ad0d6c1cad" providerId="LiveId" clId="{E3682AFA-7594-054C-A783-1E92B0B26DBB}" dt="2021-01-31T05:41:44.255" v="540" actId="164"/>
          <ac:spMkLst>
            <pc:docMk/>
            <pc:sldMk cId="2775603045" sldId="366"/>
            <ac:spMk id="43" creationId="{00000000-0000-0000-0000-000000000000}"/>
          </ac:spMkLst>
        </pc:spChg>
        <pc:grpChg chg="add mod">
          <ac:chgData name="中田 雄大" userId="62f770ad0d6c1cad" providerId="LiveId" clId="{E3682AFA-7594-054C-A783-1E92B0B26DBB}" dt="2021-01-31T05:43:08.895" v="547" actId="1076"/>
          <ac:grpSpMkLst>
            <pc:docMk/>
            <pc:sldMk cId="2775603045" sldId="366"/>
            <ac:grpSpMk id="5" creationId="{A5FE217F-F9D7-A64A-8BA1-90B9649AA903}"/>
          </ac:grpSpMkLst>
        </pc:grpChg>
        <pc:grpChg chg="add mod">
          <ac:chgData name="中田 雄大" userId="62f770ad0d6c1cad" providerId="LiveId" clId="{E3682AFA-7594-054C-A783-1E92B0B26DBB}" dt="2021-01-31T05:42:57.680" v="545" actId="164"/>
          <ac:grpSpMkLst>
            <pc:docMk/>
            <pc:sldMk cId="2775603045" sldId="366"/>
            <ac:grpSpMk id="6" creationId="{E2475F2B-C408-E04A-B60F-1D624EA3B95C}"/>
          </ac:grpSpMkLst>
        </pc:grpChg>
        <pc:grpChg chg="del mod">
          <ac:chgData name="中田 雄大" userId="62f770ad0d6c1cad" providerId="LiveId" clId="{E3682AFA-7594-054C-A783-1E92B0B26DBB}" dt="2021-01-31T05:42:46.889" v="544" actId="165"/>
          <ac:grpSpMkLst>
            <pc:docMk/>
            <pc:sldMk cId="2775603045" sldId="366"/>
            <ac:grpSpMk id="24" creationId="{00000000-0000-0000-0000-000000000000}"/>
          </ac:grpSpMkLst>
        </pc:grpChg>
        <pc:picChg chg="mod topLvl">
          <ac:chgData name="中田 雄大" userId="62f770ad0d6c1cad" providerId="LiveId" clId="{E3682AFA-7594-054C-A783-1E92B0B26DBB}" dt="2021-01-31T05:42:57.680" v="545" actId="164"/>
          <ac:picMkLst>
            <pc:docMk/>
            <pc:sldMk cId="2775603045" sldId="366"/>
            <ac:picMk id="27" creationId="{00000000-0000-0000-0000-000000000000}"/>
          </ac:picMkLst>
        </pc:picChg>
        <pc:picChg chg="mod topLvl">
          <ac:chgData name="中田 雄大" userId="62f770ad0d6c1cad" providerId="LiveId" clId="{E3682AFA-7594-054C-A783-1E92B0B26DBB}" dt="2021-01-31T05:42:46.889" v="544" actId="165"/>
          <ac:picMkLst>
            <pc:docMk/>
            <pc:sldMk cId="2775603045" sldId="366"/>
            <ac:picMk id="30" creationId="{00000000-0000-0000-0000-000000000000}"/>
          </ac:picMkLst>
        </pc:picChg>
      </pc:sldChg>
      <pc:sldChg chg="modSp mod modNotesTx">
        <pc:chgData name="中田 雄大" userId="62f770ad0d6c1cad" providerId="LiveId" clId="{E3682AFA-7594-054C-A783-1E92B0B26DBB}" dt="2021-01-31T07:26:23.211" v="1172" actId="2710"/>
        <pc:sldMkLst>
          <pc:docMk/>
          <pc:sldMk cId="0" sldId="367"/>
        </pc:sldMkLst>
        <pc:spChg chg="mod">
          <ac:chgData name="中田 雄大" userId="62f770ad0d6c1cad" providerId="LiveId" clId="{E3682AFA-7594-054C-A783-1E92B0B26DBB}" dt="2021-01-31T07:25:32.547" v="1129" actId="207"/>
          <ac:spMkLst>
            <pc:docMk/>
            <pc:sldMk cId="0" sldId="367"/>
            <ac:spMk id="12" creationId="{00000000-0000-0000-0000-000000000000}"/>
          </ac:spMkLst>
        </pc:spChg>
      </pc:sldChg>
      <pc:sldChg chg="modNotesTx">
        <pc:chgData name="中田 雄大" userId="62f770ad0d6c1cad" providerId="LiveId" clId="{E3682AFA-7594-054C-A783-1E92B0B26DBB}" dt="2021-01-31T07:27:11.130" v="1193" actId="20577"/>
        <pc:sldMkLst>
          <pc:docMk/>
          <pc:sldMk cId="0" sldId="384"/>
        </pc:sldMkLst>
      </pc:sldChg>
      <pc:sldChg chg="modAnim modNotesTx">
        <pc:chgData name="中田 雄大" userId="62f770ad0d6c1cad" providerId="LiveId" clId="{E3682AFA-7594-054C-A783-1E92B0B26DBB}" dt="2021-01-31T05:52:00.826" v="601"/>
        <pc:sldMkLst>
          <pc:docMk/>
          <pc:sldMk cId="2767091831" sldId="387"/>
        </pc:sldMkLst>
      </pc:sldChg>
      <pc:sldChg chg="mod ord modShow modNotesTx">
        <pc:chgData name="中田 雄大" userId="62f770ad0d6c1cad" providerId="LiveId" clId="{E3682AFA-7594-054C-A783-1E92B0B26DBB}" dt="2021-01-31T05:35:03.543" v="489" actId="20578"/>
        <pc:sldMkLst>
          <pc:docMk/>
          <pc:sldMk cId="4031481430" sldId="388"/>
        </pc:sldMkLst>
      </pc:sldChg>
      <pc:sldChg chg="addSp delSp modSp mod modAnim modNotesTx">
        <pc:chgData name="中田 雄大" userId="62f770ad0d6c1cad" providerId="LiveId" clId="{E3682AFA-7594-054C-A783-1E92B0B26DBB}" dt="2021-01-31T06:05:10.294" v="675"/>
        <pc:sldMkLst>
          <pc:docMk/>
          <pc:sldMk cId="3638584725" sldId="390"/>
        </pc:sldMkLst>
        <pc:spChg chg="add mod">
          <ac:chgData name="中田 雄大" userId="62f770ad0d6c1cad" providerId="LiveId" clId="{E3682AFA-7594-054C-A783-1E92B0B26DBB}" dt="2021-01-31T05:58:29.870" v="636" actId="1035"/>
          <ac:spMkLst>
            <pc:docMk/>
            <pc:sldMk cId="3638584725" sldId="390"/>
            <ac:spMk id="3" creationId="{E5A3BC69-6D72-4F43-B38E-5A395467915C}"/>
          </ac:spMkLst>
        </pc:spChg>
        <pc:spChg chg="mod">
          <ac:chgData name="中田 雄大" userId="62f770ad0d6c1cad" providerId="LiveId" clId="{E3682AFA-7594-054C-A783-1E92B0B26DBB}" dt="2021-01-31T05:47:24.289" v="571" actId="207"/>
          <ac:spMkLst>
            <pc:docMk/>
            <pc:sldMk cId="3638584725" sldId="390"/>
            <ac:spMk id="25" creationId="{B950AC04-57F6-BC48-A642-2FDD1AFA52AA}"/>
          </ac:spMkLst>
        </pc:spChg>
        <pc:spChg chg="mod">
          <ac:chgData name="中田 雄大" userId="62f770ad0d6c1cad" providerId="LiveId" clId="{E3682AFA-7594-054C-A783-1E92B0B26DBB}" dt="2021-01-31T06:02:16.355" v="659" actId="1076"/>
          <ac:spMkLst>
            <pc:docMk/>
            <pc:sldMk cId="3638584725" sldId="390"/>
            <ac:spMk id="32" creationId="{CF4F3F08-8005-B54B-B15E-D7567DDA7461}"/>
          </ac:spMkLst>
        </pc:spChg>
        <pc:spChg chg="add mod">
          <ac:chgData name="中田 雄大" userId="62f770ad0d6c1cad" providerId="LiveId" clId="{E3682AFA-7594-054C-A783-1E92B0B26DBB}" dt="2021-01-31T05:58:54.210" v="644" actId="1036"/>
          <ac:spMkLst>
            <pc:docMk/>
            <pc:sldMk cId="3638584725" sldId="390"/>
            <ac:spMk id="34" creationId="{3A80901C-E1F3-B247-9254-E736AE10ECD6}"/>
          </ac:spMkLst>
        </pc:spChg>
        <pc:spChg chg="add mod">
          <ac:chgData name="中田 雄大" userId="62f770ad0d6c1cad" providerId="LiveId" clId="{E3682AFA-7594-054C-A783-1E92B0B26DBB}" dt="2021-01-31T06:04:51.644" v="673" actId="1076"/>
          <ac:spMkLst>
            <pc:docMk/>
            <pc:sldMk cId="3638584725" sldId="390"/>
            <ac:spMk id="35" creationId="{FDCB0175-E4D6-674F-8752-84EC3CBFDDE2}"/>
          </ac:spMkLst>
        </pc:spChg>
        <pc:spChg chg="mod">
          <ac:chgData name="中田 雄大" userId="62f770ad0d6c1cad" providerId="LiveId" clId="{E3682AFA-7594-054C-A783-1E92B0B26DBB}" dt="2021-01-31T05:55:08.976" v="617" actId="1076"/>
          <ac:spMkLst>
            <pc:docMk/>
            <pc:sldMk cId="3638584725" sldId="390"/>
            <ac:spMk id="45" creationId="{BE23D04C-83E1-EB43-8135-4BD9D3F303F1}"/>
          </ac:spMkLst>
        </pc:spChg>
        <pc:spChg chg="mod">
          <ac:chgData name="中田 雄大" userId="62f770ad0d6c1cad" providerId="LiveId" clId="{E3682AFA-7594-054C-A783-1E92B0B26DBB}" dt="2021-01-31T06:02:16.355" v="659" actId="1076"/>
          <ac:spMkLst>
            <pc:docMk/>
            <pc:sldMk cId="3638584725" sldId="390"/>
            <ac:spMk id="51" creationId="{4BEA117E-A694-CA4C-933D-501823E11DB1}"/>
          </ac:spMkLst>
        </pc:spChg>
        <pc:spChg chg="mod">
          <ac:chgData name="中田 雄大" userId="62f770ad0d6c1cad" providerId="LiveId" clId="{E3682AFA-7594-054C-A783-1E92B0B26DBB}" dt="2021-01-31T06:02:16.355" v="659" actId="1076"/>
          <ac:spMkLst>
            <pc:docMk/>
            <pc:sldMk cId="3638584725" sldId="390"/>
            <ac:spMk id="52" creationId="{B7A83B23-8DC2-314F-B580-E912D49C2A32}"/>
          </ac:spMkLst>
        </pc:spChg>
        <pc:picChg chg="mod">
          <ac:chgData name="中田 雄大" userId="62f770ad0d6c1cad" providerId="LiveId" clId="{E3682AFA-7594-054C-A783-1E92B0B26DBB}" dt="2021-01-31T06:02:16.355" v="659" actId="1076"/>
          <ac:picMkLst>
            <pc:docMk/>
            <pc:sldMk cId="3638584725" sldId="390"/>
            <ac:picMk id="54" creationId="{9ACB6119-EE77-9542-84D9-CE2337D22DDD}"/>
          </ac:picMkLst>
        </pc:picChg>
        <pc:picChg chg="mod">
          <ac:chgData name="中田 雄大" userId="62f770ad0d6c1cad" providerId="LiveId" clId="{E3682AFA-7594-054C-A783-1E92B0B26DBB}" dt="2021-01-31T06:02:16.355" v="659" actId="1076"/>
          <ac:picMkLst>
            <pc:docMk/>
            <pc:sldMk cId="3638584725" sldId="390"/>
            <ac:picMk id="55" creationId="{EDD7240C-B555-1843-A40E-D749E71755B1}"/>
          </ac:picMkLst>
        </pc:picChg>
        <pc:picChg chg="mod">
          <ac:chgData name="中田 雄大" userId="62f770ad0d6c1cad" providerId="LiveId" clId="{E3682AFA-7594-054C-A783-1E92B0B26DBB}" dt="2021-01-31T06:02:16.355" v="659" actId="1076"/>
          <ac:picMkLst>
            <pc:docMk/>
            <pc:sldMk cId="3638584725" sldId="390"/>
            <ac:picMk id="59" creationId="{5BF0FE58-9C0C-AF4C-8F2E-79D64C8DC3D3}"/>
          </ac:picMkLst>
        </pc:picChg>
        <pc:picChg chg="del">
          <ac:chgData name="中田 雄大" userId="62f770ad0d6c1cad" providerId="LiveId" clId="{E3682AFA-7594-054C-A783-1E92B0B26DBB}" dt="2021-01-31T06:01:27.247" v="650" actId="478"/>
          <ac:picMkLst>
            <pc:docMk/>
            <pc:sldMk cId="3638584725" sldId="390"/>
            <ac:picMk id="66" creationId="{D5F04295-256C-734D-964B-06B3FA55279D}"/>
          </ac:picMkLst>
        </pc:picChg>
        <pc:picChg chg="del">
          <ac:chgData name="中田 雄大" userId="62f770ad0d6c1cad" providerId="LiveId" clId="{E3682AFA-7594-054C-A783-1E92B0B26DBB}" dt="2021-01-31T06:01:29.130" v="652" actId="478"/>
          <ac:picMkLst>
            <pc:docMk/>
            <pc:sldMk cId="3638584725" sldId="390"/>
            <ac:picMk id="67" creationId="{2DF60190-C818-8644-81D7-64B9EF90E984}"/>
          </ac:picMkLst>
        </pc:picChg>
        <pc:picChg chg="del">
          <ac:chgData name="中田 雄大" userId="62f770ad0d6c1cad" providerId="LiveId" clId="{E3682AFA-7594-054C-A783-1E92B0B26DBB}" dt="2021-01-31T06:01:28.251" v="651" actId="478"/>
          <ac:picMkLst>
            <pc:docMk/>
            <pc:sldMk cId="3638584725" sldId="390"/>
            <ac:picMk id="68" creationId="{4EC71027-BA8E-D249-937B-DA739A3C4558}"/>
          </ac:picMkLst>
        </pc:picChg>
        <pc:cxnChg chg="mod">
          <ac:chgData name="中田 雄大" userId="62f770ad0d6c1cad" providerId="LiveId" clId="{E3682AFA-7594-054C-A783-1E92B0B26DBB}" dt="2021-01-31T05:55:08.976" v="617" actId="1076"/>
          <ac:cxnSpMkLst>
            <pc:docMk/>
            <pc:sldMk cId="3638584725" sldId="390"/>
            <ac:cxnSpMk id="61" creationId="{CFFFAAD4-3E8B-AB41-BA14-6B41213EC267}"/>
          </ac:cxnSpMkLst>
        </pc:cxnChg>
        <pc:cxnChg chg="mod">
          <ac:chgData name="中田 雄大" userId="62f770ad0d6c1cad" providerId="LiveId" clId="{E3682AFA-7594-054C-A783-1E92B0B26DBB}" dt="2021-01-31T05:53:12.881" v="605" actId="1036"/>
          <ac:cxnSpMkLst>
            <pc:docMk/>
            <pc:sldMk cId="3638584725" sldId="390"/>
            <ac:cxnSpMk id="69" creationId="{151F0541-343F-4644-9FD8-8D1199818F5B}"/>
          </ac:cxnSpMkLst>
        </pc:cxnChg>
      </pc:sldChg>
      <pc:sldChg chg="modSp mod modAnim modNotesTx">
        <pc:chgData name="中田 雄大" userId="62f770ad0d6c1cad" providerId="LiveId" clId="{E3682AFA-7594-054C-A783-1E92B0B26DBB}" dt="2021-01-31T06:06:10.776" v="676"/>
        <pc:sldMkLst>
          <pc:docMk/>
          <pc:sldMk cId="1875767901" sldId="391"/>
        </pc:sldMkLst>
        <pc:spChg chg="mod">
          <ac:chgData name="中田 雄大" userId="62f770ad0d6c1cad" providerId="LiveId" clId="{E3682AFA-7594-054C-A783-1E92B0B26DBB}" dt="2021-01-31T05:47:52.642" v="572" actId="207"/>
          <ac:spMkLst>
            <pc:docMk/>
            <pc:sldMk cId="1875767901" sldId="391"/>
            <ac:spMk id="36" creationId="{6B3B251B-38A2-6D4B-8E7E-DA681EAE3A9C}"/>
          </ac:spMkLst>
        </pc:spChg>
      </pc:sldChg>
      <pc:sldChg chg="modSp mod modAnim modNotesTx">
        <pc:chgData name="中田 雄大" userId="62f770ad0d6c1cad" providerId="LiveId" clId="{E3682AFA-7594-054C-A783-1E92B0B26DBB}" dt="2021-01-31T07:28:56.403" v="1230" actId="20577"/>
        <pc:sldMkLst>
          <pc:docMk/>
          <pc:sldMk cId="2050723830" sldId="392"/>
        </pc:sldMkLst>
        <pc:spChg chg="mod">
          <ac:chgData name="中田 雄大" userId="62f770ad0d6c1cad" providerId="LiveId" clId="{E3682AFA-7594-054C-A783-1E92B0B26DBB}" dt="2021-01-31T05:48:11.836" v="573" actId="207"/>
          <ac:spMkLst>
            <pc:docMk/>
            <pc:sldMk cId="2050723830" sldId="392"/>
            <ac:spMk id="15" creationId="{8671E37E-5429-5244-82D3-7C7F805F3416}"/>
          </ac:spMkLst>
        </pc:spChg>
      </pc:sldChg>
      <pc:sldChg chg="addSp modSp mod modAnim modNotesTx">
        <pc:chgData name="中田 雄大" userId="62f770ad0d6c1cad" providerId="LiveId" clId="{E3682AFA-7594-054C-A783-1E92B0B26DBB}" dt="2021-01-31T07:33:18.316" v="1323" actId="1035"/>
        <pc:sldMkLst>
          <pc:docMk/>
          <pc:sldMk cId="1188777254" sldId="393"/>
        </pc:sldMkLst>
        <pc:spChg chg="mod">
          <ac:chgData name="中田 雄大" userId="62f770ad0d6c1cad" providerId="LiveId" clId="{E3682AFA-7594-054C-A783-1E92B0B26DBB}" dt="2021-01-31T06:08:13.773" v="684" actId="692"/>
          <ac:spMkLst>
            <pc:docMk/>
            <pc:sldMk cId="1188777254" sldId="393"/>
            <ac:spMk id="16" creationId="{E57A7A7E-49DA-0F40-AE54-FC6C17D6CB8D}"/>
          </ac:spMkLst>
        </pc:spChg>
        <pc:spChg chg="add mod">
          <ac:chgData name="中田 雄大" userId="62f770ad0d6c1cad" providerId="LiveId" clId="{E3682AFA-7594-054C-A783-1E92B0B26DBB}" dt="2021-01-31T07:32:31.075" v="1301" actId="20577"/>
          <ac:spMkLst>
            <pc:docMk/>
            <pc:sldMk cId="1188777254" sldId="393"/>
            <ac:spMk id="38" creationId="{2349621A-210D-CF46-9296-9A57EAFCF8A3}"/>
          </ac:spMkLst>
        </pc:spChg>
        <pc:spChg chg="mod">
          <ac:chgData name="中田 雄大" userId="62f770ad0d6c1cad" providerId="LiveId" clId="{E3682AFA-7594-054C-A783-1E92B0B26DBB}" dt="2021-01-31T06:07:55.433" v="683" actId="207"/>
          <ac:spMkLst>
            <pc:docMk/>
            <pc:sldMk cId="1188777254" sldId="393"/>
            <ac:spMk id="40" creationId="{8046531C-E2ED-5747-AB49-90BA906BBF06}"/>
          </ac:spMkLst>
        </pc:spChg>
        <pc:spChg chg="add mod">
          <ac:chgData name="中田 雄大" userId="62f770ad0d6c1cad" providerId="LiveId" clId="{E3682AFA-7594-054C-A783-1E92B0B26DBB}" dt="2021-01-31T07:33:18.316" v="1323" actId="1035"/>
          <ac:spMkLst>
            <pc:docMk/>
            <pc:sldMk cId="1188777254" sldId="393"/>
            <ac:spMk id="43" creationId="{F2868692-6F51-1C4E-98E1-E533F18EEA95}"/>
          </ac:spMkLst>
        </pc:spChg>
        <pc:spChg chg="mod">
          <ac:chgData name="中田 雄大" userId="62f770ad0d6c1cad" providerId="LiveId" clId="{E3682AFA-7594-054C-A783-1E92B0B26DBB}" dt="2021-01-31T06:08:40.328" v="689" actId="207"/>
          <ac:spMkLst>
            <pc:docMk/>
            <pc:sldMk cId="1188777254" sldId="393"/>
            <ac:spMk id="50" creationId="{9D3D40B5-3899-CA49-A730-7A3B6D6EDBD3}"/>
          </ac:spMkLst>
        </pc:spChg>
        <pc:spChg chg="mod">
          <ac:chgData name="中田 雄大" userId="62f770ad0d6c1cad" providerId="LiveId" clId="{E3682AFA-7594-054C-A783-1E92B0B26DBB}" dt="2021-01-31T06:07:50.479" v="682" actId="207"/>
          <ac:spMkLst>
            <pc:docMk/>
            <pc:sldMk cId="1188777254" sldId="393"/>
            <ac:spMk id="52" creationId="{4560E131-3B6C-DA41-B4D6-4A3E92127E58}"/>
          </ac:spMkLst>
        </pc:spChg>
        <pc:spChg chg="mod">
          <ac:chgData name="中田 雄大" userId="62f770ad0d6c1cad" providerId="LiveId" clId="{E3682AFA-7594-054C-A783-1E92B0B26DBB}" dt="2021-01-31T06:07:39.124" v="681" actId="207"/>
          <ac:spMkLst>
            <pc:docMk/>
            <pc:sldMk cId="1188777254" sldId="393"/>
            <ac:spMk id="54" creationId="{7DC2E0D3-783A-4F48-8E9D-2387FB8EAEE7}"/>
          </ac:spMkLst>
        </pc:spChg>
        <pc:picChg chg="mod">
          <ac:chgData name="中田 雄大" userId="62f770ad0d6c1cad" providerId="LiveId" clId="{E3682AFA-7594-054C-A783-1E92B0B26DBB}" dt="2021-01-31T06:08:31.476" v="688" actId="692"/>
          <ac:picMkLst>
            <pc:docMk/>
            <pc:sldMk cId="1188777254" sldId="393"/>
            <ac:picMk id="8" creationId="{30FA92D3-7EFF-DC42-B79E-8782DB82FADA}"/>
          </ac:picMkLst>
        </pc:picChg>
        <pc:picChg chg="mod">
          <ac:chgData name="中田 雄大" userId="62f770ad0d6c1cad" providerId="LiveId" clId="{E3682AFA-7594-054C-A783-1E92B0B26DBB}" dt="2021-01-31T06:08:18.073" v="685" actId="692"/>
          <ac:picMkLst>
            <pc:docMk/>
            <pc:sldMk cId="1188777254" sldId="393"/>
            <ac:picMk id="21" creationId="{CFA5748E-848D-0F46-919A-363416D4B68D}"/>
          </ac:picMkLst>
        </pc:picChg>
        <pc:picChg chg="mod">
          <ac:chgData name="中田 雄大" userId="62f770ad0d6c1cad" providerId="LiveId" clId="{E3682AFA-7594-054C-A783-1E92B0B26DBB}" dt="2021-01-31T06:08:26.782" v="687" actId="692"/>
          <ac:picMkLst>
            <pc:docMk/>
            <pc:sldMk cId="1188777254" sldId="393"/>
            <ac:picMk id="26" creationId="{063373A5-D8C1-2044-939B-9137935FC56E}"/>
          </ac:picMkLst>
        </pc:picChg>
        <pc:picChg chg="mod">
          <ac:chgData name="中田 雄大" userId="62f770ad0d6c1cad" providerId="LiveId" clId="{E3682AFA-7594-054C-A783-1E92B0B26DBB}" dt="2021-01-31T06:08:22.126" v="686" actId="692"/>
          <ac:picMkLst>
            <pc:docMk/>
            <pc:sldMk cId="1188777254" sldId="393"/>
            <ac:picMk id="39" creationId="{F671A598-BC2D-DB47-AB70-BEB4DA5783D4}"/>
          </ac:picMkLst>
        </pc:picChg>
      </pc:sldChg>
      <pc:sldChg chg="modNotesTx">
        <pc:chgData name="中田 雄大" userId="62f770ad0d6c1cad" providerId="LiveId" clId="{E3682AFA-7594-054C-A783-1E92B0B26DBB}" dt="2021-01-30T17:38:30.936" v="279" actId="20577"/>
        <pc:sldMkLst>
          <pc:docMk/>
          <pc:sldMk cId="528948070" sldId="394"/>
        </pc:sldMkLst>
      </pc:sldChg>
      <pc:sldChg chg="modNotesTx">
        <pc:chgData name="中田 雄大" userId="62f770ad0d6c1cad" providerId="LiveId" clId="{E3682AFA-7594-054C-A783-1E92B0B26DBB}" dt="2021-01-30T17:39:08.047" v="290" actId="20577"/>
        <pc:sldMkLst>
          <pc:docMk/>
          <pc:sldMk cId="3810856469" sldId="395"/>
        </pc:sldMkLst>
      </pc:sldChg>
      <pc:sldChg chg="addSp modSp mod modAnim">
        <pc:chgData name="中田 雄大" userId="62f770ad0d6c1cad" providerId="LiveId" clId="{E3682AFA-7594-054C-A783-1E92B0B26DBB}" dt="2021-01-31T06:54:27.300" v="722"/>
        <pc:sldMkLst>
          <pc:docMk/>
          <pc:sldMk cId="2996397845" sldId="396"/>
        </pc:sldMkLst>
        <pc:spChg chg="add mod">
          <ac:chgData name="中田 雄大" userId="62f770ad0d6c1cad" providerId="LiveId" clId="{E3682AFA-7594-054C-A783-1E92B0B26DBB}" dt="2021-01-31T06:51:36.836" v="693" actId="14100"/>
          <ac:spMkLst>
            <pc:docMk/>
            <pc:sldMk cId="2996397845" sldId="396"/>
            <ac:spMk id="13" creationId="{FDDF8B69-5884-3547-90CD-1072847B518F}"/>
          </ac:spMkLst>
        </pc:spChg>
        <pc:spChg chg="add mod">
          <ac:chgData name="中田 雄大" userId="62f770ad0d6c1cad" providerId="LiveId" clId="{E3682AFA-7594-054C-A783-1E92B0B26DBB}" dt="2021-01-31T06:52:11.442" v="708" actId="14100"/>
          <ac:spMkLst>
            <pc:docMk/>
            <pc:sldMk cId="2996397845" sldId="396"/>
            <ac:spMk id="14" creationId="{53F63A56-385D-8149-B016-C30580AF1551}"/>
          </ac:spMkLst>
        </pc:spChg>
        <pc:spChg chg="add mod">
          <ac:chgData name="中田 雄大" userId="62f770ad0d6c1cad" providerId="LiveId" clId="{E3682AFA-7594-054C-A783-1E92B0B26DBB}" dt="2021-01-31T06:52:00.687" v="700" actId="14100"/>
          <ac:spMkLst>
            <pc:docMk/>
            <pc:sldMk cId="2996397845" sldId="396"/>
            <ac:spMk id="16" creationId="{2681CBF4-4D90-8A47-8F59-D9ED4C8072F0}"/>
          </ac:spMkLst>
        </pc:spChg>
        <pc:spChg chg="add mod">
          <ac:chgData name="中田 雄大" userId="62f770ad0d6c1cad" providerId="LiveId" clId="{E3682AFA-7594-054C-A783-1E92B0B26DBB}" dt="2021-01-31T06:52:24.171" v="711" actId="14100"/>
          <ac:spMkLst>
            <pc:docMk/>
            <pc:sldMk cId="2996397845" sldId="396"/>
            <ac:spMk id="20" creationId="{2BFF25CE-29A2-D84B-A098-26FA1DF5FD43}"/>
          </ac:spMkLst>
        </pc:spChg>
        <pc:spChg chg="add mod">
          <ac:chgData name="中田 雄大" userId="62f770ad0d6c1cad" providerId="LiveId" clId="{E3682AFA-7594-054C-A783-1E92B0B26DBB}" dt="2021-01-31T06:53:04.207" v="720" actId="14100"/>
          <ac:spMkLst>
            <pc:docMk/>
            <pc:sldMk cId="2996397845" sldId="396"/>
            <ac:spMk id="21" creationId="{3D55CB87-D27B-DF4C-80E5-5186CE7FC1BE}"/>
          </ac:spMkLst>
        </pc:spChg>
        <pc:spChg chg="add mod">
          <ac:chgData name="中田 雄大" userId="62f770ad0d6c1cad" providerId="LiveId" clId="{E3682AFA-7594-054C-A783-1E92B0B26DBB}" dt="2021-01-31T06:52:56.158" v="719" actId="14100"/>
          <ac:spMkLst>
            <pc:docMk/>
            <pc:sldMk cId="2996397845" sldId="396"/>
            <ac:spMk id="22" creationId="{63C99D01-F4A2-E34E-95A7-71C86ACD537C}"/>
          </ac:spMkLst>
        </pc:spChg>
      </pc:sldChg>
      <pc:sldChg chg="addSp delSp modSp mod modAnim modNotesTx">
        <pc:chgData name="中田 雄大" userId="62f770ad0d6c1cad" providerId="LiveId" clId="{E3682AFA-7594-054C-A783-1E92B0B26DBB}" dt="2021-01-31T06:56:08.638" v="742"/>
        <pc:sldMkLst>
          <pc:docMk/>
          <pc:sldMk cId="2642361543" sldId="397"/>
        </pc:sldMkLst>
        <pc:spChg chg="add mod">
          <ac:chgData name="中田 雄大" userId="62f770ad0d6c1cad" providerId="LiveId" clId="{E3682AFA-7594-054C-A783-1E92B0B26DBB}" dt="2021-01-31T06:54:52.771" v="725" actId="14100"/>
          <ac:spMkLst>
            <pc:docMk/>
            <pc:sldMk cId="2642361543" sldId="397"/>
            <ac:spMk id="16" creationId="{E2435595-8C76-F14C-8F60-1F92054ED562}"/>
          </ac:spMkLst>
        </pc:spChg>
        <pc:spChg chg="add mod">
          <ac:chgData name="中田 雄大" userId="62f770ad0d6c1cad" providerId="LiveId" clId="{E3682AFA-7594-054C-A783-1E92B0B26DBB}" dt="2021-01-31T06:55:01.150" v="728" actId="14100"/>
          <ac:spMkLst>
            <pc:docMk/>
            <pc:sldMk cId="2642361543" sldId="397"/>
            <ac:spMk id="22" creationId="{CD8A40C9-4B5F-8D49-B31B-1910371680E9}"/>
          </ac:spMkLst>
        </pc:spChg>
        <pc:spChg chg="add mod">
          <ac:chgData name="中田 雄大" userId="62f770ad0d6c1cad" providerId="LiveId" clId="{E3682AFA-7594-054C-A783-1E92B0B26DBB}" dt="2021-01-31T06:55:24.040" v="733" actId="14100"/>
          <ac:spMkLst>
            <pc:docMk/>
            <pc:sldMk cId="2642361543" sldId="397"/>
            <ac:spMk id="24" creationId="{E5B079CF-4093-F440-B1EA-2413A27C98D5}"/>
          </ac:spMkLst>
        </pc:spChg>
        <pc:spChg chg="add mod">
          <ac:chgData name="中田 雄大" userId="62f770ad0d6c1cad" providerId="LiveId" clId="{E3682AFA-7594-054C-A783-1E92B0B26DBB}" dt="2021-01-31T06:55:31.037" v="735" actId="1076"/>
          <ac:spMkLst>
            <pc:docMk/>
            <pc:sldMk cId="2642361543" sldId="397"/>
            <ac:spMk id="26" creationId="{9FB5EC25-05BC-CC44-9B06-2C59E3145AEF}"/>
          </ac:spMkLst>
        </pc:spChg>
        <pc:spChg chg="add mod">
          <ac:chgData name="中田 雄大" userId="62f770ad0d6c1cad" providerId="LiveId" clId="{E3682AFA-7594-054C-A783-1E92B0B26DBB}" dt="2021-01-31T06:55:38.362" v="738" actId="14100"/>
          <ac:spMkLst>
            <pc:docMk/>
            <pc:sldMk cId="2642361543" sldId="397"/>
            <ac:spMk id="27" creationId="{EA27A434-1448-4045-AF8C-A01C26E44A0D}"/>
          </ac:spMkLst>
        </pc:spChg>
        <pc:picChg chg="add del mod">
          <ac:chgData name="中田 雄大" userId="62f770ad0d6c1cad" providerId="LiveId" clId="{E3682AFA-7594-054C-A783-1E92B0B26DBB}" dt="2021-01-31T06:55:08.940" v="730"/>
          <ac:picMkLst>
            <pc:docMk/>
            <pc:sldMk cId="2642361543" sldId="397"/>
            <ac:picMk id="23" creationId="{28B2782A-DEE6-004C-9FF1-B7B19D996014}"/>
          </ac:picMkLst>
        </pc:picChg>
      </pc:sldChg>
      <pc:sldChg chg="mod ord modShow">
        <pc:chgData name="中田 雄大" userId="62f770ad0d6c1cad" providerId="LiveId" clId="{E3682AFA-7594-054C-A783-1E92B0B26DBB}" dt="2021-01-31T05:34:50.574" v="488" actId="20578"/>
        <pc:sldMkLst>
          <pc:docMk/>
          <pc:sldMk cId="2069494962" sldId="398"/>
        </pc:sldMkLst>
      </pc:sldChg>
      <pc:sldChg chg="addSp modSp mod modAnim modNotesTx">
        <pc:chgData name="中田 雄大" userId="62f770ad0d6c1cad" providerId="LiveId" clId="{E3682AFA-7594-054C-A783-1E92B0B26DBB}" dt="2021-01-31T07:01:19.527" v="770"/>
        <pc:sldMkLst>
          <pc:docMk/>
          <pc:sldMk cId="1738464696" sldId="399"/>
        </pc:sldMkLst>
        <pc:spChg chg="add mod">
          <ac:chgData name="中田 雄大" userId="62f770ad0d6c1cad" providerId="LiveId" clId="{E3682AFA-7594-054C-A783-1E92B0B26DBB}" dt="2021-01-31T06:58:52.850" v="751" actId="14100"/>
          <ac:spMkLst>
            <pc:docMk/>
            <pc:sldMk cId="1738464696" sldId="399"/>
            <ac:spMk id="3" creationId="{C0A0BC36-4339-2641-8DDE-D3CC2A85FE3A}"/>
          </ac:spMkLst>
        </pc:spChg>
        <pc:spChg chg="add mod">
          <ac:chgData name="中田 雄大" userId="62f770ad0d6c1cad" providerId="LiveId" clId="{E3682AFA-7594-054C-A783-1E92B0B26DBB}" dt="2021-01-31T07:00:55.813" v="768" actId="1076"/>
          <ac:spMkLst>
            <pc:docMk/>
            <pc:sldMk cId="1738464696" sldId="399"/>
            <ac:spMk id="6" creationId="{03BB081D-84F2-BE44-A290-17571DD3D716}"/>
          </ac:spMkLst>
        </pc:spChg>
        <pc:spChg chg="mod">
          <ac:chgData name="中田 雄大" userId="62f770ad0d6c1cad" providerId="LiveId" clId="{E3682AFA-7594-054C-A783-1E92B0B26DBB}" dt="2021-01-31T07:00:08.081" v="763" actId="164"/>
          <ac:spMkLst>
            <pc:docMk/>
            <pc:sldMk cId="1738464696" sldId="399"/>
            <ac:spMk id="149" creationId="{00000000-0000-0000-0000-000000000000}"/>
          </ac:spMkLst>
        </pc:spChg>
        <pc:grpChg chg="add mod">
          <ac:chgData name="中田 雄大" userId="62f770ad0d6c1cad" providerId="LiveId" clId="{E3682AFA-7594-054C-A783-1E92B0B26DBB}" dt="2021-01-31T07:00:08.081" v="763" actId="164"/>
          <ac:grpSpMkLst>
            <pc:docMk/>
            <pc:sldMk cId="1738464696" sldId="399"/>
            <ac:grpSpMk id="7" creationId="{FF86BACC-03ED-DE49-A031-F8F34221C352}"/>
          </ac:grpSpMkLst>
        </pc:grpChg>
        <pc:grpChg chg="add mod">
          <ac:chgData name="中田 雄大" userId="62f770ad0d6c1cad" providerId="LiveId" clId="{E3682AFA-7594-054C-A783-1E92B0B26DBB}" dt="2021-01-31T07:00:25.400" v="764" actId="164"/>
          <ac:grpSpMkLst>
            <pc:docMk/>
            <pc:sldMk cId="1738464696" sldId="399"/>
            <ac:grpSpMk id="8" creationId="{F42794B8-075E-9E4B-9B15-2FBB7FE3A176}"/>
          </ac:grpSpMkLst>
        </pc:grpChg>
        <pc:cxnChg chg="add mod">
          <ac:chgData name="中田 雄大" userId="62f770ad0d6c1cad" providerId="LiveId" clId="{E3682AFA-7594-054C-A783-1E92B0B26DBB}" dt="2021-01-31T05:49:24.566" v="590" actId="14100"/>
          <ac:cxnSpMkLst>
            <pc:docMk/>
            <pc:sldMk cId="1738464696" sldId="399"/>
            <ac:cxnSpMk id="5" creationId="{1A3D44FA-28D3-B44F-B9F1-5C750C3C8AF3}"/>
          </ac:cxnSpMkLst>
        </pc:cxnChg>
        <pc:cxnChg chg="add mod">
          <ac:chgData name="中田 雄大" userId="62f770ad0d6c1cad" providerId="LiveId" clId="{E3682AFA-7594-054C-A783-1E92B0B26DBB}" dt="2021-01-31T07:00:48.260" v="767" actId="1076"/>
          <ac:cxnSpMkLst>
            <pc:docMk/>
            <pc:sldMk cId="1738464696" sldId="399"/>
            <ac:cxnSpMk id="11" creationId="{9C29232D-11A3-C841-B6E0-CB31420D9285}"/>
          </ac:cxnSpMkLst>
        </pc:cxnChg>
        <pc:cxnChg chg="add mod">
          <ac:chgData name="中田 雄大" userId="62f770ad0d6c1cad" providerId="LiveId" clId="{E3682AFA-7594-054C-A783-1E92B0B26DBB}" dt="2021-01-31T07:00:25.400" v="764" actId="164"/>
          <ac:cxnSpMkLst>
            <pc:docMk/>
            <pc:sldMk cId="1738464696" sldId="399"/>
            <ac:cxnSpMk id="12" creationId="{E7406815-779E-4448-9AB7-D8AC1F984321}"/>
          </ac:cxnSpMkLst>
        </pc:cxnChg>
      </pc:sldChg>
    </pc:docChg>
  </pc:docChgLst>
  <pc:docChgLst>
    <pc:chgData name="中田 雄大" userId="62f770ad0d6c1cad" providerId="LiveId" clId="{F23034A3-07E1-4F66-A173-E03A4A67D39B}"/>
    <pc:docChg chg="undo custSel addSld modSld sldOrd">
      <pc:chgData name="中田 雄大" userId="62f770ad0d6c1cad" providerId="LiveId" clId="{F23034A3-07E1-4F66-A173-E03A4A67D39B}" dt="2021-02-03T07:56:16.736" v="3035" actId="1076"/>
      <pc:docMkLst>
        <pc:docMk/>
      </pc:docMkLst>
      <pc:sldChg chg="modSp ord">
        <pc:chgData name="中田 雄大" userId="62f770ad0d6c1cad" providerId="LiveId" clId="{F23034A3-07E1-4F66-A173-E03A4A67D39B}" dt="2021-02-03T07:00:28.822" v="2431" actId="20577"/>
        <pc:sldMkLst>
          <pc:docMk/>
          <pc:sldMk cId="0" sldId="367"/>
        </pc:sldMkLst>
        <pc:spChg chg="mod">
          <ac:chgData name="中田 雄大" userId="62f770ad0d6c1cad" providerId="LiveId" clId="{F23034A3-07E1-4F66-A173-E03A4A67D39B}" dt="2021-02-03T07:00:28.822" v="2431" actId="20577"/>
          <ac:spMkLst>
            <pc:docMk/>
            <pc:sldMk cId="0" sldId="367"/>
            <ac:spMk id="23" creationId="{86CF7E82-8642-094F-8122-569E007CBE63}"/>
          </ac:spMkLst>
        </pc:spChg>
      </pc:sldChg>
      <pc:sldChg chg="addSp delSp modSp mod">
        <pc:chgData name="中田 雄大" userId="62f770ad0d6c1cad" providerId="LiveId" clId="{F23034A3-07E1-4F66-A173-E03A4A67D39B}" dt="2021-02-02T09:32:12.505" v="1579" actId="14100"/>
        <pc:sldMkLst>
          <pc:docMk/>
          <pc:sldMk cId="0" sldId="384"/>
        </pc:sldMkLst>
        <pc:spChg chg="add del mod">
          <ac:chgData name="中田 雄大" userId="62f770ad0d6c1cad" providerId="LiveId" clId="{F23034A3-07E1-4F66-A173-E03A4A67D39B}" dt="2021-02-02T09:28:44.627" v="1543" actId="478"/>
          <ac:spMkLst>
            <pc:docMk/>
            <pc:sldMk cId="0" sldId="384"/>
            <ac:spMk id="53" creationId="{DA5379E4-8320-44F8-9AF6-97E58507EC89}"/>
          </ac:spMkLst>
        </pc:spChg>
        <pc:spChg chg="add del mod">
          <ac:chgData name="中田 雄大" userId="62f770ad0d6c1cad" providerId="LiveId" clId="{F23034A3-07E1-4F66-A173-E03A4A67D39B}" dt="2021-02-02T09:31:02.388" v="1570"/>
          <ac:spMkLst>
            <pc:docMk/>
            <pc:sldMk cId="0" sldId="384"/>
            <ac:spMk id="63" creationId="{8C9D57D4-78F0-43D1-81B6-C4D4F4FE0042}"/>
          </ac:spMkLst>
        </pc:spChg>
        <pc:cxnChg chg="add del mod">
          <ac:chgData name="中田 雄大" userId="62f770ad0d6c1cad" providerId="LiveId" clId="{F23034A3-07E1-4F66-A173-E03A4A67D39B}" dt="2021-02-02T09:31:53.565" v="1576" actId="478"/>
          <ac:cxnSpMkLst>
            <pc:docMk/>
            <pc:sldMk cId="0" sldId="384"/>
            <ac:cxnSpMk id="57" creationId="{0D8FB8DE-4594-4F32-B3FF-3AC8E19E6738}"/>
          </ac:cxnSpMkLst>
        </pc:cxnChg>
        <pc:cxnChg chg="add mod">
          <ac:chgData name="中田 雄大" userId="62f770ad0d6c1cad" providerId="LiveId" clId="{F23034A3-07E1-4F66-A173-E03A4A67D39B}" dt="2021-02-02T09:32:12.505" v="1579" actId="14100"/>
          <ac:cxnSpMkLst>
            <pc:docMk/>
            <pc:sldMk cId="0" sldId="384"/>
            <ac:cxnSpMk id="71" creationId="{F308A770-698B-4E4F-87C2-5AAFA4F0924C}"/>
          </ac:cxnSpMkLst>
        </pc:cxnChg>
      </pc:sldChg>
      <pc:sldChg chg="modNotesTx">
        <pc:chgData name="中田 雄大" userId="62f770ad0d6c1cad" providerId="LiveId" clId="{F23034A3-07E1-4F66-A173-E03A4A67D39B}" dt="2021-02-02T10:27:45.226" v="2287" actId="20577"/>
        <pc:sldMkLst>
          <pc:docMk/>
          <pc:sldMk cId="2050723830" sldId="392"/>
        </pc:sldMkLst>
      </pc:sldChg>
      <pc:sldChg chg="modNotesTx">
        <pc:chgData name="中田 雄大" userId="62f770ad0d6c1cad" providerId="LiveId" clId="{F23034A3-07E1-4F66-A173-E03A4A67D39B}" dt="2021-02-02T10:24:39.708" v="2060" actId="20577"/>
        <pc:sldMkLst>
          <pc:docMk/>
          <pc:sldMk cId="1188777254" sldId="393"/>
        </pc:sldMkLst>
      </pc:sldChg>
      <pc:sldChg chg="addSp delSp modSp mod delAnim modAnim modNotesTx">
        <pc:chgData name="中田 雄大" userId="62f770ad0d6c1cad" providerId="LiveId" clId="{F23034A3-07E1-4F66-A173-E03A4A67D39B}" dt="2021-02-03T07:56:16.736" v="3035" actId="1076"/>
        <pc:sldMkLst>
          <pc:docMk/>
          <pc:sldMk cId="2642361543" sldId="397"/>
        </pc:sldMkLst>
        <pc:spChg chg="del">
          <ac:chgData name="中田 雄大" userId="62f770ad0d6c1cad" providerId="LiveId" clId="{F23034A3-07E1-4F66-A173-E03A4A67D39B}" dt="2021-02-03T07:51:07.094" v="2719" actId="478"/>
          <ac:spMkLst>
            <pc:docMk/>
            <pc:sldMk cId="2642361543" sldId="397"/>
            <ac:spMk id="8" creationId="{92629679-5506-CE42-8959-6C9A36194B7F}"/>
          </ac:spMkLst>
        </pc:spChg>
        <pc:spChg chg="del">
          <ac:chgData name="中田 雄大" userId="62f770ad0d6c1cad" providerId="LiveId" clId="{F23034A3-07E1-4F66-A173-E03A4A67D39B}" dt="2021-02-03T07:51:03.063" v="2718" actId="478"/>
          <ac:spMkLst>
            <pc:docMk/>
            <pc:sldMk cId="2642361543" sldId="397"/>
            <ac:spMk id="15" creationId="{E160DFF5-2747-DD49-9273-11FD58E20107}"/>
          </ac:spMkLst>
        </pc:spChg>
        <pc:spChg chg="mod">
          <ac:chgData name="中田 雄大" userId="62f770ad0d6c1cad" providerId="LiveId" clId="{F23034A3-07E1-4F66-A173-E03A4A67D39B}" dt="2021-02-03T07:56:16.736" v="3035" actId="1076"/>
          <ac:spMkLst>
            <pc:docMk/>
            <pc:sldMk cId="2642361543" sldId="397"/>
            <ac:spMk id="16" creationId="{E2435595-8C76-F14C-8F60-1F92054ED562}"/>
          </ac:spMkLst>
        </pc:spChg>
        <pc:spChg chg="mod">
          <ac:chgData name="中田 雄大" userId="62f770ad0d6c1cad" providerId="LiveId" clId="{F23034A3-07E1-4F66-A173-E03A4A67D39B}" dt="2021-02-03T07:56:16.736" v="3035" actId="1076"/>
          <ac:spMkLst>
            <pc:docMk/>
            <pc:sldMk cId="2642361543" sldId="397"/>
            <ac:spMk id="17" creationId="{026A1431-03E8-3041-BFE8-D5BBDF0F0D4B}"/>
          </ac:spMkLst>
        </pc:spChg>
        <pc:spChg chg="mod">
          <ac:chgData name="中田 雄大" userId="62f770ad0d6c1cad" providerId="LiveId" clId="{F23034A3-07E1-4F66-A173-E03A4A67D39B}" dt="2021-02-03T07:56:16.736" v="3035" actId="1076"/>
          <ac:spMkLst>
            <pc:docMk/>
            <pc:sldMk cId="2642361543" sldId="397"/>
            <ac:spMk id="18" creationId="{875C3FFA-2F4F-C34F-8F27-566B97FE8FCA}"/>
          </ac:spMkLst>
        </pc:spChg>
        <pc:spChg chg="mod">
          <ac:chgData name="中田 雄大" userId="62f770ad0d6c1cad" providerId="LiveId" clId="{F23034A3-07E1-4F66-A173-E03A4A67D39B}" dt="2021-02-03T07:56:16.736" v="3035" actId="1076"/>
          <ac:spMkLst>
            <pc:docMk/>
            <pc:sldMk cId="2642361543" sldId="397"/>
            <ac:spMk id="19" creationId="{CF03B471-9DDA-6145-B185-01D50DE7CF9C}"/>
          </ac:spMkLst>
        </pc:spChg>
        <pc:spChg chg="mod">
          <ac:chgData name="中田 雄大" userId="62f770ad0d6c1cad" providerId="LiveId" clId="{F23034A3-07E1-4F66-A173-E03A4A67D39B}" dt="2021-02-03T07:56:16.736" v="3035" actId="1076"/>
          <ac:spMkLst>
            <pc:docMk/>
            <pc:sldMk cId="2642361543" sldId="397"/>
            <ac:spMk id="20" creationId="{DE8592D0-B58F-814D-AB49-1639FC134AA8}"/>
          </ac:spMkLst>
        </pc:spChg>
        <pc:spChg chg="mod">
          <ac:chgData name="中田 雄大" userId="62f770ad0d6c1cad" providerId="LiveId" clId="{F23034A3-07E1-4F66-A173-E03A4A67D39B}" dt="2021-02-03T07:56:16.736" v="3035" actId="1076"/>
          <ac:spMkLst>
            <pc:docMk/>
            <pc:sldMk cId="2642361543" sldId="397"/>
            <ac:spMk id="22" creationId="{CD8A40C9-4B5F-8D49-B31B-1910371680E9}"/>
          </ac:spMkLst>
        </pc:spChg>
        <pc:spChg chg="add del mod">
          <ac:chgData name="中田 雄大" userId="62f770ad0d6c1cad" providerId="LiveId" clId="{F23034A3-07E1-4F66-A173-E03A4A67D39B}" dt="2021-02-03T07:50:58.827" v="2717" actId="478"/>
          <ac:spMkLst>
            <pc:docMk/>
            <pc:sldMk cId="2642361543" sldId="397"/>
            <ac:spMk id="23" creationId="{6586FDA9-0101-4037-A5EC-F0FC277DC514}"/>
          </ac:spMkLst>
        </pc:spChg>
        <pc:spChg chg="mod">
          <ac:chgData name="中田 雄大" userId="62f770ad0d6c1cad" providerId="LiveId" clId="{F23034A3-07E1-4F66-A173-E03A4A67D39B}" dt="2021-02-03T07:56:16.736" v="3035" actId="1076"/>
          <ac:spMkLst>
            <pc:docMk/>
            <pc:sldMk cId="2642361543" sldId="397"/>
            <ac:spMk id="24" creationId="{E5B079CF-4093-F440-B1EA-2413A27C98D5}"/>
          </ac:spMkLst>
        </pc:spChg>
        <pc:spChg chg="mod">
          <ac:chgData name="中田 雄大" userId="62f770ad0d6c1cad" providerId="LiveId" clId="{F23034A3-07E1-4F66-A173-E03A4A67D39B}" dt="2021-02-03T07:56:08.535" v="3033" actId="14100"/>
          <ac:spMkLst>
            <pc:docMk/>
            <pc:sldMk cId="2642361543" sldId="397"/>
            <ac:spMk id="25" creationId="{B950AC04-57F6-BC48-A642-2FDD1AFA52AA}"/>
          </ac:spMkLst>
        </pc:spChg>
        <pc:spChg chg="mod">
          <ac:chgData name="中田 雄大" userId="62f770ad0d6c1cad" providerId="LiveId" clId="{F23034A3-07E1-4F66-A173-E03A4A67D39B}" dt="2021-02-03T07:56:16.736" v="3035" actId="1076"/>
          <ac:spMkLst>
            <pc:docMk/>
            <pc:sldMk cId="2642361543" sldId="397"/>
            <ac:spMk id="26" creationId="{9FB5EC25-05BC-CC44-9B06-2C59E3145AEF}"/>
          </ac:spMkLst>
        </pc:spChg>
        <pc:spChg chg="mod">
          <ac:chgData name="中田 雄大" userId="62f770ad0d6c1cad" providerId="LiveId" clId="{F23034A3-07E1-4F66-A173-E03A4A67D39B}" dt="2021-02-03T07:56:16.736" v="3035" actId="1076"/>
          <ac:spMkLst>
            <pc:docMk/>
            <pc:sldMk cId="2642361543" sldId="397"/>
            <ac:spMk id="27" creationId="{EA27A434-1448-4045-AF8C-A01C26E44A0D}"/>
          </ac:spMkLst>
        </pc:spChg>
        <pc:picChg chg="mod">
          <ac:chgData name="中田 雄大" userId="62f770ad0d6c1cad" providerId="LiveId" clId="{F23034A3-07E1-4F66-A173-E03A4A67D39B}" dt="2021-02-03T07:56:16.736" v="3035" actId="1076"/>
          <ac:picMkLst>
            <pc:docMk/>
            <pc:sldMk cId="2642361543" sldId="397"/>
            <ac:picMk id="5" creationId="{2FE2170F-88B3-6847-81E6-7B1EEC0583BD}"/>
          </ac:picMkLst>
        </pc:picChg>
        <pc:picChg chg="mod">
          <ac:chgData name="中田 雄大" userId="62f770ad0d6c1cad" providerId="LiveId" clId="{F23034A3-07E1-4F66-A173-E03A4A67D39B}" dt="2021-02-03T07:56:16.736" v="3035" actId="1076"/>
          <ac:picMkLst>
            <pc:docMk/>
            <pc:sldMk cId="2642361543" sldId="397"/>
            <ac:picMk id="10" creationId="{A9ABD454-B721-A647-AC81-1146EDAFF586}"/>
          </ac:picMkLst>
        </pc:picChg>
        <pc:picChg chg="mod">
          <ac:chgData name="中田 雄大" userId="62f770ad0d6c1cad" providerId="LiveId" clId="{F23034A3-07E1-4F66-A173-E03A4A67D39B}" dt="2021-02-03T07:56:16.736" v="3035" actId="1076"/>
          <ac:picMkLst>
            <pc:docMk/>
            <pc:sldMk cId="2642361543" sldId="397"/>
            <ac:picMk id="13" creationId="{60470E00-FFB2-384A-8286-381057B4499D}"/>
          </ac:picMkLst>
        </pc:picChg>
        <pc:cxnChg chg="mod">
          <ac:chgData name="中田 雄大" userId="62f770ad0d6c1cad" providerId="LiveId" clId="{F23034A3-07E1-4F66-A173-E03A4A67D39B}" dt="2021-02-03T07:56:11.208" v="3034" actId="1076"/>
          <ac:cxnSpMkLst>
            <pc:docMk/>
            <pc:sldMk cId="2642361543" sldId="397"/>
            <ac:cxnSpMk id="21" creationId="{E8F6F4BA-D263-1946-957C-372A7AE87DA8}"/>
          </ac:cxnSpMkLst>
        </pc:cxnChg>
      </pc:sldChg>
      <pc:sldChg chg="addSp delSp modSp add mod modShow">
        <pc:chgData name="中田 雄大" userId="62f770ad0d6c1cad" providerId="LiveId" clId="{F23034A3-07E1-4F66-A173-E03A4A67D39B}" dt="2021-02-02T06:12:17.529" v="320" actId="20577"/>
        <pc:sldMkLst>
          <pc:docMk/>
          <pc:sldMk cId="3751911885" sldId="403"/>
        </pc:sldMkLst>
        <pc:spChg chg="mod">
          <ac:chgData name="中田 雄大" userId="62f770ad0d6c1cad" providerId="LiveId" clId="{F23034A3-07E1-4F66-A173-E03A4A67D39B}" dt="2021-02-02T06:12:17.529" v="320" actId="20577"/>
          <ac:spMkLst>
            <pc:docMk/>
            <pc:sldMk cId="3751911885" sldId="403"/>
            <ac:spMk id="2" creationId="{00000000-0000-0000-0000-000000000000}"/>
          </ac:spMkLst>
        </pc:spChg>
        <pc:spChg chg="add mod">
          <ac:chgData name="中田 雄大" userId="62f770ad0d6c1cad" providerId="LiveId" clId="{F23034A3-07E1-4F66-A173-E03A4A67D39B}" dt="2021-02-02T06:07:14.799" v="128" actId="164"/>
          <ac:spMkLst>
            <pc:docMk/>
            <pc:sldMk cId="3751911885" sldId="403"/>
            <ac:spMk id="29" creationId="{E8792E78-EE79-432C-9DDF-DF03669F77CA}"/>
          </ac:spMkLst>
        </pc:spChg>
        <pc:spChg chg="del mod ord">
          <ac:chgData name="中田 雄大" userId="62f770ad0d6c1cad" providerId="LiveId" clId="{F23034A3-07E1-4F66-A173-E03A4A67D39B}" dt="2021-02-02T06:06:53.868" v="124" actId="478"/>
          <ac:spMkLst>
            <pc:docMk/>
            <pc:sldMk cId="3751911885" sldId="403"/>
            <ac:spMk id="31" creationId="{4F5FF7FD-6971-4C22-92D0-4F9BCC74ABA1}"/>
          </ac:spMkLst>
        </pc:spChg>
        <pc:spChg chg="add mod">
          <ac:chgData name="中田 雄大" userId="62f770ad0d6c1cad" providerId="LiveId" clId="{F23034A3-07E1-4F66-A173-E03A4A67D39B}" dt="2021-02-02T06:07:14.799" v="128" actId="164"/>
          <ac:spMkLst>
            <pc:docMk/>
            <pc:sldMk cId="3751911885" sldId="403"/>
            <ac:spMk id="32" creationId="{E3B04368-6FC8-43F3-86A4-55B8FAF2F44D}"/>
          </ac:spMkLst>
        </pc:spChg>
        <pc:spChg chg="del">
          <ac:chgData name="中田 雄大" userId="62f770ad0d6c1cad" providerId="LiveId" clId="{F23034A3-07E1-4F66-A173-E03A4A67D39B}" dt="2021-02-02T06:01:55.339" v="7" actId="478"/>
          <ac:spMkLst>
            <pc:docMk/>
            <pc:sldMk cId="3751911885" sldId="403"/>
            <ac:spMk id="34" creationId="{F2B7A604-37B0-4146-BA21-48ABB1021E5A}"/>
          </ac:spMkLst>
        </pc:spChg>
        <pc:spChg chg="del">
          <ac:chgData name="中田 雄大" userId="62f770ad0d6c1cad" providerId="LiveId" clId="{F23034A3-07E1-4F66-A173-E03A4A67D39B}" dt="2021-02-02T06:01:55.339" v="7" actId="478"/>
          <ac:spMkLst>
            <pc:docMk/>
            <pc:sldMk cId="3751911885" sldId="403"/>
            <ac:spMk id="35" creationId="{E327C4B9-FE2A-4C09-ACC0-9EAEA5364468}"/>
          </ac:spMkLst>
        </pc:spChg>
        <pc:spChg chg="mod">
          <ac:chgData name="中田 雄大" userId="62f770ad0d6c1cad" providerId="LiveId" clId="{F23034A3-07E1-4F66-A173-E03A4A67D39B}" dt="2021-02-02T06:10:59.266" v="267" actId="1076"/>
          <ac:spMkLst>
            <pc:docMk/>
            <pc:sldMk cId="3751911885" sldId="403"/>
            <ac:spMk id="36" creationId="{80F41F41-0539-4EF2-B80F-65EE0A5F0185}"/>
          </ac:spMkLst>
        </pc:spChg>
        <pc:spChg chg="add mod">
          <ac:chgData name="中田 雄大" userId="62f770ad0d6c1cad" providerId="LiveId" clId="{F23034A3-07E1-4F66-A173-E03A4A67D39B}" dt="2021-02-02T06:11:31.949" v="309" actId="1076"/>
          <ac:spMkLst>
            <pc:docMk/>
            <pc:sldMk cId="3751911885" sldId="403"/>
            <ac:spMk id="41" creationId="{CB50E6CD-F4AC-4B31-A274-FC2CD5D106C8}"/>
          </ac:spMkLst>
        </pc:spChg>
        <pc:spChg chg="del">
          <ac:chgData name="中田 雄大" userId="62f770ad0d6c1cad" providerId="LiveId" clId="{F23034A3-07E1-4F66-A173-E03A4A67D39B}" dt="2021-02-02T06:01:55.339" v="7" actId="478"/>
          <ac:spMkLst>
            <pc:docMk/>
            <pc:sldMk cId="3751911885" sldId="403"/>
            <ac:spMk id="46" creationId="{695BBC7A-EB59-47EC-9313-02F48DC0C147}"/>
          </ac:spMkLst>
        </pc:spChg>
        <pc:spChg chg="mod">
          <ac:chgData name="中田 雄大" userId="62f770ad0d6c1cad" providerId="LiveId" clId="{F23034A3-07E1-4F66-A173-E03A4A67D39B}" dt="2021-02-02T06:07:14.799" v="128" actId="164"/>
          <ac:spMkLst>
            <pc:docMk/>
            <pc:sldMk cId="3751911885" sldId="403"/>
            <ac:spMk id="47" creationId="{5E45AF8F-4F83-4182-BD49-57A8003BD977}"/>
          </ac:spMkLst>
        </pc:spChg>
        <pc:spChg chg="mod">
          <ac:chgData name="中田 雄大" userId="62f770ad0d6c1cad" providerId="LiveId" clId="{F23034A3-07E1-4F66-A173-E03A4A67D39B}" dt="2021-02-02T06:07:14.799" v="128" actId="164"/>
          <ac:spMkLst>
            <pc:docMk/>
            <pc:sldMk cId="3751911885" sldId="403"/>
            <ac:spMk id="48" creationId="{E495266B-C9DF-4F76-AF05-E1AB5495AC84}"/>
          </ac:spMkLst>
        </pc:spChg>
        <pc:spChg chg="del">
          <ac:chgData name="中田 雄大" userId="62f770ad0d6c1cad" providerId="LiveId" clId="{F23034A3-07E1-4F66-A173-E03A4A67D39B}" dt="2021-02-02T06:01:55.339" v="7" actId="478"/>
          <ac:spMkLst>
            <pc:docMk/>
            <pc:sldMk cId="3751911885" sldId="403"/>
            <ac:spMk id="49" creationId="{A64FD82A-F0B4-4AB3-8964-5F1813C9A796}"/>
          </ac:spMkLst>
        </pc:spChg>
        <pc:spChg chg="del">
          <ac:chgData name="中田 雄大" userId="62f770ad0d6c1cad" providerId="LiveId" clId="{F23034A3-07E1-4F66-A173-E03A4A67D39B}" dt="2021-02-02T06:01:55.339" v="7" actId="478"/>
          <ac:spMkLst>
            <pc:docMk/>
            <pc:sldMk cId="3751911885" sldId="403"/>
            <ac:spMk id="50" creationId="{C4355891-1369-4A9A-B273-2EFB028AD625}"/>
          </ac:spMkLst>
        </pc:spChg>
        <pc:spChg chg="del">
          <ac:chgData name="中田 雄大" userId="62f770ad0d6c1cad" providerId="LiveId" clId="{F23034A3-07E1-4F66-A173-E03A4A67D39B}" dt="2021-02-02T06:01:55.339" v="7" actId="478"/>
          <ac:spMkLst>
            <pc:docMk/>
            <pc:sldMk cId="3751911885" sldId="403"/>
            <ac:spMk id="51" creationId="{D023A9BE-D5CB-4B21-922A-E5615D02A98E}"/>
          </ac:spMkLst>
        </pc:spChg>
        <pc:spChg chg="mod">
          <ac:chgData name="中田 雄大" userId="62f770ad0d6c1cad" providerId="LiveId" clId="{F23034A3-07E1-4F66-A173-E03A4A67D39B}" dt="2021-02-02T06:07:14.799" v="128" actId="164"/>
          <ac:spMkLst>
            <pc:docMk/>
            <pc:sldMk cId="3751911885" sldId="403"/>
            <ac:spMk id="52" creationId="{41E763B0-5FDD-47D0-B076-B59E99F2A723}"/>
          </ac:spMkLst>
        </pc:spChg>
        <pc:grpChg chg="add mod">
          <ac:chgData name="中田 雄大" userId="62f770ad0d6c1cad" providerId="LiveId" clId="{F23034A3-07E1-4F66-A173-E03A4A67D39B}" dt="2021-02-02T06:11:36.348" v="310" actId="1076"/>
          <ac:grpSpMkLst>
            <pc:docMk/>
            <pc:sldMk cId="3751911885" sldId="403"/>
            <ac:grpSpMk id="10" creationId="{BB8CBBBB-9FE0-4CDA-80A3-439C3BDCA56D}"/>
          </ac:grpSpMkLst>
        </pc:grpChg>
        <pc:picChg chg="add mod">
          <ac:chgData name="中田 雄大" userId="62f770ad0d6c1cad" providerId="LiveId" clId="{F23034A3-07E1-4F66-A173-E03A4A67D39B}" dt="2021-02-02T06:07:14.799" v="128" actId="164"/>
          <ac:picMkLst>
            <pc:docMk/>
            <pc:sldMk cId="3751911885" sldId="403"/>
            <ac:picMk id="5" creationId="{F1CACA98-EEA6-4B08-919B-400729033666}"/>
          </ac:picMkLst>
        </pc:picChg>
        <pc:picChg chg="add mod">
          <ac:chgData name="中田 雄大" userId="62f770ad0d6c1cad" providerId="LiveId" clId="{F23034A3-07E1-4F66-A173-E03A4A67D39B}" dt="2021-02-02T06:11:42.925" v="312" actId="14100"/>
          <ac:picMkLst>
            <pc:docMk/>
            <pc:sldMk cId="3751911885" sldId="403"/>
            <ac:picMk id="7" creationId="{BCB4D7DA-EE94-4674-A2C5-6A945E327C72}"/>
          </ac:picMkLst>
        </pc:picChg>
        <pc:picChg chg="add mod">
          <ac:chgData name="中田 雄大" userId="62f770ad0d6c1cad" providerId="LiveId" clId="{F23034A3-07E1-4F66-A173-E03A4A67D39B}" dt="2021-02-02T06:11:48.925" v="314" actId="14100"/>
          <ac:picMkLst>
            <pc:docMk/>
            <pc:sldMk cId="3751911885" sldId="403"/>
            <ac:picMk id="9" creationId="{C7ADEA1A-A2CA-4F4D-A27B-A3FCC8C64E88}"/>
          </ac:picMkLst>
        </pc:picChg>
        <pc:picChg chg="mod">
          <ac:chgData name="中田 雄大" userId="62f770ad0d6c1cad" providerId="LiveId" clId="{F23034A3-07E1-4F66-A173-E03A4A67D39B}" dt="2021-02-02T06:07:14.799" v="128" actId="164"/>
          <ac:picMkLst>
            <pc:docMk/>
            <pc:sldMk cId="3751911885" sldId="403"/>
            <ac:picMk id="15" creationId="{2BBFFA99-4343-4D3A-A546-F5DE67E3D6F4}"/>
          </ac:picMkLst>
        </pc:picChg>
        <pc:picChg chg="del mod">
          <ac:chgData name="中田 雄大" userId="62f770ad0d6c1cad" providerId="LiveId" clId="{F23034A3-07E1-4F66-A173-E03A4A67D39B}" dt="2021-02-02T06:01:25.406" v="2" actId="478"/>
          <ac:picMkLst>
            <pc:docMk/>
            <pc:sldMk cId="3751911885" sldId="403"/>
            <ac:picMk id="17" creationId="{2DF7272F-DA55-49AF-AF64-A47C4A7AB9DF}"/>
          </ac:picMkLst>
        </pc:picChg>
        <pc:picChg chg="del">
          <ac:chgData name="中田 雄大" userId="62f770ad0d6c1cad" providerId="LiveId" clId="{F23034A3-07E1-4F66-A173-E03A4A67D39B}" dt="2021-02-02T06:01:55.339" v="7" actId="478"/>
          <ac:picMkLst>
            <pc:docMk/>
            <pc:sldMk cId="3751911885" sldId="403"/>
            <ac:picMk id="19" creationId="{4BF04FCB-BE5D-4099-808A-0D9A534C92F2}"/>
          </ac:picMkLst>
        </pc:picChg>
        <pc:picChg chg="del">
          <ac:chgData name="中田 雄大" userId="62f770ad0d6c1cad" providerId="LiveId" clId="{F23034A3-07E1-4F66-A173-E03A4A67D39B}" dt="2021-02-02T06:01:55.339" v="7" actId="478"/>
          <ac:picMkLst>
            <pc:docMk/>
            <pc:sldMk cId="3751911885" sldId="403"/>
            <ac:picMk id="21" creationId="{3C76AF31-3764-4189-9A78-82B817B4E7CC}"/>
          </ac:picMkLst>
        </pc:picChg>
        <pc:picChg chg="del mod">
          <ac:chgData name="中田 雄大" userId="62f770ad0d6c1cad" providerId="LiveId" clId="{F23034A3-07E1-4F66-A173-E03A4A67D39B}" dt="2021-02-02T06:04:17.317" v="94" actId="478"/>
          <ac:picMkLst>
            <pc:docMk/>
            <pc:sldMk cId="3751911885" sldId="403"/>
            <ac:picMk id="23" creationId="{86A73BDA-748E-4F64-ACFE-93EC030B9FED}"/>
          </ac:picMkLst>
        </pc:picChg>
        <pc:picChg chg="del mod">
          <ac:chgData name="中田 雄大" userId="62f770ad0d6c1cad" providerId="LiveId" clId="{F23034A3-07E1-4F66-A173-E03A4A67D39B}" dt="2021-02-02T06:03:29.783" v="77" actId="478"/>
          <ac:picMkLst>
            <pc:docMk/>
            <pc:sldMk cId="3751911885" sldId="403"/>
            <ac:picMk id="26" creationId="{A5527CA2-0EF8-41AF-9B7C-F833995C4C74}"/>
          </ac:picMkLst>
        </pc:picChg>
        <pc:picChg chg="del">
          <ac:chgData name="中田 雄大" userId="62f770ad0d6c1cad" providerId="LiveId" clId="{F23034A3-07E1-4F66-A173-E03A4A67D39B}" dt="2021-02-02T06:01:55.339" v="7" actId="478"/>
          <ac:picMkLst>
            <pc:docMk/>
            <pc:sldMk cId="3751911885" sldId="403"/>
            <ac:picMk id="28" creationId="{FA02CA1C-31A5-496A-BC89-7D941CDA20EA}"/>
          </ac:picMkLst>
        </pc:picChg>
        <pc:picChg chg="del">
          <ac:chgData name="中田 雄大" userId="62f770ad0d6c1cad" providerId="LiveId" clId="{F23034A3-07E1-4F66-A173-E03A4A67D39B}" dt="2021-02-02T06:01:55.339" v="7" actId="478"/>
          <ac:picMkLst>
            <pc:docMk/>
            <pc:sldMk cId="3751911885" sldId="403"/>
            <ac:picMk id="30" creationId="{434FD840-B9B0-4233-BDD4-D7B0D6851DA6}"/>
          </ac:picMkLst>
        </pc:picChg>
        <pc:cxnChg chg="add mod">
          <ac:chgData name="中田 雄大" userId="62f770ad0d6c1cad" providerId="LiveId" clId="{F23034A3-07E1-4F66-A173-E03A4A67D39B}" dt="2021-02-02T06:11:48.925" v="314" actId="14100"/>
          <ac:cxnSpMkLst>
            <pc:docMk/>
            <pc:sldMk cId="3751911885" sldId="403"/>
            <ac:cxnSpMk id="33" creationId="{D9FB4E65-9B56-4B1B-864D-2EFB0FB2547C}"/>
          </ac:cxnSpMkLst>
        </pc:cxnChg>
        <pc:cxnChg chg="add mod">
          <ac:chgData name="中田 雄大" userId="62f770ad0d6c1cad" providerId="LiveId" clId="{F23034A3-07E1-4F66-A173-E03A4A67D39B}" dt="2021-02-02T06:11:42.925" v="312" actId="14100"/>
          <ac:cxnSpMkLst>
            <pc:docMk/>
            <pc:sldMk cId="3751911885" sldId="403"/>
            <ac:cxnSpMk id="37" creationId="{29649977-DE92-4ABF-92B2-33AA7E90310D}"/>
          </ac:cxnSpMkLst>
        </pc:cxnChg>
      </pc:sldChg>
      <pc:sldChg chg="addSp delSp modSp mod">
        <pc:chgData name="中田 雄大" userId="62f770ad0d6c1cad" providerId="LiveId" clId="{F23034A3-07E1-4F66-A173-E03A4A67D39B}" dt="2021-02-03T07:50:13.460" v="2716" actId="478"/>
        <pc:sldMkLst>
          <pc:docMk/>
          <pc:sldMk cId="2822005347" sldId="411"/>
        </pc:sldMkLst>
        <pc:spChg chg="del mod">
          <ac:chgData name="中田 雄大" userId="62f770ad0d6c1cad" providerId="LiveId" clId="{F23034A3-07E1-4F66-A173-E03A4A67D39B}" dt="2021-02-03T07:40:41.194" v="2484" actId="478"/>
          <ac:spMkLst>
            <pc:docMk/>
            <pc:sldMk cId="2822005347" sldId="411"/>
            <ac:spMk id="3" creationId="{75731592-6674-B047-BEFF-2560F6F579AA}"/>
          </ac:spMkLst>
        </pc:spChg>
        <pc:spChg chg="mod">
          <ac:chgData name="中田 雄大" userId="62f770ad0d6c1cad" providerId="LiveId" clId="{F23034A3-07E1-4F66-A173-E03A4A67D39B}" dt="2021-02-03T07:44:21.226" v="2560" actId="1076"/>
          <ac:spMkLst>
            <pc:docMk/>
            <pc:sldMk cId="2822005347" sldId="411"/>
            <ac:spMk id="16" creationId="{AC8E6C2D-6B6D-5C47-AF7A-605987DA0568}"/>
          </ac:spMkLst>
        </pc:spChg>
        <pc:spChg chg="del mod">
          <ac:chgData name="中田 雄大" userId="62f770ad0d6c1cad" providerId="LiveId" clId="{F23034A3-07E1-4F66-A173-E03A4A67D39B}" dt="2021-02-03T07:41:33.130" v="2503" actId="478"/>
          <ac:spMkLst>
            <pc:docMk/>
            <pc:sldMk cId="2822005347" sldId="411"/>
            <ac:spMk id="19" creationId="{1606E2C4-1EA7-3944-87EB-131B8140C2EF}"/>
          </ac:spMkLst>
        </pc:spChg>
        <pc:spChg chg="del mod">
          <ac:chgData name="中田 雄大" userId="62f770ad0d6c1cad" providerId="LiveId" clId="{F23034A3-07E1-4F66-A173-E03A4A67D39B}" dt="2021-02-03T07:41:42.600" v="2509" actId="478"/>
          <ac:spMkLst>
            <pc:docMk/>
            <pc:sldMk cId="2822005347" sldId="411"/>
            <ac:spMk id="20" creationId="{DA72649C-D0EC-EA4A-922D-330271195A3A}"/>
          </ac:spMkLst>
        </pc:spChg>
        <pc:spChg chg="del mod">
          <ac:chgData name="中田 雄大" userId="62f770ad0d6c1cad" providerId="LiveId" clId="{F23034A3-07E1-4F66-A173-E03A4A67D39B}" dt="2021-02-03T07:40:32.520" v="2481" actId="478"/>
          <ac:spMkLst>
            <pc:docMk/>
            <pc:sldMk cId="2822005347" sldId="411"/>
            <ac:spMk id="21" creationId="{9E4CAA1D-7310-5840-9D9E-9E91446AA4EB}"/>
          </ac:spMkLst>
        </pc:spChg>
        <pc:spChg chg="del mod">
          <ac:chgData name="中田 雄大" userId="62f770ad0d6c1cad" providerId="LiveId" clId="{F23034A3-07E1-4F66-A173-E03A4A67D39B}" dt="2021-02-03T07:41:02.977" v="2491" actId="478"/>
          <ac:spMkLst>
            <pc:docMk/>
            <pc:sldMk cId="2822005347" sldId="411"/>
            <ac:spMk id="23" creationId="{EC86848B-7C02-6F4F-808D-7D287B16E9A7}"/>
          </ac:spMkLst>
        </pc:spChg>
        <pc:spChg chg="del mod">
          <ac:chgData name="中田 雄大" userId="62f770ad0d6c1cad" providerId="LiveId" clId="{F23034A3-07E1-4F66-A173-E03A4A67D39B}" dt="2021-02-03T07:41:52.007" v="2512" actId="478"/>
          <ac:spMkLst>
            <pc:docMk/>
            <pc:sldMk cId="2822005347" sldId="411"/>
            <ac:spMk id="24" creationId="{BB803F8F-C78F-4944-B9C9-A849B8C42933}"/>
          </ac:spMkLst>
        </pc:spChg>
        <pc:spChg chg="del mod">
          <ac:chgData name="中田 雄大" userId="62f770ad0d6c1cad" providerId="LiveId" clId="{F23034A3-07E1-4F66-A173-E03A4A67D39B}" dt="2021-02-03T07:41:59.330" v="2517" actId="478"/>
          <ac:spMkLst>
            <pc:docMk/>
            <pc:sldMk cId="2822005347" sldId="411"/>
            <ac:spMk id="25" creationId="{3865D2AE-58AF-3D40-840F-81ACF582C0EA}"/>
          </ac:spMkLst>
        </pc:spChg>
        <pc:spChg chg="del mod">
          <ac:chgData name="中田 雄大" userId="62f770ad0d6c1cad" providerId="LiveId" clId="{F23034A3-07E1-4F66-A173-E03A4A67D39B}" dt="2021-02-03T07:41:23.255" v="2499" actId="478"/>
          <ac:spMkLst>
            <pc:docMk/>
            <pc:sldMk cId="2822005347" sldId="411"/>
            <ac:spMk id="26" creationId="{6B27DC14-6B17-2541-A943-A3015A46B988}"/>
          </ac:spMkLst>
        </pc:spChg>
        <pc:spChg chg="add mod">
          <ac:chgData name="中田 雄大" userId="62f770ad0d6c1cad" providerId="LiveId" clId="{F23034A3-07E1-4F66-A173-E03A4A67D39B}" dt="2021-02-03T07:44:21.226" v="2560" actId="1076"/>
          <ac:spMkLst>
            <pc:docMk/>
            <pc:sldMk cId="2822005347" sldId="411"/>
            <ac:spMk id="37" creationId="{DDC001C0-B91C-4129-830B-6223C591D4AA}"/>
          </ac:spMkLst>
        </pc:spChg>
        <pc:spChg chg="add mod">
          <ac:chgData name="中田 雄大" userId="62f770ad0d6c1cad" providerId="LiveId" clId="{F23034A3-07E1-4F66-A173-E03A4A67D39B}" dt="2021-02-03T07:44:21.226" v="2560" actId="1076"/>
          <ac:spMkLst>
            <pc:docMk/>
            <pc:sldMk cId="2822005347" sldId="411"/>
            <ac:spMk id="38" creationId="{9A82DE50-2DB0-4661-B35E-BBA62E4D32FD}"/>
          </ac:spMkLst>
        </pc:spChg>
        <pc:spChg chg="add mod">
          <ac:chgData name="中田 雄大" userId="62f770ad0d6c1cad" providerId="LiveId" clId="{F23034A3-07E1-4F66-A173-E03A4A67D39B}" dt="2021-02-03T07:44:21.226" v="2560" actId="1076"/>
          <ac:spMkLst>
            <pc:docMk/>
            <pc:sldMk cId="2822005347" sldId="411"/>
            <ac:spMk id="41" creationId="{BD27727F-47DF-4833-99D9-ADA688AC92C8}"/>
          </ac:spMkLst>
        </pc:spChg>
        <pc:spChg chg="add mod">
          <ac:chgData name="中田 雄大" userId="62f770ad0d6c1cad" providerId="LiveId" clId="{F23034A3-07E1-4F66-A173-E03A4A67D39B}" dt="2021-02-03T07:44:21.226" v="2560" actId="1076"/>
          <ac:spMkLst>
            <pc:docMk/>
            <pc:sldMk cId="2822005347" sldId="411"/>
            <ac:spMk id="42" creationId="{8C158048-C34D-41B4-97DF-7EFBF5CF0986}"/>
          </ac:spMkLst>
        </pc:spChg>
        <pc:spChg chg="add mod">
          <ac:chgData name="中田 雄大" userId="62f770ad0d6c1cad" providerId="LiveId" clId="{F23034A3-07E1-4F66-A173-E03A4A67D39B}" dt="2021-02-03T07:44:21.226" v="2560" actId="1076"/>
          <ac:spMkLst>
            <pc:docMk/>
            <pc:sldMk cId="2822005347" sldId="411"/>
            <ac:spMk id="43" creationId="{618A934D-FDBB-4043-8BD2-53AD627F3674}"/>
          </ac:spMkLst>
        </pc:spChg>
        <pc:spChg chg="add mod">
          <ac:chgData name="中田 雄大" userId="62f770ad0d6c1cad" providerId="LiveId" clId="{F23034A3-07E1-4F66-A173-E03A4A67D39B}" dt="2021-02-03T07:44:21.226" v="2560" actId="1076"/>
          <ac:spMkLst>
            <pc:docMk/>
            <pc:sldMk cId="2822005347" sldId="411"/>
            <ac:spMk id="44" creationId="{0045769A-E578-4489-9FCE-A4A419C1E01D}"/>
          </ac:spMkLst>
        </pc:spChg>
        <pc:spChg chg="add mod">
          <ac:chgData name="中田 雄大" userId="62f770ad0d6c1cad" providerId="LiveId" clId="{F23034A3-07E1-4F66-A173-E03A4A67D39B}" dt="2021-02-03T07:44:21.226" v="2560" actId="1076"/>
          <ac:spMkLst>
            <pc:docMk/>
            <pc:sldMk cId="2822005347" sldId="411"/>
            <ac:spMk id="45" creationId="{F8D30925-EFAB-4CA5-8948-D33D0DF2DC28}"/>
          </ac:spMkLst>
        </pc:spChg>
        <pc:spChg chg="add mod">
          <ac:chgData name="中田 雄大" userId="62f770ad0d6c1cad" providerId="LiveId" clId="{F23034A3-07E1-4F66-A173-E03A4A67D39B}" dt="2021-02-03T07:44:21.226" v="2560" actId="1076"/>
          <ac:spMkLst>
            <pc:docMk/>
            <pc:sldMk cId="2822005347" sldId="411"/>
            <ac:spMk id="49" creationId="{1F7506D5-09EE-4075-AEC8-8C97B0FC7318}"/>
          </ac:spMkLst>
        </pc:spChg>
        <pc:spChg chg="add mod">
          <ac:chgData name="中田 雄大" userId="62f770ad0d6c1cad" providerId="LiveId" clId="{F23034A3-07E1-4F66-A173-E03A4A67D39B}" dt="2021-02-03T07:47:15.100" v="2676" actId="1037"/>
          <ac:spMkLst>
            <pc:docMk/>
            <pc:sldMk cId="2822005347" sldId="411"/>
            <ac:spMk id="59" creationId="{164770B0-FDC4-4091-B518-5920AE57A81E}"/>
          </ac:spMkLst>
        </pc:spChg>
        <pc:spChg chg="add mod">
          <ac:chgData name="中田 雄大" userId="62f770ad0d6c1cad" providerId="LiveId" clId="{F23034A3-07E1-4F66-A173-E03A4A67D39B}" dt="2021-02-03T07:44:21.226" v="2560" actId="1076"/>
          <ac:spMkLst>
            <pc:docMk/>
            <pc:sldMk cId="2822005347" sldId="411"/>
            <ac:spMk id="62" creationId="{B1301BDA-9315-493F-8B71-5D7EE1DE375C}"/>
          </ac:spMkLst>
        </pc:spChg>
        <pc:spChg chg="add mod">
          <ac:chgData name="中田 雄大" userId="62f770ad0d6c1cad" providerId="LiveId" clId="{F23034A3-07E1-4F66-A173-E03A4A67D39B}" dt="2021-02-03T07:44:21.226" v="2560" actId="1076"/>
          <ac:spMkLst>
            <pc:docMk/>
            <pc:sldMk cId="2822005347" sldId="411"/>
            <ac:spMk id="72" creationId="{A59917B1-1385-4EA9-BDF0-9CFF4D1B5A79}"/>
          </ac:spMkLst>
        </pc:spChg>
        <pc:spChg chg="add mod">
          <ac:chgData name="中田 雄大" userId="62f770ad0d6c1cad" providerId="LiveId" clId="{F23034A3-07E1-4F66-A173-E03A4A67D39B}" dt="2021-02-03T07:44:21.226" v="2560" actId="1076"/>
          <ac:spMkLst>
            <pc:docMk/>
            <pc:sldMk cId="2822005347" sldId="411"/>
            <ac:spMk id="73" creationId="{F02434D2-CEC0-46F7-9D11-C9F29FA01CDB}"/>
          </ac:spMkLst>
        </pc:spChg>
        <pc:spChg chg="add mod">
          <ac:chgData name="中田 雄大" userId="62f770ad0d6c1cad" providerId="LiveId" clId="{F23034A3-07E1-4F66-A173-E03A4A67D39B}" dt="2021-02-03T07:44:21.226" v="2560" actId="1076"/>
          <ac:spMkLst>
            <pc:docMk/>
            <pc:sldMk cId="2822005347" sldId="411"/>
            <ac:spMk id="75" creationId="{A44BAAA3-9A8B-46CE-A98E-5EC3F113B644}"/>
          </ac:spMkLst>
        </pc:spChg>
        <pc:spChg chg="add mod">
          <ac:chgData name="中田 雄大" userId="62f770ad0d6c1cad" providerId="LiveId" clId="{F23034A3-07E1-4F66-A173-E03A4A67D39B}" dt="2021-02-03T07:44:21.226" v="2560" actId="1076"/>
          <ac:spMkLst>
            <pc:docMk/>
            <pc:sldMk cId="2822005347" sldId="411"/>
            <ac:spMk id="76" creationId="{4A852E01-F85A-463A-8D97-9C9AA0514C7B}"/>
          </ac:spMkLst>
        </pc:spChg>
        <pc:spChg chg="add mod">
          <ac:chgData name="中田 雄大" userId="62f770ad0d6c1cad" providerId="LiveId" clId="{F23034A3-07E1-4F66-A173-E03A4A67D39B}" dt="2021-02-03T07:44:21.226" v="2560" actId="1076"/>
          <ac:spMkLst>
            <pc:docMk/>
            <pc:sldMk cId="2822005347" sldId="411"/>
            <ac:spMk id="77" creationId="{5801ED7B-F4E7-41D8-8EB9-17965760B298}"/>
          </ac:spMkLst>
        </pc:spChg>
        <pc:spChg chg="add mod">
          <ac:chgData name="中田 雄大" userId="62f770ad0d6c1cad" providerId="LiveId" clId="{F23034A3-07E1-4F66-A173-E03A4A67D39B}" dt="2021-02-03T07:44:21.226" v="2560" actId="1076"/>
          <ac:spMkLst>
            <pc:docMk/>
            <pc:sldMk cId="2822005347" sldId="411"/>
            <ac:spMk id="78" creationId="{8E8C21E9-697E-4582-A656-B9B41536A15C}"/>
          </ac:spMkLst>
        </pc:spChg>
        <pc:spChg chg="add mod">
          <ac:chgData name="中田 雄大" userId="62f770ad0d6c1cad" providerId="LiveId" clId="{F23034A3-07E1-4F66-A173-E03A4A67D39B}" dt="2021-02-03T07:44:21.226" v="2560" actId="1076"/>
          <ac:spMkLst>
            <pc:docMk/>
            <pc:sldMk cId="2822005347" sldId="411"/>
            <ac:spMk id="79" creationId="{FA8FFCC7-9FB0-4C8D-B7A5-B86922FD4CB2}"/>
          </ac:spMkLst>
        </pc:spChg>
        <pc:spChg chg="add mod">
          <ac:chgData name="中田 雄大" userId="62f770ad0d6c1cad" providerId="LiveId" clId="{F23034A3-07E1-4F66-A173-E03A4A67D39B}" dt="2021-02-03T07:44:21.226" v="2560" actId="1076"/>
          <ac:spMkLst>
            <pc:docMk/>
            <pc:sldMk cId="2822005347" sldId="411"/>
            <ac:spMk id="80" creationId="{D4DDF1F8-FD44-4929-AFA5-5C53D35BF168}"/>
          </ac:spMkLst>
        </pc:spChg>
        <pc:spChg chg="add mod">
          <ac:chgData name="中田 雄大" userId="62f770ad0d6c1cad" providerId="LiveId" clId="{F23034A3-07E1-4F66-A173-E03A4A67D39B}" dt="2021-02-03T07:44:56.696" v="2580" actId="1076"/>
          <ac:spMkLst>
            <pc:docMk/>
            <pc:sldMk cId="2822005347" sldId="411"/>
            <ac:spMk id="88" creationId="{FE39FCD7-0249-4C8C-BC42-E8F4EFF3BF8A}"/>
          </ac:spMkLst>
        </pc:spChg>
        <pc:spChg chg="add mod">
          <ac:chgData name="中田 雄大" userId="62f770ad0d6c1cad" providerId="LiveId" clId="{F23034A3-07E1-4F66-A173-E03A4A67D39B}" dt="2021-02-03T07:45:07.281" v="2601"/>
          <ac:spMkLst>
            <pc:docMk/>
            <pc:sldMk cId="2822005347" sldId="411"/>
            <ac:spMk id="89" creationId="{902EEAD4-0B55-45DF-959E-5F5BA25FE875}"/>
          </ac:spMkLst>
        </pc:spChg>
        <pc:spChg chg="add mod">
          <ac:chgData name="中田 雄大" userId="62f770ad0d6c1cad" providerId="LiveId" clId="{F23034A3-07E1-4F66-A173-E03A4A67D39B}" dt="2021-02-03T07:46:54.027" v="2667" actId="207"/>
          <ac:spMkLst>
            <pc:docMk/>
            <pc:sldMk cId="2822005347" sldId="411"/>
            <ac:spMk id="91" creationId="{45B5B499-94BF-49C5-B325-4C1B5EA1A637}"/>
          </ac:spMkLst>
        </pc:spChg>
        <pc:spChg chg="add mod">
          <ac:chgData name="中田 雄大" userId="62f770ad0d6c1cad" providerId="LiveId" clId="{F23034A3-07E1-4F66-A173-E03A4A67D39B}" dt="2021-02-03T07:47:29.554" v="2680" actId="207"/>
          <ac:spMkLst>
            <pc:docMk/>
            <pc:sldMk cId="2822005347" sldId="411"/>
            <ac:spMk id="93" creationId="{93DAA4C8-8150-4B47-A35B-6E82B0A3CE57}"/>
          </ac:spMkLst>
        </pc:spChg>
        <pc:spChg chg="add mod">
          <ac:chgData name="中田 雄大" userId="62f770ad0d6c1cad" providerId="LiveId" clId="{F23034A3-07E1-4F66-A173-E03A4A67D39B}" dt="2021-02-03T07:49:28.048" v="2701" actId="1076"/>
          <ac:spMkLst>
            <pc:docMk/>
            <pc:sldMk cId="2822005347" sldId="411"/>
            <ac:spMk id="95" creationId="{BE8D6EE6-A0C7-445C-948B-FFA04C0A81F5}"/>
          </ac:spMkLst>
        </pc:spChg>
        <pc:picChg chg="add mod">
          <ac:chgData name="中田 雄大" userId="62f770ad0d6c1cad" providerId="LiveId" clId="{F23034A3-07E1-4F66-A173-E03A4A67D39B}" dt="2021-02-03T07:44:21.226" v="2560" actId="1076"/>
          <ac:picMkLst>
            <pc:docMk/>
            <pc:sldMk cId="2822005347" sldId="411"/>
            <ac:picMk id="7" creationId="{7FF24B35-34B6-4704-8222-00407D3EBD96}"/>
          </ac:picMkLst>
        </pc:picChg>
        <pc:picChg chg="add del mod">
          <ac:chgData name="中田 雄大" userId="62f770ad0d6c1cad" providerId="LiveId" clId="{F23034A3-07E1-4F66-A173-E03A4A67D39B}" dt="2021-02-03T07:43:02.373" v="2538" actId="478"/>
          <ac:picMkLst>
            <pc:docMk/>
            <pc:sldMk cId="2822005347" sldId="411"/>
            <ac:picMk id="10" creationId="{29D32FC9-3EFA-45AF-86EC-9774AF885AF9}"/>
          </ac:picMkLst>
        </pc:picChg>
        <pc:picChg chg="add mod">
          <ac:chgData name="中田 雄大" userId="62f770ad0d6c1cad" providerId="LiveId" clId="{F23034A3-07E1-4F66-A173-E03A4A67D39B}" dt="2021-02-03T07:44:21.226" v="2560" actId="1076"/>
          <ac:picMkLst>
            <pc:docMk/>
            <pc:sldMk cId="2822005347" sldId="411"/>
            <ac:picMk id="12" creationId="{C5D15C74-E7B7-43F3-8823-800C1EFC874A}"/>
          </ac:picMkLst>
        </pc:picChg>
        <pc:picChg chg="add mod">
          <ac:chgData name="中田 雄大" userId="62f770ad0d6c1cad" providerId="LiveId" clId="{F23034A3-07E1-4F66-A173-E03A4A67D39B}" dt="2021-02-03T07:44:21.226" v="2560" actId="1076"/>
          <ac:picMkLst>
            <pc:docMk/>
            <pc:sldMk cId="2822005347" sldId="411"/>
            <ac:picMk id="15" creationId="{499E1AB4-D03E-4243-A7B3-5AACF4B4F9C0}"/>
          </ac:picMkLst>
        </pc:picChg>
        <pc:picChg chg="add mod">
          <ac:chgData name="中田 雄大" userId="62f770ad0d6c1cad" providerId="LiveId" clId="{F23034A3-07E1-4F66-A173-E03A4A67D39B}" dt="2021-02-03T07:44:21.226" v="2560" actId="1076"/>
          <ac:picMkLst>
            <pc:docMk/>
            <pc:sldMk cId="2822005347" sldId="411"/>
            <ac:picMk id="27" creationId="{CA576EFD-8A75-402E-8122-1954892EAD8D}"/>
          </ac:picMkLst>
        </pc:picChg>
        <pc:picChg chg="add mod">
          <ac:chgData name="中田 雄大" userId="62f770ad0d6c1cad" providerId="LiveId" clId="{F23034A3-07E1-4F66-A173-E03A4A67D39B}" dt="2021-02-03T07:44:21.226" v="2560" actId="1076"/>
          <ac:picMkLst>
            <pc:docMk/>
            <pc:sldMk cId="2822005347" sldId="411"/>
            <ac:picMk id="28" creationId="{E34F5B95-D8E7-49A1-ADA2-267E1899680C}"/>
          </ac:picMkLst>
        </pc:picChg>
        <pc:picChg chg="add mod">
          <ac:chgData name="中田 雄大" userId="62f770ad0d6c1cad" providerId="LiveId" clId="{F23034A3-07E1-4F66-A173-E03A4A67D39B}" dt="2021-02-03T07:44:21.226" v="2560" actId="1076"/>
          <ac:picMkLst>
            <pc:docMk/>
            <pc:sldMk cId="2822005347" sldId="411"/>
            <ac:picMk id="29" creationId="{674B5867-A25F-4C11-874C-88C9700A9BC5}"/>
          </ac:picMkLst>
        </pc:picChg>
        <pc:picChg chg="add mod">
          <ac:chgData name="中田 雄大" userId="62f770ad0d6c1cad" providerId="LiveId" clId="{F23034A3-07E1-4F66-A173-E03A4A67D39B}" dt="2021-02-03T07:44:21.226" v="2560" actId="1076"/>
          <ac:picMkLst>
            <pc:docMk/>
            <pc:sldMk cId="2822005347" sldId="411"/>
            <ac:picMk id="30" creationId="{CB3CB691-88BA-4C4E-AFBA-134934DBB05C}"/>
          </ac:picMkLst>
        </pc:picChg>
        <pc:picChg chg="add mod">
          <ac:chgData name="中田 雄大" userId="62f770ad0d6c1cad" providerId="LiveId" clId="{F23034A3-07E1-4F66-A173-E03A4A67D39B}" dt="2021-02-03T07:44:21.226" v="2560" actId="1076"/>
          <ac:picMkLst>
            <pc:docMk/>
            <pc:sldMk cId="2822005347" sldId="411"/>
            <ac:picMk id="31" creationId="{3F75F975-B25C-4CC9-ACD5-BEC4CB623221}"/>
          </ac:picMkLst>
        </pc:picChg>
        <pc:picChg chg="add mod">
          <ac:chgData name="中田 雄大" userId="62f770ad0d6c1cad" providerId="LiveId" clId="{F23034A3-07E1-4F66-A173-E03A4A67D39B}" dt="2021-02-03T07:44:21.226" v="2560" actId="1076"/>
          <ac:picMkLst>
            <pc:docMk/>
            <pc:sldMk cId="2822005347" sldId="411"/>
            <ac:picMk id="32" creationId="{87A80122-C2DF-46B8-B88B-E39CA2E17D4E}"/>
          </ac:picMkLst>
        </pc:picChg>
        <pc:picChg chg="add mod">
          <ac:chgData name="中田 雄大" userId="62f770ad0d6c1cad" providerId="LiveId" clId="{F23034A3-07E1-4F66-A173-E03A4A67D39B}" dt="2021-02-03T07:44:21.226" v="2560" actId="1076"/>
          <ac:picMkLst>
            <pc:docMk/>
            <pc:sldMk cId="2822005347" sldId="411"/>
            <ac:picMk id="33" creationId="{34698B0C-8D66-45BA-8BA8-75ACB90357FB}"/>
          </ac:picMkLst>
        </pc:picChg>
        <pc:picChg chg="add mod">
          <ac:chgData name="中田 雄大" userId="62f770ad0d6c1cad" providerId="LiveId" clId="{F23034A3-07E1-4F66-A173-E03A4A67D39B}" dt="2021-02-03T07:44:21.226" v="2560" actId="1076"/>
          <ac:picMkLst>
            <pc:docMk/>
            <pc:sldMk cId="2822005347" sldId="411"/>
            <ac:picMk id="35" creationId="{533EC1FD-F561-4870-A233-7B8FECCB9C2E}"/>
          </ac:picMkLst>
        </pc:picChg>
        <pc:picChg chg="add mod">
          <ac:chgData name="中田 雄大" userId="62f770ad0d6c1cad" providerId="LiveId" clId="{F23034A3-07E1-4F66-A173-E03A4A67D39B}" dt="2021-02-03T07:44:21.226" v="2560" actId="1076"/>
          <ac:picMkLst>
            <pc:docMk/>
            <pc:sldMk cId="2822005347" sldId="411"/>
            <ac:picMk id="39" creationId="{BC44B999-CA40-4E7C-9A73-13BE92720CEE}"/>
          </ac:picMkLst>
        </pc:picChg>
        <pc:picChg chg="add del mod">
          <ac:chgData name="中田 雄大" userId="62f770ad0d6c1cad" providerId="LiveId" clId="{F23034A3-07E1-4F66-A173-E03A4A67D39B}" dt="2021-02-03T07:41:05.429" v="2493"/>
          <ac:picMkLst>
            <pc:docMk/>
            <pc:sldMk cId="2822005347" sldId="411"/>
            <ac:picMk id="40" creationId="{ECF5A281-F084-470A-AC2D-223C96B13840}"/>
          </ac:picMkLst>
        </pc:picChg>
        <pc:picChg chg="add mod">
          <ac:chgData name="中田 雄大" userId="62f770ad0d6c1cad" providerId="LiveId" clId="{F23034A3-07E1-4F66-A173-E03A4A67D39B}" dt="2021-02-03T07:44:21.226" v="2560" actId="1076"/>
          <ac:picMkLst>
            <pc:docMk/>
            <pc:sldMk cId="2822005347" sldId="411"/>
            <ac:picMk id="50" creationId="{A451B167-51AF-4ADF-84F1-DF2C145034DE}"/>
          </ac:picMkLst>
        </pc:picChg>
        <pc:picChg chg="add mod">
          <ac:chgData name="中田 雄大" userId="62f770ad0d6c1cad" providerId="LiveId" clId="{F23034A3-07E1-4F66-A173-E03A4A67D39B}" dt="2021-02-03T07:44:21.226" v="2560" actId="1076"/>
          <ac:picMkLst>
            <pc:docMk/>
            <pc:sldMk cId="2822005347" sldId="411"/>
            <ac:picMk id="51" creationId="{371D40FD-50B0-4D1C-985B-3959563B51B1}"/>
          </ac:picMkLst>
        </pc:picChg>
        <pc:picChg chg="add del mod">
          <ac:chgData name="中田 雄大" userId="62f770ad0d6c1cad" providerId="LiveId" clId="{F23034A3-07E1-4F66-A173-E03A4A67D39B}" dt="2021-02-03T07:42:39.042" v="2531" actId="478"/>
          <ac:picMkLst>
            <pc:docMk/>
            <pc:sldMk cId="2822005347" sldId="411"/>
            <ac:picMk id="52" creationId="{92A95870-05BE-465A-B605-E3C9A6AADC04}"/>
          </ac:picMkLst>
        </pc:picChg>
        <pc:picChg chg="add mod">
          <ac:chgData name="中田 雄大" userId="62f770ad0d6c1cad" providerId="LiveId" clId="{F23034A3-07E1-4F66-A173-E03A4A67D39B}" dt="2021-02-03T07:44:21.226" v="2560" actId="1076"/>
          <ac:picMkLst>
            <pc:docMk/>
            <pc:sldMk cId="2822005347" sldId="411"/>
            <ac:picMk id="54" creationId="{AEC3DD68-9580-4DF5-8F97-BF1F13716024}"/>
          </ac:picMkLst>
        </pc:picChg>
        <pc:picChg chg="add del mod">
          <ac:chgData name="中田 雄大" userId="62f770ad0d6c1cad" providerId="LiveId" clId="{F23034A3-07E1-4F66-A173-E03A4A67D39B}" dt="2021-02-03T07:43:27.558" v="2548"/>
          <ac:picMkLst>
            <pc:docMk/>
            <pc:sldMk cId="2822005347" sldId="411"/>
            <ac:picMk id="56" creationId="{1BDB2993-DC53-4843-A7DA-370A6C10D3D3}"/>
          </ac:picMkLst>
        </pc:picChg>
        <pc:picChg chg="add mod">
          <ac:chgData name="中田 雄大" userId="62f770ad0d6c1cad" providerId="LiveId" clId="{F23034A3-07E1-4F66-A173-E03A4A67D39B}" dt="2021-02-03T07:44:21.226" v="2560" actId="1076"/>
          <ac:picMkLst>
            <pc:docMk/>
            <pc:sldMk cId="2822005347" sldId="411"/>
            <ac:picMk id="58" creationId="{CCF860D7-A881-4C46-8C69-DC85C56A9117}"/>
          </ac:picMkLst>
        </pc:picChg>
        <pc:picChg chg="add mod">
          <ac:chgData name="中田 雄大" userId="62f770ad0d6c1cad" providerId="LiveId" clId="{F23034A3-07E1-4F66-A173-E03A4A67D39B}" dt="2021-02-03T07:44:21.226" v="2560" actId="1076"/>
          <ac:picMkLst>
            <pc:docMk/>
            <pc:sldMk cId="2822005347" sldId="411"/>
            <ac:picMk id="61" creationId="{C0CCA1CC-60A1-46CA-8709-5840F467EF0A}"/>
          </ac:picMkLst>
        </pc:picChg>
        <pc:picChg chg="add mod">
          <ac:chgData name="中田 雄大" userId="62f770ad0d6c1cad" providerId="LiveId" clId="{F23034A3-07E1-4F66-A173-E03A4A67D39B}" dt="2021-02-03T07:44:21.226" v="2560" actId="1076"/>
          <ac:picMkLst>
            <pc:docMk/>
            <pc:sldMk cId="2822005347" sldId="411"/>
            <ac:picMk id="63" creationId="{DCE9CB82-1BF7-42A4-B571-C5925302D692}"/>
          </ac:picMkLst>
        </pc:picChg>
        <pc:picChg chg="add mod">
          <ac:chgData name="中田 雄大" userId="62f770ad0d6c1cad" providerId="LiveId" clId="{F23034A3-07E1-4F66-A173-E03A4A67D39B}" dt="2021-02-03T07:44:21.226" v="2560" actId="1076"/>
          <ac:picMkLst>
            <pc:docMk/>
            <pc:sldMk cId="2822005347" sldId="411"/>
            <ac:picMk id="64" creationId="{B48872D8-A476-4182-A79A-5BA273561E75}"/>
          </ac:picMkLst>
        </pc:picChg>
        <pc:picChg chg="add mod">
          <ac:chgData name="中田 雄大" userId="62f770ad0d6c1cad" providerId="LiveId" clId="{F23034A3-07E1-4F66-A173-E03A4A67D39B}" dt="2021-02-03T07:44:21.226" v="2560" actId="1076"/>
          <ac:picMkLst>
            <pc:docMk/>
            <pc:sldMk cId="2822005347" sldId="411"/>
            <ac:picMk id="65" creationId="{56F60221-00C1-478F-853A-F91396E76E5A}"/>
          </ac:picMkLst>
        </pc:picChg>
        <pc:picChg chg="add mod">
          <ac:chgData name="中田 雄大" userId="62f770ad0d6c1cad" providerId="LiveId" clId="{F23034A3-07E1-4F66-A173-E03A4A67D39B}" dt="2021-02-03T07:44:21.226" v="2560" actId="1076"/>
          <ac:picMkLst>
            <pc:docMk/>
            <pc:sldMk cId="2822005347" sldId="411"/>
            <ac:picMk id="66" creationId="{1F5E35D5-47EC-4DA2-98CA-C07189220B93}"/>
          </ac:picMkLst>
        </pc:picChg>
        <pc:picChg chg="add mod">
          <ac:chgData name="中田 雄大" userId="62f770ad0d6c1cad" providerId="LiveId" clId="{F23034A3-07E1-4F66-A173-E03A4A67D39B}" dt="2021-02-03T07:44:21.226" v="2560" actId="1076"/>
          <ac:picMkLst>
            <pc:docMk/>
            <pc:sldMk cId="2822005347" sldId="411"/>
            <ac:picMk id="67" creationId="{78DC7261-C222-44AC-8663-7B17B52B4188}"/>
          </ac:picMkLst>
        </pc:picChg>
        <pc:picChg chg="add mod">
          <ac:chgData name="中田 雄大" userId="62f770ad0d6c1cad" providerId="LiveId" clId="{F23034A3-07E1-4F66-A173-E03A4A67D39B}" dt="2021-02-03T07:44:21.226" v="2560" actId="1076"/>
          <ac:picMkLst>
            <pc:docMk/>
            <pc:sldMk cId="2822005347" sldId="411"/>
            <ac:picMk id="68" creationId="{7CC2470C-D4FA-4F1B-A502-F03A3C49FE4D}"/>
          </ac:picMkLst>
        </pc:picChg>
        <pc:picChg chg="add mod">
          <ac:chgData name="中田 雄大" userId="62f770ad0d6c1cad" providerId="LiveId" clId="{F23034A3-07E1-4F66-A173-E03A4A67D39B}" dt="2021-02-03T07:44:21.226" v="2560" actId="1076"/>
          <ac:picMkLst>
            <pc:docMk/>
            <pc:sldMk cId="2822005347" sldId="411"/>
            <ac:picMk id="69" creationId="{EE7DEFD4-7D5C-46BB-86BF-6257DBED11BB}"/>
          </ac:picMkLst>
        </pc:picChg>
        <pc:picChg chg="add mod">
          <ac:chgData name="中田 雄大" userId="62f770ad0d6c1cad" providerId="LiveId" clId="{F23034A3-07E1-4F66-A173-E03A4A67D39B}" dt="2021-02-03T07:44:21.226" v="2560" actId="1076"/>
          <ac:picMkLst>
            <pc:docMk/>
            <pc:sldMk cId="2822005347" sldId="411"/>
            <ac:picMk id="70" creationId="{50AFE4C0-14A2-4148-B8F7-C0734EB3E9F1}"/>
          </ac:picMkLst>
        </pc:picChg>
        <pc:picChg chg="add mod">
          <ac:chgData name="中田 雄大" userId="62f770ad0d6c1cad" providerId="LiveId" clId="{F23034A3-07E1-4F66-A173-E03A4A67D39B}" dt="2021-02-03T07:44:21.226" v="2560" actId="1076"/>
          <ac:picMkLst>
            <pc:docMk/>
            <pc:sldMk cId="2822005347" sldId="411"/>
            <ac:picMk id="71" creationId="{9A4CAE1C-B180-4783-AB83-08879DC26AD0}"/>
          </ac:picMkLst>
        </pc:picChg>
        <pc:picChg chg="add mod">
          <ac:chgData name="中田 雄大" userId="62f770ad0d6c1cad" providerId="LiveId" clId="{F23034A3-07E1-4F66-A173-E03A4A67D39B}" dt="2021-02-03T07:44:21.226" v="2560" actId="1076"/>
          <ac:picMkLst>
            <pc:docMk/>
            <pc:sldMk cId="2822005347" sldId="411"/>
            <ac:picMk id="74" creationId="{584F43E8-7685-4E1D-B8C4-CB43C0DDC0E1}"/>
          </ac:picMkLst>
        </pc:picChg>
        <pc:picChg chg="add mod">
          <ac:chgData name="中田 雄大" userId="62f770ad0d6c1cad" providerId="LiveId" clId="{F23034A3-07E1-4F66-A173-E03A4A67D39B}" dt="2021-02-03T07:44:21.226" v="2560" actId="1076"/>
          <ac:picMkLst>
            <pc:docMk/>
            <pc:sldMk cId="2822005347" sldId="411"/>
            <ac:picMk id="81" creationId="{430E222B-0ADA-4738-B678-37411835F4B0}"/>
          </ac:picMkLst>
        </pc:picChg>
        <pc:picChg chg="add mod">
          <ac:chgData name="中田 雄大" userId="62f770ad0d6c1cad" providerId="LiveId" clId="{F23034A3-07E1-4F66-A173-E03A4A67D39B}" dt="2021-02-03T07:44:21.226" v="2560" actId="1076"/>
          <ac:picMkLst>
            <pc:docMk/>
            <pc:sldMk cId="2822005347" sldId="411"/>
            <ac:picMk id="82" creationId="{655DFE76-9B8F-4606-AA7A-7B41B37E01A0}"/>
          </ac:picMkLst>
        </pc:picChg>
        <pc:picChg chg="add mod">
          <ac:chgData name="中田 雄大" userId="62f770ad0d6c1cad" providerId="LiveId" clId="{F23034A3-07E1-4F66-A173-E03A4A67D39B}" dt="2021-02-03T07:44:21.226" v="2560" actId="1076"/>
          <ac:picMkLst>
            <pc:docMk/>
            <pc:sldMk cId="2822005347" sldId="411"/>
            <ac:picMk id="83" creationId="{ABC24D47-4F22-46BC-A4BD-18C682B552CC}"/>
          </ac:picMkLst>
        </pc:picChg>
        <pc:picChg chg="add mod">
          <ac:chgData name="中田 雄大" userId="62f770ad0d6c1cad" providerId="LiveId" clId="{F23034A3-07E1-4F66-A173-E03A4A67D39B}" dt="2021-02-03T07:44:21.226" v="2560" actId="1076"/>
          <ac:picMkLst>
            <pc:docMk/>
            <pc:sldMk cId="2822005347" sldId="411"/>
            <ac:picMk id="84" creationId="{5F917C00-1F8A-4CB4-BB18-13DE97940985}"/>
          </ac:picMkLst>
        </pc:picChg>
        <pc:picChg chg="add mod">
          <ac:chgData name="中田 雄大" userId="62f770ad0d6c1cad" providerId="LiveId" clId="{F23034A3-07E1-4F66-A173-E03A4A67D39B}" dt="2021-02-03T07:44:21.226" v="2560" actId="1076"/>
          <ac:picMkLst>
            <pc:docMk/>
            <pc:sldMk cId="2822005347" sldId="411"/>
            <ac:picMk id="85" creationId="{C50B469A-F325-441D-B133-36FD5C77A595}"/>
          </ac:picMkLst>
        </pc:picChg>
        <pc:picChg chg="add mod">
          <ac:chgData name="中田 雄大" userId="62f770ad0d6c1cad" providerId="LiveId" clId="{F23034A3-07E1-4F66-A173-E03A4A67D39B}" dt="2021-02-03T07:44:21.226" v="2560" actId="1076"/>
          <ac:picMkLst>
            <pc:docMk/>
            <pc:sldMk cId="2822005347" sldId="411"/>
            <ac:picMk id="86" creationId="{F4A26CAE-705A-4985-8A18-A78E636EBAF1}"/>
          </ac:picMkLst>
        </pc:picChg>
        <pc:picChg chg="add mod">
          <ac:chgData name="中田 雄大" userId="62f770ad0d6c1cad" providerId="LiveId" clId="{F23034A3-07E1-4F66-A173-E03A4A67D39B}" dt="2021-02-03T07:44:21.226" v="2560" actId="1076"/>
          <ac:picMkLst>
            <pc:docMk/>
            <pc:sldMk cId="2822005347" sldId="411"/>
            <ac:picMk id="87" creationId="{F6E56AAD-48A8-400E-A0E8-E40E17A3860B}"/>
          </ac:picMkLst>
        </pc:picChg>
        <pc:picChg chg="add mod">
          <ac:chgData name="中田 雄大" userId="62f770ad0d6c1cad" providerId="LiveId" clId="{F23034A3-07E1-4F66-A173-E03A4A67D39B}" dt="2021-02-03T07:46:16.072" v="2658" actId="1076"/>
          <ac:picMkLst>
            <pc:docMk/>
            <pc:sldMk cId="2822005347" sldId="411"/>
            <ac:picMk id="90" creationId="{10DA8D04-1A81-470C-9655-7518F2A51A62}"/>
          </ac:picMkLst>
        </pc:picChg>
        <pc:picChg chg="add mod">
          <ac:chgData name="中田 雄大" userId="62f770ad0d6c1cad" providerId="LiveId" clId="{F23034A3-07E1-4F66-A173-E03A4A67D39B}" dt="2021-02-03T07:47:52.450" v="2686" actId="1076"/>
          <ac:picMkLst>
            <pc:docMk/>
            <pc:sldMk cId="2822005347" sldId="411"/>
            <ac:picMk id="92" creationId="{7BFF27F3-2951-42C3-BD26-12859E0DAD2A}"/>
          </ac:picMkLst>
        </pc:picChg>
        <pc:picChg chg="add mod">
          <ac:chgData name="中田 雄大" userId="62f770ad0d6c1cad" providerId="LiveId" clId="{F23034A3-07E1-4F66-A173-E03A4A67D39B}" dt="2021-02-03T07:47:45.065" v="2684" actId="1076"/>
          <ac:picMkLst>
            <pc:docMk/>
            <pc:sldMk cId="2822005347" sldId="411"/>
            <ac:picMk id="94" creationId="{4CDBBA4A-F464-4A91-A118-9E1796ECB680}"/>
          </ac:picMkLst>
        </pc:picChg>
        <pc:picChg chg="add mod">
          <ac:chgData name="中田 雄大" userId="62f770ad0d6c1cad" providerId="LiveId" clId="{F23034A3-07E1-4F66-A173-E03A4A67D39B}" dt="2021-02-03T07:49:33.712" v="2704" actId="1076"/>
          <ac:picMkLst>
            <pc:docMk/>
            <pc:sldMk cId="2822005347" sldId="411"/>
            <ac:picMk id="96" creationId="{C7E6F797-9AEA-42D6-B28A-63A91BDF808D}"/>
          </ac:picMkLst>
        </pc:picChg>
        <pc:picChg chg="add mod">
          <ac:chgData name="中田 雄大" userId="62f770ad0d6c1cad" providerId="LiveId" clId="{F23034A3-07E1-4F66-A173-E03A4A67D39B}" dt="2021-02-03T07:49:43.240" v="2709" actId="14100"/>
          <ac:picMkLst>
            <pc:docMk/>
            <pc:sldMk cId="2822005347" sldId="411"/>
            <ac:picMk id="97" creationId="{1786FC3C-ACA1-4172-A6C1-8735310D77B6}"/>
          </ac:picMkLst>
        </pc:picChg>
        <pc:picChg chg="add mod">
          <ac:chgData name="中田 雄大" userId="62f770ad0d6c1cad" providerId="LiveId" clId="{F23034A3-07E1-4F66-A173-E03A4A67D39B}" dt="2021-02-03T07:49:47.616" v="2712" actId="1076"/>
          <ac:picMkLst>
            <pc:docMk/>
            <pc:sldMk cId="2822005347" sldId="411"/>
            <ac:picMk id="98" creationId="{C90A45DA-093C-46BA-A083-3EAC8095D258}"/>
          </ac:picMkLst>
        </pc:picChg>
        <pc:picChg chg="add del mod">
          <ac:chgData name="中田 雄大" userId="62f770ad0d6c1cad" providerId="LiveId" clId="{F23034A3-07E1-4F66-A173-E03A4A67D39B}" dt="2021-02-03T07:50:13.460" v="2716" actId="478"/>
          <ac:picMkLst>
            <pc:docMk/>
            <pc:sldMk cId="2822005347" sldId="411"/>
            <ac:picMk id="99" creationId="{952969E8-84FF-4587-AED3-9E01D05983F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B622480-AEB0-4E76-9F36-ED7CCA94DE45}" type="doc">
      <dgm:prSet loTypeId="urn:microsoft.com/office/officeart/2005/8/layout/chevron2" loCatId="process" qsTypeId="urn:microsoft.com/office/officeart/2005/8/quickstyle/simple1#1" qsCatId="simple" csTypeId="urn:microsoft.com/office/officeart/2005/8/colors/accent1_2#1" csCatId="accent1" phldr="1"/>
      <dgm:spPr/>
      <dgm:t>
        <a:bodyPr/>
        <a:lstStyle/>
        <a:p>
          <a:endParaRPr kumimoji="1" lang="ja-JP" altLang="en-US"/>
        </a:p>
      </dgm:t>
    </dgm:pt>
    <dgm:pt modelId="{711263E5-27DE-4700-8FE2-3F8FF111C63D}">
      <dgm:prSet phldrT="[テキスト]" custT="1"/>
      <dgm:spPr/>
      <dgm:t>
        <a:bodyPr/>
        <a:lstStyle/>
        <a:p>
          <a:r>
            <a:rPr kumimoji="1" lang="ja-JP" altLang="en-US" sz="1800"/>
            <a:t>背景・目的</a:t>
          </a:r>
        </a:p>
      </dgm:t>
    </dgm:pt>
    <dgm:pt modelId="{DD9C8B9F-BD40-4F2C-AD5E-E367D6D9A908}" type="parTrans" cxnId="{9ABCA9B7-F9E4-4529-BE2E-7AC5612F5927}">
      <dgm:prSet/>
      <dgm:spPr/>
      <dgm:t>
        <a:bodyPr/>
        <a:lstStyle/>
        <a:p>
          <a:endParaRPr kumimoji="1" lang="ja-JP" altLang="en-US"/>
        </a:p>
      </dgm:t>
    </dgm:pt>
    <dgm:pt modelId="{6C900EED-45B1-4531-833E-AE86C0E3D4AA}" type="sibTrans" cxnId="{9ABCA9B7-F9E4-4529-BE2E-7AC5612F5927}">
      <dgm:prSet/>
      <dgm:spPr/>
      <dgm:t>
        <a:bodyPr/>
        <a:lstStyle/>
        <a:p>
          <a:endParaRPr kumimoji="1" lang="ja-JP" altLang="en-US"/>
        </a:p>
      </dgm:t>
    </dgm:pt>
    <dgm:pt modelId="{2D5F7045-9BFA-4AC0-81FB-B58D1E8E709F}">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離散コサイン変換（</a:t>
          </a:r>
          <a:r>
            <a:rPr kumimoji="1" lang="en-US" altLang="ja-JP" sz="2400"/>
            <a:t>DCT</a:t>
          </a:r>
          <a:r>
            <a:rPr kumimoji="1" lang="ja-JP" altLang="en-US" sz="2400"/>
            <a:t>）と独立成分分析（</a:t>
          </a:r>
          <a:r>
            <a:rPr kumimoji="1" lang="en-US" altLang="ja-JP" sz="2400"/>
            <a:t>ICA</a:t>
          </a:r>
          <a:r>
            <a:rPr kumimoji="1" lang="ja-JP" altLang="en-US" sz="2400"/>
            <a:t>）</a:t>
          </a:r>
        </a:p>
      </dgm:t>
    </dgm:pt>
    <dgm:pt modelId="{482DD426-3808-49BA-ADB5-8ED2BFD1549A}" type="parTrans" cxnId="{21F0E802-659F-47A5-BA5D-6720FBA2CAAC}">
      <dgm:prSet/>
      <dgm:spPr/>
      <dgm:t>
        <a:bodyPr/>
        <a:lstStyle/>
        <a:p>
          <a:endParaRPr kumimoji="1" lang="ja-JP" altLang="en-US"/>
        </a:p>
      </dgm:t>
    </dgm:pt>
    <dgm:pt modelId="{64C90430-6A82-4058-B93C-3EA3758469DC}" type="sibTrans" cxnId="{21F0E802-659F-47A5-BA5D-6720FBA2CAAC}">
      <dgm:prSet/>
      <dgm:spPr/>
      <dgm:t>
        <a:bodyPr/>
        <a:lstStyle/>
        <a:p>
          <a:endParaRPr kumimoji="1" lang="ja-JP" altLang="en-US"/>
        </a:p>
      </dgm:t>
    </dgm:pt>
    <dgm:pt modelId="{35EE5B75-3779-460A-AD0F-3A69E0856957}">
      <dgm:prSet phldrT="[テキスト]"/>
      <dgm:spPr/>
      <dgm:t>
        <a:bodyPr/>
        <a:lstStyle/>
        <a:p>
          <a:r>
            <a:rPr kumimoji="1" lang="ja-JP" altLang="en-US"/>
            <a:t>結果</a:t>
          </a:r>
        </a:p>
      </dgm:t>
    </dgm:pt>
    <dgm:pt modelId="{FDC65720-A094-40E7-A282-E691CACA0A6E}" type="parTrans" cxnId="{62DE7E3F-FB35-4103-BD8E-26D9C7845731}">
      <dgm:prSet/>
      <dgm:spPr/>
      <dgm:t>
        <a:bodyPr/>
        <a:lstStyle/>
        <a:p>
          <a:endParaRPr kumimoji="1" lang="ja-JP" altLang="en-US"/>
        </a:p>
      </dgm:t>
    </dgm:pt>
    <dgm:pt modelId="{B2CD7687-7386-43A2-88EB-69CA2CAFB4C1}" type="sibTrans" cxnId="{62DE7E3F-FB35-4103-BD8E-26D9C7845731}">
      <dgm:prSet/>
      <dgm:spPr/>
      <dgm:t>
        <a:bodyPr/>
        <a:lstStyle/>
        <a:p>
          <a:endParaRPr kumimoji="1" lang="ja-JP" altLang="en-US"/>
        </a:p>
      </dgm:t>
    </dgm:pt>
    <dgm:pt modelId="{CC86E559-5779-447D-947E-556CA45FAF31}">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符号化性能の比較</a:t>
          </a:r>
        </a:p>
      </dgm:t>
    </dgm:pt>
    <dgm:pt modelId="{61EFBFE8-113E-4910-B0B2-A2CFB3076993}" type="parTrans" cxnId="{A81AEC17-5EAE-40A1-8C47-E2318E0CA836}">
      <dgm:prSet/>
      <dgm:spPr/>
      <dgm:t>
        <a:bodyPr/>
        <a:lstStyle/>
        <a:p>
          <a:endParaRPr kumimoji="1" lang="ja-JP" altLang="en-US"/>
        </a:p>
      </dgm:t>
    </dgm:pt>
    <dgm:pt modelId="{8DE74F5D-321F-4165-AE28-8064C8F7A9CA}" type="sibTrans" cxnId="{A81AEC17-5EAE-40A1-8C47-E2318E0CA836}">
      <dgm:prSet/>
      <dgm:spPr/>
      <dgm:t>
        <a:bodyPr/>
        <a:lstStyle/>
        <a:p>
          <a:endParaRPr kumimoji="1" lang="ja-JP" altLang="en-US"/>
        </a:p>
      </dgm:t>
    </dgm:pt>
    <dgm:pt modelId="{742C449D-FD03-4AB9-B72A-2D3F4C01F1E3}">
      <dgm:prSet phldrT="[テキスト]"/>
      <dgm:spPr/>
      <dgm:t>
        <a:bodyPr/>
        <a:lstStyle/>
        <a:p>
          <a:r>
            <a:rPr kumimoji="1" lang="ja-JP" altLang="en-US"/>
            <a:t>まとめ</a:t>
          </a:r>
        </a:p>
      </dgm:t>
    </dgm:pt>
    <dgm:pt modelId="{2FAB6B62-7991-476D-8944-2E278ED0F6AE}" type="parTrans" cxnId="{289906E3-6A61-47C8-9FC9-035733710ECA}">
      <dgm:prSet/>
      <dgm:spPr/>
      <dgm:t>
        <a:bodyPr/>
        <a:lstStyle/>
        <a:p>
          <a:endParaRPr kumimoji="1" lang="ja-JP" altLang="en-US"/>
        </a:p>
      </dgm:t>
    </dgm:pt>
    <dgm:pt modelId="{7A1F6EB9-2CA7-4C6B-A439-E859AA8CE8E1}" type="sibTrans" cxnId="{289906E3-6A61-47C8-9FC9-035733710ECA}">
      <dgm:prSet/>
      <dgm:spPr/>
      <dgm:t>
        <a:bodyPr/>
        <a:lstStyle/>
        <a:p>
          <a:endParaRPr kumimoji="1" lang="ja-JP" altLang="en-US"/>
        </a:p>
      </dgm:t>
    </dgm:pt>
    <dgm:pt modelId="{CE425482-6C61-4419-A60A-B0BE602E22FF}">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まとめ</a:t>
          </a:r>
        </a:p>
      </dgm:t>
    </dgm:pt>
    <dgm:pt modelId="{F26D57F4-02FA-4674-AF9B-E7A8B91F4BBC}" type="parTrans" cxnId="{ADE84FB3-2726-4909-BB6C-A8FD481B68C5}">
      <dgm:prSet/>
      <dgm:spPr/>
      <dgm:t>
        <a:bodyPr/>
        <a:lstStyle/>
        <a:p>
          <a:endParaRPr kumimoji="1" lang="ja-JP" altLang="en-US"/>
        </a:p>
      </dgm:t>
    </dgm:pt>
    <dgm:pt modelId="{365D8ADC-C56A-45ED-ACFC-7CE203CE6B7D}" type="sibTrans" cxnId="{ADE84FB3-2726-4909-BB6C-A8FD481B68C5}">
      <dgm:prSet/>
      <dgm:spPr/>
      <dgm:t>
        <a:bodyPr/>
        <a:lstStyle/>
        <a:p>
          <a:endParaRPr kumimoji="1" lang="ja-JP" altLang="en-US"/>
        </a:p>
      </dgm:t>
    </dgm:pt>
    <dgm:pt modelId="{DB6B6EA7-BC2C-4FB9-BCC7-6873665078D8}">
      <dgm:prSet phldrT="[テキスト]" custT="1"/>
      <dgm:spPr/>
      <dgm:t>
        <a:bodyPr/>
        <a:lstStyle/>
        <a:p>
          <a:pPr>
            <a:buClr>
              <a:srgbClr val="002060"/>
            </a:buClr>
            <a:buFont typeface="Wingdings" panose="05000000000000000000" pitchFamily="2" charset="2"/>
            <a:buChar char="n"/>
          </a:pPr>
          <a:r>
            <a:rPr kumimoji="1" lang="en-US" altLang="ja-JP" sz="2400"/>
            <a:t> ICA</a:t>
          </a:r>
          <a:r>
            <a:rPr kumimoji="1" lang="ja-JP" altLang="en-US" sz="2400"/>
            <a:t>を用いた符号化方式とその課題</a:t>
          </a:r>
          <a:r>
            <a:rPr kumimoji="1" lang="en-US" altLang="ja-JP" sz="2400"/>
            <a:t> </a:t>
          </a:r>
          <a:endParaRPr kumimoji="1" lang="ja-JP" altLang="en-US" sz="2400"/>
        </a:p>
      </dgm:t>
    </dgm:pt>
    <dgm:pt modelId="{2102AF4E-200B-4540-A232-1C3A0BD6095C}" type="parTrans" cxnId="{01C512E5-948A-4365-A434-D1362A31FAFB}">
      <dgm:prSet/>
      <dgm:spPr/>
      <dgm:t>
        <a:bodyPr/>
        <a:lstStyle/>
        <a:p>
          <a:endParaRPr kumimoji="1" lang="ja-JP" altLang="en-US"/>
        </a:p>
      </dgm:t>
    </dgm:pt>
    <dgm:pt modelId="{CE69A243-25AF-40EB-8FDA-1E7532C833B5}" type="sibTrans" cxnId="{01C512E5-948A-4365-A434-D1362A31FAFB}">
      <dgm:prSet/>
      <dgm:spPr/>
      <dgm:t>
        <a:bodyPr/>
        <a:lstStyle/>
        <a:p>
          <a:endParaRPr kumimoji="1" lang="ja-JP" altLang="en-US"/>
        </a:p>
      </dgm:t>
    </dgm:pt>
    <dgm:pt modelId="{4C0B125F-DA77-4778-BA6C-B45816461C1E}">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今後の課題</a:t>
          </a:r>
        </a:p>
      </dgm:t>
    </dgm:pt>
    <dgm:pt modelId="{122DA3E9-29C2-42A6-BDAD-ABBF4235B653}" type="parTrans" cxnId="{7B67472A-B0A8-40D1-865F-52137714BB3D}">
      <dgm:prSet/>
      <dgm:spPr/>
      <dgm:t>
        <a:bodyPr/>
        <a:lstStyle/>
        <a:p>
          <a:endParaRPr kumimoji="1" lang="ja-JP" altLang="en-US"/>
        </a:p>
      </dgm:t>
    </dgm:pt>
    <dgm:pt modelId="{9FC7436A-0941-46C9-8C6B-427959A3736E}" type="sibTrans" cxnId="{7B67472A-B0A8-40D1-865F-52137714BB3D}">
      <dgm:prSet/>
      <dgm:spPr/>
      <dgm:t>
        <a:bodyPr/>
        <a:lstStyle/>
        <a:p>
          <a:endParaRPr kumimoji="1" lang="ja-JP" altLang="en-US"/>
        </a:p>
      </dgm:t>
    </dgm:pt>
    <dgm:pt modelId="{24B06E6D-7041-4FF7-B3BF-D66E7742FA1F}">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領域分類の結果</a:t>
          </a:r>
        </a:p>
      </dgm:t>
    </dgm:pt>
    <dgm:pt modelId="{7D6DF7B0-1667-4EB1-B94D-0D848482535A}" type="parTrans" cxnId="{D5D7D73A-C349-42D1-835D-2875BB128AB1}">
      <dgm:prSet/>
      <dgm:spPr/>
      <dgm:t>
        <a:bodyPr/>
        <a:lstStyle/>
        <a:p>
          <a:endParaRPr kumimoji="1" lang="ja-JP" altLang="en-US"/>
        </a:p>
      </dgm:t>
    </dgm:pt>
    <dgm:pt modelId="{1964D4E5-8327-4EC3-A53A-AA77B19BC149}" type="sibTrans" cxnId="{D5D7D73A-C349-42D1-835D-2875BB128AB1}">
      <dgm:prSet/>
      <dgm:spPr/>
      <dgm:t>
        <a:bodyPr/>
        <a:lstStyle/>
        <a:p>
          <a:endParaRPr kumimoji="1" lang="ja-JP" altLang="en-US"/>
        </a:p>
      </dgm:t>
    </dgm:pt>
    <dgm:pt modelId="{FF3DA84E-7C29-6849-A6E2-C55C3F959EC9}">
      <dgm:prSet phldrT="[テキスト]" custT="1"/>
      <dgm:spPr/>
      <dgm:t>
        <a:bodyPr/>
        <a:lstStyle/>
        <a:p>
          <a:pPr>
            <a:buClr>
              <a:srgbClr val="002060"/>
            </a:buClr>
            <a:buFont typeface="Wingdings" panose="05000000000000000000" pitchFamily="2" charset="2"/>
            <a:buChar char="n"/>
          </a:pPr>
          <a:r>
            <a:rPr kumimoji="1" lang="ja-JP" altLang="en-US" sz="2400"/>
            <a:t>手法</a:t>
          </a:r>
        </a:p>
      </dgm:t>
    </dgm:pt>
    <dgm:pt modelId="{00CB5118-A94B-8D48-BA60-4BDC31D1BA5B}" type="parTrans" cxnId="{DD0E5409-CBC9-D74B-8132-7E5DBD208ABB}">
      <dgm:prSet/>
      <dgm:spPr/>
      <dgm:t>
        <a:bodyPr/>
        <a:lstStyle/>
        <a:p>
          <a:endParaRPr kumimoji="1" lang="ja-JP" altLang="en-US"/>
        </a:p>
      </dgm:t>
    </dgm:pt>
    <dgm:pt modelId="{7DAC27D0-1432-BC4F-AB71-EDBD6F376E91}" type="sibTrans" cxnId="{DD0E5409-CBC9-D74B-8132-7E5DBD208ABB}">
      <dgm:prSet/>
      <dgm:spPr/>
      <dgm:t>
        <a:bodyPr/>
        <a:lstStyle/>
        <a:p>
          <a:endParaRPr kumimoji="1" lang="ja-JP" altLang="en-US"/>
        </a:p>
      </dgm:t>
    </dgm:pt>
    <dgm:pt modelId="{F96AD771-3A91-724B-9C07-2C6A0DD40196}">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画質改善量の比較に基づいた基底優先度</a:t>
          </a:r>
        </a:p>
      </dgm:t>
    </dgm:pt>
    <dgm:pt modelId="{9B2B0E43-CAE3-784C-BEBF-EE820EC5C7B8}" type="parTrans" cxnId="{32A918F0-2AAA-CF47-A69C-A8A9BB665259}">
      <dgm:prSet/>
      <dgm:spPr/>
      <dgm:t>
        <a:bodyPr/>
        <a:lstStyle/>
        <a:p>
          <a:endParaRPr kumimoji="1" lang="ja-JP" altLang="en-US"/>
        </a:p>
      </dgm:t>
    </dgm:pt>
    <dgm:pt modelId="{84E9FBCF-57E4-0245-9501-A482BF21633F}" type="sibTrans" cxnId="{32A918F0-2AAA-CF47-A69C-A8A9BB665259}">
      <dgm:prSet/>
      <dgm:spPr/>
      <dgm:t>
        <a:bodyPr/>
        <a:lstStyle/>
        <a:p>
          <a:endParaRPr kumimoji="1" lang="ja-JP" altLang="en-US"/>
        </a:p>
      </dgm:t>
    </dgm:pt>
    <dgm:pt modelId="{F0076919-43F3-254C-9A37-88CE619BD776}">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画像特徴に基づいた領域分類の指標</a:t>
          </a:r>
        </a:p>
      </dgm:t>
    </dgm:pt>
    <dgm:pt modelId="{0B3B0129-69B4-0048-9F3D-545A0C677391}" type="parTrans" cxnId="{BA8692BA-21D3-A84E-90B5-C42787C4BA4D}">
      <dgm:prSet/>
      <dgm:spPr/>
      <dgm:t>
        <a:bodyPr/>
        <a:lstStyle/>
        <a:p>
          <a:endParaRPr kumimoji="1" lang="ja-JP" altLang="en-US"/>
        </a:p>
      </dgm:t>
    </dgm:pt>
    <dgm:pt modelId="{3EA8EA36-89F0-D64C-A159-D050183B52AF}" type="sibTrans" cxnId="{BA8692BA-21D3-A84E-90B5-C42787C4BA4D}">
      <dgm:prSet/>
      <dgm:spPr/>
      <dgm:t>
        <a:bodyPr/>
        <a:lstStyle/>
        <a:p>
          <a:endParaRPr kumimoji="1" lang="ja-JP" altLang="en-US"/>
        </a:p>
      </dgm:t>
    </dgm:pt>
    <dgm:pt modelId="{55A0069B-FA95-4F8A-A191-F332CBFEDC11}" type="pres">
      <dgm:prSet presAssocID="{EB622480-AEB0-4E76-9F36-ED7CCA94DE45}" presName="linearFlow" presStyleCnt="0">
        <dgm:presLayoutVars>
          <dgm:dir/>
          <dgm:animLvl val="lvl"/>
          <dgm:resizeHandles val="exact"/>
        </dgm:presLayoutVars>
      </dgm:prSet>
      <dgm:spPr/>
    </dgm:pt>
    <dgm:pt modelId="{927A07A0-DDF9-4930-B2E2-D0A1DEDA9D6E}" type="pres">
      <dgm:prSet presAssocID="{711263E5-27DE-4700-8FE2-3F8FF111C63D}" presName="composite" presStyleCnt="0"/>
      <dgm:spPr/>
    </dgm:pt>
    <dgm:pt modelId="{932DAEE8-1F8C-4C98-AE3E-3589175DC993}" type="pres">
      <dgm:prSet presAssocID="{711263E5-27DE-4700-8FE2-3F8FF111C63D}" presName="parentText" presStyleLbl="alignNode1" presStyleIdx="0" presStyleCnt="4" custLinFactNeighborX="0" custLinFactNeighborY="-1219">
        <dgm:presLayoutVars>
          <dgm:chMax val="1"/>
          <dgm:bulletEnabled val="1"/>
        </dgm:presLayoutVars>
      </dgm:prSet>
      <dgm:spPr/>
    </dgm:pt>
    <dgm:pt modelId="{92227040-EDA7-4F9D-9C62-508B3C9C4314}" type="pres">
      <dgm:prSet presAssocID="{711263E5-27DE-4700-8FE2-3F8FF111C63D}" presName="descendantText" presStyleLbl="alignAcc1" presStyleIdx="0" presStyleCnt="4">
        <dgm:presLayoutVars>
          <dgm:bulletEnabled val="1"/>
        </dgm:presLayoutVars>
      </dgm:prSet>
      <dgm:spPr/>
    </dgm:pt>
    <dgm:pt modelId="{890A0B73-C95A-49C3-9B5E-FD7128FA3CF4}" type="pres">
      <dgm:prSet presAssocID="{6C900EED-45B1-4531-833E-AE86C0E3D4AA}" presName="sp" presStyleCnt="0"/>
      <dgm:spPr/>
    </dgm:pt>
    <dgm:pt modelId="{43A8A489-D6E6-DE48-AFB2-3F8F5B8C0468}" type="pres">
      <dgm:prSet presAssocID="{FF3DA84E-7C29-6849-A6E2-C55C3F959EC9}" presName="composite" presStyleCnt="0"/>
      <dgm:spPr/>
    </dgm:pt>
    <dgm:pt modelId="{C1261BC2-4C90-E64D-B6D1-0B7BE556DDF4}" type="pres">
      <dgm:prSet presAssocID="{FF3DA84E-7C29-6849-A6E2-C55C3F959EC9}" presName="parentText" presStyleLbl="alignNode1" presStyleIdx="1" presStyleCnt="4">
        <dgm:presLayoutVars>
          <dgm:chMax val="1"/>
          <dgm:bulletEnabled val="1"/>
        </dgm:presLayoutVars>
      </dgm:prSet>
      <dgm:spPr/>
    </dgm:pt>
    <dgm:pt modelId="{C25DE90C-8E63-734E-80EB-90B7DE0B0B44}" type="pres">
      <dgm:prSet presAssocID="{FF3DA84E-7C29-6849-A6E2-C55C3F959EC9}" presName="descendantText" presStyleLbl="alignAcc1" presStyleIdx="1" presStyleCnt="4">
        <dgm:presLayoutVars>
          <dgm:bulletEnabled val="1"/>
        </dgm:presLayoutVars>
      </dgm:prSet>
      <dgm:spPr/>
    </dgm:pt>
    <dgm:pt modelId="{4695FCEF-7690-AF4C-B715-53847FD00139}" type="pres">
      <dgm:prSet presAssocID="{7DAC27D0-1432-BC4F-AB71-EDBD6F376E91}" presName="sp" presStyleCnt="0"/>
      <dgm:spPr/>
    </dgm:pt>
    <dgm:pt modelId="{4903BCE7-73D2-4127-A902-5E271D19DDA5}" type="pres">
      <dgm:prSet presAssocID="{35EE5B75-3779-460A-AD0F-3A69E0856957}" presName="composite" presStyleCnt="0"/>
      <dgm:spPr/>
    </dgm:pt>
    <dgm:pt modelId="{71C6823E-D31A-4302-A8D6-3F6B3941E3B8}" type="pres">
      <dgm:prSet presAssocID="{35EE5B75-3779-460A-AD0F-3A69E0856957}" presName="parentText" presStyleLbl="alignNode1" presStyleIdx="2" presStyleCnt="4">
        <dgm:presLayoutVars>
          <dgm:chMax val="1"/>
          <dgm:bulletEnabled val="1"/>
        </dgm:presLayoutVars>
      </dgm:prSet>
      <dgm:spPr/>
    </dgm:pt>
    <dgm:pt modelId="{534A9A8A-1B3F-4347-BC4E-916C04626813}" type="pres">
      <dgm:prSet presAssocID="{35EE5B75-3779-460A-AD0F-3A69E0856957}" presName="descendantText" presStyleLbl="alignAcc1" presStyleIdx="2" presStyleCnt="4">
        <dgm:presLayoutVars>
          <dgm:bulletEnabled val="1"/>
        </dgm:presLayoutVars>
      </dgm:prSet>
      <dgm:spPr/>
    </dgm:pt>
    <dgm:pt modelId="{11BA7A97-CB3D-4CE7-844D-3862D84857AB}" type="pres">
      <dgm:prSet presAssocID="{B2CD7687-7386-43A2-88EB-69CA2CAFB4C1}" presName="sp" presStyleCnt="0"/>
      <dgm:spPr/>
    </dgm:pt>
    <dgm:pt modelId="{D9C492E2-58EB-4F1B-8114-FED4BEB73818}" type="pres">
      <dgm:prSet presAssocID="{742C449D-FD03-4AB9-B72A-2D3F4C01F1E3}" presName="composite" presStyleCnt="0"/>
      <dgm:spPr/>
    </dgm:pt>
    <dgm:pt modelId="{72428EB5-EB2A-46AC-92E8-EE642E063B72}" type="pres">
      <dgm:prSet presAssocID="{742C449D-FD03-4AB9-B72A-2D3F4C01F1E3}" presName="parentText" presStyleLbl="alignNode1" presStyleIdx="3" presStyleCnt="4">
        <dgm:presLayoutVars>
          <dgm:chMax val="1"/>
          <dgm:bulletEnabled val="1"/>
        </dgm:presLayoutVars>
      </dgm:prSet>
      <dgm:spPr/>
    </dgm:pt>
    <dgm:pt modelId="{03B0E65C-FB01-4A96-BDFC-3A855285F5CD}" type="pres">
      <dgm:prSet presAssocID="{742C449D-FD03-4AB9-B72A-2D3F4C01F1E3}" presName="descendantText" presStyleLbl="alignAcc1" presStyleIdx="3" presStyleCnt="4">
        <dgm:presLayoutVars>
          <dgm:bulletEnabled val="1"/>
        </dgm:presLayoutVars>
      </dgm:prSet>
      <dgm:spPr/>
    </dgm:pt>
  </dgm:ptLst>
  <dgm:cxnLst>
    <dgm:cxn modelId="{21F0E802-659F-47A5-BA5D-6720FBA2CAAC}" srcId="{711263E5-27DE-4700-8FE2-3F8FF111C63D}" destId="{2D5F7045-9BFA-4AC0-81FB-B58D1E8E709F}" srcOrd="0" destOrd="0" parTransId="{482DD426-3808-49BA-ADB5-8ED2BFD1549A}" sibTransId="{64C90430-6A82-4058-B93C-3EA3758469DC}"/>
    <dgm:cxn modelId="{DD0E5409-CBC9-D74B-8132-7E5DBD208ABB}" srcId="{EB622480-AEB0-4E76-9F36-ED7CCA94DE45}" destId="{FF3DA84E-7C29-6849-A6E2-C55C3F959EC9}" srcOrd="1" destOrd="0" parTransId="{00CB5118-A94B-8D48-BA60-4BDC31D1BA5B}" sibTransId="{7DAC27D0-1432-BC4F-AB71-EDBD6F376E91}"/>
    <dgm:cxn modelId="{4544C50C-9893-4A6F-9992-38F11164CBA7}" type="presOf" srcId="{2D5F7045-9BFA-4AC0-81FB-B58D1E8E709F}" destId="{92227040-EDA7-4F9D-9C62-508B3C9C4314}" srcOrd="0" destOrd="0" presId="urn:microsoft.com/office/officeart/2005/8/layout/chevron2"/>
    <dgm:cxn modelId="{A81AEC17-5EAE-40A1-8C47-E2318E0CA836}" srcId="{35EE5B75-3779-460A-AD0F-3A69E0856957}" destId="{CC86E559-5779-447D-947E-556CA45FAF31}" srcOrd="0" destOrd="0" parTransId="{61EFBFE8-113E-4910-B0B2-A2CFB3076993}" sibTransId="{8DE74F5D-321F-4165-AE28-8064C8F7A9CA}"/>
    <dgm:cxn modelId="{CEB9221D-EF03-45D3-8E6B-9AC931CC24A8}" type="presOf" srcId="{CC86E559-5779-447D-947E-556CA45FAF31}" destId="{534A9A8A-1B3F-4347-BC4E-916C04626813}" srcOrd="0" destOrd="0" presId="urn:microsoft.com/office/officeart/2005/8/layout/chevron2"/>
    <dgm:cxn modelId="{E925E424-2EB4-4F17-801B-E1E4F1A23B3F}" type="presOf" srcId="{742C449D-FD03-4AB9-B72A-2D3F4C01F1E3}" destId="{72428EB5-EB2A-46AC-92E8-EE642E063B72}" srcOrd="0" destOrd="0" presId="urn:microsoft.com/office/officeart/2005/8/layout/chevron2"/>
    <dgm:cxn modelId="{7B67472A-B0A8-40D1-865F-52137714BB3D}" srcId="{742C449D-FD03-4AB9-B72A-2D3F4C01F1E3}" destId="{4C0B125F-DA77-4778-BA6C-B45816461C1E}" srcOrd="1" destOrd="0" parTransId="{122DA3E9-29C2-42A6-BDAD-ABBF4235B653}" sibTransId="{9FC7436A-0941-46C9-8C6B-427959A3736E}"/>
    <dgm:cxn modelId="{D5D7D73A-C349-42D1-835D-2875BB128AB1}" srcId="{35EE5B75-3779-460A-AD0F-3A69E0856957}" destId="{24B06E6D-7041-4FF7-B3BF-D66E7742FA1F}" srcOrd="1" destOrd="0" parTransId="{7D6DF7B0-1667-4EB1-B94D-0D848482535A}" sibTransId="{1964D4E5-8327-4EC3-A53A-AA77B19BC149}"/>
    <dgm:cxn modelId="{62DE7E3F-FB35-4103-BD8E-26D9C7845731}" srcId="{EB622480-AEB0-4E76-9F36-ED7CCA94DE45}" destId="{35EE5B75-3779-460A-AD0F-3A69E0856957}" srcOrd="2" destOrd="0" parTransId="{FDC65720-A094-40E7-A282-E691CACA0A6E}" sibTransId="{B2CD7687-7386-43A2-88EB-69CA2CAFB4C1}"/>
    <dgm:cxn modelId="{A5435064-A993-4A66-B070-9B8D3A7772E6}" type="presOf" srcId="{CE425482-6C61-4419-A60A-B0BE602E22FF}" destId="{03B0E65C-FB01-4A96-BDFC-3A855285F5CD}" srcOrd="0" destOrd="0" presId="urn:microsoft.com/office/officeart/2005/8/layout/chevron2"/>
    <dgm:cxn modelId="{0986FD50-63D9-224D-96DA-6AEE747D6EA8}" type="presOf" srcId="{F96AD771-3A91-724B-9C07-2C6A0DD40196}" destId="{C25DE90C-8E63-734E-80EB-90B7DE0B0B44}" srcOrd="0" destOrd="0" presId="urn:microsoft.com/office/officeart/2005/8/layout/chevron2"/>
    <dgm:cxn modelId="{A3588E78-2A5D-4D8A-97CE-2F3C5794D112}" type="presOf" srcId="{4C0B125F-DA77-4778-BA6C-B45816461C1E}" destId="{03B0E65C-FB01-4A96-BDFC-3A855285F5CD}" srcOrd="0" destOrd="1" presId="urn:microsoft.com/office/officeart/2005/8/layout/chevron2"/>
    <dgm:cxn modelId="{5F672E5A-C99B-C14A-A22B-5BDFBA9B8400}" type="presOf" srcId="{FF3DA84E-7C29-6849-A6E2-C55C3F959EC9}" destId="{C1261BC2-4C90-E64D-B6D1-0B7BE556DDF4}" srcOrd="0" destOrd="0" presId="urn:microsoft.com/office/officeart/2005/8/layout/chevron2"/>
    <dgm:cxn modelId="{E415E58E-BEC0-4A92-836D-092FA7B78072}" type="presOf" srcId="{EB622480-AEB0-4E76-9F36-ED7CCA94DE45}" destId="{55A0069B-FA95-4F8A-A191-F332CBFEDC11}" srcOrd="0" destOrd="0" presId="urn:microsoft.com/office/officeart/2005/8/layout/chevron2"/>
    <dgm:cxn modelId="{4CD97993-E4C1-4D54-B009-5548013B5947}" type="presOf" srcId="{711263E5-27DE-4700-8FE2-3F8FF111C63D}" destId="{932DAEE8-1F8C-4C98-AE3E-3589175DC993}" srcOrd="0" destOrd="0" presId="urn:microsoft.com/office/officeart/2005/8/layout/chevron2"/>
    <dgm:cxn modelId="{95BFD09D-7C8B-6247-80A2-9EB426987F56}" type="presOf" srcId="{F0076919-43F3-254C-9A37-88CE619BD776}" destId="{C25DE90C-8E63-734E-80EB-90B7DE0B0B44}" srcOrd="0" destOrd="1" presId="urn:microsoft.com/office/officeart/2005/8/layout/chevron2"/>
    <dgm:cxn modelId="{ADE84FB3-2726-4909-BB6C-A8FD481B68C5}" srcId="{742C449D-FD03-4AB9-B72A-2D3F4C01F1E3}" destId="{CE425482-6C61-4419-A60A-B0BE602E22FF}" srcOrd="0" destOrd="0" parTransId="{F26D57F4-02FA-4674-AF9B-E7A8B91F4BBC}" sibTransId="{365D8ADC-C56A-45ED-ACFC-7CE203CE6B7D}"/>
    <dgm:cxn modelId="{9ABCA9B7-F9E4-4529-BE2E-7AC5612F5927}" srcId="{EB622480-AEB0-4E76-9F36-ED7CCA94DE45}" destId="{711263E5-27DE-4700-8FE2-3F8FF111C63D}" srcOrd="0" destOrd="0" parTransId="{DD9C8B9F-BD40-4F2C-AD5E-E367D6D9A908}" sibTransId="{6C900EED-45B1-4531-833E-AE86C0E3D4AA}"/>
    <dgm:cxn modelId="{BA8692BA-21D3-A84E-90B5-C42787C4BA4D}" srcId="{FF3DA84E-7C29-6849-A6E2-C55C3F959EC9}" destId="{F0076919-43F3-254C-9A37-88CE619BD776}" srcOrd="1" destOrd="0" parTransId="{0B3B0129-69B4-0048-9F3D-545A0C677391}" sibTransId="{3EA8EA36-89F0-D64C-A159-D050183B52AF}"/>
    <dgm:cxn modelId="{ACD1D3C1-8D37-40CE-A25F-88A98A4A1F66}" type="presOf" srcId="{24B06E6D-7041-4FF7-B3BF-D66E7742FA1F}" destId="{534A9A8A-1B3F-4347-BC4E-916C04626813}" srcOrd="0" destOrd="1" presId="urn:microsoft.com/office/officeart/2005/8/layout/chevron2"/>
    <dgm:cxn modelId="{E9C5C2CE-E813-430B-898D-C9A83CE7081D}" type="presOf" srcId="{DB6B6EA7-BC2C-4FB9-BCC7-6873665078D8}" destId="{92227040-EDA7-4F9D-9C62-508B3C9C4314}" srcOrd="0" destOrd="1" presId="urn:microsoft.com/office/officeart/2005/8/layout/chevron2"/>
    <dgm:cxn modelId="{50BFA0D2-33B4-4AC6-9A4E-239E21870EEF}" type="presOf" srcId="{35EE5B75-3779-460A-AD0F-3A69E0856957}" destId="{71C6823E-D31A-4302-A8D6-3F6B3941E3B8}" srcOrd="0" destOrd="0" presId="urn:microsoft.com/office/officeart/2005/8/layout/chevron2"/>
    <dgm:cxn modelId="{289906E3-6A61-47C8-9FC9-035733710ECA}" srcId="{EB622480-AEB0-4E76-9F36-ED7CCA94DE45}" destId="{742C449D-FD03-4AB9-B72A-2D3F4C01F1E3}" srcOrd="3" destOrd="0" parTransId="{2FAB6B62-7991-476D-8944-2E278ED0F6AE}" sibTransId="{7A1F6EB9-2CA7-4C6B-A439-E859AA8CE8E1}"/>
    <dgm:cxn modelId="{01C512E5-948A-4365-A434-D1362A31FAFB}" srcId="{711263E5-27DE-4700-8FE2-3F8FF111C63D}" destId="{DB6B6EA7-BC2C-4FB9-BCC7-6873665078D8}" srcOrd="1" destOrd="0" parTransId="{2102AF4E-200B-4540-A232-1C3A0BD6095C}" sibTransId="{CE69A243-25AF-40EB-8FDA-1E7532C833B5}"/>
    <dgm:cxn modelId="{32A918F0-2AAA-CF47-A69C-A8A9BB665259}" srcId="{FF3DA84E-7C29-6849-A6E2-C55C3F959EC9}" destId="{F96AD771-3A91-724B-9C07-2C6A0DD40196}" srcOrd="0" destOrd="0" parTransId="{9B2B0E43-CAE3-784C-BEBF-EE820EC5C7B8}" sibTransId="{84E9FBCF-57E4-0245-9501-A482BF21633F}"/>
    <dgm:cxn modelId="{6DD6B7EA-1426-4CE0-82D4-CB2C65078866}" type="presParOf" srcId="{55A0069B-FA95-4F8A-A191-F332CBFEDC11}" destId="{927A07A0-DDF9-4930-B2E2-D0A1DEDA9D6E}" srcOrd="0" destOrd="0" presId="urn:microsoft.com/office/officeart/2005/8/layout/chevron2"/>
    <dgm:cxn modelId="{B7CDE950-C6EB-4D15-8D3E-B43C8F8AA378}" type="presParOf" srcId="{927A07A0-DDF9-4930-B2E2-D0A1DEDA9D6E}" destId="{932DAEE8-1F8C-4C98-AE3E-3589175DC993}" srcOrd="0" destOrd="0" presId="urn:microsoft.com/office/officeart/2005/8/layout/chevron2"/>
    <dgm:cxn modelId="{7753D869-8C33-4625-9AEF-BC30FC28CEC1}" type="presParOf" srcId="{927A07A0-DDF9-4930-B2E2-D0A1DEDA9D6E}" destId="{92227040-EDA7-4F9D-9C62-508B3C9C4314}" srcOrd="1" destOrd="0" presId="urn:microsoft.com/office/officeart/2005/8/layout/chevron2"/>
    <dgm:cxn modelId="{4E968838-FD1D-49FF-AC88-1107A4E9C35C}" type="presParOf" srcId="{55A0069B-FA95-4F8A-A191-F332CBFEDC11}" destId="{890A0B73-C95A-49C3-9B5E-FD7128FA3CF4}" srcOrd="1" destOrd="0" presId="urn:microsoft.com/office/officeart/2005/8/layout/chevron2"/>
    <dgm:cxn modelId="{FDA42CA2-8AB3-9742-99B4-663C653B079F}" type="presParOf" srcId="{55A0069B-FA95-4F8A-A191-F332CBFEDC11}" destId="{43A8A489-D6E6-DE48-AFB2-3F8F5B8C0468}" srcOrd="2" destOrd="0" presId="urn:microsoft.com/office/officeart/2005/8/layout/chevron2"/>
    <dgm:cxn modelId="{EAD9571C-DB37-264F-8DC8-99F2A6DE2137}" type="presParOf" srcId="{43A8A489-D6E6-DE48-AFB2-3F8F5B8C0468}" destId="{C1261BC2-4C90-E64D-B6D1-0B7BE556DDF4}" srcOrd="0" destOrd="0" presId="urn:microsoft.com/office/officeart/2005/8/layout/chevron2"/>
    <dgm:cxn modelId="{7764F953-6D4E-AD4D-9D6E-2B3E0815601E}" type="presParOf" srcId="{43A8A489-D6E6-DE48-AFB2-3F8F5B8C0468}" destId="{C25DE90C-8E63-734E-80EB-90B7DE0B0B44}" srcOrd="1" destOrd="0" presId="urn:microsoft.com/office/officeart/2005/8/layout/chevron2"/>
    <dgm:cxn modelId="{83B27ED1-627B-5E4F-BFEA-41F56BA3C9AC}" type="presParOf" srcId="{55A0069B-FA95-4F8A-A191-F332CBFEDC11}" destId="{4695FCEF-7690-AF4C-B715-53847FD00139}" srcOrd="3" destOrd="0" presId="urn:microsoft.com/office/officeart/2005/8/layout/chevron2"/>
    <dgm:cxn modelId="{374D9077-DFF8-4508-B7CD-CB967ACD8EBD}" type="presParOf" srcId="{55A0069B-FA95-4F8A-A191-F332CBFEDC11}" destId="{4903BCE7-73D2-4127-A902-5E271D19DDA5}" srcOrd="4" destOrd="0" presId="urn:microsoft.com/office/officeart/2005/8/layout/chevron2"/>
    <dgm:cxn modelId="{586B932B-EE7B-418B-AD77-FE3DF1D62F64}" type="presParOf" srcId="{4903BCE7-73D2-4127-A902-5E271D19DDA5}" destId="{71C6823E-D31A-4302-A8D6-3F6B3941E3B8}" srcOrd="0" destOrd="0" presId="urn:microsoft.com/office/officeart/2005/8/layout/chevron2"/>
    <dgm:cxn modelId="{9D0C9262-1766-46CD-9136-D5F84DBE7AEC}" type="presParOf" srcId="{4903BCE7-73D2-4127-A902-5E271D19DDA5}" destId="{534A9A8A-1B3F-4347-BC4E-916C04626813}" srcOrd="1" destOrd="0" presId="urn:microsoft.com/office/officeart/2005/8/layout/chevron2"/>
    <dgm:cxn modelId="{1ED013C8-20B4-4685-BE19-2C8B29310EB7}" type="presParOf" srcId="{55A0069B-FA95-4F8A-A191-F332CBFEDC11}" destId="{11BA7A97-CB3D-4CE7-844D-3862D84857AB}" srcOrd="5" destOrd="0" presId="urn:microsoft.com/office/officeart/2005/8/layout/chevron2"/>
    <dgm:cxn modelId="{5B85BE29-BE9B-41D7-B848-56933C1CF823}" type="presParOf" srcId="{55A0069B-FA95-4F8A-A191-F332CBFEDC11}" destId="{D9C492E2-58EB-4F1B-8114-FED4BEB73818}" srcOrd="6" destOrd="0" presId="urn:microsoft.com/office/officeart/2005/8/layout/chevron2"/>
    <dgm:cxn modelId="{143A1390-E7A1-4EC7-A87A-7D1A1D248DC9}" type="presParOf" srcId="{D9C492E2-58EB-4F1B-8114-FED4BEB73818}" destId="{72428EB5-EB2A-46AC-92E8-EE642E063B72}" srcOrd="0" destOrd="0" presId="urn:microsoft.com/office/officeart/2005/8/layout/chevron2"/>
    <dgm:cxn modelId="{73BA9336-822F-4593-834E-1E583B537C97}" type="presParOf" srcId="{D9C492E2-58EB-4F1B-8114-FED4BEB73818}" destId="{03B0E65C-FB01-4A96-BDFC-3A855285F5C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DAEE8-1F8C-4C98-AE3E-3589175DC993}">
      <dsp:nvSpPr>
        <dsp:cNvPr id="0" name=""/>
        <dsp:cNvSpPr/>
      </dsp:nvSpPr>
      <dsp:spPr>
        <a:xfrm rot="5400000">
          <a:off x="-233218" y="233218"/>
          <a:ext cx="1554793" cy="10883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背景・目的</a:t>
          </a:r>
        </a:p>
      </dsp:txBody>
      <dsp:txXfrm rot="-5400000">
        <a:off x="2" y="544177"/>
        <a:ext cx="1088355" cy="466438"/>
      </dsp:txXfrm>
    </dsp:sp>
    <dsp:sp modelId="{92227040-EDA7-4F9D-9C62-508B3C9C4314}">
      <dsp:nvSpPr>
        <dsp:cNvPr id="0" name=""/>
        <dsp:cNvSpPr/>
      </dsp:nvSpPr>
      <dsp:spPr>
        <a:xfrm rot="5400000">
          <a:off x="4340994" y="-3251694"/>
          <a:ext cx="1010615" cy="75158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離散コサイン変換（</a:t>
          </a:r>
          <a:r>
            <a:rPr kumimoji="1" lang="en-US" altLang="ja-JP" sz="2400" kern="1200"/>
            <a:t>DCT</a:t>
          </a:r>
          <a:r>
            <a:rPr kumimoji="1" lang="ja-JP" altLang="en-US" sz="2400" kern="1200"/>
            <a:t>）と独立成分分析（</a:t>
          </a:r>
          <a:r>
            <a:rPr kumimoji="1" lang="en-US" altLang="ja-JP" sz="2400" kern="1200"/>
            <a:t>ICA</a:t>
          </a:r>
          <a:r>
            <a:rPr kumimoji="1" lang="ja-JP" altLang="en-US" sz="2400" kern="1200"/>
            <a:t>）</a:t>
          </a:r>
        </a:p>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ICA</a:t>
          </a:r>
          <a:r>
            <a:rPr kumimoji="1" lang="ja-JP" altLang="en-US" sz="2400" kern="1200"/>
            <a:t>を用いた符号化方式とその課題</a:t>
          </a:r>
          <a:r>
            <a:rPr kumimoji="1" lang="en-US" altLang="ja-JP" sz="2400" kern="1200"/>
            <a:t> </a:t>
          </a:r>
          <a:endParaRPr kumimoji="1" lang="ja-JP" altLang="en-US" sz="2400" kern="1200"/>
        </a:p>
      </dsp:txBody>
      <dsp:txXfrm rot="-5400000">
        <a:off x="1088355" y="50279"/>
        <a:ext cx="7466560" cy="911947"/>
      </dsp:txXfrm>
    </dsp:sp>
    <dsp:sp modelId="{C1261BC2-4C90-E64D-B6D1-0B7BE556DDF4}">
      <dsp:nvSpPr>
        <dsp:cNvPr id="0" name=""/>
        <dsp:cNvSpPr/>
      </dsp:nvSpPr>
      <dsp:spPr>
        <a:xfrm rot="5400000">
          <a:off x="-233218" y="1645097"/>
          <a:ext cx="1554793" cy="10883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Clr>
              <a:srgbClr val="002060"/>
            </a:buClr>
            <a:buFont typeface="Wingdings" panose="05000000000000000000" pitchFamily="2" charset="2"/>
            <a:buNone/>
          </a:pPr>
          <a:r>
            <a:rPr kumimoji="1" lang="ja-JP" altLang="en-US" sz="2400" kern="1200"/>
            <a:t>手法</a:t>
          </a:r>
        </a:p>
      </dsp:txBody>
      <dsp:txXfrm rot="-5400000">
        <a:off x="2" y="1956056"/>
        <a:ext cx="1088355" cy="466438"/>
      </dsp:txXfrm>
    </dsp:sp>
    <dsp:sp modelId="{C25DE90C-8E63-734E-80EB-90B7DE0B0B44}">
      <dsp:nvSpPr>
        <dsp:cNvPr id="0" name=""/>
        <dsp:cNvSpPr/>
      </dsp:nvSpPr>
      <dsp:spPr>
        <a:xfrm rot="5400000">
          <a:off x="4340994" y="-1840761"/>
          <a:ext cx="1010615" cy="75158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画質改善量の比較に基づいた基底優先度</a:t>
          </a:r>
        </a:p>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画像特徴に基づいた領域分類の指標</a:t>
          </a:r>
        </a:p>
      </dsp:txBody>
      <dsp:txXfrm rot="-5400000">
        <a:off x="1088355" y="1461212"/>
        <a:ext cx="7466560" cy="911947"/>
      </dsp:txXfrm>
    </dsp:sp>
    <dsp:sp modelId="{71C6823E-D31A-4302-A8D6-3F6B3941E3B8}">
      <dsp:nvSpPr>
        <dsp:cNvPr id="0" name=""/>
        <dsp:cNvSpPr/>
      </dsp:nvSpPr>
      <dsp:spPr>
        <a:xfrm rot="5400000">
          <a:off x="-233218" y="3056031"/>
          <a:ext cx="1554793" cy="10883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a:t>結果</a:t>
          </a:r>
        </a:p>
      </dsp:txBody>
      <dsp:txXfrm rot="-5400000">
        <a:off x="2" y="3366990"/>
        <a:ext cx="1088355" cy="466438"/>
      </dsp:txXfrm>
    </dsp:sp>
    <dsp:sp modelId="{534A9A8A-1B3F-4347-BC4E-916C04626813}">
      <dsp:nvSpPr>
        <dsp:cNvPr id="0" name=""/>
        <dsp:cNvSpPr/>
      </dsp:nvSpPr>
      <dsp:spPr>
        <a:xfrm rot="5400000">
          <a:off x="4340994" y="-429827"/>
          <a:ext cx="1010615" cy="75158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符号化性能の比較</a:t>
          </a:r>
        </a:p>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領域分類の結果</a:t>
          </a:r>
        </a:p>
      </dsp:txBody>
      <dsp:txXfrm rot="-5400000">
        <a:off x="1088355" y="2872146"/>
        <a:ext cx="7466560" cy="911947"/>
      </dsp:txXfrm>
    </dsp:sp>
    <dsp:sp modelId="{72428EB5-EB2A-46AC-92E8-EE642E063B72}">
      <dsp:nvSpPr>
        <dsp:cNvPr id="0" name=""/>
        <dsp:cNvSpPr/>
      </dsp:nvSpPr>
      <dsp:spPr>
        <a:xfrm rot="5400000">
          <a:off x="-233218" y="4466964"/>
          <a:ext cx="1554793" cy="10883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a:t>まとめ</a:t>
          </a:r>
        </a:p>
      </dsp:txBody>
      <dsp:txXfrm rot="-5400000">
        <a:off x="2" y="4777923"/>
        <a:ext cx="1088355" cy="466438"/>
      </dsp:txXfrm>
    </dsp:sp>
    <dsp:sp modelId="{03B0E65C-FB01-4A96-BDFC-3A855285F5CD}">
      <dsp:nvSpPr>
        <dsp:cNvPr id="0" name=""/>
        <dsp:cNvSpPr/>
      </dsp:nvSpPr>
      <dsp:spPr>
        <a:xfrm rot="5400000">
          <a:off x="4340994" y="981106"/>
          <a:ext cx="1010615" cy="75158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まとめ</a:t>
          </a:r>
        </a:p>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今後の課題</a:t>
          </a:r>
        </a:p>
      </dsp:txBody>
      <dsp:txXfrm rot="-5400000">
        <a:off x="1088355" y="4283079"/>
        <a:ext cx="7466560" cy="9119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3"/>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6" y="3"/>
            <a:ext cx="2918831" cy="495029"/>
          </a:xfrm>
          <a:prstGeom prst="rect">
            <a:avLst/>
          </a:prstGeom>
        </p:spPr>
        <p:txBody>
          <a:bodyPr vert="horz" lIns="91427" tIns="45714" rIns="91427" bIns="45714" rtlCol="0"/>
          <a:lstStyle>
            <a:lvl1pPr algn="r">
              <a:defRPr sz="1200"/>
            </a:lvl1pPr>
          </a:lstStyle>
          <a:p>
            <a:r>
              <a:rPr kumimoji="1" lang="en-US" altLang="ja-JP"/>
              <a:t>2020/12/21</a:t>
            </a:r>
            <a:endParaRPr kumimoji="1" lang="ja-JP" altLang="en-US"/>
          </a:p>
        </p:txBody>
      </p:sp>
      <p:sp>
        <p:nvSpPr>
          <p:cNvPr id="4" name="フッター プレースホルダー 3"/>
          <p:cNvSpPr>
            <a:spLocks noGrp="1"/>
          </p:cNvSpPr>
          <p:nvPr>
            <p:ph type="ftr" sz="quarter" idx="2"/>
          </p:nvPr>
        </p:nvSpPr>
        <p:spPr>
          <a:xfrm>
            <a:off x="3" y="9371287"/>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6" y="9371287"/>
            <a:ext cx="2918831" cy="495028"/>
          </a:xfrm>
          <a:prstGeom prst="rect">
            <a:avLst/>
          </a:prstGeom>
        </p:spPr>
        <p:txBody>
          <a:bodyPr vert="horz" lIns="91427" tIns="45714" rIns="91427" bIns="45714" rtlCol="0" anchor="b"/>
          <a:lstStyle>
            <a:lvl1pPr algn="r">
              <a:defRPr sz="1200"/>
            </a:lvl1pPr>
          </a:lstStyle>
          <a:p>
            <a:fld id="{1A38E9DA-9DA0-407E-8D83-84D860BA3B96}"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3"/>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6" y="3"/>
            <a:ext cx="2918831" cy="495029"/>
          </a:xfrm>
          <a:prstGeom prst="rect">
            <a:avLst/>
          </a:prstGeom>
        </p:spPr>
        <p:txBody>
          <a:bodyPr vert="horz" lIns="91427" tIns="45714" rIns="91427" bIns="45714" rtlCol="0"/>
          <a:lstStyle>
            <a:lvl1pPr algn="r">
              <a:defRPr sz="1200"/>
            </a:lvl1pPr>
          </a:lstStyle>
          <a:p>
            <a:r>
              <a:rPr kumimoji="1" lang="en-US" altLang="ja-JP"/>
              <a:t>2020/12/21</a:t>
            </a:r>
            <a:endParaRPr kumimoji="1" lang="ja-JP" altLang="en-US"/>
          </a:p>
        </p:txBody>
      </p:sp>
      <p:sp>
        <p:nvSpPr>
          <p:cNvPr id="4" name="スライド イメージ プレースホルダー 3"/>
          <p:cNvSpPr>
            <a:spLocks noGrp="1" noRot="1" noChangeAspect="1"/>
          </p:cNvSpPr>
          <p:nvPr>
            <p:ph type="sldImg" idx="2"/>
          </p:nvPr>
        </p:nvSpPr>
        <p:spPr>
          <a:xfrm>
            <a:off x="1147763" y="1231900"/>
            <a:ext cx="4440237" cy="3330575"/>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6"/>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3" y="9371287"/>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6" y="9371287"/>
            <a:ext cx="2918831" cy="495028"/>
          </a:xfrm>
          <a:prstGeom prst="rect">
            <a:avLst/>
          </a:prstGeom>
        </p:spPr>
        <p:txBody>
          <a:bodyPr vert="horz" lIns="91427" tIns="45714" rIns="91427" bIns="45714" rtlCol="0" anchor="b"/>
          <a:lstStyle>
            <a:lvl1pPr algn="r">
              <a:defRPr sz="1200"/>
            </a:lvl1pPr>
          </a:lstStyle>
          <a:p>
            <a:fld id="{4E1FB4AC-7B2B-49D6-AFF8-81955147D13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を併用した手法のやりたいことは、スライド</a:t>
            </a:r>
            <a:r>
              <a:rPr kumimoji="1" lang="en-US" altLang="ja-JP" sz="1200" kern="1200">
                <a:solidFill>
                  <a:schemeClr val="tx1"/>
                </a:solidFill>
                <a:effectLst/>
                <a:latin typeface="+mn-lt"/>
                <a:ea typeface="+mn-ea"/>
                <a:cs typeface="+mn-cs"/>
              </a:rPr>
              <a:t>9</a:t>
            </a:r>
            <a:r>
              <a:rPr kumimoji="1" lang="ja-JP" altLang="en-US" sz="1200" kern="1200">
                <a:solidFill>
                  <a:schemeClr val="tx1"/>
                </a:solidFill>
                <a:effectLst/>
                <a:latin typeface="+mn-lt"/>
                <a:ea typeface="+mn-ea"/>
                <a:cs typeface="+mn-cs"/>
              </a:rPr>
              <a:t>の一番右端のように、なるべく少ない種類の基底で、効果的に保存できる</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領域を見つけ、</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単独よりも効率的な保存を行うこと、がやりたいことです。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そのためには、まず、</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の得意な領域に分けます。　</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では、画質を合わせて、比較するので、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領域で、使う基底の種類を、減らすための、優先度を求める必要があります。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例えば、この領域の保存には、この基底が重要、その次はこの基底が、、といったような優先度です。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また、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領域全体で使う、基底の種類を減らして、比較するので、</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領域全体で、基底を減らすための、優先度を求める必要があります。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この併用した手法では、</a:t>
            </a:r>
            <a:r>
              <a:rPr kumimoji="1" lang="en-US" altLang="ja-JP" sz="1200" kern="1200">
                <a:solidFill>
                  <a:schemeClr val="tx1"/>
                </a:solidFill>
                <a:effectLst/>
                <a:latin typeface="+mn-lt"/>
                <a:ea typeface="+mn-ea"/>
                <a:cs typeface="+mn-cs"/>
              </a:rPr>
              <a:t>step1,step2</a:t>
            </a:r>
            <a:r>
              <a:rPr kumimoji="1" lang="ja-JP" altLang="en-US" sz="1200" kern="1200">
                <a:solidFill>
                  <a:schemeClr val="tx1"/>
                </a:solidFill>
                <a:effectLst/>
                <a:latin typeface="+mn-lt"/>
                <a:ea typeface="+mn-ea"/>
                <a:cs typeface="+mn-cs"/>
              </a:rPr>
              <a:t>の</a:t>
            </a:r>
            <a:r>
              <a:rPr kumimoji="1" lang="en-US" altLang="ja-JP" sz="1200" kern="1200">
                <a:solidFill>
                  <a:schemeClr val="tx1"/>
                </a:solidFill>
                <a:effectLst/>
                <a:latin typeface="+mn-lt"/>
                <a:ea typeface="+mn-ea"/>
                <a:cs typeface="+mn-cs"/>
              </a:rPr>
              <a:t>2</a:t>
            </a:r>
            <a:r>
              <a:rPr kumimoji="1" lang="ja-JP" altLang="en-US" sz="1200" kern="1200">
                <a:solidFill>
                  <a:schemeClr val="tx1"/>
                </a:solidFill>
                <a:effectLst/>
                <a:latin typeface="+mn-lt"/>
                <a:ea typeface="+mn-ea"/>
                <a:cs typeface="+mn-cs"/>
              </a:rPr>
              <a:t>つの優先度を求める必要があります。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10</a:t>
            </a:fld>
            <a:endParaRPr kumimoji="1" lang="ja-JP" altLang="en-US"/>
          </a:p>
        </p:txBody>
      </p:sp>
    </p:spTree>
    <p:extLst>
      <p:ext uri="{BB962C8B-B14F-4D97-AF65-F5344CB8AC3E}">
        <p14:creationId xmlns:p14="http://schemas.microsoft.com/office/powerpoint/2010/main" val="2008447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これは、併用した符号化方式の先行研究のシステム構成図になります。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入力画像を、</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a:t>
            </a:r>
            <a:r>
              <a:rPr kumimoji="1" lang="en-US" altLang="ja-JP" sz="1200" kern="1200" err="1">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法による優先度を求め、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が得意な領域に分けます。</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では、累計の画質改善量の比較による、優先度で、最終的に、全体で使う</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基底の種類を減らしていました。</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2020/2/6</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11</a:t>
            </a:fld>
            <a:endParaRPr kumimoji="1" lang="ja-JP" altLang="en-US"/>
          </a:p>
        </p:txBody>
      </p:sp>
    </p:spTree>
    <p:extLst>
      <p:ext uri="{BB962C8B-B14F-4D97-AF65-F5344CB8AC3E}">
        <p14:creationId xmlns:p14="http://schemas.microsoft.com/office/powerpoint/2010/main" val="326410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先行手法の　</a:t>
            </a:r>
            <a:r>
              <a:rPr kumimoji="1" lang="en-US" altLang="ja-JP"/>
              <a:t>step1</a:t>
            </a:r>
            <a:r>
              <a:rPr kumimoji="1" lang="ja-JP" altLang="en-US"/>
              <a:t>では、</a:t>
            </a:r>
            <a:r>
              <a:rPr kumimoji="1" lang="en-US" altLang="ja-JP"/>
              <a:t>MP</a:t>
            </a:r>
            <a:r>
              <a:rPr kumimoji="1" lang="ja-JP" altLang="en-US"/>
              <a:t>法、</a:t>
            </a:r>
            <a:r>
              <a:rPr kumimoji="1" lang="en-US" altLang="ja-JP"/>
              <a:t>step2</a:t>
            </a:r>
            <a:r>
              <a:rPr kumimoji="1" lang="ja-JP" altLang="en-US"/>
              <a:t>では、累計の画質改善量の比較によって、優先度を決定していますが、</a:t>
            </a:r>
            <a:r>
              <a:rPr kumimoji="1" lang="en-US" altLang="ja-JP"/>
              <a:t>step1,2</a:t>
            </a:r>
            <a:r>
              <a:rPr kumimoji="1" lang="ja-JP" altLang="en-US"/>
              <a:t>それぞれ不適切な優先度だと考えています。</a:t>
            </a:r>
            <a:endParaRPr kumimoji="1" lang="en-US" altLang="ja-JP"/>
          </a:p>
          <a:p>
            <a:endParaRPr kumimoji="1" lang="en-US" altLang="ja-JP"/>
          </a:p>
          <a:p>
            <a:r>
              <a:rPr kumimoji="1" lang="en-US" altLang="ja-JP"/>
              <a:t>Step1</a:t>
            </a:r>
            <a:r>
              <a:rPr kumimoji="1" lang="ja-JP" altLang="en-US"/>
              <a:t>では、</a:t>
            </a:r>
            <a:r>
              <a:rPr kumimoji="1" lang="en-US" altLang="ja-JP"/>
              <a:t>DCT</a:t>
            </a:r>
            <a:r>
              <a:rPr kumimoji="1" lang="ja-JP" altLang="en-US"/>
              <a:t>と</a:t>
            </a:r>
            <a:r>
              <a:rPr kumimoji="1" lang="en-US" altLang="ja-JP"/>
              <a:t>ICA</a:t>
            </a:r>
            <a:r>
              <a:rPr kumimoji="1" lang="ja-JP" altLang="en-US"/>
              <a:t>が得意な領域を比較するとき、複数の基底を、組み合わせることが、多いです。</a:t>
            </a:r>
            <a:endParaRPr kumimoji="1" lang="en-US" altLang="ja-JP"/>
          </a:p>
          <a:p>
            <a:r>
              <a:rPr kumimoji="1" lang="ja-JP" altLang="en-US"/>
              <a:t>そのため、優先度の低い、基底同士は、画質を保存するための、最適な組み合わせになっている、必要があります。</a:t>
            </a:r>
            <a:endParaRPr kumimoji="1" lang="en-US" altLang="ja-JP"/>
          </a:p>
          <a:p>
            <a:endParaRPr kumimoji="1" lang="en-US" altLang="ja-JP"/>
          </a:p>
          <a:p>
            <a:r>
              <a:rPr kumimoji="1" lang="ja-JP" altLang="en-US"/>
              <a:t>しかし、</a:t>
            </a:r>
            <a:r>
              <a:rPr kumimoji="1" lang="en-US" altLang="ja-JP"/>
              <a:t>MP</a:t>
            </a:r>
            <a:r>
              <a:rPr kumimoji="1" lang="ja-JP" altLang="en-US"/>
              <a:t>法では、領域と基底を、</a:t>
            </a:r>
            <a:r>
              <a:rPr kumimoji="1" lang="en-US" altLang="ja-JP"/>
              <a:t>1</a:t>
            </a:r>
            <a:r>
              <a:rPr kumimoji="1" lang="ja-JP" altLang="en-US"/>
              <a:t>つ</a:t>
            </a:r>
            <a:r>
              <a:rPr kumimoji="1" lang="en-US" altLang="ja-JP"/>
              <a:t>1</a:t>
            </a:r>
            <a:r>
              <a:rPr kumimoji="1" lang="ja-JP" altLang="en-US"/>
              <a:t>つ比較して、優先度を求めているため、基底間の組み合わせが考慮されていません。</a:t>
            </a:r>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12</a:t>
            </a:fld>
            <a:endParaRPr kumimoji="1" lang="ja-JP" altLang="en-US"/>
          </a:p>
        </p:txBody>
      </p:sp>
    </p:spTree>
    <p:extLst>
      <p:ext uri="{BB962C8B-B14F-4D97-AF65-F5344CB8AC3E}">
        <p14:creationId xmlns:p14="http://schemas.microsoft.com/office/powerpoint/2010/main" val="4007420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Step2</a:t>
            </a:r>
            <a:r>
              <a:rPr kumimoji="1" lang="ja-JP" altLang="en-US"/>
              <a:t>では、残してあげられる基底の数は、限られるため、その範囲で、どれだけ多くの特徴を保存できるか、が重要になります。</a:t>
            </a:r>
            <a:endParaRPr kumimoji="1" lang="en-US" altLang="ja-JP"/>
          </a:p>
          <a:p>
            <a:r>
              <a:rPr kumimoji="1" lang="ja-JP" altLang="en-US"/>
              <a:t>また、似たような特徴を、保存できる基底同士の、優劣をつけることで、優先度の偏りを抑える、必要があります。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そのため、優先度が低い、基底同士ほど、異なった特徴を保存でき、より多くの特徴を保存できる、組み合わせである必要があります。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また、保存するために必要な、基底の数は、領域によって違っていて、その画質を</a:t>
            </a:r>
            <a:r>
              <a:rPr kumimoji="1" lang="en-US" altLang="ja-JP"/>
              <a:t>1</a:t>
            </a:r>
            <a:r>
              <a:rPr kumimoji="1" lang="ja-JP" altLang="en-US"/>
              <a:t>個で保存可能な領域もあれば、</a:t>
            </a:r>
            <a:r>
              <a:rPr kumimoji="1" lang="en-US" altLang="ja-JP"/>
              <a:t>3</a:t>
            </a:r>
            <a:r>
              <a:rPr kumimoji="1" lang="ja-JP" altLang="en-US"/>
              <a:t>・</a:t>
            </a:r>
            <a:r>
              <a:rPr kumimoji="1" lang="en-US" altLang="ja-JP"/>
              <a:t>4</a:t>
            </a:r>
            <a:r>
              <a:rPr kumimoji="1" lang="ja-JP" altLang="en-US"/>
              <a:t>個ないと保存できない領域もあります。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そのため、</a:t>
            </a:r>
            <a:r>
              <a:rPr kumimoji="1" lang="en-US" altLang="ja-JP"/>
              <a:t>1</a:t>
            </a:r>
            <a:r>
              <a:rPr kumimoji="1" lang="ja-JP" altLang="en-US"/>
              <a:t>個で十分な領域を、</a:t>
            </a:r>
            <a:r>
              <a:rPr kumimoji="1" lang="en-US" altLang="ja-JP"/>
              <a:t>2</a:t>
            </a:r>
            <a:r>
              <a:rPr kumimoji="1" lang="ja-JP" altLang="en-US"/>
              <a:t>個</a:t>
            </a:r>
            <a:r>
              <a:rPr kumimoji="1" lang="en-US" altLang="ja-JP"/>
              <a:t>3</a:t>
            </a:r>
            <a:r>
              <a:rPr kumimoji="1" lang="ja-JP" altLang="en-US"/>
              <a:t>個使って保存してしまえば、無駄になってしまうため、処理を分ける必要があります。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r>
              <a:rPr kumimoji="1" lang="ja-JP" altLang="en-US"/>
              <a:t>しかし、累計の画質改善量では、各基底が、どれだけ画質よく保存できるか、の累計を比較しているため、基底の優劣がついていません。</a:t>
            </a:r>
            <a:endParaRPr kumimoji="1" lang="en-US" altLang="ja-JP"/>
          </a:p>
          <a:p>
            <a:r>
              <a:rPr kumimoji="1" lang="ja-JP" altLang="en-US"/>
              <a:t>そのため、組み合わせて、保存できる特徴が偏っていることや、保存に使う、基底の個数が同じになっており、不適切だと考えられます。</a:t>
            </a:r>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13</a:t>
            </a:fld>
            <a:endParaRPr kumimoji="1" lang="ja-JP" altLang="en-US"/>
          </a:p>
        </p:txBody>
      </p:sp>
    </p:spTree>
    <p:extLst>
      <p:ext uri="{BB962C8B-B14F-4D97-AF65-F5344CB8AC3E}">
        <p14:creationId xmlns:p14="http://schemas.microsoft.com/office/powerpoint/2010/main" val="2232067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先行研究の課題を踏まえて、本研究の目的としては、</a:t>
            </a:r>
            <a:r>
              <a:rPr kumimoji="1" lang="en-US" altLang="ja-JP"/>
              <a:t>Step1</a:t>
            </a:r>
            <a:r>
              <a:rPr kumimoji="1" lang="ja-JP" altLang="en-US"/>
              <a:t>では、基底間の組み合わせを、考慮した優先度の提案、</a:t>
            </a:r>
            <a:endParaRPr kumimoji="1" lang="en-US" altLang="ja-JP"/>
          </a:p>
          <a:p>
            <a:r>
              <a:rPr kumimoji="1" lang="en-US" altLang="ja-JP"/>
              <a:t>Step2</a:t>
            </a:r>
            <a:r>
              <a:rPr kumimoji="1" lang="ja-JP" altLang="en-US"/>
              <a:t>では、</a:t>
            </a:r>
            <a:r>
              <a:rPr kumimoji="1" lang="en-US" altLang="ja-JP"/>
              <a:t>ICA</a:t>
            </a:r>
            <a:r>
              <a:rPr kumimoji="1" lang="ja-JP" altLang="en-US"/>
              <a:t>領域全体で使う、優先度を求めるための、前段階として、似たような特徴を保存できる、基底を明らかにし、その優劣を決定します。</a:t>
            </a:r>
            <a:endParaRPr kumimoji="1" lang="en-US" altLang="ja-JP"/>
          </a:p>
          <a:p>
            <a:r>
              <a:rPr kumimoji="1" lang="ja-JP" altLang="en-US"/>
              <a:t>また、処理を分けるために、保存に適した基底の数で、分類することで、</a:t>
            </a:r>
            <a:r>
              <a:rPr kumimoji="1" lang="en-US" altLang="ja-JP"/>
              <a:t>DCT</a:t>
            </a:r>
            <a:r>
              <a:rPr kumimoji="1" lang="ja-JP" altLang="en-US"/>
              <a:t>の改善を目指します。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提案手法です。</a:t>
            </a:r>
            <a:endParaRPr kumimoji="1" lang="en-US" altLang="ja-JP" sz="1200" kern="1200">
              <a:solidFill>
                <a:schemeClr val="tx1"/>
              </a:solidFill>
              <a:effectLst/>
              <a:latin typeface="+mn-lt"/>
              <a:ea typeface="+mn-ea"/>
              <a:cs typeface="+mn-cs"/>
            </a:endParaRP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流れとしては、</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で、画質改善量による、</a:t>
            </a:r>
            <a:r>
              <a:rPr kumimoji="1" lang="ja-JP" altLang="ja-JP" sz="1200" kern="1200">
                <a:solidFill>
                  <a:schemeClr val="tx1"/>
                </a:solidFill>
                <a:effectLst/>
                <a:latin typeface="+mn-lt"/>
                <a:ea typeface="+mn-ea"/>
                <a:cs typeface="+mn-cs"/>
              </a:rPr>
              <a:t>優先度を</a:t>
            </a:r>
            <a:r>
              <a:rPr kumimoji="1" lang="ja-JP" altLang="en-US" sz="1200" kern="1200">
                <a:solidFill>
                  <a:schemeClr val="tx1"/>
                </a:solidFill>
                <a:effectLst/>
                <a:latin typeface="+mn-lt"/>
                <a:ea typeface="+mn-ea"/>
                <a:cs typeface="+mn-cs"/>
              </a:rPr>
              <a:t>求め</a:t>
            </a:r>
            <a:r>
              <a:rPr kumimoji="1" lang="ja-JP"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a:t>
            </a:r>
            <a:r>
              <a:rPr kumimoji="1" lang="ja-JP" altLang="ja-JP" sz="1200" kern="1200">
                <a:solidFill>
                  <a:schemeClr val="tx1"/>
                </a:solidFill>
                <a:effectLst/>
                <a:latin typeface="+mn-lt"/>
                <a:ea typeface="+mn-ea"/>
                <a:cs typeface="+mn-cs"/>
              </a:rPr>
              <a:t>領域に</a:t>
            </a:r>
            <a:r>
              <a:rPr kumimoji="1" lang="ja-JP" altLang="en-US" sz="1200" kern="1200">
                <a:solidFill>
                  <a:schemeClr val="tx1"/>
                </a:solidFill>
                <a:effectLst/>
                <a:latin typeface="+mn-lt"/>
                <a:ea typeface="+mn-ea"/>
                <a:cs typeface="+mn-cs"/>
              </a:rPr>
              <a:t>分けます</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が得意な領域を、</a:t>
            </a:r>
            <a:r>
              <a:rPr kumimoji="1" lang="ja-JP" altLang="ja-JP" sz="1200" kern="1200">
                <a:solidFill>
                  <a:schemeClr val="tx1"/>
                </a:solidFill>
                <a:effectLst/>
                <a:latin typeface="+mn-lt"/>
                <a:ea typeface="+mn-ea"/>
                <a:cs typeface="+mn-cs"/>
              </a:rPr>
              <a:t>基底数</a:t>
            </a:r>
            <a:r>
              <a:rPr kumimoji="1" lang="ja-JP" altLang="en-US" sz="1200" kern="1200">
                <a:solidFill>
                  <a:schemeClr val="tx1"/>
                </a:solidFill>
                <a:effectLst/>
                <a:latin typeface="+mn-lt"/>
                <a:ea typeface="+mn-ea"/>
                <a:cs typeface="+mn-cs"/>
              </a:rPr>
              <a:t>で分け</a:t>
            </a:r>
            <a:r>
              <a:rPr kumimoji="1" lang="ja-JP"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基底の優劣を決定します。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ここから、</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の優先度を決めるのですが、今回はここまでで、今回得られた、指標を基にした、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の優先度の決定は、今後の展望としています。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17</a:t>
            </a:fld>
            <a:endParaRPr kumimoji="1" lang="ja-JP" altLang="en-US"/>
          </a:p>
        </p:txBody>
      </p:sp>
    </p:spTree>
    <p:extLst>
      <p:ext uri="{BB962C8B-B14F-4D97-AF65-F5344CB8AC3E}">
        <p14:creationId xmlns:p14="http://schemas.microsoft.com/office/powerpoint/2010/main" val="1441103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の優先度の保存イメージです。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つしか基底が使えないと仮定します。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これは領域で、これは保存に必要な、基底を表しています。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先行手法では、保存に適した、基底の種類や個数に関係なく、一様に基底を使って保存をしていました。</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これに対して、提案手法では、類似した特徴を持つ領域を分類して、</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そこで使われている基底の優劣をつけることで、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この領域はこの基底を使うことで、ある程度保存ができる。といったように、制限の中でも多くの特徴を保存することができます。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18</a:t>
            </a:fld>
            <a:endParaRPr kumimoji="1" lang="ja-JP" altLang="en-US"/>
          </a:p>
        </p:txBody>
      </p:sp>
    </p:spTree>
    <p:extLst>
      <p:ext uri="{BB962C8B-B14F-4D97-AF65-F5344CB8AC3E}">
        <p14:creationId xmlns:p14="http://schemas.microsoft.com/office/powerpoint/2010/main" val="907165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まず初めに、基底数による分類です。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基底数の、</a:t>
            </a:r>
            <a:r>
              <a:rPr kumimoji="1" lang="en-US" altLang="ja-JP" sz="1200" kern="1200">
                <a:solidFill>
                  <a:schemeClr val="tx1"/>
                </a:solidFill>
                <a:effectLst/>
                <a:latin typeface="+mn-lt"/>
                <a:ea typeface="+mn-ea"/>
                <a:cs typeface="+mn-cs"/>
              </a:rPr>
              <a:t>0</a:t>
            </a:r>
            <a:r>
              <a:rPr kumimoji="1" lang="ja-JP" altLang="en-US" sz="1200" kern="1200">
                <a:solidFill>
                  <a:schemeClr val="tx1"/>
                </a:solidFill>
                <a:effectLst/>
                <a:latin typeface="+mn-lt"/>
                <a:ea typeface="+mn-ea"/>
                <a:cs typeface="+mn-cs"/>
              </a:rPr>
              <a:t>や</a:t>
            </a:r>
            <a:r>
              <a:rPr kumimoji="1" lang="en-US" altLang="ja-JP" sz="1200" kern="1200">
                <a:solidFill>
                  <a:schemeClr val="tx1"/>
                </a:solidFill>
                <a:effectLst/>
                <a:latin typeface="+mn-lt"/>
                <a:ea typeface="+mn-ea"/>
                <a:cs typeface="+mn-cs"/>
              </a:rPr>
              <a:t>4</a:t>
            </a:r>
            <a:r>
              <a:rPr kumimoji="1" lang="ja-JP" altLang="en-US" sz="1200" kern="1200">
                <a:solidFill>
                  <a:schemeClr val="tx1"/>
                </a:solidFill>
                <a:effectLst/>
                <a:latin typeface="+mn-lt"/>
                <a:ea typeface="+mn-ea"/>
                <a:cs typeface="+mn-cs"/>
              </a:rPr>
              <a:t>は、保存に必要な基底の数を表しています。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この分類では、適した基底数で、処理を分けること、に加えて、</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この青やオレンジの枠のように、同じ基底数の領域同士で、特徴が似ているので、基底の優劣を、つけやすくするために、まとめておくという。２つの意味があります。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19</a:t>
            </a:fld>
            <a:endParaRPr kumimoji="1" lang="ja-JP" altLang="en-US"/>
          </a:p>
        </p:txBody>
      </p:sp>
    </p:spTree>
    <p:extLst>
      <p:ext uri="{BB962C8B-B14F-4D97-AF65-F5344CB8AC3E}">
        <p14:creationId xmlns:p14="http://schemas.microsoft.com/office/powerpoint/2010/main" val="113272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発表の流れとしては背景・目的、手法の説明、実験結果、まとめとなります。</a:t>
            </a:r>
            <a:r>
              <a:rPr lang="ja-JP" altLang="ja-JP">
                <a:effectLst/>
              </a:rPr>
              <a:t> </a:t>
            </a:r>
            <a:endParaRPr lang="en-US" altLang="ja-JP">
              <a:effectLst/>
            </a:endParaRP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優劣の決定では、</a:t>
            </a:r>
            <a:endParaRPr kumimoji="1" lang="en-US" altLang="ja-JP"/>
          </a:p>
          <a:p>
            <a:r>
              <a:rPr kumimoji="1" lang="ja-JP" altLang="en-US"/>
              <a:t>オレンジや緑の領域のように、似ている特徴の保存にも、このように、使われる、基底に違いがあるので、この基底を使えば、基底数４の特徴を、ある程度保存できるといった、優劣をつけることで、優先度による特徴の偏りを抑えます。</a:t>
            </a:r>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20</a:t>
            </a:fld>
            <a:endParaRPr kumimoji="1" lang="ja-JP" altLang="en-US"/>
          </a:p>
        </p:txBody>
      </p:sp>
    </p:spTree>
    <p:extLst>
      <p:ext uri="{BB962C8B-B14F-4D97-AF65-F5344CB8AC3E}">
        <p14:creationId xmlns:p14="http://schemas.microsoft.com/office/powerpoint/2010/main" val="2118700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優劣の決定では、分類されている領域で使われている、基底のヒストグラムを使います。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これは、基底数４で使われる基底のヒストグラムです。横軸が基底の番号、縦軸が頻度を表しています。まず、使うべき基底を、明確化しなければならないので、領域</a:t>
            </a:r>
            <a:r>
              <a:rPr kumimoji="1" lang="en-US" altLang="ja-JP" sz="1200" kern="1200">
                <a:solidFill>
                  <a:schemeClr val="tx1"/>
                </a:solidFill>
                <a:effectLst/>
                <a:latin typeface="+mn-lt"/>
                <a:ea typeface="+mn-ea"/>
                <a:cs typeface="+mn-cs"/>
              </a:rPr>
              <a:t>A</a:t>
            </a:r>
            <a:r>
              <a:rPr kumimoji="1" lang="ja-JP" altLang="en-US" sz="1200" kern="1200">
                <a:solidFill>
                  <a:schemeClr val="tx1"/>
                </a:solidFill>
                <a:effectLst/>
                <a:latin typeface="+mn-lt"/>
                <a:ea typeface="+mn-ea"/>
                <a:cs typeface="+mn-cs"/>
              </a:rPr>
              <a:t>であれば、保存するのに、</a:t>
            </a:r>
            <a:r>
              <a:rPr kumimoji="1" lang="en-US" altLang="ja-JP" sz="1200" kern="1200">
                <a:solidFill>
                  <a:schemeClr val="tx1"/>
                </a:solidFill>
                <a:effectLst/>
                <a:latin typeface="+mn-lt"/>
                <a:ea typeface="+mn-ea"/>
                <a:cs typeface="+mn-cs"/>
              </a:rPr>
              <a:t>2,25,40,41</a:t>
            </a:r>
            <a:r>
              <a:rPr kumimoji="1" lang="ja-JP" altLang="en-US" sz="1200" kern="1200">
                <a:solidFill>
                  <a:schemeClr val="tx1"/>
                </a:solidFill>
                <a:effectLst/>
                <a:latin typeface="+mn-lt"/>
                <a:ea typeface="+mn-ea"/>
                <a:cs typeface="+mn-cs"/>
              </a:rPr>
              <a:t>番の基底を使いますが、この中で、頻度の一番高い</a:t>
            </a:r>
            <a:r>
              <a:rPr kumimoji="1" lang="en-US" altLang="ja-JP" sz="1200" kern="1200">
                <a:solidFill>
                  <a:schemeClr val="tx1"/>
                </a:solidFill>
                <a:effectLst/>
                <a:latin typeface="+mn-lt"/>
                <a:ea typeface="+mn-ea"/>
                <a:cs typeface="+mn-cs"/>
              </a:rPr>
              <a:t>40</a:t>
            </a:r>
            <a:r>
              <a:rPr kumimoji="1" lang="ja-JP" altLang="en-US" sz="1200" kern="1200">
                <a:solidFill>
                  <a:schemeClr val="tx1"/>
                </a:solidFill>
                <a:effectLst/>
                <a:latin typeface="+mn-lt"/>
                <a:ea typeface="+mn-ea"/>
                <a:cs typeface="+mn-cs"/>
              </a:rPr>
              <a:t>番の基底へと分類します。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a:t>
            </a:r>
            <a:r>
              <a:rPr kumimoji="1" lang="en-US" altLang="ja-JP" sz="1200" kern="1200">
                <a:solidFill>
                  <a:schemeClr val="tx1"/>
                </a:solidFill>
                <a:effectLst/>
                <a:latin typeface="+mn-lt"/>
                <a:ea typeface="+mn-ea"/>
                <a:cs typeface="+mn-cs"/>
              </a:rPr>
              <a:t>B</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12,18,41,50</a:t>
            </a:r>
            <a:r>
              <a:rPr kumimoji="1" lang="ja-JP" altLang="en-US" sz="1200" kern="1200">
                <a:solidFill>
                  <a:schemeClr val="tx1"/>
                </a:solidFill>
                <a:effectLst/>
                <a:latin typeface="+mn-lt"/>
                <a:ea typeface="+mn-ea"/>
                <a:cs typeface="+mn-cs"/>
              </a:rPr>
              <a:t>番の基底を使うので、頻度が一番高い、</a:t>
            </a:r>
            <a:r>
              <a:rPr kumimoji="1" lang="en-US" altLang="ja-JP" sz="1200" kern="1200">
                <a:solidFill>
                  <a:schemeClr val="tx1"/>
                </a:solidFill>
                <a:effectLst/>
                <a:latin typeface="+mn-lt"/>
                <a:ea typeface="+mn-ea"/>
                <a:cs typeface="+mn-cs"/>
              </a:rPr>
              <a:t>18</a:t>
            </a:r>
            <a:r>
              <a:rPr kumimoji="1" lang="ja-JP" altLang="en-US" sz="1200" kern="1200">
                <a:solidFill>
                  <a:schemeClr val="tx1"/>
                </a:solidFill>
                <a:effectLst/>
                <a:latin typeface="+mn-lt"/>
                <a:ea typeface="+mn-ea"/>
                <a:cs typeface="+mn-cs"/>
              </a:rPr>
              <a:t>番の基底へと、分類していき、優劣を決定します。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21</a:t>
            </a:fld>
            <a:endParaRPr kumimoji="1" lang="ja-JP" altLang="en-US"/>
          </a:p>
        </p:txBody>
      </p:sp>
    </p:spTree>
    <p:extLst>
      <p:ext uri="{BB962C8B-B14F-4D97-AF65-F5344CB8AC3E}">
        <p14:creationId xmlns:p14="http://schemas.microsoft.com/office/powerpoint/2010/main" val="2431647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実験結果です。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今回の実験では、</a:t>
            </a:r>
            <a:r>
              <a:rPr kumimoji="1" lang="ja-JP" altLang="en-US" sz="1200" kern="1200">
                <a:solidFill>
                  <a:schemeClr val="tx1"/>
                </a:solidFill>
                <a:effectLst/>
                <a:latin typeface="+mn-lt"/>
                <a:ea typeface="+mn-ea"/>
                <a:cs typeface="+mn-cs"/>
              </a:rPr>
              <a:t>提案した、</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の優先度を用いて、</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が得意な領域に分けた時、先行手法と比較して、どれくらい性能がいいのかを確認します。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また、優劣の決定の結果も確認します。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23</a:t>
            </a:fld>
            <a:endParaRPr kumimoji="1" lang="ja-JP" altLang="en-US"/>
          </a:p>
        </p:txBody>
      </p:sp>
    </p:spTree>
    <p:extLst>
      <p:ext uri="{BB962C8B-B14F-4D97-AF65-F5344CB8AC3E}">
        <p14:creationId xmlns:p14="http://schemas.microsoft.com/office/powerpoint/2010/main" val="1027184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まず、</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つの</a:t>
            </a:r>
            <a:r>
              <a:rPr kumimoji="1" lang="ja-JP" altLang="ja-JP" sz="1200" kern="1200">
                <a:solidFill>
                  <a:schemeClr val="tx1"/>
                </a:solidFill>
                <a:effectLst/>
                <a:latin typeface="+mn-lt"/>
                <a:ea typeface="+mn-ea"/>
                <a:cs typeface="+mn-cs"/>
              </a:rPr>
              <a:t>手法をバーバラに適応した</a:t>
            </a:r>
            <a:r>
              <a:rPr kumimoji="1" lang="ja-JP" altLang="en-US" sz="1200" kern="1200">
                <a:solidFill>
                  <a:schemeClr val="tx1"/>
                </a:solidFill>
                <a:effectLst/>
                <a:latin typeface="+mn-lt"/>
                <a:ea typeface="+mn-ea"/>
                <a:cs typeface="+mn-cs"/>
              </a:rPr>
              <a:t>時</a:t>
            </a:r>
            <a:r>
              <a:rPr kumimoji="1" lang="ja-JP" altLang="ja-JP" sz="1200" kern="1200">
                <a:solidFill>
                  <a:schemeClr val="tx1"/>
                </a:solidFill>
                <a:effectLst/>
                <a:latin typeface="+mn-lt"/>
                <a:ea typeface="+mn-ea"/>
                <a:cs typeface="+mn-cs"/>
              </a:rPr>
              <a:t>の</a:t>
            </a:r>
            <a:r>
              <a:rPr kumimoji="1" lang="ja-JP" altLang="en-US" sz="1200" kern="1200">
                <a:solidFill>
                  <a:schemeClr val="tx1"/>
                </a:solidFill>
                <a:effectLst/>
                <a:latin typeface="+mn-lt"/>
                <a:ea typeface="+mn-ea"/>
                <a:cs typeface="+mn-cs"/>
              </a:rPr>
              <a:t>性能</a:t>
            </a:r>
            <a:r>
              <a:rPr kumimoji="1" lang="ja-JP" altLang="ja-JP" sz="1200" kern="1200">
                <a:solidFill>
                  <a:schemeClr val="tx1"/>
                </a:solidFill>
                <a:effectLst/>
                <a:latin typeface="+mn-lt"/>
                <a:ea typeface="+mn-ea"/>
                <a:cs typeface="+mn-cs"/>
              </a:rPr>
              <a:t>の比較です。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横は情報量、縦は画質を表していて、左上</a:t>
            </a:r>
            <a:r>
              <a:rPr kumimoji="1" lang="ja-JP" altLang="en-US" sz="1200" kern="1200">
                <a:solidFill>
                  <a:schemeClr val="tx1"/>
                </a:solidFill>
                <a:effectLst/>
                <a:latin typeface="+mn-lt"/>
                <a:ea typeface="+mn-ea"/>
                <a:cs typeface="+mn-cs"/>
              </a:rPr>
              <a:t>にある</a:t>
            </a:r>
            <a:r>
              <a:rPr kumimoji="1" lang="ja-JP" altLang="ja-JP" sz="1200" kern="1200">
                <a:solidFill>
                  <a:schemeClr val="tx1"/>
                </a:solidFill>
                <a:effectLst/>
                <a:latin typeface="+mn-lt"/>
                <a:ea typeface="+mn-ea"/>
                <a:cs typeface="+mn-cs"/>
              </a:rPr>
              <a:t>ほど</a:t>
            </a:r>
            <a:r>
              <a:rPr kumimoji="1" lang="ja-JP" altLang="en-US" sz="1200" kern="1200">
                <a:solidFill>
                  <a:schemeClr val="tx1"/>
                </a:solidFill>
                <a:effectLst/>
                <a:latin typeface="+mn-lt"/>
                <a:ea typeface="+mn-ea"/>
                <a:cs typeface="+mn-cs"/>
              </a:rPr>
              <a:t>手法は</a:t>
            </a:r>
            <a:r>
              <a:rPr kumimoji="1" lang="ja-JP" altLang="ja-JP" sz="1200" kern="1200">
                <a:solidFill>
                  <a:schemeClr val="tx1"/>
                </a:solidFill>
                <a:effectLst/>
                <a:latin typeface="+mn-lt"/>
                <a:ea typeface="+mn-ea"/>
                <a:cs typeface="+mn-cs"/>
              </a:rPr>
              <a:t>性能が良</a:t>
            </a:r>
            <a:r>
              <a:rPr kumimoji="1" lang="ja-JP" altLang="en-US" sz="1200" kern="1200">
                <a:solidFill>
                  <a:schemeClr val="tx1"/>
                </a:solidFill>
                <a:effectLst/>
                <a:latin typeface="+mn-lt"/>
                <a:ea typeface="+mn-ea"/>
                <a:cs typeface="+mn-cs"/>
              </a:rPr>
              <a:t>いことになります</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赤が提案手法、緑が先行手法、青が</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結果として、先行</a:t>
            </a:r>
            <a:r>
              <a:rPr kumimoji="1" lang="ja-JP" altLang="en-US" sz="1200" kern="1200">
                <a:solidFill>
                  <a:schemeClr val="tx1"/>
                </a:solidFill>
                <a:effectLst/>
                <a:latin typeface="+mn-lt"/>
                <a:ea typeface="+mn-ea"/>
                <a:cs typeface="+mn-cs"/>
              </a:rPr>
              <a:t>手法</a:t>
            </a:r>
            <a:r>
              <a:rPr kumimoji="1" lang="ja-JP" altLang="ja-JP" sz="1200" kern="1200">
                <a:solidFill>
                  <a:schemeClr val="tx1"/>
                </a:solidFill>
                <a:effectLst/>
                <a:latin typeface="+mn-lt"/>
                <a:ea typeface="+mn-ea"/>
                <a:cs typeface="+mn-cs"/>
              </a:rPr>
              <a:t>よりも平均で</a:t>
            </a:r>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0.03</a:t>
            </a:r>
            <a:r>
              <a:rPr kumimoji="1" lang="ja-JP" altLang="en-US" sz="1200" kern="1200">
                <a:solidFill>
                  <a:schemeClr val="tx1"/>
                </a:solidFill>
                <a:effectLst/>
                <a:latin typeface="+mn-lt"/>
                <a:ea typeface="+mn-ea"/>
                <a:cs typeface="+mn-cs"/>
              </a:rPr>
              <a:t>ビット</a:t>
            </a:r>
            <a:r>
              <a:rPr kumimoji="1" lang="en-US"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ピクセル</a:t>
            </a:r>
            <a:r>
              <a:rPr kumimoji="1" lang="ja-JP" altLang="ja-JP" sz="1200" kern="1200">
                <a:solidFill>
                  <a:schemeClr val="tx1"/>
                </a:solidFill>
                <a:effectLst/>
                <a:latin typeface="+mn-lt"/>
                <a:ea typeface="+mn-ea"/>
                <a:cs typeface="+mn-cs"/>
              </a:rPr>
              <a:t>程度</a:t>
            </a:r>
            <a:r>
              <a:rPr kumimoji="1" lang="ja-JP" altLang="en-US" sz="1200" kern="1200">
                <a:solidFill>
                  <a:schemeClr val="tx1"/>
                </a:solidFill>
                <a:effectLst/>
                <a:latin typeface="+mn-lt"/>
                <a:ea typeface="+mn-ea"/>
                <a:cs typeface="+mn-cs"/>
              </a:rPr>
              <a:t>、情報量を少なく、保存できるという、結果になったため、本手法は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法よりも、効率的な優先度だといえます</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24</a:t>
            </a:fld>
            <a:endParaRPr kumimoji="1" lang="ja-JP" altLang="en-US"/>
          </a:p>
        </p:txBody>
      </p:sp>
    </p:spTree>
    <p:extLst>
      <p:ext uri="{BB962C8B-B14F-4D97-AF65-F5344CB8AC3E}">
        <p14:creationId xmlns:p14="http://schemas.microsoft.com/office/powerpoint/2010/main" val="763550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次に、優劣の決定の結果です。横軸が基底番号、縦軸が頻度を表しています。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左は、基底数３で使われる基底の、ヒストグラムで、右は、その優劣の結果になります。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これによって、一番頻度の高い</a:t>
            </a:r>
            <a:r>
              <a:rPr kumimoji="1" lang="en-US" altLang="ja-JP" sz="1200" kern="1200">
                <a:solidFill>
                  <a:schemeClr val="tx1"/>
                </a:solidFill>
                <a:effectLst/>
                <a:latin typeface="+mn-lt"/>
                <a:ea typeface="+mn-ea"/>
                <a:cs typeface="+mn-cs"/>
              </a:rPr>
              <a:t>50</a:t>
            </a:r>
            <a:r>
              <a:rPr kumimoji="1" lang="ja-JP" altLang="en-US" sz="1200" kern="1200">
                <a:solidFill>
                  <a:schemeClr val="tx1"/>
                </a:solidFill>
                <a:effectLst/>
                <a:latin typeface="+mn-lt"/>
                <a:ea typeface="+mn-ea"/>
                <a:cs typeface="+mn-cs"/>
              </a:rPr>
              <a:t>番の基底を使えば、基底数</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の特徴を、ある程度保存できる、ということになります。</a:t>
            </a:r>
            <a:endParaRPr kumimoji="1" lang="en-US" altLang="ja-JP"/>
          </a:p>
          <a:p>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25</a:t>
            </a:fld>
            <a:endParaRPr kumimoji="1" lang="ja-JP" altLang="en-US"/>
          </a:p>
        </p:txBody>
      </p:sp>
    </p:spTree>
    <p:extLst>
      <p:ext uri="{BB962C8B-B14F-4D97-AF65-F5344CB8AC3E}">
        <p14:creationId xmlns:p14="http://schemas.microsoft.com/office/powerpoint/2010/main" val="2699244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26</a:t>
            </a:fld>
            <a:endParaRPr kumimoji="1" lang="ja-JP" altLang="en-US"/>
          </a:p>
        </p:txBody>
      </p:sp>
    </p:spTree>
    <p:extLst>
      <p:ext uri="{BB962C8B-B14F-4D97-AF65-F5344CB8AC3E}">
        <p14:creationId xmlns:p14="http://schemas.microsoft.com/office/powerpoint/2010/main" val="979844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最後にまとめです。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本手法では、</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では、課題に対して、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による画質改善量の比較、に基づいた優先度を提案しました。</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では、課題に対して、似たような特徴を保存可能な、基底の優劣を決定し、最終的な優先度を、求めるための指標を示しました。</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今後の展開としては、今回示した</a:t>
            </a:r>
            <a:r>
              <a:rPr kumimoji="1" lang="ja-JP" altLang="en-US" sz="1200" kern="1200">
                <a:solidFill>
                  <a:schemeClr val="tx1"/>
                </a:solidFill>
                <a:effectLst/>
                <a:latin typeface="+mn-lt"/>
                <a:ea typeface="+mn-ea"/>
                <a:cs typeface="+mn-cs"/>
              </a:rPr>
              <a:t>指標を基に、</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a:t>
            </a:r>
            <a:r>
              <a:rPr kumimoji="1" lang="ja-JP" altLang="ja-JP" sz="1200" kern="1200">
                <a:solidFill>
                  <a:schemeClr val="tx1"/>
                </a:solidFill>
                <a:effectLst/>
                <a:latin typeface="+mn-lt"/>
                <a:ea typeface="+mn-ea"/>
                <a:cs typeface="+mn-cs"/>
              </a:rPr>
              <a:t>の提案をおこないます。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以上で発表を終わります。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ご清聴ありがとうございました。</a:t>
            </a:r>
            <a:endParaRPr kumimoji="1" lang="en-US" altLang="ja-JP" sz="1200" kern="1200">
              <a:solidFill>
                <a:schemeClr val="tx1"/>
              </a:solidFill>
              <a:effectLst/>
              <a:latin typeface="+mn-lt"/>
              <a:ea typeface="+mn-ea"/>
              <a:cs typeface="+mn-cs"/>
            </a:endParaRPr>
          </a:p>
          <a:p>
            <a:endParaRPr kumimoji="1" lang="ja-JP" altLang="ja-JP" sz="1200" kern="1200">
              <a:solidFill>
                <a:schemeClr val="tx1"/>
              </a:solidFill>
              <a:effectLst/>
              <a:latin typeface="+mn-lt"/>
              <a:ea typeface="+mn-ea"/>
              <a:cs typeface="+mn-cs"/>
            </a:endParaRPr>
          </a:p>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27</a:t>
            </a:fld>
            <a:endParaRPr kumimoji="1" lang="ja-JP" altLang="en-US"/>
          </a:p>
        </p:txBody>
      </p:sp>
    </p:spTree>
    <p:extLst>
      <p:ext uri="{BB962C8B-B14F-4D97-AF65-F5344CB8AC3E}">
        <p14:creationId xmlns:p14="http://schemas.microsoft.com/office/powerpoint/2010/main" val="3030902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28</a:t>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領域分割の概要です。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それぞれ</a:t>
            </a:r>
            <a:r>
              <a:rPr kumimoji="1" lang="ja-JP" altLang="ja-JP" sz="1200" kern="1200">
                <a:solidFill>
                  <a:schemeClr val="tx1"/>
                </a:solidFill>
                <a:effectLst/>
                <a:latin typeface="+mn-lt"/>
                <a:ea typeface="+mn-ea"/>
                <a:cs typeface="+mn-cs"/>
              </a:rPr>
              <a:t>求めた優先度の低い基底から削減し、再構成画像を比較し、画質と情報量が優れている方へ分類します。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で扱う領域と</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で扱う領域に分割します。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29</a:t>
            </a:fld>
            <a:endParaRPr kumimoji="1" lang="ja-JP" altLang="en-US"/>
          </a:p>
        </p:txBody>
      </p:sp>
    </p:spTree>
    <p:extLst>
      <p:ext uri="{BB962C8B-B14F-4D97-AF65-F5344CB8AC3E}">
        <p14:creationId xmlns:p14="http://schemas.microsoft.com/office/powerpoint/2010/main" val="4138869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基底を用いる際、基底が固有であるため、</a:t>
            </a:r>
            <a:r>
              <a:rPr kumimoji="1" lang="ja-JP" altLang="en-US" sz="1200" kern="1200">
                <a:solidFill>
                  <a:schemeClr val="tx1"/>
                </a:solidFill>
                <a:effectLst/>
                <a:latin typeface="+mn-lt"/>
                <a:ea typeface="+mn-ea"/>
                <a:cs typeface="+mn-cs"/>
              </a:rPr>
              <a:t>圧縮データに加えて基底を</a:t>
            </a:r>
            <a:r>
              <a:rPr kumimoji="1" lang="ja-JP" altLang="ja-JP" sz="1200" kern="1200">
                <a:solidFill>
                  <a:schemeClr val="tx1"/>
                </a:solidFill>
                <a:effectLst/>
                <a:latin typeface="+mn-lt"/>
                <a:ea typeface="+mn-ea"/>
                <a:cs typeface="+mn-cs"/>
              </a:rPr>
              <a:t>共有しなければ再構成できません。</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この付加情報を減らしたいのですが、</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のような汎用的な量子化法が</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では確立されていません。</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そのため、効率的かつ汎用的な量子化法の確立が目標となります。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＠このスライドいる？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を使うメリット・デメリット</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＠そして、何がしたいのか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＠（少ない基底数で、画質を上げたい）</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＠これをやってる研究はないの？</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＠先行研究のシステム構成図</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2</a:t>
            </a:r>
            <a:r>
              <a:rPr kumimoji="1" lang="ja-JP" altLang="en-US" sz="1200" kern="1200">
                <a:solidFill>
                  <a:schemeClr val="tx1"/>
                </a:solidFill>
                <a:effectLst/>
                <a:latin typeface="+mn-lt"/>
                <a:ea typeface="+mn-ea"/>
                <a:cs typeface="+mn-cs"/>
              </a:rPr>
              <a:t>つの課題</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＠提案手法では先行研究とはどう違くて、なんでそうすればよくなると思ったのか？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＠具体的な説明はいらない説？</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＠符号化性能とは？</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＠構成を考える（用語の説明）</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ja-JP"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30</a:t>
            </a:fld>
            <a:endParaRPr kumimoji="1" lang="ja-JP" altLang="en-US"/>
          </a:p>
        </p:txBody>
      </p:sp>
    </p:spTree>
    <p:extLst>
      <p:ext uri="{BB962C8B-B14F-4D97-AF65-F5344CB8AC3E}">
        <p14:creationId xmlns:p14="http://schemas.microsoft.com/office/powerpoint/2010/main" val="3792647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現状の量子化法です。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では、パラメータを直接調整することで情報を削減していますが、</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ではその段階まで研究が進んでいないため、</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性能改善に有効な基底以外の係数を</a:t>
            </a:r>
            <a:r>
              <a:rPr kumimoji="1" lang="en-US" altLang="ja-JP" sz="1200" kern="120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にすることで、情報を削減しています。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そのため、符号化性能の改善に有効な基底を探す必要があります。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＠領域の枠をなくす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＠なくていい</a:t>
            </a:r>
            <a:endParaRPr kumimoji="1" lang="ja-JP"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31</a:t>
            </a:fld>
            <a:endParaRPr kumimoji="1" lang="ja-JP" altLang="en-US"/>
          </a:p>
        </p:txBody>
      </p:sp>
    </p:spTree>
    <p:extLst>
      <p:ext uri="{BB962C8B-B14F-4D97-AF65-F5344CB8AC3E}">
        <p14:creationId xmlns:p14="http://schemas.microsoft.com/office/powerpoint/2010/main" val="406362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先行研究では、</a:t>
            </a:r>
            <a:r>
              <a:rPr kumimoji="1" lang="en-US" altLang="ja-JP" sz="1200" kern="1200">
                <a:solidFill>
                  <a:schemeClr val="tx1"/>
                </a:solidFill>
                <a:effectLst/>
                <a:latin typeface="+mn-lt"/>
                <a:ea typeface="+mn-ea"/>
                <a:cs typeface="+mn-cs"/>
              </a:rPr>
              <a:t>MP</a:t>
            </a:r>
            <a:r>
              <a:rPr kumimoji="1" lang="ja-JP" altLang="ja-JP" sz="1200" kern="1200">
                <a:solidFill>
                  <a:schemeClr val="tx1"/>
                </a:solidFill>
                <a:effectLst/>
                <a:latin typeface="+mn-lt"/>
                <a:ea typeface="+mn-ea"/>
                <a:cs typeface="+mn-cs"/>
              </a:rPr>
              <a:t>法による基底優先度に基づいた領域分割と画像全体に対する重要基底の選出を行なうことで従来手法の性能を改善しました。</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ja-JP" sz="1200" kern="1200">
                <a:solidFill>
                  <a:schemeClr val="tx1"/>
                </a:solidFill>
                <a:effectLst/>
                <a:latin typeface="+mn-lt"/>
                <a:ea typeface="+mn-ea"/>
                <a:cs typeface="+mn-cs"/>
              </a:rPr>
              <a:t>法による基底優先度は、領域と基底の内積算出し、内積が大きいほど優先度が大きくなります。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領域と基底単一を比較しているため、</a:t>
            </a:r>
            <a:r>
              <a:rPr kumimoji="1" lang="ja-JP" altLang="ja-JP" sz="1200" kern="1200">
                <a:solidFill>
                  <a:schemeClr val="tx1"/>
                </a:solidFill>
                <a:effectLst/>
                <a:latin typeface="+mn-lt"/>
                <a:ea typeface="+mn-ea"/>
                <a:cs typeface="+mn-cs"/>
              </a:rPr>
              <a:t>各基底間の組み合わせが考慮されていないという課題が挙げられます。</a:t>
            </a: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a:t>
            </a:r>
          </a:p>
          <a:p>
            <a:r>
              <a:rPr kumimoji="1" lang="ja-JP" altLang="en-US" sz="1200" kern="1200">
                <a:solidFill>
                  <a:schemeClr val="tx1"/>
                </a:solidFill>
                <a:effectLst/>
                <a:latin typeface="+mn-lt"/>
                <a:ea typeface="+mn-ea"/>
                <a:cs typeface="+mn-cs"/>
              </a:rPr>
              <a:t>内積最大のものを抜く→全て行う</a:t>
            </a:r>
            <a:endParaRPr kumimoji="1" lang="en-US" altLang="ja-JP" sz="1200" kern="1200">
              <a:solidFill>
                <a:schemeClr val="tx1"/>
              </a:solidFill>
              <a:effectLst/>
              <a:latin typeface="+mn-lt"/>
              <a:ea typeface="+mn-ea"/>
              <a:cs typeface="+mn-cs"/>
            </a:endParaRPr>
          </a:p>
          <a:p>
            <a:r>
              <a:rPr kumimoji="1" lang="ja-JP" altLang="en-US"/>
              <a:t>元画像に類似している基底の順に優先度が決定されていく</a:t>
            </a:r>
            <a:endParaRPr kumimoji="1" lang="en-US" altLang="ja-JP"/>
          </a:p>
          <a:p>
            <a:endParaRPr kumimoji="1" lang="en-US" altLang="ja-JP"/>
          </a:p>
          <a:p>
            <a:r>
              <a:rPr kumimoji="1" lang="ja-JP" altLang="en-US"/>
              <a:t>＠どうして組み合わせが考慮されていない？</a:t>
            </a:r>
            <a:endParaRPr kumimoji="1" lang="en-US" altLang="ja-JP"/>
          </a:p>
          <a:p>
            <a:endParaRPr kumimoji="1" lang="en-US" altLang="ja-JP"/>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32</a:t>
            </a:fld>
            <a:endParaRPr kumimoji="1" lang="ja-JP" altLang="en-US"/>
          </a:p>
        </p:txBody>
      </p:sp>
    </p:spTree>
    <p:extLst>
      <p:ext uri="{BB962C8B-B14F-4D97-AF65-F5344CB8AC3E}">
        <p14:creationId xmlns:p14="http://schemas.microsoft.com/office/powerpoint/2010/main" val="1566821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基底選出法は、領域を基底一つだけで再構成したとき</a:t>
            </a:r>
            <a:r>
              <a:rPr kumimoji="1" lang="ja-JP" altLang="en-US" sz="1200" kern="1200">
                <a:solidFill>
                  <a:schemeClr val="tx1"/>
                </a:solidFill>
                <a:effectLst/>
                <a:latin typeface="+mn-lt"/>
                <a:ea typeface="+mn-ea"/>
                <a:cs typeface="+mn-cs"/>
              </a:rPr>
              <a:t>の</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を算出</a:t>
            </a:r>
            <a:r>
              <a:rPr kumimoji="1" lang="ja-JP" altLang="en-US" sz="1200" kern="1200">
                <a:solidFill>
                  <a:schemeClr val="tx1"/>
                </a:solidFill>
                <a:effectLst/>
                <a:latin typeface="+mn-lt"/>
                <a:ea typeface="+mn-ea"/>
                <a:cs typeface="+mn-cs"/>
              </a:rPr>
              <a:t>します。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は画質を表していて、低ければ低いほど画質が良いことを表しています。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これの</a:t>
            </a:r>
            <a:r>
              <a:rPr kumimoji="1" lang="ja-JP" altLang="ja-JP" sz="1200" kern="1200">
                <a:solidFill>
                  <a:schemeClr val="tx1"/>
                </a:solidFill>
                <a:effectLst/>
                <a:latin typeface="+mn-lt"/>
                <a:ea typeface="+mn-ea"/>
                <a:cs typeface="+mn-cs"/>
              </a:rPr>
              <a:t>全ての領域の</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を累計することで、全体的に有効な基底を選出しています。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全体に対して有効な基底を求めている</a:t>
            </a:r>
            <a:r>
              <a:rPr kumimoji="1" lang="ja-JP" altLang="ja-JP" sz="1200" kern="1200">
                <a:solidFill>
                  <a:schemeClr val="tx1"/>
                </a:solidFill>
                <a:effectLst/>
                <a:latin typeface="+mn-lt"/>
                <a:ea typeface="+mn-ea"/>
                <a:cs typeface="+mn-cs"/>
              </a:rPr>
              <a:t>ため、</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このように、</a:t>
            </a:r>
            <a:r>
              <a:rPr kumimoji="1" lang="ja-JP" altLang="ja-JP" sz="1200" kern="1200">
                <a:solidFill>
                  <a:schemeClr val="tx1"/>
                </a:solidFill>
                <a:effectLst/>
                <a:latin typeface="+mn-lt"/>
                <a:ea typeface="+mn-ea"/>
                <a:cs typeface="+mn-cs"/>
              </a:rPr>
              <a:t>基底数が増えたとき、メジャーな特徴に有効な基底ばかり増え、マイナーな特徴に有効な基底が選ばれにくい</a:t>
            </a:r>
            <a:r>
              <a:rPr kumimoji="1" lang="ja-JP" altLang="en-US" sz="1200" kern="1200">
                <a:solidFill>
                  <a:schemeClr val="tx1"/>
                </a:solidFill>
                <a:effectLst/>
                <a:latin typeface="+mn-lt"/>
                <a:ea typeface="+mn-ea"/>
                <a:cs typeface="+mn-cs"/>
              </a:rPr>
              <a:t>と言う課題があります</a:t>
            </a:r>
            <a:r>
              <a:rPr kumimoji="1" lang="ja-JP" altLang="ja-JP" sz="1200" kern="1200">
                <a:solidFill>
                  <a:schemeClr val="tx1"/>
                </a:solidFill>
                <a:effectLst/>
                <a:latin typeface="+mn-lt"/>
                <a:ea typeface="+mn-ea"/>
                <a:cs typeface="+mn-cs"/>
              </a:rPr>
              <a:t>。</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33</a:t>
            </a:fld>
            <a:endParaRPr kumimoji="1" lang="ja-JP" altLang="en-US"/>
          </a:p>
        </p:txBody>
      </p:sp>
    </p:spTree>
    <p:extLst>
      <p:ext uri="{BB962C8B-B14F-4D97-AF65-F5344CB8AC3E}">
        <p14:creationId xmlns:p14="http://schemas.microsoft.com/office/powerpoint/2010/main" val="2416604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まず初めに、基底の優先度です。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基底を一つだけで再構成したとき、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が一番小さくなる、画質が一番良くなる基底を除きます。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その後、除かれた基底と組み合わせたとき一番画質が良くなる基底を除きます。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これを基底がなくなるまで続けることで、組み合わせを考慮した優先度を求めていきます。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34</a:t>
            </a:fld>
            <a:endParaRPr kumimoji="1" lang="ja-JP" altLang="en-US"/>
          </a:p>
        </p:txBody>
      </p:sp>
    </p:spTree>
    <p:extLst>
      <p:ext uri="{BB962C8B-B14F-4D97-AF65-F5344CB8AC3E}">
        <p14:creationId xmlns:p14="http://schemas.microsoft.com/office/powerpoint/2010/main" val="1044110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次に分類です。 </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領域と分割された時に、最適な基底数が出されます。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その時、このように基底数によって領域特徴が異なるため、基底数に沿って画像特徴の分類を行います。</a:t>
            </a:r>
          </a:p>
          <a:p>
            <a:endParaRPr kumimoji="1" lang="en-US" altLang="ja-JP"/>
          </a:p>
          <a:p>
            <a:r>
              <a:rPr kumimoji="1" lang="ja-JP" altLang="en-US"/>
              <a:t>＠基底数の説明（この基底数で保存が可能）</a:t>
            </a:r>
            <a:endParaRPr kumimoji="1" lang="en-US" altLang="ja-JP"/>
          </a:p>
          <a:p>
            <a:r>
              <a:rPr kumimoji="1" lang="ja-JP" altLang="en-US"/>
              <a:t>＠なんで分類するのか？</a:t>
            </a:r>
            <a:endParaRPr kumimoji="1" lang="en-US" altLang="ja-JP"/>
          </a:p>
          <a:p>
            <a:r>
              <a:rPr kumimoji="1" lang="ja-JP" altLang="en-US"/>
              <a:t>＠領域を再現するときに、基底のいらない領域やたくさんいる領域がある</a:t>
            </a:r>
            <a:endParaRPr kumimoji="1" lang="en-US" altLang="ja-JP"/>
          </a:p>
          <a:p>
            <a:r>
              <a:rPr kumimoji="1" lang="ja-JP" altLang="en-US"/>
              <a:t>＠一色他にして全ての領域で同じ基底数を使うのではなく、基底がいらない領域・たくさんいる領域があるから、分ける必要がある。</a:t>
            </a:r>
            <a:endParaRPr kumimoji="1" lang="en-US" altLang="ja-JP"/>
          </a:p>
          <a:p>
            <a:r>
              <a:rPr kumimoji="1" lang="ja-JP" altLang="en-US"/>
              <a:t>＠</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35</a:t>
            </a:fld>
            <a:endParaRPr kumimoji="1" lang="ja-JP" altLang="en-US"/>
          </a:p>
        </p:txBody>
      </p:sp>
    </p:spTree>
    <p:extLst>
      <p:ext uri="{BB962C8B-B14F-4D97-AF65-F5344CB8AC3E}">
        <p14:creationId xmlns:p14="http://schemas.microsoft.com/office/powerpoint/2010/main" val="2388916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36</a:t>
            </a:fld>
            <a:endParaRPr kumimoji="1" lang="ja-JP" altLang="en-US"/>
          </a:p>
        </p:txBody>
      </p:sp>
    </p:spTree>
    <p:extLst>
      <p:ext uri="{BB962C8B-B14F-4D97-AF65-F5344CB8AC3E}">
        <p14:creationId xmlns:p14="http://schemas.microsoft.com/office/powerpoint/2010/main" val="8533462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37</a:t>
            </a:fld>
            <a:endParaRPr kumimoji="1" lang="ja-JP" altLang="en-US"/>
          </a:p>
        </p:txBody>
      </p:sp>
    </p:spTree>
    <p:extLst>
      <p:ext uri="{BB962C8B-B14F-4D97-AF65-F5344CB8AC3E}">
        <p14:creationId xmlns:p14="http://schemas.microsoft.com/office/powerpoint/2010/main" val="3295506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38</a:t>
            </a:fld>
            <a:endParaRPr kumimoji="1" lang="ja-JP" altLang="en-US"/>
          </a:p>
        </p:txBody>
      </p:sp>
    </p:spTree>
    <p:extLst>
      <p:ext uri="{BB962C8B-B14F-4D97-AF65-F5344CB8AC3E}">
        <p14:creationId xmlns:p14="http://schemas.microsoft.com/office/powerpoint/2010/main" val="25786937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39</a:t>
            </a:fld>
            <a:endParaRPr kumimoji="1" lang="ja-JP" altLang="en-US"/>
          </a:p>
        </p:txBody>
      </p:sp>
    </p:spTree>
    <p:extLst>
      <p:ext uri="{BB962C8B-B14F-4D97-AF65-F5344CB8AC3E}">
        <p14:creationId xmlns:p14="http://schemas.microsoft.com/office/powerpoint/2010/main" val="42587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私が、</a:t>
            </a:r>
            <a:r>
              <a:rPr kumimoji="1" lang="ja-JP" altLang="ja-JP" sz="1200" kern="1200">
                <a:solidFill>
                  <a:schemeClr val="tx1"/>
                </a:solidFill>
                <a:effectLst/>
                <a:latin typeface="+mn-lt"/>
                <a:ea typeface="+mn-ea"/>
                <a:cs typeface="+mn-cs"/>
              </a:rPr>
              <a:t>研究を行なっている</a:t>
            </a:r>
            <a:r>
              <a:rPr kumimoji="1" lang="ja-JP" altLang="en-US" sz="1200" kern="1200">
                <a:solidFill>
                  <a:schemeClr val="tx1"/>
                </a:solidFill>
                <a:effectLst/>
                <a:latin typeface="+mn-lt"/>
                <a:ea typeface="+mn-ea"/>
                <a:cs typeface="+mn-cs"/>
              </a:rPr>
              <a:t>画像</a:t>
            </a:r>
            <a:r>
              <a:rPr kumimoji="1" lang="ja-JP" altLang="ja-JP" sz="1200" kern="1200">
                <a:solidFill>
                  <a:schemeClr val="tx1"/>
                </a:solidFill>
                <a:effectLst/>
                <a:latin typeface="+mn-lt"/>
                <a:ea typeface="+mn-ea"/>
                <a:cs typeface="+mn-cs"/>
              </a:rPr>
              <a:t>符号化とは、画像を効率よく伝送・保存するために</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情報を圧縮する技術です。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5G</a:t>
            </a:r>
            <a:r>
              <a:rPr kumimoji="1" lang="ja-JP" altLang="ja-JP" sz="1200" kern="1200">
                <a:solidFill>
                  <a:schemeClr val="tx1"/>
                </a:solidFill>
                <a:effectLst/>
                <a:latin typeface="+mn-lt"/>
                <a:ea typeface="+mn-ea"/>
                <a:cs typeface="+mn-cs"/>
              </a:rPr>
              <a:t>の普及やテレワークの推奨に伴い、扱う情報量が増えているため、なくてはならない技術です。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この画像符号化の従来手法として、離散コサイン変換</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があります。</a:t>
            </a:r>
          </a:p>
          <a:p>
            <a:endParaRPr kumimoji="1" lang="en-US" altLang="ja-JP">
              <a:solidFill>
                <a:schemeClr val="tx1"/>
              </a:solidFill>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a:t>
            </a:fld>
            <a:endParaRPr kumimoji="1" lang="ja-JP"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今回の提案手法の概要図と提案手法の新規性、実験を行なった部分です。</a:t>
            </a:r>
          </a:p>
          <a:p>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40</a:t>
            </a:fld>
            <a:endParaRPr kumimoji="1" lang="ja-JP" altLang="en-US"/>
          </a:p>
        </p:txBody>
      </p:sp>
    </p:spTree>
    <p:extLst>
      <p:ext uri="{BB962C8B-B14F-4D97-AF65-F5344CB8AC3E}">
        <p14:creationId xmlns:p14="http://schemas.microsoft.com/office/powerpoint/2010/main" val="33367203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41</a:t>
            </a:fld>
            <a:endParaRPr kumimoji="1" lang="ja-JP" altLang="en-US"/>
          </a:p>
        </p:txBody>
      </p:sp>
    </p:spTree>
    <p:extLst>
      <p:ext uri="{BB962C8B-B14F-4D97-AF65-F5344CB8AC3E}">
        <p14:creationId xmlns:p14="http://schemas.microsoft.com/office/powerpoint/2010/main" val="3921960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42</a:t>
            </a:fld>
            <a:endParaRPr kumimoji="1" lang="ja-JP" altLang="en-US"/>
          </a:p>
        </p:txBody>
      </p:sp>
    </p:spTree>
    <p:extLst>
      <p:ext uri="{BB962C8B-B14F-4D97-AF65-F5344CB8AC3E}">
        <p14:creationId xmlns:p14="http://schemas.microsoft.com/office/powerpoint/2010/main" val="11842627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43</a:t>
            </a:fld>
            <a:endParaRPr kumimoji="1" lang="ja-JP" altLang="en-US"/>
          </a:p>
        </p:txBody>
      </p:sp>
    </p:spTree>
    <p:extLst>
      <p:ext uri="{BB962C8B-B14F-4D97-AF65-F5344CB8AC3E}">
        <p14:creationId xmlns:p14="http://schemas.microsoft.com/office/powerpoint/2010/main" val="39071596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44</a:t>
            </a:fld>
            <a:endParaRPr kumimoji="1" lang="ja-JP" altLang="en-US"/>
          </a:p>
        </p:txBody>
      </p:sp>
    </p:spTree>
    <p:extLst>
      <p:ext uri="{BB962C8B-B14F-4D97-AF65-F5344CB8AC3E}">
        <p14:creationId xmlns:p14="http://schemas.microsoft.com/office/powerpoint/2010/main" val="1534935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45</a:t>
            </a:fld>
            <a:endParaRPr kumimoji="1" lang="ja-JP" altLang="en-US"/>
          </a:p>
        </p:txBody>
      </p:sp>
    </p:spTree>
    <p:extLst>
      <p:ext uri="{BB962C8B-B14F-4D97-AF65-F5344CB8AC3E}">
        <p14:creationId xmlns:p14="http://schemas.microsoft.com/office/powerpoint/2010/main" val="22964404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0.01dB</a:t>
            </a:r>
            <a:r>
              <a:rPr kumimoji="1" lang="ja-JP" altLang="en-US"/>
              <a:t>改善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46</a:t>
            </a:fld>
            <a:endParaRPr kumimoji="1" lang="ja-JP" altLang="en-US"/>
          </a:p>
        </p:txBody>
      </p:sp>
    </p:spTree>
    <p:extLst>
      <p:ext uri="{BB962C8B-B14F-4D97-AF65-F5344CB8AC3E}">
        <p14:creationId xmlns:p14="http://schemas.microsoft.com/office/powerpoint/2010/main" val="168666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は</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入力画像を基底関数群と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それを表すパラメータである係数</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によって</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することができます。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は、</a:t>
            </a:r>
            <a:r>
              <a:rPr kumimoji="1" lang="ja-JP" altLang="ja-JP" sz="1200" kern="1200">
                <a:solidFill>
                  <a:schemeClr val="tx1"/>
                </a:solidFill>
                <a:effectLst/>
                <a:latin typeface="+mn-lt"/>
                <a:ea typeface="+mn-ea"/>
                <a:cs typeface="+mn-cs"/>
              </a:rPr>
              <a:t>画像の</a:t>
            </a:r>
            <a:r>
              <a:rPr kumimoji="1" lang="ja-JP" altLang="en-US" sz="1200" kern="1200">
                <a:solidFill>
                  <a:schemeClr val="tx1"/>
                </a:solidFill>
                <a:effectLst/>
                <a:latin typeface="+mn-lt"/>
                <a:ea typeface="+mn-ea"/>
                <a:cs typeface="+mn-cs"/>
              </a:rPr>
              <a:t>肌のような、</a:t>
            </a:r>
            <a:r>
              <a:rPr kumimoji="1" lang="ja-JP" altLang="ja-JP" sz="1200" kern="1200">
                <a:solidFill>
                  <a:schemeClr val="tx1"/>
                </a:solidFill>
                <a:effectLst/>
                <a:latin typeface="+mn-lt"/>
                <a:ea typeface="+mn-ea"/>
                <a:cs typeface="+mn-cs"/>
              </a:rPr>
              <a:t>輝度変化の少ない部分の保存が</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得意な反面、</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たくさん圧縮した時、</a:t>
            </a:r>
            <a:r>
              <a:rPr kumimoji="1" lang="ja-JP" altLang="ja-JP" sz="1200" kern="1200">
                <a:solidFill>
                  <a:schemeClr val="tx1"/>
                </a:solidFill>
                <a:effectLst/>
                <a:latin typeface="+mn-lt"/>
                <a:ea typeface="+mn-ea"/>
                <a:cs typeface="+mn-cs"/>
              </a:rPr>
              <a:t>模様</a:t>
            </a:r>
            <a:r>
              <a:rPr kumimoji="1" lang="ja-JP" altLang="en-US" sz="1200" kern="1200">
                <a:solidFill>
                  <a:schemeClr val="tx1"/>
                </a:solidFill>
                <a:effectLst/>
                <a:latin typeface="+mn-lt"/>
                <a:ea typeface="+mn-ea"/>
                <a:cs typeface="+mn-cs"/>
              </a:rPr>
              <a:t>のように、</a:t>
            </a:r>
            <a:r>
              <a:rPr kumimoji="1" lang="ja-JP" altLang="ja-JP" sz="1200" kern="1200">
                <a:solidFill>
                  <a:schemeClr val="tx1"/>
                </a:solidFill>
                <a:effectLst/>
                <a:latin typeface="+mn-lt"/>
                <a:ea typeface="+mn-ea"/>
                <a:cs typeface="+mn-cs"/>
              </a:rPr>
              <a:t>輝度変化の激しい</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部分の保存が</a:t>
            </a:r>
            <a:r>
              <a:rPr kumimoji="1" lang="ja-JP" altLang="en-US" sz="1200" kern="1200">
                <a:solidFill>
                  <a:schemeClr val="tx1"/>
                </a:solidFill>
                <a:effectLst/>
                <a:latin typeface="+mn-lt"/>
                <a:ea typeface="+mn-ea"/>
                <a:cs typeface="+mn-cs"/>
              </a:rPr>
              <a:t>、苦手</a:t>
            </a:r>
            <a:r>
              <a:rPr kumimoji="1" lang="ja-JP" altLang="ja-JP" sz="1200" kern="1200">
                <a:solidFill>
                  <a:schemeClr val="tx1"/>
                </a:solidFill>
                <a:effectLst/>
                <a:latin typeface="+mn-lt"/>
                <a:ea typeface="+mn-ea"/>
                <a:cs typeface="+mn-cs"/>
              </a:rPr>
              <a:t>と言う課題があります。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の課題を補うための手法として、独立成分分析</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が注目されています。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は</a:t>
            </a:r>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と同様に</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基底とその</a:t>
            </a:r>
            <a:r>
              <a:rPr kumimoji="1" lang="ja-JP" altLang="en-US" sz="1200" kern="1200">
                <a:solidFill>
                  <a:schemeClr val="tx1"/>
                </a:solidFill>
                <a:effectLst/>
                <a:latin typeface="+mn-lt"/>
                <a:ea typeface="+mn-ea"/>
                <a:cs typeface="+mn-cs"/>
              </a:rPr>
              <a:t>係数</a:t>
            </a:r>
            <a:r>
              <a:rPr kumimoji="1" lang="ja-JP" altLang="ja-JP" sz="1200" kern="1200">
                <a:solidFill>
                  <a:schemeClr val="tx1"/>
                </a:solidFill>
                <a:effectLst/>
                <a:latin typeface="+mn-lt"/>
                <a:ea typeface="+mn-ea"/>
                <a:cs typeface="+mn-cs"/>
              </a:rPr>
              <a:t>で</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画像を</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できますが、</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では、</a:t>
            </a:r>
            <a:r>
              <a:rPr kumimoji="1" lang="ja-JP" altLang="ja-JP" sz="1200" kern="1200">
                <a:solidFill>
                  <a:schemeClr val="tx1"/>
                </a:solidFill>
                <a:effectLst/>
                <a:latin typeface="+mn-lt"/>
                <a:ea typeface="+mn-ea"/>
                <a:cs typeface="+mn-cs"/>
              </a:rPr>
              <a:t>基底が</a:t>
            </a:r>
            <a:r>
              <a:rPr kumimoji="1" lang="ja-JP" altLang="en-US" sz="1200" kern="1200">
                <a:solidFill>
                  <a:schemeClr val="tx1"/>
                </a:solidFill>
                <a:effectLst/>
                <a:latin typeface="+mn-lt"/>
                <a:ea typeface="+mn-ea"/>
                <a:cs typeface="+mn-cs"/>
              </a:rPr>
              <a:t>、全ての画像で</a:t>
            </a:r>
            <a:r>
              <a:rPr kumimoji="1" lang="ja-JP" altLang="ja-JP" sz="1200" kern="1200">
                <a:solidFill>
                  <a:schemeClr val="tx1"/>
                </a:solidFill>
                <a:effectLst/>
                <a:latin typeface="+mn-lt"/>
                <a:ea typeface="+mn-ea"/>
                <a:cs typeface="+mn-cs"/>
              </a:rPr>
              <a:t>同じである</a:t>
            </a:r>
            <a:r>
              <a:rPr kumimoji="1" lang="ja-JP" altLang="en-US" sz="1200" kern="1200">
                <a:solidFill>
                  <a:schemeClr val="tx1"/>
                </a:solidFill>
                <a:effectLst/>
                <a:latin typeface="+mn-lt"/>
                <a:ea typeface="+mn-ea"/>
                <a:cs typeface="+mn-cs"/>
              </a:rPr>
              <a:t>、のに対して</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では、</a:t>
            </a:r>
            <a:r>
              <a:rPr kumimoji="1" lang="ja-JP" altLang="ja-JP" sz="1200" kern="1200">
                <a:solidFill>
                  <a:schemeClr val="tx1"/>
                </a:solidFill>
                <a:effectLst/>
                <a:latin typeface="+mn-lt"/>
                <a:ea typeface="+mn-ea"/>
                <a:cs typeface="+mn-cs"/>
              </a:rPr>
              <a:t>基底関数が</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入力画像に</a:t>
            </a:r>
            <a:r>
              <a:rPr kumimoji="1" lang="ja-JP" altLang="en-US" sz="1200" kern="1200">
                <a:solidFill>
                  <a:schemeClr val="tx1"/>
                </a:solidFill>
                <a:effectLst/>
                <a:latin typeface="+mn-lt"/>
                <a:ea typeface="+mn-ea"/>
                <a:cs typeface="+mn-cs"/>
              </a:rPr>
              <a:t>対して、</a:t>
            </a:r>
            <a:r>
              <a:rPr kumimoji="1" lang="ja-JP" altLang="ja-JP" sz="1200" kern="1200">
                <a:solidFill>
                  <a:schemeClr val="tx1"/>
                </a:solidFill>
                <a:effectLst/>
                <a:latin typeface="+mn-lt"/>
                <a:ea typeface="+mn-ea"/>
                <a:cs typeface="+mn-cs"/>
              </a:rPr>
              <a:t>依存した固有の形</a:t>
            </a:r>
            <a:r>
              <a:rPr kumimoji="1" lang="ja-JP" altLang="en-US" sz="1200" kern="1200">
                <a:solidFill>
                  <a:schemeClr val="tx1"/>
                </a:solidFill>
                <a:effectLst/>
                <a:latin typeface="+mn-lt"/>
                <a:ea typeface="+mn-ea"/>
                <a:cs typeface="+mn-cs"/>
              </a:rPr>
              <a:t>に</a:t>
            </a:r>
            <a:r>
              <a:rPr kumimoji="1" lang="ja-JP" altLang="ja-JP" sz="1200" kern="1200">
                <a:solidFill>
                  <a:schemeClr val="tx1"/>
                </a:solidFill>
                <a:effectLst/>
                <a:latin typeface="+mn-lt"/>
                <a:ea typeface="+mn-ea"/>
                <a:cs typeface="+mn-cs"/>
              </a:rPr>
              <a:t>なっています。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よりも効率的に</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柄などの保存が</a:t>
            </a:r>
            <a:r>
              <a:rPr kumimoji="1" lang="ja-JP" altLang="en-US" sz="1200" kern="1200">
                <a:solidFill>
                  <a:schemeClr val="tx1"/>
                </a:solidFill>
                <a:effectLst/>
                <a:latin typeface="+mn-lt"/>
                <a:ea typeface="+mn-ea"/>
                <a:cs typeface="+mn-cs"/>
              </a:rPr>
              <a:t>できま</a:t>
            </a:r>
            <a:r>
              <a:rPr kumimoji="1" lang="ja-JP" altLang="ja-JP" sz="1200" kern="1200">
                <a:solidFill>
                  <a:schemeClr val="tx1"/>
                </a:solidFill>
                <a:effectLst/>
                <a:latin typeface="+mn-lt"/>
                <a:ea typeface="+mn-ea"/>
                <a:cs typeface="+mn-cs"/>
              </a:rPr>
              <a:t>す。</a:t>
            </a:r>
            <a:r>
              <a:rPr lang="ja-JP" altLang="ja-JP">
                <a:effectLst/>
              </a:rPr>
              <a:t> </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その、</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の</a:t>
            </a:r>
            <a:r>
              <a:rPr kumimoji="1" lang="ja-JP" altLang="en-US" sz="1200" kern="1200">
                <a:solidFill>
                  <a:schemeClr val="tx1"/>
                </a:solidFill>
                <a:effectLst/>
                <a:latin typeface="+mn-lt"/>
                <a:ea typeface="+mn-ea"/>
                <a:cs typeface="+mn-cs"/>
              </a:rPr>
              <a:t>それぞれ得意な領域に分けて、併用</a:t>
            </a:r>
            <a:r>
              <a:rPr kumimoji="1" lang="ja-JP" altLang="ja-JP" sz="1200" kern="1200">
                <a:solidFill>
                  <a:schemeClr val="tx1"/>
                </a:solidFill>
                <a:effectLst/>
                <a:latin typeface="+mn-lt"/>
                <a:ea typeface="+mn-ea"/>
                <a:cs typeface="+mn-cs"/>
              </a:rPr>
              <a:t>することで、</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の欠点を補うことを</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目指した手法が検討されています。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を用いるときのメリットは，たくさん圧縮するとき、</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よりも少ない情報量で、同じ画質を保存できます。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デメリットは、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の基底は、固有の形をしているため、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であれば、圧縮データのみで、元に戻せますが、</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は、このように</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基底を足してあげないと、元に戻せません。</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を使うとき、多くの基底を使ってしまうと、情報量が増えてしまいます。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8</a:t>
            </a:fld>
            <a:endParaRPr kumimoji="1" lang="ja-JP" altLang="en-US"/>
          </a:p>
        </p:txBody>
      </p:sp>
    </p:spTree>
    <p:extLst>
      <p:ext uri="{BB962C8B-B14F-4D97-AF65-F5344CB8AC3E}">
        <p14:creationId xmlns:p14="http://schemas.microsoft.com/office/powerpoint/2010/main" val="2174591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情報量が増えることの何が悪いのかというと、同じ画質を保存するとき、情報量が多くなってしまうと、効率が悪くなってしまうため、同じ画質でも、情報量が低ければ、その符号化方法は、性能がよいということにな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これは、圧縮時の</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の情報量です。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よりも、少ない基底数で保存できるので、情報量は低くなりますが、付加情報を加えた場合、このように</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のほうが性能が悪くなってしまいます。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を併用した手法では、</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が得意な領域を、併用することで、</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よりも、情報量を下げることができます。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しかし、全体で使う基底の種類を、考えていないため、基底の種類が多くなってしまいます。そのため、付加情報を加えた場合、</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よりも性能が悪くなってしまいます。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のように、全体で使う基底の種類を減らし、その少ない種類の基底でも、</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領域が得意な領域を見つけ、併用することで、</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よりも性能が良くなる、と考えられます。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9</a:t>
            </a:fld>
            <a:endParaRPr kumimoji="1" lang="ja-JP" altLang="en-US"/>
          </a:p>
        </p:txBody>
      </p:sp>
    </p:spTree>
    <p:extLst>
      <p:ext uri="{BB962C8B-B14F-4D97-AF65-F5344CB8AC3E}">
        <p14:creationId xmlns:p14="http://schemas.microsoft.com/office/powerpoint/2010/main" val="147964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3178" y="654050"/>
            <a:ext cx="7567642" cy="3155678"/>
          </a:xfrm>
        </p:spPr>
        <p:txBody>
          <a:bodyPr anchor="b">
            <a:normAutofit/>
          </a:bodyPr>
          <a:lstStyle>
            <a:lvl1pPr algn="ctr">
              <a:defRPr sz="48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サブタイトル 2"/>
          <p:cNvSpPr>
            <a:spLocks noGrp="1"/>
          </p:cNvSpPr>
          <p:nvPr>
            <p:ph type="subTitle" idx="1"/>
          </p:nvPr>
        </p:nvSpPr>
        <p:spPr>
          <a:xfrm>
            <a:off x="673178" y="4413250"/>
            <a:ext cx="7567642" cy="1670050"/>
          </a:xfrm>
        </p:spPr>
        <p:txBody>
          <a:bodyPr>
            <a:normAutofit/>
          </a:bodyPr>
          <a:lstStyle>
            <a:lvl1pPr marL="0" indent="0" algn="r">
              <a:buNone/>
              <a:defRPr sz="3200">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正方形/長方形 6"/>
          <p:cNvSpPr/>
          <p:nvPr userDrawn="1"/>
        </p:nvSpPr>
        <p:spPr>
          <a:xfrm>
            <a:off x="1018182" y="3968446"/>
            <a:ext cx="7107636" cy="112196"/>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73050" y="88900"/>
            <a:ext cx="7918450" cy="578427"/>
          </a:xfrm>
        </p:spPr>
        <p:txBody>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273050" y="901190"/>
            <a:ext cx="8604250" cy="5653955"/>
          </a:xfrm>
        </p:spPr>
        <p:txBody>
          <a:bodyPr>
            <a:normAutofit/>
          </a:bodyPr>
          <a:lstStyle>
            <a:lvl1pPr marL="228600" indent="-228600">
              <a:buClr>
                <a:srgbClr val="002060"/>
              </a:buClr>
              <a:buSzPct val="85000"/>
              <a:buFont typeface="Wingdings" panose="05000000000000000000" pitchFamily="2" charset="2"/>
              <a:buChar char="n"/>
              <a:defRPr sz="2400">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200">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8020050" y="88900"/>
            <a:ext cx="85725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
        <p:nvSpPr>
          <p:cNvPr id="9" name="正方形/長方形 8"/>
          <p:cNvSpPr/>
          <p:nvPr userDrawn="1"/>
        </p:nvSpPr>
        <p:spPr>
          <a:xfrm>
            <a:off x="0" y="667327"/>
            <a:ext cx="8191500"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0488" y="696753"/>
            <a:ext cx="8110438" cy="45719"/>
          </a:xfrm>
          <a:prstGeom prst="rect">
            <a:avLst/>
          </a:prstGeom>
          <a:gradFill flip="none" rotWithShape="1">
            <a:gsLst>
              <a:gs pos="8000">
                <a:schemeClr val="tx2"/>
              </a:gs>
              <a:gs pos="100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00307"/>
            <a:ext cx="7886700" cy="1749968"/>
          </a:xfrm>
        </p:spPr>
        <p:txBody>
          <a:bodyPr anchor="b">
            <a:noAutofit/>
          </a:bodyPr>
          <a:lstStyle>
            <a:lvl1pPr>
              <a:defRPr sz="66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7" name="コンテンツ プレースホルダー 2"/>
          <p:cNvSpPr>
            <a:spLocks noGrp="1"/>
          </p:cNvSpPr>
          <p:nvPr>
            <p:ph idx="13"/>
          </p:nvPr>
        </p:nvSpPr>
        <p:spPr>
          <a:xfrm>
            <a:off x="623888" y="3343704"/>
            <a:ext cx="7886700" cy="3211442"/>
          </a:xfrm>
        </p:spPr>
        <p:txBody>
          <a:bodyPr>
            <a:normAutofit/>
          </a:bodyPr>
          <a:lstStyle>
            <a:lvl1pPr marL="228600" indent="-228600">
              <a:buClr>
                <a:srgbClr val="002060"/>
              </a:buClr>
              <a:buSzPct val="85000"/>
              <a:buFont typeface="Wingdings" panose="05000000000000000000" pitchFamily="2" charset="2"/>
              <a:buChar char="n"/>
              <a:defRPr sz="2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4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正方形/長方形 7"/>
          <p:cNvSpPr/>
          <p:nvPr userDrawn="1"/>
        </p:nvSpPr>
        <p:spPr>
          <a:xfrm>
            <a:off x="0" y="3131043"/>
            <a:ext cx="7731524" cy="122044"/>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5"/>
          <p:cNvSpPr>
            <a:spLocks noGrp="1"/>
          </p:cNvSpPr>
          <p:nvPr>
            <p:ph type="sldNum" sz="quarter" idx="12"/>
          </p:nvPr>
        </p:nvSpPr>
        <p:spPr>
          <a:xfrm>
            <a:off x="7551420" y="88900"/>
            <a:ext cx="132588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4C72-A00F-41D9-8911-FDA808E68C3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20.png"/><Relationship Id="rId12"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9.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1.png"/><Relationship Id="rId7" Type="http://schemas.openxmlformats.org/officeDocument/2006/relationships/image" Target="../media/image39.png"/><Relationship Id="rId12"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0.png"/><Relationship Id="rId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20.png"/><Relationship Id="rId9"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9.png"/><Relationship Id="rId7"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0.png"/><Relationship Id="rId9" Type="http://schemas.openxmlformats.org/officeDocument/2006/relationships/image" Target="../media/image47.png"/></Relationships>
</file>

<file path=ppt/slides/_rels/slide3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20.png"/><Relationship Id="rId9"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4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4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4.png"/><Relationship Id="rId7"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52.png"/><Relationship Id="rId4" Type="http://schemas.openxmlformats.org/officeDocument/2006/relationships/image" Target="../media/image63.png"/></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77308" y="1100667"/>
            <a:ext cx="8361892" cy="3407833"/>
          </a:xfrm>
        </p:spPr>
        <p:txBody>
          <a:bodyPr>
            <a:noAutofit/>
          </a:bodyPr>
          <a:lstStyle/>
          <a:p>
            <a:br>
              <a:rPr lang="en-US" altLang="ja-JP" sz="2800"/>
            </a:br>
            <a:r>
              <a:rPr lang="ja-JP" altLang="en-US" sz="4400"/>
              <a:t>独立成分分析を用いた</a:t>
            </a:r>
            <a:br>
              <a:rPr lang="en-US" altLang="ja-JP" sz="4400"/>
            </a:br>
            <a:r>
              <a:rPr lang="ja-JP" altLang="en-US" sz="4400"/>
              <a:t>静止画像符号化における</a:t>
            </a:r>
            <a:br>
              <a:rPr lang="en-US" altLang="ja-JP" sz="4400"/>
            </a:br>
            <a:r>
              <a:rPr lang="ja-JP" altLang="en-US" sz="4400"/>
              <a:t>画質改善量に基づいた</a:t>
            </a:r>
            <a:br>
              <a:rPr lang="en-US" altLang="ja-JP" sz="4400"/>
            </a:br>
            <a:r>
              <a:rPr lang="ja-JP" altLang="en-US" sz="4400"/>
              <a:t>領域分割手法の提案</a:t>
            </a:r>
            <a:br>
              <a:rPr lang="en-US" altLang="ja-JP" sz="2800"/>
            </a:br>
            <a:br>
              <a:rPr lang="en-US" altLang="ja-JP" sz="2800"/>
            </a:br>
            <a:endParaRPr kumimoji="1" lang="ja-JP" altLang="en-US" sz="2400"/>
          </a:p>
        </p:txBody>
      </p:sp>
      <p:sp>
        <p:nvSpPr>
          <p:cNvPr id="3" name="サブタイトル 2"/>
          <p:cNvSpPr>
            <a:spLocks noGrp="1"/>
          </p:cNvSpPr>
          <p:nvPr>
            <p:ph type="subTitle" idx="1"/>
          </p:nvPr>
        </p:nvSpPr>
        <p:spPr>
          <a:xfrm>
            <a:off x="673178" y="4305300"/>
            <a:ext cx="7567642" cy="1778000"/>
          </a:xfrm>
        </p:spPr>
        <p:txBody>
          <a:bodyPr>
            <a:normAutofit lnSpcReduction="10000"/>
          </a:bodyPr>
          <a:lstStyle/>
          <a:p>
            <a:pPr>
              <a:spcBef>
                <a:spcPts val="1200"/>
              </a:spcBef>
            </a:pPr>
            <a:r>
              <a:rPr kumimoji="1" lang="en-US" altLang="ja-JP" sz="2400">
                <a:latin typeface="Times New Roman" panose="02020603050405020304" pitchFamily="18" charset="0"/>
                <a:cs typeface="Times New Roman" panose="02020603050405020304" pitchFamily="18" charset="0"/>
              </a:rPr>
              <a:t>2021/02/05</a:t>
            </a:r>
          </a:p>
          <a:p>
            <a:pPr>
              <a:spcBef>
                <a:spcPts val="1200"/>
              </a:spcBef>
            </a:pPr>
            <a:endParaRPr lang="en-US" altLang="ja-JP" sz="2400"/>
          </a:p>
          <a:p>
            <a:pPr>
              <a:spcBef>
                <a:spcPts val="1200"/>
              </a:spcBef>
            </a:pPr>
            <a:r>
              <a:rPr lang="ja-JP" altLang="en-US" sz="2400"/>
              <a:t>亀田研究室</a:t>
            </a:r>
            <a:r>
              <a:rPr lang="en-US" altLang="ja-JP" sz="2400"/>
              <a:t> </a:t>
            </a:r>
            <a:r>
              <a:rPr lang="ja-JP" altLang="en-US" sz="2400"/>
              <a:t>学部</a:t>
            </a:r>
            <a:r>
              <a:rPr lang="en-US" altLang="ja-JP" sz="2400"/>
              <a:t>4</a:t>
            </a:r>
            <a:r>
              <a:rPr lang="ja-JP" altLang="en-US" sz="2400"/>
              <a:t>年</a:t>
            </a:r>
            <a:endParaRPr lang="en-US" altLang="ja-JP" sz="2400"/>
          </a:p>
          <a:p>
            <a:pPr>
              <a:spcBef>
                <a:spcPts val="1200"/>
              </a:spcBef>
            </a:pPr>
            <a:r>
              <a:rPr lang="ja-JP" altLang="en-US" sz="2400"/>
              <a:t>中田</a:t>
            </a:r>
            <a:r>
              <a:rPr lang="en-US" altLang="ja-JP" sz="2400"/>
              <a:t> </a:t>
            </a:r>
            <a:r>
              <a:rPr lang="ja-JP" altLang="en-US" sz="2400"/>
              <a:t>雄大</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10</a:t>
            </a:fld>
            <a:endParaRPr lang="ja-JP" altLang="en-US"/>
          </a:p>
        </p:txBody>
      </p:sp>
      <p:sp>
        <p:nvSpPr>
          <p:cNvPr id="37" name="四角形 4">
            <a:extLst>
              <a:ext uri="{FF2B5EF4-FFF2-40B4-BE49-F238E27FC236}">
                <a16:creationId xmlns:a16="http://schemas.microsoft.com/office/drawing/2014/main" id="{9024B9FA-AEBC-4C41-99F4-1E5081AEE470}"/>
              </a:ext>
            </a:extLst>
          </p:cNvPr>
          <p:cNvSpPr/>
          <p:nvPr/>
        </p:nvSpPr>
        <p:spPr>
          <a:xfrm>
            <a:off x="374333" y="1232967"/>
            <a:ext cx="8395333" cy="1602356"/>
          </a:xfrm>
          <a:prstGeom prst="rect">
            <a:avLst/>
          </a:prstGeom>
          <a:solidFill>
            <a:schemeClr val="bg1"/>
          </a:solidFill>
          <a:ln w="57150" cmpd="thickThin">
            <a:solidFill>
              <a:srgbClr val="BBC000"/>
            </a:solidFill>
          </a:ln>
        </p:spPr>
        <p:style>
          <a:lnRef idx="3">
            <a:schemeClr val="lt1"/>
          </a:lnRef>
          <a:fillRef idx="1">
            <a:schemeClr val="accent1"/>
          </a:fillRef>
          <a:effectRef idx="1">
            <a:schemeClr val="accent1"/>
          </a:effectRef>
          <a:fontRef idx="minor">
            <a:schemeClr val="lt1"/>
          </a:fontRef>
        </p:style>
        <p:txBody>
          <a:bodyPr anchor="ctr" anchorCtr="1"/>
          <a:lstStyle/>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なるべく</a:t>
            </a:r>
            <a:r>
              <a:rPr lang="ja-JP" altLang="en-US" sz="2800">
                <a:solidFill>
                  <a:srgbClr val="FF0000"/>
                </a:solidFill>
                <a:sym typeface="+mn-ea"/>
              </a:rPr>
              <a:t>少ない種類</a:t>
            </a:r>
            <a:r>
              <a:rPr lang="ja-JP" altLang="en-US" sz="2800">
                <a:solidFill>
                  <a:schemeClr val="tx1">
                    <a:lumMod val="85000"/>
                    <a:lumOff val="15000"/>
                  </a:schemeClr>
                </a:solidFill>
                <a:sym typeface="+mn-ea"/>
              </a:rPr>
              <a:t>の基底で画質を保存できる</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en-US" altLang="ja-JP" sz="2800">
                <a:solidFill>
                  <a:schemeClr val="tx1">
                    <a:lumMod val="85000"/>
                    <a:lumOff val="15000"/>
                  </a:schemeClr>
                </a:solidFill>
                <a:sym typeface="+mn-ea"/>
              </a:rPr>
              <a:t>ICA</a:t>
            </a:r>
            <a:r>
              <a:rPr lang="ja-JP" altLang="en-US" sz="2800">
                <a:solidFill>
                  <a:schemeClr val="tx1">
                    <a:lumMod val="85000"/>
                    <a:lumOff val="15000"/>
                  </a:schemeClr>
                </a:solidFill>
                <a:sym typeface="+mn-ea"/>
              </a:rPr>
              <a:t>領域・基底を見つけ，</a:t>
            </a:r>
            <a:r>
              <a:rPr lang="en-US" altLang="ja-JP" sz="2800">
                <a:solidFill>
                  <a:schemeClr val="tx1">
                    <a:lumMod val="85000"/>
                    <a:lumOff val="15000"/>
                  </a:schemeClr>
                </a:solidFill>
                <a:sym typeface="+mn-ea"/>
              </a:rPr>
              <a:t>DCT</a:t>
            </a:r>
            <a:r>
              <a:rPr lang="ja-JP" altLang="en-US" sz="2800">
                <a:solidFill>
                  <a:schemeClr val="tx1">
                    <a:lumMod val="85000"/>
                    <a:lumOff val="15000"/>
                  </a:schemeClr>
                </a:solidFill>
                <a:sym typeface="+mn-ea"/>
              </a:rPr>
              <a:t>単独よりも</a:t>
            </a:r>
            <a:r>
              <a:rPr lang="ja-JP" altLang="en-US" sz="2800">
                <a:solidFill>
                  <a:schemeClr val="tx1"/>
                </a:solidFill>
                <a:sym typeface="+mn-ea"/>
              </a:rPr>
              <a:t>効率的</a:t>
            </a:r>
            <a:r>
              <a:rPr lang="ja-JP" altLang="en-US" sz="2800">
                <a:solidFill>
                  <a:schemeClr val="tx1">
                    <a:lumMod val="85000"/>
                    <a:lumOff val="15000"/>
                  </a:schemeClr>
                </a:solidFill>
                <a:sym typeface="+mn-ea"/>
              </a:rPr>
              <a:t>に</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画質を保存したい</a:t>
            </a:r>
          </a:p>
        </p:txBody>
      </p:sp>
      <p:sp>
        <p:nvSpPr>
          <p:cNvPr id="38" name="テキスト ボックス 33">
            <a:extLst>
              <a:ext uri="{FF2B5EF4-FFF2-40B4-BE49-F238E27FC236}">
                <a16:creationId xmlns:a16="http://schemas.microsoft.com/office/drawing/2014/main" id="{8F1F63DE-5D72-B547-9EEA-2F7996389690}"/>
              </a:ext>
            </a:extLst>
          </p:cNvPr>
          <p:cNvSpPr txBox="1"/>
          <p:nvPr/>
        </p:nvSpPr>
        <p:spPr>
          <a:xfrm>
            <a:off x="588492" y="825600"/>
            <a:ext cx="2071581" cy="523220"/>
          </a:xfrm>
          <a:prstGeom prst="rect">
            <a:avLst/>
          </a:prstGeom>
          <a:solidFill>
            <a:schemeClr val="bg1"/>
          </a:solidFill>
          <a:ln w="25400" cmpd="thinThick">
            <a:solidFill>
              <a:srgbClr val="BBC000"/>
            </a:solidFill>
          </a:ln>
        </p:spPr>
        <p:txBody>
          <a:bodyPr wrap="square" rtlCol="0">
            <a:spAutoFit/>
          </a:bodyPr>
          <a:lstStyle/>
          <a:p>
            <a:pPr algn="ctr"/>
            <a:r>
              <a:rPr lang="ja-JP" altLang="en-US" sz="2800"/>
              <a:t>やりたいこと</a:t>
            </a:r>
            <a:endParaRPr kumimoji="1" lang="ja-JP" altLang="en-US" sz="2800"/>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3064208"/>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a:t>
            </a:r>
            <a:endParaRPr kumimoji="1" lang="ja-JP" altLang="en-US" sz="2800"/>
          </a:p>
        </p:txBody>
      </p:sp>
      <p:sp>
        <p:nvSpPr>
          <p:cNvPr id="51" name="テキスト ボックス 50">
            <a:extLst>
              <a:ext uri="{FF2B5EF4-FFF2-40B4-BE49-F238E27FC236}">
                <a16:creationId xmlns:a16="http://schemas.microsoft.com/office/drawing/2014/main" id="{B7AFAA13-99B9-0740-AFFE-6CE5719CA3DC}"/>
              </a:ext>
            </a:extLst>
          </p:cNvPr>
          <p:cNvSpPr txBox="1"/>
          <p:nvPr/>
        </p:nvSpPr>
        <p:spPr>
          <a:xfrm>
            <a:off x="917208" y="3633547"/>
            <a:ext cx="7426022" cy="461665"/>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領域の画質を合わせて，情報量を比較</a:t>
            </a:r>
            <a:endParaRPr kumimoji="1" lang="en-US" altLang="ja-JP" sz="2400"/>
          </a:p>
        </p:txBody>
      </p:sp>
      <p:sp>
        <p:nvSpPr>
          <p:cNvPr id="55" name="テキスト ボックス 54">
            <a:extLst>
              <a:ext uri="{FF2B5EF4-FFF2-40B4-BE49-F238E27FC236}">
                <a16:creationId xmlns:a16="http://schemas.microsoft.com/office/drawing/2014/main" id="{2763A161-0C8D-1742-BFA1-E70967F20EDD}"/>
              </a:ext>
            </a:extLst>
          </p:cNvPr>
          <p:cNvSpPr txBox="1"/>
          <p:nvPr/>
        </p:nvSpPr>
        <p:spPr>
          <a:xfrm>
            <a:off x="374333" y="4640195"/>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endParaRPr kumimoji="1" lang="ja-JP" altLang="en-US" sz="2800"/>
          </a:p>
        </p:txBody>
      </p:sp>
      <p:sp>
        <p:nvSpPr>
          <p:cNvPr id="56" name="テキスト ボックス 55">
            <a:extLst>
              <a:ext uri="{FF2B5EF4-FFF2-40B4-BE49-F238E27FC236}">
                <a16:creationId xmlns:a16="http://schemas.microsoft.com/office/drawing/2014/main" id="{F76C7799-B095-E04D-A839-B2AA0BD9B46F}"/>
              </a:ext>
            </a:extLst>
          </p:cNvPr>
          <p:cNvSpPr txBox="1"/>
          <p:nvPr/>
        </p:nvSpPr>
        <p:spPr>
          <a:xfrm>
            <a:off x="917208" y="5209534"/>
            <a:ext cx="7960092" cy="461665"/>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en-US" altLang="ja-JP" sz="2400"/>
              <a:t>ICA</a:t>
            </a:r>
            <a:r>
              <a:rPr lang="ja-JP" altLang="en-US" sz="2400"/>
              <a:t>領域全体で使う基底の種類を減らして，情報量を比較</a:t>
            </a:r>
            <a:endParaRPr lang="en-US" altLang="ja-JP" sz="2400"/>
          </a:p>
        </p:txBody>
      </p:sp>
      <p:cxnSp>
        <p:nvCxnSpPr>
          <p:cNvPr id="57" name="直線コネクタ 56">
            <a:extLst>
              <a:ext uri="{FF2B5EF4-FFF2-40B4-BE49-F238E27FC236}">
                <a16:creationId xmlns:a16="http://schemas.microsoft.com/office/drawing/2014/main" id="{EE4EF05B-67E0-D449-8F96-380E65A41A9A}"/>
              </a:ext>
            </a:extLst>
          </p:cNvPr>
          <p:cNvCxnSpPr>
            <a:cxnSpLocks/>
          </p:cNvCxnSpPr>
          <p:nvPr/>
        </p:nvCxnSpPr>
        <p:spPr>
          <a:xfrm flipV="1">
            <a:off x="1445715" y="4058190"/>
            <a:ext cx="2995656" cy="1"/>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9E8052A7-9265-2B49-B05D-C4F61F6CBB06}"/>
              </a:ext>
            </a:extLst>
          </p:cNvPr>
          <p:cNvCxnSpPr>
            <a:cxnSpLocks/>
          </p:cNvCxnSpPr>
          <p:nvPr/>
        </p:nvCxnSpPr>
        <p:spPr>
          <a:xfrm flipV="1">
            <a:off x="3920129" y="5625034"/>
            <a:ext cx="2888175" cy="1"/>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38865E9-DE5E-B84B-A584-E3DD9F004F68}"/>
              </a:ext>
            </a:extLst>
          </p:cNvPr>
          <p:cNvSpPr txBox="1"/>
          <p:nvPr/>
        </p:nvSpPr>
        <p:spPr>
          <a:xfrm>
            <a:off x="1454939" y="4190707"/>
            <a:ext cx="6350560" cy="461665"/>
          </a:xfrm>
          <a:prstGeom prst="rect">
            <a:avLst/>
          </a:prstGeom>
          <a:noFill/>
          <a:ln w="25400">
            <a:solidFill>
              <a:schemeClr val="accent1">
                <a:lumMod val="60000"/>
                <a:lumOff val="40000"/>
              </a:schemeClr>
            </a:solidFill>
          </a:ln>
        </p:spPr>
        <p:txBody>
          <a:bodyPr wrap="square" rtlCol="0">
            <a:spAutoFit/>
          </a:bodyPr>
          <a:lstStyle/>
          <a:p>
            <a:pPr marL="342900" indent="-342900">
              <a:buClr>
                <a:srgbClr val="002060"/>
              </a:buClr>
              <a:buSzPct val="90000"/>
              <a:buFont typeface="Wingdings" pitchFamily="2" charset="2"/>
              <a:buChar char="ü"/>
            </a:pPr>
            <a:r>
              <a:rPr lang="ja-JP" altLang="en-US" sz="2400">
                <a:solidFill>
                  <a:srgbClr val="FF0000"/>
                </a:solidFill>
              </a:rPr>
              <a:t>領域</a:t>
            </a:r>
            <a:r>
              <a:rPr kumimoji="1" lang="ja-JP" altLang="en-US" sz="2400"/>
              <a:t>で，基底を減らすための</a:t>
            </a:r>
            <a:r>
              <a:rPr kumimoji="1" lang="ja-JP" altLang="en-US" sz="2400">
                <a:solidFill>
                  <a:srgbClr val="FF0000"/>
                </a:solidFill>
              </a:rPr>
              <a:t>優先度</a:t>
            </a:r>
            <a:r>
              <a:rPr lang="ja-JP" altLang="en-US" sz="2400"/>
              <a:t>を求める</a:t>
            </a:r>
            <a:endParaRPr kumimoji="1" lang="en-US" altLang="ja-JP" sz="2400"/>
          </a:p>
        </p:txBody>
      </p:sp>
      <p:sp>
        <p:nvSpPr>
          <p:cNvPr id="69" name="テキスト ボックス 68">
            <a:extLst>
              <a:ext uri="{FF2B5EF4-FFF2-40B4-BE49-F238E27FC236}">
                <a16:creationId xmlns:a16="http://schemas.microsoft.com/office/drawing/2014/main" id="{2160DA9B-E60D-B44B-A3E5-41143CBE0B1C}"/>
              </a:ext>
            </a:extLst>
          </p:cNvPr>
          <p:cNvSpPr txBox="1"/>
          <p:nvPr/>
        </p:nvSpPr>
        <p:spPr>
          <a:xfrm>
            <a:off x="1454939" y="5766696"/>
            <a:ext cx="7426021" cy="461665"/>
          </a:xfrm>
          <a:prstGeom prst="rect">
            <a:avLst/>
          </a:prstGeom>
          <a:noFill/>
          <a:ln w="25400">
            <a:solidFill>
              <a:schemeClr val="accent1">
                <a:lumMod val="60000"/>
                <a:lumOff val="40000"/>
              </a:schemeClr>
            </a:solidFill>
          </a:ln>
        </p:spPr>
        <p:txBody>
          <a:bodyPr wrap="square" rtlCol="0">
            <a:spAutoFit/>
          </a:bodyPr>
          <a:lstStyle/>
          <a:p>
            <a:pPr marL="342900" indent="-342900">
              <a:buClr>
                <a:srgbClr val="002060"/>
              </a:buClr>
              <a:buSzPct val="90000"/>
              <a:buFont typeface="Wingdings" pitchFamily="2" charset="2"/>
              <a:buChar char="ü"/>
            </a:pPr>
            <a:r>
              <a:rPr kumimoji="1" lang="en-US" altLang="ja-JP" sz="2400">
                <a:solidFill>
                  <a:srgbClr val="FF0000"/>
                </a:solidFill>
              </a:rPr>
              <a:t>ICA</a:t>
            </a:r>
            <a:r>
              <a:rPr kumimoji="1" lang="ja-JP" altLang="en-US" sz="2400">
                <a:solidFill>
                  <a:srgbClr val="FF0000"/>
                </a:solidFill>
              </a:rPr>
              <a:t>領域全体</a:t>
            </a:r>
            <a:r>
              <a:rPr lang="ja-JP" altLang="en-US" sz="2400"/>
              <a:t>で，基底を減らすための</a:t>
            </a:r>
            <a:r>
              <a:rPr lang="ja-JP" altLang="en-US" sz="2400">
                <a:solidFill>
                  <a:srgbClr val="FF0000"/>
                </a:solidFill>
              </a:rPr>
              <a:t>優先度</a:t>
            </a:r>
            <a:r>
              <a:rPr lang="ja-JP" altLang="en-US" sz="2400"/>
              <a:t>を求める</a:t>
            </a:r>
            <a:endParaRPr kumimoji="1" lang="en-US" altLang="ja-JP" sz="2400"/>
          </a:p>
        </p:txBody>
      </p:sp>
    </p:spTree>
    <p:extLst>
      <p:ext uri="{BB962C8B-B14F-4D97-AF65-F5344CB8AC3E}">
        <p14:creationId xmlns:p14="http://schemas.microsoft.com/office/powerpoint/2010/main" val="2519537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799461" y="5424973"/>
            <a:ext cx="1338828" cy="369332"/>
          </a:xfrm>
          <a:prstGeom prst="rect">
            <a:avLst/>
          </a:prstGeom>
        </p:spPr>
        <p:txBody>
          <a:bodyPr wrap="none">
            <a:spAutoFit/>
          </a:bodyPr>
          <a:lstStyle/>
          <a:p>
            <a:r>
              <a:rPr lang="ja-JP" altLang="en-US"/>
              <a:t>基底の選択</a:t>
            </a:r>
          </a:p>
        </p:txBody>
      </p:sp>
      <p:cxnSp>
        <p:nvCxnSpPr>
          <p:cNvPr id="53" name="直線コネクタ 52"/>
          <p:cNvCxnSpPr/>
          <p:nvPr/>
        </p:nvCxnSpPr>
        <p:spPr>
          <a:xfrm>
            <a:off x="2481575" y="2702721"/>
            <a:ext cx="1223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a:off x="1989930" y="3098621"/>
            <a:ext cx="0" cy="9360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52" idx="2"/>
          </p:cNvCxnSpPr>
          <p:nvPr/>
        </p:nvCxnSpPr>
        <p:spPr>
          <a:xfrm>
            <a:off x="4767459" y="4112976"/>
            <a:ext cx="0" cy="5402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5912129" y="5298084"/>
            <a:ext cx="11347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11</a:t>
            </a:fld>
            <a:endParaRPr lang="ja-JP" altLang="en-US"/>
          </a:p>
        </p:txBody>
      </p:sp>
      <p:cxnSp>
        <p:nvCxnSpPr>
          <p:cNvPr id="23" name="直線コネクタ 22"/>
          <p:cNvCxnSpPr/>
          <p:nvPr/>
        </p:nvCxnSpPr>
        <p:spPr>
          <a:xfrm>
            <a:off x="5835540" y="3630360"/>
            <a:ext cx="108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1373579" y="1510589"/>
            <a:ext cx="1107996" cy="369332"/>
          </a:xfrm>
          <a:prstGeom prst="rect">
            <a:avLst/>
          </a:prstGeom>
          <a:noFill/>
        </p:spPr>
        <p:txBody>
          <a:bodyPr wrap="none" rtlCol="0">
            <a:spAutoFit/>
          </a:bodyPr>
          <a:lstStyle/>
          <a:p>
            <a:r>
              <a:rPr lang="ja-JP" altLang="en-US"/>
              <a:t>入力画像</a:t>
            </a:r>
          </a:p>
        </p:txBody>
      </p:sp>
      <p:cxnSp>
        <p:nvCxnSpPr>
          <p:cNvPr id="26" name="直線コネクタ 25"/>
          <p:cNvCxnSpPr/>
          <p:nvPr/>
        </p:nvCxnSpPr>
        <p:spPr>
          <a:xfrm>
            <a:off x="3704607" y="1978525"/>
            <a:ext cx="0" cy="14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3704607" y="1978526"/>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5220912" y="1809966"/>
            <a:ext cx="16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591275" y="1552900"/>
            <a:ext cx="1359016" cy="574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a:t>DCT</a:t>
            </a:r>
            <a:r>
              <a:rPr lang="ja-JP" altLang="en-US"/>
              <a:t>で圧縮</a:t>
            </a:r>
          </a:p>
        </p:txBody>
      </p:sp>
      <p:sp>
        <p:nvSpPr>
          <p:cNvPr id="32" name="正方形/長方形 31"/>
          <p:cNvSpPr/>
          <p:nvPr/>
        </p:nvSpPr>
        <p:spPr>
          <a:xfrm>
            <a:off x="4555254" y="4653180"/>
            <a:ext cx="1768792" cy="76498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2000">
                <a:latin typeface="Times New Roman" panose="02020603050405020304" pitchFamily="18" charset="0"/>
                <a:cs typeface="Times New Roman" panose="02020603050405020304" pitchFamily="18" charset="0"/>
              </a:rPr>
              <a:t>累計画質</a:t>
            </a:r>
            <a:br>
              <a:rPr lang="en-US" altLang="ja-JP" sz="2000">
                <a:latin typeface="Times New Roman" panose="02020603050405020304" pitchFamily="18" charset="0"/>
                <a:cs typeface="Times New Roman" panose="02020603050405020304" pitchFamily="18" charset="0"/>
              </a:rPr>
            </a:br>
            <a:r>
              <a:rPr lang="ja-JP" altLang="en-US" sz="2000">
                <a:latin typeface="Times New Roman" panose="02020603050405020304" pitchFamily="18" charset="0"/>
                <a:cs typeface="Times New Roman" panose="02020603050405020304" pitchFamily="18" charset="0"/>
              </a:rPr>
              <a:t>改善量の比較</a:t>
            </a:r>
          </a:p>
        </p:txBody>
      </p:sp>
      <p:cxnSp>
        <p:nvCxnSpPr>
          <p:cNvPr id="34" name="直線コネクタ 33"/>
          <p:cNvCxnSpPr/>
          <p:nvPr/>
        </p:nvCxnSpPr>
        <p:spPr>
          <a:xfrm>
            <a:off x="5223540" y="3315478"/>
            <a:ext cx="61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5828437" y="2875833"/>
            <a:ext cx="108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5832722" y="2865314"/>
            <a:ext cx="0" cy="7650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571535" y="1196628"/>
            <a:ext cx="2196435" cy="261610"/>
          </a:xfrm>
          <a:prstGeom prst="rect">
            <a:avLst/>
          </a:prstGeom>
          <a:noFill/>
        </p:spPr>
        <p:txBody>
          <a:bodyPr wrap="none" rtlCol="0">
            <a:spAutoFit/>
          </a:bodyPr>
          <a:lstStyle/>
          <a:p>
            <a:r>
              <a:rPr lang="en-US" altLang="ja-JP" sz="1100">
                <a:latin typeface="Times New Roman" panose="02020603050405020304" pitchFamily="18" charset="0"/>
                <a:cs typeface="Times New Roman" panose="02020603050405020304" pitchFamily="18" charset="0"/>
              </a:rPr>
              <a:t>DCT</a:t>
            </a:r>
            <a:r>
              <a:rPr lang="ja-JP" altLang="en-US" sz="1100">
                <a:latin typeface="Times New Roman" panose="02020603050405020304" pitchFamily="18" charset="0"/>
                <a:cs typeface="Times New Roman" panose="02020603050405020304" pitchFamily="18" charset="0"/>
              </a:rPr>
              <a:t>符号化で画質が高くなる領域</a:t>
            </a:r>
          </a:p>
        </p:txBody>
      </p:sp>
      <p:sp>
        <p:nvSpPr>
          <p:cNvPr id="44" name="テキスト ボックス 43"/>
          <p:cNvSpPr txBox="1"/>
          <p:nvPr/>
        </p:nvSpPr>
        <p:spPr>
          <a:xfrm>
            <a:off x="4013028" y="2573883"/>
            <a:ext cx="1572866" cy="430887"/>
          </a:xfrm>
          <a:prstGeom prst="rect">
            <a:avLst/>
          </a:prstGeom>
          <a:noFill/>
        </p:spPr>
        <p:txBody>
          <a:bodyPr wrap="none" rtlCol="0">
            <a:spAutoFit/>
          </a:bodyPr>
          <a:lstStyle/>
          <a:p>
            <a:pPr algn="ctr"/>
            <a:r>
              <a:rPr lang="en-US" altLang="ja-JP" sz="1100">
                <a:latin typeface="Times New Roman" panose="02020603050405020304" pitchFamily="18" charset="0"/>
                <a:cs typeface="Times New Roman" panose="02020603050405020304" pitchFamily="18" charset="0"/>
              </a:rPr>
              <a:t>ICA</a:t>
            </a:r>
            <a:r>
              <a:rPr lang="ja-JP" altLang="en-US" sz="1100">
                <a:latin typeface="Times New Roman" panose="02020603050405020304" pitchFamily="18" charset="0"/>
                <a:cs typeface="Times New Roman" panose="02020603050405020304" pitchFamily="18" charset="0"/>
              </a:rPr>
              <a:t>基底を用いることで</a:t>
            </a:r>
            <a:br>
              <a:rPr lang="en-US" altLang="ja-JP" sz="1100">
                <a:latin typeface="Times New Roman" panose="02020603050405020304" pitchFamily="18" charset="0"/>
                <a:cs typeface="Times New Roman" panose="02020603050405020304" pitchFamily="18" charset="0"/>
              </a:rPr>
            </a:br>
            <a:r>
              <a:rPr lang="ja-JP" altLang="en-US" sz="1100">
                <a:latin typeface="Times New Roman" panose="02020603050405020304" pitchFamily="18" charset="0"/>
                <a:cs typeface="Times New Roman" panose="02020603050405020304" pitchFamily="18" charset="0"/>
              </a:rPr>
              <a:t>画質が高くなる領域</a:t>
            </a:r>
          </a:p>
        </p:txBody>
      </p:sp>
      <p:pic>
        <p:nvPicPr>
          <p:cNvPr id="46"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3139" y="1417166"/>
            <a:ext cx="1122719" cy="1122719"/>
          </a:xfrm>
          <a:prstGeom prst="rect">
            <a:avLst/>
          </a:prstGeom>
          <a:noFill/>
          <a:extLst>
            <a:ext uri="{909E8E84-426E-40DD-AFC4-6F175D3DCCD1}">
              <a14:hiddenFill xmlns:a14="http://schemas.microsoft.com/office/drawing/2010/main">
                <a:solidFill>
                  <a:srgbClr val="FFFFFF"/>
                </a:solidFill>
              </a14:hiddenFill>
            </a:ext>
          </a:extLst>
        </p:spPr>
      </p:pic>
      <p:pic>
        <p:nvPicPr>
          <p:cNvPr id="48" name="図 47" descr="C:\Users\kawamura\study\ゼミ\基底画像（永久保存版）\barbara.bmp"/>
          <p:cNvPicPr/>
          <p:nvPr/>
        </p:nvPicPr>
        <p:blipFill>
          <a:blip r:embed="rId4">
            <a:extLst>
              <a:ext uri="{28A0092B-C50C-407E-A947-70E740481C1C}">
                <a14:useLocalDpi xmlns:a14="http://schemas.microsoft.com/office/drawing/2010/main" val="0"/>
              </a:ext>
            </a:extLst>
          </a:blip>
          <a:srcRect/>
          <a:stretch>
            <a:fillRect/>
          </a:stretch>
        </p:blipFill>
        <p:spPr bwMode="auto">
          <a:xfrm>
            <a:off x="1266188" y="1881777"/>
            <a:ext cx="1425370" cy="1435496"/>
          </a:xfrm>
          <a:prstGeom prst="rect">
            <a:avLst/>
          </a:prstGeom>
          <a:noFill/>
          <a:ln>
            <a:noFill/>
          </a:ln>
        </p:spPr>
      </p:pic>
      <p:sp>
        <p:nvSpPr>
          <p:cNvPr id="51" name="テキスト ボックス 50"/>
          <p:cNvSpPr txBox="1"/>
          <p:nvPr/>
        </p:nvSpPr>
        <p:spPr>
          <a:xfrm>
            <a:off x="6592236" y="3346076"/>
            <a:ext cx="1359016" cy="558180"/>
          </a:xfrm>
          <a:prstGeom prst="rect">
            <a:avLst/>
          </a:prstGeom>
          <a:solidFill>
            <a:srgbClr val="FF8181"/>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a:t>ICA</a:t>
            </a:r>
            <a:r>
              <a:rPr lang="ja-JP" altLang="en-US"/>
              <a:t>で圧縮</a:t>
            </a:r>
          </a:p>
        </p:txBody>
      </p:sp>
      <p:pic>
        <p:nvPicPr>
          <p:cNvPr id="52" name="Picture 3" descr="C:\Users\kawamura\study\ゼミ\ICA_block.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292" y="2990642"/>
            <a:ext cx="1122334" cy="1122334"/>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ボックス 46"/>
          <p:cNvSpPr txBox="1"/>
          <p:nvPr/>
        </p:nvSpPr>
        <p:spPr>
          <a:xfrm>
            <a:off x="7145349" y="4147654"/>
            <a:ext cx="947695" cy="338554"/>
          </a:xfrm>
          <a:prstGeom prst="rect">
            <a:avLst/>
          </a:prstGeom>
          <a:noFill/>
        </p:spPr>
        <p:txBody>
          <a:bodyPr wrap="none" rtlCol="0">
            <a:spAutoFit/>
          </a:bodyPr>
          <a:lstStyle/>
          <a:p>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基底</a:t>
            </a:r>
          </a:p>
        </p:txBody>
      </p:sp>
      <p:pic>
        <p:nvPicPr>
          <p:cNvPr id="57" name="図 56"/>
          <p:cNvPicPr>
            <a:picLocks noChangeAspect="1"/>
          </p:cNvPicPr>
          <p:nvPr/>
        </p:nvPicPr>
        <p:blipFill>
          <a:blip r:embed="rId6"/>
          <a:stretch>
            <a:fillRect/>
          </a:stretch>
        </p:blipFill>
        <p:spPr>
          <a:xfrm>
            <a:off x="7049876" y="4466562"/>
            <a:ext cx="1140156" cy="1143907"/>
          </a:xfrm>
          <a:prstGeom prst="rect">
            <a:avLst/>
          </a:prstGeom>
        </p:spPr>
      </p:pic>
      <p:sp>
        <p:nvSpPr>
          <p:cNvPr id="58" name="フリーフォーム 57"/>
          <p:cNvSpPr/>
          <p:nvPr/>
        </p:nvSpPr>
        <p:spPr>
          <a:xfrm>
            <a:off x="7046895" y="4451180"/>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61" name="直線矢印コネクタ 60"/>
          <p:cNvCxnSpPr/>
          <p:nvPr/>
        </p:nvCxnSpPr>
        <p:spPr>
          <a:xfrm>
            <a:off x="3704607" y="3440910"/>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正方形/長方形 53"/>
          <p:cNvSpPr/>
          <p:nvPr/>
        </p:nvSpPr>
        <p:spPr>
          <a:xfrm>
            <a:off x="1218480" y="4066273"/>
            <a:ext cx="1584975" cy="1305185"/>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200"/>
          </a:p>
        </p:txBody>
      </p:sp>
      <p:sp>
        <p:nvSpPr>
          <p:cNvPr id="39" name="正方形/長方形 38">
            <a:extLst>
              <a:ext uri="{FF2B5EF4-FFF2-40B4-BE49-F238E27FC236}">
                <a16:creationId xmlns:a16="http://schemas.microsoft.com/office/drawing/2014/main" id="{A4321AF8-DBCC-FE48-BE6F-25DE00F8374D}"/>
              </a:ext>
            </a:extLst>
          </p:cNvPr>
          <p:cNvSpPr/>
          <p:nvPr/>
        </p:nvSpPr>
        <p:spPr>
          <a:xfrm>
            <a:off x="1221461" y="4226080"/>
            <a:ext cx="1581994" cy="1078363"/>
          </a:xfrm>
          <a:prstGeom prst="rect">
            <a:avLst/>
          </a:prstGeom>
          <a:noFill/>
          <a:ln w="38100">
            <a:no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2000">
                <a:latin typeface="Times New Roman" panose="02020603050405020304" pitchFamily="18" charset="0"/>
                <a:cs typeface="Times New Roman" panose="02020603050405020304" pitchFamily="18" charset="0"/>
              </a:rPr>
              <a:t>MP</a:t>
            </a:r>
            <a:r>
              <a:rPr lang="ja-JP" altLang="en-US" sz="2000">
                <a:latin typeface="Times New Roman" panose="02020603050405020304" pitchFamily="18" charset="0"/>
                <a:cs typeface="Times New Roman" panose="02020603050405020304" pitchFamily="18" charset="0"/>
              </a:rPr>
              <a:t>法による</a:t>
            </a:r>
            <a:endParaRPr lang="en-US" altLang="ja-JP" sz="2000">
              <a:latin typeface="Times New Roman" panose="02020603050405020304" pitchFamily="18" charset="0"/>
              <a:cs typeface="Times New Roman" panose="02020603050405020304" pitchFamily="18" charset="0"/>
            </a:endParaRPr>
          </a:p>
          <a:p>
            <a:pPr algn="ctr"/>
            <a:r>
              <a:rPr lang="ja-JP" altLang="en-US" sz="2000">
                <a:latin typeface="Times New Roman" panose="02020603050405020304" pitchFamily="18" charset="0"/>
                <a:cs typeface="Times New Roman" panose="02020603050405020304" pitchFamily="18" charset="0"/>
              </a:rPr>
              <a:t>基底優先度の決定</a:t>
            </a:r>
          </a:p>
        </p:txBody>
      </p:sp>
      <p:sp>
        <p:nvSpPr>
          <p:cNvPr id="42" name="タイトル 5">
            <a:extLst>
              <a:ext uri="{FF2B5EF4-FFF2-40B4-BE49-F238E27FC236}">
                <a16:creationId xmlns:a16="http://schemas.microsoft.com/office/drawing/2014/main" id="{13DF4133-D7F2-604F-9EE4-5F47C0361848}"/>
              </a:ext>
            </a:extLst>
          </p:cNvPr>
          <p:cNvSpPr>
            <a:spLocks noGrp="1"/>
          </p:cNvSpPr>
          <p:nvPr>
            <p:ph type="title"/>
          </p:nvPr>
        </p:nvSpPr>
        <p:spPr>
          <a:xfrm>
            <a:off x="273050" y="88900"/>
            <a:ext cx="7918450" cy="578427"/>
          </a:xfrm>
        </p:spPr>
        <p:txBody>
          <a:bodyPr>
            <a:normAutofit fontScale="90000"/>
          </a:bodyPr>
          <a:lstStyle/>
          <a:p>
            <a:r>
              <a:rPr lang="ja-JP" altLang="en-US"/>
              <a:t>先行研究</a:t>
            </a:r>
            <a:r>
              <a:rPr lang="en-US" altLang="ja-JP"/>
              <a:t> </a:t>
            </a:r>
            <a:r>
              <a:rPr lang="en-US" altLang="ja-JP" sz="3100"/>
              <a:t>-</a:t>
            </a:r>
            <a:r>
              <a:rPr lang="ja-JP" altLang="en-US" sz="3100"/>
              <a:t>システム構成図</a:t>
            </a:r>
            <a:endParaRPr lang="ja-JP" altLang="en-US"/>
          </a:p>
        </p:txBody>
      </p:sp>
      <p:cxnSp>
        <p:nvCxnSpPr>
          <p:cNvPr id="45" name="カギ線コネクタ 44">
            <a:extLst>
              <a:ext uri="{FF2B5EF4-FFF2-40B4-BE49-F238E27FC236}">
                <a16:creationId xmlns:a16="http://schemas.microsoft.com/office/drawing/2014/main" id="{9D3FC13B-D242-7243-93AA-FE907C17DF7A}"/>
              </a:ext>
            </a:extLst>
          </p:cNvPr>
          <p:cNvCxnSpPr>
            <a:cxnSpLocks/>
            <a:stCxn id="54" idx="3"/>
          </p:cNvCxnSpPr>
          <p:nvPr/>
        </p:nvCxnSpPr>
        <p:spPr>
          <a:xfrm flipV="1">
            <a:off x="2803455" y="2702721"/>
            <a:ext cx="501684" cy="2016145"/>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91849E94-C803-324F-BC65-037B13393BD4}"/>
              </a:ext>
            </a:extLst>
          </p:cNvPr>
          <p:cNvCxnSpPr>
            <a:cxnSpLocks/>
          </p:cNvCxnSpPr>
          <p:nvPr/>
        </p:nvCxnSpPr>
        <p:spPr>
          <a:xfrm flipV="1">
            <a:off x="5583183" y="3357829"/>
            <a:ext cx="2711" cy="12606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74D62EB9-AAE8-8F47-B724-A8A091637FDE}"/>
              </a:ext>
            </a:extLst>
          </p:cNvPr>
          <p:cNvSpPr/>
          <p:nvPr/>
        </p:nvSpPr>
        <p:spPr>
          <a:xfrm>
            <a:off x="870115" y="3774898"/>
            <a:ext cx="2271408" cy="201614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17BB835D-FFE9-E741-85BA-C6B348C9F86A}"/>
              </a:ext>
            </a:extLst>
          </p:cNvPr>
          <p:cNvSpPr/>
          <p:nvPr/>
        </p:nvSpPr>
        <p:spPr>
          <a:xfrm>
            <a:off x="4160330" y="4510281"/>
            <a:ext cx="2341900" cy="1592817"/>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517F13D0-DF2F-6D4C-9B2A-CEA57380C992}"/>
              </a:ext>
            </a:extLst>
          </p:cNvPr>
          <p:cNvSpPr txBox="1"/>
          <p:nvPr/>
        </p:nvSpPr>
        <p:spPr>
          <a:xfrm>
            <a:off x="6592629" y="2632346"/>
            <a:ext cx="1359016" cy="574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a:t>DCT</a:t>
            </a:r>
            <a:r>
              <a:rPr lang="ja-JP" altLang="en-US"/>
              <a:t>で圧縮</a:t>
            </a:r>
          </a:p>
        </p:txBody>
      </p:sp>
      <p:sp>
        <p:nvSpPr>
          <p:cNvPr id="49" name="正方形/長方形 48">
            <a:extLst>
              <a:ext uri="{FF2B5EF4-FFF2-40B4-BE49-F238E27FC236}">
                <a16:creationId xmlns:a16="http://schemas.microsoft.com/office/drawing/2014/main" id="{AE5F9260-B3C1-5243-B5FE-8DB635EC833D}"/>
              </a:ext>
            </a:extLst>
          </p:cNvPr>
          <p:cNvSpPr/>
          <p:nvPr/>
        </p:nvSpPr>
        <p:spPr>
          <a:xfrm>
            <a:off x="2413540" y="5437611"/>
            <a:ext cx="779829" cy="400110"/>
          </a:xfrm>
          <a:prstGeom prst="rect">
            <a:avLst/>
          </a:prstGeom>
        </p:spPr>
        <p:txBody>
          <a:bodyPr wrap="none">
            <a:spAutoFit/>
          </a:bodyPr>
          <a:lstStyle/>
          <a:p>
            <a:r>
              <a:rPr lang="en-US" altLang="ja-JP" sz="2000"/>
              <a:t>Step1</a:t>
            </a:r>
            <a:endParaRPr lang="ja-JP" altLang="en-US" sz="2000"/>
          </a:p>
        </p:txBody>
      </p:sp>
      <p:sp>
        <p:nvSpPr>
          <p:cNvPr id="50" name="正方形/長方形 49">
            <a:extLst>
              <a:ext uri="{FF2B5EF4-FFF2-40B4-BE49-F238E27FC236}">
                <a16:creationId xmlns:a16="http://schemas.microsoft.com/office/drawing/2014/main" id="{DD7EC9FA-5BF7-7745-824A-7CAF4813A6B2}"/>
              </a:ext>
            </a:extLst>
          </p:cNvPr>
          <p:cNvSpPr/>
          <p:nvPr/>
        </p:nvSpPr>
        <p:spPr>
          <a:xfrm>
            <a:off x="5767970" y="5748647"/>
            <a:ext cx="779829" cy="400110"/>
          </a:xfrm>
          <a:prstGeom prst="rect">
            <a:avLst/>
          </a:prstGeom>
        </p:spPr>
        <p:txBody>
          <a:bodyPr wrap="none">
            <a:spAutoFit/>
          </a:bodyPr>
          <a:lstStyle/>
          <a:p>
            <a:r>
              <a:rPr lang="en-US" altLang="ja-JP" sz="2000"/>
              <a:t>Step2</a:t>
            </a:r>
            <a:endParaRPr lang="ja-JP" altLang="en-US" sz="2000"/>
          </a:p>
        </p:txBody>
      </p:sp>
      <p:sp>
        <p:nvSpPr>
          <p:cNvPr id="40" name="テキストボックス 38">
            <a:extLst>
              <a:ext uri="{FF2B5EF4-FFF2-40B4-BE49-F238E27FC236}">
                <a16:creationId xmlns:a16="http://schemas.microsoft.com/office/drawing/2014/main" id="{B7C5A36F-4BA7-42D0-9E89-57F704D52DA2}"/>
              </a:ext>
            </a:extLst>
          </p:cNvPr>
          <p:cNvSpPr txBox="1"/>
          <p:nvPr/>
        </p:nvSpPr>
        <p:spPr>
          <a:xfrm>
            <a:off x="7116494" y="5610148"/>
            <a:ext cx="1005403" cy="338554"/>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84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217DA496-9667-4212-B00D-F4291D81C79D}"/>
              </a:ext>
            </a:extLst>
          </p:cNvPr>
          <p:cNvSpPr/>
          <p:nvPr/>
        </p:nvSpPr>
        <p:spPr>
          <a:xfrm>
            <a:off x="432200" y="4919506"/>
            <a:ext cx="4018043" cy="1361327"/>
          </a:xfrm>
          <a:prstGeom prst="rect">
            <a:avLst/>
          </a:prstGeom>
          <a:solidFill>
            <a:schemeClr val="accent6">
              <a:lumMod val="20000"/>
              <a:lumOff val="80000"/>
            </a:schemeClr>
          </a:solid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A3E1D2AA-CBE4-E847-87B9-D112CE4A4001}"/>
              </a:ext>
            </a:extLst>
          </p:cNvPr>
          <p:cNvSpPr/>
          <p:nvPr/>
        </p:nvSpPr>
        <p:spPr>
          <a:xfrm>
            <a:off x="434008" y="1030447"/>
            <a:ext cx="7945912" cy="913884"/>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a:t>先行研究</a:t>
            </a:r>
            <a:r>
              <a:rPr kumimoji="1" lang="en-US" altLang="ja-JP"/>
              <a:t> </a:t>
            </a:r>
            <a:r>
              <a:rPr lang="en-US" altLang="ja-JP" sz="3600"/>
              <a:t>-</a:t>
            </a:r>
            <a:r>
              <a:rPr kumimoji="1"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12</a:t>
            </a:fld>
            <a:endParaRPr lang="ja-JP" altLang="en-US"/>
          </a:p>
        </p:txBody>
      </p:sp>
      <p:sp>
        <p:nvSpPr>
          <p:cNvPr id="40" name="正方形/長方形 39"/>
          <p:cNvSpPr/>
          <p:nvPr/>
        </p:nvSpPr>
        <p:spPr>
          <a:xfrm>
            <a:off x="580510" y="799614"/>
            <a:ext cx="6983461" cy="461665"/>
          </a:xfrm>
          <a:prstGeom prst="rect">
            <a:avLst/>
          </a:prstGeom>
          <a:solidFill>
            <a:schemeClr val="bg1"/>
          </a:solidFill>
          <a:ln w="19050">
            <a:solidFill>
              <a:srgbClr val="FF0000"/>
            </a:solidFill>
          </a:ln>
        </p:spPr>
        <p:txBody>
          <a:bodyPr wrap="square">
            <a:spAutoFit/>
          </a:bodyPr>
          <a:lstStyle/>
          <a:p>
            <a:pPr algn="ctr"/>
            <a:r>
              <a:rPr lang="ja-JP" altLang="en-US" sz="2400">
                <a:latin typeface="Lucida Sans" panose="020B0602030504020204" pitchFamily="34" charset="0"/>
              </a:rPr>
              <a:t>画質改善量に基づく重要な</a:t>
            </a:r>
            <a:r>
              <a:rPr lang="en-US" altLang="ja-JP" sz="2400">
                <a:latin typeface="Lucida Sans" panose="020B0602030504020204" pitchFamily="34" charset="0"/>
              </a:rPr>
              <a:t>ICA</a:t>
            </a:r>
            <a:r>
              <a:rPr lang="ja-JP" altLang="en-US" sz="2400">
                <a:latin typeface="Lucida Sans" panose="020B0602030504020204" pitchFamily="34" charset="0"/>
              </a:rPr>
              <a:t>基底の選出</a:t>
            </a:r>
            <a:r>
              <a:rPr lang="en-US" altLang="ja-JP" sz="2400" baseline="30000">
                <a:latin typeface="Lucida Sans" panose="020B0602030504020204" pitchFamily="34" charset="0"/>
              </a:rPr>
              <a:t>[1]</a:t>
            </a:r>
            <a:endParaRPr lang="ja-JP" altLang="en-US" sz="2400">
              <a:latin typeface="Lucida Sans" panose="020B0602030504020204" pitchFamily="34" charset="0"/>
            </a:endParaRPr>
          </a:p>
        </p:txBody>
      </p:sp>
      <p:sp>
        <p:nvSpPr>
          <p:cNvPr id="61" name="正方形/長方形 60"/>
          <p:cNvSpPr/>
          <p:nvPr/>
        </p:nvSpPr>
        <p:spPr>
          <a:xfrm>
            <a:off x="132756" y="6439374"/>
            <a:ext cx="8928117" cy="369332"/>
          </a:xfrm>
          <a:prstGeom prst="rect">
            <a:avLst/>
          </a:prstGeom>
        </p:spPr>
        <p:txBody>
          <a:bodyPr wrap="square">
            <a:spAutoFit/>
          </a:bodyPr>
          <a:lstStyle/>
          <a:p>
            <a:r>
              <a:rPr lang="en-US" altLang="ja-JP" sz="900">
                <a:latin typeface="Lucida Sans" panose="020B0602030504020204" pitchFamily="34" charset="0"/>
              </a:rPr>
              <a:t>[1]  </a:t>
            </a:r>
            <a:r>
              <a:rPr lang="ja-JP" altLang="en-US" sz="900">
                <a:latin typeface="Lucida Sans" panose="020B0602030504020204" pitchFamily="34" charset="0"/>
              </a:rPr>
              <a:t>富樫篤士</a:t>
            </a:r>
            <a:r>
              <a:rPr lang="en-US" altLang="ja-JP" sz="900">
                <a:latin typeface="Lucida Sans" panose="020B0602030504020204" pitchFamily="34" charset="0"/>
              </a:rPr>
              <a:t>, </a:t>
            </a:r>
            <a:r>
              <a:rPr lang="ja-JP" altLang="en-US" sz="900">
                <a:latin typeface="Lucida Sans" panose="020B0602030504020204" pitchFamily="34" charset="0"/>
              </a:rPr>
              <a:t>亀田昌志</a:t>
            </a:r>
            <a:r>
              <a:rPr lang="en-US" altLang="ja-JP" sz="900">
                <a:latin typeface="Lucida Sans" panose="020B0602030504020204" pitchFamily="34" charset="0"/>
              </a:rPr>
              <a:t>,”</a:t>
            </a:r>
            <a:r>
              <a:rPr lang="ja-JP" altLang="en-US" sz="900">
                <a:latin typeface="Lucida Sans" panose="020B0602030504020204" pitchFamily="34" charset="0"/>
              </a:rPr>
              <a:t>独立成分分析を用いた静止画像符号化における画質改善量の比較に基づく重要な</a:t>
            </a:r>
            <a:r>
              <a:rPr lang="en-US" altLang="ja-JP" sz="900">
                <a:latin typeface="Lucida Sans" panose="020B0602030504020204" pitchFamily="34" charset="0"/>
              </a:rPr>
              <a:t>ICA</a:t>
            </a:r>
            <a:r>
              <a:rPr lang="ja-JP" altLang="en-US" sz="900">
                <a:latin typeface="Lucida Sans" panose="020B0602030504020204" pitchFamily="34" charset="0"/>
              </a:rPr>
              <a:t>基底の選出，</a:t>
            </a:r>
            <a:r>
              <a:rPr lang="en-US" altLang="ja-JP" sz="900">
                <a:latin typeface="Lucida Sans" panose="020B0602030504020204" pitchFamily="34" charset="0"/>
              </a:rPr>
              <a:t>”</a:t>
            </a:r>
            <a:r>
              <a:rPr lang="ja-JP" altLang="en-US" sz="900">
                <a:latin typeface="Lucida Sans" panose="020B0602030504020204" pitchFamily="34" charset="0"/>
              </a:rPr>
              <a:t>信学技報，</a:t>
            </a:r>
            <a:r>
              <a:rPr lang="en-US" altLang="ja-JP" sz="900">
                <a:latin typeface="Lucida Sans" panose="020B0602030504020204" pitchFamily="34" charset="0"/>
              </a:rPr>
              <a:t>vol.118</a:t>
            </a:r>
            <a:r>
              <a:rPr lang="ja-JP" altLang="en-US" sz="900">
                <a:latin typeface="Lucida Sans" panose="020B0602030504020204" pitchFamily="34" charset="0"/>
              </a:rPr>
              <a:t>，</a:t>
            </a:r>
            <a:r>
              <a:rPr lang="en-US" altLang="ja-JP" sz="900">
                <a:latin typeface="Lucida Sans" panose="020B0602030504020204" pitchFamily="34" charset="0"/>
              </a:rPr>
              <a:t>no.501</a:t>
            </a:r>
            <a:r>
              <a:rPr lang="ja-JP" altLang="en-US" sz="900">
                <a:latin typeface="Lucida Sans" panose="020B0602030504020204" pitchFamily="34" charset="0"/>
              </a:rPr>
              <a:t>，</a:t>
            </a:r>
            <a:r>
              <a:rPr lang="en-US" altLang="ja-JP" sz="900">
                <a:latin typeface="Lucida Sans" panose="020B0602030504020204" pitchFamily="34" charset="0"/>
              </a:rPr>
              <a:t>pp.153-158</a:t>
            </a:r>
            <a:r>
              <a:rPr lang="ja-JP" altLang="en-US" sz="900">
                <a:latin typeface="Lucida Sans" panose="020B0602030504020204" pitchFamily="34" charset="0"/>
              </a:rPr>
              <a:t>，</a:t>
            </a:r>
            <a:r>
              <a:rPr lang="en-US" altLang="ja-JP" sz="900">
                <a:latin typeface="Lucida Sans" panose="020B0602030504020204" pitchFamily="34" charset="0"/>
              </a:rPr>
              <a:t>(2019)</a:t>
            </a:r>
            <a:r>
              <a:rPr lang="ja-JP" altLang="en-US" sz="900">
                <a:latin typeface="Lucida Sans" panose="020B0602030504020204" pitchFamily="34" charset="0"/>
              </a:rPr>
              <a:t>．</a:t>
            </a:r>
            <a:endParaRPr lang="en-US" altLang="ja-JP" sz="900">
              <a:latin typeface="Lucida Sans" panose="020B0602030504020204" pitchFamily="34" charset="0"/>
            </a:endParaRPr>
          </a:p>
          <a:p>
            <a:r>
              <a:rPr lang="en" altLang="ja-JP" sz="900">
                <a:latin typeface="Lucida Sans" panose="020B0602030504020204" pitchFamily="34" charset="0"/>
                <a:ea typeface="MS PGothic" panose="020B0600070205080204" pitchFamily="34" charset="-128"/>
              </a:rPr>
              <a:t>[2]  </a:t>
            </a:r>
            <a:r>
              <a:rPr lang="en" altLang="ja-JP" sz="900" err="1">
                <a:latin typeface="Lucida Sans" panose="020B0602030504020204" pitchFamily="34" charset="0"/>
                <a:ea typeface="MS PGothic" panose="020B0600070205080204" pitchFamily="34" charset="-128"/>
              </a:rPr>
              <a:t>S.Mallat</a:t>
            </a:r>
            <a:r>
              <a:rPr lang="en" altLang="ja-JP" sz="900">
                <a:latin typeface="Lucida Sans" panose="020B0602030504020204" pitchFamily="34" charset="0"/>
                <a:ea typeface="MS PGothic" panose="020B0600070205080204" pitchFamily="34" charset="-128"/>
              </a:rPr>
              <a:t>, </a:t>
            </a:r>
            <a:r>
              <a:rPr lang="en" altLang="ja-JP" sz="900" err="1">
                <a:latin typeface="Lucida Sans" panose="020B0602030504020204" pitchFamily="34" charset="0"/>
                <a:ea typeface="MS PGothic" panose="020B0600070205080204" pitchFamily="34" charset="-128"/>
              </a:rPr>
              <a:t>A.Zhang</a:t>
            </a:r>
            <a:r>
              <a:rPr lang="en" altLang="ja-JP" sz="900">
                <a:latin typeface="Lucida Sans" panose="020B0602030504020204" pitchFamily="34" charset="0"/>
                <a:ea typeface="MS PGothic" panose="020B0600070205080204" pitchFamily="34" charset="-128"/>
              </a:rPr>
              <a:t>: “ Matching Pursuits with Time-Frequency Dictionaries,” IEEE Trans. on Signal Processing, vol.41, no.12, pp.3397-3415, (1993). </a:t>
            </a:r>
          </a:p>
        </p:txBody>
      </p:sp>
      <p:sp>
        <p:nvSpPr>
          <p:cNvPr id="29" name="正方形/長方形 28">
            <a:extLst>
              <a:ext uri="{FF2B5EF4-FFF2-40B4-BE49-F238E27FC236}">
                <a16:creationId xmlns:a16="http://schemas.microsoft.com/office/drawing/2014/main" id="{FA6BE063-5A12-124D-B9E9-64734B5E538B}"/>
              </a:ext>
            </a:extLst>
          </p:cNvPr>
          <p:cNvSpPr/>
          <p:nvPr/>
        </p:nvSpPr>
        <p:spPr>
          <a:xfrm>
            <a:off x="217051" y="217608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Step1</a:t>
            </a:r>
            <a:r>
              <a:rPr lang="ja-JP" altLang="en-US" sz="3200">
                <a:latin typeface="Lucida Sans" panose="020B0602030504020204" pitchFamily="34" charset="0"/>
                <a:ea typeface="ＭＳ ゴシック" panose="020B0609070205080204" pitchFamily="49" charset="-128"/>
              </a:rPr>
              <a:t>：</a:t>
            </a:r>
            <a:r>
              <a:rPr lang="en-US" altLang="ja-JP" sz="3200">
                <a:latin typeface="Lucida Sans" panose="020B0602030504020204" pitchFamily="34" charset="0"/>
                <a:ea typeface="ＭＳ ゴシック" panose="020B0609070205080204" pitchFamily="49" charset="-128"/>
              </a:rPr>
              <a:t>MP</a:t>
            </a:r>
            <a:r>
              <a:rPr lang="ja-JP" altLang="en-US" sz="3200">
                <a:latin typeface="Lucida Sans" panose="020B0602030504020204" pitchFamily="34" charset="0"/>
                <a:ea typeface="ＭＳ ゴシック" panose="020B0609070205080204" pitchFamily="49" charset="-128"/>
              </a:rPr>
              <a:t>法</a:t>
            </a:r>
            <a:endParaRPr lang="ja-JP" altLang="en-US" sz="3200">
              <a:latin typeface="ＭＳ ゴシック" panose="020B0609070205080204" pitchFamily="49" charset="-128"/>
              <a:ea typeface="ＭＳ ゴシック" panose="020B0609070205080204" pitchFamily="49" charset="-128"/>
            </a:endParaRPr>
          </a:p>
        </p:txBody>
      </p:sp>
      <p:sp>
        <p:nvSpPr>
          <p:cNvPr id="38" name="正方形/長方形 37">
            <a:extLst>
              <a:ext uri="{FF2B5EF4-FFF2-40B4-BE49-F238E27FC236}">
                <a16:creationId xmlns:a16="http://schemas.microsoft.com/office/drawing/2014/main" id="{5B4CE19E-2C00-7E47-8759-2892059AC3F5}"/>
              </a:ext>
            </a:extLst>
          </p:cNvPr>
          <p:cNvSpPr/>
          <p:nvPr/>
        </p:nvSpPr>
        <p:spPr>
          <a:xfrm>
            <a:off x="1205207" y="1344090"/>
            <a:ext cx="2339102" cy="461665"/>
          </a:xfrm>
          <a:prstGeom prst="rect">
            <a:avLst/>
          </a:prstGeom>
        </p:spPr>
        <p:txBody>
          <a:bodyPr wrap="none">
            <a:spAutoFit/>
          </a:bodyPr>
          <a:lstStyle/>
          <a:p>
            <a:pPr algn="ctr"/>
            <a:r>
              <a:rPr lang="en-US" altLang="ja-JP" sz="2400">
                <a:solidFill>
                  <a:schemeClr val="bg1"/>
                </a:solidFill>
                <a:latin typeface="Lucida Sans" panose="020B0602030504020204" pitchFamily="34" charset="0"/>
                <a:ea typeface="Tahoma" panose="020B0604030504040204" pitchFamily="34" charset="0"/>
                <a:cs typeface="Tahoma" panose="020B0604030504040204" pitchFamily="34" charset="0"/>
              </a:rPr>
              <a:t>Step1</a:t>
            </a:r>
            <a:r>
              <a:rPr lang="ja-JP" altLang="en-US" sz="2400">
                <a:solidFill>
                  <a:schemeClr val="bg1"/>
                </a:solidFill>
                <a:latin typeface="Lucida Sans" panose="020B0602030504020204" pitchFamily="34" charset="0"/>
                <a:ea typeface="Tahoma" panose="020B0604030504040204" pitchFamily="34" charset="0"/>
                <a:cs typeface="Tahoma" panose="020B0604030504040204" pitchFamily="34" charset="0"/>
              </a:rPr>
              <a:t>：</a:t>
            </a:r>
            <a:r>
              <a:rPr lang="en-US" altLang="ja-JP" sz="2400">
                <a:solidFill>
                  <a:schemeClr val="bg1"/>
                </a:solidFill>
                <a:latin typeface="Lucida Sans" panose="020B0602030504020204" pitchFamily="34" charset="0"/>
                <a:ea typeface="Tahoma" panose="020B0604030504040204" pitchFamily="34" charset="0"/>
                <a:cs typeface="Tahoma" panose="020B0604030504040204" pitchFamily="34" charset="0"/>
              </a:rPr>
              <a:t>MP</a:t>
            </a:r>
            <a:r>
              <a:rPr lang="ja-JP" altLang="en-US" sz="2400">
                <a:solidFill>
                  <a:schemeClr val="bg1"/>
                </a:solidFill>
                <a:latin typeface="Lucida Sans" panose="020B0602030504020204" pitchFamily="34" charset="0"/>
                <a:ea typeface="Tahoma" panose="020B0604030504040204" pitchFamily="34" charset="0"/>
                <a:cs typeface="Tahoma" panose="020B0604030504040204" pitchFamily="34" charset="0"/>
              </a:rPr>
              <a:t>法</a:t>
            </a:r>
            <a:r>
              <a:rPr lang="en-US" altLang="ja-JP" sz="2400" baseline="30000">
                <a:solidFill>
                  <a:schemeClr val="bg1"/>
                </a:solidFill>
                <a:latin typeface="Lucida Sans" panose="020B0602030504020204" pitchFamily="34" charset="0"/>
                <a:ea typeface="Tahoma" panose="020B0604030504040204" pitchFamily="34" charset="0"/>
                <a:cs typeface="Tahoma" panose="020B0604030504040204" pitchFamily="34" charset="0"/>
              </a:rPr>
              <a:t>[2]</a:t>
            </a:r>
            <a:endParaRPr lang="ja-JP" altLang="en-US" sz="2400">
              <a:solidFill>
                <a:schemeClr val="bg1"/>
              </a:solidFill>
              <a:latin typeface="Lucida Sans" panose="020B0602030504020204" pitchFamily="34" charset="0"/>
              <a:cs typeface="Tahoma" panose="020B0604030504040204" pitchFamily="34" charset="0"/>
            </a:endParaRPr>
          </a:p>
        </p:txBody>
      </p:sp>
      <p:sp>
        <p:nvSpPr>
          <p:cNvPr id="41" name="正方形/長方形 40">
            <a:extLst>
              <a:ext uri="{FF2B5EF4-FFF2-40B4-BE49-F238E27FC236}">
                <a16:creationId xmlns:a16="http://schemas.microsoft.com/office/drawing/2014/main" id="{AD923A43-4B40-2A48-A399-EC6F5F0800A0}"/>
              </a:ext>
            </a:extLst>
          </p:cNvPr>
          <p:cNvSpPr/>
          <p:nvPr/>
        </p:nvSpPr>
        <p:spPr>
          <a:xfrm>
            <a:off x="4246423" y="1342867"/>
            <a:ext cx="3794629" cy="461665"/>
          </a:xfrm>
          <a:prstGeom prst="rect">
            <a:avLst/>
          </a:prstGeom>
        </p:spPr>
        <p:txBody>
          <a:bodyPr wrap="none">
            <a:spAutoFit/>
          </a:bodyPr>
          <a:lstStyle/>
          <a:p>
            <a:pPr algn="ctr"/>
            <a:r>
              <a:rPr lang="en-US" altLang="ja-JP" sz="2400">
                <a:solidFill>
                  <a:schemeClr val="bg1"/>
                </a:solidFill>
                <a:latin typeface="Lucida Sans" panose="020B0602030504020204" pitchFamily="34" charset="0"/>
                <a:ea typeface="Tahoma" panose="020B0604030504040204" pitchFamily="34" charset="0"/>
                <a:cs typeface="Tahoma" panose="020B0604030504040204" pitchFamily="34" charset="0"/>
              </a:rPr>
              <a:t>Step2</a:t>
            </a:r>
            <a:r>
              <a:rPr lang="ja-JP" altLang="en-US" sz="2400">
                <a:solidFill>
                  <a:schemeClr val="bg1"/>
                </a:solidFill>
                <a:latin typeface="Lucida Sans" panose="020B0602030504020204" pitchFamily="34" charset="0"/>
                <a:ea typeface="Tahoma" panose="020B0604030504040204" pitchFamily="34" charset="0"/>
                <a:cs typeface="Tahoma" panose="020B0604030504040204" pitchFamily="34" charset="0"/>
              </a:rPr>
              <a:t>：累計の画質改善量</a:t>
            </a:r>
            <a:endParaRPr lang="ja-JP" altLang="en-US" sz="2400">
              <a:solidFill>
                <a:schemeClr val="bg1"/>
              </a:solidFill>
              <a:latin typeface="Lucida Sans" panose="020B0602030504020204" pitchFamily="34" charset="0"/>
              <a:cs typeface="Tahoma" panose="020B0604030504040204" pitchFamily="34" charset="0"/>
            </a:endParaRPr>
          </a:p>
        </p:txBody>
      </p:sp>
      <p:sp>
        <p:nvSpPr>
          <p:cNvPr id="42" name="テキスト ボックス 41">
            <a:extLst>
              <a:ext uri="{FF2B5EF4-FFF2-40B4-BE49-F238E27FC236}">
                <a16:creationId xmlns:a16="http://schemas.microsoft.com/office/drawing/2014/main" id="{4701944E-154A-3747-AAEE-17C380CE7CA3}"/>
              </a:ext>
            </a:extLst>
          </p:cNvPr>
          <p:cNvSpPr txBox="1"/>
          <p:nvPr/>
        </p:nvSpPr>
        <p:spPr>
          <a:xfrm>
            <a:off x="273050" y="2825989"/>
            <a:ext cx="2885776" cy="523220"/>
          </a:xfrm>
          <a:prstGeom prst="rect">
            <a:avLst/>
          </a:prstGeom>
          <a:noFill/>
        </p:spPr>
        <p:txBody>
          <a:bodyPr wrap="square" rtlCol="0">
            <a:spAutoFit/>
          </a:bodyPr>
          <a:lstStyle/>
          <a:p>
            <a:pPr marL="457200" indent="-457200">
              <a:buClr>
                <a:srgbClr val="002060"/>
              </a:buClr>
              <a:buSzPct val="90000"/>
              <a:buFont typeface="Wingdings" pitchFamily="2" charset="2"/>
              <a:buChar char="ü"/>
            </a:pPr>
            <a:r>
              <a:rPr lang="ja-JP" altLang="en-US" sz="2800"/>
              <a:t>考えるべきこと</a:t>
            </a:r>
            <a:endParaRPr kumimoji="1" lang="ja-JP" altLang="en-US" sz="2800"/>
          </a:p>
        </p:txBody>
      </p:sp>
      <p:sp>
        <p:nvSpPr>
          <p:cNvPr id="43" name="テキスト ボックス 42">
            <a:extLst>
              <a:ext uri="{FF2B5EF4-FFF2-40B4-BE49-F238E27FC236}">
                <a16:creationId xmlns:a16="http://schemas.microsoft.com/office/drawing/2014/main" id="{7196A21A-FD47-264A-B4D0-F76F6EDFE466}"/>
              </a:ext>
            </a:extLst>
          </p:cNvPr>
          <p:cNvSpPr txBox="1"/>
          <p:nvPr/>
        </p:nvSpPr>
        <p:spPr>
          <a:xfrm>
            <a:off x="675710" y="3366835"/>
            <a:ext cx="3731254"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solidFill>
                  <a:srgbClr val="FF0000"/>
                </a:solidFill>
              </a:rPr>
              <a:t>複数</a:t>
            </a:r>
            <a:r>
              <a:rPr kumimoji="1" lang="ja-JP" altLang="en-US" sz="2400"/>
              <a:t>種類の基底を</a:t>
            </a:r>
            <a:r>
              <a:rPr kumimoji="1" lang="ja-JP" altLang="en-US" sz="2400">
                <a:solidFill>
                  <a:srgbClr val="FF0000"/>
                </a:solidFill>
              </a:rPr>
              <a:t>組み合わせた比較</a:t>
            </a:r>
            <a:r>
              <a:rPr kumimoji="1" lang="ja-JP" altLang="en-US" sz="2400"/>
              <a:t>が多い</a:t>
            </a:r>
            <a:endParaRPr kumimoji="1" lang="en-US" altLang="ja-JP" sz="2400"/>
          </a:p>
        </p:txBody>
      </p:sp>
      <p:cxnSp>
        <p:nvCxnSpPr>
          <p:cNvPr id="44" name="直線コネクタ 43">
            <a:extLst>
              <a:ext uri="{FF2B5EF4-FFF2-40B4-BE49-F238E27FC236}">
                <a16:creationId xmlns:a16="http://schemas.microsoft.com/office/drawing/2014/main" id="{7E17D81D-6E50-4B40-8708-6ACBECBEFAD4}"/>
              </a:ext>
            </a:extLst>
          </p:cNvPr>
          <p:cNvCxnSpPr>
            <a:cxnSpLocks/>
          </p:cNvCxnSpPr>
          <p:nvPr/>
        </p:nvCxnSpPr>
        <p:spPr>
          <a:xfrm>
            <a:off x="4596814" y="2825989"/>
            <a:ext cx="0" cy="345484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8638B563-A9AF-5641-A1F7-A6587D32F08B}"/>
              </a:ext>
            </a:extLst>
          </p:cNvPr>
          <p:cNvSpPr txBox="1"/>
          <p:nvPr/>
        </p:nvSpPr>
        <p:spPr>
          <a:xfrm>
            <a:off x="388921" y="4999957"/>
            <a:ext cx="4018043" cy="1200329"/>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優先度の</a:t>
            </a:r>
            <a:r>
              <a:rPr lang="ja-JP" altLang="en-US" sz="2400">
                <a:solidFill>
                  <a:srgbClr val="FF0000"/>
                </a:solidFill>
              </a:rPr>
              <a:t>低い</a:t>
            </a:r>
            <a:r>
              <a:rPr lang="ja-JP" altLang="en-US" sz="2400"/>
              <a:t>基底同士は，画質よく保存するための最適な</a:t>
            </a:r>
            <a:r>
              <a:rPr lang="ja-JP" altLang="en-US" sz="2400">
                <a:solidFill>
                  <a:srgbClr val="FF0000"/>
                </a:solidFill>
              </a:rPr>
              <a:t>組み合わせ</a:t>
            </a:r>
            <a:endParaRPr kumimoji="1" lang="en-US" altLang="ja-JP" sz="2400">
              <a:solidFill>
                <a:srgbClr val="FF0000"/>
              </a:solidFill>
            </a:endParaRPr>
          </a:p>
        </p:txBody>
      </p:sp>
      <p:sp>
        <p:nvSpPr>
          <p:cNvPr id="47" name="テキスト ボックス 46">
            <a:extLst>
              <a:ext uri="{FF2B5EF4-FFF2-40B4-BE49-F238E27FC236}">
                <a16:creationId xmlns:a16="http://schemas.microsoft.com/office/drawing/2014/main" id="{086A6955-3A38-C648-B586-BDA91218693F}"/>
              </a:ext>
            </a:extLst>
          </p:cNvPr>
          <p:cNvSpPr txBox="1"/>
          <p:nvPr/>
        </p:nvSpPr>
        <p:spPr>
          <a:xfrm>
            <a:off x="4743386" y="2825989"/>
            <a:ext cx="2885776" cy="523220"/>
          </a:xfrm>
          <a:prstGeom prst="rect">
            <a:avLst/>
          </a:prstGeom>
          <a:noFill/>
        </p:spPr>
        <p:txBody>
          <a:bodyPr wrap="square" rtlCol="0">
            <a:spAutoFit/>
          </a:bodyPr>
          <a:lstStyle/>
          <a:p>
            <a:pPr marL="457200" indent="-457200">
              <a:buClr>
                <a:srgbClr val="002060"/>
              </a:buClr>
              <a:buSzPct val="90000"/>
              <a:buFont typeface="Wingdings" pitchFamily="2" charset="2"/>
              <a:buChar char="ü"/>
            </a:pPr>
            <a:r>
              <a:rPr kumimoji="1" lang="ja-JP" altLang="en-US" sz="2800"/>
              <a:t>先行手法</a:t>
            </a:r>
          </a:p>
        </p:txBody>
      </p:sp>
      <p:sp>
        <p:nvSpPr>
          <p:cNvPr id="48" name="テキスト ボックス 47">
            <a:extLst>
              <a:ext uri="{FF2B5EF4-FFF2-40B4-BE49-F238E27FC236}">
                <a16:creationId xmlns:a16="http://schemas.microsoft.com/office/drawing/2014/main" id="{FBD2DFC3-705B-6143-B8B3-4790061B5BEE}"/>
              </a:ext>
            </a:extLst>
          </p:cNvPr>
          <p:cNvSpPr txBox="1"/>
          <p:nvPr/>
        </p:nvSpPr>
        <p:spPr>
          <a:xfrm>
            <a:off x="5146046" y="3414335"/>
            <a:ext cx="3731254" cy="1200329"/>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en-US" altLang="ja-JP" sz="2400"/>
              <a:t>MP</a:t>
            </a:r>
            <a:r>
              <a:rPr kumimoji="1" lang="ja-JP" altLang="en-US" sz="2400"/>
              <a:t>法による，領域と</a:t>
            </a:r>
            <a:r>
              <a:rPr kumimoji="1" lang="ja-JP" altLang="en-US" sz="2400">
                <a:solidFill>
                  <a:srgbClr val="FF0000"/>
                </a:solidFill>
              </a:rPr>
              <a:t>一種類</a:t>
            </a:r>
            <a:r>
              <a:rPr kumimoji="1" lang="ja-JP" altLang="en-US" sz="2400"/>
              <a:t>の基底の類似度を比較</a:t>
            </a:r>
            <a:endParaRPr kumimoji="1" lang="en-US" altLang="ja-JP" sz="2400"/>
          </a:p>
        </p:txBody>
      </p:sp>
      <p:sp>
        <p:nvSpPr>
          <p:cNvPr id="49" name="テキスト ボックス 48">
            <a:extLst>
              <a:ext uri="{FF2B5EF4-FFF2-40B4-BE49-F238E27FC236}">
                <a16:creationId xmlns:a16="http://schemas.microsoft.com/office/drawing/2014/main" id="{7AC377F7-0A77-0341-95DF-986C00CF23EC}"/>
              </a:ext>
            </a:extLst>
          </p:cNvPr>
          <p:cNvSpPr txBox="1"/>
          <p:nvPr/>
        </p:nvSpPr>
        <p:spPr>
          <a:xfrm>
            <a:off x="5190451" y="5246726"/>
            <a:ext cx="3731254"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基底間の組み合わせが考慮されていない</a:t>
            </a:r>
            <a:endParaRPr kumimoji="1" lang="en-US" altLang="ja-JP" sz="2400"/>
          </a:p>
        </p:txBody>
      </p:sp>
      <p:cxnSp>
        <p:nvCxnSpPr>
          <p:cNvPr id="50" name="直線矢印コネクタ 49">
            <a:extLst>
              <a:ext uri="{FF2B5EF4-FFF2-40B4-BE49-F238E27FC236}">
                <a16:creationId xmlns:a16="http://schemas.microsoft.com/office/drawing/2014/main" id="{0BB314CF-07D4-4849-8F70-8B7AE1C3B5A0}"/>
              </a:ext>
            </a:extLst>
          </p:cNvPr>
          <p:cNvCxnSpPr>
            <a:cxnSpLocks/>
          </p:cNvCxnSpPr>
          <p:nvPr/>
        </p:nvCxnSpPr>
        <p:spPr>
          <a:xfrm>
            <a:off x="2541337" y="4344845"/>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AACD31C-9835-0245-91A7-257AC08FD70B}"/>
              </a:ext>
            </a:extLst>
          </p:cNvPr>
          <p:cNvCxnSpPr>
            <a:cxnSpLocks/>
          </p:cNvCxnSpPr>
          <p:nvPr/>
        </p:nvCxnSpPr>
        <p:spPr>
          <a:xfrm>
            <a:off x="7011671" y="4531847"/>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938CF662-BE4C-6240-8CFF-1A43BF036C41}"/>
              </a:ext>
            </a:extLst>
          </p:cNvPr>
          <p:cNvSpPr/>
          <p:nvPr/>
        </p:nvSpPr>
        <p:spPr>
          <a:xfrm>
            <a:off x="5146046" y="5159490"/>
            <a:ext cx="3864222" cy="1043567"/>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692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dissolv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dissolve">
                                      <p:cBhvr>
                                        <p:cTn id="18" dur="500"/>
                                        <p:tgtEl>
                                          <p:spTgt spid="5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dissolve">
                                      <p:cBhvr>
                                        <p:cTn id="21" dur="500"/>
                                        <p:tgtEl>
                                          <p:spTgt spid="4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dissolve">
                                      <p:cBhvr>
                                        <p:cTn id="2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6" grpId="0"/>
      <p:bldP spid="49" grpId="0"/>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77C6D321-582C-4C26-8DF9-4308E2113252}"/>
              </a:ext>
            </a:extLst>
          </p:cNvPr>
          <p:cNvSpPr/>
          <p:nvPr/>
        </p:nvSpPr>
        <p:spPr>
          <a:xfrm>
            <a:off x="294859" y="5785642"/>
            <a:ext cx="4013428" cy="799831"/>
          </a:xfrm>
          <a:prstGeom prst="rect">
            <a:avLst/>
          </a:prstGeom>
          <a:solidFill>
            <a:schemeClr val="accent6">
              <a:lumMod val="20000"/>
              <a:lumOff val="80000"/>
            </a:schemeClr>
          </a:solid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9532A69-0FBA-4E09-8927-0ED58913A718}"/>
              </a:ext>
            </a:extLst>
          </p:cNvPr>
          <p:cNvSpPr/>
          <p:nvPr/>
        </p:nvSpPr>
        <p:spPr>
          <a:xfrm>
            <a:off x="314496" y="4755299"/>
            <a:ext cx="3975489" cy="830996"/>
          </a:xfrm>
          <a:prstGeom prst="rect">
            <a:avLst/>
          </a:prstGeom>
          <a:solidFill>
            <a:schemeClr val="accent6">
              <a:lumMod val="20000"/>
              <a:lumOff val="80000"/>
            </a:schemeClr>
          </a:solid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a:t>先行研究</a:t>
            </a:r>
            <a:r>
              <a:rPr kumimoji="1" lang="en-US" altLang="ja-JP"/>
              <a:t> </a:t>
            </a:r>
            <a:r>
              <a:rPr lang="en-US" altLang="ja-JP" sz="3600"/>
              <a:t>-</a:t>
            </a:r>
            <a:r>
              <a:rPr kumimoji="1"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13</a:t>
            </a:fld>
            <a:endParaRPr lang="ja-JP" altLang="en-US"/>
          </a:p>
        </p:txBody>
      </p:sp>
      <p:sp>
        <p:nvSpPr>
          <p:cNvPr id="29" name="正方形/長方形 28">
            <a:extLst>
              <a:ext uri="{FF2B5EF4-FFF2-40B4-BE49-F238E27FC236}">
                <a16:creationId xmlns:a16="http://schemas.microsoft.com/office/drawing/2014/main" id="{FA6BE063-5A12-124D-B9E9-64734B5E538B}"/>
              </a:ext>
            </a:extLst>
          </p:cNvPr>
          <p:cNvSpPr/>
          <p:nvPr/>
        </p:nvSpPr>
        <p:spPr>
          <a:xfrm>
            <a:off x="217051" y="912077"/>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Step2</a:t>
            </a:r>
            <a:r>
              <a:rPr lang="ja-JP" altLang="en-US" sz="3200">
                <a:latin typeface="Lucida Sans" panose="020B0602030504020204" pitchFamily="34" charset="0"/>
                <a:ea typeface="ＭＳ ゴシック" panose="020B0609070205080204" pitchFamily="49" charset="-128"/>
              </a:rPr>
              <a:t>：累計の画質改善量</a:t>
            </a:r>
            <a:endParaRPr lang="ja-JP" altLang="en-US" sz="3200">
              <a:latin typeface="ＭＳ ゴシック" panose="020B0609070205080204" pitchFamily="49" charset="-128"/>
              <a:ea typeface="ＭＳ ゴシック" panose="020B0609070205080204" pitchFamily="49" charset="-128"/>
            </a:endParaRPr>
          </a:p>
        </p:txBody>
      </p:sp>
      <p:sp>
        <p:nvSpPr>
          <p:cNvPr id="42" name="テキスト ボックス 41">
            <a:extLst>
              <a:ext uri="{FF2B5EF4-FFF2-40B4-BE49-F238E27FC236}">
                <a16:creationId xmlns:a16="http://schemas.microsoft.com/office/drawing/2014/main" id="{4701944E-154A-3747-AAEE-17C380CE7CA3}"/>
              </a:ext>
            </a:extLst>
          </p:cNvPr>
          <p:cNvSpPr txBox="1"/>
          <p:nvPr/>
        </p:nvSpPr>
        <p:spPr>
          <a:xfrm>
            <a:off x="273050" y="1561978"/>
            <a:ext cx="2885776" cy="523220"/>
          </a:xfrm>
          <a:prstGeom prst="rect">
            <a:avLst/>
          </a:prstGeom>
          <a:noFill/>
        </p:spPr>
        <p:txBody>
          <a:bodyPr wrap="square" rtlCol="0">
            <a:spAutoFit/>
          </a:bodyPr>
          <a:lstStyle/>
          <a:p>
            <a:pPr marL="457200" indent="-457200">
              <a:buClr>
                <a:srgbClr val="002060"/>
              </a:buClr>
              <a:buSzPct val="90000"/>
              <a:buFont typeface="Wingdings" pitchFamily="2" charset="2"/>
              <a:buChar char="ü"/>
            </a:pPr>
            <a:r>
              <a:rPr lang="ja-JP" altLang="en-US" sz="2800"/>
              <a:t>考えるべきこと</a:t>
            </a:r>
            <a:endParaRPr kumimoji="1" lang="ja-JP" altLang="en-US" sz="2800"/>
          </a:p>
        </p:txBody>
      </p:sp>
      <p:sp>
        <p:nvSpPr>
          <p:cNvPr id="43" name="テキスト ボックス 42">
            <a:extLst>
              <a:ext uri="{FF2B5EF4-FFF2-40B4-BE49-F238E27FC236}">
                <a16:creationId xmlns:a16="http://schemas.microsoft.com/office/drawing/2014/main" id="{7196A21A-FD47-264A-B4D0-F76F6EDFE466}"/>
              </a:ext>
            </a:extLst>
          </p:cNvPr>
          <p:cNvSpPr txBox="1"/>
          <p:nvPr/>
        </p:nvSpPr>
        <p:spPr>
          <a:xfrm>
            <a:off x="393387" y="2149186"/>
            <a:ext cx="3993230" cy="1200329"/>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残せる基底個数の</a:t>
            </a:r>
            <a:r>
              <a:rPr lang="ja-JP" altLang="en-US" sz="2400">
                <a:solidFill>
                  <a:srgbClr val="FF0000"/>
                </a:solidFill>
              </a:rPr>
              <a:t>範囲</a:t>
            </a:r>
            <a:r>
              <a:rPr lang="ja-JP" altLang="en-US" sz="2400"/>
              <a:t>で，できるだけ多くの特徴を保存したい</a:t>
            </a:r>
            <a:endParaRPr kumimoji="1" lang="en-US" altLang="ja-JP" sz="2400"/>
          </a:p>
        </p:txBody>
      </p:sp>
      <p:cxnSp>
        <p:nvCxnSpPr>
          <p:cNvPr id="44" name="直線コネクタ 43">
            <a:extLst>
              <a:ext uri="{FF2B5EF4-FFF2-40B4-BE49-F238E27FC236}">
                <a16:creationId xmlns:a16="http://schemas.microsoft.com/office/drawing/2014/main" id="{7E17D81D-6E50-4B40-8708-6ACBECBEFAD4}"/>
              </a:ext>
            </a:extLst>
          </p:cNvPr>
          <p:cNvCxnSpPr>
            <a:cxnSpLocks/>
          </p:cNvCxnSpPr>
          <p:nvPr/>
        </p:nvCxnSpPr>
        <p:spPr>
          <a:xfrm>
            <a:off x="4573304" y="1758697"/>
            <a:ext cx="0" cy="4925383"/>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8638B563-A9AF-5641-A1F7-A6587D32F08B}"/>
              </a:ext>
            </a:extLst>
          </p:cNvPr>
          <p:cNvSpPr txBox="1"/>
          <p:nvPr/>
        </p:nvSpPr>
        <p:spPr>
          <a:xfrm>
            <a:off x="355942" y="4770881"/>
            <a:ext cx="3975489"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多くの異なった特徴を保存できる</a:t>
            </a:r>
            <a:r>
              <a:rPr kumimoji="1" lang="ja-JP" altLang="en-US" sz="2400">
                <a:solidFill>
                  <a:srgbClr val="FF0000"/>
                </a:solidFill>
              </a:rPr>
              <a:t>組み合わせ</a:t>
            </a:r>
            <a:endParaRPr kumimoji="1" lang="en-US" altLang="ja-JP" sz="2400">
              <a:solidFill>
                <a:srgbClr val="FF0000"/>
              </a:solidFill>
            </a:endParaRPr>
          </a:p>
        </p:txBody>
      </p:sp>
      <p:sp>
        <p:nvSpPr>
          <p:cNvPr id="47" name="テキスト ボックス 46">
            <a:extLst>
              <a:ext uri="{FF2B5EF4-FFF2-40B4-BE49-F238E27FC236}">
                <a16:creationId xmlns:a16="http://schemas.microsoft.com/office/drawing/2014/main" id="{086A6955-3A38-C648-B586-BDA91218693F}"/>
              </a:ext>
            </a:extLst>
          </p:cNvPr>
          <p:cNvSpPr txBox="1"/>
          <p:nvPr/>
        </p:nvSpPr>
        <p:spPr>
          <a:xfrm>
            <a:off x="4743386" y="1561978"/>
            <a:ext cx="2885776" cy="523220"/>
          </a:xfrm>
          <a:prstGeom prst="rect">
            <a:avLst/>
          </a:prstGeom>
          <a:noFill/>
        </p:spPr>
        <p:txBody>
          <a:bodyPr wrap="square" rtlCol="0">
            <a:spAutoFit/>
          </a:bodyPr>
          <a:lstStyle/>
          <a:p>
            <a:pPr marL="457200" indent="-457200">
              <a:buClr>
                <a:srgbClr val="002060"/>
              </a:buClr>
              <a:buSzPct val="90000"/>
              <a:buFont typeface="Wingdings" pitchFamily="2" charset="2"/>
              <a:buChar char="ü"/>
            </a:pPr>
            <a:r>
              <a:rPr kumimoji="1" lang="ja-JP" altLang="en-US" sz="2800"/>
              <a:t>先行手法</a:t>
            </a:r>
          </a:p>
        </p:txBody>
      </p:sp>
      <p:sp>
        <p:nvSpPr>
          <p:cNvPr id="48" name="テキスト ボックス 47">
            <a:extLst>
              <a:ext uri="{FF2B5EF4-FFF2-40B4-BE49-F238E27FC236}">
                <a16:creationId xmlns:a16="http://schemas.microsoft.com/office/drawing/2014/main" id="{FBD2DFC3-705B-6143-B8B3-4790061B5BEE}"/>
              </a:ext>
            </a:extLst>
          </p:cNvPr>
          <p:cNvSpPr txBox="1"/>
          <p:nvPr/>
        </p:nvSpPr>
        <p:spPr>
          <a:xfrm>
            <a:off x="4978216" y="2182505"/>
            <a:ext cx="3731254"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各</a:t>
            </a:r>
            <a:r>
              <a:rPr kumimoji="1" lang="ja-JP" altLang="en-US" sz="2400"/>
              <a:t>基底の</a:t>
            </a:r>
            <a:r>
              <a:rPr kumimoji="1" lang="en-US" altLang="ja-JP" sz="2400"/>
              <a:t>ICA</a:t>
            </a:r>
            <a:r>
              <a:rPr kumimoji="1" lang="ja-JP" altLang="en-US" sz="2400"/>
              <a:t>領域の画質改善量の</a:t>
            </a:r>
            <a:r>
              <a:rPr kumimoji="1" lang="ja-JP" altLang="en-US" sz="2400">
                <a:solidFill>
                  <a:srgbClr val="FF0000"/>
                </a:solidFill>
              </a:rPr>
              <a:t>累計</a:t>
            </a:r>
            <a:r>
              <a:rPr kumimoji="1" lang="ja-JP" altLang="en-US" sz="2400"/>
              <a:t>を比較</a:t>
            </a:r>
            <a:endParaRPr kumimoji="1" lang="en-US" altLang="ja-JP" sz="2400"/>
          </a:p>
        </p:txBody>
      </p:sp>
      <p:cxnSp>
        <p:nvCxnSpPr>
          <p:cNvPr id="50" name="直線矢印コネクタ 49">
            <a:extLst>
              <a:ext uri="{FF2B5EF4-FFF2-40B4-BE49-F238E27FC236}">
                <a16:creationId xmlns:a16="http://schemas.microsoft.com/office/drawing/2014/main" id="{0BB314CF-07D4-4849-8F70-8B7AE1C3B5A0}"/>
              </a:ext>
            </a:extLst>
          </p:cNvPr>
          <p:cNvCxnSpPr>
            <a:cxnSpLocks/>
          </p:cNvCxnSpPr>
          <p:nvPr/>
        </p:nvCxnSpPr>
        <p:spPr>
          <a:xfrm>
            <a:off x="2512106" y="4125097"/>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AACD31C-9835-0245-91A7-257AC08FD70B}"/>
              </a:ext>
            </a:extLst>
          </p:cNvPr>
          <p:cNvCxnSpPr>
            <a:cxnSpLocks/>
          </p:cNvCxnSpPr>
          <p:nvPr/>
        </p:nvCxnSpPr>
        <p:spPr>
          <a:xfrm>
            <a:off x="6882274" y="3401539"/>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CE0B321D-A3C7-9D48-901D-88EE76232DF8}"/>
              </a:ext>
            </a:extLst>
          </p:cNvPr>
          <p:cNvSpPr txBox="1"/>
          <p:nvPr/>
        </p:nvSpPr>
        <p:spPr>
          <a:xfrm>
            <a:off x="273050" y="5770058"/>
            <a:ext cx="4039120"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各領域の保存に適した</a:t>
            </a:r>
            <a:r>
              <a:rPr kumimoji="1" lang="ja-JP" altLang="en-US" sz="2400">
                <a:solidFill>
                  <a:srgbClr val="FF0000"/>
                </a:solidFill>
              </a:rPr>
              <a:t>基底</a:t>
            </a:r>
            <a:r>
              <a:rPr lang="ja-JP" altLang="en-US" sz="2400">
                <a:solidFill>
                  <a:srgbClr val="FF0000"/>
                </a:solidFill>
              </a:rPr>
              <a:t>個数</a:t>
            </a:r>
            <a:r>
              <a:rPr lang="ja-JP" altLang="en-US" sz="2400"/>
              <a:t>で処理を分ける</a:t>
            </a:r>
            <a:endParaRPr kumimoji="1" lang="en-US" altLang="ja-JP" sz="2400"/>
          </a:p>
        </p:txBody>
      </p:sp>
      <p:grpSp>
        <p:nvGrpSpPr>
          <p:cNvPr id="5" name="グループ化 4">
            <a:extLst>
              <a:ext uri="{FF2B5EF4-FFF2-40B4-BE49-F238E27FC236}">
                <a16:creationId xmlns:a16="http://schemas.microsoft.com/office/drawing/2014/main" id="{8FDA7D42-650B-49E6-AC28-7226A2D8A549}"/>
              </a:ext>
            </a:extLst>
          </p:cNvPr>
          <p:cNvGrpSpPr/>
          <p:nvPr/>
        </p:nvGrpSpPr>
        <p:grpSpPr>
          <a:xfrm>
            <a:off x="4815178" y="4157650"/>
            <a:ext cx="4130810" cy="1012980"/>
            <a:chOff x="4816869" y="4222972"/>
            <a:chExt cx="4130810" cy="1271255"/>
          </a:xfrm>
        </p:grpSpPr>
        <p:sp>
          <p:nvSpPr>
            <p:cNvPr id="52" name="正方形/長方形 51">
              <a:extLst>
                <a:ext uri="{FF2B5EF4-FFF2-40B4-BE49-F238E27FC236}">
                  <a16:creationId xmlns:a16="http://schemas.microsoft.com/office/drawing/2014/main" id="{938CF662-BE4C-6240-8CFF-1A43BF036C41}"/>
                </a:ext>
              </a:extLst>
            </p:cNvPr>
            <p:cNvSpPr/>
            <p:nvPr/>
          </p:nvSpPr>
          <p:spPr>
            <a:xfrm>
              <a:off x="4816869" y="4222972"/>
              <a:ext cx="4130810" cy="1271255"/>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A53AC26C-33D0-1749-ACBD-B7E0361945F7}"/>
                </a:ext>
              </a:extLst>
            </p:cNvPr>
            <p:cNvSpPr txBox="1"/>
            <p:nvPr/>
          </p:nvSpPr>
          <p:spPr>
            <a:xfrm>
              <a:off x="4988546" y="4293898"/>
              <a:ext cx="3959133" cy="1042873"/>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組み合わせることで保存できる特徴が</a:t>
              </a:r>
              <a:r>
                <a:rPr lang="ja-JP" altLang="en-US" sz="2400">
                  <a:solidFill>
                    <a:srgbClr val="FF0000"/>
                  </a:solidFill>
                </a:rPr>
                <a:t>偏っている</a:t>
              </a:r>
              <a:endParaRPr lang="en-US" altLang="ja-JP" sz="2400">
                <a:solidFill>
                  <a:srgbClr val="FF0000"/>
                </a:solidFill>
              </a:endParaRPr>
            </a:p>
          </p:txBody>
        </p:sp>
      </p:grpSp>
      <p:grpSp>
        <p:nvGrpSpPr>
          <p:cNvPr id="3" name="グループ化 2">
            <a:extLst>
              <a:ext uri="{FF2B5EF4-FFF2-40B4-BE49-F238E27FC236}">
                <a16:creationId xmlns:a16="http://schemas.microsoft.com/office/drawing/2014/main" id="{28417AAC-1747-4DA9-AC39-72048AE1018D}"/>
              </a:ext>
            </a:extLst>
          </p:cNvPr>
          <p:cNvGrpSpPr/>
          <p:nvPr/>
        </p:nvGrpSpPr>
        <p:grpSpPr>
          <a:xfrm>
            <a:off x="4834439" y="5373960"/>
            <a:ext cx="4130810" cy="571963"/>
            <a:chOff x="4816869" y="5264875"/>
            <a:chExt cx="4130810" cy="571963"/>
          </a:xfrm>
        </p:grpSpPr>
        <p:sp>
          <p:nvSpPr>
            <p:cNvPr id="22" name="テキスト ボックス 21">
              <a:extLst>
                <a:ext uri="{FF2B5EF4-FFF2-40B4-BE49-F238E27FC236}">
                  <a16:creationId xmlns:a16="http://schemas.microsoft.com/office/drawing/2014/main" id="{4C867639-0D3A-1A41-AFB4-54D162772452}"/>
                </a:ext>
              </a:extLst>
            </p:cNvPr>
            <p:cNvSpPr txBox="1"/>
            <p:nvPr/>
          </p:nvSpPr>
          <p:spPr>
            <a:xfrm>
              <a:off x="4988546" y="5313071"/>
              <a:ext cx="3126766" cy="461665"/>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基底を</a:t>
              </a:r>
              <a:r>
                <a:rPr lang="ja-JP" altLang="en-US" sz="2400">
                  <a:solidFill>
                    <a:srgbClr val="FF0000"/>
                  </a:solidFill>
                </a:rPr>
                <a:t>一様</a:t>
              </a:r>
              <a:r>
                <a:rPr lang="ja-JP" altLang="en-US" sz="2400"/>
                <a:t>に使用</a:t>
              </a:r>
              <a:endParaRPr kumimoji="1" lang="en-US" altLang="ja-JP" sz="2400"/>
            </a:p>
          </p:txBody>
        </p:sp>
        <p:sp>
          <p:nvSpPr>
            <p:cNvPr id="27" name="正方形/長方形 26">
              <a:extLst>
                <a:ext uri="{FF2B5EF4-FFF2-40B4-BE49-F238E27FC236}">
                  <a16:creationId xmlns:a16="http://schemas.microsoft.com/office/drawing/2014/main" id="{C7E150C9-875E-4BF3-8185-64B4AFA8E4BD}"/>
                </a:ext>
              </a:extLst>
            </p:cNvPr>
            <p:cNvSpPr/>
            <p:nvPr/>
          </p:nvSpPr>
          <p:spPr>
            <a:xfrm>
              <a:off x="4816869" y="5264875"/>
              <a:ext cx="4130810" cy="57196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A8CC0D1B-CC64-448F-80A7-B55EC823A0E3}"/>
              </a:ext>
            </a:extLst>
          </p:cNvPr>
          <p:cNvSpPr txBox="1"/>
          <p:nvPr/>
        </p:nvSpPr>
        <p:spPr>
          <a:xfrm>
            <a:off x="393387" y="3325040"/>
            <a:ext cx="3993230"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類似特徴を保存可能な基底同士の</a:t>
            </a:r>
            <a:r>
              <a:rPr kumimoji="1" lang="ja-JP" altLang="en-US" sz="2400">
                <a:solidFill>
                  <a:srgbClr val="FF0000"/>
                </a:solidFill>
              </a:rPr>
              <a:t>優劣</a:t>
            </a:r>
            <a:r>
              <a:rPr lang="ja-JP" altLang="en-US" sz="2400"/>
              <a:t>の決定</a:t>
            </a:r>
            <a:endParaRPr kumimoji="1" lang="en-US" altLang="ja-JP" sz="2400"/>
          </a:p>
        </p:txBody>
      </p:sp>
    </p:spTree>
    <p:extLst>
      <p:ext uri="{BB962C8B-B14F-4D97-AF65-F5344CB8AC3E}">
        <p14:creationId xmlns:p14="http://schemas.microsoft.com/office/powerpoint/2010/main" val="2214072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dissolve">
                                      <p:cBhvr>
                                        <p:cTn id="13" dur="500"/>
                                        <p:tgtEl>
                                          <p:spTgt spid="2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par>
                                <p:cTn id="28" presetID="9"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46"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CFE7A71-8465-004E-A1BF-1B8CCF6F48EA}"/>
              </a:ext>
            </a:extLst>
          </p:cNvPr>
          <p:cNvGrpSpPr/>
          <p:nvPr/>
        </p:nvGrpSpPr>
        <p:grpSpPr>
          <a:xfrm>
            <a:off x="6731753" y="4293021"/>
            <a:ext cx="971303" cy="975474"/>
            <a:chOff x="7481454" y="1451459"/>
            <a:chExt cx="971303" cy="975474"/>
          </a:xfrm>
        </p:grpSpPr>
        <p:sp>
          <p:nvSpPr>
            <p:cNvPr id="20" name="大かっこ 19">
              <a:extLst>
                <a:ext uri="{FF2B5EF4-FFF2-40B4-BE49-F238E27FC236}">
                  <a16:creationId xmlns:a16="http://schemas.microsoft.com/office/drawing/2014/main" id="{5753A655-6273-A146-B3D9-5077801A547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06B64305-2498-224B-884A-F9B5E86EAF0F}"/>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B209C371-D36A-124E-83F3-FC87B68A0266}"/>
              </a:ext>
            </a:extLst>
          </p:cNvPr>
          <p:cNvGrpSpPr/>
          <p:nvPr/>
        </p:nvGrpSpPr>
        <p:grpSpPr>
          <a:xfrm>
            <a:off x="6887688" y="1616816"/>
            <a:ext cx="971303" cy="975474"/>
            <a:chOff x="7481454" y="1451459"/>
            <a:chExt cx="971303" cy="975474"/>
          </a:xfrm>
        </p:grpSpPr>
        <p:sp>
          <p:nvSpPr>
            <p:cNvPr id="3" name="大かっこ 2">
              <a:extLst>
                <a:ext uri="{FF2B5EF4-FFF2-40B4-BE49-F238E27FC236}">
                  <a16:creationId xmlns:a16="http://schemas.microsoft.com/office/drawing/2014/main" id="{16289B8F-B51E-5F4D-8C5B-4667379D839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4CDA2A8-EEFD-EC4C-87A9-34B11E87EE47}"/>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kumimoji="1" lang="ja-JP" altLang="en-US"/>
              <a:t>目的</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14</a:t>
            </a:fld>
            <a:endParaRPr lang="ja-JP" altLang="en-US"/>
          </a:p>
        </p:txBody>
      </p:sp>
      <p:sp>
        <p:nvSpPr>
          <p:cNvPr id="7" name="正方形/長方形 6">
            <a:extLst>
              <a:ext uri="{FF2B5EF4-FFF2-40B4-BE49-F238E27FC236}">
                <a16:creationId xmlns:a16="http://schemas.microsoft.com/office/drawing/2014/main" id="{22A69347-F6F8-9B49-9158-8175CA523CC6}"/>
              </a:ext>
            </a:extLst>
          </p:cNvPr>
          <p:cNvSpPr/>
          <p:nvPr/>
        </p:nvSpPr>
        <p:spPr>
          <a:xfrm>
            <a:off x="542855" y="1030830"/>
            <a:ext cx="8601145" cy="584775"/>
          </a:xfrm>
          <a:prstGeom prst="rect">
            <a:avLst/>
          </a:prstGeom>
        </p:spPr>
        <p:txBody>
          <a:bodyPr wrap="square">
            <a:spAutoFit/>
          </a:bodyPr>
          <a:lstStyle/>
          <a:p>
            <a:pPr>
              <a:buClr>
                <a:srgbClr val="002060"/>
              </a:buClr>
            </a:pPr>
            <a:r>
              <a:rPr lang="en-US" altLang="ja-JP" sz="3200">
                <a:latin typeface="Lucida Sans" panose="020B0602030504020204" pitchFamily="34" charset="0"/>
                <a:ea typeface="ＭＳ ゴシック" panose="020B0609070205080204" pitchFamily="49" charset="-128"/>
              </a:rPr>
              <a:t> Step1</a:t>
            </a:r>
            <a:r>
              <a:rPr lang="ja-JP" altLang="en-US" sz="3200">
                <a:latin typeface="Lucida Sans" panose="020B0602030504020204" pitchFamily="34" charset="0"/>
                <a:ea typeface="ＭＳ ゴシック" panose="020B0609070205080204" pitchFamily="49" charset="-128"/>
              </a:rPr>
              <a:t>：領域の保存に必要な優先度</a:t>
            </a:r>
            <a:endParaRPr lang="ja-JP" altLang="en-US" sz="320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43FFCE80-6E5C-1044-AAFB-9529B3273950}"/>
              </a:ext>
            </a:extLst>
          </p:cNvPr>
          <p:cNvSpPr txBox="1"/>
          <p:nvPr/>
        </p:nvSpPr>
        <p:spPr>
          <a:xfrm>
            <a:off x="1440944" y="1751790"/>
            <a:ext cx="6040510" cy="830997"/>
          </a:xfrm>
          <a:prstGeom prst="rect">
            <a:avLst/>
          </a:prstGeom>
          <a:noFill/>
        </p:spPr>
        <p:txBody>
          <a:bodyPr wrap="square" rtlCol="0">
            <a:spAutoFit/>
          </a:bodyPr>
          <a:lstStyle/>
          <a:p>
            <a:pPr marL="457200" indent="-457200">
              <a:buClr>
                <a:srgbClr val="002060"/>
              </a:buClr>
              <a:buSzPct val="90000"/>
              <a:buFont typeface="Wingdings" pitchFamily="2" charset="2"/>
              <a:buChar char="n"/>
            </a:pPr>
            <a:r>
              <a:rPr kumimoji="1" lang="en-US" altLang="ja-JP" sz="2400"/>
              <a:t>MP</a:t>
            </a:r>
            <a:r>
              <a:rPr kumimoji="1" lang="ja-JP" altLang="en-US" sz="2400"/>
              <a:t>法による，基底間の組み合わせが考慮されていない優先度</a:t>
            </a:r>
            <a:endParaRPr kumimoji="1" lang="en-US" altLang="ja-JP" sz="2400"/>
          </a:p>
        </p:txBody>
      </p:sp>
      <p:sp>
        <p:nvSpPr>
          <p:cNvPr id="9" name="テキスト ボックス 8">
            <a:extLst>
              <a:ext uri="{FF2B5EF4-FFF2-40B4-BE49-F238E27FC236}">
                <a16:creationId xmlns:a16="http://schemas.microsoft.com/office/drawing/2014/main" id="{9EB637B4-8596-464A-AB65-220650A657E8}"/>
              </a:ext>
            </a:extLst>
          </p:cNvPr>
          <p:cNvSpPr txBox="1"/>
          <p:nvPr/>
        </p:nvSpPr>
        <p:spPr>
          <a:xfrm>
            <a:off x="1440944" y="4797576"/>
            <a:ext cx="6040510" cy="461665"/>
          </a:xfrm>
          <a:prstGeom prst="rect">
            <a:avLst/>
          </a:prstGeom>
          <a:noFill/>
        </p:spPr>
        <p:txBody>
          <a:bodyPr wrap="square" rtlCol="0">
            <a:spAutoFit/>
          </a:bodyPr>
          <a:lstStyle/>
          <a:p>
            <a:pPr marL="457200" indent="-457200">
              <a:buClr>
                <a:srgbClr val="002060"/>
              </a:buClr>
              <a:buSzPct val="90000"/>
              <a:buFont typeface="Wingdings" pitchFamily="2" charset="2"/>
              <a:buChar char="n"/>
            </a:pPr>
            <a:r>
              <a:rPr kumimoji="1" lang="ja-JP" altLang="en-US" sz="2400"/>
              <a:t>保存可能な特徴に偏りのある優先度</a:t>
            </a:r>
            <a:endParaRPr kumimoji="1" lang="en-US" altLang="ja-JP" sz="2400"/>
          </a:p>
        </p:txBody>
      </p:sp>
      <p:sp>
        <p:nvSpPr>
          <p:cNvPr id="10" name="正方形/長方形 9">
            <a:extLst>
              <a:ext uri="{FF2B5EF4-FFF2-40B4-BE49-F238E27FC236}">
                <a16:creationId xmlns:a16="http://schemas.microsoft.com/office/drawing/2014/main" id="{9239001D-2829-854A-AB18-E4990D4012A0}"/>
              </a:ext>
            </a:extLst>
          </p:cNvPr>
          <p:cNvSpPr/>
          <p:nvPr/>
        </p:nvSpPr>
        <p:spPr>
          <a:xfrm>
            <a:off x="542855" y="3627087"/>
            <a:ext cx="8334446" cy="584775"/>
          </a:xfrm>
          <a:prstGeom prst="rect">
            <a:avLst/>
          </a:prstGeom>
        </p:spPr>
        <p:txBody>
          <a:bodyPr wrap="square">
            <a:spAutoFit/>
          </a:bodyPr>
          <a:lstStyle/>
          <a:p>
            <a:pPr>
              <a:buClr>
                <a:srgbClr val="002060"/>
              </a:buClr>
            </a:pPr>
            <a:r>
              <a:rPr lang="en-US" altLang="ja-JP" sz="3200">
                <a:latin typeface="Lucida Sans" panose="020B0602030504020204" pitchFamily="34" charset="0"/>
                <a:ea typeface="ＭＳ ゴシック" panose="020B0609070205080204" pitchFamily="49" charset="-128"/>
              </a:rPr>
              <a:t> Step2</a:t>
            </a:r>
            <a:r>
              <a:rPr lang="ja-JP" altLang="en-US" sz="3200">
                <a:latin typeface="Lucida Sans" panose="020B0602030504020204" pitchFamily="34" charset="0"/>
                <a:ea typeface="ＭＳ ゴシック" panose="020B0609070205080204" pitchFamily="49" charset="-128"/>
              </a:rPr>
              <a:t>：</a:t>
            </a:r>
            <a:r>
              <a:rPr lang="en-US" altLang="ja-JP" sz="3200">
                <a:latin typeface="Lucida Sans" panose="020B0602030504020204" pitchFamily="34" charset="0"/>
                <a:ea typeface="ＭＳ ゴシック" panose="020B0609070205080204" pitchFamily="49" charset="-128"/>
              </a:rPr>
              <a:t>ICA</a:t>
            </a:r>
            <a:r>
              <a:rPr lang="ja-JP" altLang="en-US" sz="3200">
                <a:latin typeface="Lucida Sans" panose="020B0602030504020204" pitchFamily="34" charset="0"/>
                <a:ea typeface="ＭＳ ゴシック" panose="020B0609070205080204" pitchFamily="49" charset="-128"/>
              </a:rPr>
              <a:t>領域全体の保存に必要な優先度</a:t>
            </a:r>
            <a:endParaRPr lang="ja-JP" altLang="en-US" sz="320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1DCD4AE9-E8E6-6A43-AA7D-572146674481}"/>
              </a:ext>
            </a:extLst>
          </p:cNvPr>
          <p:cNvSpPr txBox="1"/>
          <p:nvPr/>
        </p:nvSpPr>
        <p:spPr>
          <a:xfrm>
            <a:off x="1440944" y="4295105"/>
            <a:ext cx="6040510" cy="461665"/>
          </a:xfrm>
          <a:prstGeom prst="rect">
            <a:avLst/>
          </a:prstGeom>
          <a:noFill/>
        </p:spPr>
        <p:txBody>
          <a:bodyPr wrap="square" rtlCol="0">
            <a:spAutoFit/>
          </a:bodyPr>
          <a:lstStyle/>
          <a:p>
            <a:pPr marL="457200" indent="-457200">
              <a:buClr>
                <a:srgbClr val="002060"/>
              </a:buClr>
              <a:buSzPct val="90000"/>
              <a:buFont typeface="Wingdings" pitchFamily="2" charset="2"/>
              <a:buChar char="n"/>
            </a:pPr>
            <a:r>
              <a:rPr kumimoji="1" lang="ja-JP" altLang="en-US" sz="2400"/>
              <a:t>領域に対する一様な処理</a:t>
            </a:r>
            <a:endParaRPr kumimoji="1" lang="en-US" altLang="ja-JP" sz="2400"/>
          </a:p>
        </p:txBody>
      </p:sp>
      <p:sp>
        <p:nvSpPr>
          <p:cNvPr id="14" name="正方形/長方形 13">
            <a:extLst>
              <a:ext uri="{FF2B5EF4-FFF2-40B4-BE49-F238E27FC236}">
                <a16:creationId xmlns:a16="http://schemas.microsoft.com/office/drawing/2014/main" id="{6ED7BC29-DE7A-2440-B148-1173E721703A}"/>
              </a:ext>
            </a:extLst>
          </p:cNvPr>
          <p:cNvSpPr/>
          <p:nvPr/>
        </p:nvSpPr>
        <p:spPr>
          <a:xfrm>
            <a:off x="877651" y="2765400"/>
            <a:ext cx="7931551" cy="523220"/>
          </a:xfrm>
          <a:prstGeom prst="rect">
            <a:avLst/>
          </a:prstGeom>
          <a:solidFill>
            <a:schemeClr val="accent1">
              <a:lumMod val="40000"/>
              <a:lumOff val="60000"/>
            </a:schemeClr>
          </a:solidFill>
          <a:ln w="22225">
            <a:solidFill>
              <a:schemeClr val="accent1">
                <a:lumMod val="60000"/>
                <a:lumOff val="40000"/>
              </a:schemeClr>
            </a:solidFill>
          </a:ln>
        </p:spPr>
        <p:txBody>
          <a:bodyPr wrap="square">
            <a:spAutoFit/>
          </a:bodyPr>
          <a:lstStyle/>
          <a:p>
            <a:pPr algn="ctr">
              <a:buClr>
                <a:srgbClr val="002060"/>
              </a:buClr>
              <a:buSzPct val="90000"/>
            </a:pPr>
            <a:r>
              <a:rPr lang="ja-JP" altLang="en-US" sz="2800"/>
              <a:t>基底間の組み合わせを考慮した基底優先度の提案</a:t>
            </a:r>
            <a:endParaRPr lang="en-US" altLang="ja-JP" sz="2400"/>
          </a:p>
        </p:txBody>
      </p:sp>
      <p:sp>
        <p:nvSpPr>
          <p:cNvPr id="16" name="正方形/長方形 15">
            <a:extLst>
              <a:ext uri="{FF2B5EF4-FFF2-40B4-BE49-F238E27FC236}">
                <a16:creationId xmlns:a16="http://schemas.microsoft.com/office/drawing/2014/main" id="{17FD2BFF-4AB0-9840-AF0C-A2023E9699C2}"/>
              </a:ext>
            </a:extLst>
          </p:cNvPr>
          <p:cNvSpPr/>
          <p:nvPr/>
        </p:nvSpPr>
        <p:spPr>
          <a:xfrm>
            <a:off x="1191973" y="6076301"/>
            <a:ext cx="6910841" cy="523220"/>
          </a:xfrm>
          <a:prstGeom prst="rect">
            <a:avLst/>
          </a:prstGeom>
          <a:solidFill>
            <a:schemeClr val="accent1">
              <a:lumMod val="40000"/>
              <a:lumOff val="60000"/>
            </a:schemeClr>
          </a:solidFill>
          <a:ln w="22225">
            <a:solidFill>
              <a:schemeClr val="accent1">
                <a:lumMod val="60000"/>
                <a:lumOff val="40000"/>
              </a:schemeClr>
            </a:solidFill>
          </a:ln>
        </p:spPr>
        <p:txBody>
          <a:bodyPr wrap="square">
            <a:spAutoFit/>
          </a:bodyPr>
          <a:lstStyle/>
          <a:p>
            <a:pPr algn="ctr">
              <a:buClr>
                <a:srgbClr val="002060"/>
              </a:buClr>
              <a:buSzPct val="90000"/>
            </a:pPr>
            <a:r>
              <a:rPr lang="ja-JP" altLang="en-US" sz="2800"/>
              <a:t>保存に適した基底個数による分類</a:t>
            </a:r>
            <a:endParaRPr lang="en-US" altLang="ja-JP" sz="2800"/>
          </a:p>
        </p:txBody>
      </p:sp>
      <p:sp>
        <p:nvSpPr>
          <p:cNvPr id="18" name="テキスト ボックス 17">
            <a:extLst>
              <a:ext uri="{FF2B5EF4-FFF2-40B4-BE49-F238E27FC236}">
                <a16:creationId xmlns:a16="http://schemas.microsoft.com/office/drawing/2014/main" id="{D54D1CB9-D01B-D547-AE77-380B4077DD77}"/>
              </a:ext>
            </a:extLst>
          </p:cNvPr>
          <p:cNvSpPr txBox="1"/>
          <p:nvPr/>
        </p:nvSpPr>
        <p:spPr>
          <a:xfrm>
            <a:off x="7915894" y="1873720"/>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2" name="テキスト ボックス 21">
            <a:extLst>
              <a:ext uri="{FF2B5EF4-FFF2-40B4-BE49-F238E27FC236}">
                <a16:creationId xmlns:a16="http://schemas.microsoft.com/office/drawing/2014/main" id="{54FE8418-70BE-654D-9A88-E6950729113B}"/>
              </a:ext>
            </a:extLst>
          </p:cNvPr>
          <p:cNvSpPr txBox="1"/>
          <p:nvPr/>
        </p:nvSpPr>
        <p:spPr>
          <a:xfrm>
            <a:off x="7759959" y="4549925"/>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3" name="正方形/長方形 22">
            <a:extLst>
              <a:ext uri="{FF2B5EF4-FFF2-40B4-BE49-F238E27FC236}">
                <a16:creationId xmlns:a16="http://schemas.microsoft.com/office/drawing/2014/main" id="{86CF7E82-8642-094F-8122-569E007CBE63}"/>
              </a:ext>
            </a:extLst>
          </p:cNvPr>
          <p:cNvSpPr/>
          <p:nvPr/>
        </p:nvSpPr>
        <p:spPr>
          <a:xfrm>
            <a:off x="480171" y="5416551"/>
            <a:ext cx="8334446" cy="523220"/>
          </a:xfrm>
          <a:prstGeom prst="rect">
            <a:avLst/>
          </a:prstGeom>
          <a:solidFill>
            <a:schemeClr val="accent1">
              <a:lumMod val="40000"/>
              <a:lumOff val="60000"/>
            </a:schemeClr>
          </a:solidFill>
          <a:ln w="22225">
            <a:solidFill>
              <a:schemeClr val="accent1">
                <a:lumMod val="60000"/>
                <a:lumOff val="40000"/>
              </a:schemeClr>
            </a:solidFill>
          </a:ln>
        </p:spPr>
        <p:txBody>
          <a:bodyPr wrap="square">
            <a:spAutoFit/>
          </a:bodyPr>
          <a:lstStyle/>
          <a:p>
            <a:pPr algn="ctr">
              <a:buClr>
                <a:srgbClr val="002060"/>
              </a:buClr>
              <a:buSzPct val="90000"/>
            </a:pPr>
            <a:r>
              <a:rPr lang="ja-JP" altLang="en-US" sz="2800"/>
              <a:t>類似特徴を保存可能な基底の明確化，優劣の決定</a:t>
            </a:r>
            <a:endParaRPr lang="en-US" altLang="ja-JP" sz="280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提案手法</a:t>
            </a:r>
          </a:p>
        </p:txBody>
      </p:sp>
      <p:sp>
        <p:nvSpPr>
          <p:cNvPr id="4" name="スライド番号プレースホルダー 3"/>
          <p:cNvSpPr>
            <a:spLocks noGrp="1"/>
          </p:cNvSpPr>
          <p:nvPr>
            <p:ph type="sldNum" sz="quarter" idx="12"/>
          </p:nvPr>
        </p:nvSpPr>
        <p:spPr>
          <a:xfrm>
            <a:off x="7802880" y="88900"/>
            <a:ext cx="1074420" cy="578427"/>
          </a:xfrm>
        </p:spPr>
        <p:txBody>
          <a:bodyPr/>
          <a:lstStyle/>
          <a:p>
            <a:fld id="{EED84C72-A00F-41D9-8911-FDA808E68C33}" type="slidenum">
              <a:rPr lang="ja-JP" altLang="en-US" smtClean="0"/>
              <a:t>15</a:t>
            </a:fld>
            <a:endParaRPr lang="ja-JP" altLang="en-US"/>
          </a:p>
        </p:txBody>
      </p:sp>
      <p:sp>
        <p:nvSpPr>
          <p:cNvPr id="6" name="コンテンツ プレースホルダー 2"/>
          <p:cNvSpPr txBox="1"/>
          <p:nvPr/>
        </p:nvSpPr>
        <p:spPr>
          <a:xfrm>
            <a:off x="623887" y="3451890"/>
            <a:ext cx="8078679" cy="28438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4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3200"/>
              <a:t> </a:t>
            </a:r>
            <a:r>
              <a:rPr lang="ja-JP" altLang="en-US" sz="3200"/>
              <a:t>システム構成図</a:t>
            </a:r>
            <a:endParaRPr lang="en-US" altLang="ja-JP" sz="3200"/>
          </a:p>
          <a:p>
            <a:r>
              <a:rPr lang="en-US" altLang="ja-JP" sz="3200"/>
              <a:t> </a:t>
            </a:r>
            <a:r>
              <a:rPr lang="ja-JP" altLang="en-US" sz="3200"/>
              <a:t>画質改善量の比較に基づいた基底優先度</a:t>
            </a:r>
            <a:endParaRPr lang="en-US" altLang="ja-JP" sz="3200"/>
          </a:p>
          <a:p>
            <a:r>
              <a:rPr lang="ja-JP" altLang="en-US" sz="3200"/>
              <a:t> 画質特徴に基づいた領域分類</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3" descr="C:\Users\kawamura\study\ゼミ\ICA_block.bmp">
            <a:extLst>
              <a:ext uri="{FF2B5EF4-FFF2-40B4-BE49-F238E27FC236}">
                <a16:creationId xmlns:a16="http://schemas.microsoft.com/office/drawing/2014/main" id="{9628044F-DFF2-A04C-ABA4-6883BBD34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933" y="2823233"/>
            <a:ext cx="1122334" cy="112233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Users\kawamura\study\ゼミ\DCT_block.bmp">
            <a:extLst>
              <a:ext uri="{FF2B5EF4-FFF2-40B4-BE49-F238E27FC236}">
                <a16:creationId xmlns:a16="http://schemas.microsoft.com/office/drawing/2014/main" id="{230AB0A8-1B5D-134D-8ABF-BA2A4550F3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214" y="1164415"/>
            <a:ext cx="1122719" cy="1122719"/>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16</a:t>
            </a:fld>
            <a:endParaRPr lang="ja-JP" altLang="en-US"/>
          </a:p>
        </p:txBody>
      </p:sp>
      <p:sp>
        <p:nvSpPr>
          <p:cNvPr id="6" name="タイトル 5"/>
          <p:cNvSpPr>
            <a:spLocks noGrp="1"/>
          </p:cNvSpPr>
          <p:nvPr>
            <p:ph type="title"/>
          </p:nvPr>
        </p:nvSpPr>
        <p:spPr/>
        <p:txBody>
          <a:bodyPr>
            <a:normAutofit fontScale="90000"/>
          </a:bodyPr>
          <a:lstStyle/>
          <a:p>
            <a:r>
              <a:rPr lang="ja-JP" altLang="en-US"/>
              <a:t>システム構成図</a:t>
            </a:r>
            <a:r>
              <a:rPr lang="en-US" altLang="ja-JP" sz="3100"/>
              <a:t>-</a:t>
            </a:r>
            <a:r>
              <a:rPr lang="ja-JP" altLang="en-US" sz="3100"/>
              <a:t>提案手法</a:t>
            </a:r>
            <a:endParaRPr lang="ja-JP" altLang="en-US"/>
          </a:p>
        </p:txBody>
      </p:sp>
      <p:grpSp>
        <p:nvGrpSpPr>
          <p:cNvPr id="11" name="グループ化 10">
            <a:extLst>
              <a:ext uri="{FF2B5EF4-FFF2-40B4-BE49-F238E27FC236}">
                <a16:creationId xmlns:a16="http://schemas.microsoft.com/office/drawing/2014/main" id="{AEBD1FAB-FDB8-2747-A83F-1031BD11F1B0}"/>
              </a:ext>
            </a:extLst>
          </p:cNvPr>
          <p:cNvGrpSpPr/>
          <p:nvPr/>
        </p:nvGrpSpPr>
        <p:grpSpPr>
          <a:xfrm>
            <a:off x="411066" y="1074535"/>
            <a:ext cx="8286121" cy="5170257"/>
            <a:chOff x="691622" y="1695163"/>
            <a:chExt cx="7328428" cy="4334036"/>
          </a:xfrm>
        </p:grpSpPr>
        <p:sp>
          <p:nvSpPr>
            <p:cNvPr id="5" name="テキストボックス 4"/>
            <p:cNvSpPr txBox="1"/>
            <p:nvPr/>
          </p:nvSpPr>
          <p:spPr>
            <a:xfrm>
              <a:off x="1236027" y="1695163"/>
              <a:ext cx="1218564" cy="283797"/>
            </a:xfrm>
            <a:prstGeom prst="rect">
              <a:avLst/>
            </a:prstGeom>
            <a:noFill/>
          </p:spPr>
          <p:txBody>
            <a:bodyPr wrap="square" rtlCol="0">
              <a:spAutoFit/>
            </a:bodyPr>
            <a:lstStyle/>
            <a:p>
              <a:pPr algn="ctr"/>
              <a:r>
                <a:rPr lang="ja-JP" altLang="en-US" sz="1600">
                  <a:latin typeface="Times New Roman" panose="02020603050405020304" pitchFamily="18" charset="0"/>
                  <a:cs typeface="Times New Roman" panose="02020603050405020304" pitchFamily="18" charset="0"/>
                </a:rPr>
                <a:t>入力画像</a:t>
              </a:r>
              <a:endParaRPr lang="en-US" altLang="ja-JP" sz="1600">
                <a:latin typeface="Times New Roman" panose="02020603050405020304" pitchFamily="18" charset="0"/>
                <a:cs typeface="Times New Roman" panose="02020603050405020304" pitchFamily="18" charset="0"/>
              </a:endParaRPr>
            </a:p>
          </p:txBody>
        </p:sp>
        <p:sp>
          <p:nvSpPr>
            <p:cNvPr id="13" name="四角形 12"/>
            <p:cNvSpPr/>
            <p:nvPr/>
          </p:nvSpPr>
          <p:spPr>
            <a:xfrm>
              <a:off x="860425" y="4775073"/>
              <a:ext cx="2125345" cy="91440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5" name="グループ化 14"/>
            <p:cNvGrpSpPr/>
            <p:nvPr/>
          </p:nvGrpSpPr>
          <p:grpSpPr>
            <a:xfrm>
              <a:off x="3689350" y="1770253"/>
              <a:ext cx="1049655" cy="946785"/>
              <a:chOff x="324" y="1367"/>
              <a:chExt cx="1653" cy="1491"/>
            </a:xfrm>
          </p:grpSpPr>
          <p:sp>
            <p:nvSpPr>
              <p:cNvPr id="16" name="四角形 15"/>
              <p:cNvSpPr/>
              <p:nvPr/>
            </p:nvSpPr>
            <p:spPr>
              <a:xfrm>
                <a:off x="365" y="1367"/>
                <a:ext cx="1571" cy="1491"/>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ボックス 16"/>
              <p:cNvSpPr txBox="1"/>
              <p:nvPr/>
            </p:nvSpPr>
            <p:spPr>
              <a:xfrm>
                <a:off x="324" y="1897"/>
                <a:ext cx="1653"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DCT_Block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18" name="グループ化 17"/>
            <p:cNvGrpSpPr/>
            <p:nvPr/>
          </p:nvGrpSpPr>
          <p:grpSpPr>
            <a:xfrm>
              <a:off x="3721735" y="3160903"/>
              <a:ext cx="999490" cy="928370"/>
              <a:chOff x="364" y="1373"/>
              <a:chExt cx="1574" cy="1462"/>
            </a:xfrm>
          </p:grpSpPr>
          <p:sp>
            <p:nvSpPr>
              <p:cNvPr id="19" name="四角形 18"/>
              <p:cNvSpPr/>
              <p:nvPr/>
            </p:nvSpPr>
            <p:spPr>
              <a:xfrm>
                <a:off x="364" y="1373"/>
                <a:ext cx="1561" cy="1462"/>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ボックス 19"/>
              <p:cNvSpPr txBox="1"/>
              <p:nvPr/>
            </p:nvSpPr>
            <p:spPr>
              <a:xfrm>
                <a:off x="364" y="1897"/>
                <a:ext cx="1574" cy="447"/>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ICA_Block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21" name="グループ化 20"/>
            <p:cNvGrpSpPr/>
            <p:nvPr/>
          </p:nvGrpSpPr>
          <p:grpSpPr>
            <a:xfrm>
              <a:off x="5189855" y="4775708"/>
              <a:ext cx="1776730" cy="914400"/>
              <a:chOff x="-206" y="1394"/>
              <a:chExt cx="2798" cy="1440"/>
            </a:xfrm>
          </p:grpSpPr>
          <p:sp>
            <p:nvSpPr>
              <p:cNvPr id="22" name="四角形 21"/>
              <p:cNvSpPr/>
              <p:nvPr/>
            </p:nvSpPr>
            <p:spPr>
              <a:xfrm>
                <a:off x="-141" y="1394"/>
                <a:ext cx="2632"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テキストボックス 22"/>
              <p:cNvSpPr txBox="1"/>
              <p:nvPr/>
            </p:nvSpPr>
            <p:spPr>
              <a:xfrm>
                <a:off x="-206" y="1524"/>
                <a:ext cx="2798" cy="1219"/>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類似特徴を</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保存可能な基底の</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優劣を決定</a:t>
                </a:r>
                <a:endParaRPr lang="en-US">
                  <a:latin typeface="Times New Roman" panose="02020603050405020304" pitchFamily="18" charset="0"/>
                  <a:cs typeface="Times New Roman" panose="02020603050405020304" pitchFamily="18" charset="0"/>
                </a:endParaRPr>
              </a:p>
            </p:txBody>
          </p:sp>
        </p:grpSp>
        <p:grpSp>
          <p:nvGrpSpPr>
            <p:cNvPr id="25" name="グループ化 24"/>
            <p:cNvGrpSpPr/>
            <p:nvPr/>
          </p:nvGrpSpPr>
          <p:grpSpPr>
            <a:xfrm>
              <a:off x="3373755" y="4776343"/>
              <a:ext cx="1739900" cy="914400"/>
              <a:chOff x="-159" y="1394"/>
              <a:chExt cx="2740" cy="1440"/>
            </a:xfrm>
          </p:grpSpPr>
          <p:sp>
            <p:nvSpPr>
              <p:cNvPr id="26" name="四角形 25"/>
              <p:cNvSpPr/>
              <p:nvPr/>
            </p:nvSpPr>
            <p:spPr>
              <a:xfrm>
                <a:off x="-159" y="1394"/>
                <a:ext cx="2671"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テキストボックス 26"/>
              <p:cNvSpPr txBox="1"/>
              <p:nvPr/>
            </p:nvSpPr>
            <p:spPr>
              <a:xfrm>
                <a:off x="-141" y="1702"/>
                <a:ext cx="2722" cy="853"/>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保存に適した</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基底数による分類</a:t>
                </a:r>
                <a:endParaRPr lang="en-US">
                  <a:latin typeface="Times New Roman" panose="02020603050405020304" pitchFamily="18" charset="0"/>
                  <a:cs typeface="Times New Roman" panose="02020603050405020304" pitchFamily="18" charset="0"/>
                </a:endParaRPr>
              </a:p>
            </p:txBody>
          </p:sp>
        </p:grpSp>
        <p:grpSp>
          <p:nvGrpSpPr>
            <p:cNvPr id="28" name="グループ化 27"/>
            <p:cNvGrpSpPr/>
            <p:nvPr/>
          </p:nvGrpSpPr>
          <p:grpSpPr>
            <a:xfrm>
              <a:off x="7105650" y="1787398"/>
              <a:ext cx="914400" cy="914400"/>
              <a:chOff x="430" y="1394"/>
              <a:chExt cx="1440" cy="1440"/>
            </a:xfrm>
          </p:grpSpPr>
          <p:sp>
            <p:nvSpPr>
              <p:cNvPr id="30" name="四角形 29"/>
              <p:cNvSpPr/>
              <p:nvPr/>
            </p:nvSpPr>
            <p:spPr>
              <a:xfrm>
                <a:off x="430" y="1394"/>
                <a:ext cx="1440" cy="1440"/>
              </a:xfrm>
              <a:prstGeom prst="rect">
                <a:avLst/>
              </a:prstGeom>
              <a:noFill/>
              <a:ln w="28575" cmpd="sng">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ボックス 30"/>
              <p:cNvSpPr txBox="1"/>
              <p:nvPr/>
            </p:nvSpPr>
            <p:spPr>
              <a:xfrm>
                <a:off x="553" y="1751"/>
                <a:ext cx="1190"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DCT</a:t>
                </a:r>
              </a:p>
              <a:p>
                <a:pPr algn="ctr"/>
                <a:r>
                  <a:rPr lang="ja-JP" altLang="en-US">
                    <a:latin typeface="Times New Roman" panose="02020603050405020304" pitchFamily="18" charset="0"/>
                    <a:cs typeface="Times New Roman" panose="02020603050405020304" pitchFamily="18" charset="0"/>
                  </a:rPr>
                  <a:t>で圧縮</a:t>
                </a:r>
                <a:endParaRPr lang="en-US">
                  <a:latin typeface="Times New Roman" panose="02020603050405020304" pitchFamily="18" charset="0"/>
                  <a:cs typeface="Times New Roman" panose="02020603050405020304" pitchFamily="18" charset="0"/>
                </a:endParaRPr>
              </a:p>
            </p:txBody>
          </p:sp>
        </p:grpSp>
        <p:grpSp>
          <p:nvGrpSpPr>
            <p:cNvPr id="32" name="グループ化 31"/>
            <p:cNvGrpSpPr/>
            <p:nvPr/>
          </p:nvGrpSpPr>
          <p:grpSpPr>
            <a:xfrm>
              <a:off x="7105650" y="3174873"/>
              <a:ext cx="914400" cy="914400"/>
              <a:chOff x="430" y="1394"/>
              <a:chExt cx="1440" cy="1440"/>
            </a:xfrm>
          </p:grpSpPr>
          <p:sp>
            <p:nvSpPr>
              <p:cNvPr id="33" name="四角形 32"/>
              <p:cNvSpPr/>
              <p:nvPr/>
            </p:nvSpPr>
            <p:spPr>
              <a:xfrm>
                <a:off x="430" y="1394"/>
                <a:ext cx="1440" cy="1440"/>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テキストボックス 34"/>
              <p:cNvSpPr txBox="1"/>
              <p:nvPr/>
            </p:nvSpPr>
            <p:spPr>
              <a:xfrm>
                <a:off x="553" y="1751"/>
                <a:ext cx="1190"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ICA</a:t>
                </a:r>
              </a:p>
              <a:p>
                <a:pPr algn="ctr"/>
                <a:r>
                  <a:rPr lang="ja-JP" altLang="en-US">
                    <a:latin typeface="Times New Roman" panose="02020603050405020304" pitchFamily="18" charset="0"/>
                    <a:cs typeface="Times New Roman" panose="02020603050405020304" pitchFamily="18" charset="0"/>
                  </a:rPr>
                  <a:t>で圧縮</a:t>
                </a:r>
                <a:endParaRPr lang="en-US">
                  <a:latin typeface="Times New Roman" panose="02020603050405020304" pitchFamily="18" charset="0"/>
                  <a:cs typeface="Times New Roman" panose="02020603050405020304" pitchFamily="18" charset="0"/>
                </a:endParaRPr>
              </a:p>
            </p:txBody>
          </p:sp>
        </p:grpSp>
        <p:grpSp>
          <p:nvGrpSpPr>
            <p:cNvPr id="36" name="グループ化 35"/>
            <p:cNvGrpSpPr/>
            <p:nvPr/>
          </p:nvGrpSpPr>
          <p:grpSpPr>
            <a:xfrm>
              <a:off x="7095490" y="4778248"/>
              <a:ext cx="914400" cy="914400"/>
              <a:chOff x="417" y="1399"/>
              <a:chExt cx="1440" cy="1440"/>
            </a:xfrm>
          </p:grpSpPr>
          <p:sp>
            <p:nvSpPr>
              <p:cNvPr id="37" name="四角形 36"/>
              <p:cNvSpPr/>
              <p:nvPr/>
            </p:nvSpPr>
            <p:spPr>
              <a:xfrm>
                <a:off x="417" y="1399"/>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ボックス 37"/>
              <p:cNvSpPr txBox="1"/>
              <p:nvPr/>
            </p:nvSpPr>
            <p:spPr>
              <a:xfrm>
                <a:off x="776" y="1751"/>
                <a:ext cx="757" cy="691"/>
              </a:xfrm>
              <a:prstGeom prst="rect">
                <a:avLst/>
              </a:prstGeom>
              <a:noFill/>
            </p:spPr>
            <p:txBody>
              <a:bodyPr wrap="none" rtlCol="0">
                <a:spAutoFit/>
              </a:bodyPr>
              <a:lstStyle/>
              <a:p>
                <a:pPr algn="ctr"/>
                <a:r>
                  <a:rPr lang="en-US" sz="1400">
                    <a:latin typeface="Times New Roman" panose="02020603050405020304" pitchFamily="18" charset="0"/>
                    <a:cs typeface="Times New Roman" panose="02020603050405020304" pitchFamily="18" charset="0"/>
                  </a:rPr>
                  <a:t>ICA</a:t>
                </a:r>
              </a:p>
              <a:p>
                <a:pPr algn="ctr"/>
                <a:r>
                  <a:rPr lang="ja-JP" altLang="en-US" sz="1400">
                    <a:latin typeface="Times New Roman" panose="02020603050405020304" pitchFamily="18" charset="0"/>
                    <a:cs typeface="Times New Roman" panose="02020603050405020304" pitchFamily="18" charset="0"/>
                  </a:rPr>
                  <a:t>基底</a:t>
                </a:r>
                <a:endParaRPr lang="en-US" sz="1400">
                  <a:latin typeface="Times New Roman" panose="02020603050405020304" pitchFamily="18" charset="0"/>
                  <a:cs typeface="Times New Roman" panose="02020603050405020304" pitchFamily="18" charset="0"/>
                </a:endParaRPr>
              </a:p>
            </p:txBody>
          </p:sp>
        </p:grpSp>
        <p:sp>
          <p:nvSpPr>
            <p:cNvPr id="39" name="テキストボックス 38"/>
            <p:cNvSpPr txBox="1"/>
            <p:nvPr/>
          </p:nvSpPr>
          <p:spPr>
            <a:xfrm>
              <a:off x="7114357" y="5699181"/>
              <a:ext cx="889201" cy="283797"/>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cxnSp>
          <p:nvCxnSpPr>
            <p:cNvPr id="40" name="直線矢印コネクタ 39"/>
            <p:cNvCxnSpPr>
              <a:cxnSpLocks/>
              <a:endCxn id="13" idx="0"/>
            </p:cNvCxnSpPr>
            <p:nvPr/>
          </p:nvCxnSpPr>
          <p:spPr>
            <a:xfrm flipH="1">
              <a:off x="1923098" y="3178683"/>
              <a:ext cx="317" cy="15963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cxnSpLocks/>
              <a:stCxn id="19" idx="2"/>
              <a:endCxn id="26" idx="0"/>
            </p:cNvCxnSpPr>
            <p:nvPr/>
          </p:nvCxnSpPr>
          <p:spPr>
            <a:xfrm>
              <a:off x="4217353" y="4089273"/>
              <a:ext cx="4445" cy="68707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cxnSpLocks/>
              <a:stCxn id="26" idx="3"/>
              <a:endCxn id="22" idx="1"/>
            </p:cNvCxnSpPr>
            <p:nvPr/>
          </p:nvCxnSpPr>
          <p:spPr>
            <a:xfrm flipV="1">
              <a:off x="5069841" y="5232909"/>
              <a:ext cx="161289" cy="63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22" idx="3"/>
              <a:endCxn id="37" idx="1"/>
            </p:cNvCxnSpPr>
            <p:nvPr/>
          </p:nvCxnSpPr>
          <p:spPr>
            <a:xfrm>
              <a:off x="6902450" y="5232909"/>
              <a:ext cx="193040" cy="25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20" idx="3"/>
              <a:endCxn id="33" idx="1"/>
            </p:cNvCxnSpPr>
            <p:nvPr/>
          </p:nvCxnSpPr>
          <p:spPr>
            <a:xfrm flipV="1">
              <a:off x="4721226" y="3632073"/>
              <a:ext cx="2384424" cy="349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cxnSpLocks/>
              <a:stCxn id="22" idx="0"/>
            </p:cNvCxnSpPr>
            <p:nvPr/>
          </p:nvCxnSpPr>
          <p:spPr>
            <a:xfrm flipH="1" flipV="1">
              <a:off x="6066790" y="3625088"/>
              <a:ext cx="1" cy="11506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7" idx="3"/>
              <a:endCxn id="30" idx="1"/>
            </p:cNvCxnSpPr>
            <p:nvPr/>
          </p:nvCxnSpPr>
          <p:spPr>
            <a:xfrm flipV="1">
              <a:off x="4739005" y="2244598"/>
              <a:ext cx="2366645" cy="41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cxnSpLocks/>
              <a:endCxn id="17" idx="1"/>
            </p:cNvCxnSpPr>
            <p:nvPr/>
          </p:nvCxnSpPr>
          <p:spPr>
            <a:xfrm flipV="1">
              <a:off x="2380616" y="2248726"/>
              <a:ext cx="1308735" cy="472758"/>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cxnSpLocks/>
              <a:endCxn id="19" idx="1"/>
            </p:cNvCxnSpPr>
            <p:nvPr/>
          </p:nvCxnSpPr>
          <p:spPr>
            <a:xfrm>
              <a:off x="2380615" y="2721483"/>
              <a:ext cx="1341120" cy="903605"/>
            </a:xfrm>
            <a:prstGeom prst="bentConnector3">
              <a:avLst>
                <a:gd name="adj1" fmla="val 48614"/>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2759710" y="2727198"/>
              <a:ext cx="0" cy="204406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ボックス 65"/>
            <p:cNvSpPr txBox="1"/>
            <p:nvPr/>
          </p:nvSpPr>
          <p:spPr>
            <a:xfrm>
              <a:off x="7411720" y="4279138"/>
              <a:ext cx="298450" cy="337185"/>
            </a:xfrm>
            <a:prstGeom prst="rect">
              <a:avLst/>
            </a:prstGeom>
            <a:noFill/>
          </p:spPr>
          <p:txBody>
            <a:bodyPr wrap="none" rtlCol="0">
              <a:spAutoFit/>
            </a:bodyPr>
            <a:lstStyle/>
            <a:p>
              <a:pPr algn="ctr"/>
              <a:r>
                <a:rPr lang="en-US" altLang="ja-JP" sz="1600" b="1">
                  <a:latin typeface="Times New Roman" panose="02020603050405020304" pitchFamily="18" charset="0"/>
                  <a:cs typeface="Times New Roman" panose="02020603050405020304" pitchFamily="18" charset="0"/>
                </a:rPr>
                <a:t>+</a:t>
              </a:r>
            </a:p>
          </p:txBody>
        </p:sp>
        <p:sp>
          <p:nvSpPr>
            <p:cNvPr id="52" name="正方形/長方形 51">
              <a:extLst>
                <a:ext uri="{FF2B5EF4-FFF2-40B4-BE49-F238E27FC236}">
                  <a16:creationId xmlns:a16="http://schemas.microsoft.com/office/drawing/2014/main" id="{C150A6E1-2768-1E4C-B45B-442DD11A601A}"/>
                </a:ext>
              </a:extLst>
            </p:cNvPr>
            <p:cNvSpPr/>
            <p:nvPr/>
          </p:nvSpPr>
          <p:spPr>
            <a:xfrm>
              <a:off x="691622" y="4455736"/>
              <a:ext cx="2440832" cy="157346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テキストボックス 13">
            <a:extLst>
              <a:ext uri="{FF2B5EF4-FFF2-40B4-BE49-F238E27FC236}">
                <a16:creationId xmlns:a16="http://schemas.microsoft.com/office/drawing/2014/main" id="{2F3BE139-F333-3248-962D-74380FAE040E}"/>
              </a:ext>
            </a:extLst>
          </p:cNvPr>
          <p:cNvSpPr txBox="1"/>
          <p:nvPr/>
        </p:nvSpPr>
        <p:spPr>
          <a:xfrm>
            <a:off x="714071" y="4958438"/>
            <a:ext cx="2178803" cy="646331"/>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画質改善量に基づく</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基底の優先度の決定</a:t>
            </a:r>
            <a:endParaRPr lang="en-US">
              <a:latin typeface="Times New Roman" panose="02020603050405020304" pitchFamily="18" charset="0"/>
              <a:cs typeface="Times New Roman" panose="02020603050405020304" pitchFamily="18" charset="0"/>
            </a:endParaRPr>
          </a:p>
        </p:txBody>
      </p:sp>
      <p:pic>
        <p:nvPicPr>
          <p:cNvPr id="65" name="図 64" descr="C:\Users\kawamura\study\ゼミ\基底画像（永久保存版）\barbara.bmp">
            <a:extLst>
              <a:ext uri="{FF2B5EF4-FFF2-40B4-BE49-F238E27FC236}">
                <a16:creationId xmlns:a16="http://schemas.microsoft.com/office/drawing/2014/main" id="{CED3A8AD-A153-4045-AAB3-557F14D0E77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02835" y="1431599"/>
            <a:ext cx="1425370" cy="1435496"/>
          </a:xfrm>
          <a:prstGeom prst="rect">
            <a:avLst/>
          </a:prstGeom>
          <a:noFill/>
          <a:ln w="25400">
            <a:solidFill>
              <a:schemeClr val="accent1">
                <a:lumMod val="40000"/>
                <a:lumOff val="60000"/>
              </a:schemeClr>
            </a:solidFill>
          </a:ln>
        </p:spPr>
      </p:pic>
      <p:sp>
        <p:nvSpPr>
          <p:cNvPr id="68" name="正方形/長方形 67">
            <a:extLst>
              <a:ext uri="{FF2B5EF4-FFF2-40B4-BE49-F238E27FC236}">
                <a16:creationId xmlns:a16="http://schemas.microsoft.com/office/drawing/2014/main" id="{0CA5CB8E-262A-8A42-B986-CD72224C3A4F}"/>
              </a:ext>
            </a:extLst>
          </p:cNvPr>
          <p:cNvSpPr/>
          <p:nvPr/>
        </p:nvSpPr>
        <p:spPr>
          <a:xfrm>
            <a:off x="411066" y="6262762"/>
            <a:ext cx="2190023" cy="400110"/>
          </a:xfrm>
          <a:prstGeom prst="rect">
            <a:avLst/>
          </a:prstGeom>
        </p:spPr>
        <p:txBody>
          <a:bodyPr wrap="none">
            <a:spAutoFit/>
          </a:bodyPr>
          <a:lstStyle/>
          <a:p>
            <a:r>
              <a:rPr lang="ja-JP" altLang="en-US" sz="2000"/>
              <a:t>提案手法の新規性</a:t>
            </a:r>
          </a:p>
        </p:txBody>
      </p:sp>
      <p:sp>
        <p:nvSpPr>
          <p:cNvPr id="69" name="テキスト ボックス 68">
            <a:extLst>
              <a:ext uri="{FF2B5EF4-FFF2-40B4-BE49-F238E27FC236}">
                <a16:creationId xmlns:a16="http://schemas.microsoft.com/office/drawing/2014/main" id="{57B073B8-FA3D-1A41-8D9B-9444243E708A}"/>
              </a:ext>
            </a:extLst>
          </p:cNvPr>
          <p:cNvSpPr txBox="1"/>
          <p:nvPr/>
        </p:nvSpPr>
        <p:spPr>
          <a:xfrm>
            <a:off x="3669237" y="911753"/>
            <a:ext cx="1449436"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DCT</a:t>
            </a:r>
            <a:r>
              <a:rPr lang="ja-JP" altLang="en-US" sz="1200">
                <a:latin typeface="Times New Roman" panose="02020603050405020304" pitchFamily="18" charset="0"/>
                <a:cs typeface="Times New Roman" panose="02020603050405020304" pitchFamily="18" charset="0"/>
              </a:rPr>
              <a:t>が得意な領域</a:t>
            </a:r>
          </a:p>
        </p:txBody>
      </p:sp>
      <p:sp>
        <p:nvSpPr>
          <p:cNvPr id="70" name="テキスト ボックス 69">
            <a:extLst>
              <a:ext uri="{FF2B5EF4-FFF2-40B4-BE49-F238E27FC236}">
                <a16:creationId xmlns:a16="http://schemas.microsoft.com/office/drawing/2014/main" id="{787AF25D-FBF1-F847-9A88-03D828D061F9}"/>
              </a:ext>
            </a:extLst>
          </p:cNvPr>
          <p:cNvSpPr txBox="1"/>
          <p:nvPr/>
        </p:nvSpPr>
        <p:spPr>
          <a:xfrm>
            <a:off x="3676778" y="2555044"/>
            <a:ext cx="1406155"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ICA</a:t>
            </a:r>
            <a:r>
              <a:rPr lang="ja-JP" altLang="en-US" sz="1200">
                <a:latin typeface="Times New Roman" panose="02020603050405020304" pitchFamily="18" charset="0"/>
                <a:cs typeface="Times New Roman" panose="02020603050405020304" pitchFamily="18" charset="0"/>
              </a:rPr>
              <a:t>が得意な領域</a:t>
            </a:r>
          </a:p>
        </p:txBody>
      </p:sp>
      <p:cxnSp>
        <p:nvCxnSpPr>
          <p:cNvPr id="71" name="直線矢印コネクタ 70">
            <a:extLst>
              <a:ext uri="{FF2B5EF4-FFF2-40B4-BE49-F238E27FC236}">
                <a16:creationId xmlns:a16="http://schemas.microsoft.com/office/drawing/2014/main" id="{F308A770-698B-4E4F-87C2-5AAFA4F0924C}"/>
              </a:ext>
            </a:extLst>
          </p:cNvPr>
          <p:cNvCxnSpPr>
            <a:cxnSpLocks/>
          </p:cNvCxnSpPr>
          <p:nvPr/>
        </p:nvCxnSpPr>
        <p:spPr>
          <a:xfrm flipV="1">
            <a:off x="6993036" y="1729980"/>
            <a:ext cx="0" cy="16551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7A009DE4-5EE4-AC4F-8F24-40C48DAC9D15}"/>
              </a:ext>
            </a:extLst>
          </p:cNvPr>
          <p:cNvSpPr/>
          <p:nvPr/>
        </p:nvSpPr>
        <p:spPr>
          <a:xfrm>
            <a:off x="2381003" y="5849210"/>
            <a:ext cx="779829" cy="400110"/>
          </a:xfrm>
          <a:prstGeom prst="rect">
            <a:avLst/>
          </a:prstGeom>
        </p:spPr>
        <p:txBody>
          <a:bodyPr wrap="none">
            <a:spAutoFit/>
          </a:bodyPr>
          <a:lstStyle/>
          <a:p>
            <a:r>
              <a:rPr lang="en-US" altLang="ja-JP" sz="2000"/>
              <a:t>Step1</a:t>
            </a:r>
            <a:endParaRPr lang="ja-JP" altLang="en-US" sz="2000"/>
          </a:p>
        </p:txBody>
      </p:sp>
      <p:sp>
        <p:nvSpPr>
          <p:cNvPr id="57" name="正方形/長方形 56">
            <a:extLst>
              <a:ext uri="{FF2B5EF4-FFF2-40B4-BE49-F238E27FC236}">
                <a16:creationId xmlns:a16="http://schemas.microsoft.com/office/drawing/2014/main" id="{A2BCF70E-7E68-E44D-AB9E-7D54D664FD8A}"/>
              </a:ext>
            </a:extLst>
          </p:cNvPr>
          <p:cNvSpPr/>
          <p:nvPr/>
        </p:nvSpPr>
        <p:spPr>
          <a:xfrm>
            <a:off x="6639346" y="5851099"/>
            <a:ext cx="779829" cy="400110"/>
          </a:xfrm>
          <a:prstGeom prst="rect">
            <a:avLst/>
          </a:prstGeom>
        </p:spPr>
        <p:txBody>
          <a:bodyPr wrap="none">
            <a:spAutoFit/>
          </a:bodyPr>
          <a:lstStyle/>
          <a:p>
            <a:r>
              <a:rPr lang="en-US" altLang="ja-JP" sz="2000"/>
              <a:t>Step2</a:t>
            </a:r>
            <a:endParaRPr lang="ja-JP" altLang="en-US" sz="2000"/>
          </a:p>
        </p:txBody>
      </p:sp>
      <p:sp>
        <p:nvSpPr>
          <p:cNvPr id="60" name="正方形/長方形 59">
            <a:extLst>
              <a:ext uri="{FF2B5EF4-FFF2-40B4-BE49-F238E27FC236}">
                <a16:creationId xmlns:a16="http://schemas.microsoft.com/office/drawing/2014/main" id="{6CF339D8-4C35-4DA3-AA6A-96F7A14B53E5}"/>
              </a:ext>
            </a:extLst>
          </p:cNvPr>
          <p:cNvSpPr/>
          <p:nvPr/>
        </p:nvSpPr>
        <p:spPr>
          <a:xfrm>
            <a:off x="3346564" y="4349518"/>
            <a:ext cx="4179361" cy="1877051"/>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画質改善量の比較による優先度</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17</a:t>
            </a:fld>
            <a:endParaRPr lang="ja-JP" altLang="en-US"/>
          </a:p>
        </p:txBody>
      </p:sp>
      <p:grpSp>
        <p:nvGrpSpPr>
          <p:cNvPr id="37" name="グループ化 36">
            <a:extLst>
              <a:ext uri="{FF2B5EF4-FFF2-40B4-BE49-F238E27FC236}">
                <a16:creationId xmlns:a16="http://schemas.microsoft.com/office/drawing/2014/main" id="{DEFF8CF7-A193-964A-A83E-C13B5D5A73CB}"/>
              </a:ext>
            </a:extLst>
          </p:cNvPr>
          <p:cNvGrpSpPr/>
          <p:nvPr/>
        </p:nvGrpSpPr>
        <p:grpSpPr>
          <a:xfrm>
            <a:off x="408903" y="2552991"/>
            <a:ext cx="4011232" cy="2836156"/>
            <a:chOff x="-959849" y="1702722"/>
            <a:chExt cx="5521993" cy="3899712"/>
          </a:xfrm>
        </p:grpSpPr>
        <p:pic>
          <p:nvPicPr>
            <p:cNvPr id="38" name="図 37">
              <a:extLst>
                <a:ext uri="{FF2B5EF4-FFF2-40B4-BE49-F238E27FC236}">
                  <a16:creationId xmlns:a16="http://schemas.microsoft.com/office/drawing/2014/main" id="{8C8EB1C6-8E26-1746-99BC-4CA79A9F0798}"/>
                </a:ext>
              </a:extLst>
            </p:cNvPr>
            <p:cNvPicPr>
              <a:picLocks noChangeAspect="1"/>
            </p:cNvPicPr>
            <p:nvPr/>
          </p:nvPicPr>
          <p:blipFill>
            <a:blip r:embed="rId3"/>
            <a:stretch>
              <a:fillRect/>
            </a:stretch>
          </p:blipFill>
          <p:spPr>
            <a:xfrm>
              <a:off x="-959849" y="1702722"/>
              <a:ext cx="3899713" cy="3899712"/>
            </a:xfrm>
            <a:prstGeom prst="rect">
              <a:avLst/>
            </a:prstGeom>
          </p:spPr>
        </p:pic>
        <p:sp>
          <p:nvSpPr>
            <p:cNvPr id="39" name="正方形/長方形 38">
              <a:extLst>
                <a:ext uri="{FF2B5EF4-FFF2-40B4-BE49-F238E27FC236}">
                  <a16:creationId xmlns:a16="http://schemas.microsoft.com/office/drawing/2014/main" id="{E5D53A6D-C11A-9549-9D66-118104C341CA}"/>
                </a:ext>
              </a:extLst>
            </p:cNvPr>
            <p:cNvSpPr/>
            <p:nvPr/>
          </p:nvSpPr>
          <p:spPr>
            <a:xfrm>
              <a:off x="-126944" y="4988571"/>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flipV="1">
              <a:off x="23367" y="4473073"/>
              <a:ext cx="3447128" cy="5749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0495" y="3938164"/>
              <a:ext cx="1091649" cy="1069817"/>
            </a:xfrm>
            <a:prstGeom prst="rect">
              <a:avLst/>
            </a:prstGeom>
            <a:ln w="28575">
              <a:solidFill>
                <a:srgbClr val="FF0000"/>
              </a:solidFill>
            </a:ln>
          </p:spPr>
        </p:pic>
      </p:grpSp>
      <p:grpSp>
        <p:nvGrpSpPr>
          <p:cNvPr id="42" name="グループ化 41">
            <a:extLst>
              <a:ext uri="{FF2B5EF4-FFF2-40B4-BE49-F238E27FC236}">
                <a16:creationId xmlns:a16="http://schemas.microsoft.com/office/drawing/2014/main" id="{6608CC20-8A24-624C-A872-6CBA23C96F05}"/>
              </a:ext>
            </a:extLst>
          </p:cNvPr>
          <p:cNvGrpSpPr/>
          <p:nvPr/>
        </p:nvGrpSpPr>
        <p:grpSpPr>
          <a:xfrm>
            <a:off x="5886002" y="2557744"/>
            <a:ext cx="1714953" cy="2078286"/>
            <a:chOff x="4006908" y="2399527"/>
            <a:chExt cx="1714953" cy="2078286"/>
          </a:xfrm>
        </p:grpSpPr>
        <p:pic>
          <p:nvPicPr>
            <p:cNvPr id="43" name="図 42">
              <a:extLst>
                <a:ext uri="{FF2B5EF4-FFF2-40B4-BE49-F238E27FC236}">
                  <a16:creationId xmlns:a16="http://schemas.microsoft.com/office/drawing/2014/main" id="{923BB166-EEB8-EE4C-8757-5039A1BE5539}"/>
                </a:ext>
              </a:extLst>
            </p:cNvPr>
            <p:cNvPicPr>
              <a:picLocks noChangeAspect="1"/>
            </p:cNvPicPr>
            <p:nvPr/>
          </p:nvPicPr>
          <p:blipFill>
            <a:blip r:embed="rId5"/>
            <a:stretch>
              <a:fillRect/>
            </a:stretch>
          </p:blipFill>
          <p:spPr>
            <a:xfrm>
              <a:off x="4006908" y="2757218"/>
              <a:ext cx="1714953" cy="1720595"/>
            </a:xfrm>
            <a:prstGeom prst="rect">
              <a:avLst/>
            </a:prstGeom>
          </p:spPr>
        </p:pic>
        <p:sp>
          <p:nvSpPr>
            <p:cNvPr id="44" name="正方形/長方形 43">
              <a:extLst>
                <a:ext uri="{FF2B5EF4-FFF2-40B4-BE49-F238E27FC236}">
                  <a16:creationId xmlns:a16="http://schemas.microsoft.com/office/drawing/2014/main" id="{E4875244-473B-A245-BC35-88B4763B45B5}"/>
                </a:ext>
              </a:extLst>
            </p:cNvPr>
            <p:cNvSpPr/>
            <p:nvPr/>
          </p:nvSpPr>
          <p:spPr>
            <a:xfrm>
              <a:off x="4233442" y="2399527"/>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45" name="正方形/長方形 44">
            <a:extLst>
              <a:ext uri="{FF2B5EF4-FFF2-40B4-BE49-F238E27FC236}">
                <a16:creationId xmlns:a16="http://schemas.microsoft.com/office/drawing/2014/main" id="{BE23D04C-83E1-EB43-8135-4BD9D3F303F1}"/>
              </a:ext>
            </a:extLst>
          </p:cNvPr>
          <p:cNvSpPr/>
          <p:nvPr/>
        </p:nvSpPr>
        <p:spPr>
          <a:xfrm flipH="1">
            <a:off x="5883056" y="2920124"/>
            <a:ext cx="180192" cy="17357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descr="C:\Users\togashi\Documents\togashi\富樫研究\ICA18.PNG">
            <a:extLst>
              <a:ext uri="{FF2B5EF4-FFF2-40B4-BE49-F238E27FC236}">
                <a16:creationId xmlns:a16="http://schemas.microsoft.com/office/drawing/2014/main" id="{9ACB6119-EE77-9542-84D9-CE2337D22DD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10525" y="5440891"/>
            <a:ext cx="509828" cy="478459"/>
          </a:xfrm>
          <a:prstGeom prst="rect">
            <a:avLst/>
          </a:prstGeom>
          <a:noFill/>
          <a:ln>
            <a:noFill/>
          </a:ln>
        </p:spPr>
      </p:pic>
      <p:pic>
        <p:nvPicPr>
          <p:cNvPr id="55" name="図 54" descr="C:\Users\togashi\Documents\togashi\富樫研究\ICA40.PNG">
            <a:extLst>
              <a:ext uri="{FF2B5EF4-FFF2-40B4-BE49-F238E27FC236}">
                <a16:creationId xmlns:a16="http://schemas.microsoft.com/office/drawing/2014/main" id="{EDD7240C-B555-1843-A40E-D749E71755B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46146" y="5446706"/>
            <a:ext cx="509828" cy="465734"/>
          </a:xfrm>
          <a:prstGeom prst="rect">
            <a:avLst/>
          </a:prstGeom>
          <a:noFill/>
          <a:ln>
            <a:noFill/>
          </a:ln>
        </p:spPr>
      </p:pic>
      <p:pic>
        <p:nvPicPr>
          <p:cNvPr id="59" name="図 58">
            <a:extLst>
              <a:ext uri="{FF2B5EF4-FFF2-40B4-BE49-F238E27FC236}">
                <a16:creationId xmlns:a16="http://schemas.microsoft.com/office/drawing/2014/main" id="{5BF0FE58-9C0C-AF4C-8F2E-79D64C8DC3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4904" y="5452658"/>
            <a:ext cx="476190" cy="476190"/>
          </a:xfrm>
          <a:prstGeom prst="rect">
            <a:avLst/>
          </a:prstGeom>
        </p:spPr>
      </p:pic>
      <p:sp>
        <p:nvSpPr>
          <p:cNvPr id="51" name="正方形/長方形 50">
            <a:extLst>
              <a:ext uri="{FF2B5EF4-FFF2-40B4-BE49-F238E27FC236}">
                <a16:creationId xmlns:a16="http://schemas.microsoft.com/office/drawing/2014/main" id="{4BEA117E-A694-CA4C-933D-501823E11DB1}"/>
              </a:ext>
            </a:extLst>
          </p:cNvPr>
          <p:cNvSpPr/>
          <p:nvPr/>
        </p:nvSpPr>
        <p:spPr>
          <a:xfrm>
            <a:off x="3945835" y="6069690"/>
            <a:ext cx="1207382"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sp>
        <p:nvSpPr>
          <p:cNvPr id="52" name="正方形/長方形 51">
            <a:extLst>
              <a:ext uri="{FF2B5EF4-FFF2-40B4-BE49-F238E27FC236}">
                <a16:creationId xmlns:a16="http://schemas.microsoft.com/office/drawing/2014/main" id="{B7A83B23-8DC2-314F-B580-E912D49C2A32}"/>
              </a:ext>
            </a:extLst>
          </p:cNvPr>
          <p:cNvSpPr/>
          <p:nvPr/>
        </p:nvSpPr>
        <p:spPr>
          <a:xfrm>
            <a:off x="8191501" y="6074711"/>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61" name="カギ線コネクタ 60">
            <a:extLst>
              <a:ext uri="{FF2B5EF4-FFF2-40B4-BE49-F238E27FC236}">
                <a16:creationId xmlns:a16="http://schemas.microsoft.com/office/drawing/2014/main" id="{CFFFAAD4-3E8B-AB41-BA14-6B41213EC267}"/>
              </a:ext>
            </a:extLst>
          </p:cNvPr>
          <p:cNvCxnSpPr>
            <a:cxnSpLocks/>
            <a:stCxn id="41" idx="0"/>
            <a:endCxn id="45" idx="3"/>
          </p:cNvCxnSpPr>
          <p:nvPr/>
        </p:nvCxnSpPr>
        <p:spPr>
          <a:xfrm rot="5400000" flipH="1" flipV="1">
            <a:off x="4367422" y="2663135"/>
            <a:ext cx="1171855" cy="1859413"/>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A1CA5316-8469-634C-A519-F6638588F53D}"/>
              </a:ext>
            </a:extLst>
          </p:cNvPr>
          <p:cNvSpPr/>
          <p:nvPr/>
        </p:nvSpPr>
        <p:spPr>
          <a:xfrm>
            <a:off x="3993076" y="2643858"/>
            <a:ext cx="1095172"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cs typeface="Tahoma" panose="020B0604030504040204" pitchFamily="34" charset="0"/>
              </a:rPr>
              <a:t>MSE</a:t>
            </a:r>
            <a:r>
              <a:rPr lang="ja-JP" altLang="en-US">
                <a:solidFill>
                  <a:sysClr val="windowText" lastClr="000000"/>
                </a:solidFill>
                <a:latin typeface="Lucida Sans" panose="020B0602030504020204" pitchFamily="34" charset="0"/>
                <a:cs typeface="Tahoma" panose="020B0604030504040204" pitchFamily="34" charset="0"/>
              </a:rPr>
              <a:t>算出</a:t>
            </a:r>
          </a:p>
        </p:txBody>
      </p:sp>
      <p:sp>
        <p:nvSpPr>
          <p:cNvPr id="32" name="テキスト ボックス 31">
            <a:extLst>
              <a:ext uri="{FF2B5EF4-FFF2-40B4-BE49-F238E27FC236}">
                <a16:creationId xmlns:a16="http://schemas.microsoft.com/office/drawing/2014/main" id="{CF4F3F08-8005-B54B-B15E-D7567DDA7461}"/>
              </a:ext>
            </a:extLst>
          </p:cNvPr>
          <p:cNvSpPr txBox="1"/>
          <p:nvPr/>
        </p:nvSpPr>
        <p:spPr>
          <a:xfrm>
            <a:off x="7647761" y="5440891"/>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3" name="正方形/長方形 2">
            <a:extLst>
              <a:ext uri="{FF2B5EF4-FFF2-40B4-BE49-F238E27FC236}">
                <a16:creationId xmlns:a16="http://schemas.microsoft.com/office/drawing/2014/main" id="{E5A3BC69-6D72-4F43-B38E-5A395467915C}"/>
              </a:ext>
            </a:extLst>
          </p:cNvPr>
          <p:cNvSpPr/>
          <p:nvPr/>
        </p:nvSpPr>
        <p:spPr>
          <a:xfrm>
            <a:off x="7187141" y="4208253"/>
            <a:ext cx="205051" cy="236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3A80901C-E1F3-B247-9254-E736AE10ECD6}"/>
              </a:ext>
            </a:extLst>
          </p:cNvPr>
          <p:cNvSpPr/>
          <p:nvPr/>
        </p:nvSpPr>
        <p:spPr>
          <a:xfrm>
            <a:off x="6956617" y="3558382"/>
            <a:ext cx="220584" cy="224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DD74FA20-D849-9E42-BE33-61BF25F9CE4B}"/>
              </a:ext>
            </a:extLst>
          </p:cNvPr>
          <p:cNvSpPr txBox="1"/>
          <p:nvPr/>
        </p:nvSpPr>
        <p:spPr>
          <a:xfrm>
            <a:off x="433576" y="889903"/>
            <a:ext cx="5058421" cy="523220"/>
          </a:xfrm>
          <a:prstGeom prst="rect">
            <a:avLst/>
          </a:prstGeom>
          <a:noFill/>
        </p:spPr>
        <p:txBody>
          <a:bodyPr wrap="square" rtlCol="0">
            <a:spAutoFit/>
          </a:bodyPr>
          <a:lstStyle/>
          <a:p>
            <a:pPr marL="457200" indent="-457200">
              <a:buClr>
                <a:srgbClr val="002060"/>
              </a:buClr>
              <a:buSzPct val="90000"/>
              <a:buFont typeface="Wingdings" pitchFamily="2" charset="2"/>
              <a:buChar char="n"/>
            </a:pPr>
            <a:r>
              <a:rPr lang="ja-JP" altLang="en-US" sz="2800"/>
              <a:t>提案手法：画質改善量（</a:t>
            </a:r>
            <a:r>
              <a:rPr lang="en-US" altLang="ja-JP" sz="2800"/>
              <a:t>MSE</a:t>
            </a:r>
            <a:r>
              <a:rPr lang="ja-JP" altLang="en-US" sz="2800"/>
              <a:t>）</a:t>
            </a:r>
            <a:endParaRPr lang="en-US" altLang="ja-JP" sz="2800"/>
          </a:p>
        </p:txBody>
      </p:sp>
      <p:sp>
        <p:nvSpPr>
          <p:cNvPr id="28" name="テキスト ボックス 27">
            <a:extLst>
              <a:ext uri="{FF2B5EF4-FFF2-40B4-BE49-F238E27FC236}">
                <a16:creationId xmlns:a16="http://schemas.microsoft.com/office/drawing/2014/main" id="{44A2620F-4C2B-44D2-9530-0B052A2B1AA2}"/>
              </a:ext>
            </a:extLst>
          </p:cNvPr>
          <p:cNvSpPr txBox="1"/>
          <p:nvPr/>
        </p:nvSpPr>
        <p:spPr>
          <a:xfrm>
            <a:off x="457986" y="1402910"/>
            <a:ext cx="3487849" cy="769441"/>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t>画質の良さを表す </a:t>
            </a:r>
            <a:r>
              <a:rPr kumimoji="1" lang="ja-JP" altLang="en-US" sz="2000"/>
              <a:t>（低いほどいい）</a:t>
            </a:r>
            <a:endParaRPr kumimoji="1" lang="en-US" altLang="ja-JP" sz="2400"/>
          </a:p>
        </p:txBody>
      </p:sp>
      <p:sp>
        <p:nvSpPr>
          <p:cNvPr id="29" name="テキスト ボックス 28">
            <a:extLst>
              <a:ext uri="{FF2B5EF4-FFF2-40B4-BE49-F238E27FC236}">
                <a16:creationId xmlns:a16="http://schemas.microsoft.com/office/drawing/2014/main" id="{CD9FD27D-5BE5-4A9A-B257-377FC05EC8D4}"/>
              </a:ext>
            </a:extLst>
          </p:cNvPr>
          <p:cNvSpPr txBox="1"/>
          <p:nvPr/>
        </p:nvSpPr>
        <p:spPr>
          <a:xfrm>
            <a:off x="3721518" y="1351382"/>
            <a:ext cx="5058421" cy="830997"/>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solidFill>
                  <a:srgbClr val="FF0000"/>
                </a:solidFill>
              </a:rPr>
              <a:t>複数種類</a:t>
            </a:r>
            <a:r>
              <a:rPr kumimoji="1" lang="ja-JP" altLang="en-US" sz="2400"/>
              <a:t>の基底を用いたときの画質を求められる　</a:t>
            </a:r>
            <a:endParaRPr kumimoji="1" lang="en-US" altLang="ja-JP" sz="2400"/>
          </a:p>
        </p:txBody>
      </p:sp>
      <p:sp>
        <p:nvSpPr>
          <p:cNvPr id="35" name="正方形/長方形 34">
            <a:extLst>
              <a:ext uri="{FF2B5EF4-FFF2-40B4-BE49-F238E27FC236}">
                <a16:creationId xmlns:a16="http://schemas.microsoft.com/office/drawing/2014/main" id="{1F0DD9A5-1923-4CBB-9AA5-FC90C6C26A09}"/>
              </a:ext>
            </a:extLst>
          </p:cNvPr>
          <p:cNvSpPr/>
          <p:nvPr/>
        </p:nvSpPr>
        <p:spPr>
          <a:xfrm>
            <a:off x="5870197" y="2866434"/>
            <a:ext cx="1808130" cy="1799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BA0B299-92A9-437C-B684-F0878C5B92B8}"/>
              </a:ext>
            </a:extLst>
          </p:cNvPr>
          <p:cNvSpPr/>
          <p:nvPr/>
        </p:nvSpPr>
        <p:spPr>
          <a:xfrm>
            <a:off x="3700864" y="4957402"/>
            <a:ext cx="697627"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領域</a:t>
            </a:r>
            <a:endParaRPr lang="ja-JP" altLang="en-US">
              <a:solidFill>
                <a:sysClr val="windowText" lastClr="000000"/>
              </a:solidFill>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3638584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dissolve">
                                      <p:cBhvr>
                                        <p:cTn id="10" dur="500"/>
                                        <p:tgtEl>
                                          <p:spTgt spid="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dissolve">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dissolve">
                                      <p:cBhvr>
                                        <p:cTn id="21" dur="500"/>
                                        <p:tgtEl>
                                          <p:spTgt spid="5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dissolve">
                                      <p:cBhvr>
                                        <p:cTn id="29" dur="500"/>
                                        <p:tgtEl>
                                          <p:spTgt spid="5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dissolve">
                                      <p:cBhvr>
                                        <p:cTn id="32" dur="500"/>
                                        <p:tgtEl>
                                          <p:spTgt spid="3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dissolv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32" grpId="0"/>
      <p:bldP spid="3" grpId="0" animBg="1"/>
      <p:bldP spid="34" grpId="0" animBg="1"/>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18</a:t>
            </a:fld>
            <a:endParaRPr lang="ja-JP" altLang="en-US"/>
          </a:p>
        </p:txBody>
      </p:sp>
      <p:sp>
        <p:nvSpPr>
          <p:cNvPr id="14" name="正方形/長方形 13">
            <a:extLst>
              <a:ext uri="{FF2B5EF4-FFF2-40B4-BE49-F238E27FC236}">
                <a16:creationId xmlns:a16="http://schemas.microsoft.com/office/drawing/2014/main" id="{ADA8BA9D-E66C-D144-8A69-5F03B4B447A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保存イメージ</a:t>
            </a:r>
            <a:endParaRPr lang="ja-JP" altLang="en-US" sz="3200">
              <a:latin typeface="ＭＳ ゴシック" panose="020B0609070205080204" pitchFamily="49" charset="-128"/>
              <a:ea typeface="ＭＳ ゴシック" panose="020B0609070205080204" pitchFamily="49" charset="-128"/>
            </a:endParaRPr>
          </a:p>
        </p:txBody>
      </p:sp>
      <p:sp>
        <p:nvSpPr>
          <p:cNvPr id="62" name="正方形/長方形 61">
            <a:extLst>
              <a:ext uri="{FF2B5EF4-FFF2-40B4-BE49-F238E27FC236}">
                <a16:creationId xmlns:a16="http://schemas.microsoft.com/office/drawing/2014/main" id="{B1301BDA-9315-493F-8B71-5D7EE1DE375C}"/>
              </a:ext>
            </a:extLst>
          </p:cNvPr>
          <p:cNvSpPr/>
          <p:nvPr/>
        </p:nvSpPr>
        <p:spPr>
          <a:xfrm>
            <a:off x="3049940" y="284687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3" name="図 62" descr="C:\Users\togashi\Documents\togashi\富樫研究\ICA40.PNG">
            <a:extLst>
              <a:ext uri="{FF2B5EF4-FFF2-40B4-BE49-F238E27FC236}">
                <a16:creationId xmlns:a16="http://schemas.microsoft.com/office/drawing/2014/main" id="{DCE9CB82-1BF7-42A4-B571-C5925302D6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9608" y="3389825"/>
            <a:ext cx="351263" cy="320883"/>
          </a:xfrm>
          <a:prstGeom prst="rect">
            <a:avLst/>
          </a:prstGeom>
          <a:noFill/>
          <a:ln>
            <a:noFill/>
          </a:ln>
        </p:spPr>
      </p:pic>
      <p:pic>
        <p:nvPicPr>
          <p:cNvPr id="64" name="図 63" descr="C:\Users\togashi\Documents\togashi\富樫研究\ICA40.PNG">
            <a:extLst>
              <a:ext uri="{FF2B5EF4-FFF2-40B4-BE49-F238E27FC236}">
                <a16:creationId xmlns:a16="http://schemas.microsoft.com/office/drawing/2014/main" id="{B48872D8-A476-4182-A79A-5BA273561E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976" y="4310263"/>
            <a:ext cx="351263" cy="320883"/>
          </a:xfrm>
          <a:prstGeom prst="rect">
            <a:avLst/>
          </a:prstGeom>
          <a:noFill/>
          <a:ln>
            <a:noFill/>
          </a:ln>
        </p:spPr>
      </p:pic>
      <p:pic>
        <p:nvPicPr>
          <p:cNvPr id="65" name="図 64">
            <a:extLst>
              <a:ext uri="{FF2B5EF4-FFF2-40B4-BE49-F238E27FC236}">
                <a16:creationId xmlns:a16="http://schemas.microsoft.com/office/drawing/2014/main" id="{56F60221-00C1-478F-853A-F91396E76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975" y="4631538"/>
            <a:ext cx="346785" cy="346785"/>
          </a:xfrm>
          <a:prstGeom prst="rect">
            <a:avLst/>
          </a:prstGeom>
        </p:spPr>
      </p:pic>
      <p:pic>
        <p:nvPicPr>
          <p:cNvPr id="66" name="図 65" descr="C:\Users\togashi\Documents\togashi\富樫研究\ICA40.PNG">
            <a:extLst>
              <a:ext uri="{FF2B5EF4-FFF2-40B4-BE49-F238E27FC236}">
                <a16:creationId xmlns:a16="http://schemas.microsoft.com/office/drawing/2014/main" id="{1F5E35D5-47EC-4DA2-98CA-C07189220B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4667" y="3272230"/>
            <a:ext cx="351263" cy="320883"/>
          </a:xfrm>
          <a:prstGeom prst="rect">
            <a:avLst/>
          </a:prstGeom>
          <a:noFill/>
          <a:ln>
            <a:noFill/>
          </a:ln>
        </p:spPr>
      </p:pic>
      <p:pic>
        <p:nvPicPr>
          <p:cNvPr id="67" name="図 66">
            <a:extLst>
              <a:ext uri="{FF2B5EF4-FFF2-40B4-BE49-F238E27FC236}">
                <a16:creationId xmlns:a16="http://schemas.microsoft.com/office/drawing/2014/main" id="{78DC7261-C222-44AC-8663-7B17B52B41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5294" y="5833669"/>
            <a:ext cx="350476" cy="350476"/>
          </a:xfrm>
          <a:prstGeom prst="rect">
            <a:avLst/>
          </a:prstGeom>
        </p:spPr>
      </p:pic>
      <p:pic>
        <p:nvPicPr>
          <p:cNvPr id="68" name="図 67">
            <a:extLst>
              <a:ext uri="{FF2B5EF4-FFF2-40B4-BE49-F238E27FC236}">
                <a16:creationId xmlns:a16="http://schemas.microsoft.com/office/drawing/2014/main" id="{7CC2470C-D4FA-4F1B-A502-F03A3C49FE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429" y="5574970"/>
            <a:ext cx="350476" cy="350476"/>
          </a:xfrm>
          <a:prstGeom prst="rect">
            <a:avLst/>
          </a:prstGeom>
        </p:spPr>
      </p:pic>
      <p:pic>
        <p:nvPicPr>
          <p:cNvPr id="69" name="図 68" descr="C:\Users\togashi\Documents\togashi\富樫研究\ICA18.PNG">
            <a:extLst>
              <a:ext uri="{FF2B5EF4-FFF2-40B4-BE49-F238E27FC236}">
                <a16:creationId xmlns:a16="http://schemas.microsoft.com/office/drawing/2014/main" id="{EE7DEFD4-7D5C-46BB-86BF-6257DBED11B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51482" y="5925446"/>
            <a:ext cx="336618" cy="315906"/>
          </a:xfrm>
          <a:prstGeom prst="rect">
            <a:avLst/>
          </a:prstGeom>
          <a:noFill/>
          <a:ln>
            <a:noFill/>
          </a:ln>
        </p:spPr>
      </p:pic>
      <p:pic>
        <p:nvPicPr>
          <p:cNvPr id="70" name="図 69" descr="小さい, 流し, タイル張り, 光 が含まれている画像&#10;&#10;自動的に生成された説明">
            <a:extLst>
              <a:ext uri="{FF2B5EF4-FFF2-40B4-BE49-F238E27FC236}">
                <a16:creationId xmlns:a16="http://schemas.microsoft.com/office/drawing/2014/main" id="{50AFE4C0-14A2-4148-B8F7-C0734EB3E9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3706" y="3064735"/>
            <a:ext cx="367937" cy="367937"/>
          </a:xfrm>
          <a:prstGeom prst="rect">
            <a:avLst/>
          </a:prstGeom>
        </p:spPr>
      </p:pic>
      <p:pic>
        <p:nvPicPr>
          <p:cNvPr id="71" name="図 70" descr="背景パターン&#10;&#10;自動的に生成された説明">
            <a:extLst>
              <a:ext uri="{FF2B5EF4-FFF2-40B4-BE49-F238E27FC236}">
                <a16:creationId xmlns:a16="http://schemas.microsoft.com/office/drawing/2014/main" id="{9A4CAE1C-B180-4783-AB83-08879DC26A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9375" y="3027717"/>
            <a:ext cx="383177" cy="383177"/>
          </a:xfrm>
          <a:prstGeom prst="rect">
            <a:avLst/>
          </a:prstGeom>
        </p:spPr>
      </p:pic>
      <p:sp>
        <p:nvSpPr>
          <p:cNvPr id="72" name="正方形/長方形 71">
            <a:extLst>
              <a:ext uri="{FF2B5EF4-FFF2-40B4-BE49-F238E27FC236}">
                <a16:creationId xmlns:a16="http://schemas.microsoft.com/office/drawing/2014/main" id="{A59917B1-1385-4EA9-BDF0-9CFF4D1B5A79}"/>
              </a:ext>
            </a:extLst>
          </p:cNvPr>
          <p:cNvSpPr/>
          <p:nvPr/>
        </p:nvSpPr>
        <p:spPr>
          <a:xfrm>
            <a:off x="3049940"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F02434D2-CEC0-46F7-9D11-C9F29FA01CDB}"/>
              </a:ext>
            </a:extLst>
          </p:cNvPr>
          <p:cNvSpPr/>
          <p:nvPr/>
        </p:nvSpPr>
        <p:spPr>
          <a:xfrm>
            <a:off x="1763873" y="284108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図 73" descr="小さい, 流し, タイル張り, 光 が含まれている画像&#10;&#10;自動的に生成された説明">
            <a:extLst>
              <a:ext uri="{FF2B5EF4-FFF2-40B4-BE49-F238E27FC236}">
                <a16:creationId xmlns:a16="http://schemas.microsoft.com/office/drawing/2014/main" id="{584F43E8-7685-4E1D-B8C4-CB43C0DDC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0610" y="4471087"/>
            <a:ext cx="367937" cy="367937"/>
          </a:xfrm>
          <a:prstGeom prst="rect">
            <a:avLst/>
          </a:prstGeom>
        </p:spPr>
      </p:pic>
      <p:sp>
        <p:nvSpPr>
          <p:cNvPr id="75" name="正方形/長方形 74">
            <a:extLst>
              <a:ext uri="{FF2B5EF4-FFF2-40B4-BE49-F238E27FC236}">
                <a16:creationId xmlns:a16="http://schemas.microsoft.com/office/drawing/2014/main" id="{A44BAAA3-9A8B-46CE-A98E-5EC3F113B644}"/>
              </a:ext>
            </a:extLst>
          </p:cNvPr>
          <p:cNvSpPr/>
          <p:nvPr/>
        </p:nvSpPr>
        <p:spPr>
          <a:xfrm>
            <a:off x="3049940" y="526112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A852E01-F85A-463A-8D97-9C9AA0514C7B}"/>
              </a:ext>
            </a:extLst>
          </p:cNvPr>
          <p:cNvSpPr/>
          <p:nvPr/>
        </p:nvSpPr>
        <p:spPr>
          <a:xfrm>
            <a:off x="474426" y="284343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5801ED7B-F4E7-41D8-8EB9-17965760B298}"/>
              </a:ext>
            </a:extLst>
          </p:cNvPr>
          <p:cNvSpPr/>
          <p:nvPr/>
        </p:nvSpPr>
        <p:spPr>
          <a:xfrm>
            <a:off x="492363"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8E8C21E9-697E-4582-A656-B9B41536A15C}"/>
              </a:ext>
            </a:extLst>
          </p:cNvPr>
          <p:cNvSpPr/>
          <p:nvPr/>
        </p:nvSpPr>
        <p:spPr>
          <a:xfrm>
            <a:off x="1768632" y="4061843"/>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FA8FFCC7-9FB0-4C8D-B7A5-B86922FD4CB2}"/>
              </a:ext>
            </a:extLst>
          </p:cNvPr>
          <p:cNvSpPr/>
          <p:nvPr/>
        </p:nvSpPr>
        <p:spPr>
          <a:xfrm>
            <a:off x="499668" y="5266694"/>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D4DDF1F8-FD44-4929-AFA5-5C53D35BF168}"/>
              </a:ext>
            </a:extLst>
          </p:cNvPr>
          <p:cNvSpPr/>
          <p:nvPr/>
        </p:nvSpPr>
        <p:spPr>
          <a:xfrm>
            <a:off x="1774804" y="525827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 name="図 80" descr="背景パターン&#10;&#10;自動的に生成された説明">
            <a:extLst>
              <a:ext uri="{FF2B5EF4-FFF2-40B4-BE49-F238E27FC236}">
                <a16:creationId xmlns:a16="http://schemas.microsoft.com/office/drawing/2014/main" id="{430E222B-0ADA-4738-B678-37411835F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0318" y="5385155"/>
            <a:ext cx="426720" cy="426720"/>
          </a:xfrm>
          <a:prstGeom prst="rect">
            <a:avLst/>
          </a:prstGeom>
        </p:spPr>
      </p:pic>
      <p:pic>
        <p:nvPicPr>
          <p:cNvPr id="82" name="図 81" descr="背景パターン&#10;&#10;自動的に生成された説明">
            <a:extLst>
              <a:ext uri="{FF2B5EF4-FFF2-40B4-BE49-F238E27FC236}">
                <a16:creationId xmlns:a16="http://schemas.microsoft.com/office/drawing/2014/main" id="{655DFE76-9B8F-4606-AA7A-7B41B37E01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3563" y="5361610"/>
            <a:ext cx="426720" cy="426720"/>
          </a:xfrm>
          <a:prstGeom prst="rect">
            <a:avLst/>
          </a:prstGeom>
        </p:spPr>
      </p:pic>
      <p:pic>
        <p:nvPicPr>
          <p:cNvPr id="83" name="図 82" descr="背景パターン&#10;&#10;自動的に生成された説明">
            <a:extLst>
              <a:ext uri="{FF2B5EF4-FFF2-40B4-BE49-F238E27FC236}">
                <a16:creationId xmlns:a16="http://schemas.microsoft.com/office/drawing/2014/main" id="{ABC24D47-4F22-46BC-A4BD-18C682B552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924" y="5439549"/>
            <a:ext cx="426720" cy="426720"/>
          </a:xfrm>
          <a:prstGeom prst="rect">
            <a:avLst/>
          </a:prstGeom>
        </p:spPr>
      </p:pic>
      <p:pic>
        <p:nvPicPr>
          <p:cNvPr id="84" name="図 83" descr="背景パターン が含まれている画像&#10;&#10;自動的に生成された説明">
            <a:extLst>
              <a:ext uri="{FF2B5EF4-FFF2-40B4-BE49-F238E27FC236}">
                <a16:creationId xmlns:a16="http://schemas.microsoft.com/office/drawing/2014/main" id="{5F917C00-1F8A-4CB4-BB18-13DE979409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4589" y="4143022"/>
            <a:ext cx="391886" cy="391886"/>
          </a:xfrm>
          <a:prstGeom prst="rect">
            <a:avLst/>
          </a:prstGeom>
        </p:spPr>
      </p:pic>
      <p:pic>
        <p:nvPicPr>
          <p:cNvPr id="85" name="図 84" descr="背景パターン が含まれている画像&#10;&#10;自動的に生成された説明">
            <a:extLst>
              <a:ext uri="{FF2B5EF4-FFF2-40B4-BE49-F238E27FC236}">
                <a16:creationId xmlns:a16="http://schemas.microsoft.com/office/drawing/2014/main" id="{C50B469A-F325-441D-B133-36FD5C77A5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0145" y="5876464"/>
            <a:ext cx="374469" cy="374469"/>
          </a:xfrm>
          <a:prstGeom prst="rect">
            <a:avLst/>
          </a:prstGeom>
        </p:spPr>
      </p:pic>
      <p:pic>
        <p:nvPicPr>
          <p:cNvPr id="86" name="図 85" descr="背景パターン&#10;&#10;自動的に生成された説明">
            <a:extLst>
              <a:ext uri="{FF2B5EF4-FFF2-40B4-BE49-F238E27FC236}">
                <a16:creationId xmlns:a16="http://schemas.microsoft.com/office/drawing/2014/main" id="{F4A26CAE-705A-4985-8A18-A78E636EBAF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7639" y="5811875"/>
            <a:ext cx="406098" cy="406098"/>
          </a:xfrm>
          <a:prstGeom prst="rect">
            <a:avLst/>
          </a:prstGeom>
        </p:spPr>
      </p:pic>
      <p:pic>
        <p:nvPicPr>
          <p:cNvPr id="87" name="図 86" descr="C:\Users\togashi\Documents\togashi\富樫研究\ICA40.PNG">
            <a:extLst>
              <a:ext uri="{FF2B5EF4-FFF2-40B4-BE49-F238E27FC236}">
                <a16:creationId xmlns:a16="http://schemas.microsoft.com/office/drawing/2014/main" id="{F6E56AAD-48A8-400E-A0E8-E40E17A386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038" y="4219462"/>
            <a:ext cx="351263" cy="320883"/>
          </a:xfrm>
          <a:prstGeom prst="rect">
            <a:avLst/>
          </a:prstGeom>
          <a:noFill/>
          <a:ln>
            <a:noFill/>
          </a:ln>
        </p:spPr>
      </p:pic>
      <p:sp>
        <p:nvSpPr>
          <p:cNvPr id="89" name="正方形/長方形 88">
            <a:extLst>
              <a:ext uri="{FF2B5EF4-FFF2-40B4-BE49-F238E27FC236}">
                <a16:creationId xmlns:a16="http://schemas.microsoft.com/office/drawing/2014/main" id="{902EEAD4-0B55-45DF-959E-5F5BA25FE875}"/>
              </a:ext>
            </a:extLst>
          </p:cNvPr>
          <p:cNvSpPr/>
          <p:nvPr/>
        </p:nvSpPr>
        <p:spPr>
          <a:xfrm>
            <a:off x="1642516" y="2225132"/>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先行研究</a:t>
            </a:r>
          </a:p>
        </p:txBody>
      </p:sp>
      <p:sp>
        <p:nvSpPr>
          <p:cNvPr id="95" name="正方形/長方形 94">
            <a:extLst>
              <a:ext uri="{FF2B5EF4-FFF2-40B4-BE49-F238E27FC236}">
                <a16:creationId xmlns:a16="http://schemas.microsoft.com/office/drawing/2014/main" id="{BE8D6EE6-A0C7-445C-948B-FFA04C0A81F5}"/>
              </a:ext>
            </a:extLst>
          </p:cNvPr>
          <p:cNvSpPr/>
          <p:nvPr/>
        </p:nvSpPr>
        <p:spPr>
          <a:xfrm>
            <a:off x="326275" y="2727207"/>
            <a:ext cx="3906000" cy="3707494"/>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図 95" descr="C:\Users\togashi\Documents\togashi\富樫研究\ICA40.PNG">
            <a:extLst>
              <a:ext uri="{FF2B5EF4-FFF2-40B4-BE49-F238E27FC236}">
                <a16:creationId xmlns:a16="http://schemas.microsoft.com/office/drawing/2014/main" id="{C7E6F797-9AEA-42D6-B28A-63A91BDF80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8294" y="3891199"/>
            <a:ext cx="1154222" cy="1054396"/>
          </a:xfrm>
          <a:prstGeom prst="rect">
            <a:avLst/>
          </a:prstGeom>
          <a:noFill/>
          <a:ln>
            <a:noFill/>
          </a:ln>
        </p:spPr>
      </p:pic>
      <p:pic>
        <p:nvPicPr>
          <p:cNvPr id="97" name="図 96" descr="背景パターン&#10;&#10;自動的に生成された説明">
            <a:extLst>
              <a:ext uri="{FF2B5EF4-FFF2-40B4-BE49-F238E27FC236}">
                <a16:creationId xmlns:a16="http://schemas.microsoft.com/office/drawing/2014/main" id="{1786FC3C-ACA1-4172-A6C1-8735310D77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95089" y="3869663"/>
            <a:ext cx="1144269" cy="1144269"/>
          </a:xfrm>
          <a:prstGeom prst="rect">
            <a:avLst/>
          </a:prstGeom>
        </p:spPr>
      </p:pic>
      <p:pic>
        <p:nvPicPr>
          <p:cNvPr id="98" name="図 97">
            <a:extLst>
              <a:ext uri="{FF2B5EF4-FFF2-40B4-BE49-F238E27FC236}">
                <a16:creationId xmlns:a16="http://schemas.microsoft.com/office/drawing/2014/main" id="{C90A45DA-093C-46BA-A083-3EAC8095D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939" y="3951197"/>
            <a:ext cx="1062735" cy="1062735"/>
          </a:xfrm>
          <a:prstGeom prst="rect">
            <a:avLst/>
          </a:prstGeom>
        </p:spPr>
      </p:pic>
      <p:sp>
        <p:nvSpPr>
          <p:cNvPr id="99" name="正方形/長方形 98">
            <a:extLst>
              <a:ext uri="{FF2B5EF4-FFF2-40B4-BE49-F238E27FC236}">
                <a16:creationId xmlns:a16="http://schemas.microsoft.com/office/drawing/2014/main" id="{2A2F075B-1062-4193-883B-4F43541D2DBD}"/>
              </a:ext>
            </a:extLst>
          </p:cNvPr>
          <p:cNvSpPr/>
          <p:nvPr/>
        </p:nvSpPr>
        <p:spPr>
          <a:xfrm>
            <a:off x="7555440" y="289680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0" name="図 99" descr="C:\Users\togashi\Documents\togashi\富樫研究\ICA40.PNG">
            <a:extLst>
              <a:ext uri="{FF2B5EF4-FFF2-40B4-BE49-F238E27FC236}">
                <a16:creationId xmlns:a16="http://schemas.microsoft.com/office/drawing/2014/main" id="{D17BC619-138B-4E03-9429-370E8424B4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5108" y="3439751"/>
            <a:ext cx="351263" cy="320883"/>
          </a:xfrm>
          <a:prstGeom prst="rect">
            <a:avLst/>
          </a:prstGeom>
          <a:noFill/>
          <a:ln>
            <a:noFill/>
          </a:ln>
        </p:spPr>
      </p:pic>
      <p:pic>
        <p:nvPicPr>
          <p:cNvPr id="101" name="図 100" descr="C:\Users\togashi\Documents\togashi\富樫研究\ICA40.PNG">
            <a:extLst>
              <a:ext uri="{FF2B5EF4-FFF2-40B4-BE49-F238E27FC236}">
                <a16:creationId xmlns:a16="http://schemas.microsoft.com/office/drawing/2014/main" id="{15704434-A208-4644-A72D-111A9600B4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9476" y="4360189"/>
            <a:ext cx="351263" cy="320883"/>
          </a:xfrm>
          <a:prstGeom prst="rect">
            <a:avLst/>
          </a:prstGeom>
          <a:noFill/>
          <a:ln>
            <a:noFill/>
          </a:ln>
        </p:spPr>
      </p:pic>
      <p:pic>
        <p:nvPicPr>
          <p:cNvPr id="102" name="図 101">
            <a:extLst>
              <a:ext uri="{FF2B5EF4-FFF2-40B4-BE49-F238E27FC236}">
                <a16:creationId xmlns:a16="http://schemas.microsoft.com/office/drawing/2014/main" id="{E165CF00-6D09-46A4-B8DD-9DE1E324D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475" y="4681464"/>
            <a:ext cx="346785" cy="346785"/>
          </a:xfrm>
          <a:prstGeom prst="rect">
            <a:avLst/>
          </a:prstGeom>
        </p:spPr>
      </p:pic>
      <p:pic>
        <p:nvPicPr>
          <p:cNvPr id="103" name="図 102" descr="C:\Users\togashi\Documents\togashi\富樫研究\ICA40.PNG">
            <a:extLst>
              <a:ext uri="{FF2B5EF4-FFF2-40B4-BE49-F238E27FC236}">
                <a16:creationId xmlns:a16="http://schemas.microsoft.com/office/drawing/2014/main" id="{8FD85D30-A5C2-4ABE-AE76-C5C9F124B7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0167" y="3322156"/>
            <a:ext cx="351263" cy="320883"/>
          </a:xfrm>
          <a:prstGeom prst="rect">
            <a:avLst/>
          </a:prstGeom>
          <a:noFill/>
          <a:ln>
            <a:noFill/>
          </a:ln>
        </p:spPr>
      </p:pic>
      <p:pic>
        <p:nvPicPr>
          <p:cNvPr id="104" name="図 103">
            <a:extLst>
              <a:ext uri="{FF2B5EF4-FFF2-40B4-BE49-F238E27FC236}">
                <a16:creationId xmlns:a16="http://schemas.microsoft.com/office/drawing/2014/main" id="{CF83228F-250A-4267-9088-9AD506E575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794" y="5883595"/>
            <a:ext cx="350476" cy="350476"/>
          </a:xfrm>
          <a:prstGeom prst="rect">
            <a:avLst/>
          </a:prstGeom>
        </p:spPr>
      </p:pic>
      <p:pic>
        <p:nvPicPr>
          <p:cNvPr id="105" name="図 104">
            <a:extLst>
              <a:ext uri="{FF2B5EF4-FFF2-40B4-BE49-F238E27FC236}">
                <a16:creationId xmlns:a16="http://schemas.microsoft.com/office/drawing/2014/main" id="{E5412D07-4108-4990-8AA2-77D9B6173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929" y="5624896"/>
            <a:ext cx="350476" cy="350476"/>
          </a:xfrm>
          <a:prstGeom prst="rect">
            <a:avLst/>
          </a:prstGeom>
        </p:spPr>
      </p:pic>
      <p:pic>
        <p:nvPicPr>
          <p:cNvPr id="106" name="図 105" descr="C:\Users\togashi\Documents\togashi\富樫研究\ICA18.PNG">
            <a:extLst>
              <a:ext uri="{FF2B5EF4-FFF2-40B4-BE49-F238E27FC236}">
                <a16:creationId xmlns:a16="http://schemas.microsoft.com/office/drawing/2014/main" id="{5CCB64B9-8AB1-4898-B303-AD0337FC11E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56982" y="5975372"/>
            <a:ext cx="336618" cy="315906"/>
          </a:xfrm>
          <a:prstGeom prst="rect">
            <a:avLst/>
          </a:prstGeom>
          <a:noFill/>
          <a:ln>
            <a:noFill/>
          </a:ln>
        </p:spPr>
      </p:pic>
      <p:pic>
        <p:nvPicPr>
          <p:cNvPr id="107" name="図 106" descr="小さい, 流し, タイル張り, 光 が含まれている画像&#10;&#10;自動的に生成された説明">
            <a:extLst>
              <a:ext uri="{FF2B5EF4-FFF2-40B4-BE49-F238E27FC236}">
                <a16:creationId xmlns:a16="http://schemas.microsoft.com/office/drawing/2014/main" id="{1168EAD8-39D3-4913-AEAC-611232E30C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9206" y="3114661"/>
            <a:ext cx="367937" cy="367937"/>
          </a:xfrm>
          <a:prstGeom prst="rect">
            <a:avLst/>
          </a:prstGeom>
        </p:spPr>
      </p:pic>
      <p:pic>
        <p:nvPicPr>
          <p:cNvPr id="108" name="図 107" descr="背景パターン&#10;&#10;自動的に生成された説明">
            <a:extLst>
              <a:ext uri="{FF2B5EF4-FFF2-40B4-BE49-F238E27FC236}">
                <a16:creationId xmlns:a16="http://schemas.microsoft.com/office/drawing/2014/main" id="{72A0FB4A-0770-42B8-B0B9-D1BAE863EE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4875" y="3077643"/>
            <a:ext cx="383177" cy="383177"/>
          </a:xfrm>
          <a:prstGeom prst="rect">
            <a:avLst/>
          </a:prstGeom>
        </p:spPr>
      </p:pic>
      <p:sp>
        <p:nvSpPr>
          <p:cNvPr id="109" name="正方形/長方形 108">
            <a:extLst>
              <a:ext uri="{FF2B5EF4-FFF2-40B4-BE49-F238E27FC236}">
                <a16:creationId xmlns:a16="http://schemas.microsoft.com/office/drawing/2014/main" id="{D99A2893-AFAD-4FBB-A1AE-B51184C39B0F}"/>
              </a:ext>
            </a:extLst>
          </p:cNvPr>
          <p:cNvSpPr/>
          <p:nvPr/>
        </p:nvSpPr>
        <p:spPr>
          <a:xfrm>
            <a:off x="7555440"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894BFD37-DEB0-4B2A-936C-DF170A100E0E}"/>
              </a:ext>
            </a:extLst>
          </p:cNvPr>
          <p:cNvSpPr/>
          <p:nvPr/>
        </p:nvSpPr>
        <p:spPr>
          <a:xfrm>
            <a:off x="6269373" y="2891007"/>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小さい, 流し, タイル張り, 光 が含まれている画像&#10;&#10;自動的に生成された説明">
            <a:extLst>
              <a:ext uri="{FF2B5EF4-FFF2-40B4-BE49-F238E27FC236}">
                <a16:creationId xmlns:a16="http://schemas.microsoft.com/office/drawing/2014/main" id="{01E9FAEE-9701-4813-ADCD-44061CDF33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6110" y="4521013"/>
            <a:ext cx="367937" cy="367937"/>
          </a:xfrm>
          <a:prstGeom prst="rect">
            <a:avLst/>
          </a:prstGeom>
        </p:spPr>
      </p:pic>
      <p:sp>
        <p:nvSpPr>
          <p:cNvPr id="112" name="正方形/長方形 111">
            <a:extLst>
              <a:ext uri="{FF2B5EF4-FFF2-40B4-BE49-F238E27FC236}">
                <a16:creationId xmlns:a16="http://schemas.microsoft.com/office/drawing/2014/main" id="{1E144E33-8585-43BE-8FDC-BC95BCDB5A40}"/>
              </a:ext>
            </a:extLst>
          </p:cNvPr>
          <p:cNvSpPr/>
          <p:nvPr/>
        </p:nvSpPr>
        <p:spPr>
          <a:xfrm>
            <a:off x="7555440" y="531105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4B77DB4D-B501-4728-845B-12836477C3ED}"/>
              </a:ext>
            </a:extLst>
          </p:cNvPr>
          <p:cNvSpPr/>
          <p:nvPr/>
        </p:nvSpPr>
        <p:spPr>
          <a:xfrm>
            <a:off x="4979926" y="289335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83E442D6-3922-4D20-A5B3-A2E07562B9CC}"/>
              </a:ext>
            </a:extLst>
          </p:cNvPr>
          <p:cNvSpPr/>
          <p:nvPr/>
        </p:nvSpPr>
        <p:spPr>
          <a:xfrm>
            <a:off x="4997863"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89A99312-25B9-434B-A334-13B4F7AB07D5}"/>
              </a:ext>
            </a:extLst>
          </p:cNvPr>
          <p:cNvSpPr/>
          <p:nvPr/>
        </p:nvSpPr>
        <p:spPr>
          <a:xfrm>
            <a:off x="6274132" y="4111769"/>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5C09D1B6-9F72-4E93-B724-2C930226C465}"/>
              </a:ext>
            </a:extLst>
          </p:cNvPr>
          <p:cNvSpPr/>
          <p:nvPr/>
        </p:nvSpPr>
        <p:spPr>
          <a:xfrm>
            <a:off x="5005168" y="531662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61D05FE3-937F-43C5-B811-81930A8557EF}"/>
              </a:ext>
            </a:extLst>
          </p:cNvPr>
          <p:cNvSpPr/>
          <p:nvPr/>
        </p:nvSpPr>
        <p:spPr>
          <a:xfrm>
            <a:off x="6280304" y="5308198"/>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8" name="図 117" descr="背景パターン&#10;&#10;自動的に生成された説明">
            <a:extLst>
              <a:ext uri="{FF2B5EF4-FFF2-40B4-BE49-F238E27FC236}">
                <a16:creationId xmlns:a16="http://schemas.microsoft.com/office/drawing/2014/main" id="{283BC716-9C80-4F1E-8F33-BF97A22C3A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5818" y="5435081"/>
            <a:ext cx="426720" cy="426720"/>
          </a:xfrm>
          <a:prstGeom prst="rect">
            <a:avLst/>
          </a:prstGeom>
        </p:spPr>
      </p:pic>
      <p:pic>
        <p:nvPicPr>
          <p:cNvPr id="119" name="図 118" descr="背景パターン&#10;&#10;自動的に生成された説明">
            <a:extLst>
              <a:ext uri="{FF2B5EF4-FFF2-40B4-BE49-F238E27FC236}">
                <a16:creationId xmlns:a16="http://schemas.microsoft.com/office/drawing/2014/main" id="{486FF47B-7990-4103-AF78-37EDBF60DE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9063" y="5411536"/>
            <a:ext cx="426720" cy="426720"/>
          </a:xfrm>
          <a:prstGeom prst="rect">
            <a:avLst/>
          </a:prstGeom>
        </p:spPr>
      </p:pic>
      <p:pic>
        <p:nvPicPr>
          <p:cNvPr id="120" name="図 119" descr="背景パターン&#10;&#10;自動的に生成された説明">
            <a:extLst>
              <a:ext uri="{FF2B5EF4-FFF2-40B4-BE49-F238E27FC236}">
                <a16:creationId xmlns:a16="http://schemas.microsoft.com/office/drawing/2014/main" id="{D7A83E0E-0BA0-43AA-97CE-691383CA7C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71424" y="5489475"/>
            <a:ext cx="426720" cy="426720"/>
          </a:xfrm>
          <a:prstGeom prst="rect">
            <a:avLst/>
          </a:prstGeom>
        </p:spPr>
      </p:pic>
      <p:pic>
        <p:nvPicPr>
          <p:cNvPr id="121" name="図 120" descr="背景パターン が含まれている画像&#10;&#10;自動的に生成された説明">
            <a:extLst>
              <a:ext uri="{FF2B5EF4-FFF2-40B4-BE49-F238E27FC236}">
                <a16:creationId xmlns:a16="http://schemas.microsoft.com/office/drawing/2014/main" id="{16BC7155-EA90-4763-8C27-5D61838055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80089" y="4192948"/>
            <a:ext cx="391886" cy="391886"/>
          </a:xfrm>
          <a:prstGeom prst="rect">
            <a:avLst/>
          </a:prstGeom>
        </p:spPr>
      </p:pic>
      <p:pic>
        <p:nvPicPr>
          <p:cNvPr id="122" name="図 121" descr="背景パターン が含まれている画像&#10;&#10;自動的に生成された説明">
            <a:extLst>
              <a:ext uri="{FF2B5EF4-FFF2-40B4-BE49-F238E27FC236}">
                <a16:creationId xmlns:a16="http://schemas.microsoft.com/office/drawing/2014/main" id="{375F86E1-1B21-453C-BF8D-5F177DB48D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5645" y="5926390"/>
            <a:ext cx="374469" cy="374469"/>
          </a:xfrm>
          <a:prstGeom prst="rect">
            <a:avLst/>
          </a:prstGeom>
        </p:spPr>
      </p:pic>
      <p:pic>
        <p:nvPicPr>
          <p:cNvPr id="123" name="図 122" descr="背景パターン&#10;&#10;自動的に生成された説明">
            <a:extLst>
              <a:ext uri="{FF2B5EF4-FFF2-40B4-BE49-F238E27FC236}">
                <a16:creationId xmlns:a16="http://schemas.microsoft.com/office/drawing/2014/main" id="{7B5FA14A-3F29-4345-8511-B2CB227A5C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03139" y="5861801"/>
            <a:ext cx="406098" cy="406098"/>
          </a:xfrm>
          <a:prstGeom prst="rect">
            <a:avLst/>
          </a:prstGeom>
        </p:spPr>
      </p:pic>
      <p:pic>
        <p:nvPicPr>
          <p:cNvPr id="124" name="図 123" descr="C:\Users\togashi\Documents\togashi\富樫研究\ICA40.PNG">
            <a:extLst>
              <a:ext uri="{FF2B5EF4-FFF2-40B4-BE49-F238E27FC236}">
                <a16:creationId xmlns:a16="http://schemas.microsoft.com/office/drawing/2014/main" id="{F1BD47FE-4A28-46A7-B65F-AD096CC364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9538" y="4269388"/>
            <a:ext cx="351263" cy="320883"/>
          </a:xfrm>
          <a:prstGeom prst="rect">
            <a:avLst/>
          </a:prstGeom>
          <a:noFill/>
          <a:ln>
            <a:noFill/>
          </a:ln>
        </p:spPr>
      </p:pic>
      <p:sp>
        <p:nvSpPr>
          <p:cNvPr id="125" name="正方形/長方形 124">
            <a:extLst>
              <a:ext uri="{FF2B5EF4-FFF2-40B4-BE49-F238E27FC236}">
                <a16:creationId xmlns:a16="http://schemas.microsoft.com/office/drawing/2014/main" id="{B66D5A55-DE1A-433C-AA65-E2EB2A7FF26C}"/>
              </a:ext>
            </a:extLst>
          </p:cNvPr>
          <p:cNvSpPr/>
          <p:nvPr/>
        </p:nvSpPr>
        <p:spPr>
          <a:xfrm>
            <a:off x="6077519" y="2228651"/>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提案手法</a:t>
            </a:r>
          </a:p>
        </p:txBody>
      </p:sp>
      <p:sp>
        <p:nvSpPr>
          <p:cNvPr id="126" name="正方形/長方形 125">
            <a:extLst>
              <a:ext uri="{FF2B5EF4-FFF2-40B4-BE49-F238E27FC236}">
                <a16:creationId xmlns:a16="http://schemas.microsoft.com/office/drawing/2014/main" id="{5692A598-8BB2-4479-B38F-A08D79737014}"/>
              </a:ext>
            </a:extLst>
          </p:cNvPr>
          <p:cNvSpPr/>
          <p:nvPr/>
        </p:nvSpPr>
        <p:spPr>
          <a:xfrm>
            <a:off x="4870397" y="2775972"/>
            <a:ext cx="2597907" cy="2451913"/>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7" name="図 126" descr="C:\Users\togashi\Documents\togashi\富樫研究\ICA40.PNG">
            <a:extLst>
              <a:ext uri="{FF2B5EF4-FFF2-40B4-BE49-F238E27FC236}">
                <a16:creationId xmlns:a16="http://schemas.microsoft.com/office/drawing/2014/main" id="{FF593E36-ED8B-4C02-8D7A-68F84C601A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5845" y="3539438"/>
            <a:ext cx="1016591" cy="928668"/>
          </a:xfrm>
          <a:prstGeom prst="rect">
            <a:avLst/>
          </a:prstGeom>
          <a:noFill/>
          <a:ln>
            <a:noFill/>
          </a:ln>
        </p:spPr>
      </p:pic>
      <p:sp>
        <p:nvSpPr>
          <p:cNvPr id="128" name="正方形/長方形 127">
            <a:extLst>
              <a:ext uri="{FF2B5EF4-FFF2-40B4-BE49-F238E27FC236}">
                <a16:creationId xmlns:a16="http://schemas.microsoft.com/office/drawing/2014/main" id="{B23DED67-B3C9-45BB-B884-F3FA4E5B28C0}"/>
              </a:ext>
            </a:extLst>
          </p:cNvPr>
          <p:cNvSpPr/>
          <p:nvPr/>
        </p:nvSpPr>
        <p:spPr>
          <a:xfrm>
            <a:off x="4908959" y="5266963"/>
            <a:ext cx="3836754" cy="1145448"/>
          </a:xfrm>
          <a:prstGeom prst="rect">
            <a:avLst/>
          </a:prstGeom>
          <a:solidFill>
            <a:schemeClr val="accent2">
              <a:lumMod val="40000"/>
              <a:lumOff val="60000"/>
              <a:alpha val="6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9" name="図 128" descr="背景パターン&#10;&#10;自動的に生成された説明">
            <a:extLst>
              <a:ext uri="{FF2B5EF4-FFF2-40B4-BE49-F238E27FC236}">
                <a16:creationId xmlns:a16="http://schemas.microsoft.com/office/drawing/2014/main" id="{2C50F29F-E86F-496F-A8BC-EB3433B63A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062" y="5371039"/>
            <a:ext cx="865187" cy="865187"/>
          </a:xfrm>
          <a:prstGeom prst="rect">
            <a:avLst/>
          </a:prstGeom>
        </p:spPr>
      </p:pic>
      <p:sp>
        <p:nvSpPr>
          <p:cNvPr id="130" name="正方形/長方形 129">
            <a:extLst>
              <a:ext uri="{FF2B5EF4-FFF2-40B4-BE49-F238E27FC236}">
                <a16:creationId xmlns:a16="http://schemas.microsoft.com/office/drawing/2014/main" id="{D9C1E5EA-FBA0-453B-8A93-C6CA5045437D}"/>
              </a:ext>
            </a:extLst>
          </p:cNvPr>
          <p:cNvSpPr/>
          <p:nvPr/>
        </p:nvSpPr>
        <p:spPr>
          <a:xfrm>
            <a:off x="7511791" y="2775972"/>
            <a:ext cx="1245474" cy="2444028"/>
          </a:xfrm>
          <a:prstGeom prst="rect">
            <a:avLst/>
          </a:prstGeom>
          <a:solidFill>
            <a:schemeClr val="accent1">
              <a:lumMod val="40000"/>
              <a:lumOff val="60000"/>
              <a:alpha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1" name="図 130" descr="小さい, 流し, タイル張り, 光 が含まれている画像&#10;&#10;自動的に生成された説明">
            <a:extLst>
              <a:ext uri="{FF2B5EF4-FFF2-40B4-BE49-F238E27FC236}">
                <a16:creationId xmlns:a16="http://schemas.microsoft.com/office/drawing/2014/main" id="{9262CF34-91B3-453A-8CD5-9A26D42950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8385" y="3547187"/>
            <a:ext cx="915449" cy="915449"/>
          </a:xfrm>
          <a:prstGeom prst="rect">
            <a:avLst/>
          </a:prstGeom>
        </p:spPr>
      </p:pic>
      <p:sp>
        <p:nvSpPr>
          <p:cNvPr id="132" name="テキスト ボックス 131">
            <a:extLst>
              <a:ext uri="{FF2B5EF4-FFF2-40B4-BE49-F238E27FC236}">
                <a16:creationId xmlns:a16="http://schemas.microsoft.com/office/drawing/2014/main" id="{AFF3AF2A-5579-46D5-8E61-57E457C340C0}"/>
              </a:ext>
            </a:extLst>
          </p:cNvPr>
          <p:cNvSpPr txBox="1"/>
          <p:nvPr/>
        </p:nvSpPr>
        <p:spPr>
          <a:xfrm>
            <a:off x="437301" y="1420625"/>
            <a:ext cx="5113438" cy="58477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en-US" altLang="ja-JP" sz="2400"/>
              <a:t>ICA</a:t>
            </a:r>
            <a:r>
              <a:rPr kumimoji="1" lang="ja-JP" altLang="en-US" sz="2400"/>
              <a:t>領域全体で使える基底：</a:t>
            </a:r>
            <a:r>
              <a:rPr kumimoji="1" lang="en-US" altLang="ja-JP" sz="3200"/>
              <a:t>3</a:t>
            </a:r>
            <a:r>
              <a:rPr lang="ja-JP" altLang="en-US" sz="3200"/>
              <a:t>個</a:t>
            </a:r>
            <a:endParaRPr kumimoji="1" lang="en-US" altLang="ja-JP" sz="2400"/>
          </a:p>
        </p:txBody>
      </p:sp>
    </p:spTree>
    <p:extLst>
      <p:ext uri="{BB962C8B-B14F-4D97-AF65-F5344CB8AC3E}">
        <p14:creationId xmlns:p14="http://schemas.microsoft.com/office/powerpoint/2010/main" val="2822005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dissolv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dissolve">
                                      <p:cBhvr>
                                        <p:cTn id="12" dur="500"/>
                                        <p:tgtEl>
                                          <p:spTgt spid="96"/>
                                        </p:tgtEl>
                                      </p:cBhvr>
                                    </p:animEffect>
                                  </p:childTnLst>
                                </p:cTn>
                              </p:par>
                              <p:par>
                                <p:cTn id="13" presetID="9"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dissolve">
                                      <p:cBhvr>
                                        <p:cTn id="15" dur="500"/>
                                        <p:tgtEl>
                                          <p:spTgt spid="97"/>
                                        </p:tgtEl>
                                      </p:cBhvr>
                                    </p:animEffect>
                                  </p:childTnLst>
                                </p:cTn>
                              </p:par>
                              <p:par>
                                <p:cTn id="16" presetID="9" presetClass="entr" presetSubtype="0"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dissolve">
                                      <p:cBhvr>
                                        <p:cTn id="18" dur="500"/>
                                        <p:tgtEl>
                                          <p:spTgt spid="9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dissolve">
                                      <p:cBhvr>
                                        <p:cTn id="23" dur="500"/>
                                        <p:tgtEl>
                                          <p:spTgt spid="1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0"/>
                                        </p:tgtEl>
                                        <p:attrNameLst>
                                          <p:attrName>style.visibility</p:attrName>
                                        </p:attrNameLst>
                                      </p:cBhvr>
                                      <p:to>
                                        <p:strVal val="visible"/>
                                      </p:to>
                                    </p:set>
                                    <p:animEffect transition="in" filter="dissolve">
                                      <p:cBhvr>
                                        <p:cTn id="26" dur="500"/>
                                        <p:tgtEl>
                                          <p:spTgt spid="13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8"/>
                                        </p:tgtEl>
                                        <p:attrNameLst>
                                          <p:attrName>style.visibility</p:attrName>
                                        </p:attrNameLst>
                                      </p:cBhvr>
                                      <p:to>
                                        <p:strVal val="visible"/>
                                      </p:to>
                                    </p:set>
                                    <p:animEffect transition="in" filter="dissolve">
                                      <p:cBhvr>
                                        <p:cTn id="29" dur="500"/>
                                        <p:tgtEl>
                                          <p:spTgt spid="12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27"/>
                                        </p:tgtEl>
                                        <p:attrNameLst>
                                          <p:attrName>style.visibility</p:attrName>
                                        </p:attrNameLst>
                                      </p:cBhvr>
                                      <p:to>
                                        <p:strVal val="visible"/>
                                      </p:to>
                                    </p:set>
                                    <p:animEffect transition="in" filter="dissolve">
                                      <p:cBhvr>
                                        <p:cTn id="34" dur="500"/>
                                        <p:tgtEl>
                                          <p:spTgt spid="12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dissolve">
                                      <p:cBhvr>
                                        <p:cTn id="39" dur="500"/>
                                        <p:tgtEl>
                                          <p:spTgt spid="12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dissolve">
                                      <p:cBhvr>
                                        <p:cTn id="4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26" grpId="0" animBg="1"/>
      <p:bldP spid="128" grpId="0" animBg="1"/>
      <p:bldP spid="1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19</a:t>
            </a:fld>
            <a:endParaRPr lang="ja-JP" altLang="en-US"/>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578834" y="3015278"/>
            <a:ext cx="3396416" cy="3396416"/>
          </a:xfrm>
          <a:prstGeom prst="rect">
            <a:avLst/>
          </a:prstGeom>
          <a:solidFill>
            <a:schemeClr val="tx1"/>
          </a:solidFill>
        </p:spPr>
      </p:pic>
      <p:pic>
        <p:nvPicPr>
          <p:cNvPr id="46" name="図 45">
            <a:extLst>
              <a:ext uri="{FF2B5EF4-FFF2-40B4-BE49-F238E27FC236}">
                <a16:creationId xmlns:a16="http://schemas.microsoft.com/office/drawing/2014/main" id="{6D155739-7FA9-204B-BA47-431FDEC5D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2269" y="5024578"/>
            <a:ext cx="792985" cy="778049"/>
          </a:xfrm>
          <a:prstGeom prst="rect">
            <a:avLst/>
          </a:prstGeom>
          <a:ln w="28575">
            <a:solidFill>
              <a:schemeClr val="accent6"/>
            </a:solidFill>
          </a:ln>
        </p:spPr>
      </p:pic>
      <p:sp>
        <p:nvSpPr>
          <p:cNvPr id="47" name="正方形/長方形 46">
            <a:extLst>
              <a:ext uri="{FF2B5EF4-FFF2-40B4-BE49-F238E27FC236}">
                <a16:creationId xmlns:a16="http://schemas.microsoft.com/office/drawing/2014/main" id="{77B5B205-7BF1-4243-B0E1-03BC4949AED9}"/>
              </a:ext>
            </a:extLst>
          </p:cNvPr>
          <p:cNvSpPr/>
          <p:nvPr/>
        </p:nvSpPr>
        <p:spPr>
          <a:xfrm>
            <a:off x="1124086" y="5982062"/>
            <a:ext cx="117671" cy="117221"/>
          </a:xfrm>
          <a:prstGeom prst="rect">
            <a:avLst/>
          </a:prstGeom>
          <a:noFill/>
          <a:ln w="28575">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 name="図 8">
            <a:extLst>
              <a:ext uri="{FF2B5EF4-FFF2-40B4-BE49-F238E27FC236}">
                <a16:creationId xmlns:a16="http://schemas.microsoft.com/office/drawing/2014/main" id="{894AD0E9-CC4C-5A43-901E-D2212B1E1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2098" y="3435448"/>
            <a:ext cx="812800" cy="812800"/>
          </a:xfrm>
          <a:prstGeom prst="rect">
            <a:avLst/>
          </a:prstGeom>
          <a:ln w="31750">
            <a:solidFill>
              <a:schemeClr val="accent5"/>
            </a:solidFill>
          </a:ln>
        </p:spPr>
      </p:pic>
      <p:sp>
        <p:nvSpPr>
          <p:cNvPr id="48" name="正方形/長方形 47">
            <a:extLst>
              <a:ext uri="{FF2B5EF4-FFF2-40B4-BE49-F238E27FC236}">
                <a16:creationId xmlns:a16="http://schemas.microsoft.com/office/drawing/2014/main" id="{CF83C960-8F8D-C94F-AFEB-A9F9DF0ED7AE}"/>
              </a:ext>
            </a:extLst>
          </p:cNvPr>
          <p:cNvSpPr/>
          <p:nvPr/>
        </p:nvSpPr>
        <p:spPr>
          <a:xfrm>
            <a:off x="578834" y="3004507"/>
            <a:ext cx="117671" cy="117221"/>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9" name="正方形/長方形 48">
            <a:extLst>
              <a:ext uri="{FF2B5EF4-FFF2-40B4-BE49-F238E27FC236}">
                <a16:creationId xmlns:a16="http://schemas.microsoft.com/office/drawing/2014/main" id="{A1FD878D-E7FC-DC43-99E5-27683805FA83}"/>
              </a:ext>
            </a:extLst>
          </p:cNvPr>
          <p:cNvSpPr/>
          <p:nvPr/>
        </p:nvSpPr>
        <p:spPr>
          <a:xfrm>
            <a:off x="4634819" y="2694086"/>
            <a:ext cx="1441420"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平坦な特徴</a:t>
            </a:r>
          </a:p>
        </p:txBody>
      </p:sp>
      <p:sp>
        <p:nvSpPr>
          <p:cNvPr id="50" name="正方形/長方形 49">
            <a:extLst>
              <a:ext uri="{FF2B5EF4-FFF2-40B4-BE49-F238E27FC236}">
                <a16:creationId xmlns:a16="http://schemas.microsoft.com/office/drawing/2014/main" id="{377C3928-7C98-4F45-BBCE-D4A5AB485FD5}"/>
              </a:ext>
            </a:extLst>
          </p:cNvPr>
          <p:cNvSpPr/>
          <p:nvPr/>
        </p:nvSpPr>
        <p:spPr>
          <a:xfrm>
            <a:off x="6872878" y="2694086"/>
            <a:ext cx="169790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局所的な特徴</a:t>
            </a:r>
          </a:p>
        </p:txBody>
      </p:sp>
      <p:sp>
        <p:nvSpPr>
          <p:cNvPr id="53" name="正方形/長方形 52">
            <a:extLst>
              <a:ext uri="{FF2B5EF4-FFF2-40B4-BE49-F238E27FC236}">
                <a16:creationId xmlns:a16="http://schemas.microsoft.com/office/drawing/2014/main" id="{199C1B69-4A12-004F-A39D-DC294FDDD68D}"/>
              </a:ext>
            </a:extLst>
          </p:cNvPr>
          <p:cNvSpPr/>
          <p:nvPr/>
        </p:nvSpPr>
        <p:spPr>
          <a:xfrm>
            <a:off x="4685878" y="4232197"/>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8" name="正方形/長方形 57">
            <a:extLst>
              <a:ext uri="{FF2B5EF4-FFF2-40B4-BE49-F238E27FC236}">
                <a16:creationId xmlns:a16="http://schemas.microsoft.com/office/drawing/2014/main" id="{4929270A-8E3F-D84D-A95F-A7A783D4D879}"/>
              </a:ext>
            </a:extLst>
          </p:cNvPr>
          <p:cNvSpPr/>
          <p:nvPr/>
        </p:nvSpPr>
        <p:spPr>
          <a:xfrm>
            <a:off x="7031574" y="5837673"/>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保存に適した基底数による分類</a:t>
            </a:r>
            <a:endParaRPr lang="ja-JP" altLang="en-US" sz="3200">
              <a:latin typeface="ＭＳ ゴシック" panose="020B0609070205080204" pitchFamily="49" charset="-128"/>
              <a:ea typeface="ＭＳ ゴシック" panose="020B0609070205080204" pitchFamily="49" charset="-128"/>
            </a:endParaRPr>
          </a:p>
        </p:txBody>
      </p:sp>
      <p:sp>
        <p:nvSpPr>
          <p:cNvPr id="16" name="テキスト ボックス 15">
            <a:extLst>
              <a:ext uri="{FF2B5EF4-FFF2-40B4-BE49-F238E27FC236}">
                <a16:creationId xmlns:a16="http://schemas.microsoft.com/office/drawing/2014/main" id="{FF103E31-0A5A-4DE3-ADB5-B4512E04FAEC}"/>
              </a:ext>
            </a:extLst>
          </p:cNvPr>
          <p:cNvSpPr txBox="1"/>
          <p:nvPr/>
        </p:nvSpPr>
        <p:spPr>
          <a:xfrm>
            <a:off x="467117" y="1541265"/>
            <a:ext cx="6122525" cy="46166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t>基底数で処理を分ける</a:t>
            </a:r>
            <a:endParaRPr kumimoji="1" lang="en-US" altLang="ja-JP" sz="2400"/>
          </a:p>
        </p:txBody>
      </p:sp>
      <p:sp>
        <p:nvSpPr>
          <p:cNvPr id="17" name="テキスト ボックス 16">
            <a:extLst>
              <a:ext uri="{FF2B5EF4-FFF2-40B4-BE49-F238E27FC236}">
                <a16:creationId xmlns:a16="http://schemas.microsoft.com/office/drawing/2014/main" id="{26D3287F-3433-4C06-ABA3-B40903138765}"/>
              </a:ext>
            </a:extLst>
          </p:cNvPr>
          <p:cNvSpPr txBox="1"/>
          <p:nvPr/>
        </p:nvSpPr>
        <p:spPr>
          <a:xfrm>
            <a:off x="467116" y="2019383"/>
            <a:ext cx="7927332" cy="46166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t>特徴が</a:t>
            </a:r>
            <a:r>
              <a:rPr kumimoji="1" lang="ja-JP" altLang="en-US" sz="2400">
                <a:solidFill>
                  <a:srgbClr val="FF0000"/>
                </a:solidFill>
              </a:rPr>
              <a:t>類似</a:t>
            </a:r>
            <a:r>
              <a:rPr kumimoji="1" lang="ja-JP" altLang="en-US" sz="2400"/>
              <a:t>している領域をまとめる</a:t>
            </a:r>
            <a:endParaRPr kumimoji="1" lang="en-US" altLang="ja-JP" sz="2400"/>
          </a:p>
        </p:txBody>
      </p:sp>
      <p:pic>
        <p:nvPicPr>
          <p:cNvPr id="6" name="図 5" descr="背景パターン&#10;&#10;自動的に生成された説明">
            <a:extLst>
              <a:ext uri="{FF2B5EF4-FFF2-40B4-BE49-F238E27FC236}">
                <a16:creationId xmlns:a16="http://schemas.microsoft.com/office/drawing/2014/main" id="{6082EAAB-EF47-43F4-A729-4E98B1BE21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9128" y="5025231"/>
            <a:ext cx="812800" cy="812800"/>
          </a:xfrm>
          <a:prstGeom prst="rect">
            <a:avLst/>
          </a:prstGeom>
          <a:ln w="25400">
            <a:solidFill>
              <a:srgbClr val="FF0000"/>
            </a:solidFill>
          </a:ln>
        </p:spPr>
      </p:pic>
      <p:sp>
        <p:nvSpPr>
          <p:cNvPr id="20" name="正方形/長方形 19">
            <a:extLst>
              <a:ext uri="{FF2B5EF4-FFF2-40B4-BE49-F238E27FC236}">
                <a16:creationId xmlns:a16="http://schemas.microsoft.com/office/drawing/2014/main" id="{4EBACEF3-F27A-4818-9FA7-C72E5F658B1A}"/>
              </a:ext>
            </a:extLst>
          </p:cNvPr>
          <p:cNvSpPr/>
          <p:nvPr/>
        </p:nvSpPr>
        <p:spPr>
          <a:xfrm>
            <a:off x="647608" y="3950199"/>
            <a:ext cx="117671" cy="117221"/>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8" name="図 7" descr="背景パターン が含まれている画像&#10;&#10;自動的に生成された説明">
            <a:extLst>
              <a:ext uri="{FF2B5EF4-FFF2-40B4-BE49-F238E27FC236}">
                <a16:creationId xmlns:a16="http://schemas.microsoft.com/office/drawing/2014/main" id="{FE40D68B-8278-4EB5-8B4C-248240247A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27632" y="3438711"/>
            <a:ext cx="777622" cy="777622"/>
          </a:xfrm>
          <a:prstGeom prst="rect">
            <a:avLst/>
          </a:prstGeom>
          <a:ln w="25400">
            <a:solidFill>
              <a:schemeClr val="accent2"/>
            </a:solidFill>
          </a:ln>
        </p:spPr>
      </p:pic>
      <p:sp>
        <p:nvSpPr>
          <p:cNvPr id="23" name="正方形/長方形 22">
            <a:extLst>
              <a:ext uri="{FF2B5EF4-FFF2-40B4-BE49-F238E27FC236}">
                <a16:creationId xmlns:a16="http://schemas.microsoft.com/office/drawing/2014/main" id="{92B35DA3-8E40-4C27-A1E8-6986C5992159}"/>
              </a:ext>
            </a:extLst>
          </p:cNvPr>
          <p:cNvSpPr/>
          <p:nvPr/>
        </p:nvSpPr>
        <p:spPr>
          <a:xfrm>
            <a:off x="1301391" y="6079657"/>
            <a:ext cx="117671" cy="117221"/>
          </a:xfrm>
          <a:prstGeom prst="rect">
            <a:avLst/>
          </a:prstGeom>
          <a:noFill/>
          <a:ln w="28575">
            <a:solidFill>
              <a:schemeClr val="accent2"/>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24" name="正方形/長方形 23">
            <a:extLst>
              <a:ext uri="{FF2B5EF4-FFF2-40B4-BE49-F238E27FC236}">
                <a16:creationId xmlns:a16="http://schemas.microsoft.com/office/drawing/2014/main" id="{F92CAC45-A58D-45AD-B996-83CB87C42E11}"/>
              </a:ext>
            </a:extLst>
          </p:cNvPr>
          <p:cNvSpPr/>
          <p:nvPr/>
        </p:nvSpPr>
        <p:spPr>
          <a:xfrm>
            <a:off x="7026853" y="4226480"/>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25" name="正方形/長方形 24">
            <a:extLst>
              <a:ext uri="{FF2B5EF4-FFF2-40B4-BE49-F238E27FC236}">
                <a16:creationId xmlns:a16="http://schemas.microsoft.com/office/drawing/2014/main" id="{49A85896-887F-40DD-AAC4-AD6C0990C370}"/>
              </a:ext>
            </a:extLst>
          </p:cNvPr>
          <p:cNvSpPr/>
          <p:nvPr/>
        </p:nvSpPr>
        <p:spPr>
          <a:xfrm>
            <a:off x="4690127" y="5838031"/>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26" name="正方形/長方形 25">
            <a:extLst>
              <a:ext uri="{FF2B5EF4-FFF2-40B4-BE49-F238E27FC236}">
                <a16:creationId xmlns:a16="http://schemas.microsoft.com/office/drawing/2014/main" id="{F3ADB019-6F76-4675-B977-25DC1E8E84D7}"/>
              </a:ext>
            </a:extLst>
          </p:cNvPr>
          <p:cNvSpPr/>
          <p:nvPr/>
        </p:nvSpPr>
        <p:spPr>
          <a:xfrm>
            <a:off x="4522306" y="3138033"/>
            <a:ext cx="1709530" cy="3273661"/>
          </a:xfrm>
          <a:prstGeom prst="rect">
            <a:avLst/>
          </a:prstGeom>
          <a:noFill/>
          <a:ln w="3175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C9CA8A5-2816-4082-B7A7-9B568021D7A8}"/>
              </a:ext>
            </a:extLst>
          </p:cNvPr>
          <p:cNvSpPr/>
          <p:nvPr/>
        </p:nvSpPr>
        <p:spPr>
          <a:xfrm>
            <a:off x="6855636" y="3149917"/>
            <a:ext cx="1709530" cy="3273661"/>
          </a:xfrm>
          <a:prstGeom prst="rect">
            <a:avLst/>
          </a:prstGeom>
          <a:noFill/>
          <a:ln w="317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924B0505-984E-4F91-9334-BF0C912B74F4}"/>
              </a:ext>
            </a:extLst>
          </p:cNvPr>
          <p:cNvSpPr txBox="1"/>
          <p:nvPr/>
        </p:nvSpPr>
        <p:spPr>
          <a:xfrm>
            <a:off x="1419062" y="6411694"/>
            <a:ext cx="1944763"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ICA</a:t>
            </a:r>
            <a:r>
              <a:rPr lang="ja-JP" altLang="en-US">
                <a:latin typeface="Times New Roman" panose="02020603050405020304" pitchFamily="18" charset="0"/>
                <a:cs typeface="Times New Roman" panose="02020603050405020304" pitchFamily="18" charset="0"/>
              </a:rPr>
              <a:t>が得意な領域</a:t>
            </a:r>
          </a:p>
        </p:txBody>
      </p:sp>
    </p:spTree>
    <p:extLst>
      <p:ext uri="{BB962C8B-B14F-4D97-AF65-F5344CB8AC3E}">
        <p14:creationId xmlns:p14="http://schemas.microsoft.com/office/powerpoint/2010/main" val="1875767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latin typeface="HG創英角ｺﾞｼｯｸUB" panose="020B0909000000000000" pitchFamily="49" charset="-128"/>
                <a:ea typeface="HG創英角ｺﾞｼｯｸUB" panose="020B0909000000000000" pitchFamily="49" charset="-128"/>
              </a:rPr>
              <a:t>発表内容</a:t>
            </a: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2</a:t>
            </a:fld>
            <a:endParaRPr kumimoji="1" lang="ja-JP" altLang="en-US"/>
          </a:p>
        </p:txBody>
      </p:sp>
      <p:graphicFrame>
        <p:nvGraphicFramePr>
          <p:cNvPr id="15" name="コンテンツ プレースホルダー 14"/>
          <p:cNvGraphicFramePr>
            <a:graphicFrameLocks noGrp="1"/>
          </p:cNvGraphicFramePr>
          <p:nvPr>
            <p:ph idx="1"/>
            <p:extLst>
              <p:ext uri="{D42A27DB-BD31-4B8C-83A1-F6EECF244321}">
                <p14:modId xmlns:p14="http://schemas.microsoft.com/office/powerpoint/2010/main" val="4169690230"/>
              </p:ext>
            </p:extLst>
          </p:nvPr>
        </p:nvGraphicFramePr>
        <p:xfrm>
          <a:off x="273050" y="901700"/>
          <a:ext cx="8604250" cy="5789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20</a:t>
            </a:fld>
            <a:endParaRPr lang="ja-JP" altLang="en-US"/>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670819" y="2957854"/>
            <a:ext cx="3396416" cy="3396416"/>
          </a:xfrm>
          <a:prstGeom prst="rect">
            <a:avLst/>
          </a:prstGeom>
          <a:solidFill>
            <a:schemeClr val="tx1"/>
          </a:solidFill>
        </p:spPr>
      </p:pic>
      <p:sp>
        <p:nvSpPr>
          <p:cNvPr id="47" name="正方形/長方形 46">
            <a:extLst>
              <a:ext uri="{FF2B5EF4-FFF2-40B4-BE49-F238E27FC236}">
                <a16:creationId xmlns:a16="http://schemas.microsoft.com/office/drawing/2014/main" id="{77B5B205-7BF1-4243-B0E1-03BC4949AED9}"/>
              </a:ext>
            </a:extLst>
          </p:cNvPr>
          <p:cNvSpPr/>
          <p:nvPr/>
        </p:nvSpPr>
        <p:spPr>
          <a:xfrm>
            <a:off x="1216071" y="5924638"/>
            <a:ext cx="117671" cy="117221"/>
          </a:xfrm>
          <a:prstGeom prst="rect">
            <a:avLst/>
          </a:prstGeom>
          <a:noFill/>
          <a:ln w="28575">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類似特徴の保存可能な基底の優劣を決定</a:t>
            </a:r>
            <a:endParaRPr lang="ja-JP" altLang="en-US" sz="3200">
              <a:latin typeface="ＭＳ ゴシック" panose="020B0609070205080204" pitchFamily="49" charset="-128"/>
              <a:ea typeface="ＭＳ ゴシック" panose="020B0609070205080204" pitchFamily="49" charset="-128"/>
            </a:endParaRPr>
          </a:p>
        </p:txBody>
      </p:sp>
      <p:sp>
        <p:nvSpPr>
          <p:cNvPr id="22" name="正方形/長方形 21">
            <a:extLst>
              <a:ext uri="{FF2B5EF4-FFF2-40B4-BE49-F238E27FC236}">
                <a16:creationId xmlns:a16="http://schemas.microsoft.com/office/drawing/2014/main" id="{E82E2037-5084-A940-A573-05E1899A8DD5}"/>
              </a:ext>
            </a:extLst>
          </p:cNvPr>
          <p:cNvSpPr/>
          <p:nvPr/>
        </p:nvSpPr>
        <p:spPr>
          <a:xfrm>
            <a:off x="4514690" y="2913580"/>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7" name="正方形/長方形 16">
            <a:extLst>
              <a:ext uri="{FF2B5EF4-FFF2-40B4-BE49-F238E27FC236}">
                <a16:creationId xmlns:a16="http://schemas.microsoft.com/office/drawing/2014/main" id="{AA5025D9-3C4E-4E4B-BCC3-52523D999342}"/>
              </a:ext>
            </a:extLst>
          </p:cNvPr>
          <p:cNvSpPr/>
          <p:nvPr/>
        </p:nvSpPr>
        <p:spPr>
          <a:xfrm>
            <a:off x="693606" y="2050812"/>
            <a:ext cx="6923690"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類似基底の優劣は，</a:t>
            </a:r>
            <a:r>
              <a:rPr lang="en-US" altLang="ja-JP" sz="2400">
                <a:latin typeface="Lucida Sans" panose="020B0602030504020204" pitchFamily="34" charset="0"/>
                <a:cs typeface="Tahoma" panose="020B0604030504040204" pitchFamily="34" charset="0"/>
              </a:rPr>
              <a:t>Step2</a:t>
            </a:r>
            <a:r>
              <a:rPr lang="ja-JP" altLang="en-US" sz="2400">
                <a:latin typeface="Lucida Sans" panose="020B0602030504020204" pitchFamily="34" charset="0"/>
                <a:cs typeface="Tahoma" panose="020B0604030504040204" pitchFamily="34" charset="0"/>
              </a:rPr>
              <a:t>の優先度決定の</a:t>
            </a:r>
            <a:r>
              <a:rPr lang="ja-JP" altLang="en-US" sz="2400">
                <a:solidFill>
                  <a:srgbClr val="FF0000"/>
                </a:solidFill>
                <a:latin typeface="Lucida Sans" panose="020B0602030504020204" pitchFamily="34" charset="0"/>
                <a:cs typeface="Tahoma" panose="020B0604030504040204" pitchFamily="34" charset="0"/>
              </a:rPr>
              <a:t>指標</a:t>
            </a:r>
            <a:endParaRPr lang="en-US" altLang="ja-JP" sz="2400">
              <a:solidFill>
                <a:srgbClr val="FF0000"/>
              </a:solidFill>
              <a:latin typeface="Lucida Sans" panose="020B0602030504020204" pitchFamily="34" charset="0"/>
              <a:cs typeface="Tahoma" panose="020B0604030504040204" pitchFamily="34" charset="0"/>
            </a:endParaRPr>
          </a:p>
        </p:txBody>
      </p:sp>
      <p:sp>
        <p:nvSpPr>
          <p:cNvPr id="14" name="正方形/長方形 13">
            <a:extLst>
              <a:ext uri="{FF2B5EF4-FFF2-40B4-BE49-F238E27FC236}">
                <a16:creationId xmlns:a16="http://schemas.microsoft.com/office/drawing/2014/main" id="{AB6CD5B5-490C-F643-BEE6-2B3D485CD984}"/>
              </a:ext>
            </a:extLst>
          </p:cNvPr>
          <p:cNvSpPr/>
          <p:nvPr/>
        </p:nvSpPr>
        <p:spPr>
          <a:xfrm>
            <a:off x="693606" y="1568462"/>
            <a:ext cx="4458272"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類似した基底の</a:t>
            </a:r>
            <a:r>
              <a:rPr lang="ja-JP" altLang="en-US" sz="2400">
                <a:solidFill>
                  <a:srgbClr val="FF0000"/>
                </a:solidFill>
                <a:latin typeface="Lucida Sans" panose="020B0602030504020204" pitchFamily="34" charset="0"/>
                <a:cs typeface="Tahoma" panose="020B0604030504040204" pitchFamily="34" charset="0"/>
              </a:rPr>
              <a:t>優劣</a:t>
            </a:r>
            <a:r>
              <a:rPr lang="ja-JP" altLang="en-US" sz="2400">
                <a:latin typeface="Lucida Sans" panose="020B0602030504020204" pitchFamily="34" charset="0"/>
                <a:cs typeface="Tahoma" panose="020B0604030504040204" pitchFamily="34" charset="0"/>
              </a:rPr>
              <a:t>を求める</a:t>
            </a:r>
            <a:endParaRPr lang="en-US" altLang="ja-JP" sz="2400">
              <a:latin typeface="Lucida Sans" panose="020B0602030504020204" pitchFamily="34" charset="0"/>
              <a:cs typeface="Tahoma" panose="020B0604030504040204" pitchFamily="34" charset="0"/>
            </a:endParaRPr>
          </a:p>
        </p:txBody>
      </p:sp>
      <p:pic>
        <p:nvPicPr>
          <p:cNvPr id="16" name="図 15" descr="背景パターン が含まれている画像&#10;&#10;自動的に生成された説明">
            <a:extLst>
              <a:ext uri="{FF2B5EF4-FFF2-40B4-BE49-F238E27FC236}">
                <a16:creationId xmlns:a16="http://schemas.microsoft.com/office/drawing/2014/main" id="{D9EDFAA7-4308-47A6-A65D-78B99A62B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7314" y="3436008"/>
            <a:ext cx="777622" cy="812800"/>
          </a:xfrm>
          <a:prstGeom prst="rect">
            <a:avLst/>
          </a:prstGeom>
          <a:ln w="25400">
            <a:solidFill>
              <a:schemeClr val="accent2"/>
            </a:solidFill>
          </a:ln>
        </p:spPr>
      </p:pic>
      <p:sp>
        <p:nvSpPr>
          <p:cNvPr id="19" name="正方形/長方形 18">
            <a:extLst>
              <a:ext uri="{FF2B5EF4-FFF2-40B4-BE49-F238E27FC236}">
                <a16:creationId xmlns:a16="http://schemas.microsoft.com/office/drawing/2014/main" id="{926F01DD-70B2-4744-A541-CBF4B463726C}"/>
              </a:ext>
            </a:extLst>
          </p:cNvPr>
          <p:cNvSpPr/>
          <p:nvPr/>
        </p:nvSpPr>
        <p:spPr>
          <a:xfrm>
            <a:off x="1408171" y="6041859"/>
            <a:ext cx="117671" cy="117221"/>
          </a:xfrm>
          <a:prstGeom prst="rect">
            <a:avLst/>
          </a:prstGeom>
          <a:noFill/>
          <a:ln w="28575">
            <a:solidFill>
              <a:schemeClr val="accent2"/>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20" name="テキスト ボックス 19">
            <a:extLst>
              <a:ext uri="{FF2B5EF4-FFF2-40B4-BE49-F238E27FC236}">
                <a16:creationId xmlns:a16="http://schemas.microsoft.com/office/drawing/2014/main" id="{A16FA91F-BE40-49F9-AF5D-B2C1A4885EFA}"/>
              </a:ext>
            </a:extLst>
          </p:cNvPr>
          <p:cNvSpPr txBox="1"/>
          <p:nvPr/>
        </p:nvSpPr>
        <p:spPr>
          <a:xfrm>
            <a:off x="1396645" y="6399768"/>
            <a:ext cx="1944763"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ICA</a:t>
            </a:r>
            <a:r>
              <a:rPr lang="ja-JP" altLang="en-US">
                <a:latin typeface="Times New Roman" panose="02020603050405020304" pitchFamily="18" charset="0"/>
                <a:cs typeface="Times New Roman" panose="02020603050405020304" pitchFamily="18" charset="0"/>
              </a:rPr>
              <a:t>が得意な領域</a:t>
            </a:r>
          </a:p>
        </p:txBody>
      </p:sp>
      <p:pic>
        <p:nvPicPr>
          <p:cNvPr id="21" name="図 20">
            <a:extLst>
              <a:ext uri="{FF2B5EF4-FFF2-40B4-BE49-F238E27FC236}">
                <a16:creationId xmlns:a16="http://schemas.microsoft.com/office/drawing/2014/main" id="{CB2AB12B-2BD0-46BD-B799-AD9C9E663C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6698" y="3625107"/>
            <a:ext cx="546626" cy="546626"/>
          </a:xfrm>
          <a:prstGeom prst="rect">
            <a:avLst/>
          </a:prstGeom>
          <a:ln w="31750">
            <a:noFill/>
          </a:ln>
        </p:spPr>
      </p:pic>
      <p:pic>
        <p:nvPicPr>
          <p:cNvPr id="26" name="図 25" descr="正方形 が含まれている画像&#10;&#10;自動的に生成された説明">
            <a:extLst>
              <a:ext uri="{FF2B5EF4-FFF2-40B4-BE49-F238E27FC236}">
                <a16:creationId xmlns:a16="http://schemas.microsoft.com/office/drawing/2014/main" id="{833491D8-61C1-4431-86A9-698B9113E6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5274" y="3625107"/>
            <a:ext cx="546626" cy="546626"/>
          </a:xfrm>
          <a:prstGeom prst="rect">
            <a:avLst/>
          </a:prstGeom>
        </p:spPr>
      </p:pic>
      <p:pic>
        <p:nvPicPr>
          <p:cNvPr id="35" name="図 34">
            <a:extLst>
              <a:ext uri="{FF2B5EF4-FFF2-40B4-BE49-F238E27FC236}">
                <a16:creationId xmlns:a16="http://schemas.microsoft.com/office/drawing/2014/main" id="{2CBA3CE1-483F-4727-80DF-87F8E0F3C2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2477" y="5237182"/>
            <a:ext cx="836511" cy="812800"/>
          </a:xfrm>
          <a:prstGeom prst="rect">
            <a:avLst/>
          </a:prstGeom>
          <a:ln w="28575">
            <a:solidFill>
              <a:schemeClr val="accent6"/>
            </a:solidFill>
          </a:ln>
        </p:spPr>
      </p:pic>
      <p:sp>
        <p:nvSpPr>
          <p:cNvPr id="36" name="正方形/長方形 35">
            <a:extLst>
              <a:ext uri="{FF2B5EF4-FFF2-40B4-BE49-F238E27FC236}">
                <a16:creationId xmlns:a16="http://schemas.microsoft.com/office/drawing/2014/main" id="{BC06123F-17E5-431D-BD88-03B2A91B31FE}"/>
              </a:ext>
            </a:extLst>
          </p:cNvPr>
          <p:cNvSpPr/>
          <p:nvPr/>
        </p:nvSpPr>
        <p:spPr>
          <a:xfrm>
            <a:off x="4549684" y="4713962"/>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pic>
        <p:nvPicPr>
          <p:cNvPr id="37" name="図 36">
            <a:extLst>
              <a:ext uri="{FF2B5EF4-FFF2-40B4-BE49-F238E27FC236}">
                <a16:creationId xmlns:a16="http://schemas.microsoft.com/office/drawing/2014/main" id="{F5E7E814-9E7F-445B-92C3-0AD44506BB8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05274" y="5395425"/>
            <a:ext cx="547653" cy="547653"/>
          </a:xfrm>
          <a:prstGeom prst="rect">
            <a:avLst/>
          </a:prstGeom>
          <a:ln w="31750">
            <a:noFill/>
          </a:ln>
        </p:spPr>
      </p:pic>
      <p:pic>
        <p:nvPicPr>
          <p:cNvPr id="38" name="図 37">
            <a:extLst>
              <a:ext uri="{FF2B5EF4-FFF2-40B4-BE49-F238E27FC236}">
                <a16:creationId xmlns:a16="http://schemas.microsoft.com/office/drawing/2014/main" id="{4D475276-4DBA-4DCB-8130-B7B38D8F54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15600" y="5395425"/>
            <a:ext cx="536436" cy="536436"/>
          </a:xfrm>
          <a:prstGeom prst="rect">
            <a:avLst/>
          </a:prstGeom>
          <a:ln w="31750">
            <a:noFill/>
          </a:ln>
        </p:spPr>
      </p:pic>
      <p:pic>
        <p:nvPicPr>
          <p:cNvPr id="39" name="図 38" descr="図形 が含まれている画像&#10;&#10;自動的に生成された説明">
            <a:extLst>
              <a:ext uri="{FF2B5EF4-FFF2-40B4-BE49-F238E27FC236}">
                <a16:creationId xmlns:a16="http://schemas.microsoft.com/office/drawing/2014/main" id="{51D351DE-5918-4FDB-8C35-7EE88CC03FE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12443" y="5395425"/>
            <a:ext cx="547653" cy="547653"/>
          </a:xfrm>
          <a:prstGeom prst="rect">
            <a:avLst/>
          </a:prstGeom>
          <a:ln>
            <a:noFill/>
          </a:ln>
        </p:spPr>
      </p:pic>
      <p:pic>
        <p:nvPicPr>
          <p:cNvPr id="40" name="図 39" descr="QR コード が含まれている画像&#10;&#10;自動的に生成された説明">
            <a:extLst>
              <a:ext uri="{FF2B5EF4-FFF2-40B4-BE49-F238E27FC236}">
                <a16:creationId xmlns:a16="http://schemas.microsoft.com/office/drawing/2014/main" id="{88D03983-A00E-458B-BA2C-047919E624C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02203" y="5385235"/>
            <a:ext cx="546626" cy="546626"/>
          </a:xfrm>
          <a:prstGeom prst="rect">
            <a:avLst/>
          </a:prstGeom>
        </p:spPr>
      </p:pic>
      <p:sp>
        <p:nvSpPr>
          <p:cNvPr id="41" name="角丸四角形 15">
            <a:extLst>
              <a:ext uri="{FF2B5EF4-FFF2-40B4-BE49-F238E27FC236}">
                <a16:creationId xmlns:a16="http://schemas.microsoft.com/office/drawing/2014/main" id="{75BC2174-4D94-447C-99F7-79993453A79E}"/>
              </a:ext>
            </a:extLst>
          </p:cNvPr>
          <p:cNvSpPr/>
          <p:nvPr/>
        </p:nvSpPr>
        <p:spPr>
          <a:xfrm>
            <a:off x="5851781" y="5166528"/>
            <a:ext cx="3069267" cy="954107"/>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714DA4E-2BD4-4AD5-A220-94EE2915584E}"/>
              </a:ext>
            </a:extLst>
          </p:cNvPr>
          <p:cNvSpPr/>
          <p:nvPr/>
        </p:nvSpPr>
        <p:spPr>
          <a:xfrm>
            <a:off x="6711806" y="4766418"/>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使用基底</a:t>
            </a:r>
          </a:p>
        </p:txBody>
      </p:sp>
      <p:sp>
        <p:nvSpPr>
          <p:cNvPr id="43" name="角丸四角形 15">
            <a:extLst>
              <a:ext uri="{FF2B5EF4-FFF2-40B4-BE49-F238E27FC236}">
                <a16:creationId xmlns:a16="http://schemas.microsoft.com/office/drawing/2014/main" id="{6A4F53C2-3268-4759-89B6-7ACE192C2492}"/>
              </a:ext>
            </a:extLst>
          </p:cNvPr>
          <p:cNvSpPr/>
          <p:nvPr/>
        </p:nvSpPr>
        <p:spPr>
          <a:xfrm>
            <a:off x="5808033" y="3376490"/>
            <a:ext cx="3069267" cy="954107"/>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2D6E9673-4EAA-495D-AB58-82F87B7E3F9C}"/>
              </a:ext>
            </a:extLst>
          </p:cNvPr>
          <p:cNvSpPr/>
          <p:nvPr/>
        </p:nvSpPr>
        <p:spPr>
          <a:xfrm>
            <a:off x="6668058" y="2976380"/>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使用基底</a:t>
            </a:r>
          </a:p>
        </p:txBody>
      </p:sp>
      <p:pic>
        <p:nvPicPr>
          <p:cNvPr id="45" name="図 44" descr="背景パターン&#10;&#10;低い精度で自動的に生成された説明">
            <a:extLst>
              <a:ext uri="{FF2B5EF4-FFF2-40B4-BE49-F238E27FC236}">
                <a16:creationId xmlns:a16="http://schemas.microsoft.com/office/drawing/2014/main" id="{37E93845-0DBD-457F-BBBA-C5CC09E4D27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35972" y="3646830"/>
            <a:ext cx="547653" cy="547653"/>
          </a:xfrm>
          <a:prstGeom prst="rect">
            <a:avLst/>
          </a:prstGeom>
        </p:spPr>
      </p:pic>
      <p:pic>
        <p:nvPicPr>
          <p:cNvPr id="49" name="図 48">
            <a:extLst>
              <a:ext uri="{FF2B5EF4-FFF2-40B4-BE49-F238E27FC236}">
                <a16:creationId xmlns:a16="http://schemas.microsoft.com/office/drawing/2014/main" id="{CEEA6AF4-B600-4336-897E-9A33212256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45575" y="3646830"/>
            <a:ext cx="547653" cy="547653"/>
          </a:xfrm>
          <a:prstGeom prst="rect">
            <a:avLst/>
          </a:prstGeom>
          <a:ln w="31750">
            <a:noFill/>
          </a:ln>
        </p:spPr>
      </p:pic>
    </p:spTree>
    <p:extLst>
      <p:ext uri="{BB962C8B-B14F-4D97-AF65-F5344CB8AC3E}">
        <p14:creationId xmlns:p14="http://schemas.microsoft.com/office/powerpoint/2010/main" val="2050723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a:extLst>
              <a:ext uri="{FF2B5EF4-FFF2-40B4-BE49-F238E27FC236}">
                <a16:creationId xmlns:a16="http://schemas.microsoft.com/office/drawing/2014/main" id="{E57A7A7E-49DA-0F40-AE54-FC6C17D6CB8D}"/>
              </a:ext>
            </a:extLst>
          </p:cNvPr>
          <p:cNvSpPr/>
          <p:nvPr/>
        </p:nvSpPr>
        <p:spPr>
          <a:xfrm>
            <a:off x="624708" y="3989477"/>
            <a:ext cx="3626068" cy="1306739"/>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21</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997247" y="6023481"/>
            <a:ext cx="7560608"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各領域を主要な基底へと分類</a:t>
            </a:r>
          </a:p>
        </p:txBody>
      </p:sp>
      <p:sp>
        <p:nvSpPr>
          <p:cNvPr id="36" name="正方形/長方形 35">
            <a:extLst>
              <a:ext uri="{FF2B5EF4-FFF2-40B4-BE49-F238E27FC236}">
                <a16:creationId xmlns:a16="http://schemas.microsoft.com/office/drawing/2014/main" id="{6B3B251B-38A2-6D4B-8E7E-DA681EAE3A9C}"/>
              </a:ext>
            </a:extLst>
          </p:cNvPr>
          <p:cNvSpPr/>
          <p:nvPr/>
        </p:nvSpPr>
        <p:spPr>
          <a:xfrm>
            <a:off x="4805531" y="981300"/>
            <a:ext cx="3791423" cy="954107"/>
          </a:xfrm>
          <a:prstGeom prst="rect">
            <a:avLst/>
          </a:prstGeom>
        </p:spPr>
        <p:txBody>
          <a:bodyPr wrap="none">
            <a:spAutoFit/>
          </a:bodyPr>
          <a:lstStyle/>
          <a:p>
            <a:pPr algn="ctr"/>
            <a:r>
              <a:rPr lang="ja-JP" altLang="en-US" sz="2800">
                <a:solidFill>
                  <a:sysClr val="windowText" lastClr="000000"/>
                </a:solidFill>
                <a:latin typeface="Lucida Sans" panose="020B0602030504020204" pitchFamily="34" charset="0"/>
                <a:cs typeface="Tahoma" panose="020B0604030504040204" pitchFamily="34" charset="0"/>
              </a:rPr>
              <a:t>基底数</a:t>
            </a:r>
            <a:r>
              <a:rPr lang="en-US" altLang="ja-JP" sz="28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en-US" altLang="ja-JP" sz="2800">
              <a:solidFill>
                <a:sysClr val="windowText" lastClr="000000"/>
              </a:solidFill>
              <a:latin typeface="Lucida Sans" panose="020B0602030504020204" pitchFamily="34" charset="0"/>
              <a:cs typeface="Tahoma" panose="020B0604030504040204" pitchFamily="34" charset="0"/>
            </a:endParaRPr>
          </a:p>
          <a:p>
            <a:pPr algn="ctr"/>
            <a:r>
              <a:rPr lang="ja-JP" altLang="en-US" sz="2800">
                <a:solidFill>
                  <a:sysClr val="windowText" lastClr="000000"/>
                </a:solidFill>
                <a:latin typeface="Lucida Sans" panose="020B0602030504020204" pitchFamily="34" charset="0"/>
                <a:cs typeface="Tahoma" panose="020B0604030504040204" pitchFamily="34" charset="0"/>
              </a:rPr>
              <a:t>使用基底のヒストグラム</a:t>
            </a:r>
          </a:p>
        </p:txBody>
      </p:sp>
      <p:pic>
        <p:nvPicPr>
          <p:cNvPr id="6" name="図 5">
            <a:extLst>
              <a:ext uri="{FF2B5EF4-FFF2-40B4-BE49-F238E27FC236}">
                <a16:creationId xmlns:a16="http://schemas.microsoft.com/office/drawing/2014/main" id="{860DBEFA-B3AB-104A-9CAE-5440A6DE8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610" y="1902372"/>
            <a:ext cx="4776798" cy="3582599"/>
          </a:xfrm>
          <a:prstGeom prst="rect">
            <a:avLst/>
          </a:prstGeom>
        </p:spPr>
      </p:pic>
      <p:sp>
        <p:nvSpPr>
          <p:cNvPr id="20" name="正方形/長方形 19">
            <a:extLst>
              <a:ext uri="{FF2B5EF4-FFF2-40B4-BE49-F238E27FC236}">
                <a16:creationId xmlns:a16="http://schemas.microsoft.com/office/drawing/2014/main" id="{1896ABBF-8B4E-AC44-A28C-354ECB56D9E9}"/>
              </a:ext>
            </a:extLst>
          </p:cNvPr>
          <p:cNvSpPr/>
          <p:nvPr/>
        </p:nvSpPr>
        <p:spPr>
          <a:xfrm>
            <a:off x="1973638" y="987642"/>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23" name="正方形/長方形 22">
            <a:extLst>
              <a:ext uri="{FF2B5EF4-FFF2-40B4-BE49-F238E27FC236}">
                <a16:creationId xmlns:a16="http://schemas.microsoft.com/office/drawing/2014/main" id="{4121C9C9-5441-8647-BCF7-4E2E0A6421DC}"/>
              </a:ext>
            </a:extLst>
          </p:cNvPr>
          <p:cNvSpPr/>
          <p:nvPr/>
        </p:nvSpPr>
        <p:spPr>
          <a:xfrm>
            <a:off x="6148914" y="5385475"/>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基底番号</a:t>
            </a:r>
          </a:p>
        </p:txBody>
      </p:sp>
      <p:sp>
        <p:nvSpPr>
          <p:cNvPr id="32" name="テキスト ボックス 31">
            <a:extLst>
              <a:ext uri="{FF2B5EF4-FFF2-40B4-BE49-F238E27FC236}">
                <a16:creationId xmlns:a16="http://schemas.microsoft.com/office/drawing/2014/main" id="{4531A898-2D32-1746-B793-988C5F839AB6}"/>
              </a:ext>
            </a:extLst>
          </p:cNvPr>
          <p:cNvSpPr txBox="1"/>
          <p:nvPr/>
        </p:nvSpPr>
        <p:spPr>
          <a:xfrm rot="5400000">
            <a:off x="2148279" y="5414319"/>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50" name="正方形/長方形 49">
            <a:extLst>
              <a:ext uri="{FF2B5EF4-FFF2-40B4-BE49-F238E27FC236}">
                <a16:creationId xmlns:a16="http://schemas.microsoft.com/office/drawing/2014/main" id="{9D3D40B5-3899-CA49-A730-7A3B6D6EDBD3}"/>
              </a:ext>
            </a:extLst>
          </p:cNvPr>
          <p:cNvSpPr/>
          <p:nvPr/>
        </p:nvSpPr>
        <p:spPr>
          <a:xfrm>
            <a:off x="173313" y="1193188"/>
            <a:ext cx="1007007" cy="461665"/>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領域</a:t>
            </a:r>
            <a:r>
              <a:rPr lang="en-US" altLang="ja-JP" sz="2400">
                <a:solidFill>
                  <a:sysClr val="windowText" lastClr="000000"/>
                </a:solidFill>
                <a:latin typeface="Lucida Sans" panose="020B0602030504020204" pitchFamily="34" charset="0"/>
                <a:cs typeface="Tahoma" panose="020B0604030504040204" pitchFamily="34" charset="0"/>
              </a:rPr>
              <a:t> </a:t>
            </a:r>
            <a:r>
              <a:rPr lang="en-US" altLang="ja-JP" sz="2400">
                <a:solidFill>
                  <a:schemeClr val="accent2"/>
                </a:solidFill>
                <a:latin typeface="Lucida Sans" panose="020B0602030504020204" pitchFamily="34" charset="0"/>
                <a:cs typeface="Tahoma" panose="020B0604030504040204" pitchFamily="34" charset="0"/>
              </a:rPr>
              <a:t>A</a:t>
            </a:r>
            <a:endParaRPr lang="ja-JP" altLang="en-US" sz="2000">
              <a:solidFill>
                <a:schemeClr val="accent2"/>
              </a:solidFill>
              <a:latin typeface="Lucida Sans" panose="020B0602030504020204" pitchFamily="34" charset="0"/>
              <a:cs typeface="Tahoma" panose="020B0604030504040204" pitchFamily="34" charset="0"/>
            </a:endParaRPr>
          </a:p>
        </p:txBody>
      </p:sp>
      <p:sp>
        <p:nvSpPr>
          <p:cNvPr id="51" name="正方形/長方形 50">
            <a:extLst>
              <a:ext uri="{FF2B5EF4-FFF2-40B4-BE49-F238E27FC236}">
                <a16:creationId xmlns:a16="http://schemas.microsoft.com/office/drawing/2014/main" id="{21811F8E-F34B-5A48-A965-B92435491FA5}"/>
              </a:ext>
            </a:extLst>
          </p:cNvPr>
          <p:cNvSpPr/>
          <p:nvPr/>
        </p:nvSpPr>
        <p:spPr>
          <a:xfrm>
            <a:off x="174955" y="3253682"/>
            <a:ext cx="971741" cy="461665"/>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領域</a:t>
            </a:r>
            <a:r>
              <a:rPr lang="en-US" altLang="ja-JP" sz="2400">
                <a:solidFill>
                  <a:sysClr val="windowText" lastClr="000000"/>
                </a:solidFill>
                <a:latin typeface="Lucida Sans" panose="020B0602030504020204" pitchFamily="34" charset="0"/>
                <a:cs typeface="Tahoma" panose="020B0604030504040204" pitchFamily="34" charset="0"/>
              </a:rPr>
              <a:t> </a:t>
            </a:r>
            <a:r>
              <a:rPr lang="en-US" altLang="ja-JP" sz="2400">
                <a:solidFill>
                  <a:schemeClr val="accent6"/>
                </a:solidFill>
                <a:latin typeface="Lucida Sans" panose="020B0602030504020204" pitchFamily="34" charset="0"/>
                <a:cs typeface="Tahoma" panose="020B0604030504040204" pitchFamily="34" charset="0"/>
              </a:rPr>
              <a:t>B</a:t>
            </a:r>
            <a:endParaRPr lang="ja-JP" altLang="en-US" sz="2000">
              <a:solidFill>
                <a:schemeClr val="accent6"/>
              </a:solidFill>
              <a:latin typeface="Lucida Sans" panose="020B0602030504020204" pitchFamily="34" charset="0"/>
              <a:cs typeface="Tahoma" panose="020B0604030504040204" pitchFamily="34" charset="0"/>
            </a:endParaRPr>
          </a:p>
        </p:txBody>
      </p:sp>
      <p:sp>
        <p:nvSpPr>
          <p:cNvPr id="40" name="正方形/長方形 39">
            <a:extLst>
              <a:ext uri="{FF2B5EF4-FFF2-40B4-BE49-F238E27FC236}">
                <a16:creationId xmlns:a16="http://schemas.microsoft.com/office/drawing/2014/main" id="{8046531C-E2ED-5747-AB49-90BA906BBF06}"/>
              </a:ext>
            </a:extLst>
          </p:cNvPr>
          <p:cNvSpPr/>
          <p:nvPr/>
        </p:nvSpPr>
        <p:spPr>
          <a:xfrm>
            <a:off x="5532545" y="2922309"/>
            <a:ext cx="45719" cy="21842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7DC2E0D3-783A-4F48-8E9D-2387FB8EAEE7}"/>
              </a:ext>
            </a:extLst>
          </p:cNvPr>
          <p:cNvSpPr/>
          <p:nvPr/>
        </p:nvSpPr>
        <p:spPr>
          <a:xfrm>
            <a:off x="5836024" y="2138082"/>
            <a:ext cx="48697" cy="2968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982EF3F3-A880-4641-A7D1-E81E9B10C975}"/>
              </a:ext>
            </a:extLst>
          </p:cNvPr>
          <p:cNvSpPr/>
          <p:nvPr/>
        </p:nvSpPr>
        <p:spPr>
          <a:xfrm>
            <a:off x="7317765" y="4111438"/>
            <a:ext cx="45719" cy="9950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4" name="図 43">
            <a:extLst>
              <a:ext uri="{FF2B5EF4-FFF2-40B4-BE49-F238E27FC236}">
                <a16:creationId xmlns:a16="http://schemas.microsoft.com/office/drawing/2014/main" id="{E40FAB28-AB3E-4C31-B355-173C4E643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510" y="3817921"/>
            <a:ext cx="836511" cy="812800"/>
          </a:xfrm>
          <a:prstGeom prst="rect">
            <a:avLst/>
          </a:prstGeom>
          <a:ln w="28575">
            <a:solidFill>
              <a:schemeClr val="accent6"/>
            </a:solidFill>
          </a:ln>
        </p:spPr>
      </p:pic>
      <p:pic>
        <p:nvPicPr>
          <p:cNvPr id="48" name="図 47">
            <a:extLst>
              <a:ext uri="{FF2B5EF4-FFF2-40B4-BE49-F238E27FC236}">
                <a16:creationId xmlns:a16="http://schemas.microsoft.com/office/drawing/2014/main" id="{D1FD22C4-7CA8-4979-99FF-8CBFD362C2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5007" y="4525839"/>
            <a:ext cx="547653" cy="547653"/>
          </a:xfrm>
          <a:prstGeom prst="rect">
            <a:avLst/>
          </a:prstGeom>
          <a:ln w="25400">
            <a:solidFill>
              <a:schemeClr val="accent6"/>
            </a:solidFill>
          </a:ln>
        </p:spPr>
      </p:pic>
      <p:pic>
        <p:nvPicPr>
          <p:cNvPr id="53" name="図 52">
            <a:extLst>
              <a:ext uri="{FF2B5EF4-FFF2-40B4-BE49-F238E27FC236}">
                <a16:creationId xmlns:a16="http://schemas.microsoft.com/office/drawing/2014/main" id="{F4CA3190-40EF-4FF9-941F-37D73D74E6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5333" y="4525839"/>
            <a:ext cx="536436" cy="536436"/>
          </a:xfrm>
          <a:prstGeom prst="rect">
            <a:avLst/>
          </a:prstGeom>
          <a:ln w="25400">
            <a:solidFill>
              <a:schemeClr val="accent6"/>
            </a:solidFill>
          </a:ln>
        </p:spPr>
      </p:pic>
      <p:pic>
        <p:nvPicPr>
          <p:cNvPr id="59" name="図 58" descr="QR コード が含まれている画像&#10;&#10;自動的に生成された説明">
            <a:extLst>
              <a:ext uri="{FF2B5EF4-FFF2-40B4-BE49-F238E27FC236}">
                <a16:creationId xmlns:a16="http://schemas.microsoft.com/office/drawing/2014/main" id="{C96042CD-5E74-4E7A-9CDC-2A579F55C9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0452" y="4526866"/>
            <a:ext cx="546626" cy="546626"/>
          </a:xfrm>
          <a:prstGeom prst="rect">
            <a:avLst/>
          </a:prstGeom>
          <a:ln w="25400">
            <a:solidFill>
              <a:schemeClr val="accent6"/>
            </a:solidFill>
          </a:ln>
        </p:spPr>
      </p:pic>
      <p:pic>
        <p:nvPicPr>
          <p:cNvPr id="63" name="図 62">
            <a:extLst>
              <a:ext uri="{FF2B5EF4-FFF2-40B4-BE49-F238E27FC236}">
                <a16:creationId xmlns:a16="http://schemas.microsoft.com/office/drawing/2014/main" id="{B158CD8C-E991-4640-9F25-DB5DF5ACCD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7393" y="2464506"/>
            <a:ext cx="546626" cy="546626"/>
          </a:xfrm>
          <a:prstGeom prst="rect">
            <a:avLst/>
          </a:prstGeom>
          <a:ln w="25400">
            <a:solidFill>
              <a:schemeClr val="accent2"/>
            </a:solidFill>
          </a:ln>
        </p:spPr>
      </p:pic>
      <p:pic>
        <p:nvPicPr>
          <p:cNvPr id="66" name="図 65" descr="正方形 が含まれている画像&#10;&#10;自動的に生成された説明">
            <a:extLst>
              <a:ext uri="{FF2B5EF4-FFF2-40B4-BE49-F238E27FC236}">
                <a16:creationId xmlns:a16="http://schemas.microsoft.com/office/drawing/2014/main" id="{457B4B0D-D884-4DC3-8C12-90135735C8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5969" y="2464506"/>
            <a:ext cx="546626" cy="546626"/>
          </a:xfrm>
          <a:prstGeom prst="rect">
            <a:avLst/>
          </a:prstGeom>
          <a:ln w="25400">
            <a:solidFill>
              <a:schemeClr val="accent2"/>
            </a:solidFill>
          </a:ln>
        </p:spPr>
      </p:pic>
      <p:sp>
        <p:nvSpPr>
          <p:cNvPr id="67" name="角丸四角形 15">
            <a:extLst>
              <a:ext uri="{FF2B5EF4-FFF2-40B4-BE49-F238E27FC236}">
                <a16:creationId xmlns:a16="http://schemas.microsoft.com/office/drawing/2014/main" id="{EB45AE4C-F936-44B0-88C0-A4EED9F3F91F}"/>
              </a:ext>
            </a:extLst>
          </p:cNvPr>
          <p:cNvSpPr/>
          <p:nvPr/>
        </p:nvSpPr>
        <p:spPr>
          <a:xfrm>
            <a:off x="624708" y="1941839"/>
            <a:ext cx="3626068" cy="130673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2" name="図 61" descr="背景パターン が含まれている画像&#10;&#10;自動的に生成された説明">
            <a:extLst>
              <a:ext uri="{FF2B5EF4-FFF2-40B4-BE49-F238E27FC236}">
                <a16:creationId xmlns:a16="http://schemas.microsoft.com/office/drawing/2014/main" id="{93F9D64E-45E0-4577-AF68-A1EA34C1C3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9510" y="1759556"/>
            <a:ext cx="777622" cy="812800"/>
          </a:xfrm>
          <a:prstGeom prst="rect">
            <a:avLst/>
          </a:prstGeom>
          <a:ln w="25400">
            <a:solidFill>
              <a:schemeClr val="accent2"/>
            </a:solidFill>
          </a:ln>
        </p:spPr>
      </p:pic>
      <p:sp>
        <p:nvSpPr>
          <p:cNvPr id="71" name="正方形/長方形 70">
            <a:extLst>
              <a:ext uri="{FF2B5EF4-FFF2-40B4-BE49-F238E27FC236}">
                <a16:creationId xmlns:a16="http://schemas.microsoft.com/office/drawing/2014/main" id="{8E4022D4-6550-4F22-8120-027F9ED3060F}"/>
              </a:ext>
            </a:extLst>
          </p:cNvPr>
          <p:cNvSpPr/>
          <p:nvPr/>
        </p:nvSpPr>
        <p:spPr>
          <a:xfrm>
            <a:off x="1407421" y="2038481"/>
            <a:ext cx="346570"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2</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2" name="正方形/長方形 71">
            <a:extLst>
              <a:ext uri="{FF2B5EF4-FFF2-40B4-BE49-F238E27FC236}">
                <a16:creationId xmlns:a16="http://schemas.microsoft.com/office/drawing/2014/main" id="{7B01339E-EB2B-4386-B004-657E8249C50C}"/>
              </a:ext>
            </a:extLst>
          </p:cNvPr>
          <p:cNvSpPr/>
          <p:nvPr/>
        </p:nvSpPr>
        <p:spPr>
          <a:xfrm>
            <a:off x="2035045" y="2041727"/>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25</a:t>
            </a:r>
            <a:endParaRPr lang="ja-JP" altLang="en-US" sz="2000">
              <a:solidFill>
                <a:sysClr val="windowText" lastClr="000000"/>
              </a:solidFill>
              <a:latin typeface="Lucida Sans" panose="020B0602030504020204" pitchFamily="34" charset="0"/>
              <a:cs typeface="Tahoma" panose="020B0604030504040204" pitchFamily="34" charset="0"/>
            </a:endParaRPr>
          </a:p>
        </p:txBody>
      </p:sp>
      <p:pic>
        <p:nvPicPr>
          <p:cNvPr id="73" name="図 72" descr="背景パターン&#10;&#10;低い精度で自動的に生成された説明">
            <a:extLst>
              <a:ext uri="{FF2B5EF4-FFF2-40B4-BE49-F238E27FC236}">
                <a16:creationId xmlns:a16="http://schemas.microsoft.com/office/drawing/2014/main" id="{F1C7D290-EFA1-453A-B461-1E680F10BA1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68519" y="2478011"/>
            <a:ext cx="547653" cy="547653"/>
          </a:xfrm>
          <a:prstGeom prst="rect">
            <a:avLst/>
          </a:prstGeom>
          <a:ln w="25400">
            <a:solidFill>
              <a:schemeClr val="accent2"/>
            </a:solidFill>
          </a:ln>
        </p:spPr>
      </p:pic>
      <p:pic>
        <p:nvPicPr>
          <p:cNvPr id="74" name="図 73">
            <a:extLst>
              <a:ext uri="{FF2B5EF4-FFF2-40B4-BE49-F238E27FC236}">
                <a16:creationId xmlns:a16="http://schemas.microsoft.com/office/drawing/2014/main" id="{633478DF-EA64-4515-8402-3B161DBB81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122" y="2478011"/>
            <a:ext cx="547653" cy="547653"/>
          </a:xfrm>
          <a:prstGeom prst="rect">
            <a:avLst/>
          </a:prstGeom>
          <a:ln w="25400">
            <a:solidFill>
              <a:schemeClr val="accent2"/>
            </a:solidFill>
          </a:ln>
        </p:spPr>
      </p:pic>
      <p:sp>
        <p:nvSpPr>
          <p:cNvPr id="75" name="正方形/長方形 74">
            <a:extLst>
              <a:ext uri="{FF2B5EF4-FFF2-40B4-BE49-F238E27FC236}">
                <a16:creationId xmlns:a16="http://schemas.microsoft.com/office/drawing/2014/main" id="{FF887B05-1793-4B15-8C20-CA8DEC650DF0}"/>
              </a:ext>
            </a:extLst>
          </p:cNvPr>
          <p:cNvSpPr/>
          <p:nvPr/>
        </p:nvSpPr>
        <p:spPr>
          <a:xfrm>
            <a:off x="2788108" y="2051563"/>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40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6" name="正方形/長方形 75">
            <a:extLst>
              <a:ext uri="{FF2B5EF4-FFF2-40B4-BE49-F238E27FC236}">
                <a16:creationId xmlns:a16="http://schemas.microsoft.com/office/drawing/2014/main" id="{F093E814-303E-49EE-9CBD-430B185172DF}"/>
              </a:ext>
            </a:extLst>
          </p:cNvPr>
          <p:cNvSpPr/>
          <p:nvPr/>
        </p:nvSpPr>
        <p:spPr>
          <a:xfrm>
            <a:off x="3492098" y="2048246"/>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41</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7" name="正方形/長方形 76">
            <a:extLst>
              <a:ext uri="{FF2B5EF4-FFF2-40B4-BE49-F238E27FC236}">
                <a16:creationId xmlns:a16="http://schemas.microsoft.com/office/drawing/2014/main" id="{550DAB35-C335-49E1-AA20-FF4FAD0A70BB}"/>
              </a:ext>
            </a:extLst>
          </p:cNvPr>
          <p:cNvSpPr/>
          <p:nvPr/>
        </p:nvSpPr>
        <p:spPr>
          <a:xfrm>
            <a:off x="3512805" y="4072940"/>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50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8" name="正方形/長方形 77">
            <a:extLst>
              <a:ext uri="{FF2B5EF4-FFF2-40B4-BE49-F238E27FC236}">
                <a16:creationId xmlns:a16="http://schemas.microsoft.com/office/drawing/2014/main" id="{CC1D53E1-5AF4-4400-82D6-BCC85B76B4FC}"/>
              </a:ext>
            </a:extLst>
          </p:cNvPr>
          <p:cNvSpPr/>
          <p:nvPr/>
        </p:nvSpPr>
        <p:spPr>
          <a:xfrm>
            <a:off x="2078212" y="4071808"/>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18</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9" name="正方形/長方形 78">
            <a:extLst>
              <a:ext uri="{FF2B5EF4-FFF2-40B4-BE49-F238E27FC236}">
                <a16:creationId xmlns:a16="http://schemas.microsoft.com/office/drawing/2014/main" id="{58D4F35E-7101-4C34-8E02-4D5183F01EC7}"/>
              </a:ext>
            </a:extLst>
          </p:cNvPr>
          <p:cNvSpPr/>
          <p:nvPr/>
        </p:nvSpPr>
        <p:spPr>
          <a:xfrm>
            <a:off x="2774834" y="4066891"/>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41</a:t>
            </a:r>
            <a:endParaRPr lang="ja-JP" altLang="en-US" sz="2000">
              <a:solidFill>
                <a:sysClr val="windowText" lastClr="000000"/>
              </a:solidFill>
              <a:latin typeface="Lucida Sans" panose="020B0602030504020204" pitchFamily="34" charset="0"/>
              <a:cs typeface="Tahoma" panose="020B0604030504040204" pitchFamily="34" charset="0"/>
            </a:endParaRPr>
          </a:p>
        </p:txBody>
      </p:sp>
      <p:pic>
        <p:nvPicPr>
          <p:cNvPr id="81" name="図 80" descr="図形 が含まれている画像&#10;&#10;自動的に生成された説明">
            <a:extLst>
              <a:ext uri="{FF2B5EF4-FFF2-40B4-BE49-F238E27FC236}">
                <a16:creationId xmlns:a16="http://schemas.microsoft.com/office/drawing/2014/main" id="{D52117AB-D1B6-4908-B45C-69C840434D1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03656" y="4514622"/>
            <a:ext cx="547653" cy="547653"/>
          </a:xfrm>
          <a:prstGeom prst="rect">
            <a:avLst/>
          </a:prstGeom>
          <a:ln w="25400">
            <a:solidFill>
              <a:schemeClr val="accent6"/>
            </a:solidFill>
          </a:ln>
        </p:spPr>
      </p:pic>
      <p:sp>
        <p:nvSpPr>
          <p:cNvPr id="82" name="正方形/長方形 81">
            <a:extLst>
              <a:ext uri="{FF2B5EF4-FFF2-40B4-BE49-F238E27FC236}">
                <a16:creationId xmlns:a16="http://schemas.microsoft.com/office/drawing/2014/main" id="{89C5CC30-E32B-4A08-BC0E-C879A4FB966A}"/>
              </a:ext>
            </a:extLst>
          </p:cNvPr>
          <p:cNvSpPr/>
          <p:nvPr/>
        </p:nvSpPr>
        <p:spPr>
          <a:xfrm>
            <a:off x="1295212" y="4045312"/>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12</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43" name="正方形/長方形 42">
            <a:extLst>
              <a:ext uri="{FF2B5EF4-FFF2-40B4-BE49-F238E27FC236}">
                <a16:creationId xmlns:a16="http://schemas.microsoft.com/office/drawing/2014/main" id="{F2868692-6F51-1C4E-98E1-E533F18EEA95}"/>
              </a:ext>
            </a:extLst>
          </p:cNvPr>
          <p:cNvSpPr/>
          <p:nvPr/>
        </p:nvSpPr>
        <p:spPr>
          <a:xfrm>
            <a:off x="1255468" y="4139722"/>
            <a:ext cx="2976807" cy="99508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chemeClr val="accent6"/>
                </a:solidFill>
              </a:rPr>
              <a:t>１８の基底</a:t>
            </a:r>
            <a:r>
              <a:rPr kumimoji="1" lang="ja-JP" altLang="en-US" sz="2400">
                <a:solidFill>
                  <a:sysClr val="windowText" lastClr="000000"/>
                </a:solidFill>
              </a:rPr>
              <a:t>へ分類</a:t>
            </a:r>
          </a:p>
        </p:txBody>
      </p:sp>
      <p:sp>
        <p:nvSpPr>
          <p:cNvPr id="38" name="正方形/長方形 37">
            <a:extLst>
              <a:ext uri="{FF2B5EF4-FFF2-40B4-BE49-F238E27FC236}">
                <a16:creationId xmlns:a16="http://schemas.microsoft.com/office/drawing/2014/main" id="{2349621A-210D-CF46-9296-9A57EAFCF8A3}"/>
              </a:ext>
            </a:extLst>
          </p:cNvPr>
          <p:cNvSpPr/>
          <p:nvPr/>
        </p:nvSpPr>
        <p:spPr>
          <a:xfrm>
            <a:off x="1166672" y="1986854"/>
            <a:ext cx="2976807" cy="119280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accent2"/>
                </a:solidFill>
              </a:rPr>
              <a:t>４０</a:t>
            </a:r>
            <a:r>
              <a:rPr kumimoji="1" lang="ja-JP" altLang="en-US" sz="2400">
                <a:solidFill>
                  <a:schemeClr val="accent2"/>
                </a:solidFill>
              </a:rPr>
              <a:t>の基底</a:t>
            </a:r>
            <a:r>
              <a:rPr kumimoji="1" lang="ja-JP" altLang="en-US" sz="2400">
                <a:solidFill>
                  <a:sysClr val="windowText" lastClr="000000"/>
                </a:solidFill>
              </a:rPr>
              <a:t>へ分類</a:t>
            </a:r>
          </a:p>
        </p:txBody>
      </p:sp>
      <p:sp>
        <p:nvSpPr>
          <p:cNvPr id="83" name="正方形/長方形 82">
            <a:extLst>
              <a:ext uri="{FF2B5EF4-FFF2-40B4-BE49-F238E27FC236}">
                <a16:creationId xmlns:a16="http://schemas.microsoft.com/office/drawing/2014/main" id="{7DAA7462-96BF-483B-9632-2095FE5477A6}"/>
              </a:ext>
            </a:extLst>
          </p:cNvPr>
          <p:cNvSpPr/>
          <p:nvPr/>
        </p:nvSpPr>
        <p:spPr>
          <a:xfrm>
            <a:off x="7252723" y="2536130"/>
            <a:ext cx="45923" cy="25703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999E9D81-5503-4E38-BF19-4214D7D3F8A7}"/>
              </a:ext>
            </a:extLst>
          </p:cNvPr>
          <p:cNvSpPr/>
          <p:nvPr/>
        </p:nvSpPr>
        <p:spPr>
          <a:xfrm>
            <a:off x="6327842" y="4111438"/>
            <a:ext cx="45719" cy="9950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8487BC21-0AF0-429E-9FCC-C9B7BF145028}"/>
              </a:ext>
            </a:extLst>
          </p:cNvPr>
          <p:cNvSpPr/>
          <p:nvPr/>
        </p:nvSpPr>
        <p:spPr>
          <a:xfrm>
            <a:off x="4913694" y="4111438"/>
            <a:ext cx="45719" cy="9950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6F9BEE18-2B63-4628-A8A0-FEC4EB1C25A1}"/>
              </a:ext>
            </a:extLst>
          </p:cNvPr>
          <p:cNvSpPr/>
          <p:nvPr/>
        </p:nvSpPr>
        <p:spPr>
          <a:xfrm>
            <a:off x="7877314" y="2922309"/>
            <a:ext cx="45719" cy="21842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8777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実験結果</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22</a:t>
            </a:fld>
            <a:endParaRPr lang="ja-JP" altLang="en-US"/>
          </a:p>
        </p:txBody>
      </p:sp>
      <p:sp>
        <p:nvSpPr>
          <p:cNvPr id="6" name="コンテンツ プレースホルダー 2"/>
          <p:cNvSpPr txBox="1"/>
          <p:nvPr/>
        </p:nvSpPr>
        <p:spPr>
          <a:xfrm>
            <a:off x="623888" y="3451890"/>
            <a:ext cx="5179504" cy="194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4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3200"/>
              <a:t> </a:t>
            </a:r>
            <a:r>
              <a:rPr lang="ja-JP" altLang="en-US" sz="3200"/>
              <a:t>符号化性能の比較</a:t>
            </a:r>
            <a:endParaRPr lang="en-US" altLang="ja-JP" sz="3200"/>
          </a:p>
          <a:p>
            <a:r>
              <a:rPr lang="ja-JP" altLang="en-US" sz="3200"/>
              <a:t> 優劣決定の結果</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2" descr="C:\Users\kawamura\study\ゼミ\DCT_block.bmp">
            <a:extLst>
              <a:ext uri="{FF2B5EF4-FFF2-40B4-BE49-F238E27FC236}">
                <a16:creationId xmlns:a16="http://schemas.microsoft.com/office/drawing/2014/main" id="{F2BC6E80-AB4F-004A-9EC7-876EE9169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682" y="1521767"/>
            <a:ext cx="1122719" cy="112271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C:\Users\kawamura\study\ゼミ\ICA_block.bmp">
            <a:extLst>
              <a:ext uri="{FF2B5EF4-FFF2-40B4-BE49-F238E27FC236}">
                <a16:creationId xmlns:a16="http://schemas.microsoft.com/office/drawing/2014/main" id="{13EE8DAB-2DF0-DC4D-884F-CD2C6C8BB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401" y="3180585"/>
            <a:ext cx="1122334" cy="1122334"/>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23</a:t>
            </a:fld>
            <a:endParaRPr lang="ja-JP" altLang="en-US"/>
          </a:p>
        </p:txBody>
      </p:sp>
      <p:sp>
        <p:nvSpPr>
          <p:cNvPr id="6" name="タイトル 5"/>
          <p:cNvSpPr>
            <a:spLocks noGrp="1"/>
          </p:cNvSpPr>
          <p:nvPr>
            <p:ph type="title"/>
          </p:nvPr>
        </p:nvSpPr>
        <p:spPr/>
        <p:txBody>
          <a:bodyPr>
            <a:normAutofit fontScale="90000"/>
          </a:bodyPr>
          <a:lstStyle/>
          <a:p>
            <a:r>
              <a:rPr lang="ja-JP" altLang="en-US"/>
              <a:t>システム構成図</a:t>
            </a:r>
            <a:r>
              <a:rPr lang="en-US" altLang="ja-JP" sz="3100"/>
              <a:t>-</a:t>
            </a:r>
            <a:r>
              <a:rPr lang="ja-JP" altLang="en-US" sz="3100"/>
              <a:t>結果の概要</a:t>
            </a:r>
            <a:endParaRPr lang="ja-JP" altLang="en-US"/>
          </a:p>
        </p:txBody>
      </p:sp>
      <p:grpSp>
        <p:nvGrpSpPr>
          <p:cNvPr id="11" name="グループ化 10">
            <a:extLst>
              <a:ext uri="{FF2B5EF4-FFF2-40B4-BE49-F238E27FC236}">
                <a16:creationId xmlns:a16="http://schemas.microsoft.com/office/drawing/2014/main" id="{AEBD1FAB-FDB8-2747-A83F-1031BD11F1B0}"/>
              </a:ext>
            </a:extLst>
          </p:cNvPr>
          <p:cNvGrpSpPr/>
          <p:nvPr/>
        </p:nvGrpSpPr>
        <p:grpSpPr>
          <a:xfrm>
            <a:off x="570397" y="1431887"/>
            <a:ext cx="8095261" cy="5115118"/>
            <a:chOff x="860425" y="1695163"/>
            <a:chExt cx="7159625" cy="4287815"/>
          </a:xfrm>
        </p:grpSpPr>
        <p:sp>
          <p:nvSpPr>
            <p:cNvPr id="5" name="テキストボックス 4"/>
            <p:cNvSpPr txBox="1"/>
            <p:nvPr/>
          </p:nvSpPr>
          <p:spPr>
            <a:xfrm>
              <a:off x="1236027" y="1695163"/>
              <a:ext cx="1218564" cy="283797"/>
            </a:xfrm>
            <a:prstGeom prst="rect">
              <a:avLst/>
            </a:prstGeom>
            <a:noFill/>
          </p:spPr>
          <p:txBody>
            <a:bodyPr wrap="square" rtlCol="0">
              <a:spAutoFit/>
            </a:bodyPr>
            <a:lstStyle/>
            <a:p>
              <a:pPr algn="ctr"/>
              <a:r>
                <a:rPr lang="ja-JP" altLang="en-US" sz="1600">
                  <a:latin typeface="Times New Roman" panose="02020603050405020304" pitchFamily="18" charset="0"/>
                  <a:cs typeface="Times New Roman" panose="02020603050405020304" pitchFamily="18" charset="0"/>
                </a:rPr>
                <a:t>入力画像</a:t>
              </a:r>
              <a:endParaRPr lang="en-US" altLang="ja-JP" sz="1600">
                <a:latin typeface="Times New Roman" panose="02020603050405020304" pitchFamily="18" charset="0"/>
                <a:cs typeface="Times New Roman" panose="02020603050405020304" pitchFamily="18" charset="0"/>
              </a:endParaRPr>
            </a:p>
          </p:txBody>
        </p:sp>
        <p:sp>
          <p:nvSpPr>
            <p:cNvPr id="13" name="四角形 12"/>
            <p:cNvSpPr/>
            <p:nvPr/>
          </p:nvSpPr>
          <p:spPr>
            <a:xfrm>
              <a:off x="860425" y="4775073"/>
              <a:ext cx="2125345" cy="91440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5" name="グループ化 14"/>
            <p:cNvGrpSpPr/>
            <p:nvPr/>
          </p:nvGrpSpPr>
          <p:grpSpPr>
            <a:xfrm>
              <a:off x="3689350" y="1770253"/>
              <a:ext cx="1049655" cy="938530"/>
              <a:chOff x="324" y="1367"/>
              <a:chExt cx="1653" cy="1478"/>
            </a:xfrm>
          </p:grpSpPr>
          <p:sp>
            <p:nvSpPr>
              <p:cNvPr id="16" name="四角形 15"/>
              <p:cNvSpPr/>
              <p:nvPr/>
            </p:nvSpPr>
            <p:spPr>
              <a:xfrm>
                <a:off x="365" y="1367"/>
                <a:ext cx="1571" cy="1478"/>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ボックス 16"/>
              <p:cNvSpPr txBox="1"/>
              <p:nvPr/>
            </p:nvSpPr>
            <p:spPr>
              <a:xfrm>
                <a:off x="324" y="1897"/>
                <a:ext cx="1653"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DCT_Block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18" name="グループ化 17"/>
            <p:cNvGrpSpPr/>
            <p:nvPr/>
          </p:nvGrpSpPr>
          <p:grpSpPr>
            <a:xfrm>
              <a:off x="3721735" y="3160903"/>
              <a:ext cx="999490" cy="928370"/>
              <a:chOff x="364" y="1373"/>
              <a:chExt cx="1574" cy="1462"/>
            </a:xfrm>
          </p:grpSpPr>
          <p:sp>
            <p:nvSpPr>
              <p:cNvPr id="19" name="四角形 18"/>
              <p:cNvSpPr/>
              <p:nvPr/>
            </p:nvSpPr>
            <p:spPr>
              <a:xfrm>
                <a:off x="375" y="1373"/>
                <a:ext cx="1550" cy="1462"/>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ボックス 19"/>
              <p:cNvSpPr txBox="1"/>
              <p:nvPr/>
            </p:nvSpPr>
            <p:spPr>
              <a:xfrm>
                <a:off x="364" y="1897"/>
                <a:ext cx="1574"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ICA_Block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21" name="グループ化 20"/>
            <p:cNvGrpSpPr/>
            <p:nvPr/>
          </p:nvGrpSpPr>
          <p:grpSpPr>
            <a:xfrm>
              <a:off x="5187950" y="4775708"/>
              <a:ext cx="1776730" cy="914400"/>
              <a:chOff x="-209" y="1394"/>
              <a:chExt cx="2798" cy="1440"/>
            </a:xfrm>
          </p:grpSpPr>
          <p:sp>
            <p:nvSpPr>
              <p:cNvPr id="22" name="四角形 21"/>
              <p:cNvSpPr/>
              <p:nvPr/>
            </p:nvSpPr>
            <p:spPr>
              <a:xfrm>
                <a:off x="-124" y="1394"/>
                <a:ext cx="2626"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テキストボックス 22"/>
              <p:cNvSpPr txBox="1"/>
              <p:nvPr/>
            </p:nvSpPr>
            <p:spPr>
              <a:xfrm>
                <a:off x="-209" y="1505"/>
                <a:ext cx="2798" cy="1219"/>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類似特徴を</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保存可能な基底の</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優劣を決定</a:t>
                </a:r>
                <a:endParaRPr lang="en-US" altLang="ja-JP">
                  <a:latin typeface="Times New Roman" panose="02020603050405020304" pitchFamily="18" charset="0"/>
                  <a:cs typeface="Times New Roman" panose="02020603050405020304" pitchFamily="18" charset="0"/>
                </a:endParaRPr>
              </a:p>
            </p:txBody>
          </p:sp>
        </p:grpSp>
        <p:grpSp>
          <p:nvGrpSpPr>
            <p:cNvPr id="25" name="グループ化 24"/>
            <p:cNvGrpSpPr/>
            <p:nvPr/>
          </p:nvGrpSpPr>
          <p:grpSpPr>
            <a:xfrm>
              <a:off x="3373755" y="4776343"/>
              <a:ext cx="1696085" cy="914400"/>
              <a:chOff x="-159" y="1394"/>
              <a:chExt cx="2671" cy="1440"/>
            </a:xfrm>
          </p:grpSpPr>
          <p:sp>
            <p:nvSpPr>
              <p:cNvPr id="26" name="四角形 25"/>
              <p:cNvSpPr/>
              <p:nvPr/>
            </p:nvSpPr>
            <p:spPr>
              <a:xfrm>
                <a:off x="-159" y="1394"/>
                <a:ext cx="2671"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テキストボックス 26"/>
              <p:cNvSpPr txBox="1"/>
              <p:nvPr/>
            </p:nvSpPr>
            <p:spPr>
              <a:xfrm>
                <a:off x="-126" y="1860"/>
                <a:ext cx="2606" cy="488"/>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基底数による分類</a:t>
                </a:r>
                <a:endParaRPr lang="en-US">
                  <a:latin typeface="Times New Roman" panose="02020603050405020304" pitchFamily="18" charset="0"/>
                  <a:cs typeface="Times New Roman" panose="02020603050405020304" pitchFamily="18" charset="0"/>
                </a:endParaRPr>
              </a:p>
            </p:txBody>
          </p:sp>
        </p:grpSp>
        <p:grpSp>
          <p:nvGrpSpPr>
            <p:cNvPr id="28" name="グループ化 27"/>
            <p:cNvGrpSpPr/>
            <p:nvPr/>
          </p:nvGrpSpPr>
          <p:grpSpPr>
            <a:xfrm>
              <a:off x="7105650" y="1787398"/>
              <a:ext cx="914400" cy="914400"/>
              <a:chOff x="430" y="1394"/>
              <a:chExt cx="1440" cy="1440"/>
            </a:xfrm>
          </p:grpSpPr>
          <p:sp>
            <p:nvSpPr>
              <p:cNvPr id="30" name="四角形 29"/>
              <p:cNvSpPr/>
              <p:nvPr/>
            </p:nvSpPr>
            <p:spPr>
              <a:xfrm>
                <a:off x="430" y="1394"/>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ボックス 30"/>
              <p:cNvSpPr txBox="1"/>
              <p:nvPr/>
            </p:nvSpPr>
            <p:spPr>
              <a:xfrm>
                <a:off x="537" y="1751"/>
                <a:ext cx="1222"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DCT</a:t>
                </a:r>
              </a:p>
              <a:p>
                <a:pPr algn="ctr"/>
                <a:r>
                  <a:rPr lang="ja-JP" altLang="en-US">
                    <a:latin typeface="Times New Roman" panose="02020603050405020304" pitchFamily="18" charset="0"/>
                    <a:cs typeface="Times New Roman" panose="02020603050405020304" pitchFamily="18" charset="0"/>
                  </a:rPr>
                  <a:t>量子化</a:t>
                </a:r>
                <a:endParaRPr lang="en-US">
                  <a:latin typeface="Times New Roman" panose="02020603050405020304" pitchFamily="18" charset="0"/>
                  <a:cs typeface="Times New Roman" panose="02020603050405020304" pitchFamily="18" charset="0"/>
                </a:endParaRPr>
              </a:p>
            </p:txBody>
          </p:sp>
        </p:grpSp>
        <p:grpSp>
          <p:nvGrpSpPr>
            <p:cNvPr id="32" name="グループ化 31"/>
            <p:cNvGrpSpPr/>
            <p:nvPr/>
          </p:nvGrpSpPr>
          <p:grpSpPr>
            <a:xfrm>
              <a:off x="7105650" y="3174873"/>
              <a:ext cx="914400" cy="914400"/>
              <a:chOff x="430" y="1394"/>
              <a:chExt cx="1440" cy="1440"/>
            </a:xfrm>
          </p:grpSpPr>
          <p:sp>
            <p:nvSpPr>
              <p:cNvPr id="33" name="四角形 32"/>
              <p:cNvSpPr/>
              <p:nvPr/>
            </p:nvSpPr>
            <p:spPr>
              <a:xfrm>
                <a:off x="430" y="1394"/>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テキストボックス 34"/>
              <p:cNvSpPr txBox="1"/>
              <p:nvPr/>
            </p:nvSpPr>
            <p:spPr>
              <a:xfrm>
                <a:off x="537" y="1751"/>
                <a:ext cx="1222"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ICA</a:t>
                </a:r>
              </a:p>
              <a:p>
                <a:pPr algn="ctr"/>
                <a:r>
                  <a:rPr lang="ja-JP" altLang="en-US">
                    <a:latin typeface="Times New Roman" panose="02020603050405020304" pitchFamily="18" charset="0"/>
                    <a:cs typeface="Times New Roman" panose="02020603050405020304" pitchFamily="18" charset="0"/>
                  </a:rPr>
                  <a:t>量子化</a:t>
                </a:r>
                <a:endParaRPr lang="en-US">
                  <a:latin typeface="Times New Roman" panose="02020603050405020304" pitchFamily="18" charset="0"/>
                  <a:cs typeface="Times New Roman" panose="02020603050405020304" pitchFamily="18" charset="0"/>
                </a:endParaRPr>
              </a:p>
            </p:txBody>
          </p:sp>
        </p:grpSp>
        <p:grpSp>
          <p:nvGrpSpPr>
            <p:cNvPr id="36" name="グループ化 35"/>
            <p:cNvGrpSpPr/>
            <p:nvPr/>
          </p:nvGrpSpPr>
          <p:grpSpPr>
            <a:xfrm>
              <a:off x="7095490" y="4778248"/>
              <a:ext cx="914400" cy="914400"/>
              <a:chOff x="417" y="1399"/>
              <a:chExt cx="1440" cy="1440"/>
            </a:xfrm>
          </p:grpSpPr>
          <p:sp>
            <p:nvSpPr>
              <p:cNvPr id="37" name="四角形 36"/>
              <p:cNvSpPr/>
              <p:nvPr/>
            </p:nvSpPr>
            <p:spPr>
              <a:xfrm>
                <a:off x="417" y="1399"/>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ボックス 37"/>
              <p:cNvSpPr txBox="1"/>
              <p:nvPr/>
            </p:nvSpPr>
            <p:spPr>
              <a:xfrm>
                <a:off x="774" y="1751"/>
                <a:ext cx="760" cy="691"/>
              </a:xfrm>
              <a:prstGeom prst="rect">
                <a:avLst/>
              </a:prstGeom>
              <a:noFill/>
            </p:spPr>
            <p:txBody>
              <a:bodyPr wrap="none" rtlCol="0">
                <a:spAutoFit/>
              </a:bodyPr>
              <a:lstStyle/>
              <a:p>
                <a:pPr algn="ctr"/>
                <a:r>
                  <a:rPr lang="en-US" sz="1400">
                    <a:latin typeface="Times New Roman" panose="02020603050405020304" pitchFamily="18" charset="0"/>
                    <a:cs typeface="Times New Roman" panose="02020603050405020304" pitchFamily="18" charset="0"/>
                  </a:rPr>
                  <a:t>ICA</a:t>
                </a:r>
              </a:p>
              <a:p>
                <a:pPr algn="ctr"/>
                <a:r>
                  <a:rPr lang="en-US" sz="1400">
                    <a:latin typeface="Times New Roman" panose="02020603050405020304" pitchFamily="18" charset="0"/>
                    <a:cs typeface="Times New Roman" panose="02020603050405020304" pitchFamily="18" charset="0"/>
                  </a:rPr>
                  <a:t>basis</a:t>
                </a:r>
              </a:p>
            </p:txBody>
          </p:sp>
        </p:grpSp>
        <p:sp>
          <p:nvSpPr>
            <p:cNvPr id="39" name="テキストボックス 38"/>
            <p:cNvSpPr txBox="1"/>
            <p:nvPr/>
          </p:nvSpPr>
          <p:spPr>
            <a:xfrm>
              <a:off x="7114357" y="5699181"/>
              <a:ext cx="889201" cy="283797"/>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cxnSp>
          <p:nvCxnSpPr>
            <p:cNvPr id="40" name="直線矢印コネクタ 39"/>
            <p:cNvCxnSpPr>
              <a:cxnSpLocks/>
              <a:endCxn id="13" idx="0"/>
            </p:cNvCxnSpPr>
            <p:nvPr/>
          </p:nvCxnSpPr>
          <p:spPr>
            <a:xfrm flipH="1">
              <a:off x="1923098" y="3178683"/>
              <a:ext cx="317" cy="15963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cxnSpLocks/>
              <a:stCxn id="19" idx="2"/>
              <a:endCxn id="26" idx="0"/>
            </p:cNvCxnSpPr>
            <p:nvPr/>
          </p:nvCxnSpPr>
          <p:spPr>
            <a:xfrm>
              <a:off x="4220845" y="4089273"/>
              <a:ext cx="953" cy="68707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cxnSpLocks/>
              <a:stCxn id="26" idx="3"/>
              <a:endCxn id="22" idx="1"/>
            </p:cNvCxnSpPr>
            <p:nvPr/>
          </p:nvCxnSpPr>
          <p:spPr>
            <a:xfrm flipV="1">
              <a:off x="5069840" y="5232909"/>
              <a:ext cx="172085" cy="63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22" idx="3"/>
              <a:endCxn id="37" idx="1"/>
            </p:cNvCxnSpPr>
            <p:nvPr/>
          </p:nvCxnSpPr>
          <p:spPr>
            <a:xfrm>
              <a:off x="6909436" y="5232909"/>
              <a:ext cx="186054" cy="25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20" idx="3"/>
              <a:endCxn id="33" idx="1"/>
            </p:cNvCxnSpPr>
            <p:nvPr/>
          </p:nvCxnSpPr>
          <p:spPr>
            <a:xfrm flipV="1">
              <a:off x="4721225" y="3632073"/>
              <a:ext cx="2384425" cy="349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cxnSpLocks/>
              <a:stCxn id="22" idx="0"/>
            </p:cNvCxnSpPr>
            <p:nvPr/>
          </p:nvCxnSpPr>
          <p:spPr>
            <a:xfrm flipV="1">
              <a:off x="6075681" y="3634614"/>
              <a:ext cx="634" cy="11410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7" idx="3"/>
              <a:endCxn id="30" idx="1"/>
            </p:cNvCxnSpPr>
            <p:nvPr/>
          </p:nvCxnSpPr>
          <p:spPr>
            <a:xfrm flipV="1">
              <a:off x="4739004" y="2244599"/>
              <a:ext cx="2366645" cy="41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cxnSpLocks/>
              <a:endCxn id="17" idx="1"/>
            </p:cNvCxnSpPr>
            <p:nvPr/>
          </p:nvCxnSpPr>
          <p:spPr>
            <a:xfrm flipV="1">
              <a:off x="2380616" y="2248726"/>
              <a:ext cx="1308734" cy="472758"/>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cxnSpLocks/>
              <a:endCxn id="19" idx="1"/>
            </p:cNvCxnSpPr>
            <p:nvPr/>
          </p:nvCxnSpPr>
          <p:spPr>
            <a:xfrm>
              <a:off x="2380615" y="2721483"/>
              <a:ext cx="1348105" cy="903605"/>
            </a:xfrm>
            <a:prstGeom prst="bentConnector3">
              <a:avLst>
                <a:gd name="adj1" fmla="val 4862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2759710" y="2727198"/>
              <a:ext cx="0" cy="204406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ボックス 65"/>
            <p:cNvSpPr txBox="1"/>
            <p:nvPr/>
          </p:nvSpPr>
          <p:spPr>
            <a:xfrm>
              <a:off x="7411720" y="4279138"/>
              <a:ext cx="298450" cy="337185"/>
            </a:xfrm>
            <a:prstGeom prst="rect">
              <a:avLst/>
            </a:prstGeom>
            <a:noFill/>
          </p:spPr>
          <p:txBody>
            <a:bodyPr wrap="none" rtlCol="0">
              <a:spAutoFit/>
            </a:bodyPr>
            <a:lstStyle/>
            <a:p>
              <a:pPr algn="ctr"/>
              <a:r>
                <a:rPr lang="en-US" altLang="ja-JP" sz="1600" b="1">
                  <a:latin typeface="Times New Roman" panose="02020603050405020304" pitchFamily="18" charset="0"/>
                  <a:cs typeface="Times New Roman" panose="02020603050405020304" pitchFamily="18" charset="0"/>
                </a:rPr>
                <a:t>+</a:t>
              </a:r>
            </a:p>
          </p:txBody>
        </p:sp>
      </p:grpSp>
      <p:sp>
        <p:nvSpPr>
          <p:cNvPr id="58" name="テキストボックス 13">
            <a:extLst>
              <a:ext uri="{FF2B5EF4-FFF2-40B4-BE49-F238E27FC236}">
                <a16:creationId xmlns:a16="http://schemas.microsoft.com/office/drawing/2014/main" id="{2F3BE139-F333-3248-962D-74380FAE040E}"/>
              </a:ext>
            </a:extLst>
          </p:cNvPr>
          <p:cNvSpPr txBox="1"/>
          <p:nvPr/>
        </p:nvSpPr>
        <p:spPr>
          <a:xfrm>
            <a:off x="682539" y="5315790"/>
            <a:ext cx="2178803" cy="646331"/>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画質改善量に基づく</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基底の優先度の決定</a:t>
            </a:r>
            <a:endParaRPr lang="en-US">
              <a:latin typeface="Times New Roman" panose="02020603050405020304" pitchFamily="18" charset="0"/>
              <a:cs typeface="Times New Roman" panose="02020603050405020304" pitchFamily="18" charset="0"/>
            </a:endParaRPr>
          </a:p>
        </p:txBody>
      </p:sp>
      <p:pic>
        <p:nvPicPr>
          <p:cNvPr id="65" name="図 64" descr="C:\Users\kawamura\study\ゼミ\基底画像（永久保存版）\barbara.bmp">
            <a:extLst>
              <a:ext uri="{FF2B5EF4-FFF2-40B4-BE49-F238E27FC236}">
                <a16:creationId xmlns:a16="http://schemas.microsoft.com/office/drawing/2014/main" id="{CED3A8AD-A153-4045-AAB3-557F14D0E77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71303" y="1788951"/>
            <a:ext cx="1425370" cy="1435496"/>
          </a:xfrm>
          <a:prstGeom prst="rect">
            <a:avLst/>
          </a:prstGeom>
          <a:noFill/>
          <a:ln w="25400">
            <a:solidFill>
              <a:schemeClr val="accent1">
                <a:lumMod val="40000"/>
                <a:lumOff val="60000"/>
              </a:schemeClr>
            </a:solidFill>
          </a:ln>
        </p:spPr>
      </p:pic>
      <p:sp>
        <p:nvSpPr>
          <p:cNvPr id="48" name="正方形/長方形 47">
            <a:extLst>
              <a:ext uri="{FF2B5EF4-FFF2-40B4-BE49-F238E27FC236}">
                <a16:creationId xmlns:a16="http://schemas.microsoft.com/office/drawing/2014/main" id="{D9AAB772-C0C7-CB44-A7C4-F755B77A7042}"/>
              </a:ext>
            </a:extLst>
          </p:cNvPr>
          <p:cNvSpPr/>
          <p:nvPr/>
        </p:nvSpPr>
        <p:spPr>
          <a:xfrm>
            <a:off x="3024043" y="780192"/>
            <a:ext cx="2438488" cy="369332"/>
          </a:xfrm>
          <a:prstGeom prst="rect">
            <a:avLst/>
          </a:prstGeom>
        </p:spPr>
        <p:txBody>
          <a:bodyPr wrap="none">
            <a:spAutoFit/>
          </a:bodyPr>
          <a:lstStyle/>
          <a:p>
            <a:r>
              <a:rPr lang="ja-JP" altLang="en-US"/>
              <a:t>先行手法との比較結果</a:t>
            </a:r>
          </a:p>
        </p:txBody>
      </p:sp>
      <p:sp>
        <p:nvSpPr>
          <p:cNvPr id="53" name="正方形/長方形 52">
            <a:extLst>
              <a:ext uri="{FF2B5EF4-FFF2-40B4-BE49-F238E27FC236}">
                <a16:creationId xmlns:a16="http://schemas.microsoft.com/office/drawing/2014/main" id="{F14E5D67-3FC7-0047-83D2-C3E4AB479B37}"/>
              </a:ext>
            </a:extLst>
          </p:cNvPr>
          <p:cNvSpPr/>
          <p:nvPr/>
        </p:nvSpPr>
        <p:spPr>
          <a:xfrm>
            <a:off x="5842730" y="4526595"/>
            <a:ext cx="1338828" cy="369332"/>
          </a:xfrm>
          <a:prstGeom prst="rect">
            <a:avLst/>
          </a:prstGeom>
        </p:spPr>
        <p:txBody>
          <a:bodyPr wrap="none">
            <a:spAutoFit/>
          </a:bodyPr>
          <a:lstStyle/>
          <a:p>
            <a:r>
              <a:rPr lang="ja-JP" altLang="en-US"/>
              <a:t>優劣の結果</a:t>
            </a:r>
          </a:p>
        </p:txBody>
      </p:sp>
      <p:sp>
        <p:nvSpPr>
          <p:cNvPr id="63" name="正方形/長方形 62">
            <a:extLst>
              <a:ext uri="{FF2B5EF4-FFF2-40B4-BE49-F238E27FC236}">
                <a16:creationId xmlns:a16="http://schemas.microsoft.com/office/drawing/2014/main" id="{1E254394-BA8C-544A-856B-3089AE8CEBA2}"/>
              </a:ext>
            </a:extLst>
          </p:cNvPr>
          <p:cNvSpPr/>
          <p:nvPr/>
        </p:nvSpPr>
        <p:spPr>
          <a:xfrm>
            <a:off x="2910304" y="1149982"/>
            <a:ext cx="2614175" cy="3263307"/>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DB8838A1-DA85-7E46-810A-DDF3848A1105}"/>
              </a:ext>
            </a:extLst>
          </p:cNvPr>
          <p:cNvSpPr/>
          <p:nvPr/>
        </p:nvSpPr>
        <p:spPr>
          <a:xfrm>
            <a:off x="5455067" y="4958703"/>
            <a:ext cx="2008917" cy="1385647"/>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8A01792-D83D-4B3B-A912-9DD3F879A3E1}"/>
              </a:ext>
            </a:extLst>
          </p:cNvPr>
          <p:cNvSpPr/>
          <p:nvPr/>
        </p:nvSpPr>
        <p:spPr>
          <a:xfrm>
            <a:off x="2371526" y="6367101"/>
            <a:ext cx="779829" cy="400110"/>
          </a:xfrm>
          <a:prstGeom prst="rect">
            <a:avLst/>
          </a:prstGeom>
        </p:spPr>
        <p:txBody>
          <a:bodyPr wrap="none">
            <a:spAutoFit/>
          </a:bodyPr>
          <a:lstStyle/>
          <a:p>
            <a:r>
              <a:rPr lang="en-US" altLang="ja-JP" sz="2000"/>
              <a:t>Step1</a:t>
            </a:r>
            <a:endParaRPr lang="ja-JP" altLang="en-US" sz="2000"/>
          </a:p>
        </p:txBody>
      </p:sp>
      <p:sp>
        <p:nvSpPr>
          <p:cNvPr id="62" name="正方形/長方形 61">
            <a:extLst>
              <a:ext uri="{FF2B5EF4-FFF2-40B4-BE49-F238E27FC236}">
                <a16:creationId xmlns:a16="http://schemas.microsoft.com/office/drawing/2014/main" id="{5CF25084-9167-4CDB-9A8B-72593861143A}"/>
              </a:ext>
            </a:extLst>
          </p:cNvPr>
          <p:cNvSpPr/>
          <p:nvPr/>
        </p:nvSpPr>
        <p:spPr>
          <a:xfrm>
            <a:off x="6629869" y="6368990"/>
            <a:ext cx="779829" cy="400110"/>
          </a:xfrm>
          <a:prstGeom prst="rect">
            <a:avLst/>
          </a:prstGeom>
        </p:spPr>
        <p:txBody>
          <a:bodyPr wrap="none">
            <a:spAutoFit/>
          </a:bodyPr>
          <a:lstStyle/>
          <a:p>
            <a:r>
              <a:rPr lang="en-US" altLang="ja-JP" sz="2000"/>
              <a:t>Step2</a:t>
            </a:r>
            <a:endParaRPr lang="ja-JP" altLang="en-US" sz="2000"/>
          </a:p>
        </p:txBody>
      </p:sp>
      <p:sp>
        <p:nvSpPr>
          <p:cNvPr id="68" name="正方形/長方形 67">
            <a:extLst>
              <a:ext uri="{FF2B5EF4-FFF2-40B4-BE49-F238E27FC236}">
                <a16:creationId xmlns:a16="http://schemas.microsoft.com/office/drawing/2014/main" id="{374BAC7E-778A-42ED-ACED-2C1F73157643}"/>
              </a:ext>
            </a:extLst>
          </p:cNvPr>
          <p:cNvSpPr/>
          <p:nvPr/>
        </p:nvSpPr>
        <p:spPr>
          <a:xfrm>
            <a:off x="3337087" y="4867409"/>
            <a:ext cx="4179361" cy="1877051"/>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D98253F5-E73F-42B1-A754-D3605CBAB337}"/>
              </a:ext>
            </a:extLst>
          </p:cNvPr>
          <p:cNvSpPr/>
          <p:nvPr/>
        </p:nvSpPr>
        <p:spPr>
          <a:xfrm>
            <a:off x="414703" y="4853601"/>
            <a:ext cx="2764845" cy="1877051"/>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B5573C08-E63E-4460-AF04-271430F6E81B}"/>
              </a:ext>
            </a:extLst>
          </p:cNvPr>
          <p:cNvSpPr txBox="1"/>
          <p:nvPr/>
        </p:nvSpPr>
        <p:spPr>
          <a:xfrm>
            <a:off x="3647860" y="2878506"/>
            <a:ext cx="1406155"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ICA</a:t>
            </a:r>
            <a:r>
              <a:rPr lang="ja-JP" altLang="en-US" sz="1200">
                <a:latin typeface="Times New Roman" panose="02020603050405020304" pitchFamily="18" charset="0"/>
                <a:cs typeface="Times New Roman" panose="02020603050405020304" pitchFamily="18" charset="0"/>
              </a:rPr>
              <a:t>が得意な領域</a:t>
            </a:r>
          </a:p>
        </p:txBody>
      </p:sp>
      <p:sp>
        <p:nvSpPr>
          <p:cNvPr id="73" name="テキスト ボックス 72">
            <a:extLst>
              <a:ext uri="{FF2B5EF4-FFF2-40B4-BE49-F238E27FC236}">
                <a16:creationId xmlns:a16="http://schemas.microsoft.com/office/drawing/2014/main" id="{9D85050E-E70D-4B58-9C28-34181EDF51FE}"/>
              </a:ext>
            </a:extLst>
          </p:cNvPr>
          <p:cNvSpPr txBox="1"/>
          <p:nvPr/>
        </p:nvSpPr>
        <p:spPr>
          <a:xfrm>
            <a:off x="3669315" y="1230948"/>
            <a:ext cx="1401346"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DCT</a:t>
            </a:r>
            <a:r>
              <a:rPr lang="ja-JP" altLang="en-US" sz="1200">
                <a:latin typeface="Times New Roman" panose="02020603050405020304" pitchFamily="18" charset="0"/>
                <a:cs typeface="Times New Roman" panose="02020603050405020304" pitchFamily="18" charset="0"/>
              </a:rPr>
              <a:t>が得意な領域</a:t>
            </a:r>
          </a:p>
        </p:txBody>
      </p:sp>
    </p:spTree>
    <p:extLst>
      <p:ext uri="{BB962C8B-B14F-4D97-AF65-F5344CB8AC3E}">
        <p14:creationId xmlns:p14="http://schemas.microsoft.com/office/powerpoint/2010/main" val="3810856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符号化性能の比較</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24</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1025494" y="5917092"/>
            <a:ext cx="7632731" cy="76712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latin typeface="Lucida Sans" panose="020B0602030504020204" pitchFamily="34" charset="0"/>
                <a:ea typeface="ＭＳ ゴシック" panose="020B0609070205080204" pitchFamily="49" charset="-128"/>
              </a:rPr>
              <a:t>平均で</a:t>
            </a:r>
            <a:r>
              <a:rPr lang="en-US" altLang="ja-JP" sz="3600">
                <a:latin typeface="Lucida Sans" panose="020B0602030504020204" pitchFamily="34" charset="0"/>
                <a:ea typeface="ＭＳ ゴシック" panose="020B0609070205080204" pitchFamily="49" charset="-128"/>
              </a:rPr>
              <a:t>0.03</a:t>
            </a:r>
            <a:r>
              <a:rPr lang="en-US" altLang="ja-JP" sz="3200">
                <a:latin typeface="Lucida Sans" panose="020B0602030504020204" pitchFamily="34" charset="0"/>
                <a:ea typeface="ＭＳ ゴシック" panose="020B0609070205080204" pitchFamily="49" charset="-128"/>
              </a:rPr>
              <a:t>[bit/pel]</a:t>
            </a:r>
            <a:r>
              <a:rPr lang="ja-JP" altLang="en-US" sz="3200">
                <a:latin typeface="Lucida Sans" panose="020B0602030504020204" pitchFamily="34" charset="0"/>
                <a:ea typeface="ＭＳ ゴシック" panose="020B0609070205080204" pitchFamily="49" charset="-128"/>
              </a:rPr>
              <a:t> 少なく保存可能</a:t>
            </a:r>
          </a:p>
        </p:txBody>
      </p:sp>
      <p:grpSp>
        <p:nvGrpSpPr>
          <p:cNvPr id="3" name="グループ化 2">
            <a:extLst>
              <a:ext uri="{FF2B5EF4-FFF2-40B4-BE49-F238E27FC236}">
                <a16:creationId xmlns:a16="http://schemas.microsoft.com/office/drawing/2014/main" id="{C5E88B40-C701-B148-8E7C-9FB006E0C51A}"/>
              </a:ext>
            </a:extLst>
          </p:cNvPr>
          <p:cNvGrpSpPr>
            <a:grpSpLocks noChangeAspect="1"/>
          </p:cNvGrpSpPr>
          <p:nvPr/>
        </p:nvGrpSpPr>
        <p:grpSpPr>
          <a:xfrm>
            <a:off x="211569" y="830317"/>
            <a:ext cx="8665731" cy="5118019"/>
            <a:chOff x="-425450" y="667385"/>
            <a:chExt cx="10232390" cy="6043295"/>
          </a:xfrm>
        </p:grpSpPr>
        <p:pic>
          <p:nvPicPr>
            <p:cNvPr id="38" name="図形 2" descr="符号化特性">
              <a:extLst>
                <a:ext uri="{FF2B5EF4-FFF2-40B4-BE49-F238E27FC236}">
                  <a16:creationId xmlns:a16="http://schemas.microsoft.com/office/drawing/2014/main" id="{207B067B-AD59-5D43-A50C-4975D0511E6E}"/>
                </a:ext>
              </a:extLst>
            </p:cNvPr>
            <p:cNvPicPr>
              <a:picLocks noChangeAspect="1"/>
            </p:cNvPicPr>
            <p:nvPr/>
          </p:nvPicPr>
          <p:blipFill>
            <a:blip r:embed="rId3"/>
            <a:stretch>
              <a:fillRect/>
            </a:stretch>
          </p:blipFill>
          <p:spPr>
            <a:xfrm>
              <a:off x="-425450" y="667385"/>
              <a:ext cx="10232390" cy="6043295"/>
            </a:xfrm>
            <a:prstGeom prst="rect">
              <a:avLst/>
            </a:prstGeom>
          </p:spPr>
        </p:pic>
        <p:pic>
          <p:nvPicPr>
            <p:cNvPr id="43" name="コンテンツ プレースホルダー 18" descr="C:\Users\kawamura\study\ゼミ\基底画像（永久保存版）\barbara.bmp">
              <a:extLst>
                <a:ext uri="{FF2B5EF4-FFF2-40B4-BE49-F238E27FC236}">
                  <a16:creationId xmlns:a16="http://schemas.microsoft.com/office/drawing/2014/main" id="{DE8787E6-3FC2-D54C-A100-1FCD441153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9485" y="956310"/>
              <a:ext cx="2397760" cy="2397760"/>
            </a:xfrm>
            <a:prstGeom prst="rect">
              <a:avLst/>
            </a:prstGeom>
            <a:noFill/>
            <a:ln w="25400">
              <a:noFill/>
            </a:ln>
          </p:spPr>
        </p:pic>
      </p:grpSp>
    </p:spTree>
    <p:extLst>
      <p:ext uri="{BB962C8B-B14F-4D97-AF65-F5344CB8AC3E}">
        <p14:creationId xmlns:p14="http://schemas.microsoft.com/office/powerpoint/2010/main" val="528948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優劣決定</a:t>
            </a:r>
            <a:r>
              <a:rPr kumimoji="1" lang="ja-JP" altLang="en-US"/>
              <a:t>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25</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417404" y="5562056"/>
            <a:ext cx="8485959" cy="956335"/>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a:latin typeface="Lucida Sans" panose="020B0602030504020204" pitchFamily="34" charset="0"/>
                <a:ea typeface="ＭＳ ゴシック" panose="020B0609070205080204" pitchFamily="49" charset="-128"/>
              </a:rPr>
              <a:t>ICA</a:t>
            </a:r>
            <a:r>
              <a:rPr lang="ja-JP" altLang="en-US" sz="2800">
                <a:latin typeface="Lucida Sans" panose="020B0602030504020204" pitchFamily="34" charset="0"/>
                <a:ea typeface="ＭＳ ゴシック" panose="020B0609070205080204" pitchFamily="49" charset="-128"/>
              </a:rPr>
              <a:t>領域全体の保存に必要な</a:t>
            </a:r>
            <a:endParaRPr lang="en-US" altLang="ja-JP" sz="2800">
              <a:latin typeface="Lucida Sans" panose="020B0602030504020204" pitchFamily="34" charset="0"/>
              <a:ea typeface="ＭＳ ゴシック" panose="020B0609070205080204" pitchFamily="49" charset="-128"/>
            </a:endParaRPr>
          </a:p>
          <a:p>
            <a:pPr algn="ctr"/>
            <a:r>
              <a:rPr lang="ja-JP" altLang="en-US" sz="2800">
                <a:latin typeface="Lucida Sans" panose="020B0602030504020204" pitchFamily="34" charset="0"/>
                <a:ea typeface="ＭＳ ゴシック" panose="020B0609070205080204" pitchFamily="49" charset="-128"/>
              </a:rPr>
              <a:t>優先度を求めるための指標となる</a:t>
            </a:r>
          </a:p>
        </p:txBody>
      </p:sp>
      <p:sp>
        <p:nvSpPr>
          <p:cNvPr id="17" name="正方形/長方形 16">
            <a:extLst>
              <a:ext uri="{FF2B5EF4-FFF2-40B4-BE49-F238E27FC236}">
                <a16:creationId xmlns:a16="http://schemas.microsoft.com/office/drawing/2014/main" id="{026A1431-03E8-3041-BFE8-D5BBDF0F0D4B}"/>
              </a:ext>
            </a:extLst>
          </p:cNvPr>
          <p:cNvSpPr/>
          <p:nvPr/>
        </p:nvSpPr>
        <p:spPr>
          <a:xfrm>
            <a:off x="1034287" y="798371"/>
            <a:ext cx="3017172" cy="830997"/>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p>
          <a:p>
            <a:pPr algn="ctr"/>
            <a:r>
              <a:rPr lang="ja-JP" altLang="en-US" sz="2000">
                <a:solidFill>
                  <a:sysClr val="windowText" lastClr="000000"/>
                </a:solidFill>
                <a:latin typeface="Lucida Sans" panose="020B0602030504020204" pitchFamily="34" charset="0"/>
                <a:cs typeface="Tahoma" panose="020B0604030504040204" pitchFamily="34" charset="0"/>
              </a:rPr>
              <a:t>（使用基底のヒストグラム）</a:t>
            </a:r>
            <a:endParaRPr lang="ja-JP" altLang="en-US" sz="1600">
              <a:solidFill>
                <a:sysClr val="windowText" lastClr="000000"/>
              </a:solidFill>
              <a:latin typeface="Lucida Sans" panose="020B0602030504020204" pitchFamily="34" charset="0"/>
              <a:cs typeface="Tahoma" panose="020B0604030504040204" pitchFamily="34" charset="0"/>
            </a:endParaRPr>
          </a:p>
        </p:txBody>
      </p:sp>
      <p:sp>
        <p:nvSpPr>
          <p:cNvPr id="18" name="正方形/長方形 17">
            <a:extLst>
              <a:ext uri="{FF2B5EF4-FFF2-40B4-BE49-F238E27FC236}">
                <a16:creationId xmlns:a16="http://schemas.microsoft.com/office/drawing/2014/main" id="{875C3FFA-2F4F-C34F-8F27-566B97FE8FCA}"/>
              </a:ext>
            </a:extLst>
          </p:cNvPr>
          <p:cNvSpPr/>
          <p:nvPr/>
        </p:nvSpPr>
        <p:spPr>
          <a:xfrm>
            <a:off x="6104350" y="799815"/>
            <a:ext cx="1345240" cy="830997"/>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p>
          <a:p>
            <a:pPr algn="ctr"/>
            <a:r>
              <a:rPr lang="ja-JP" altLang="en-US" sz="2000">
                <a:solidFill>
                  <a:sysClr val="windowText" lastClr="000000"/>
                </a:solidFill>
                <a:latin typeface="Lucida Sans" panose="020B0602030504020204" pitchFamily="34" charset="0"/>
                <a:cs typeface="Tahoma" panose="020B0604030504040204" pitchFamily="34" charset="0"/>
              </a:rPr>
              <a:t>（優劣）</a:t>
            </a:r>
            <a:endParaRPr lang="ja-JP" altLang="en-US" sz="1600">
              <a:solidFill>
                <a:sysClr val="windowText" lastClr="000000"/>
              </a:solidFill>
              <a:latin typeface="Lucida Sans" panose="020B0602030504020204" pitchFamily="34" charset="0"/>
              <a:cs typeface="Tahoma" panose="020B0604030504040204" pitchFamily="34" charset="0"/>
            </a:endParaRPr>
          </a:p>
        </p:txBody>
      </p:sp>
      <p:pic>
        <p:nvPicPr>
          <p:cNvPr id="10" name="図 9">
            <a:extLst>
              <a:ext uri="{FF2B5EF4-FFF2-40B4-BE49-F238E27FC236}">
                <a16:creationId xmlns:a16="http://schemas.microsoft.com/office/drawing/2014/main" id="{A9ABD454-B721-A647-AC81-1146EDAFF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74551"/>
            <a:ext cx="4409940" cy="3307456"/>
          </a:xfrm>
          <a:prstGeom prst="rect">
            <a:avLst/>
          </a:prstGeom>
        </p:spPr>
      </p:pic>
      <p:sp>
        <p:nvSpPr>
          <p:cNvPr id="14" name="正方形/長方形 13">
            <a:extLst>
              <a:ext uri="{FF2B5EF4-FFF2-40B4-BE49-F238E27FC236}">
                <a16:creationId xmlns:a16="http://schemas.microsoft.com/office/drawing/2014/main" id="{A0B63B62-1416-4E32-BF39-3A5BC8D70B23}"/>
              </a:ext>
            </a:extLst>
          </p:cNvPr>
          <p:cNvSpPr/>
          <p:nvPr/>
        </p:nvSpPr>
        <p:spPr>
          <a:xfrm>
            <a:off x="1761736" y="4764062"/>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基底番号</a:t>
            </a:r>
          </a:p>
        </p:txBody>
      </p:sp>
      <p:sp>
        <p:nvSpPr>
          <p:cNvPr id="15" name="正方形/長方形 14">
            <a:extLst>
              <a:ext uri="{FF2B5EF4-FFF2-40B4-BE49-F238E27FC236}">
                <a16:creationId xmlns:a16="http://schemas.microsoft.com/office/drawing/2014/main" id="{CD931683-295D-4111-9D14-45F0CD0DD26B}"/>
              </a:ext>
            </a:extLst>
          </p:cNvPr>
          <p:cNvSpPr/>
          <p:nvPr/>
        </p:nvSpPr>
        <p:spPr>
          <a:xfrm>
            <a:off x="6381361" y="4788228"/>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基底番号</a:t>
            </a:r>
          </a:p>
        </p:txBody>
      </p:sp>
      <p:sp>
        <p:nvSpPr>
          <p:cNvPr id="26" name="正方形/長方形 25">
            <a:extLst>
              <a:ext uri="{FF2B5EF4-FFF2-40B4-BE49-F238E27FC236}">
                <a16:creationId xmlns:a16="http://schemas.microsoft.com/office/drawing/2014/main" id="{388C8FEC-C4EC-4436-8C63-E5E66A05B49D}"/>
              </a:ext>
            </a:extLst>
          </p:cNvPr>
          <p:cNvSpPr/>
          <p:nvPr/>
        </p:nvSpPr>
        <p:spPr>
          <a:xfrm>
            <a:off x="7882794" y="1880865"/>
            <a:ext cx="45719" cy="255357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吹き出し: 角を丸めた四角形 2">
            <a:extLst>
              <a:ext uri="{FF2B5EF4-FFF2-40B4-BE49-F238E27FC236}">
                <a16:creationId xmlns:a16="http://schemas.microsoft.com/office/drawing/2014/main" id="{BDDB1CB1-49B0-4EFD-B27C-C0ACF79B444F}"/>
              </a:ext>
            </a:extLst>
          </p:cNvPr>
          <p:cNvSpPr/>
          <p:nvPr/>
        </p:nvSpPr>
        <p:spPr>
          <a:xfrm>
            <a:off x="5963932" y="1751888"/>
            <a:ext cx="1760178" cy="1078454"/>
          </a:xfrm>
          <a:prstGeom prst="wedgeRoundRectCallout">
            <a:avLst>
              <a:gd name="adj1" fmla="val 43653"/>
              <a:gd name="adj2" fmla="val 84818"/>
              <a:gd name="adj3" fmla="val 16667"/>
            </a:avLst>
          </a:prstGeom>
          <a:solidFill>
            <a:schemeClr val="accent6">
              <a:lumMod val="40000"/>
              <a:lumOff val="60000"/>
            </a:schemeClr>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E555D42-0E3F-4D26-8270-082A94C291E0}"/>
              </a:ext>
            </a:extLst>
          </p:cNvPr>
          <p:cNvSpPr/>
          <p:nvPr/>
        </p:nvSpPr>
        <p:spPr>
          <a:xfrm>
            <a:off x="6009650" y="1829754"/>
            <a:ext cx="1714460" cy="923330"/>
          </a:xfrm>
          <a:prstGeom prst="rect">
            <a:avLst/>
          </a:prstGeom>
        </p:spPr>
        <p:txBody>
          <a:bodyPr wrap="square">
            <a:spAutoFit/>
          </a:bodyPr>
          <a:lstStyle/>
          <a:p>
            <a:r>
              <a:rPr lang="ja-JP" altLang="en-US"/>
              <a:t>分類されている特徴を</a:t>
            </a:r>
            <a:r>
              <a:rPr lang="ja-JP" altLang="en-US">
                <a:solidFill>
                  <a:srgbClr val="FF0000"/>
                </a:solidFill>
              </a:rPr>
              <a:t>ある程度</a:t>
            </a:r>
            <a:r>
              <a:rPr lang="ja-JP" altLang="en-US"/>
              <a:t>保存可能</a:t>
            </a:r>
          </a:p>
        </p:txBody>
      </p:sp>
      <p:pic>
        <p:nvPicPr>
          <p:cNvPr id="7" name="図 6" descr="グラフ, ヒストグラム&#10;&#10;自動的に生成された説明">
            <a:extLst>
              <a:ext uri="{FF2B5EF4-FFF2-40B4-BE49-F238E27FC236}">
                <a16:creationId xmlns:a16="http://schemas.microsoft.com/office/drawing/2014/main" id="{C0E35649-4AF0-4ED1-BD28-C2BD3368A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490" y="1561735"/>
            <a:ext cx="4364221" cy="3273166"/>
          </a:xfrm>
          <a:prstGeom prst="rect">
            <a:avLst/>
          </a:prstGeom>
        </p:spPr>
      </p:pic>
      <p:sp>
        <p:nvSpPr>
          <p:cNvPr id="19" name="正方形/長方形 18">
            <a:extLst>
              <a:ext uri="{FF2B5EF4-FFF2-40B4-BE49-F238E27FC236}">
                <a16:creationId xmlns:a16="http://schemas.microsoft.com/office/drawing/2014/main" id="{F680CE8E-30DE-49E3-8F7B-61E1C1AEC7FA}"/>
              </a:ext>
            </a:extLst>
          </p:cNvPr>
          <p:cNvSpPr/>
          <p:nvPr/>
        </p:nvSpPr>
        <p:spPr>
          <a:xfrm>
            <a:off x="72600" y="2870018"/>
            <a:ext cx="441146" cy="707886"/>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頻</a:t>
            </a:r>
            <a:endParaRPr lang="en-US" altLang="ja-JP" sz="2000">
              <a:solidFill>
                <a:sysClr val="windowText" lastClr="000000"/>
              </a:solidFill>
              <a:latin typeface="Lucida Sans" panose="020B0602030504020204" pitchFamily="34" charset="0"/>
              <a:cs typeface="Tahoma" panose="020B0604030504040204" pitchFamily="34" charset="0"/>
            </a:endParaRPr>
          </a:p>
          <a:p>
            <a:pPr algn="ctr"/>
            <a:r>
              <a:rPr lang="ja-JP" altLang="en-US" sz="2000">
                <a:solidFill>
                  <a:sysClr val="windowText" lastClr="000000"/>
                </a:solidFill>
                <a:latin typeface="Lucida Sans" panose="020B0602030504020204" pitchFamily="34" charset="0"/>
                <a:cs typeface="Tahoma" panose="020B0604030504040204" pitchFamily="34" charset="0"/>
              </a:rPr>
              <a:t>度</a:t>
            </a:r>
          </a:p>
        </p:txBody>
      </p:sp>
      <p:sp>
        <p:nvSpPr>
          <p:cNvPr id="5" name="矢印: 右 4">
            <a:extLst>
              <a:ext uri="{FF2B5EF4-FFF2-40B4-BE49-F238E27FC236}">
                <a16:creationId xmlns:a16="http://schemas.microsoft.com/office/drawing/2014/main" id="{6D8C69CF-3F0D-4423-8D16-2794E645B2DC}"/>
              </a:ext>
            </a:extLst>
          </p:cNvPr>
          <p:cNvSpPr/>
          <p:nvPr/>
        </p:nvSpPr>
        <p:spPr>
          <a:xfrm>
            <a:off x="4335666" y="2633806"/>
            <a:ext cx="740872" cy="795194"/>
          </a:xfrm>
          <a:prstGeom prst="rightArrow">
            <a:avLst/>
          </a:prstGeom>
          <a:solidFill>
            <a:schemeClr val="accent6"/>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2361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まとめ</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26</a:t>
            </a:fld>
            <a:endParaRPr lang="ja-JP" altLang="en-US"/>
          </a:p>
        </p:txBody>
      </p:sp>
      <p:sp>
        <p:nvSpPr>
          <p:cNvPr id="6" name="コンテンツ プレースホルダー 2"/>
          <p:cNvSpPr txBox="1"/>
          <p:nvPr/>
        </p:nvSpPr>
        <p:spPr>
          <a:xfrm>
            <a:off x="623888" y="3451890"/>
            <a:ext cx="5179504" cy="194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4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3200"/>
              <a:t> </a:t>
            </a:r>
            <a:r>
              <a:rPr lang="ja-JP" altLang="en-US" sz="3200"/>
              <a:t>まとめ</a:t>
            </a:r>
            <a:endParaRPr lang="en-US" altLang="ja-JP" sz="3200"/>
          </a:p>
          <a:p>
            <a:r>
              <a:rPr lang="en-US" altLang="ja-JP" sz="3200"/>
              <a:t> </a:t>
            </a:r>
            <a:r>
              <a:rPr lang="ja-JP" altLang="en-US" sz="3200"/>
              <a:t>今後の課題・展開</a:t>
            </a:r>
          </a:p>
        </p:txBody>
      </p:sp>
    </p:spTree>
    <p:extLst>
      <p:ext uri="{BB962C8B-B14F-4D97-AF65-F5344CB8AC3E}">
        <p14:creationId xmlns:p14="http://schemas.microsoft.com/office/powerpoint/2010/main" val="2033833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まとめ</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27</a:t>
            </a:fld>
            <a:endParaRPr lang="ja-JP" altLang="en-US"/>
          </a:p>
        </p:txBody>
      </p:sp>
      <p:sp>
        <p:nvSpPr>
          <p:cNvPr id="149" name="テキスト ボックス 34"/>
          <p:cNvSpPr txBox="1"/>
          <p:nvPr/>
        </p:nvSpPr>
        <p:spPr>
          <a:xfrm>
            <a:off x="441871" y="742472"/>
            <a:ext cx="8663384" cy="5401479"/>
          </a:xfrm>
          <a:prstGeom prst="rect">
            <a:avLst/>
          </a:prstGeom>
          <a:noFill/>
        </p:spPr>
        <p:txBody>
          <a:bodyPr wrap="square" rtlCol="0">
            <a:spAutoFit/>
          </a:bodyPr>
          <a:lstStyle/>
          <a:p>
            <a:pPr>
              <a:lnSpc>
                <a:spcPct val="150000"/>
              </a:lnSpc>
              <a:buClr>
                <a:srgbClr val="002060"/>
              </a:buClr>
              <a:buSzPct val="90000"/>
            </a:pPr>
            <a:r>
              <a:rPr lang="en-US" altLang="ja-JP" sz="2800"/>
              <a:t>【</a:t>
            </a:r>
            <a:r>
              <a:rPr lang="ja-JP" altLang="en-US" sz="2800"/>
              <a:t>まとめ</a:t>
            </a:r>
            <a:r>
              <a:rPr lang="en-US" altLang="ja-JP" sz="2800"/>
              <a:t>】</a:t>
            </a:r>
          </a:p>
          <a:p>
            <a:pPr marL="457200" indent="-457200">
              <a:buClr>
                <a:srgbClr val="002060"/>
              </a:buClr>
              <a:buSzPct val="90000"/>
              <a:buFont typeface="Wingdings" pitchFamily="2" charset="2"/>
              <a:buChar char="n"/>
            </a:pPr>
            <a:r>
              <a:rPr lang="en-US" altLang="ja-JP" sz="2800"/>
              <a:t>Step1</a:t>
            </a:r>
            <a:r>
              <a:rPr lang="ja-JP" altLang="en-US" sz="2800"/>
              <a:t>：</a:t>
            </a:r>
            <a:endParaRPr lang="en-US" altLang="ja-JP" sz="2800"/>
          </a:p>
          <a:p>
            <a:pPr>
              <a:buClr>
                <a:srgbClr val="002060"/>
              </a:buClr>
              <a:buSzPct val="90000"/>
            </a:pPr>
            <a:r>
              <a:rPr lang="ja-JP" altLang="en-US" sz="2800"/>
              <a:t>　　</a:t>
            </a:r>
            <a:r>
              <a:rPr lang="en-US" altLang="ja-JP" sz="2800"/>
              <a:t>MP</a:t>
            </a:r>
            <a:r>
              <a:rPr lang="ja-JP" altLang="en-US" sz="2800"/>
              <a:t>法による組み合わせが考慮されていない優先度</a:t>
            </a:r>
            <a:endParaRPr lang="en-US" altLang="ja-JP" sz="2800"/>
          </a:p>
          <a:p>
            <a:pPr lvl="2">
              <a:buClr>
                <a:srgbClr val="002060"/>
              </a:buClr>
              <a:buSzPct val="90000"/>
            </a:pPr>
            <a:endParaRPr lang="en-US" altLang="ja-JP" sz="500"/>
          </a:p>
          <a:p>
            <a:pPr lvl="2">
              <a:buClr>
                <a:srgbClr val="002060"/>
              </a:buClr>
              <a:buSzPct val="90000"/>
            </a:pPr>
            <a:endParaRPr lang="en-US" altLang="ja-JP" sz="2800"/>
          </a:p>
          <a:p>
            <a:pPr marL="342900" indent="-342900">
              <a:lnSpc>
                <a:spcPct val="150000"/>
              </a:lnSpc>
              <a:buClr>
                <a:srgbClr val="002060"/>
              </a:buClr>
              <a:buSzPct val="90000"/>
              <a:buFont typeface="Wingdings" panose="05000000000000000000" pitchFamily="2" charset="2"/>
              <a:buChar char="n"/>
            </a:pPr>
            <a:r>
              <a:rPr lang="en-US" altLang="ja-JP" sz="2800"/>
              <a:t> Step2</a:t>
            </a:r>
            <a:r>
              <a:rPr lang="ja-JP" altLang="en-US" sz="2800"/>
              <a:t>：</a:t>
            </a:r>
            <a:endParaRPr lang="en-US" altLang="ja-JP" sz="2800"/>
          </a:p>
          <a:p>
            <a:pPr>
              <a:buClr>
                <a:srgbClr val="002060"/>
              </a:buClr>
              <a:buSzPct val="90000"/>
            </a:pPr>
            <a:r>
              <a:rPr lang="ja-JP" altLang="en-US" sz="2800"/>
              <a:t>　　累積の画質改善量による偏りのある優先度</a:t>
            </a:r>
            <a:endParaRPr lang="en-US" altLang="ja-JP" sz="2800"/>
          </a:p>
          <a:p>
            <a:pPr>
              <a:buClr>
                <a:srgbClr val="002060"/>
              </a:buClr>
              <a:buSzPct val="90000"/>
            </a:pPr>
            <a:endParaRPr lang="en-US" altLang="ja-JP" sz="1100">
              <a:latin typeface="MS PGothic" panose="020B0600070205080204" pitchFamily="34" charset="-128"/>
              <a:ea typeface="MS PGothic" panose="020B0600070205080204" pitchFamily="34" charset="-128"/>
            </a:endParaRPr>
          </a:p>
          <a:p>
            <a:pPr lvl="2"/>
            <a:endParaRPr lang="en-US" altLang="ja-JP" sz="2400">
              <a:latin typeface="MS PGothic" panose="020B0600070205080204" pitchFamily="34" charset="-128"/>
              <a:ea typeface="MS PGothic" panose="020B0600070205080204" pitchFamily="34" charset="-128"/>
            </a:endParaRPr>
          </a:p>
          <a:p>
            <a:pPr lvl="2"/>
            <a:endParaRPr lang="en-US" altLang="ja-JP" sz="600">
              <a:latin typeface="MS PGothic" panose="020B0600070205080204" pitchFamily="34" charset="-128"/>
              <a:ea typeface="MS PGothic" panose="020B0600070205080204" pitchFamily="34" charset="-128"/>
            </a:endParaRPr>
          </a:p>
          <a:p>
            <a:pPr lvl="2">
              <a:buClr>
                <a:srgbClr val="002060"/>
              </a:buClr>
              <a:buSzPct val="90000"/>
            </a:pPr>
            <a:r>
              <a:rPr lang="ja-JP" altLang="en-US" sz="2400"/>
              <a:t>　</a:t>
            </a:r>
            <a:endParaRPr lang="en-US" altLang="ja-JP" sz="2800"/>
          </a:p>
          <a:p>
            <a:pPr>
              <a:lnSpc>
                <a:spcPct val="150000"/>
              </a:lnSpc>
            </a:pPr>
            <a:r>
              <a:rPr lang="en-US" altLang="ja-JP" sz="2800"/>
              <a:t>【</a:t>
            </a:r>
            <a:r>
              <a:rPr lang="ja-JP" altLang="en-US" sz="2800"/>
              <a:t>課題・展開</a:t>
            </a:r>
            <a:r>
              <a:rPr lang="en-US" altLang="ja-JP" sz="2800"/>
              <a:t>】</a:t>
            </a:r>
          </a:p>
          <a:p>
            <a:pPr marL="342900" indent="-342900">
              <a:buClr>
                <a:srgbClr val="002060"/>
              </a:buClr>
              <a:buSzPct val="90000"/>
              <a:buFont typeface="Wingdings" panose="05000000000000000000" pitchFamily="2" charset="2"/>
              <a:buChar char="n"/>
            </a:pPr>
            <a:r>
              <a:rPr lang="en-US" altLang="ja-JP" sz="2800"/>
              <a:t> Step2</a:t>
            </a:r>
            <a:r>
              <a:rPr lang="ja-JP" altLang="en-US" sz="2800"/>
              <a:t>の指標を用いた優先度の提案</a:t>
            </a:r>
            <a:endParaRPr lang="en-US" altLang="ja-JP" sz="2800"/>
          </a:p>
        </p:txBody>
      </p:sp>
      <p:grpSp>
        <p:nvGrpSpPr>
          <p:cNvPr id="7" name="グループ化 6">
            <a:extLst>
              <a:ext uri="{FF2B5EF4-FFF2-40B4-BE49-F238E27FC236}">
                <a16:creationId xmlns:a16="http://schemas.microsoft.com/office/drawing/2014/main" id="{DA50C1D9-9B51-4F5F-A429-CF88C379A547}"/>
              </a:ext>
            </a:extLst>
          </p:cNvPr>
          <p:cNvGrpSpPr/>
          <p:nvPr/>
        </p:nvGrpSpPr>
        <p:grpSpPr>
          <a:xfrm>
            <a:off x="-44717" y="2260676"/>
            <a:ext cx="8663384" cy="461665"/>
            <a:chOff x="441871" y="2376538"/>
            <a:chExt cx="8663384" cy="461665"/>
          </a:xfrm>
        </p:grpSpPr>
        <p:cxnSp>
          <p:nvCxnSpPr>
            <p:cNvPr id="5" name="直線コネクタ 4">
              <a:extLst>
                <a:ext uri="{FF2B5EF4-FFF2-40B4-BE49-F238E27FC236}">
                  <a16:creationId xmlns:a16="http://schemas.microsoft.com/office/drawing/2014/main" id="{1A3D44FA-28D3-B44F-B9F1-5C750C3C8AF3}"/>
                </a:ext>
              </a:extLst>
            </p:cNvPr>
            <p:cNvCxnSpPr>
              <a:cxnSpLocks/>
            </p:cNvCxnSpPr>
            <p:nvPr/>
          </p:nvCxnSpPr>
          <p:spPr>
            <a:xfrm>
              <a:off x="1882734" y="2838203"/>
              <a:ext cx="7130637" cy="0"/>
            </a:xfrm>
            <a:prstGeom prst="line">
              <a:avLst/>
            </a:prstGeom>
            <a:ln w="317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C0A0BC36-4339-2641-8DDE-D3CC2A85FE3A}"/>
                </a:ext>
              </a:extLst>
            </p:cNvPr>
            <p:cNvSpPr/>
            <p:nvPr/>
          </p:nvSpPr>
          <p:spPr>
            <a:xfrm>
              <a:off x="441871" y="2376538"/>
              <a:ext cx="8663384" cy="461665"/>
            </a:xfrm>
            <a:prstGeom prst="rect">
              <a:avLst/>
            </a:prstGeom>
          </p:spPr>
          <p:txBody>
            <a:bodyPr wrap="square">
              <a:spAutoFit/>
            </a:bodyPr>
            <a:lstStyle/>
            <a:p>
              <a:pPr lvl="2">
                <a:buClr>
                  <a:srgbClr val="002060"/>
                </a:buClr>
                <a:buSzPct val="90000"/>
              </a:pPr>
              <a:r>
                <a:rPr lang="ja-JP" altLang="en-US" sz="2400"/>
                <a:t>→　</a:t>
              </a:r>
              <a:r>
                <a:rPr lang="en-US" altLang="ja-JP" sz="2400"/>
                <a:t>MSE</a:t>
              </a:r>
              <a:r>
                <a:rPr lang="ja-JP" altLang="en-US" sz="2400"/>
                <a:t>による画質改善量の比較に基づいた優先度の提案</a:t>
              </a:r>
              <a:endParaRPr lang="en-US" altLang="ja-JP" sz="2400"/>
            </a:p>
          </p:txBody>
        </p:sp>
      </p:grpSp>
      <p:grpSp>
        <p:nvGrpSpPr>
          <p:cNvPr id="8" name="グループ化 7">
            <a:extLst>
              <a:ext uri="{FF2B5EF4-FFF2-40B4-BE49-F238E27FC236}">
                <a16:creationId xmlns:a16="http://schemas.microsoft.com/office/drawing/2014/main" id="{F42794B8-075E-9E4B-9B15-2FBB7FE3A176}"/>
              </a:ext>
            </a:extLst>
          </p:cNvPr>
          <p:cNvGrpSpPr/>
          <p:nvPr/>
        </p:nvGrpSpPr>
        <p:grpSpPr>
          <a:xfrm>
            <a:off x="501692" y="3900191"/>
            <a:ext cx="8270549" cy="830997"/>
            <a:chOff x="500395" y="4544567"/>
            <a:chExt cx="8950126" cy="830997"/>
          </a:xfrm>
        </p:grpSpPr>
        <p:cxnSp>
          <p:nvCxnSpPr>
            <p:cNvPr id="11" name="直線コネクタ 10">
              <a:extLst>
                <a:ext uri="{FF2B5EF4-FFF2-40B4-BE49-F238E27FC236}">
                  <a16:creationId xmlns:a16="http://schemas.microsoft.com/office/drawing/2014/main" id="{9C29232D-11A3-C841-B6E0-CB31420D9285}"/>
                </a:ext>
              </a:extLst>
            </p:cNvPr>
            <p:cNvCxnSpPr>
              <a:cxnSpLocks/>
            </p:cNvCxnSpPr>
            <p:nvPr/>
          </p:nvCxnSpPr>
          <p:spPr>
            <a:xfrm>
              <a:off x="1580199" y="4960933"/>
              <a:ext cx="6154839" cy="0"/>
            </a:xfrm>
            <a:prstGeom prst="line">
              <a:avLst/>
            </a:prstGeom>
            <a:ln w="317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7406815-779E-4448-9AB7-D8AC1F984321}"/>
                </a:ext>
              </a:extLst>
            </p:cNvPr>
            <p:cNvCxnSpPr>
              <a:cxnSpLocks/>
            </p:cNvCxnSpPr>
            <p:nvPr/>
          </p:nvCxnSpPr>
          <p:spPr>
            <a:xfrm>
              <a:off x="1580199" y="5375564"/>
              <a:ext cx="5100569" cy="0"/>
            </a:xfrm>
            <a:prstGeom prst="line">
              <a:avLst/>
            </a:prstGeom>
            <a:ln w="317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03BB081D-84F2-BE44-A290-17571DD3D716}"/>
                </a:ext>
              </a:extLst>
            </p:cNvPr>
            <p:cNvSpPr/>
            <p:nvPr/>
          </p:nvSpPr>
          <p:spPr>
            <a:xfrm>
              <a:off x="500395" y="4544567"/>
              <a:ext cx="8950126" cy="830997"/>
            </a:xfrm>
            <a:prstGeom prst="rect">
              <a:avLst/>
            </a:prstGeom>
          </p:spPr>
          <p:txBody>
            <a:bodyPr wrap="square">
              <a:spAutoFit/>
            </a:bodyPr>
            <a:lstStyle/>
            <a:p>
              <a:pPr lvl="1"/>
              <a:r>
                <a:rPr lang="ja-JP" altLang="en-US" sz="2400"/>
                <a:t>→</a:t>
              </a:r>
              <a:r>
                <a:rPr lang="ja-JP" altLang="en-US" sz="2400">
                  <a:latin typeface="MS PGothic" panose="020B0600070205080204" pitchFamily="34" charset="-128"/>
                  <a:ea typeface="MS PGothic" panose="020B0600070205080204" pitchFamily="34" charset="-128"/>
                </a:rPr>
                <a:t>  類似特徴を保存可能な基底の優劣を決定し，</a:t>
              </a:r>
              <a:endParaRPr lang="en-US" altLang="ja-JP" sz="2400">
                <a:latin typeface="MS PGothic" panose="020B0600070205080204" pitchFamily="34" charset="-128"/>
                <a:ea typeface="MS PGothic" panose="020B0600070205080204" pitchFamily="34" charset="-128"/>
              </a:endParaRPr>
            </a:p>
            <a:p>
              <a:pPr lvl="1"/>
              <a:r>
                <a:rPr lang="ja-JP" altLang="en-US" sz="2400">
                  <a:latin typeface="MS PGothic" panose="020B0600070205080204" pitchFamily="34" charset="-128"/>
                  <a:ea typeface="MS PGothic" panose="020B0600070205080204" pitchFamily="34" charset="-128"/>
                </a:rPr>
                <a:t>　　 優先度を求めるための指標を示した．</a:t>
              </a:r>
              <a:endParaRPr lang="en-US" altLang="ja-JP" sz="2400">
                <a:latin typeface="MS PGothic" panose="020B0600070205080204" pitchFamily="34" charset="-128"/>
                <a:ea typeface="MS PGothic" panose="020B0600070205080204" pitchFamily="34" charset="-128"/>
              </a:endParaRPr>
            </a:p>
          </p:txBody>
        </p:sp>
      </p:grpSp>
    </p:spTree>
    <p:extLst>
      <p:ext uri="{BB962C8B-B14F-4D97-AF65-F5344CB8AC3E}">
        <p14:creationId xmlns:p14="http://schemas.microsoft.com/office/powerpoint/2010/main" val="173846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参考文献</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28</a:t>
            </a:fld>
            <a:endParaRPr lang="ja-JP" altLang="en-US"/>
          </a:p>
        </p:txBody>
      </p:sp>
      <p:sp>
        <p:nvSpPr>
          <p:cNvPr id="3" name="正方形/長方形 2"/>
          <p:cNvSpPr/>
          <p:nvPr/>
        </p:nvSpPr>
        <p:spPr>
          <a:xfrm>
            <a:off x="273050" y="980039"/>
            <a:ext cx="8468614" cy="3416320"/>
          </a:xfrm>
          <a:prstGeom prst="rect">
            <a:avLst/>
          </a:prstGeom>
        </p:spPr>
        <p:txBody>
          <a:bodyPr wrap="square">
            <a:spAutoFit/>
          </a:bodyPr>
          <a:lstStyle/>
          <a:p>
            <a:pPr marL="285750" indent="-285750">
              <a:buClr>
                <a:srgbClr val="002060"/>
              </a:buClr>
              <a:buFont typeface="Wingdings" panose="05000000000000000000" pitchFamily="2" charset="2"/>
              <a:buChar char="n"/>
            </a:pPr>
            <a:r>
              <a:rPr lang="en-US" altLang="ja-JP"/>
              <a:t>[1]</a:t>
            </a:r>
            <a:r>
              <a:rPr lang="ja-JP" altLang="en-US"/>
              <a:t>富樫篤士</a:t>
            </a:r>
            <a:r>
              <a:rPr lang="en-US" altLang="ja-JP"/>
              <a:t>, </a:t>
            </a:r>
            <a:r>
              <a:rPr lang="ja-JP" altLang="en-US"/>
              <a:t>亀田昌志：“</a:t>
            </a:r>
            <a:r>
              <a:rPr lang="en-US" altLang="ja-JP"/>
              <a:t>DCT</a:t>
            </a:r>
            <a:r>
              <a:rPr lang="ja-JP" altLang="en-US"/>
              <a:t>基底と</a:t>
            </a:r>
            <a:r>
              <a:rPr lang="en-US" altLang="ja-JP"/>
              <a:t>ICA</a:t>
            </a:r>
            <a:r>
              <a:rPr lang="ja-JP" altLang="en-US"/>
              <a:t>基底を併用する静止画像符号化における基底の最適な組み合わせの導出</a:t>
            </a:r>
            <a:r>
              <a:rPr lang="en-US" altLang="ja-JP"/>
              <a:t>,” </a:t>
            </a:r>
            <a:r>
              <a:rPr lang="ja-JP" altLang="en-US"/>
              <a:t>映情学技報</a:t>
            </a:r>
            <a:r>
              <a:rPr lang="en-US" altLang="ja-JP"/>
              <a:t>, vol. 43, no. 27, pp. 33-36, (2019)</a:t>
            </a:r>
            <a:r>
              <a:rPr lang="ja-JP" altLang="en-US"/>
              <a:t>．</a:t>
            </a:r>
            <a:endParaRPr lang="en-US" altLang="ja-JP"/>
          </a:p>
          <a:p>
            <a:pPr>
              <a:buClr>
                <a:srgbClr val="002060"/>
              </a:buClr>
            </a:pPr>
            <a:endParaRPr lang="en-US" altLang="ja-JP"/>
          </a:p>
          <a:p>
            <a:pPr marL="285750" indent="-285750">
              <a:buClr>
                <a:srgbClr val="002060"/>
              </a:buClr>
              <a:buFont typeface="Wingdings" panose="05000000000000000000" pitchFamily="2" charset="2"/>
              <a:buChar char="n"/>
            </a:pPr>
            <a:r>
              <a:rPr lang="en-US" altLang="ja-JP"/>
              <a:t>[2]</a:t>
            </a:r>
            <a:r>
              <a:rPr lang="en-US" altLang="ja-JP" err="1"/>
              <a:t>S.Mallat</a:t>
            </a:r>
            <a:r>
              <a:rPr lang="en-US" altLang="ja-JP"/>
              <a:t>, </a:t>
            </a:r>
            <a:r>
              <a:rPr lang="en-US" altLang="ja-JP" err="1"/>
              <a:t>A.Zhang</a:t>
            </a:r>
            <a:r>
              <a:rPr lang="en-US" altLang="ja-JP"/>
              <a:t>: “Matching pursuits with time-frequency dictionaries”, IEEE Trans. on Signal Processing, Vol.41, No.12, pp.3397-3415, (1993).</a:t>
            </a:r>
          </a:p>
          <a:p>
            <a:pPr marL="285750" indent="-285750">
              <a:buClr>
                <a:srgbClr val="002060"/>
              </a:buClr>
              <a:buFont typeface="Wingdings" panose="05000000000000000000" pitchFamily="2" charset="2"/>
              <a:buChar char="n"/>
            </a:pPr>
            <a:endParaRPr lang="en-US" altLang="ja-JP"/>
          </a:p>
          <a:p>
            <a:pPr marL="285750" indent="-285750">
              <a:buClr>
                <a:srgbClr val="002060"/>
              </a:buClr>
              <a:buFont typeface="Wingdings" panose="05000000000000000000" pitchFamily="2" charset="2"/>
              <a:buChar char="n"/>
            </a:pPr>
            <a:r>
              <a:rPr lang="en-US" altLang="ja-JP"/>
              <a:t>[3]</a:t>
            </a:r>
            <a:r>
              <a:rPr lang="ja-JP" altLang="en-US"/>
              <a:t>亀田昌志</a:t>
            </a:r>
            <a:r>
              <a:rPr lang="en-US" altLang="ja-JP"/>
              <a:t>, </a:t>
            </a:r>
            <a:r>
              <a:rPr lang="ja-JP" altLang="en-US"/>
              <a:t>川村和也：“離散コサイン変換と独立成分分析の基底を併用した静止画像符号化方式，”画像電子学会誌</a:t>
            </a:r>
            <a:r>
              <a:rPr lang="en-US" altLang="ja-JP"/>
              <a:t>, vol.45, no.2, pp.201-211, (2016).</a:t>
            </a:r>
          </a:p>
          <a:p>
            <a:pPr marL="285750" indent="-285750">
              <a:buClr>
                <a:srgbClr val="002060"/>
              </a:buClr>
              <a:buFont typeface="Wingdings" panose="05000000000000000000" pitchFamily="2" charset="2"/>
              <a:buChar char="n"/>
            </a:pPr>
            <a:endParaRPr lang="en-US" altLang="ja-JP"/>
          </a:p>
          <a:p>
            <a:pPr marL="285750" indent="-285750">
              <a:buClr>
                <a:srgbClr val="002060"/>
              </a:buClr>
              <a:buFont typeface="Wingdings" panose="05000000000000000000" pitchFamily="2" charset="2"/>
              <a:buChar char="n"/>
            </a:pPr>
            <a:r>
              <a:rPr lang="en-US" altLang="ja-JP"/>
              <a:t>[4]</a:t>
            </a:r>
            <a:r>
              <a:rPr lang="ja-JP" altLang="en-US"/>
              <a:t>陳延偉：“独立成分分析法（</a:t>
            </a:r>
            <a:r>
              <a:rPr lang="en-US" altLang="ja-JP"/>
              <a:t>ICA</a:t>
            </a:r>
            <a:r>
              <a:rPr lang="ja-JP" altLang="en-US"/>
              <a:t>）のパターン認識・画像処理への応用と</a:t>
            </a:r>
            <a:r>
              <a:rPr lang="en-US" altLang="ja-JP"/>
              <a:t>MATLAB</a:t>
            </a:r>
            <a:r>
              <a:rPr lang="ja-JP" altLang="en-US"/>
              <a:t>シミュレーション”，トリケップス</a:t>
            </a:r>
            <a:r>
              <a:rPr lang="en-US" altLang="ja-JP"/>
              <a:t>, </a:t>
            </a:r>
            <a:r>
              <a:rPr lang="ja-JP" altLang="en-US"/>
              <a:t>東京</a:t>
            </a:r>
            <a:r>
              <a:rPr lang="en-US" altLang="ja-JP"/>
              <a:t>, (2007).</a:t>
            </a:r>
          </a:p>
          <a:p>
            <a:endParaRPr lang="en-US" altLang="ja-JP"/>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sz="3100"/>
              <a:t>-</a:t>
            </a:r>
            <a:r>
              <a:rPr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29</a:t>
            </a:fld>
            <a:endParaRPr lang="ja-JP" altLang="en-US"/>
          </a:p>
        </p:txBody>
      </p:sp>
      <p:sp>
        <p:nvSpPr>
          <p:cNvPr id="57" name="正方形/長方形 56"/>
          <p:cNvSpPr/>
          <p:nvPr/>
        </p:nvSpPr>
        <p:spPr>
          <a:xfrm>
            <a:off x="491518" y="5984373"/>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画質とエントロピーが良いほうへ分類</a:t>
            </a:r>
          </a:p>
        </p:txBody>
      </p:sp>
      <p:sp>
        <p:nvSpPr>
          <p:cNvPr id="29" name="正方形/長方形 28">
            <a:extLst>
              <a:ext uri="{FF2B5EF4-FFF2-40B4-BE49-F238E27FC236}">
                <a16:creationId xmlns:a16="http://schemas.microsoft.com/office/drawing/2014/main" id="{6892E442-CB92-FC4C-AC43-1F1E4F48A70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量子化と領域分割</a:t>
            </a:r>
            <a:endParaRPr lang="ja-JP" altLang="en-US" sz="3200">
              <a:latin typeface="ＭＳ ゴシック" panose="020B0609070205080204" pitchFamily="49" charset="-128"/>
              <a:ea typeface="ＭＳ ゴシック" panose="020B0609070205080204" pitchFamily="49" charset="-128"/>
            </a:endParaRPr>
          </a:p>
        </p:txBody>
      </p:sp>
      <p:grpSp>
        <p:nvGrpSpPr>
          <p:cNvPr id="74" name="グループ化 73">
            <a:extLst>
              <a:ext uri="{FF2B5EF4-FFF2-40B4-BE49-F238E27FC236}">
                <a16:creationId xmlns:a16="http://schemas.microsoft.com/office/drawing/2014/main" id="{BB9273DC-DF76-5C43-9A03-CBA9E6913C91}"/>
              </a:ext>
            </a:extLst>
          </p:cNvPr>
          <p:cNvGrpSpPr/>
          <p:nvPr/>
        </p:nvGrpSpPr>
        <p:grpSpPr>
          <a:xfrm>
            <a:off x="3834457" y="2169846"/>
            <a:ext cx="4930589" cy="1004958"/>
            <a:chOff x="3614024" y="4749372"/>
            <a:chExt cx="4930589" cy="1004958"/>
          </a:xfrm>
        </p:grpSpPr>
        <p:grpSp>
          <p:nvGrpSpPr>
            <p:cNvPr id="75" name="グループ化 74">
              <a:extLst>
                <a:ext uri="{FF2B5EF4-FFF2-40B4-BE49-F238E27FC236}">
                  <a16:creationId xmlns:a16="http://schemas.microsoft.com/office/drawing/2014/main" id="{04F7D76B-B54F-4641-BA86-9FF9FE37B4E3}"/>
                </a:ext>
              </a:extLst>
            </p:cNvPr>
            <p:cNvGrpSpPr/>
            <p:nvPr/>
          </p:nvGrpSpPr>
          <p:grpSpPr>
            <a:xfrm>
              <a:off x="4517624" y="4749372"/>
              <a:ext cx="4026989" cy="587820"/>
              <a:chOff x="4531594" y="4849995"/>
              <a:chExt cx="4026989" cy="587820"/>
            </a:xfrm>
          </p:grpSpPr>
          <p:sp>
            <p:nvSpPr>
              <p:cNvPr id="78" name="テキスト ボックス 77">
                <a:extLst>
                  <a:ext uri="{FF2B5EF4-FFF2-40B4-BE49-F238E27FC236}">
                    <a16:creationId xmlns:a16="http://schemas.microsoft.com/office/drawing/2014/main" id="{7184D2E8-2E50-A547-AD17-FDCE40D8861C}"/>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79" name="図 78" descr="C:\Users\togashi\Documents\togashi\富樫研究\ICA18.PNG">
                <a:extLst>
                  <a:ext uri="{FF2B5EF4-FFF2-40B4-BE49-F238E27FC236}">
                    <a16:creationId xmlns:a16="http://schemas.microsoft.com/office/drawing/2014/main" id="{557E0DC9-AAE6-F44C-8D0B-026F97A8FE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80" name="図 79" descr="C:\Users\togashi\Documents\togashi\富樫研究\ICA40.PNG">
                <a:extLst>
                  <a:ext uri="{FF2B5EF4-FFF2-40B4-BE49-F238E27FC236}">
                    <a16:creationId xmlns:a16="http://schemas.microsoft.com/office/drawing/2014/main" id="{2CE9DE70-1D60-6646-8932-B2702899A8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81" name="テキスト ボックス 80">
                <a:extLst>
                  <a:ext uri="{FF2B5EF4-FFF2-40B4-BE49-F238E27FC236}">
                    <a16:creationId xmlns:a16="http://schemas.microsoft.com/office/drawing/2014/main" id="{D1BA1FBB-C493-F74F-BF4E-D9F1DE3B59FA}"/>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82" name="テキスト ボックス 81">
                <a:extLst>
                  <a:ext uri="{FF2B5EF4-FFF2-40B4-BE49-F238E27FC236}">
                    <a16:creationId xmlns:a16="http://schemas.microsoft.com/office/drawing/2014/main" id="{90649CFB-FB65-5243-8180-CB88FC772CAD}"/>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83" name="図 82">
                <a:extLst>
                  <a:ext uri="{FF2B5EF4-FFF2-40B4-BE49-F238E27FC236}">
                    <a16:creationId xmlns:a16="http://schemas.microsoft.com/office/drawing/2014/main" id="{F0CB74A7-E5B9-9048-8FB8-AE84A47A5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84" name="図 83">
                <a:extLst>
                  <a:ext uri="{FF2B5EF4-FFF2-40B4-BE49-F238E27FC236}">
                    <a16:creationId xmlns:a16="http://schemas.microsoft.com/office/drawing/2014/main" id="{91D5670B-290F-8E43-A60F-1F8A1BC71F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85" name="テキスト ボックス 84">
                <a:extLst>
                  <a:ext uri="{FF2B5EF4-FFF2-40B4-BE49-F238E27FC236}">
                    <a16:creationId xmlns:a16="http://schemas.microsoft.com/office/drawing/2014/main" id="{893B93CF-EF61-654B-A7CE-78494B079818}"/>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76" name="正方形/長方形 75">
              <a:extLst>
                <a:ext uri="{FF2B5EF4-FFF2-40B4-BE49-F238E27FC236}">
                  <a16:creationId xmlns:a16="http://schemas.microsoft.com/office/drawing/2014/main" id="{DDE42C4D-387B-3141-8FA5-603D369D8296}"/>
                </a:ext>
              </a:extLst>
            </p:cNvPr>
            <p:cNvSpPr/>
            <p:nvPr/>
          </p:nvSpPr>
          <p:spPr>
            <a:xfrm>
              <a:off x="3614024" y="5354220"/>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77" name="正方形/長方形 76">
              <a:extLst>
                <a:ext uri="{FF2B5EF4-FFF2-40B4-BE49-F238E27FC236}">
                  <a16:creationId xmlns:a16="http://schemas.microsoft.com/office/drawing/2014/main" id="{1921E01F-FA3D-AA45-89DA-F1D03C33DEC2}"/>
                </a:ext>
              </a:extLst>
            </p:cNvPr>
            <p:cNvSpPr/>
            <p:nvPr/>
          </p:nvSpPr>
          <p:spPr>
            <a:xfrm>
              <a:off x="7653033"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grpSp>
      <p:grpSp>
        <p:nvGrpSpPr>
          <p:cNvPr id="86" name="グループ化 85">
            <a:extLst>
              <a:ext uri="{FF2B5EF4-FFF2-40B4-BE49-F238E27FC236}">
                <a16:creationId xmlns:a16="http://schemas.microsoft.com/office/drawing/2014/main" id="{0A1D8189-C543-1644-AE12-1623EBA05980}"/>
              </a:ext>
            </a:extLst>
          </p:cNvPr>
          <p:cNvGrpSpPr/>
          <p:nvPr/>
        </p:nvGrpSpPr>
        <p:grpSpPr>
          <a:xfrm>
            <a:off x="292685" y="1693349"/>
            <a:ext cx="1986285" cy="3209410"/>
            <a:chOff x="273050" y="1777142"/>
            <a:chExt cx="2734384" cy="4412936"/>
          </a:xfrm>
        </p:grpSpPr>
        <p:pic>
          <p:nvPicPr>
            <p:cNvPr id="87" name="図 86">
              <a:extLst>
                <a:ext uri="{FF2B5EF4-FFF2-40B4-BE49-F238E27FC236}">
                  <a16:creationId xmlns:a16="http://schemas.microsoft.com/office/drawing/2014/main" id="{E46EAB81-87C5-8B4D-94B9-8C5B1D7BA8BD}"/>
                </a:ext>
              </a:extLst>
            </p:cNvPr>
            <p:cNvPicPr>
              <a:picLocks noChangeAspect="1"/>
            </p:cNvPicPr>
            <p:nvPr/>
          </p:nvPicPr>
          <p:blipFill>
            <a:blip r:embed="rId7"/>
            <a:stretch>
              <a:fillRect/>
            </a:stretch>
          </p:blipFill>
          <p:spPr>
            <a:xfrm>
              <a:off x="273050" y="1777142"/>
              <a:ext cx="2734384" cy="2734384"/>
            </a:xfrm>
            <a:prstGeom prst="rect">
              <a:avLst/>
            </a:prstGeom>
          </p:spPr>
        </p:pic>
        <p:sp>
          <p:nvSpPr>
            <p:cNvPr id="88" name="正方形/長方形 87">
              <a:extLst>
                <a:ext uri="{FF2B5EF4-FFF2-40B4-BE49-F238E27FC236}">
                  <a16:creationId xmlns:a16="http://schemas.microsoft.com/office/drawing/2014/main" id="{AD398D73-BB19-9B4F-800E-8D242205707C}"/>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9" name="直線コネクタ 88">
              <a:extLst>
                <a:ext uri="{FF2B5EF4-FFF2-40B4-BE49-F238E27FC236}">
                  <a16:creationId xmlns:a16="http://schemas.microsoft.com/office/drawing/2014/main" id="{DB280B0F-BBCE-B548-B41F-60E08B474B8C}"/>
                </a:ext>
              </a:extLst>
            </p:cNvPr>
            <p:cNvCxnSpPr>
              <a:cxnSpLocks/>
              <a:stCxn id="88" idx="3"/>
              <a:endCxn id="90" idx="1"/>
            </p:cNvCxnSpPr>
            <p:nvPr/>
          </p:nvCxnSpPr>
          <p:spPr>
            <a:xfrm>
              <a:off x="788128" y="4186191"/>
              <a:ext cx="457405" cy="14689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0" name="図 89">
              <a:extLst>
                <a:ext uri="{FF2B5EF4-FFF2-40B4-BE49-F238E27FC236}">
                  <a16:creationId xmlns:a16="http://schemas.microsoft.com/office/drawing/2014/main" id="{B7B48C02-3569-FD4A-8775-464D28CFBA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5533" y="5120261"/>
              <a:ext cx="1091649" cy="1069817"/>
            </a:xfrm>
            <a:prstGeom prst="rect">
              <a:avLst/>
            </a:prstGeom>
            <a:ln w="28575">
              <a:solidFill>
                <a:srgbClr val="FF0000"/>
              </a:solidFill>
            </a:ln>
          </p:spPr>
        </p:pic>
      </p:grpSp>
      <p:sp>
        <p:nvSpPr>
          <p:cNvPr id="91" name="正方形/長方形 90">
            <a:extLst>
              <a:ext uri="{FF2B5EF4-FFF2-40B4-BE49-F238E27FC236}">
                <a16:creationId xmlns:a16="http://schemas.microsoft.com/office/drawing/2014/main" id="{B03C7181-9FAE-034D-A7AF-FCF3A895F633}"/>
              </a:ext>
            </a:extLst>
          </p:cNvPr>
          <p:cNvSpPr/>
          <p:nvPr/>
        </p:nvSpPr>
        <p:spPr>
          <a:xfrm>
            <a:off x="3699228" y="1645335"/>
            <a:ext cx="222208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sp>
        <p:nvSpPr>
          <p:cNvPr id="92" name="正方形/長方形 91">
            <a:extLst>
              <a:ext uri="{FF2B5EF4-FFF2-40B4-BE49-F238E27FC236}">
                <a16:creationId xmlns:a16="http://schemas.microsoft.com/office/drawing/2014/main" id="{07959D48-FFC7-3B4D-AD4A-A4477B240E3C}"/>
              </a:ext>
            </a:extLst>
          </p:cNvPr>
          <p:cNvSpPr/>
          <p:nvPr/>
        </p:nvSpPr>
        <p:spPr>
          <a:xfrm>
            <a:off x="6639738" y="2172117"/>
            <a:ext cx="1877180" cy="781801"/>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E7201504-2C37-3846-93E3-5DECA0364617}"/>
              </a:ext>
            </a:extLst>
          </p:cNvPr>
          <p:cNvSpPr/>
          <p:nvPr/>
        </p:nvSpPr>
        <p:spPr>
          <a:xfrm>
            <a:off x="3618060" y="3606266"/>
            <a:ext cx="236635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pic>
        <p:nvPicPr>
          <p:cNvPr id="95" name="図 94">
            <a:extLst>
              <a:ext uri="{FF2B5EF4-FFF2-40B4-BE49-F238E27FC236}">
                <a16:creationId xmlns:a16="http://schemas.microsoft.com/office/drawing/2014/main" id="{7311F4A8-9EAA-C843-9FEC-646FAFF980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6357" y="4205240"/>
            <a:ext cx="1557828" cy="1557828"/>
          </a:xfrm>
          <a:prstGeom prst="rect">
            <a:avLst/>
          </a:prstGeom>
        </p:spPr>
      </p:pic>
      <p:cxnSp>
        <p:nvCxnSpPr>
          <p:cNvPr id="97" name="直線矢印コネクタ 96">
            <a:extLst>
              <a:ext uri="{FF2B5EF4-FFF2-40B4-BE49-F238E27FC236}">
                <a16:creationId xmlns:a16="http://schemas.microsoft.com/office/drawing/2014/main" id="{5B6994AA-C92E-9348-85ED-07426393B6B2}"/>
              </a:ext>
            </a:extLst>
          </p:cNvPr>
          <p:cNvCxnSpPr>
            <a:cxnSpLocks/>
          </p:cNvCxnSpPr>
          <p:nvPr/>
        </p:nvCxnSpPr>
        <p:spPr>
          <a:xfrm flipH="1" flipV="1">
            <a:off x="5316136" y="4335292"/>
            <a:ext cx="1180327" cy="118961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737BEE2F-B3D3-514B-B16E-915F0D9D4E2F}"/>
              </a:ext>
            </a:extLst>
          </p:cNvPr>
          <p:cNvSpPr/>
          <p:nvPr/>
        </p:nvSpPr>
        <p:spPr>
          <a:xfrm>
            <a:off x="3864999" y="4097723"/>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99" name="正方形/長方形 98">
            <a:extLst>
              <a:ext uri="{FF2B5EF4-FFF2-40B4-BE49-F238E27FC236}">
                <a16:creationId xmlns:a16="http://schemas.microsoft.com/office/drawing/2014/main" id="{B2765122-6134-C84F-8F75-1CD54546F29B}"/>
              </a:ext>
            </a:extLst>
          </p:cNvPr>
          <p:cNvSpPr/>
          <p:nvPr/>
        </p:nvSpPr>
        <p:spPr>
          <a:xfrm>
            <a:off x="6714351" y="5429631"/>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13" name="カギ線コネクタ 12">
            <a:extLst>
              <a:ext uri="{FF2B5EF4-FFF2-40B4-BE49-F238E27FC236}">
                <a16:creationId xmlns:a16="http://schemas.microsoft.com/office/drawing/2014/main" id="{41C5500A-6414-7948-98D5-43F466C3E770}"/>
              </a:ext>
            </a:extLst>
          </p:cNvPr>
          <p:cNvCxnSpPr>
            <a:cxnSpLocks/>
            <a:stCxn id="91" idx="1"/>
            <a:endCxn id="90" idx="3"/>
          </p:cNvCxnSpPr>
          <p:nvPr/>
        </p:nvCxnSpPr>
        <p:spPr>
          <a:xfrm rot="10800000" flipV="1">
            <a:off x="1792092" y="1906945"/>
            <a:ext cx="1907136" cy="2606790"/>
          </a:xfrm>
          <a:prstGeom prst="bentConnector3">
            <a:avLst>
              <a:gd name="adj1" fmla="val 50000"/>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カギ線コネクタ 99">
            <a:extLst>
              <a:ext uri="{FF2B5EF4-FFF2-40B4-BE49-F238E27FC236}">
                <a16:creationId xmlns:a16="http://schemas.microsoft.com/office/drawing/2014/main" id="{E13AF7E6-FFDA-4F48-8AE0-0FBCA5F8ED6E}"/>
              </a:ext>
            </a:extLst>
          </p:cNvPr>
          <p:cNvCxnSpPr>
            <a:cxnSpLocks/>
            <a:stCxn id="94" idx="1"/>
            <a:endCxn id="90" idx="3"/>
          </p:cNvCxnSpPr>
          <p:nvPr/>
        </p:nvCxnSpPr>
        <p:spPr>
          <a:xfrm rot="10800000" flipV="1">
            <a:off x="1792092" y="3867875"/>
            <a:ext cx="1825968" cy="645859"/>
          </a:xfrm>
          <a:prstGeom prst="bentConnector3">
            <a:avLst>
              <a:gd name="adj1" fmla="val 47997"/>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D4016A3-E703-2A43-9FC8-D4BACC0A7055}"/>
              </a:ext>
            </a:extLst>
          </p:cNvPr>
          <p:cNvSpPr/>
          <p:nvPr/>
        </p:nvSpPr>
        <p:spPr>
          <a:xfrm>
            <a:off x="1459782" y="4966383"/>
            <a:ext cx="2646878"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再構成画像を比較</a:t>
            </a:r>
            <a:endParaRPr lang="ja-JP" altLang="en-US" sz="2400">
              <a:solidFill>
                <a:schemeClr val="accent5"/>
              </a:solidFill>
              <a:latin typeface="Lucida Sans" panose="020B0602030504020204" pitchFamily="34" charset="0"/>
              <a:cs typeface="Tahoma" panose="020B0604030504040204" pitchFamily="34" charset="0"/>
            </a:endParaRPr>
          </a:p>
        </p:txBody>
      </p:sp>
      <p:cxnSp>
        <p:nvCxnSpPr>
          <p:cNvPr id="24" name="直線コネクタ 23">
            <a:extLst>
              <a:ext uri="{FF2B5EF4-FFF2-40B4-BE49-F238E27FC236}">
                <a16:creationId xmlns:a16="http://schemas.microsoft.com/office/drawing/2014/main" id="{DA3E1E54-3263-B147-A62F-017F20B6A93C}"/>
              </a:ext>
            </a:extLst>
          </p:cNvPr>
          <p:cNvCxnSpPr>
            <a:cxnSpLocks/>
          </p:cNvCxnSpPr>
          <p:nvPr/>
        </p:nvCxnSpPr>
        <p:spPr>
          <a:xfrm>
            <a:off x="3596769" y="3447492"/>
            <a:ext cx="4920149" cy="0"/>
          </a:xfrm>
          <a:prstGeom prst="line">
            <a:avLst/>
          </a:prstGeom>
          <a:ln w="254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481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背景</a:t>
            </a:r>
          </a:p>
        </p:txBody>
      </p:sp>
      <p:sp>
        <p:nvSpPr>
          <p:cNvPr id="3" name="コンテンツ プレースホルダー 2"/>
          <p:cNvSpPr>
            <a:spLocks noGrp="1"/>
          </p:cNvSpPr>
          <p:nvPr>
            <p:ph idx="13"/>
          </p:nvPr>
        </p:nvSpPr>
        <p:spPr/>
        <p:txBody>
          <a:bodyPr/>
          <a:lstStyle/>
          <a:p>
            <a:r>
              <a:rPr lang="en-US" altLang="ja-JP"/>
              <a:t> </a:t>
            </a:r>
            <a:r>
              <a:rPr lang="ja-JP" altLang="en-US"/>
              <a:t>離散コサイン変換（</a:t>
            </a:r>
            <a:r>
              <a:rPr lang="en-US" altLang="ja-JP"/>
              <a:t>DCT</a:t>
            </a:r>
            <a:r>
              <a:rPr lang="ja-JP" altLang="en-US"/>
              <a:t>）</a:t>
            </a:r>
            <a:endParaRPr lang="en-US" altLang="ja-JP"/>
          </a:p>
          <a:p>
            <a:r>
              <a:rPr lang="en-US" altLang="ja-JP"/>
              <a:t> </a:t>
            </a:r>
            <a:r>
              <a:rPr lang="ja-JP" altLang="en-US"/>
              <a:t>独立成分分析（</a:t>
            </a:r>
            <a:r>
              <a:rPr lang="en-US" altLang="ja-JP"/>
              <a:t>ICA</a:t>
            </a:r>
            <a:r>
              <a:rPr lang="ja-JP" altLang="en-US"/>
              <a:t>）</a:t>
            </a:r>
          </a:p>
          <a:p>
            <a:r>
              <a:rPr lang="en-US" altLang="ja-JP"/>
              <a:t> ICA</a:t>
            </a:r>
            <a:r>
              <a:rPr lang="ja-JP" altLang="en-US"/>
              <a:t>を用いた符号化方式</a:t>
            </a:r>
            <a:endParaRPr lang="en-US" altLang="ja-JP"/>
          </a:p>
          <a:p>
            <a:r>
              <a:rPr lang="en-US" altLang="ja-JP"/>
              <a:t> </a:t>
            </a:r>
            <a:r>
              <a:rPr lang="ja-JP" altLang="en-US"/>
              <a:t>先行研究の概要と課題</a:t>
            </a:r>
            <a:endParaRPr lang="en-US" altLang="ja-JP"/>
          </a:p>
          <a:p>
            <a:r>
              <a:rPr lang="ja-JP" altLang="en-US"/>
              <a:t>目的</a:t>
            </a:r>
            <a:endParaRPr lang="en-US" altLang="ja-JP"/>
          </a:p>
          <a:p>
            <a:pPr marL="0" indent="0">
              <a:buNone/>
            </a:pPr>
            <a:endParaRPr lang="ja-JP" altLang="en-US"/>
          </a:p>
          <a:p>
            <a:endParaRPr kumimoji="1" lang="ja-JP" altLang="en-US"/>
          </a:p>
        </p:txBody>
      </p:sp>
      <p:sp>
        <p:nvSpPr>
          <p:cNvPr id="4" name="スライド番号プレースホルダー 3"/>
          <p:cNvSpPr>
            <a:spLocks noGrp="1"/>
          </p:cNvSpPr>
          <p:nvPr>
            <p:ph type="sldNum" sz="quarter" idx="12"/>
          </p:nvPr>
        </p:nvSpPr>
        <p:spPr>
          <a:xfrm>
            <a:off x="8191500" y="88900"/>
            <a:ext cx="685800" cy="578427"/>
          </a:xfrm>
        </p:spPr>
        <p:txBody>
          <a:bodyPr/>
          <a:lstStyle/>
          <a:p>
            <a:fld id="{EED84C72-A00F-41D9-8911-FDA808E68C33}" type="slidenum">
              <a:rPr lang="ja-JP" altLang="en-US" smtClean="0"/>
              <a:t>3</a:t>
            </a:fld>
            <a:endParaRPr lang="ja-JP"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30</a:t>
            </a:fld>
            <a:endParaRPr lang="ja-JP" altLang="en-US"/>
          </a:p>
        </p:txBody>
      </p:sp>
      <p:pic>
        <p:nvPicPr>
          <p:cNvPr id="14" name="図形 9" descr="キャプチャ"/>
          <p:cNvPicPr>
            <a:picLocks noChangeAspect="1"/>
          </p:cNvPicPr>
          <p:nvPr/>
        </p:nvPicPr>
        <p:blipFill>
          <a:blip r:embed="rId3"/>
          <a:stretch>
            <a:fillRect/>
          </a:stretch>
        </p:blipFill>
        <p:spPr>
          <a:xfrm>
            <a:off x="7577137" y="2440097"/>
            <a:ext cx="1228725" cy="2057400"/>
          </a:xfrm>
          <a:prstGeom prst="rect">
            <a:avLst/>
          </a:prstGeom>
        </p:spPr>
      </p:pic>
      <p:pic>
        <p:nvPicPr>
          <p:cNvPr id="17" name="図形 10" descr="キャプチャ1"/>
          <p:cNvPicPr>
            <a:picLocks noChangeAspect="1"/>
          </p:cNvPicPr>
          <p:nvPr/>
        </p:nvPicPr>
        <p:blipFill>
          <a:blip r:embed="rId4"/>
          <a:stretch>
            <a:fillRect/>
          </a:stretch>
        </p:blipFill>
        <p:spPr>
          <a:xfrm>
            <a:off x="630767" y="2440097"/>
            <a:ext cx="1304925" cy="2009775"/>
          </a:xfrm>
          <a:prstGeom prst="rect">
            <a:avLst/>
          </a:prstGeom>
        </p:spPr>
      </p:pic>
      <p:pic>
        <p:nvPicPr>
          <p:cNvPr id="30" name="図形 16" descr="GEN"/>
          <p:cNvPicPr>
            <a:picLocks noChangeAspect="1"/>
          </p:cNvPicPr>
          <p:nvPr/>
        </p:nvPicPr>
        <p:blipFill>
          <a:blip r:embed="rId5"/>
          <a:stretch>
            <a:fillRect/>
          </a:stretch>
        </p:blipFill>
        <p:spPr>
          <a:xfrm>
            <a:off x="1992207" y="3212891"/>
            <a:ext cx="512445" cy="512445"/>
          </a:xfrm>
          <a:prstGeom prst="rect">
            <a:avLst/>
          </a:prstGeom>
        </p:spPr>
      </p:pic>
      <p:sp>
        <p:nvSpPr>
          <p:cNvPr id="33" name="テキスト ボックス 33"/>
          <p:cNvSpPr txBox="1"/>
          <p:nvPr/>
        </p:nvSpPr>
        <p:spPr>
          <a:xfrm>
            <a:off x="1653117" y="3751371"/>
            <a:ext cx="1190625" cy="306705"/>
          </a:xfrm>
          <a:prstGeom prst="rect">
            <a:avLst/>
          </a:prstGeom>
          <a:noFill/>
        </p:spPr>
        <p:txBody>
          <a:bodyPr wrap="square" rtlCol="0">
            <a:spAutoFit/>
          </a:bodyPr>
          <a:lstStyle/>
          <a:p>
            <a:pPr algn="ctr"/>
            <a:r>
              <a:rPr kumimoji="1" lang="ja-JP" altLang="en-US" sz="1400"/>
              <a:t>圧縮データ</a:t>
            </a:r>
          </a:p>
        </p:txBody>
      </p:sp>
      <p:grpSp>
        <p:nvGrpSpPr>
          <p:cNvPr id="6" name="グループ化 5">
            <a:extLst>
              <a:ext uri="{FF2B5EF4-FFF2-40B4-BE49-F238E27FC236}">
                <a16:creationId xmlns:a16="http://schemas.microsoft.com/office/drawing/2014/main" id="{E2475F2B-C408-E04A-B60F-1D624EA3B95C}"/>
              </a:ext>
            </a:extLst>
          </p:cNvPr>
          <p:cNvGrpSpPr/>
          <p:nvPr/>
        </p:nvGrpSpPr>
        <p:grpSpPr>
          <a:xfrm>
            <a:off x="2582122" y="3288456"/>
            <a:ext cx="1344930" cy="769620"/>
            <a:chOff x="2582122" y="3288456"/>
            <a:chExt cx="1344930" cy="769620"/>
          </a:xfrm>
        </p:grpSpPr>
        <p:pic>
          <p:nvPicPr>
            <p:cNvPr id="27" name="図 53"/>
            <p:cNvPicPr>
              <a:picLocks noChangeAspect="1"/>
            </p:cNvPicPr>
            <p:nvPr/>
          </p:nvPicPr>
          <p:blipFill>
            <a:blip r:embed="rId6"/>
            <a:srcRect r="75125" b="75057"/>
            <a:stretch>
              <a:fillRect/>
            </a:stretch>
          </p:blipFill>
          <p:spPr>
            <a:xfrm>
              <a:off x="3126317" y="3288456"/>
              <a:ext cx="410845" cy="413385"/>
            </a:xfrm>
            <a:prstGeom prst="rect">
              <a:avLst/>
            </a:prstGeom>
          </p:spPr>
        </p:pic>
        <p:sp>
          <p:nvSpPr>
            <p:cNvPr id="32" name="テキスト ボックス 33"/>
            <p:cNvSpPr txBox="1"/>
            <p:nvPr/>
          </p:nvSpPr>
          <p:spPr>
            <a:xfrm>
              <a:off x="2582122" y="3371006"/>
              <a:ext cx="472440" cy="306705"/>
            </a:xfrm>
            <a:prstGeom prst="rect">
              <a:avLst/>
            </a:prstGeom>
            <a:noFill/>
          </p:spPr>
          <p:txBody>
            <a:bodyPr wrap="square" rtlCol="0">
              <a:spAutoFit/>
            </a:bodyPr>
            <a:lstStyle/>
            <a:p>
              <a:pPr algn="ctr"/>
              <a:r>
                <a:rPr kumimoji="1" lang="ja-JP" altLang="en-US" sz="1400"/>
                <a:t>＋</a:t>
              </a:r>
            </a:p>
          </p:txBody>
        </p:sp>
        <p:sp>
          <p:nvSpPr>
            <p:cNvPr id="34" name="テキスト ボックス 33"/>
            <p:cNvSpPr txBox="1"/>
            <p:nvPr/>
          </p:nvSpPr>
          <p:spPr>
            <a:xfrm>
              <a:off x="2736427" y="3751371"/>
              <a:ext cx="1190625" cy="306705"/>
            </a:xfrm>
            <a:prstGeom prst="rect">
              <a:avLst/>
            </a:prstGeom>
            <a:noFill/>
          </p:spPr>
          <p:txBody>
            <a:bodyPr wrap="square" rtlCol="0">
              <a:spAutoFit/>
            </a:bodyPr>
            <a:lstStyle/>
            <a:p>
              <a:pPr algn="ctr"/>
              <a:r>
                <a:rPr kumimoji="1" lang="en-US" altLang="ja-JP" sz="1400"/>
                <a:t>ICA</a:t>
              </a:r>
              <a:r>
                <a:rPr kumimoji="1" lang="ja-JP" altLang="en-US" sz="1400"/>
                <a:t>基底</a:t>
              </a:r>
            </a:p>
          </p:txBody>
        </p:sp>
      </p:grpSp>
      <p:sp>
        <p:nvSpPr>
          <p:cNvPr id="35" name="右矢印 34"/>
          <p:cNvSpPr/>
          <p:nvPr/>
        </p:nvSpPr>
        <p:spPr>
          <a:xfrm>
            <a:off x="4556845" y="3106076"/>
            <a:ext cx="677556" cy="778143"/>
          </a:xfrm>
          <a:prstGeom prst="rightArrow">
            <a:avLst/>
          </a:prstGeom>
          <a:solidFill>
            <a:srgbClr val="31A2AC"/>
          </a:solidFill>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pic>
        <p:nvPicPr>
          <p:cNvPr id="36" name="図形 29" descr="GEN"/>
          <p:cNvPicPr>
            <a:picLocks noChangeAspect="1"/>
          </p:cNvPicPr>
          <p:nvPr/>
        </p:nvPicPr>
        <p:blipFill>
          <a:blip r:embed="rId5"/>
          <a:stretch>
            <a:fillRect/>
          </a:stretch>
        </p:blipFill>
        <p:spPr>
          <a:xfrm>
            <a:off x="6013418" y="2813823"/>
            <a:ext cx="1474470" cy="1474470"/>
          </a:xfrm>
          <a:prstGeom prst="rect">
            <a:avLst/>
          </a:prstGeom>
        </p:spPr>
      </p:pic>
      <p:sp>
        <p:nvSpPr>
          <p:cNvPr id="37" name="テキスト ボックス 33"/>
          <p:cNvSpPr txBox="1"/>
          <p:nvPr/>
        </p:nvSpPr>
        <p:spPr>
          <a:xfrm>
            <a:off x="6084220" y="4355992"/>
            <a:ext cx="1332865" cy="337185"/>
          </a:xfrm>
          <a:prstGeom prst="rect">
            <a:avLst/>
          </a:prstGeom>
          <a:noFill/>
        </p:spPr>
        <p:txBody>
          <a:bodyPr wrap="square" rtlCol="0">
            <a:spAutoFit/>
          </a:bodyPr>
          <a:lstStyle/>
          <a:p>
            <a:pPr algn="ctr"/>
            <a:r>
              <a:rPr kumimoji="1" lang="ja-JP" altLang="en-US" sz="1600"/>
              <a:t>再構成可能</a:t>
            </a:r>
          </a:p>
        </p:txBody>
      </p:sp>
      <p:grpSp>
        <p:nvGrpSpPr>
          <p:cNvPr id="5" name="グループ化 4">
            <a:extLst>
              <a:ext uri="{FF2B5EF4-FFF2-40B4-BE49-F238E27FC236}">
                <a16:creationId xmlns:a16="http://schemas.microsoft.com/office/drawing/2014/main" id="{A5FE217F-F9D7-A64A-8BA1-90B9649AA903}"/>
              </a:ext>
            </a:extLst>
          </p:cNvPr>
          <p:cNvGrpSpPr/>
          <p:nvPr/>
        </p:nvGrpSpPr>
        <p:grpSpPr>
          <a:xfrm>
            <a:off x="1935692" y="2692658"/>
            <a:ext cx="2830160" cy="2049483"/>
            <a:chOff x="1926254" y="2661999"/>
            <a:chExt cx="2830160" cy="2049483"/>
          </a:xfrm>
        </p:grpSpPr>
        <p:sp>
          <p:nvSpPr>
            <p:cNvPr id="3" name="正方形/長方形 2"/>
            <p:cNvSpPr/>
            <p:nvPr/>
          </p:nvSpPr>
          <p:spPr>
            <a:xfrm>
              <a:off x="2900258" y="3135010"/>
              <a:ext cx="886174" cy="895704"/>
            </a:xfrm>
            <a:prstGeom prst="rect">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3"/>
            <p:cNvSpPr txBox="1"/>
            <p:nvPr/>
          </p:nvSpPr>
          <p:spPr>
            <a:xfrm>
              <a:off x="2347298" y="2661999"/>
              <a:ext cx="1968881" cy="400110"/>
            </a:xfrm>
            <a:prstGeom prst="rect">
              <a:avLst/>
            </a:prstGeom>
            <a:noFill/>
          </p:spPr>
          <p:txBody>
            <a:bodyPr wrap="square" rtlCol="0">
              <a:spAutoFit/>
            </a:bodyPr>
            <a:lstStyle/>
            <a:p>
              <a:pPr algn="ctr"/>
              <a:r>
                <a:rPr lang="ja-JP" altLang="en-US" sz="2000">
                  <a:solidFill>
                    <a:srgbClr val="FF0000"/>
                  </a:solidFill>
                </a:rPr>
                <a:t>共有</a:t>
              </a:r>
              <a:r>
                <a:rPr lang="ja-JP" altLang="en-US" sz="2000"/>
                <a:t>しないとダメ</a:t>
              </a:r>
              <a:endParaRPr kumimoji="1" lang="ja-JP" altLang="en-US" sz="2000"/>
            </a:p>
          </p:txBody>
        </p:sp>
        <p:sp>
          <p:nvSpPr>
            <p:cNvPr id="43" name="テキスト ボックス 33"/>
            <p:cNvSpPr txBox="1"/>
            <p:nvPr/>
          </p:nvSpPr>
          <p:spPr>
            <a:xfrm>
              <a:off x="1926254" y="4188262"/>
              <a:ext cx="2830160" cy="523220"/>
            </a:xfrm>
            <a:prstGeom prst="rect">
              <a:avLst/>
            </a:prstGeom>
            <a:noFill/>
          </p:spPr>
          <p:txBody>
            <a:bodyPr wrap="square" rtlCol="0">
              <a:spAutoFit/>
            </a:bodyPr>
            <a:lstStyle/>
            <a:p>
              <a:pPr algn="ctr"/>
              <a:r>
                <a:rPr lang="ja-JP" altLang="en-US" sz="2800"/>
                <a:t>付加情報</a:t>
              </a:r>
              <a:endParaRPr kumimoji="1" lang="ja-JP" altLang="en-US" sz="2800"/>
            </a:p>
          </p:txBody>
        </p:sp>
      </p:grpSp>
      <p:sp>
        <p:nvSpPr>
          <p:cNvPr id="44" name="正方形/長方形 43"/>
          <p:cNvSpPr/>
          <p:nvPr/>
        </p:nvSpPr>
        <p:spPr>
          <a:xfrm>
            <a:off x="816286" y="5314427"/>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a:solidFill>
                  <a:schemeClr val="bg1"/>
                </a:solidFill>
                <a:latin typeface="Lucida Sans" panose="020B0602030504020204" pitchFamily="34" charset="0"/>
                <a:cs typeface="Times New Roman" panose="02020603050405020304" pitchFamily="18" charset="0"/>
              </a:rPr>
              <a:t>DCT</a:t>
            </a:r>
            <a:r>
              <a:rPr lang="ja-JP" altLang="en-US" sz="3200">
                <a:solidFill>
                  <a:schemeClr val="bg1"/>
                </a:solidFill>
                <a:latin typeface="Lucida Sans" panose="020B0602030504020204" pitchFamily="34" charset="0"/>
                <a:cs typeface="Times New Roman" panose="02020603050405020304" pitchFamily="18" charset="0"/>
              </a:rPr>
              <a:t>のような汎用的な量子化法がない</a:t>
            </a:r>
          </a:p>
        </p:txBody>
      </p:sp>
      <p:sp>
        <p:nvSpPr>
          <p:cNvPr id="45" name="正方形/長方形 44"/>
          <p:cNvSpPr/>
          <p:nvPr/>
        </p:nvSpPr>
        <p:spPr>
          <a:xfrm>
            <a:off x="275583" y="1298897"/>
            <a:ext cx="8601145" cy="584775"/>
          </a:xfrm>
          <a:prstGeom prst="rect">
            <a:avLst/>
          </a:prstGeom>
        </p:spPr>
        <p:txBody>
          <a:bodyPr wrap="square">
            <a:spAutoFit/>
          </a:bodyPr>
          <a:lstStyle/>
          <a:p>
            <a:pPr marL="457200" indent="-457200" algn="ctr">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ICA</a:t>
            </a:r>
            <a:r>
              <a:rPr lang="ja-JP" altLang="en-US" sz="3200">
                <a:latin typeface="Lucida Sans" panose="020B0602030504020204" pitchFamily="34" charset="0"/>
                <a:ea typeface="ＭＳ ゴシック" panose="020B0609070205080204" pitchFamily="49" charset="-128"/>
              </a:rPr>
              <a:t>を用いる場合</a:t>
            </a:r>
            <a:r>
              <a:rPr lang="en-US" altLang="ja-JP" sz="3200">
                <a:latin typeface="Lucida Sans" panose="020B0602030504020204" pitchFamily="34" charset="0"/>
                <a:ea typeface="ＭＳ ゴシック" panose="020B0609070205080204" pitchFamily="49" charset="-128"/>
              </a:rPr>
              <a:t> </a:t>
            </a:r>
            <a:r>
              <a:rPr lang="ja-JP" altLang="en-US" sz="3200">
                <a:solidFill>
                  <a:srgbClr val="FF0000"/>
                </a:solidFill>
                <a:latin typeface="Lucida Sans" panose="020B0602030504020204" pitchFamily="34" charset="0"/>
                <a:ea typeface="ＭＳ ゴシック" panose="020B0609070205080204" pitchFamily="49" charset="-128"/>
              </a:rPr>
              <a:t>基底自身の情報</a:t>
            </a:r>
            <a:r>
              <a:rPr lang="ja-JP" altLang="en-US" sz="3200">
                <a:latin typeface="Lucida Sans" panose="020B0602030504020204" pitchFamily="34" charset="0"/>
                <a:ea typeface="ＭＳ ゴシック" panose="020B0609070205080204" pitchFamily="49" charset="-128"/>
              </a:rPr>
              <a:t>が必要</a:t>
            </a:r>
            <a:endParaRPr lang="ja-JP" altLang="en-US" sz="3200">
              <a:latin typeface="ＭＳ ゴシック" panose="020B0609070205080204" pitchFamily="49" charset="-128"/>
              <a:ea typeface="ＭＳ ゴシック" panose="020B0609070205080204" pitchFamily="49" charset="-128"/>
            </a:endParaRPr>
          </a:p>
        </p:txBody>
      </p:sp>
      <p:sp>
        <p:nvSpPr>
          <p:cNvPr id="7" name="十字形 6">
            <a:extLst>
              <a:ext uri="{FF2B5EF4-FFF2-40B4-BE49-F238E27FC236}">
                <a16:creationId xmlns:a16="http://schemas.microsoft.com/office/drawing/2014/main" id="{DF0EADA8-EA0C-F442-802E-3C3B9AB12989}"/>
              </a:ext>
            </a:extLst>
          </p:cNvPr>
          <p:cNvSpPr/>
          <p:nvPr/>
        </p:nvSpPr>
        <p:spPr>
          <a:xfrm rot="2666290">
            <a:off x="6223647" y="2394618"/>
            <a:ext cx="2278926" cy="2312883"/>
          </a:xfrm>
          <a:prstGeom prst="plus">
            <a:avLst>
              <a:gd name="adj" fmla="val 4536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7560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31</a:t>
            </a:fld>
            <a:endParaRPr lang="ja-JP" altLang="en-US"/>
          </a:p>
        </p:txBody>
      </p:sp>
      <p:sp>
        <p:nvSpPr>
          <p:cNvPr id="44" name="正方形/長方形 43"/>
          <p:cNvSpPr/>
          <p:nvPr/>
        </p:nvSpPr>
        <p:spPr>
          <a:xfrm>
            <a:off x="756955" y="5498825"/>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bg1"/>
                </a:solidFill>
                <a:latin typeface="Lucida Sans" panose="020B0602030504020204" pitchFamily="34" charset="0"/>
                <a:cs typeface="Times New Roman" panose="02020603050405020304" pitchFamily="18" charset="0"/>
              </a:rPr>
              <a:t>性能改善に有効な</a:t>
            </a:r>
            <a:r>
              <a:rPr lang="en-US" altLang="ja-JP" sz="3200">
                <a:solidFill>
                  <a:schemeClr val="bg1"/>
                </a:solidFill>
                <a:latin typeface="Lucida Sans" panose="020B0602030504020204" pitchFamily="34" charset="0"/>
                <a:cs typeface="Times New Roman" panose="02020603050405020304" pitchFamily="18" charset="0"/>
              </a:rPr>
              <a:t>ICA</a:t>
            </a:r>
            <a:r>
              <a:rPr lang="ja-JP" altLang="en-US" sz="3200">
                <a:solidFill>
                  <a:schemeClr val="bg1"/>
                </a:solidFill>
                <a:latin typeface="Lucida Sans" panose="020B0602030504020204" pitchFamily="34" charset="0"/>
                <a:cs typeface="Times New Roman" panose="02020603050405020304" pitchFamily="18" charset="0"/>
              </a:rPr>
              <a:t>基底の選出</a:t>
            </a:r>
          </a:p>
        </p:txBody>
      </p:sp>
      <p:sp>
        <p:nvSpPr>
          <p:cNvPr id="22" name="正方形/長方形 21">
            <a:extLst>
              <a:ext uri="{FF2B5EF4-FFF2-40B4-BE49-F238E27FC236}">
                <a16:creationId xmlns:a16="http://schemas.microsoft.com/office/drawing/2014/main" id="{ACF4AF0C-34CA-1742-B437-62866D162C9D}"/>
              </a:ext>
            </a:extLst>
          </p:cNvPr>
          <p:cNvSpPr/>
          <p:nvPr/>
        </p:nvSpPr>
        <p:spPr>
          <a:xfrm>
            <a:off x="276155" y="1005380"/>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ICA</a:t>
            </a:r>
            <a:r>
              <a:rPr lang="ja-JP" altLang="en-US" sz="3200">
                <a:latin typeface="Lucida Sans" panose="020B0602030504020204" pitchFamily="34" charset="0"/>
                <a:ea typeface="ＭＳ ゴシック" panose="020B0609070205080204" pitchFamily="49" charset="-128"/>
              </a:rPr>
              <a:t>の量子化法</a:t>
            </a:r>
            <a:endParaRPr lang="ja-JP" altLang="en-US" sz="3200">
              <a:latin typeface="ＭＳ ゴシック" panose="020B0609070205080204" pitchFamily="49" charset="-128"/>
              <a:ea typeface="ＭＳ ゴシック" panose="020B0609070205080204" pitchFamily="49" charset="-128"/>
            </a:endParaRPr>
          </a:p>
        </p:txBody>
      </p:sp>
      <p:grpSp>
        <p:nvGrpSpPr>
          <p:cNvPr id="11" name="グループ化 10">
            <a:extLst>
              <a:ext uri="{FF2B5EF4-FFF2-40B4-BE49-F238E27FC236}">
                <a16:creationId xmlns:a16="http://schemas.microsoft.com/office/drawing/2014/main" id="{31066504-10EB-5D49-9E8B-38C253D8C2EB}"/>
              </a:ext>
            </a:extLst>
          </p:cNvPr>
          <p:cNvGrpSpPr/>
          <p:nvPr/>
        </p:nvGrpSpPr>
        <p:grpSpPr>
          <a:xfrm>
            <a:off x="273050" y="1777142"/>
            <a:ext cx="3916795" cy="3675879"/>
            <a:chOff x="273050" y="1777142"/>
            <a:chExt cx="3916795" cy="3675879"/>
          </a:xfrm>
        </p:grpSpPr>
        <p:pic>
          <p:nvPicPr>
            <p:cNvPr id="23" name="図 22">
              <a:extLst>
                <a:ext uri="{FF2B5EF4-FFF2-40B4-BE49-F238E27FC236}">
                  <a16:creationId xmlns:a16="http://schemas.microsoft.com/office/drawing/2014/main" id="{E85ADBE7-9CDB-7146-AD88-43A46C7E7775}"/>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25" name="正方形/長方形 24">
              <a:extLst>
                <a:ext uri="{FF2B5EF4-FFF2-40B4-BE49-F238E27FC236}">
                  <a16:creationId xmlns:a16="http://schemas.microsoft.com/office/drawing/2014/main" id="{786AD428-B19E-B345-8EC8-B49A576B483B}"/>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26" name="直線コネクタ 25">
              <a:extLst>
                <a:ext uri="{FF2B5EF4-FFF2-40B4-BE49-F238E27FC236}">
                  <a16:creationId xmlns:a16="http://schemas.microsoft.com/office/drawing/2014/main" id="{D898AE55-3821-0A4F-A9D3-E219DB6BBC2D}"/>
                </a:ext>
              </a:extLst>
            </p:cNvPr>
            <p:cNvCxnSpPr>
              <a:cxnSpLocks/>
              <a:stCxn id="25" idx="3"/>
              <a:endCxn id="28" idx="1"/>
            </p:cNvCxnSpPr>
            <p:nvPr/>
          </p:nvCxnSpPr>
          <p:spPr>
            <a:xfrm>
              <a:off x="788127" y="4186191"/>
              <a:ext cx="2353989" cy="134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E4ADFA5D-9FCD-2C4F-9A92-62A913A24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6" y="3904959"/>
              <a:ext cx="849167" cy="832185"/>
            </a:xfrm>
            <a:prstGeom prst="rect">
              <a:avLst/>
            </a:prstGeom>
            <a:ln w="28575">
              <a:solidFill>
                <a:srgbClr val="FF0000"/>
              </a:solidFill>
            </a:ln>
          </p:spPr>
        </p:pic>
        <p:sp>
          <p:nvSpPr>
            <p:cNvPr id="38" name="テキスト ボックス 33">
              <a:extLst>
                <a:ext uri="{FF2B5EF4-FFF2-40B4-BE49-F238E27FC236}">
                  <a16:creationId xmlns:a16="http://schemas.microsoft.com/office/drawing/2014/main" id="{16A14AD9-3DE7-4B40-8BCA-F19D2DABA1D8}"/>
                </a:ext>
              </a:extLst>
            </p:cNvPr>
            <p:cNvSpPr txBox="1"/>
            <p:nvPr/>
          </p:nvSpPr>
          <p:spPr>
            <a:xfrm>
              <a:off x="2943553" y="4745135"/>
              <a:ext cx="1246292" cy="707886"/>
            </a:xfrm>
            <a:prstGeom prst="rect">
              <a:avLst/>
            </a:prstGeom>
            <a:noFill/>
          </p:spPr>
          <p:txBody>
            <a:bodyPr wrap="square" rtlCol="0">
              <a:spAutoFit/>
            </a:bodyPr>
            <a:lstStyle/>
            <a:p>
              <a:pPr algn="ctr"/>
              <a:r>
                <a:rPr lang="en-US" altLang="ja-JP" sz="2000"/>
                <a:t>8×8</a:t>
              </a:r>
              <a:r>
                <a:rPr lang="ja-JP" altLang="en-US" sz="2000"/>
                <a:t>画素</a:t>
              </a:r>
              <a:endParaRPr lang="en-US" altLang="ja-JP" sz="2000"/>
            </a:p>
            <a:p>
              <a:pPr algn="ctr"/>
              <a:r>
                <a:rPr lang="ja-JP" altLang="en-US" sz="2000"/>
                <a:t>（領域）</a:t>
              </a:r>
              <a:endParaRPr lang="en-US" altLang="ja-JP" sz="2000"/>
            </a:p>
          </p:txBody>
        </p:sp>
      </p:grpSp>
      <p:grpSp>
        <p:nvGrpSpPr>
          <p:cNvPr id="39" name="グループ化 38">
            <a:extLst>
              <a:ext uri="{FF2B5EF4-FFF2-40B4-BE49-F238E27FC236}">
                <a16:creationId xmlns:a16="http://schemas.microsoft.com/office/drawing/2014/main" id="{3A4C9574-E1F0-BE4C-9BA9-B058A3F69160}"/>
              </a:ext>
            </a:extLst>
          </p:cNvPr>
          <p:cNvGrpSpPr/>
          <p:nvPr/>
        </p:nvGrpSpPr>
        <p:grpSpPr>
          <a:xfrm>
            <a:off x="4291094" y="1832536"/>
            <a:ext cx="4472327" cy="1870783"/>
            <a:chOff x="3160187" y="2349892"/>
            <a:chExt cx="4472327" cy="1870783"/>
          </a:xfrm>
        </p:grpSpPr>
        <p:pic>
          <p:nvPicPr>
            <p:cNvPr id="41" name="図 40">
              <a:extLst>
                <a:ext uri="{FF2B5EF4-FFF2-40B4-BE49-F238E27FC236}">
                  <a16:creationId xmlns:a16="http://schemas.microsoft.com/office/drawing/2014/main" id="{E8269E29-8919-C24D-9BB5-D41FA1D8FDE3}"/>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42" name="正方形/長方形 41">
              <a:extLst>
                <a:ext uri="{FF2B5EF4-FFF2-40B4-BE49-F238E27FC236}">
                  <a16:creationId xmlns:a16="http://schemas.microsoft.com/office/drawing/2014/main" id="{8A300B77-BAB8-6445-B94E-877A17FFE3D0}"/>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pic>
          <p:nvPicPr>
            <p:cNvPr id="46" name="図 45">
              <a:extLst>
                <a:ext uri="{FF2B5EF4-FFF2-40B4-BE49-F238E27FC236}">
                  <a16:creationId xmlns:a16="http://schemas.microsoft.com/office/drawing/2014/main" id="{1B06DE7A-14B9-F242-97FC-A2000404652E}"/>
                </a:ext>
              </a:extLst>
            </p:cNvPr>
            <p:cNvPicPr>
              <a:picLocks noChangeAspect="1"/>
            </p:cNvPicPr>
            <p:nvPr/>
          </p:nvPicPr>
          <p:blipFill>
            <a:blip r:embed="rId6"/>
            <a:stretch>
              <a:fillRect/>
            </a:stretch>
          </p:blipFill>
          <p:spPr>
            <a:xfrm>
              <a:off x="4854897" y="2684382"/>
              <a:ext cx="2777617" cy="1536293"/>
            </a:xfrm>
            <a:prstGeom prst="rect">
              <a:avLst/>
            </a:prstGeom>
          </p:spPr>
        </p:pic>
        <p:sp>
          <p:nvSpPr>
            <p:cNvPr id="47" name="正方形/長方形 46">
              <a:extLst>
                <a:ext uri="{FF2B5EF4-FFF2-40B4-BE49-F238E27FC236}">
                  <a16:creationId xmlns:a16="http://schemas.microsoft.com/office/drawing/2014/main" id="{06B1F8B7-8EB5-E74D-9098-DA34EB89DB04}"/>
                </a:ext>
              </a:extLst>
            </p:cNvPr>
            <p:cNvSpPr/>
            <p:nvPr/>
          </p:nvSpPr>
          <p:spPr>
            <a:xfrm>
              <a:off x="5728179" y="2372314"/>
              <a:ext cx="1031051"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49" name="正方形/長方形 48">
              <a:extLst>
                <a:ext uri="{FF2B5EF4-FFF2-40B4-BE49-F238E27FC236}">
                  <a16:creationId xmlns:a16="http://schemas.microsoft.com/office/drawing/2014/main" id="{5604962F-9D5C-844A-BB29-461670A5AA19}"/>
                </a:ext>
              </a:extLst>
            </p:cNvPr>
            <p:cNvSpPr/>
            <p:nvPr/>
          </p:nvSpPr>
          <p:spPr>
            <a:xfrm>
              <a:off x="4526685" y="3156642"/>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sp>
        <p:nvSpPr>
          <p:cNvPr id="13" name="正方形/長方形 12">
            <a:extLst>
              <a:ext uri="{FF2B5EF4-FFF2-40B4-BE49-F238E27FC236}">
                <a16:creationId xmlns:a16="http://schemas.microsoft.com/office/drawing/2014/main" id="{0F34B8B3-EB37-4540-9F58-07E10FEAAED5}"/>
              </a:ext>
            </a:extLst>
          </p:cNvPr>
          <p:cNvSpPr/>
          <p:nvPr/>
        </p:nvSpPr>
        <p:spPr>
          <a:xfrm>
            <a:off x="563738" y="4482263"/>
            <a:ext cx="2145139" cy="369332"/>
          </a:xfrm>
          <a:prstGeom prst="rect">
            <a:avLst/>
          </a:prstGeom>
        </p:spPr>
        <p:txBody>
          <a:bodyPr wrap="none">
            <a:spAutoFit/>
          </a:bodyPr>
          <a:lstStyle/>
          <a:p>
            <a:pPr algn="ctr"/>
            <a:r>
              <a:rPr lang="ja-JP" altLang="en-US"/>
              <a:t>（</a:t>
            </a:r>
            <a:r>
              <a:rPr lang="en-US" altLang="ja-JP"/>
              <a:t>1</a:t>
            </a:r>
            <a:r>
              <a:rPr lang="ja-JP" altLang="en-US"/>
              <a:t>画像</a:t>
            </a:r>
            <a:r>
              <a:rPr lang="en-US" altLang="ja-JP"/>
              <a:t> = 1024</a:t>
            </a:r>
            <a:r>
              <a:rPr lang="ja-JP" altLang="en-US"/>
              <a:t>領域）</a:t>
            </a:r>
          </a:p>
        </p:txBody>
      </p:sp>
      <p:grpSp>
        <p:nvGrpSpPr>
          <p:cNvPr id="60" name="グループ化 59">
            <a:extLst>
              <a:ext uri="{FF2B5EF4-FFF2-40B4-BE49-F238E27FC236}">
                <a16:creationId xmlns:a16="http://schemas.microsoft.com/office/drawing/2014/main" id="{7AC2C7A0-E927-564D-A6A4-AF36DA3D7F94}"/>
              </a:ext>
            </a:extLst>
          </p:cNvPr>
          <p:cNvGrpSpPr/>
          <p:nvPr/>
        </p:nvGrpSpPr>
        <p:grpSpPr>
          <a:xfrm>
            <a:off x="6410661" y="2275306"/>
            <a:ext cx="2295327" cy="1142699"/>
            <a:chOff x="6410661" y="2275306"/>
            <a:chExt cx="2295327" cy="1142699"/>
          </a:xfrm>
        </p:grpSpPr>
        <p:sp>
          <p:nvSpPr>
            <p:cNvPr id="50" name="正方形/長方形 49">
              <a:extLst>
                <a:ext uri="{FF2B5EF4-FFF2-40B4-BE49-F238E27FC236}">
                  <a16:creationId xmlns:a16="http://schemas.microsoft.com/office/drawing/2014/main" id="{F7352362-0C4E-5849-A230-E75722818DAF}"/>
                </a:ext>
              </a:extLst>
            </p:cNvPr>
            <p:cNvSpPr/>
            <p:nvPr/>
          </p:nvSpPr>
          <p:spPr>
            <a:xfrm>
              <a:off x="6410661" y="2275307"/>
              <a:ext cx="838551"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E841E48-B9D3-BD47-BFC0-BACBBED3AF18}"/>
                </a:ext>
              </a:extLst>
            </p:cNvPr>
            <p:cNvSpPr/>
            <p:nvPr/>
          </p:nvSpPr>
          <p:spPr>
            <a:xfrm>
              <a:off x="7442581" y="2277130"/>
              <a:ext cx="419276"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D99D88E-B1A2-A847-A344-54630A5692F1}"/>
                </a:ext>
              </a:extLst>
            </p:cNvPr>
            <p:cNvSpPr/>
            <p:nvPr/>
          </p:nvSpPr>
          <p:spPr>
            <a:xfrm>
              <a:off x="8041603" y="2275306"/>
              <a:ext cx="664385"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図 28">
            <a:extLst>
              <a:ext uri="{FF2B5EF4-FFF2-40B4-BE49-F238E27FC236}">
                <a16:creationId xmlns:a16="http://schemas.microsoft.com/office/drawing/2014/main" id="{65DD6FAD-464D-C84E-AAD6-80187711A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461563" flipH="1">
            <a:off x="4677775" y="3280134"/>
            <a:ext cx="1120647" cy="1766767"/>
          </a:xfrm>
          <a:prstGeom prst="rect">
            <a:avLst/>
          </a:prstGeom>
        </p:spPr>
      </p:pic>
      <p:sp>
        <p:nvSpPr>
          <p:cNvPr id="55" name="正方形/長方形 54">
            <a:extLst>
              <a:ext uri="{FF2B5EF4-FFF2-40B4-BE49-F238E27FC236}">
                <a16:creationId xmlns:a16="http://schemas.microsoft.com/office/drawing/2014/main" id="{5E78E964-22F2-E342-AE59-F864DCC6EEFC}"/>
              </a:ext>
            </a:extLst>
          </p:cNvPr>
          <p:cNvSpPr/>
          <p:nvPr/>
        </p:nvSpPr>
        <p:spPr>
          <a:xfrm>
            <a:off x="5178355" y="4340075"/>
            <a:ext cx="1107997"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再構成</a:t>
            </a:r>
          </a:p>
        </p:txBody>
      </p:sp>
      <p:grpSp>
        <p:nvGrpSpPr>
          <p:cNvPr id="59" name="グループ化 58">
            <a:extLst>
              <a:ext uri="{FF2B5EF4-FFF2-40B4-BE49-F238E27FC236}">
                <a16:creationId xmlns:a16="http://schemas.microsoft.com/office/drawing/2014/main" id="{A63F8EB8-1CA3-6143-A24B-42E56CFB9891}"/>
              </a:ext>
            </a:extLst>
          </p:cNvPr>
          <p:cNvGrpSpPr/>
          <p:nvPr/>
        </p:nvGrpSpPr>
        <p:grpSpPr>
          <a:xfrm>
            <a:off x="4263596" y="2201869"/>
            <a:ext cx="1361024" cy="1370640"/>
            <a:chOff x="4263596" y="2201869"/>
            <a:chExt cx="1361024" cy="1370640"/>
          </a:xfrm>
        </p:grpSpPr>
        <p:sp>
          <p:nvSpPr>
            <p:cNvPr id="53" name="正方形/長方形 52">
              <a:extLst>
                <a:ext uri="{FF2B5EF4-FFF2-40B4-BE49-F238E27FC236}">
                  <a16:creationId xmlns:a16="http://schemas.microsoft.com/office/drawing/2014/main" id="{449F8C82-4FF7-DB4A-87AF-6C398A9AE460}"/>
                </a:ext>
              </a:extLst>
            </p:cNvPr>
            <p:cNvSpPr/>
            <p:nvPr/>
          </p:nvSpPr>
          <p:spPr>
            <a:xfrm>
              <a:off x="4263596" y="2201869"/>
              <a:ext cx="1361024" cy="137064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a:extLst>
                <a:ext uri="{FF2B5EF4-FFF2-40B4-BE49-F238E27FC236}">
                  <a16:creationId xmlns:a16="http://schemas.microsoft.com/office/drawing/2014/main" id="{66046D98-DAEC-C246-B36D-55233C12B8A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80" t="-911" r="3605" b="2474"/>
            <a:stretch/>
          </p:blipFill>
          <p:spPr>
            <a:xfrm>
              <a:off x="4291094" y="2397214"/>
              <a:ext cx="145821" cy="149135"/>
            </a:xfrm>
            <a:prstGeom prst="rect">
              <a:avLst/>
            </a:prstGeom>
          </p:spPr>
        </p:pic>
        <p:pic>
          <p:nvPicPr>
            <p:cNvPr id="58" name="図 57">
              <a:extLst>
                <a:ext uri="{FF2B5EF4-FFF2-40B4-BE49-F238E27FC236}">
                  <a16:creationId xmlns:a16="http://schemas.microsoft.com/office/drawing/2014/main" id="{A94D1FDD-783C-4C4C-85FF-AE691F5FECF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513" t="1494" r="1158" b="2136"/>
            <a:stretch/>
          </p:blipFill>
          <p:spPr>
            <a:xfrm>
              <a:off x="5112559" y="2726246"/>
              <a:ext cx="156696" cy="150304"/>
            </a:xfrm>
            <a:prstGeom prst="rect">
              <a:avLst/>
            </a:prstGeom>
          </p:spPr>
        </p:pic>
      </p:grpSp>
    </p:spTree>
    <p:extLst>
      <p:ext uri="{BB962C8B-B14F-4D97-AF65-F5344CB8AC3E}">
        <p14:creationId xmlns:p14="http://schemas.microsoft.com/office/powerpoint/2010/main" val="43575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sz="3600"/>
              <a:t>-</a:t>
            </a:r>
            <a:r>
              <a:rPr kumimoji="1"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32</a:t>
            </a:fld>
            <a:endParaRPr lang="ja-JP" altLang="en-US"/>
          </a:p>
        </p:txBody>
      </p:sp>
      <p:sp>
        <p:nvSpPr>
          <p:cNvPr id="35" name="正方形/長方形 34"/>
          <p:cNvSpPr/>
          <p:nvPr/>
        </p:nvSpPr>
        <p:spPr>
          <a:xfrm>
            <a:off x="434008" y="1030446"/>
            <a:ext cx="7945912" cy="1104073"/>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80496" y="1283206"/>
            <a:ext cx="7474258" cy="830997"/>
          </a:xfrm>
          <a:prstGeom prst="rect">
            <a:avLst/>
          </a:prstGeom>
        </p:spPr>
        <p:txBody>
          <a:bodyPr wrap="square">
            <a:spAutoFit/>
          </a:bodyPr>
          <a:lstStyle/>
          <a:p>
            <a:pPr marL="342900" indent="-342900" algn="ctr">
              <a:buFont typeface="Wingdings" pitchFamily="2" charset="2"/>
              <a:buChar char="u"/>
            </a:pPr>
            <a:r>
              <a:rPr lang="en-US" altLang="ja-JP" sz="2400">
                <a:solidFill>
                  <a:schemeClr val="bg1"/>
                </a:solidFill>
                <a:latin typeface="Lucida Sans" panose="020B0602030504020204" pitchFamily="34" charset="0"/>
              </a:rPr>
              <a:t> MP</a:t>
            </a:r>
            <a:r>
              <a:rPr lang="ja-JP" altLang="en-US" sz="2400">
                <a:solidFill>
                  <a:schemeClr val="bg1"/>
                </a:solidFill>
                <a:latin typeface="Lucida Sans" panose="020B0602030504020204" pitchFamily="34" charset="0"/>
              </a:rPr>
              <a:t>法</a:t>
            </a:r>
            <a:r>
              <a:rPr lang="en-US" altLang="ja-JP" sz="2400" baseline="30000">
                <a:solidFill>
                  <a:schemeClr val="bg1"/>
                </a:solidFill>
                <a:latin typeface="Lucida Sans" panose="020B0602030504020204" pitchFamily="34" charset="0"/>
              </a:rPr>
              <a:t>[2]</a:t>
            </a:r>
            <a:r>
              <a:rPr lang="ja-JP" altLang="en-US" sz="2400">
                <a:solidFill>
                  <a:schemeClr val="bg1"/>
                </a:solidFill>
                <a:latin typeface="Lucida Sans" panose="020B0602030504020204" pitchFamily="34" charset="0"/>
              </a:rPr>
              <a:t>による基底優先度に基づいた領域分割</a:t>
            </a:r>
            <a:endParaRPr lang="en-US" altLang="ja-JP" sz="2400">
              <a:solidFill>
                <a:schemeClr val="bg1"/>
              </a:solidFill>
              <a:latin typeface="Lucida Sans" panose="020B0602030504020204" pitchFamily="34" charset="0"/>
            </a:endParaRPr>
          </a:p>
          <a:p>
            <a:pPr marL="342900" indent="-342900" algn="ctr">
              <a:buFont typeface="Wingdings" pitchFamily="2" charset="2"/>
              <a:buChar char="u"/>
            </a:pPr>
            <a:r>
              <a:rPr lang="en-US" altLang="ja-JP" sz="2400">
                <a:solidFill>
                  <a:schemeClr val="bg1"/>
                </a:solidFill>
                <a:latin typeface="Lucida Sans" panose="020B0602030504020204" pitchFamily="34" charset="0"/>
              </a:rPr>
              <a:t> </a:t>
            </a:r>
            <a:r>
              <a:rPr lang="ja-JP" altLang="en-US" sz="2400">
                <a:solidFill>
                  <a:schemeClr val="bg1"/>
                </a:solidFill>
                <a:latin typeface="Lucida Sans" panose="020B0602030504020204" pitchFamily="34" charset="0"/>
              </a:rPr>
              <a:t>画像全体に対する重要基底の選出</a:t>
            </a:r>
          </a:p>
        </p:txBody>
      </p:sp>
      <p:sp>
        <p:nvSpPr>
          <p:cNvPr id="40" name="正方形/長方形 39"/>
          <p:cNvSpPr/>
          <p:nvPr/>
        </p:nvSpPr>
        <p:spPr>
          <a:xfrm>
            <a:off x="580510" y="799614"/>
            <a:ext cx="6983461" cy="461665"/>
          </a:xfrm>
          <a:prstGeom prst="rect">
            <a:avLst/>
          </a:prstGeom>
          <a:solidFill>
            <a:schemeClr val="bg1"/>
          </a:solidFill>
          <a:ln w="19050">
            <a:solidFill>
              <a:srgbClr val="FF0000"/>
            </a:solidFill>
          </a:ln>
        </p:spPr>
        <p:txBody>
          <a:bodyPr wrap="square">
            <a:spAutoFit/>
          </a:bodyPr>
          <a:lstStyle/>
          <a:p>
            <a:pPr algn="ctr"/>
            <a:r>
              <a:rPr lang="ja-JP" altLang="en-US" sz="2400">
                <a:latin typeface="Lucida Sans" panose="020B0602030504020204" pitchFamily="34" charset="0"/>
              </a:rPr>
              <a:t>画質改善量に基づく重要な</a:t>
            </a:r>
            <a:r>
              <a:rPr lang="en-US" altLang="ja-JP" sz="2400">
                <a:latin typeface="Lucida Sans" panose="020B0602030504020204" pitchFamily="34" charset="0"/>
              </a:rPr>
              <a:t>ICA</a:t>
            </a:r>
            <a:r>
              <a:rPr lang="ja-JP" altLang="en-US" sz="2400">
                <a:latin typeface="Lucida Sans" panose="020B0602030504020204" pitchFamily="34" charset="0"/>
              </a:rPr>
              <a:t>基底の選出</a:t>
            </a:r>
            <a:r>
              <a:rPr lang="en-US" altLang="ja-JP" sz="2400" baseline="30000">
                <a:latin typeface="Lucida Sans" panose="020B0602030504020204" pitchFamily="34" charset="0"/>
              </a:rPr>
              <a:t>[1]</a:t>
            </a:r>
            <a:endParaRPr lang="ja-JP" altLang="en-US" sz="2400">
              <a:latin typeface="Lucida Sans" panose="020B0602030504020204" pitchFamily="34" charset="0"/>
            </a:endParaRPr>
          </a:p>
        </p:txBody>
      </p:sp>
      <p:sp>
        <p:nvSpPr>
          <p:cNvPr id="57" name="正方形/長方形 56"/>
          <p:cNvSpPr/>
          <p:nvPr/>
        </p:nvSpPr>
        <p:spPr>
          <a:xfrm>
            <a:off x="491518" y="5752725"/>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各基底間の組み合わせが考慮されていない</a:t>
            </a:r>
          </a:p>
        </p:txBody>
      </p:sp>
      <p:sp>
        <p:nvSpPr>
          <p:cNvPr id="61" name="正方形/長方形 60"/>
          <p:cNvSpPr/>
          <p:nvPr/>
        </p:nvSpPr>
        <p:spPr>
          <a:xfrm>
            <a:off x="132756" y="6439374"/>
            <a:ext cx="8928117" cy="369332"/>
          </a:xfrm>
          <a:prstGeom prst="rect">
            <a:avLst/>
          </a:prstGeom>
        </p:spPr>
        <p:txBody>
          <a:bodyPr wrap="square">
            <a:spAutoFit/>
          </a:bodyPr>
          <a:lstStyle/>
          <a:p>
            <a:r>
              <a:rPr lang="en-US" altLang="ja-JP" sz="900">
                <a:latin typeface="Lucida Sans" panose="020B0602030504020204" pitchFamily="34" charset="0"/>
              </a:rPr>
              <a:t>[1]  </a:t>
            </a:r>
            <a:r>
              <a:rPr lang="ja-JP" altLang="en-US" sz="900">
                <a:latin typeface="Lucida Sans" panose="020B0602030504020204" pitchFamily="34" charset="0"/>
              </a:rPr>
              <a:t>富樫篤士</a:t>
            </a:r>
            <a:r>
              <a:rPr lang="en-US" altLang="ja-JP" sz="900">
                <a:latin typeface="Lucida Sans" panose="020B0602030504020204" pitchFamily="34" charset="0"/>
              </a:rPr>
              <a:t>, </a:t>
            </a:r>
            <a:r>
              <a:rPr lang="ja-JP" altLang="en-US" sz="900">
                <a:latin typeface="Lucida Sans" panose="020B0602030504020204" pitchFamily="34" charset="0"/>
              </a:rPr>
              <a:t>亀田昌志</a:t>
            </a:r>
            <a:r>
              <a:rPr lang="en-US" altLang="ja-JP" sz="900">
                <a:latin typeface="Lucida Sans" panose="020B0602030504020204" pitchFamily="34" charset="0"/>
              </a:rPr>
              <a:t>,”</a:t>
            </a:r>
            <a:r>
              <a:rPr lang="ja-JP" altLang="en-US" sz="900">
                <a:latin typeface="Lucida Sans" panose="020B0602030504020204" pitchFamily="34" charset="0"/>
              </a:rPr>
              <a:t>独立成分分析を用いた静止画像符号化における画質改善量の比較に基づく重要な</a:t>
            </a:r>
            <a:r>
              <a:rPr lang="en-US" altLang="ja-JP" sz="900">
                <a:latin typeface="Lucida Sans" panose="020B0602030504020204" pitchFamily="34" charset="0"/>
              </a:rPr>
              <a:t>ICA</a:t>
            </a:r>
            <a:r>
              <a:rPr lang="ja-JP" altLang="en-US" sz="900">
                <a:latin typeface="Lucida Sans" panose="020B0602030504020204" pitchFamily="34" charset="0"/>
              </a:rPr>
              <a:t>基底の選出，</a:t>
            </a:r>
            <a:r>
              <a:rPr lang="en-US" altLang="ja-JP" sz="900">
                <a:latin typeface="Lucida Sans" panose="020B0602030504020204" pitchFamily="34" charset="0"/>
              </a:rPr>
              <a:t>”</a:t>
            </a:r>
            <a:r>
              <a:rPr lang="ja-JP" altLang="en-US" sz="900">
                <a:latin typeface="Lucida Sans" panose="020B0602030504020204" pitchFamily="34" charset="0"/>
              </a:rPr>
              <a:t>信学技報，</a:t>
            </a:r>
            <a:r>
              <a:rPr lang="en-US" altLang="ja-JP" sz="900">
                <a:latin typeface="Lucida Sans" panose="020B0602030504020204" pitchFamily="34" charset="0"/>
              </a:rPr>
              <a:t>vol.118</a:t>
            </a:r>
            <a:r>
              <a:rPr lang="ja-JP" altLang="en-US" sz="900">
                <a:latin typeface="Lucida Sans" panose="020B0602030504020204" pitchFamily="34" charset="0"/>
              </a:rPr>
              <a:t>，</a:t>
            </a:r>
            <a:r>
              <a:rPr lang="en-US" altLang="ja-JP" sz="900">
                <a:latin typeface="Lucida Sans" panose="020B0602030504020204" pitchFamily="34" charset="0"/>
              </a:rPr>
              <a:t>no.501</a:t>
            </a:r>
            <a:r>
              <a:rPr lang="ja-JP" altLang="en-US" sz="900">
                <a:latin typeface="Lucida Sans" panose="020B0602030504020204" pitchFamily="34" charset="0"/>
              </a:rPr>
              <a:t>，</a:t>
            </a:r>
            <a:r>
              <a:rPr lang="en-US" altLang="ja-JP" sz="900">
                <a:latin typeface="Lucida Sans" panose="020B0602030504020204" pitchFamily="34" charset="0"/>
              </a:rPr>
              <a:t>pp.153-158</a:t>
            </a:r>
            <a:r>
              <a:rPr lang="ja-JP" altLang="en-US" sz="900">
                <a:latin typeface="Lucida Sans" panose="020B0602030504020204" pitchFamily="34" charset="0"/>
              </a:rPr>
              <a:t>，</a:t>
            </a:r>
            <a:r>
              <a:rPr lang="en-US" altLang="ja-JP" sz="900">
                <a:latin typeface="Lucida Sans" panose="020B0602030504020204" pitchFamily="34" charset="0"/>
              </a:rPr>
              <a:t>(2019)</a:t>
            </a:r>
            <a:r>
              <a:rPr lang="ja-JP" altLang="en-US" sz="900">
                <a:latin typeface="Lucida Sans" panose="020B0602030504020204" pitchFamily="34" charset="0"/>
              </a:rPr>
              <a:t>．</a:t>
            </a:r>
            <a:endParaRPr lang="en-US" altLang="ja-JP" sz="900">
              <a:latin typeface="Lucida Sans" panose="020B0602030504020204" pitchFamily="34" charset="0"/>
            </a:endParaRPr>
          </a:p>
          <a:p>
            <a:r>
              <a:rPr lang="en" altLang="ja-JP" sz="900">
                <a:latin typeface="Lucida Sans" panose="020B0602030504020204" pitchFamily="34" charset="0"/>
                <a:ea typeface="MS PGothic" panose="020B0600070205080204" pitchFamily="34" charset="-128"/>
              </a:rPr>
              <a:t>[2]  </a:t>
            </a:r>
            <a:r>
              <a:rPr lang="en" altLang="ja-JP" sz="900" err="1">
                <a:latin typeface="Lucida Sans" panose="020B0602030504020204" pitchFamily="34" charset="0"/>
                <a:ea typeface="MS PGothic" panose="020B0600070205080204" pitchFamily="34" charset="-128"/>
              </a:rPr>
              <a:t>S.Mallat</a:t>
            </a:r>
            <a:r>
              <a:rPr lang="en" altLang="ja-JP" sz="900">
                <a:latin typeface="Lucida Sans" panose="020B0602030504020204" pitchFamily="34" charset="0"/>
                <a:ea typeface="MS PGothic" panose="020B0600070205080204" pitchFamily="34" charset="-128"/>
              </a:rPr>
              <a:t>, </a:t>
            </a:r>
            <a:r>
              <a:rPr lang="en" altLang="ja-JP" sz="900" err="1">
                <a:latin typeface="Lucida Sans" panose="020B0602030504020204" pitchFamily="34" charset="0"/>
                <a:ea typeface="MS PGothic" panose="020B0600070205080204" pitchFamily="34" charset="-128"/>
              </a:rPr>
              <a:t>A.Zhang</a:t>
            </a:r>
            <a:r>
              <a:rPr lang="en" altLang="ja-JP" sz="900">
                <a:latin typeface="Lucida Sans" panose="020B0602030504020204" pitchFamily="34" charset="0"/>
                <a:ea typeface="MS PGothic" panose="020B0600070205080204" pitchFamily="34" charset="-128"/>
              </a:rPr>
              <a:t>: “ Matching Pursuits with Time-Frequency Dictionaries,” IEEE Trans. on Signal Processing, vol.41, no.12, pp.3397-3415, (1993). </a:t>
            </a:r>
          </a:p>
        </p:txBody>
      </p:sp>
      <p:sp>
        <p:nvSpPr>
          <p:cNvPr id="29" name="正方形/長方形 28">
            <a:extLst>
              <a:ext uri="{FF2B5EF4-FFF2-40B4-BE49-F238E27FC236}">
                <a16:creationId xmlns:a16="http://schemas.microsoft.com/office/drawing/2014/main" id="{FA6BE063-5A12-124D-B9E9-64734B5E538B}"/>
              </a:ext>
            </a:extLst>
          </p:cNvPr>
          <p:cNvSpPr/>
          <p:nvPr/>
        </p:nvSpPr>
        <p:spPr>
          <a:xfrm>
            <a:off x="217052" y="2259187"/>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MP</a:t>
            </a:r>
            <a:r>
              <a:rPr lang="ja-JP" altLang="en-US" sz="3200">
                <a:latin typeface="Lucida Sans" panose="020B0602030504020204" pitchFamily="34" charset="0"/>
                <a:ea typeface="ＭＳ ゴシック" panose="020B0609070205080204" pitchFamily="49" charset="-128"/>
              </a:rPr>
              <a:t>法による基底優先度</a:t>
            </a:r>
            <a:endParaRPr lang="ja-JP" altLang="en-US" sz="3200">
              <a:latin typeface="ＭＳ ゴシック" panose="020B0609070205080204" pitchFamily="49" charset="-128"/>
              <a:ea typeface="ＭＳ ゴシック" panose="020B0609070205080204" pitchFamily="49" charset="-128"/>
            </a:endParaRPr>
          </a:p>
        </p:txBody>
      </p:sp>
      <p:grpSp>
        <p:nvGrpSpPr>
          <p:cNvPr id="31" name="グループ化 30">
            <a:extLst>
              <a:ext uri="{FF2B5EF4-FFF2-40B4-BE49-F238E27FC236}">
                <a16:creationId xmlns:a16="http://schemas.microsoft.com/office/drawing/2014/main" id="{33CB3767-013C-964E-859E-9FAEF7433768}"/>
              </a:ext>
            </a:extLst>
          </p:cNvPr>
          <p:cNvGrpSpPr/>
          <p:nvPr/>
        </p:nvGrpSpPr>
        <p:grpSpPr>
          <a:xfrm>
            <a:off x="780496" y="2968630"/>
            <a:ext cx="2877103" cy="2152730"/>
            <a:chOff x="273050" y="1777142"/>
            <a:chExt cx="3960713" cy="2960002"/>
          </a:xfrm>
        </p:grpSpPr>
        <p:pic>
          <p:nvPicPr>
            <p:cNvPr id="32" name="図 31">
              <a:extLst>
                <a:ext uri="{FF2B5EF4-FFF2-40B4-BE49-F238E27FC236}">
                  <a16:creationId xmlns:a16="http://schemas.microsoft.com/office/drawing/2014/main" id="{92E11D4E-EEE3-FD48-8FED-930345516A9A}"/>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33" name="正方形/長方形 32">
              <a:extLst>
                <a:ext uri="{FF2B5EF4-FFF2-40B4-BE49-F238E27FC236}">
                  <a16:creationId xmlns:a16="http://schemas.microsoft.com/office/drawing/2014/main" id="{ED0ED800-6EB8-8E4E-86F6-7FC8E5767EBC}"/>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34" name="直線コネクタ 33">
              <a:extLst>
                <a:ext uri="{FF2B5EF4-FFF2-40B4-BE49-F238E27FC236}">
                  <a16:creationId xmlns:a16="http://schemas.microsoft.com/office/drawing/2014/main" id="{72D04452-2336-3F40-8BB6-09394D62CF63}"/>
                </a:ext>
              </a:extLst>
            </p:cNvPr>
            <p:cNvCxnSpPr>
              <a:cxnSpLocks/>
              <a:stCxn id="33" idx="3"/>
              <a:endCxn id="36" idx="1"/>
            </p:cNvCxnSpPr>
            <p:nvPr/>
          </p:nvCxnSpPr>
          <p:spPr>
            <a:xfrm>
              <a:off x="788128" y="4186191"/>
              <a:ext cx="2353986" cy="160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6" name="図 35">
              <a:extLst>
                <a:ext uri="{FF2B5EF4-FFF2-40B4-BE49-F238E27FC236}">
                  <a16:creationId xmlns:a16="http://schemas.microsoft.com/office/drawing/2014/main" id="{2930FAD3-C5D5-254D-B415-2E1847464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4" y="3667327"/>
              <a:ext cx="1091649" cy="1069817"/>
            </a:xfrm>
            <a:prstGeom prst="rect">
              <a:avLst/>
            </a:prstGeom>
            <a:ln w="28575">
              <a:solidFill>
                <a:srgbClr val="FF0000"/>
              </a:solidFill>
            </a:ln>
          </p:spPr>
        </p:pic>
      </p:grpSp>
      <p:grpSp>
        <p:nvGrpSpPr>
          <p:cNvPr id="58" name="グループ化 57">
            <a:extLst>
              <a:ext uri="{FF2B5EF4-FFF2-40B4-BE49-F238E27FC236}">
                <a16:creationId xmlns:a16="http://schemas.microsoft.com/office/drawing/2014/main" id="{25705691-B9EC-644E-8EEF-7DBA2306D22D}"/>
              </a:ext>
            </a:extLst>
          </p:cNvPr>
          <p:cNvGrpSpPr/>
          <p:nvPr/>
        </p:nvGrpSpPr>
        <p:grpSpPr>
          <a:xfrm>
            <a:off x="4723683" y="2853026"/>
            <a:ext cx="1305325" cy="1706074"/>
            <a:chOff x="3160187" y="2349892"/>
            <a:chExt cx="1305325" cy="1706074"/>
          </a:xfrm>
        </p:grpSpPr>
        <p:pic>
          <p:nvPicPr>
            <p:cNvPr id="59" name="図 58">
              <a:extLst>
                <a:ext uri="{FF2B5EF4-FFF2-40B4-BE49-F238E27FC236}">
                  <a16:creationId xmlns:a16="http://schemas.microsoft.com/office/drawing/2014/main" id="{D7A7B5BB-9021-5A46-BECE-A8E29BECDC76}"/>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60" name="正方形/長方形 59">
              <a:extLst>
                <a:ext uri="{FF2B5EF4-FFF2-40B4-BE49-F238E27FC236}">
                  <a16:creationId xmlns:a16="http://schemas.microsoft.com/office/drawing/2014/main" id="{431D4252-8DAA-C54A-AC48-446C0B12CE1F}"/>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5" name="正方形/長方形 4">
            <a:extLst>
              <a:ext uri="{FF2B5EF4-FFF2-40B4-BE49-F238E27FC236}">
                <a16:creationId xmlns:a16="http://schemas.microsoft.com/office/drawing/2014/main" id="{B2417605-A88F-CF41-AAC4-0BD55E9AE746}"/>
              </a:ext>
            </a:extLst>
          </p:cNvPr>
          <p:cNvSpPr/>
          <p:nvPr/>
        </p:nvSpPr>
        <p:spPr>
          <a:xfrm>
            <a:off x="4723683" y="3248946"/>
            <a:ext cx="138300" cy="14990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147EE015-E55D-F34F-A8A4-CC1D8608F2C4}"/>
              </a:ext>
            </a:extLst>
          </p:cNvPr>
          <p:cNvGrpSpPr/>
          <p:nvPr/>
        </p:nvGrpSpPr>
        <p:grpSpPr>
          <a:xfrm>
            <a:off x="3955558" y="4749372"/>
            <a:ext cx="4589055" cy="948158"/>
            <a:chOff x="3955558" y="4749372"/>
            <a:chExt cx="4589055" cy="948158"/>
          </a:xfrm>
        </p:grpSpPr>
        <p:grpSp>
          <p:nvGrpSpPr>
            <p:cNvPr id="6" name="グループ化 5">
              <a:extLst>
                <a:ext uri="{FF2B5EF4-FFF2-40B4-BE49-F238E27FC236}">
                  <a16:creationId xmlns:a16="http://schemas.microsoft.com/office/drawing/2014/main" id="{76513195-2DC2-854D-97EF-C218E9AF0FBB}"/>
                </a:ext>
              </a:extLst>
            </p:cNvPr>
            <p:cNvGrpSpPr/>
            <p:nvPr/>
          </p:nvGrpSpPr>
          <p:grpSpPr>
            <a:xfrm>
              <a:off x="4517624" y="4749372"/>
              <a:ext cx="4026989" cy="587820"/>
              <a:chOff x="4531594" y="4849995"/>
              <a:chExt cx="4026989" cy="587820"/>
            </a:xfrm>
          </p:grpSpPr>
          <p:sp>
            <p:nvSpPr>
              <p:cNvPr id="65" name="テキスト ボックス 64">
                <a:extLst>
                  <a:ext uri="{FF2B5EF4-FFF2-40B4-BE49-F238E27FC236}">
                    <a16:creationId xmlns:a16="http://schemas.microsoft.com/office/drawing/2014/main" id="{9615458A-9B10-6442-90A7-59348C63A8A4}"/>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66" name="図 65" descr="C:\Users\togashi\Documents\togashi\富樫研究\ICA18.PNG">
                <a:extLst>
                  <a:ext uri="{FF2B5EF4-FFF2-40B4-BE49-F238E27FC236}">
                    <a16:creationId xmlns:a16="http://schemas.microsoft.com/office/drawing/2014/main" id="{D6DFA4D6-5E3C-034C-8136-7770E70AE0D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67" name="図 66" descr="C:\Users\togashi\Documents\togashi\富樫研究\ICA40.PNG">
                <a:extLst>
                  <a:ext uri="{FF2B5EF4-FFF2-40B4-BE49-F238E27FC236}">
                    <a16:creationId xmlns:a16="http://schemas.microsoft.com/office/drawing/2014/main" id="{DE358EFA-700B-6044-8A12-78C7ED0C44D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68" name="テキスト ボックス 67">
                <a:extLst>
                  <a:ext uri="{FF2B5EF4-FFF2-40B4-BE49-F238E27FC236}">
                    <a16:creationId xmlns:a16="http://schemas.microsoft.com/office/drawing/2014/main" id="{3A863C11-2651-554C-84AE-C73F72271EFC}"/>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69" name="テキスト ボックス 68">
                <a:extLst>
                  <a:ext uri="{FF2B5EF4-FFF2-40B4-BE49-F238E27FC236}">
                    <a16:creationId xmlns:a16="http://schemas.microsoft.com/office/drawing/2014/main" id="{9818289B-6C0C-7244-B74E-AC38E4226F16}"/>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70" name="図 69">
                <a:extLst>
                  <a:ext uri="{FF2B5EF4-FFF2-40B4-BE49-F238E27FC236}">
                    <a16:creationId xmlns:a16="http://schemas.microsoft.com/office/drawing/2014/main" id="{D74F8FD0-B48E-2B43-A675-391A34993A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71" name="図 70">
                <a:extLst>
                  <a:ext uri="{FF2B5EF4-FFF2-40B4-BE49-F238E27FC236}">
                    <a16:creationId xmlns:a16="http://schemas.microsoft.com/office/drawing/2014/main" id="{7F0F6216-D9DD-2C4F-8AC0-81D550EC6E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72" name="テキスト ボックス 71">
                <a:extLst>
                  <a:ext uri="{FF2B5EF4-FFF2-40B4-BE49-F238E27FC236}">
                    <a16:creationId xmlns:a16="http://schemas.microsoft.com/office/drawing/2014/main" id="{A03299D6-7922-4541-943C-1DFAD43B9A0A}"/>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75" name="正方形/長方形 74">
              <a:extLst>
                <a:ext uri="{FF2B5EF4-FFF2-40B4-BE49-F238E27FC236}">
                  <a16:creationId xmlns:a16="http://schemas.microsoft.com/office/drawing/2014/main" id="{C6929032-7137-094A-9796-D666E3BE4E4E}"/>
                </a:ext>
              </a:extLst>
            </p:cNvPr>
            <p:cNvSpPr/>
            <p:nvPr/>
          </p:nvSpPr>
          <p:spPr>
            <a:xfrm>
              <a:off x="3955558" y="5294322"/>
              <a:ext cx="902812"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内積</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大</a:t>
              </a:r>
              <a:endParaRPr lang="ja-JP" altLang="en-US">
                <a:solidFill>
                  <a:schemeClr val="accent5"/>
                </a:solidFill>
                <a:latin typeface="Lucida Sans" panose="020B0602030504020204" pitchFamily="34" charset="0"/>
                <a:cs typeface="Tahoma" panose="020B0604030504040204" pitchFamily="34" charset="0"/>
              </a:endParaRPr>
            </a:p>
          </p:txBody>
        </p:sp>
        <p:sp>
          <p:nvSpPr>
            <p:cNvPr id="76" name="正方形/長方形 75">
              <a:extLst>
                <a:ext uri="{FF2B5EF4-FFF2-40B4-BE49-F238E27FC236}">
                  <a16:creationId xmlns:a16="http://schemas.microsoft.com/office/drawing/2014/main" id="{17D9435F-D04B-3D4B-96A8-D74AA66D99E9}"/>
                </a:ext>
              </a:extLst>
            </p:cNvPr>
            <p:cNvSpPr/>
            <p:nvPr/>
          </p:nvSpPr>
          <p:spPr>
            <a:xfrm>
              <a:off x="7653032"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小</a:t>
              </a:r>
              <a:endParaRPr lang="ja-JP" altLang="en-US">
                <a:solidFill>
                  <a:schemeClr val="accent5"/>
                </a:solidFill>
                <a:latin typeface="Lucida Sans" panose="020B0602030504020204" pitchFamily="34" charset="0"/>
                <a:cs typeface="Tahoma" panose="020B0604030504040204" pitchFamily="34" charset="0"/>
              </a:endParaRPr>
            </a:p>
          </p:txBody>
        </p:sp>
      </p:grpSp>
      <p:cxnSp>
        <p:nvCxnSpPr>
          <p:cNvPr id="8" name="カギ線コネクタ 7">
            <a:extLst>
              <a:ext uri="{FF2B5EF4-FFF2-40B4-BE49-F238E27FC236}">
                <a16:creationId xmlns:a16="http://schemas.microsoft.com/office/drawing/2014/main" id="{4BD40E65-F870-BE4C-BF5A-A3ACAD6BE969}"/>
              </a:ext>
            </a:extLst>
          </p:cNvPr>
          <p:cNvCxnSpPr>
            <a:cxnSpLocks/>
            <a:stCxn id="36" idx="0"/>
            <a:endCxn id="5" idx="1"/>
          </p:cNvCxnSpPr>
          <p:nvPr/>
        </p:nvCxnSpPr>
        <p:spPr>
          <a:xfrm rot="5400000" flipH="1" flipV="1">
            <a:off x="3482688" y="3102316"/>
            <a:ext cx="1019414" cy="1462576"/>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C97DC7FB-6DA0-3543-9CF8-2FBD18A5018C}"/>
              </a:ext>
            </a:extLst>
          </p:cNvPr>
          <p:cNvSpPr/>
          <p:nvPr/>
        </p:nvSpPr>
        <p:spPr>
          <a:xfrm>
            <a:off x="3221144" y="3290928"/>
            <a:ext cx="646331"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cs typeface="Tahoma" panose="020B0604030504040204" pitchFamily="34" charset="0"/>
              </a:rPr>
              <a:t>内積</a:t>
            </a:r>
          </a:p>
        </p:txBody>
      </p:sp>
      <p:sp>
        <p:nvSpPr>
          <p:cNvPr id="78" name="正方形/長方形 77">
            <a:extLst>
              <a:ext uri="{FF2B5EF4-FFF2-40B4-BE49-F238E27FC236}">
                <a16:creationId xmlns:a16="http://schemas.microsoft.com/office/drawing/2014/main" id="{78B8C6C2-AA3F-4046-9B66-0A8A6DAC0D66}"/>
              </a:ext>
            </a:extLst>
          </p:cNvPr>
          <p:cNvSpPr/>
          <p:nvPr/>
        </p:nvSpPr>
        <p:spPr>
          <a:xfrm>
            <a:off x="6276031" y="3210379"/>
            <a:ext cx="2262158"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領域と各基底の</a:t>
            </a:r>
            <a:r>
              <a:rPr lang="ja-JP" altLang="en-US">
                <a:solidFill>
                  <a:srgbClr val="FF0000"/>
                </a:solidFill>
                <a:latin typeface="Lucida Sans" panose="020B0602030504020204" pitchFamily="34" charset="0"/>
                <a:ea typeface="Tahoma" panose="020B0604030504040204" pitchFamily="34" charset="0"/>
                <a:cs typeface="Tahoma" panose="020B0604030504040204" pitchFamily="34" charset="0"/>
              </a:rPr>
              <a:t>内積</a:t>
            </a:r>
            <a:endParaRPr lang="ja-JP" altLang="en-US">
              <a:solidFill>
                <a:srgbClr val="FF0000"/>
              </a:solidFill>
              <a:latin typeface="Lucida Sans" panose="020B0602030504020204" pitchFamily="34" charset="0"/>
              <a:cs typeface="Tahoma" panose="020B0604030504040204" pitchFamily="34" charset="0"/>
            </a:endParaRPr>
          </a:p>
        </p:txBody>
      </p:sp>
      <p:sp>
        <p:nvSpPr>
          <p:cNvPr id="79" name="正方形/長方形 78">
            <a:extLst>
              <a:ext uri="{FF2B5EF4-FFF2-40B4-BE49-F238E27FC236}">
                <a16:creationId xmlns:a16="http://schemas.microsoft.com/office/drawing/2014/main" id="{E79AE9AD-3665-9047-99F8-1970C4436B0A}"/>
              </a:ext>
            </a:extLst>
          </p:cNvPr>
          <p:cNvSpPr/>
          <p:nvPr/>
        </p:nvSpPr>
        <p:spPr>
          <a:xfrm>
            <a:off x="6160617" y="4087810"/>
            <a:ext cx="2492990"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領域ごとに優先度決定</a:t>
            </a:r>
            <a:endPar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endParaRPr>
          </a:p>
        </p:txBody>
      </p:sp>
      <p:cxnSp>
        <p:nvCxnSpPr>
          <p:cNvPr id="80" name="直線矢印コネクタ 79">
            <a:extLst>
              <a:ext uri="{FF2B5EF4-FFF2-40B4-BE49-F238E27FC236}">
                <a16:creationId xmlns:a16="http://schemas.microsoft.com/office/drawing/2014/main" id="{EAB00114-C5A2-1841-8AA4-DFCE915652C8}"/>
              </a:ext>
            </a:extLst>
          </p:cNvPr>
          <p:cNvCxnSpPr>
            <a:cxnSpLocks/>
            <a:stCxn id="78" idx="2"/>
            <a:endCxn id="79" idx="0"/>
          </p:cNvCxnSpPr>
          <p:nvPr/>
        </p:nvCxnSpPr>
        <p:spPr>
          <a:xfrm>
            <a:off x="7407110" y="3579711"/>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95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dissolve">
                                      <p:cBhvr>
                                        <p:cTn id="12" dur="500"/>
                                        <p:tgtEl>
                                          <p:spTgt spid="8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dissolve">
                                      <p:cBhvr>
                                        <p:cTn id="15" dur="500"/>
                                        <p:tgtEl>
                                          <p:spTgt spid="7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dissolve">
                                      <p:cBhvr>
                                        <p:cTn id="2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79"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kumimoji="1" lang="en-US" altLang="ja-JP"/>
              <a:t> </a:t>
            </a:r>
            <a:r>
              <a:rPr lang="en-US" altLang="ja-JP" sz="3100"/>
              <a:t>-</a:t>
            </a:r>
            <a:r>
              <a:rPr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33</a:t>
            </a:fld>
            <a:endParaRPr lang="ja-JP" altLang="en-US"/>
          </a:p>
        </p:txBody>
      </p:sp>
      <p:sp>
        <p:nvSpPr>
          <p:cNvPr id="97" name="テキスト ボックス 33"/>
          <p:cNvSpPr txBox="1"/>
          <p:nvPr/>
        </p:nvSpPr>
        <p:spPr>
          <a:xfrm>
            <a:off x="4432871" y="4745631"/>
            <a:ext cx="4444429" cy="523220"/>
          </a:xfrm>
          <a:prstGeom prst="rect">
            <a:avLst/>
          </a:prstGeom>
          <a:noFill/>
        </p:spPr>
        <p:txBody>
          <a:bodyPr wrap="square" rtlCol="0">
            <a:spAutoFit/>
          </a:bodyPr>
          <a:lstStyle/>
          <a:p>
            <a:r>
              <a:rPr lang="ja-JP" altLang="en-US" sz="2800">
                <a:solidFill>
                  <a:srgbClr val="FF0000"/>
                </a:solidFill>
              </a:rPr>
              <a:t>全体的</a:t>
            </a:r>
            <a:r>
              <a:rPr lang="ja-JP" altLang="en-US" sz="2800"/>
              <a:t>に有効な基底を選出</a:t>
            </a:r>
            <a:endParaRPr lang="en-US" altLang="ja-JP" sz="2800"/>
          </a:p>
        </p:txBody>
      </p:sp>
      <p:sp>
        <p:nvSpPr>
          <p:cNvPr id="23" name="正方形/長方形 22">
            <a:extLst>
              <a:ext uri="{FF2B5EF4-FFF2-40B4-BE49-F238E27FC236}">
                <a16:creationId xmlns:a16="http://schemas.microsoft.com/office/drawing/2014/main" id="{BC2B9E8C-C32A-B244-9AF7-A670D20B1AAB}"/>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画像全体に対する重要基底の選出</a:t>
            </a:r>
            <a:endParaRPr lang="ja-JP" altLang="en-US" sz="3200">
              <a:latin typeface="ＭＳ ゴシック" panose="020B0609070205080204" pitchFamily="49" charset="-128"/>
              <a:ea typeface="ＭＳ ゴシック" panose="020B0609070205080204" pitchFamily="49" charset="-128"/>
            </a:endParaRPr>
          </a:p>
        </p:txBody>
      </p:sp>
      <p:pic>
        <p:nvPicPr>
          <p:cNvPr id="24" name="Picture 3" descr="C:\Users\kawamura\study\ゼミ\ICA_block.bmp">
            <a:extLst>
              <a:ext uri="{FF2B5EF4-FFF2-40B4-BE49-F238E27FC236}">
                <a16:creationId xmlns:a16="http://schemas.microsoft.com/office/drawing/2014/main" id="{CF6C3477-E5A5-CD49-A018-5E0B7252B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91" y="2014822"/>
            <a:ext cx="3180653" cy="3180653"/>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a:extLst>
              <a:ext uri="{FF2B5EF4-FFF2-40B4-BE49-F238E27FC236}">
                <a16:creationId xmlns:a16="http://schemas.microsoft.com/office/drawing/2014/main" id="{B950AC04-57F6-BC48-A642-2FDD1AFA52AA}"/>
              </a:ext>
            </a:extLst>
          </p:cNvPr>
          <p:cNvSpPr/>
          <p:nvPr/>
        </p:nvSpPr>
        <p:spPr>
          <a:xfrm>
            <a:off x="491518" y="5507182"/>
            <a:ext cx="7945912" cy="1073401"/>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統計的に不利な特徴の性能改善に</a:t>
            </a:r>
            <a:endParaRPr lang="en-US" altLang="ja-JP" sz="3200">
              <a:latin typeface="Lucida Sans" panose="020B0602030504020204" pitchFamily="34" charset="0"/>
              <a:ea typeface="ＭＳ ゴシック" panose="020B0609070205080204" pitchFamily="49" charset="-128"/>
            </a:endParaRPr>
          </a:p>
          <a:p>
            <a:pPr algn="ctr"/>
            <a:r>
              <a:rPr lang="ja-JP" altLang="en-US" sz="3200">
                <a:latin typeface="Lucida Sans" panose="020B0602030504020204" pitchFamily="34" charset="0"/>
                <a:ea typeface="ＭＳ ゴシック" panose="020B0609070205080204" pitchFamily="49" charset="-128"/>
              </a:rPr>
              <a:t>有効な基底が選ばれにくい</a:t>
            </a:r>
          </a:p>
        </p:txBody>
      </p:sp>
      <p:sp>
        <p:nvSpPr>
          <p:cNvPr id="26" name="テキスト ボックス 33">
            <a:extLst>
              <a:ext uri="{FF2B5EF4-FFF2-40B4-BE49-F238E27FC236}">
                <a16:creationId xmlns:a16="http://schemas.microsoft.com/office/drawing/2014/main" id="{37134A51-59CB-8047-B2F9-4EBFDB1CA320}"/>
              </a:ext>
            </a:extLst>
          </p:cNvPr>
          <p:cNvSpPr txBox="1"/>
          <p:nvPr/>
        </p:nvSpPr>
        <p:spPr>
          <a:xfrm>
            <a:off x="1501432" y="1559763"/>
            <a:ext cx="1447009" cy="523220"/>
          </a:xfrm>
          <a:prstGeom prst="rect">
            <a:avLst/>
          </a:prstGeom>
          <a:noFill/>
        </p:spPr>
        <p:txBody>
          <a:bodyPr wrap="square" rtlCol="0">
            <a:spAutoFit/>
          </a:bodyPr>
          <a:lstStyle/>
          <a:p>
            <a:pPr algn="ctr"/>
            <a:r>
              <a:rPr lang="en-US" altLang="ja-JP" sz="2800"/>
              <a:t>ICA</a:t>
            </a:r>
            <a:r>
              <a:rPr lang="ja-JP" altLang="en-US" sz="2800"/>
              <a:t>領域</a:t>
            </a:r>
            <a:endParaRPr lang="en-US" altLang="ja-JP" sz="2800"/>
          </a:p>
        </p:txBody>
      </p:sp>
      <p:grpSp>
        <p:nvGrpSpPr>
          <p:cNvPr id="7" name="グループ化 6">
            <a:extLst>
              <a:ext uri="{FF2B5EF4-FFF2-40B4-BE49-F238E27FC236}">
                <a16:creationId xmlns:a16="http://schemas.microsoft.com/office/drawing/2014/main" id="{00DEA4B4-1511-B04C-8996-6BD667754307}"/>
              </a:ext>
            </a:extLst>
          </p:cNvPr>
          <p:cNvGrpSpPr/>
          <p:nvPr/>
        </p:nvGrpSpPr>
        <p:grpSpPr>
          <a:xfrm>
            <a:off x="7143350" y="1794811"/>
            <a:ext cx="1305325" cy="1706074"/>
            <a:chOff x="5892947" y="1605841"/>
            <a:chExt cx="1305325" cy="1706074"/>
          </a:xfrm>
        </p:grpSpPr>
        <p:grpSp>
          <p:nvGrpSpPr>
            <p:cNvPr id="27" name="グループ化 26">
              <a:extLst>
                <a:ext uri="{FF2B5EF4-FFF2-40B4-BE49-F238E27FC236}">
                  <a16:creationId xmlns:a16="http://schemas.microsoft.com/office/drawing/2014/main" id="{342054ED-DEBD-8846-987C-14284976EFB1}"/>
                </a:ext>
              </a:extLst>
            </p:cNvPr>
            <p:cNvGrpSpPr/>
            <p:nvPr/>
          </p:nvGrpSpPr>
          <p:grpSpPr>
            <a:xfrm>
              <a:off x="5892947" y="1605841"/>
              <a:ext cx="1305325" cy="1706074"/>
              <a:chOff x="3160187" y="2349892"/>
              <a:chExt cx="1305325" cy="1706074"/>
            </a:xfrm>
          </p:grpSpPr>
          <p:pic>
            <p:nvPicPr>
              <p:cNvPr id="28" name="図 27">
                <a:extLst>
                  <a:ext uri="{FF2B5EF4-FFF2-40B4-BE49-F238E27FC236}">
                    <a16:creationId xmlns:a16="http://schemas.microsoft.com/office/drawing/2014/main" id="{37F54C63-A024-604C-B369-6C6E1EFF5D62}"/>
                  </a:ext>
                </a:extLst>
              </p:cNvPr>
              <p:cNvPicPr>
                <a:picLocks noChangeAspect="1"/>
              </p:cNvPicPr>
              <p:nvPr/>
            </p:nvPicPr>
            <p:blipFill>
              <a:blip r:embed="rId4"/>
              <a:stretch>
                <a:fillRect/>
              </a:stretch>
            </p:blipFill>
            <p:spPr>
              <a:xfrm>
                <a:off x="3160187" y="2746347"/>
                <a:ext cx="1305325" cy="1309619"/>
              </a:xfrm>
              <a:prstGeom prst="rect">
                <a:avLst/>
              </a:prstGeom>
            </p:spPr>
          </p:pic>
          <p:sp>
            <p:nvSpPr>
              <p:cNvPr id="29" name="正方形/長方形 28">
                <a:extLst>
                  <a:ext uri="{FF2B5EF4-FFF2-40B4-BE49-F238E27FC236}">
                    <a16:creationId xmlns:a16="http://schemas.microsoft.com/office/drawing/2014/main" id="{8B2EC4B9-83BF-744D-B2B9-2330842F54FA}"/>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30" name="正方形/長方形 29">
              <a:extLst>
                <a:ext uri="{FF2B5EF4-FFF2-40B4-BE49-F238E27FC236}">
                  <a16:creationId xmlns:a16="http://schemas.microsoft.com/office/drawing/2014/main" id="{5508AB3C-03C4-EE49-8AA8-11F27CCE1A60}"/>
                </a:ext>
              </a:extLst>
            </p:cNvPr>
            <p:cNvSpPr/>
            <p:nvPr/>
          </p:nvSpPr>
          <p:spPr>
            <a:xfrm>
              <a:off x="5892947" y="2005602"/>
              <a:ext cx="138300" cy="14990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B5700950-CBBF-F94C-A2EA-E0BBE5532D0D}"/>
              </a:ext>
            </a:extLst>
          </p:cNvPr>
          <p:cNvGrpSpPr/>
          <p:nvPr/>
        </p:nvGrpSpPr>
        <p:grpSpPr>
          <a:xfrm>
            <a:off x="1152692" y="3019420"/>
            <a:ext cx="3680192" cy="1886612"/>
            <a:chOff x="-832509" y="3667327"/>
            <a:chExt cx="5066272" cy="2594090"/>
          </a:xfrm>
        </p:grpSpPr>
        <p:sp>
          <p:nvSpPr>
            <p:cNvPr id="33" name="正方形/長方形 32">
              <a:extLst>
                <a:ext uri="{FF2B5EF4-FFF2-40B4-BE49-F238E27FC236}">
                  <a16:creationId xmlns:a16="http://schemas.microsoft.com/office/drawing/2014/main" id="{AAD117FE-F4E1-7943-97BA-60F186AE0087}"/>
                </a:ext>
              </a:extLst>
            </p:cNvPr>
            <p:cNvSpPr/>
            <p:nvPr/>
          </p:nvSpPr>
          <p:spPr>
            <a:xfrm>
              <a:off x="-832509" y="6119954"/>
              <a:ext cx="143533" cy="14146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34" name="直線コネクタ 33">
              <a:extLst>
                <a:ext uri="{FF2B5EF4-FFF2-40B4-BE49-F238E27FC236}">
                  <a16:creationId xmlns:a16="http://schemas.microsoft.com/office/drawing/2014/main" id="{EE16DB38-3E29-374C-B959-4BF85A2CD6FE}"/>
                </a:ext>
              </a:extLst>
            </p:cNvPr>
            <p:cNvCxnSpPr>
              <a:cxnSpLocks/>
              <a:stCxn id="33" idx="3"/>
              <a:endCxn id="35" idx="1"/>
            </p:cNvCxnSpPr>
            <p:nvPr/>
          </p:nvCxnSpPr>
          <p:spPr>
            <a:xfrm flipV="1">
              <a:off x="-688976" y="4202236"/>
              <a:ext cx="3831090" cy="19884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5" name="図 34">
              <a:extLst>
                <a:ext uri="{FF2B5EF4-FFF2-40B4-BE49-F238E27FC236}">
                  <a16:creationId xmlns:a16="http://schemas.microsoft.com/office/drawing/2014/main" id="{9C6CFC43-6A83-2646-933D-B566B8020F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2114" y="3667327"/>
              <a:ext cx="1091649" cy="1069817"/>
            </a:xfrm>
            <a:prstGeom prst="rect">
              <a:avLst/>
            </a:prstGeom>
            <a:ln w="28575">
              <a:solidFill>
                <a:srgbClr val="FF0000"/>
              </a:solidFill>
            </a:ln>
          </p:spPr>
        </p:pic>
      </p:grpSp>
      <p:cxnSp>
        <p:nvCxnSpPr>
          <p:cNvPr id="36" name="カギ線コネクタ 35">
            <a:extLst>
              <a:ext uri="{FF2B5EF4-FFF2-40B4-BE49-F238E27FC236}">
                <a16:creationId xmlns:a16="http://schemas.microsoft.com/office/drawing/2014/main" id="{DFBDAF39-3779-4B40-884F-C52771BE1CAC}"/>
              </a:ext>
            </a:extLst>
          </p:cNvPr>
          <p:cNvCxnSpPr>
            <a:cxnSpLocks/>
            <a:stCxn id="35" idx="0"/>
            <a:endCxn id="30" idx="1"/>
          </p:cNvCxnSpPr>
          <p:nvPr/>
        </p:nvCxnSpPr>
        <p:spPr>
          <a:xfrm rot="5400000" flipH="1" flipV="1">
            <a:off x="5414924" y="1290992"/>
            <a:ext cx="749895" cy="2706958"/>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6B47EEA5-0E6E-6D4A-9A1B-3121697AD54F}"/>
              </a:ext>
            </a:extLst>
          </p:cNvPr>
          <p:cNvGrpSpPr/>
          <p:nvPr/>
        </p:nvGrpSpPr>
        <p:grpSpPr>
          <a:xfrm>
            <a:off x="3864121" y="4040599"/>
            <a:ext cx="4450223" cy="698584"/>
            <a:chOff x="3864121" y="4040599"/>
            <a:chExt cx="4450223" cy="698584"/>
          </a:xfrm>
        </p:grpSpPr>
        <p:pic>
          <p:nvPicPr>
            <p:cNvPr id="80" name="図 79"/>
            <p:cNvPicPr>
              <a:picLocks noChangeAspect="1"/>
            </p:cNvPicPr>
            <p:nvPr/>
          </p:nvPicPr>
          <p:blipFill>
            <a:blip r:embed="rId4"/>
            <a:srcRect r="89002" b="88364"/>
            <a:stretch>
              <a:fillRect/>
            </a:stretch>
          </p:blipFill>
          <p:spPr>
            <a:xfrm>
              <a:off x="5600724" y="4051285"/>
              <a:ext cx="292223" cy="310203"/>
            </a:xfrm>
            <a:custGeom>
              <a:avLst/>
              <a:gdLst>
                <a:gd name="connsiteX0" fmla="*/ 0 w 292223"/>
                <a:gd name="connsiteY0" fmla="*/ 0 h 310203"/>
                <a:gd name="connsiteX1" fmla="*/ 292223 w 292223"/>
                <a:gd name="connsiteY1" fmla="*/ 0 h 310203"/>
                <a:gd name="connsiteX2" fmla="*/ 292223 w 292223"/>
                <a:gd name="connsiteY2" fmla="*/ 310203 h 310203"/>
                <a:gd name="connsiteX3" fmla="*/ 0 w 292223"/>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3" h="310203">
                  <a:moveTo>
                    <a:pt x="0" y="0"/>
                  </a:moveTo>
                  <a:lnTo>
                    <a:pt x="292223" y="0"/>
                  </a:lnTo>
                  <a:lnTo>
                    <a:pt x="292223" y="310203"/>
                  </a:lnTo>
                  <a:lnTo>
                    <a:pt x="0" y="310203"/>
                  </a:lnTo>
                  <a:close/>
                </a:path>
              </a:pathLst>
            </a:custGeom>
          </p:spPr>
        </p:pic>
        <p:pic>
          <p:nvPicPr>
            <p:cNvPr id="81" name="図 80"/>
            <p:cNvPicPr>
              <a:picLocks noChangeAspect="1"/>
            </p:cNvPicPr>
            <p:nvPr/>
          </p:nvPicPr>
          <p:blipFill>
            <a:blip r:embed="rId4"/>
            <a:srcRect l="12558" r="76444" b="88364"/>
            <a:stretch>
              <a:fillRect/>
            </a:stretch>
          </p:blipFill>
          <p:spPr>
            <a:xfrm>
              <a:off x="6934400" y="4061403"/>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2" name="図 81"/>
            <p:cNvPicPr>
              <a:picLocks noChangeAspect="1"/>
            </p:cNvPicPr>
            <p:nvPr/>
          </p:nvPicPr>
          <p:blipFill>
            <a:blip r:embed="rId4"/>
            <a:srcRect l="25116" r="63886" b="88364"/>
            <a:stretch>
              <a:fillRect/>
            </a:stretch>
          </p:blipFill>
          <p:spPr>
            <a:xfrm>
              <a:off x="6598958" y="405870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3" name="図 82"/>
            <p:cNvPicPr>
              <a:picLocks noChangeAspect="1"/>
            </p:cNvPicPr>
            <p:nvPr/>
          </p:nvPicPr>
          <p:blipFill>
            <a:blip r:embed="rId4"/>
            <a:srcRect l="37675" r="51328" b="88364"/>
            <a:stretch>
              <a:fillRect/>
            </a:stretch>
          </p:blipFill>
          <p:spPr>
            <a:xfrm>
              <a:off x="5932433" y="405870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4" name="図 83"/>
            <p:cNvPicPr>
              <a:picLocks noChangeAspect="1"/>
            </p:cNvPicPr>
            <p:nvPr/>
          </p:nvPicPr>
          <p:blipFill>
            <a:blip r:embed="rId4"/>
            <a:srcRect l="50780" r="38222" b="88364"/>
            <a:stretch>
              <a:fillRect/>
            </a:stretch>
          </p:blipFill>
          <p:spPr>
            <a:xfrm>
              <a:off x="7582970" y="406505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5" name="図 84"/>
            <p:cNvPicPr>
              <a:picLocks noChangeAspect="1"/>
            </p:cNvPicPr>
            <p:nvPr/>
          </p:nvPicPr>
          <p:blipFill>
            <a:blip r:embed="rId4"/>
            <a:srcRect t="12542" r="89002" b="75822"/>
            <a:stretch>
              <a:fillRect/>
            </a:stretch>
          </p:blipFill>
          <p:spPr>
            <a:xfrm>
              <a:off x="4924876" y="4040599"/>
              <a:ext cx="292223" cy="310203"/>
            </a:xfrm>
            <a:custGeom>
              <a:avLst/>
              <a:gdLst>
                <a:gd name="connsiteX0" fmla="*/ 0 w 292223"/>
                <a:gd name="connsiteY0" fmla="*/ 0 h 310203"/>
                <a:gd name="connsiteX1" fmla="*/ 292223 w 292223"/>
                <a:gd name="connsiteY1" fmla="*/ 0 h 310203"/>
                <a:gd name="connsiteX2" fmla="*/ 292223 w 292223"/>
                <a:gd name="connsiteY2" fmla="*/ 310203 h 310203"/>
                <a:gd name="connsiteX3" fmla="*/ 0 w 292223"/>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3" h="310203">
                  <a:moveTo>
                    <a:pt x="0" y="0"/>
                  </a:moveTo>
                  <a:lnTo>
                    <a:pt x="292223" y="0"/>
                  </a:lnTo>
                  <a:lnTo>
                    <a:pt x="292223" y="310203"/>
                  </a:lnTo>
                  <a:lnTo>
                    <a:pt x="0" y="310203"/>
                  </a:lnTo>
                  <a:close/>
                </a:path>
              </a:pathLst>
            </a:custGeom>
          </p:spPr>
        </p:pic>
        <p:pic>
          <p:nvPicPr>
            <p:cNvPr id="86" name="図 85"/>
            <p:cNvPicPr>
              <a:picLocks noChangeAspect="1"/>
            </p:cNvPicPr>
            <p:nvPr/>
          </p:nvPicPr>
          <p:blipFill>
            <a:blip r:embed="rId4"/>
            <a:srcRect l="12558" t="12542" r="76444" b="75822"/>
            <a:stretch>
              <a:fillRect/>
            </a:stretch>
          </p:blipFill>
          <p:spPr>
            <a:xfrm>
              <a:off x="6263516" y="4056001"/>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7" name="図 86"/>
            <p:cNvPicPr>
              <a:picLocks noChangeAspect="1"/>
            </p:cNvPicPr>
            <p:nvPr/>
          </p:nvPicPr>
          <p:blipFill>
            <a:blip r:embed="rId4"/>
            <a:srcRect l="25116" t="12542" r="63886" b="75822"/>
            <a:stretch>
              <a:fillRect/>
            </a:stretch>
          </p:blipFill>
          <p:spPr>
            <a:xfrm>
              <a:off x="7909694" y="405094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8" name="図 87"/>
            <p:cNvPicPr>
              <a:picLocks noChangeAspect="1"/>
            </p:cNvPicPr>
            <p:nvPr/>
          </p:nvPicPr>
          <p:blipFill>
            <a:blip r:embed="rId4"/>
            <a:srcRect l="50780" t="12542" r="38222" b="75822"/>
            <a:stretch>
              <a:fillRect/>
            </a:stretch>
          </p:blipFill>
          <p:spPr>
            <a:xfrm>
              <a:off x="7247528" y="405870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9" name="図 88"/>
            <p:cNvPicPr>
              <a:picLocks noChangeAspect="1"/>
            </p:cNvPicPr>
            <p:nvPr/>
          </p:nvPicPr>
          <p:blipFill>
            <a:blip r:embed="rId4"/>
            <a:srcRect l="63435" t="37673" r="25568" b="50691"/>
            <a:stretch>
              <a:fillRect/>
            </a:stretch>
          </p:blipFill>
          <p:spPr>
            <a:xfrm>
              <a:off x="5260317" y="4040600"/>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sp>
          <p:nvSpPr>
            <p:cNvPr id="46" name="正方形/長方形 45">
              <a:extLst>
                <a:ext uri="{FF2B5EF4-FFF2-40B4-BE49-F238E27FC236}">
                  <a16:creationId xmlns:a16="http://schemas.microsoft.com/office/drawing/2014/main" id="{71EA84F4-D4CD-1745-A4E7-07D8A3B03CBF}"/>
                </a:ext>
              </a:extLst>
            </p:cNvPr>
            <p:cNvSpPr/>
            <p:nvPr/>
          </p:nvSpPr>
          <p:spPr>
            <a:xfrm>
              <a:off x="3864121" y="4337008"/>
              <a:ext cx="1425391"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累計</a:t>
              </a: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MSE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sp>
          <p:nvSpPr>
            <p:cNvPr id="47" name="正方形/長方形 46">
              <a:extLst>
                <a:ext uri="{FF2B5EF4-FFF2-40B4-BE49-F238E27FC236}">
                  <a16:creationId xmlns:a16="http://schemas.microsoft.com/office/drawing/2014/main" id="{7D177A9A-E524-1746-8AB0-C6152172927A}"/>
                </a:ext>
              </a:extLst>
            </p:cNvPr>
            <p:cNvSpPr/>
            <p:nvPr/>
          </p:nvSpPr>
          <p:spPr>
            <a:xfrm>
              <a:off x="7873198" y="4339073"/>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grpSp>
      <p:sp>
        <p:nvSpPr>
          <p:cNvPr id="49" name="正方形/長方形 48">
            <a:extLst>
              <a:ext uri="{FF2B5EF4-FFF2-40B4-BE49-F238E27FC236}">
                <a16:creationId xmlns:a16="http://schemas.microsoft.com/office/drawing/2014/main" id="{CF42EE51-61B7-7C4A-BE3D-2495ED50AC16}"/>
              </a:ext>
            </a:extLst>
          </p:cNvPr>
          <p:cNvSpPr/>
          <p:nvPr/>
        </p:nvSpPr>
        <p:spPr>
          <a:xfrm>
            <a:off x="4450402" y="1893015"/>
            <a:ext cx="267893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基底一つだけで再構成</a:t>
            </a:r>
            <a:endParaRPr lang="en-US" altLang="ja-JP" sz="2000">
              <a:solidFill>
                <a:sysClr val="windowText" lastClr="000000"/>
              </a:solidFill>
              <a:latin typeface="Lucida Sans" panose="020B0602030504020204" pitchFamily="34" charset="0"/>
              <a:cs typeface="Tahoma" panose="020B0604030504040204" pitchFamily="34" charset="0"/>
            </a:endParaRPr>
          </a:p>
        </p:txBody>
      </p:sp>
      <p:cxnSp>
        <p:nvCxnSpPr>
          <p:cNvPr id="52" name="直線矢印コネクタ 51">
            <a:extLst>
              <a:ext uri="{FF2B5EF4-FFF2-40B4-BE49-F238E27FC236}">
                <a16:creationId xmlns:a16="http://schemas.microsoft.com/office/drawing/2014/main" id="{6E7BF097-4AFC-7B4E-BE25-206401E62563}"/>
              </a:ext>
            </a:extLst>
          </p:cNvPr>
          <p:cNvCxnSpPr>
            <a:cxnSpLocks/>
          </p:cNvCxnSpPr>
          <p:nvPr/>
        </p:nvCxnSpPr>
        <p:spPr>
          <a:xfrm>
            <a:off x="5852392" y="2537822"/>
            <a:ext cx="3"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08BD82F3-D2E5-A243-9069-7BAC4FBDFBD5}"/>
              </a:ext>
            </a:extLst>
          </p:cNvPr>
          <p:cNvSpPr/>
          <p:nvPr/>
        </p:nvSpPr>
        <p:spPr>
          <a:xfrm>
            <a:off x="5157063" y="3187921"/>
            <a:ext cx="1415772"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MSE</a:t>
            </a:r>
            <a:r>
              <a:rPr lang="ja-JP" altLang="en-US" sz="2000">
                <a:solidFill>
                  <a:sysClr val="windowText" lastClr="000000"/>
                </a:solidFill>
                <a:latin typeface="Lucida Sans" panose="020B0602030504020204" pitchFamily="34" charset="0"/>
                <a:cs typeface="Tahoma" panose="020B0604030504040204" pitchFamily="34" charset="0"/>
              </a:rPr>
              <a:t>を算出</a:t>
            </a:r>
            <a:endParaRPr lang="en-US" altLang="ja-JP" sz="2000">
              <a:solidFill>
                <a:sysClr val="windowText" lastClr="000000"/>
              </a:solidFill>
              <a:latin typeface="Lucida Sans" panose="020B0602030504020204" pitchFamily="34" charset="0"/>
              <a:cs typeface="Tahoma" panose="020B0604030504040204" pitchFamily="34" charset="0"/>
            </a:endParaRPr>
          </a:p>
        </p:txBody>
      </p:sp>
      <p:sp>
        <p:nvSpPr>
          <p:cNvPr id="92" name="正方形/長方形 91"/>
          <p:cNvSpPr/>
          <p:nvPr/>
        </p:nvSpPr>
        <p:spPr>
          <a:xfrm>
            <a:off x="5260318" y="4040630"/>
            <a:ext cx="2950236" cy="33462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46CCF008-BC80-2844-95F2-E8AD79202E07}"/>
              </a:ext>
            </a:extLst>
          </p:cNvPr>
          <p:cNvSpPr/>
          <p:nvPr/>
        </p:nvSpPr>
        <p:spPr>
          <a:xfrm>
            <a:off x="6228338" y="4065052"/>
            <a:ext cx="1964133" cy="33462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1838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dissolve">
                                      <p:cBhvr>
                                        <p:cTn id="20" dur="500"/>
                                        <p:tgtEl>
                                          <p:spTgt spid="9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dissolve">
                                      <p:cBhvr>
                                        <p:cTn id="23" dur="500"/>
                                        <p:tgtEl>
                                          <p:spTgt spid="9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ssolve">
                                      <p:cBhvr>
                                        <p:cTn id="28" dur="500"/>
                                        <p:tgtEl>
                                          <p:spTgt spid="2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xit" presetSubtype="0" fill="hold" grpId="1" nodeType="withEffect">
                                  <p:stCondLst>
                                    <p:cond delay="0"/>
                                  </p:stCondLst>
                                  <p:childTnLst>
                                    <p:animEffect transition="out" filter="dissolve">
                                      <p:cBhvr>
                                        <p:cTn id="33" dur="500"/>
                                        <p:tgtEl>
                                          <p:spTgt spid="92"/>
                                        </p:tgtEl>
                                      </p:cBhvr>
                                    </p:animEffect>
                                    <p:set>
                                      <p:cBhvr>
                                        <p:cTn id="34" dur="1" fill="hold">
                                          <p:stCondLst>
                                            <p:cond delay="499"/>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25" grpId="0" animBg="1"/>
      <p:bldP spid="37" grpId="0"/>
      <p:bldP spid="92" grpId="0" animBg="1"/>
      <p:bldP spid="92" grpId="1" animBg="1"/>
      <p:bldP spid="3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画質改善量の比較による優先度</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34</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491518" y="5976337"/>
            <a:ext cx="7945912"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基底の</a:t>
            </a:r>
            <a:r>
              <a:rPr lang="ja-JP" altLang="en-US" sz="3200">
                <a:solidFill>
                  <a:srgbClr val="FF0000"/>
                </a:solidFill>
                <a:latin typeface="Lucida Sans" panose="020B0602030504020204" pitchFamily="34" charset="0"/>
                <a:ea typeface="ＭＳ ゴシック" panose="020B0609070205080204" pitchFamily="49" charset="-128"/>
              </a:rPr>
              <a:t>組み合わせ</a:t>
            </a:r>
            <a:r>
              <a:rPr lang="ja-JP" altLang="en-US" sz="3200">
                <a:latin typeface="Lucida Sans" panose="020B0602030504020204" pitchFamily="34" charset="0"/>
                <a:ea typeface="ＭＳ ゴシック" panose="020B0609070205080204" pitchFamily="49" charset="-128"/>
              </a:rPr>
              <a:t>を考慮した優先度</a:t>
            </a:r>
          </a:p>
        </p:txBody>
      </p:sp>
      <p:grpSp>
        <p:nvGrpSpPr>
          <p:cNvPr id="37" name="グループ化 36">
            <a:extLst>
              <a:ext uri="{FF2B5EF4-FFF2-40B4-BE49-F238E27FC236}">
                <a16:creationId xmlns:a16="http://schemas.microsoft.com/office/drawing/2014/main" id="{DEFF8CF7-A193-964A-A83E-C13B5D5A73CB}"/>
              </a:ext>
            </a:extLst>
          </p:cNvPr>
          <p:cNvGrpSpPr/>
          <p:nvPr/>
        </p:nvGrpSpPr>
        <p:grpSpPr>
          <a:xfrm>
            <a:off x="1091125" y="1129040"/>
            <a:ext cx="2877103" cy="2152730"/>
            <a:chOff x="273050" y="1777142"/>
            <a:chExt cx="3960713" cy="2960002"/>
          </a:xfrm>
        </p:grpSpPr>
        <p:pic>
          <p:nvPicPr>
            <p:cNvPr id="38" name="図 37">
              <a:extLst>
                <a:ext uri="{FF2B5EF4-FFF2-40B4-BE49-F238E27FC236}">
                  <a16:creationId xmlns:a16="http://schemas.microsoft.com/office/drawing/2014/main" id="{8C8EB1C6-8E26-1746-99BC-4CA79A9F0798}"/>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39" name="正方形/長方形 38">
              <a:extLst>
                <a:ext uri="{FF2B5EF4-FFF2-40B4-BE49-F238E27FC236}">
                  <a16:creationId xmlns:a16="http://schemas.microsoft.com/office/drawing/2014/main" id="{E5D53A6D-C11A-9549-9D66-118104C341CA}"/>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a:off x="788128" y="4186191"/>
              <a:ext cx="2353986" cy="160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4" y="3667327"/>
              <a:ext cx="1091649" cy="1069817"/>
            </a:xfrm>
            <a:prstGeom prst="rect">
              <a:avLst/>
            </a:prstGeom>
            <a:ln w="28575">
              <a:solidFill>
                <a:srgbClr val="FF0000"/>
              </a:solidFill>
            </a:ln>
          </p:spPr>
        </p:pic>
      </p:grpSp>
      <p:grpSp>
        <p:nvGrpSpPr>
          <p:cNvPr id="42" name="グループ化 41">
            <a:extLst>
              <a:ext uri="{FF2B5EF4-FFF2-40B4-BE49-F238E27FC236}">
                <a16:creationId xmlns:a16="http://schemas.microsoft.com/office/drawing/2014/main" id="{6608CC20-8A24-624C-A872-6CBA23C96F05}"/>
              </a:ext>
            </a:extLst>
          </p:cNvPr>
          <p:cNvGrpSpPr/>
          <p:nvPr/>
        </p:nvGrpSpPr>
        <p:grpSpPr>
          <a:xfrm>
            <a:off x="5327296" y="1050269"/>
            <a:ext cx="1714953" cy="2078286"/>
            <a:chOff x="4006908" y="2399527"/>
            <a:chExt cx="1714953" cy="2078286"/>
          </a:xfrm>
        </p:grpSpPr>
        <p:pic>
          <p:nvPicPr>
            <p:cNvPr id="43" name="図 42">
              <a:extLst>
                <a:ext uri="{FF2B5EF4-FFF2-40B4-BE49-F238E27FC236}">
                  <a16:creationId xmlns:a16="http://schemas.microsoft.com/office/drawing/2014/main" id="{923BB166-EEB8-EE4C-8757-5039A1BE5539}"/>
                </a:ext>
              </a:extLst>
            </p:cNvPr>
            <p:cNvPicPr>
              <a:picLocks noChangeAspect="1"/>
            </p:cNvPicPr>
            <p:nvPr/>
          </p:nvPicPr>
          <p:blipFill>
            <a:blip r:embed="rId5"/>
            <a:stretch>
              <a:fillRect/>
            </a:stretch>
          </p:blipFill>
          <p:spPr>
            <a:xfrm>
              <a:off x="4006908" y="2757218"/>
              <a:ext cx="1714953" cy="1720595"/>
            </a:xfrm>
            <a:prstGeom prst="rect">
              <a:avLst/>
            </a:prstGeom>
          </p:spPr>
        </p:pic>
        <p:sp>
          <p:nvSpPr>
            <p:cNvPr id="44" name="正方形/長方形 43">
              <a:extLst>
                <a:ext uri="{FF2B5EF4-FFF2-40B4-BE49-F238E27FC236}">
                  <a16:creationId xmlns:a16="http://schemas.microsoft.com/office/drawing/2014/main" id="{E4875244-473B-A245-BC35-88B4763B45B5}"/>
                </a:ext>
              </a:extLst>
            </p:cNvPr>
            <p:cNvSpPr/>
            <p:nvPr/>
          </p:nvSpPr>
          <p:spPr>
            <a:xfrm>
              <a:off x="4233442" y="2399527"/>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45" name="正方形/長方形 44">
            <a:extLst>
              <a:ext uri="{FF2B5EF4-FFF2-40B4-BE49-F238E27FC236}">
                <a16:creationId xmlns:a16="http://schemas.microsoft.com/office/drawing/2014/main" id="{BE23D04C-83E1-EB43-8135-4BD9D3F303F1}"/>
              </a:ext>
            </a:extLst>
          </p:cNvPr>
          <p:cNvSpPr/>
          <p:nvPr/>
        </p:nvSpPr>
        <p:spPr>
          <a:xfrm flipH="1">
            <a:off x="5324350" y="1412649"/>
            <a:ext cx="180192" cy="17357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descr="C:\Users\togashi\Documents\togashi\富樫研究\ICA18.PNG">
            <a:extLst>
              <a:ext uri="{FF2B5EF4-FFF2-40B4-BE49-F238E27FC236}">
                <a16:creationId xmlns:a16="http://schemas.microsoft.com/office/drawing/2014/main" id="{9ACB6119-EE77-9542-84D9-CE2337D22DD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82671" y="4354279"/>
            <a:ext cx="509828" cy="478459"/>
          </a:xfrm>
          <a:prstGeom prst="rect">
            <a:avLst/>
          </a:prstGeom>
          <a:noFill/>
          <a:ln>
            <a:noFill/>
          </a:ln>
        </p:spPr>
      </p:pic>
      <p:pic>
        <p:nvPicPr>
          <p:cNvPr id="55" name="図 54" descr="C:\Users\togashi\Documents\togashi\富樫研究\ICA40.PNG">
            <a:extLst>
              <a:ext uri="{FF2B5EF4-FFF2-40B4-BE49-F238E27FC236}">
                <a16:creationId xmlns:a16="http://schemas.microsoft.com/office/drawing/2014/main" id="{EDD7240C-B555-1843-A40E-D749E71755B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18292" y="4360094"/>
            <a:ext cx="509828" cy="465734"/>
          </a:xfrm>
          <a:prstGeom prst="rect">
            <a:avLst/>
          </a:prstGeom>
          <a:noFill/>
          <a:ln>
            <a:noFill/>
          </a:ln>
        </p:spPr>
      </p:pic>
      <p:pic>
        <p:nvPicPr>
          <p:cNvPr id="59" name="図 58">
            <a:extLst>
              <a:ext uri="{FF2B5EF4-FFF2-40B4-BE49-F238E27FC236}">
                <a16:creationId xmlns:a16="http://schemas.microsoft.com/office/drawing/2014/main" id="{5BF0FE58-9C0C-AF4C-8F2E-79D64C8DC3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47050" y="4366046"/>
            <a:ext cx="476190" cy="476190"/>
          </a:xfrm>
          <a:prstGeom prst="rect">
            <a:avLst/>
          </a:prstGeom>
        </p:spPr>
      </p:pic>
      <p:sp>
        <p:nvSpPr>
          <p:cNvPr id="51" name="正方形/長方形 50">
            <a:extLst>
              <a:ext uri="{FF2B5EF4-FFF2-40B4-BE49-F238E27FC236}">
                <a16:creationId xmlns:a16="http://schemas.microsoft.com/office/drawing/2014/main" id="{4BEA117E-A694-CA4C-933D-501823E11DB1}"/>
              </a:ext>
            </a:extLst>
          </p:cNvPr>
          <p:cNvSpPr/>
          <p:nvPr/>
        </p:nvSpPr>
        <p:spPr>
          <a:xfrm>
            <a:off x="377550" y="4873847"/>
            <a:ext cx="1207382"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52" name="正方形/長方形 51">
            <a:extLst>
              <a:ext uri="{FF2B5EF4-FFF2-40B4-BE49-F238E27FC236}">
                <a16:creationId xmlns:a16="http://schemas.microsoft.com/office/drawing/2014/main" id="{B7A83B23-8DC2-314F-B580-E912D49C2A32}"/>
              </a:ext>
            </a:extLst>
          </p:cNvPr>
          <p:cNvSpPr/>
          <p:nvPr/>
        </p:nvSpPr>
        <p:spPr>
          <a:xfrm>
            <a:off x="3726200" y="4873847"/>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61" name="カギ線コネクタ 60">
            <a:extLst>
              <a:ext uri="{FF2B5EF4-FFF2-40B4-BE49-F238E27FC236}">
                <a16:creationId xmlns:a16="http://schemas.microsoft.com/office/drawing/2014/main" id="{CFFFAAD4-3E8B-AB41-BA14-6B41213EC267}"/>
              </a:ext>
            </a:extLst>
          </p:cNvPr>
          <p:cNvCxnSpPr>
            <a:cxnSpLocks/>
            <a:stCxn id="41" idx="0"/>
            <a:endCxn id="45" idx="3"/>
          </p:cNvCxnSpPr>
          <p:nvPr/>
        </p:nvCxnSpPr>
        <p:spPr>
          <a:xfrm rot="5400000" flipH="1" flipV="1">
            <a:off x="3945902" y="1125273"/>
            <a:ext cx="1004283" cy="1752614"/>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A1CA5316-8469-634C-A519-F6638588F53D}"/>
              </a:ext>
            </a:extLst>
          </p:cNvPr>
          <p:cNvSpPr/>
          <p:nvPr/>
        </p:nvSpPr>
        <p:spPr>
          <a:xfrm>
            <a:off x="3538186" y="1451338"/>
            <a:ext cx="633508"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cs typeface="Tahoma" panose="020B0604030504040204" pitchFamily="34" charset="0"/>
              </a:rPr>
              <a:t>MSE</a:t>
            </a:r>
            <a:endParaRPr lang="ja-JP" altLang="en-US">
              <a:solidFill>
                <a:sysClr val="windowText" lastClr="000000"/>
              </a:solidFill>
              <a:latin typeface="Lucida Sans" panose="020B0602030504020204" pitchFamily="34" charset="0"/>
              <a:cs typeface="Tahoma" panose="020B0604030504040204" pitchFamily="34" charset="0"/>
            </a:endParaRPr>
          </a:p>
        </p:txBody>
      </p:sp>
      <p:sp>
        <p:nvSpPr>
          <p:cNvPr id="63" name="正方形/長方形 62">
            <a:extLst>
              <a:ext uri="{FF2B5EF4-FFF2-40B4-BE49-F238E27FC236}">
                <a16:creationId xmlns:a16="http://schemas.microsoft.com/office/drawing/2014/main" id="{7881CB5C-92F0-1D4E-964B-43B2FA2EF33F}"/>
              </a:ext>
            </a:extLst>
          </p:cNvPr>
          <p:cNvSpPr/>
          <p:nvPr/>
        </p:nvSpPr>
        <p:spPr>
          <a:xfrm>
            <a:off x="5144381" y="3339644"/>
            <a:ext cx="2654893"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基底</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1</a:t>
            </a: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個だけで再構成</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4" name="正方形/長方形 63">
            <a:extLst>
              <a:ext uri="{FF2B5EF4-FFF2-40B4-BE49-F238E27FC236}">
                <a16:creationId xmlns:a16="http://schemas.microsoft.com/office/drawing/2014/main" id="{1011AAD5-44E6-0C40-9400-3D471E17A3D4}"/>
              </a:ext>
            </a:extLst>
          </p:cNvPr>
          <p:cNvSpPr/>
          <p:nvPr/>
        </p:nvSpPr>
        <p:spPr>
          <a:xfrm>
            <a:off x="5101260" y="4356150"/>
            <a:ext cx="2735044"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最小</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MSE</a:t>
            </a: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の基底を除く</a:t>
            </a:r>
            <a:endPar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endParaRPr>
          </a:p>
        </p:txBody>
      </p:sp>
      <p:cxnSp>
        <p:nvCxnSpPr>
          <p:cNvPr id="65" name="直線矢印コネクタ 64">
            <a:extLst>
              <a:ext uri="{FF2B5EF4-FFF2-40B4-BE49-F238E27FC236}">
                <a16:creationId xmlns:a16="http://schemas.microsoft.com/office/drawing/2014/main" id="{CC76FBF1-41C3-F144-AD98-66E9787C6F7C}"/>
              </a:ext>
            </a:extLst>
          </p:cNvPr>
          <p:cNvCxnSpPr>
            <a:cxnSpLocks/>
            <a:stCxn id="63" idx="2"/>
            <a:endCxn id="64" idx="0"/>
          </p:cNvCxnSpPr>
          <p:nvPr/>
        </p:nvCxnSpPr>
        <p:spPr>
          <a:xfrm flipH="1">
            <a:off x="6468782" y="3739754"/>
            <a:ext cx="3046" cy="61639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151F0541-343F-4644-9FD8-8D1199818F5B}"/>
              </a:ext>
            </a:extLst>
          </p:cNvPr>
          <p:cNvCxnSpPr>
            <a:cxnSpLocks/>
          </p:cNvCxnSpPr>
          <p:nvPr/>
        </p:nvCxnSpPr>
        <p:spPr>
          <a:xfrm>
            <a:off x="6468782" y="4809164"/>
            <a:ext cx="10"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0269EB10-5E87-0445-8D16-5F2B5E073A31}"/>
              </a:ext>
            </a:extLst>
          </p:cNvPr>
          <p:cNvSpPr/>
          <p:nvPr/>
        </p:nvSpPr>
        <p:spPr>
          <a:xfrm>
            <a:off x="4500134" y="5285171"/>
            <a:ext cx="3937296"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除かれた基底と基底</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1</a:t>
            </a: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個で再構成</a:t>
            </a:r>
            <a:endParaRPr lang="ja-JP" altLang="en-US" sz="2000">
              <a:solidFill>
                <a:sysClr val="windowText" lastClr="000000"/>
              </a:solidFill>
              <a:latin typeface="Lucida Sans" panose="020B0602030504020204" pitchFamily="34" charset="0"/>
              <a:cs typeface="Tahoma" panose="020B0604030504040204" pitchFamily="34" charset="0"/>
            </a:endParaRPr>
          </a:p>
        </p:txBody>
      </p:sp>
      <p:cxnSp>
        <p:nvCxnSpPr>
          <p:cNvPr id="72" name="直線矢印コネクタ 71">
            <a:extLst>
              <a:ext uri="{FF2B5EF4-FFF2-40B4-BE49-F238E27FC236}">
                <a16:creationId xmlns:a16="http://schemas.microsoft.com/office/drawing/2014/main" id="{7C2B1A65-A29A-D84E-9FFB-495150B77536}"/>
              </a:ext>
            </a:extLst>
          </p:cNvPr>
          <p:cNvCxnSpPr>
            <a:cxnSpLocks/>
          </p:cNvCxnSpPr>
          <p:nvPr/>
        </p:nvCxnSpPr>
        <p:spPr>
          <a:xfrm flipV="1">
            <a:off x="7235487" y="4762403"/>
            <a:ext cx="0" cy="52276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CA9E79CE-0A97-A34E-91CE-5E5694891A73}"/>
              </a:ext>
            </a:extLst>
          </p:cNvPr>
          <p:cNvSpPr/>
          <p:nvPr/>
        </p:nvSpPr>
        <p:spPr>
          <a:xfrm>
            <a:off x="4447854" y="4362985"/>
            <a:ext cx="3989576" cy="1348892"/>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32" name="テキスト ボックス 31">
            <a:extLst>
              <a:ext uri="{FF2B5EF4-FFF2-40B4-BE49-F238E27FC236}">
                <a16:creationId xmlns:a16="http://schemas.microsoft.com/office/drawing/2014/main" id="{CF4F3F08-8005-B54B-B15E-D7567DDA7461}"/>
              </a:ext>
            </a:extLst>
          </p:cNvPr>
          <p:cNvSpPr txBox="1"/>
          <p:nvPr/>
        </p:nvSpPr>
        <p:spPr>
          <a:xfrm>
            <a:off x="3219907" y="4354279"/>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3" name="正方形/長方形 2">
            <a:extLst>
              <a:ext uri="{FF2B5EF4-FFF2-40B4-BE49-F238E27FC236}">
                <a16:creationId xmlns:a16="http://schemas.microsoft.com/office/drawing/2014/main" id="{E5A3BC69-6D72-4F43-B38E-5A395467915C}"/>
              </a:ext>
            </a:extLst>
          </p:cNvPr>
          <p:cNvSpPr/>
          <p:nvPr/>
        </p:nvSpPr>
        <p:spPr>
          <a:xfrm>
            <a:off x="6628435" y="2700778"/>
            <a:ext cx="205051" cy="236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3A80901C-E1F3-B247-9254-E736AE10ECD6}"/>
              </a:ext>
            </a:extLst>
          </p:cNvPr>
          <p:cNvSpPr/>
          <p:nvPr/>
        </p:nvSpPr>
        <p:spPr>
          <a:xfrm>
            <a:off x="6397911" y="2050907"/>
            <a:ext cx="220584" cy="224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FDCB0175-E4D6-674F-8752-84EC3CBFDDE2}"/>
              </a:ext>
            </a:extLst>
          </p:cNvPr>
          <p:cNvSpPr/>
          <p:nvPr/>
        </p:nvSpPr>
        <p:spPr>
          <a:xfrm>
            <a:off x="5308464" y="1363391"/>
            <a:ext cx="1752615" cy="1769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23077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par>
                                <p:cTn id="8" presetID="9"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dissolve">
                                      <p:cBhvr>
                                        <p:cTn id="10" dur="500"/>
                                        <p:tgtEl>
                                          <p:spTgt spid="65"/>
                                        </p:tgtEl>
                                      </p:cBhvr>
                                    </p:animEffect>
                                  </p:childTnLst>
                                </p:cTn>
                              </p:par>
                              <p:par>
                                <p:cTn id="11" presetID="9"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dissolve">
                                      <p:cBhvr>
                                        <p:cTn id="13" dur="500"/>
                                        <p:tgtEl>
                                          <p:spTgt spid="5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dissolve">
                                      <p:cBhvr>
                                        <p:cTn id="16" dur="500"/>
                                        <p:tgtEl>
                                          <p:spTgt spid="3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dissolve">
                                      <p:cBhvr>
                                        <p:cTn id="19" dur="500"/>
                                        <p:tgtEl>
                                          <p:spTgt spid="5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dissolve">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dissolve">
                                      <p:cBhvr>
                                        <p:cTn id="27" dur="500"/>
                                        <p:tgtEl>
                                          <p:spTgt spid="70"/>
                                        </p:tgtEl>
                                      </p:cBhvr>
                                    </p:animEffect>
                                  </p:childTnLst>
                                </p:cTn>
                              </p:par>
                              <p:par>
                                <p:cTn id="28" presetID="9" presetClass="entr" presetSubtype="0"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dissolve">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dissolve">
                                      <p:cBhvr>
                                        <p:cTn id="38" dur="500"/>
                                        <p:tgtEl>
                                          <p:spTgt spid="3"/>
                                        </p:tgtEl>
                                      </p:cBhvr>
                                    </p:animEffect>
                                  </p:childTnLst>
                                </p:cTn>
                              </p:par>
                              <p:par>
                                <p:cTn id="39" presetID="9"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dissolve">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dissolve">
                                      <p:cBhvr>
                                        <p:cTn id="46" dur="500"/>
                                        <p:tgtEl>
                                          <p:spTgt spid="11"/>
                                        </p:tgtEl>
                                      </p:cBhvr>
                                    </p:animEffect>
                                  </p:childTnLst>
                                </p:cTn>
                              </p:par>
                              <p:par>
                                <p:cTn id="47" presetID="9"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dissolve">
                                      <p:cBhvr>
                                        <p:cTn id="49" dur="500"/>
                                        <p:tgtEl>
                                          <p:spTgt spid="5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dissolve">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1" grpId="0"/>
      <p:bldP spid="52" grpId="0"/>
      <p:bldP spid="64" grpId="0"/>
      <p:bldP spid="70" grpId="0"/>
      <p:bldP spid="11" grpId="0" animBg="1"/>
      <p:bldP spid="32" grpId="0"/>
      <p:bldP spid="3" grpId="0" animBg="1"/>
      <p:bldP spid="34" grpId="0" animBg="1"/>
      <p:bldP spid="35"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35</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808177" y="5938971"/>
            <a:ext cx="7560608"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基底数に沿った</a:t>
            </a: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画像特徴の分類を行う</a:t>
            </a:r>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340988" y="2253777"/>
            <a:ext cx="3396416" cy="3396416"/>
          </a:xfrm>
          <a:prstGeom prst="rect">
            <a:avLst/>
          </a:prstGeom>
          <a:solidFill>
            <a:schemeClr val="tx1"/>
          </a:solidFill>
        </p:spPr>
      </p:pic>
      <p:sp>
        <p:nvSpPr>
          <p:cNvPr id="36" name="正方形/長方形 35">
            <a:extLst>
              <a:ext uri="{FF2B5EF4-FFF2-40B4-BE49-F238E27FC236}">
                <a16:creationId xmlns:a16="http://schemas.microsoft.com/office/drawing/2014/main" id="{6B3B251B-38A2-6D4B-8E7E-DA681EAE3A9C}"/>
              </a:ext>
            </a:extLst>
          </p:cNvPr>
          <p:cNvSpPr/>
          <p:nvPr/>
        </p:nvSpPr>
        <p:spPr>
          <a:xfrm>
            <a:off x="3641062" y="5135084"/>
            <a:ext cx="5408853" cy="523220"/>
          </a:xfrm>
          <a:prstGeom prst="rect">
            <a:avLst/>
          </a:prstGeom>
        </p:spPr>
        <p:txBody>
          <a:bodyPr wrap="none">
            <a:spAutoFit/>
          </a:bodyPr>
          <a:lstStyle/>
          <a:p>
            <a:pPr algn="ctr"/>
            <a:r>
              <a:rPr lang="ja-JP" altLang="en-US" sz="2800">
                <a:solidFill>
                  <a:srgbClr val="FF0000"/>
                </a:solidFill>
                <a:latin typeface="Lucida Sans" panose="020B0602030504020204" pitchFamily="34" charset="0"/>
                <a:cs typeface="Tahoma" panose="020B0604030504040204" pitchFamily="34" charset="0"/>
              </a:rPr>
              <a:t>基底数</a:t>
            </a:r>
            <a:r>
              <a:rPr lang="ja-JP" altLang="en-US" sz="2800">
                <a:solidFill>
                  <a:sysClr val="windowText" lastClr="000000"/>
                </a:solidFill>
                <a:latin typeface="Lucida Sans" panose="020B0602030504020204" pitchFamily="34" charset="0"/>
                <a:cs typeface="Tahoma" panose="020B0604030504040204" pitchFamily="34" charset="0"/>
              </a:rPr>
              <a:t>によって</a:t>
            </a:r>
            <a:r>
              <a:rPr lang="en-US" altLang="ja-JP" sz="28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領域特徴が異なる</a:t>
            </a:r>
          </a:p>
        </p:txBody>
      </p:sp>
      <p:pic>
        <p:nvPicPr>
          <p:cNvPr id="46" name="図 45">
            <a:extLst>
              <a:ext uri="{FF2B5EF4-FFF2-40B4-BE49-F238E27FC236}">
                <a16:creationId xmlns:a16="http://schemas.microsoft.com/office/drawing/2014/main" id="{6D155739-7FA9-204B-BA47-431FDEC5D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098" y="3761282"/>
            <a:ext cx="792985" cy="778049"/>
          </a:xfrm>
          <a:prstGeom prst="rect">
            <a:avLst/>
          </a:prstGeom>
          <a:ln w="28575">
            <a:solidFill>
              <a:srgbClr val="FF0000"/>
            </a:solidFill>
          </a:ln>
        </p:spPr>
      </p:pic>
      <p:sp>
        <p:nvSpPr>
          <p:cNvPr id="47" name="正方形/長方形 46">
            <a:extLst>
              <a:ext uri="{FF2B5EF4-FFF2-40B4-BE49-F238E27FC236}">
                <a16:creationId xmlns:a16="http://schemas.microsoft.com/office/drawing/2014/main" id="{77B5B205-7BF1-4243-B0E1-03BC4949AED9}"/>
              </a:ext>
            </a:extLst>
          </p:cNvPr>
          <p:cNvSpPr/>
          <p:nvPr/>
        </p:nvSpPr>
        <p:spPr>
          <a:xfrm>
            <a:off x="886240" y="5220561"/>
            <a:ext cx="117671" cy="117221"/>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 name="図 8">
            <a:extLst>
              <a:ext uri="{FF2B5EF4-FFF2-40B4-BE49-F238E27FC236}">
                <a16:creationId xmlns:a16="http://schemas.microsoft.com/office/drawing/2014/main" id="{894AD0E9-CC4C-5A43-901E-D2212B1E1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5104" y="2417014"/>
            <a:ext cx="812800" cy="812800"/>
          </a:xfrm>
          <a:prstGeom prst="rect">
            <a:avLst/>
          </a:prstGeom>
          <a:ln w="31750">
            <a:solidFill>
              <a:schemeClr val="accent5"/>
            </a:solidFill>
          </a:ln>
        </p:spPr>
      </p:pic>
      <p:sp>
        <p:nvSpPr>
          <p:cNvPr id="48" name="正方形/長方形 47">
            <a:extLst>
              <a:ext uri="{FF2B5EF4-FFF2-40B4-BE49-F238E27FC236}">
                <a16:creationId xmlns:a16="http://schemas.microsoft.com/office/drawing/2014/main" id="{CF83C960-8F8D-C94F-AFEB-A9F9DF0ED7AE}"/>
              </a:ext>
            </a:extLst>
          </p:cNvPr>
          <p:cNvSpPr/>
          <p:nvPr/>
        </p:nvSpPr>
        <p:spPr>
          <a:xfrm>
            <a:off x="340988" y="2243006"/>
            <a:ext cx="117671" cy="117221"/>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9" name="正方形/長方形 48">
            <a:extLst>
              <a:ext uri="{FF2B5EF4-FFF2-40B4-BE49-F238E27FC236}">
                <a16:creationId xmlns:a16="http://schemas.microsoft.com/office/drawing/2014/main" id="{A1FD878D-E7FC-DC43-99E5-27683805FA83}"/>
              </a:ext>
            </a:extLst>
          </p:cNvPr>
          <p:cNvSpPr/>
          <p:nvPr/>
        </p:nvSpPr>
        <p:spPr>
          <a:xfrm>
            <a:off x="4326496" y="2016904"/>
            <a:ext cx="1430200"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平坦な領域</a:t>
            </a:r>
          </a:p>
        </p:txBody>
      </p:sp>
      <p:sp>
        <p:nvSpPr>
          <p:cNvPr id="50" name="正方形/長方形 49">
            <a:extLst>
              <a:ext uri="{FF2B5EF4-FFF2-40B4-BE49-F238E27FC236}">
                <a16:creationId xmlns:a16="http://schemas.microsoft.com/office/drawing/2014/main" id="{377C3928-7C98-4F45-BBCE-D4A5AB485FD5}"/>
              </a:ext>
            </a:extLst>
          </p:cNvPr>
          <p:cNvSpPr/>
          <p:nvPr/>
        </p:nvSpPr>
        <p:spPr>
          <a:xfrm>
            <a:off x="4194159" y="3375482"/>
            <a:ext cx="1686679"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局所的な領域</a:t>
            </a:r>
          </a:p>
        </p:txBody>
      </p:sp>
      <p:sp>
        <p:nvSpPr>
          <p:cNvPr id="53" name="正方形/長方形 52">
            <a:extLst>
              <a:ext uri="{FF2B5EF4-FFF2-40B4-BE49-F238E27FC236}">
                <a16:creationId xmlns:a16="http://schemas.microsoft.com/office/drawing/2014/main" id="{199C1B69-4A12-004F-A39D-DC294FDDD68D}"/>
              </a:ext>
            </a:extLst>
          </p:cNvPr>
          <p:cNvSpPr/>
          <p:nvPr/>
        </p:nvSpPr>
        <p:spPr>
          <a:xfrm>
            <a:off x="6111339" y="2817475"/>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6" name="正方形/長方形 55">
            <a:extLst>
              <a:ext uri="{FF2B5EF4-FFF2-40B4-BE49-F238E27FC236}">
                <a16:creationId xmlns:a16="http://schemas.microsoft.com/office/drawing/2014/main" id="{198AF65B-107D-2C40-AFE1-C850AD07523B}"/>
              </a:ext>
            </a:extLst>
          </p:cNvPr>
          <p:cNvSpPr/>
          <p:nvPr/>
        </p:nvSpPr>
        <p:spPr>
          <a:xfrm>
            <a:off x="5894844" y="243775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a:t>
            </a:r>
            <a:r>
              <a:rPr lang="en-US" altLang="ja-JP" sz="2000" err="1">
                <a:solidFill>
                  <a:sysClr val="windowText" lastClr="000000"/>
                </a:solidFill>
                <a:latin typeface="Lucida Sans" panose="020B0602030504020204" pitchFamily="34" charset="0"/>
                <a:cs typeface="Tahoma" panose="020B0604030504040204" pitchFamily="34" charset="0"/>
              </a:rPr>
              <a:t>pel</a:t>
            </a:r>
            <a:r>
              <a:rPr lang="en-US" altLang="ja-JP" sz="2000">
                <a:solidFill>
                  <a:sysClr val="windowText" lastClr="000000"/>
                </a:solidFill>
                <a:latin typeface="Lucida Sans" panose="020B0602030504020204" pitchFamily="34" charset="0"/>
                <a:cs typeface="Tahoma" panose="020B0604030504040204" pitchFamily="34" charset="0"/>
              </a:rPr>
              <a:t>]</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7" name="正方形/長方形 56">
            <a:extLst>
              <a:ext uri="{FF2B5EF4-FFF2-40B4-BE49-F238E27FC236}">
                <a16:creationId xmlns:a16="http://schemas.microsoft.com/office/drawing/2014/main" id="{2F11B4BC-E74B-0141-90D9-CB082B7E310C}"/>
              </a:ext>
            </a:extLst>
          </p:cNvPr>
          <p:cNvSpPr/>
          <p:nvPr/>
        </p:nvSpPr>
        <p:spPr>
          <a:xfrm>
            <a:off x="5880838" y="373261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[bit/pel]</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8" name="正方形/長方形 57">
            <a:extLst>
              <a:ext uri="{FF2B5EF4-FFF2-40B4-BE49-F238E27FC236}">
                <a16:creationId xmlns:a16="http://schemas.microsoft.com/office/drawing/2014/main" id="{4929270A-8E3F-D84D-A95F-A7A783D4D879}"/>
              </a:ext>
            </a:extLst>
          </p:cNvPr>
          <p:cNvSpPr/>
          <p:nvPr/>
        </p:nvSpPr>
        <p:spPr>
          <a:xfrm>
            <a:off x="6097333" y="4141644"/>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9</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sp>
        <p:nvSpPr>
          <p:cNvPr id="18" name="正方形/長方形 17">
            <a:extLst>
              <a:ext uri="{FF2B5EF4-FFF2-40B4-BE49-F238E27FC236}">
                <a16:creationId xmlns:a16="http://schemas.microsoft.com/office/drawing/2014/main" id="{6E2B9CB1-822E-B24F-A47B-355BFC9A4A2A}"/>
              </a:ext>
            </a:extLst>
          </p:cNvPr>
          <p:cNvSpPr/>
          <p:nvPr/>
        </p:nvSpPr>
        <p:spPr>
          <a:xfrm>
            <a:off x="693606" y="1507799"/>
            <a:ext cx="8071440"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領域特徴によって保存に必要な基底の種類（数）が異なる</a:t>
            </a:r>
            <a:endParaRPr lang="en-US" altLang="ja-JP" sz="2400">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899255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36</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784577" y="5792128"/>
            <a:ext cx="7685940"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基底数でヒストグラムの特徴が異なる</a:t>
            </a:r>
          </a:p>
        </p:txBody>
      </p:sp>
      <p:sp>
        <p:nvSpPr>
          <p:cNvPr id="8" name="正方形/長方形 7">
            <a:extLst>
              <a:ext uri="{FF2B5EF4-FFF2-40B4-BE49-F238E27FC236}">
                <a16:creationId xmlns:a16="http://schemas.microsoft.com/office/drawing/2014/main" id="{92629679-5506-CE42-8959-6C9A36194B7F}"/>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pic>
        <p:nvPicPr>
          <p:cNvPr id="6" name="図 5">
            <a:extLst>
              <a:ext uri="{FF2B5EF4-FFF2-40B4-BE49-F238E27FC236}">
                <a16:creationId xmlns:a16="http://schemas.microsoft.com/office/drawing/2014/main" id="{613D99AC-C058-C54D-BD7F-6ADD2AB27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01" y="3030014"/>
            <a:ext cx="2900160" cy="2175120"/>
          </a:xfrm>
          <a:prstGeom prst="rect">
            <a:avLst/>
          </a:prstGeom>
        </p:spPr>
      </p:pic>
      <p:pic>
        <p:nvPicPr>
          <p:cNvPr id="9" name="図 8">
            <a:extLst>
              <a:ext uri="{FF2B5EF4-FFF2-40B4-BE49-F238E27FC236}">
                <a16:creationId xmlns:a16="http://schemas.microsoft.com/office/drawing/2014/main" id="{84A2FDB2-193C-4B47-B70A-89ECFA4E6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062" y="3030014"/>
            <a:ext cx="2900160" cy="2175120"/>
          </a:xfrm>
          <a:prstGeom prst="rect">
            <a:avLst/>
          </a:prstGeom>
        </p:spPr>
      </p:pic>
      <p:pic>
        <p:nvPicPr>
          <p:cNvPr id="11" name="図 10">
            <a:extLst>
              <a:ext uri="{FF2B5EF4-FFF2-40B4-BE49-F238E27FC236}">
                <a16:creationId xmlns:a16="http://schemas.microsoft.com/office/drawing/2014/main" id="{198DA326-C673-9548-8FE0-43440C6F73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222" y="3030013"/>
            <a:ext cx="2900161" cy="2175121"/>
          </a:xfrm>
          <a:prstGeom prst="rect">
            <a:avLst/>
          </a:prstGeom>
        </p:spPr>
      </p:pic>
      <p:sp>
        <p:nvSpPr>
          <p:cNvPr id="17" name="正方形/長方形 16">
            <a:extLst>
              <a:ext uri="{FF2B5EF4-FFF2-40B4-BE49-F238E27FC236}">
                <a16:creationId xmlns:a16="http://schemas.microsoft.com/office/drawing/2014/main" id="{026A1431-03E8-3041-BFE8-D5BBDF0F0D4B}"/>
              </a:ext>
            </a:extLst>
          </p:cNvPr>
          <p:cNvSpPr/>
          <p:nvPr/>
        </p:nvSpPr>
        <p:spPr>
          <a:xfrm>
            <a:off x="1046202" y="2613562"/>
            <a:ext cx="1345240" cy="523220"/>
          </a:xfrm>
          <a:prstGeom prst="rect">
            <a:avLst/>
          </a:prstGeom>
        </p:spPr>
        <p:txBody>
          <a:bodyPr wrap="none">
            <a:spAutoFit/>
          </a:bodyPr>
          <a:lstStyle/>
          <a:p>
            <a:pPr algn="ctr"/>
            <a:r>
              <a:rPr lang="ja-JP" altLang="en-US" sz="2000" dirty="0">
                <a:solidFill>
                  <a:sysClr val="windowText" lastClr="000000"/>
                </a:solidFill>
                <a:latin typeface="Lucida Sans" panose="020B0602030504020204" pitchFamily="34" charset="0"/>
                <a:cs typeface="Tahoma" panose="020B0604030504040204" pitchFamily="34" charset="0"/>
              </a:rPr>
              <a:t>基底数</a:t>
            </a:r>
            <a:r>
              <a:rPr lang="en-US" altLang="ja-JP" sz="2000" dirty="0">
                <a:solidFill>
                  <a:sysClr val="windowText" lastClr="000000"/>
                </a:solidFill>
                <a:latin typeface="Lucida Sans" panose="020B0602030504020204" pitchFamily="34" charset="0"/>
                <a:cs typeface="Tahoma" panose="020B0604030504040204" pitchFamily="34" charset="0"/>
              </a:rPr>
              <a:t>  </a:t>
            </a:r>
            <a:r>
              <a:rPr lang="en-US" altLang="ja-JP" sz="2800" dirty="0">
                <a:solidFill>
                  <a:sysClr val="windowText" lastClr="000000"/>
                </a:solidFill>
                <a:latin typeface="Lucida Sans" panose="020B0602030504020204" pitchFamily="34" charset="0"/>
                <a:cs typeface="Tahoma" panose="020B0604030504040204" pitchFamily="34" charset="0"/>
              </a:rPr>
              <a:t>2</a:t>
            </a:r>
            <a:endParaRPr lang="ja-JP" altLang="en-US" sz="2000" dirty="0">
              <a:solidFill>
                <a:sysClr val="windowText" lastClr="000000"/>
              </a:solidFill>
              <a:latin typeface="Lucida Sans" panose="020B0602030504020204" pitchFamily="34" charset="0"/>
              <a:cs typeface="Tahoma" panose="020B0604030504040204" pitchFamily="34" charset="0"/>
            </a:endParaRPr>
          </a:p>
        </p:txBody>
      </p:sp>
      <p:sp>
        <p:nvSpPr>
          <p:cNvPr id="18" name="正方形/長方形 17">
            <a:extLst>
              <a:ext uri="{FF2B5EF4-FFF2-40B4-BE49-F238E27FC236}">
                <a16:creationId xmlns:a16="http://schemas.microsoft.com/office/drawing/2014/main" id="{875C3FFA-2F4F-C34F-8F27-566B97FE8FCA}"/>
              </a:ext>
            </a:extLst>
          </p:cNvPr>
          <p:cNvSpPr/>
          <p:nvPr/>
        </p:nvSpPr>
        <p:spPr>
          <a:xfrm>
            <a:off x="3954927"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9" name="正方形/長方形 18">
            <a:extLst>
              <a:ext uri="{FF2B5EF4-FFF2-40B4-BE49-F238E27FC236}">
                <a16:creationId xmlns:a16="http://schemas.microsoft.com/office/drawing/2014/main" id="{CF03B471-9DDA-6145-B185-01D50DE7CF9C}"/>
              </a:ext>
            </a:extLst>
          </p:cNvPr>
          <p:cNvSpPr/>
          <p:nvPr/>
        </p:nvSpPr>
        <p:spPr>
          <a:xfrm>
            <a:off x="6741682" y="264022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4</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3" name="正方形/長方形 12">
            <a:extLst>
              <a:ext uri="{FF2B5EF4-FFF2-40B4-BE49-F238E27FC236}">
                <a16:creationId xmlns:a16="http://schemas.microsoft.com/office/drawing/2014/main" id="{FDDF8B69-5884-3547-90CD-1072847B518F}"/>
              </a:ext>
            </a:extLst>
          </p:cNvPr>
          <p:cNvSpPr/>
          <p:nvPr/>
        </p:nvSpPr>
        <p:spPr>
          <a:xfrm>
            <a:off x="784577" y="3163442"/>
            <a:ext cx="615245" cy="1748158"/>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3F63A56-385D-8149-B016-C30580AF1551}"/>
              </a:ext>
            </a:extLst>
          </p:cNvPr>
          <p:cNvSpPr/>
          <p:nvPr/>
        </p:nvSpPr>
        <p:spPr>
          <a:xfrm>
            <a:off x="1848679" y="3428999"/>
            <a:ext cx="437924" cy="148362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681CBF4-4D90-8A47-8F59-D9ED4C8072F0}"/>
              </a:ext>
            </a:extLst>
          </p:cNvPr>
          <p:cNvSpPr/>
          <p:nvPr/>
        </p:nvSpPr>
        <p:spPr>
          <a:xfrm>
            <a:off x="5186762" y="3191748"/>
            <a:ext cx="198037" cy="179990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BFF25CE-29A2-D84B-A098-26FA1DF5FD43}"/>
              </a:ext>
            </a:extLst>
          </p:cNvPr>
          <p:cNvSpPr/>
          <p:nvPr/>
        </p:nvSpPr>
        <p:spPr>
          <a:xfrm>
            <a:off x="3733938" y="3544711"/>
            <a:ext cx="198037" cy="139197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D55CB87-D27B-DF4C-80E5-5186CE7FC1BE}"/>
              </a:ext>
            </a:extLst>
          </p:cNvPr>
          <p:cNvSpPr/>
          <p:nvPr/>
        </p:nvSpPr>
        <p:spPr>
          <a:xfrm>
            <a:off x="7698540" y="3163442"/>
            <a:ext cx="492960"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3C99D01-F4A2-E34E-95A7-71C86ACD537C}"/>
              </a:ext>
            </a:extLst>
          </p:cNvPr>
          <p:cNvSpPr/>
          <p:nvPr/>
        </p:nvSpPr>
        <p:spPr>
          <a:xfrm>
            <a:off x="6632375" y="3165967"/>
            <a:ext cx="773362"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3671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3" grpId="0" animBg="1"/>
      <p:bldP spid="14" grpId="0" animBg="1"/>
      <p:bldP spid="16" grpId="0" animBg="1"/>
      <p:bldP spid="20" grpId="0" animBg="1"/>
      <p:bldP spid="21" grpId="0" animBg="1"/>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37</a:t>
            </a:fld>
            <a:endParaRPr lang="ja-JP" altLang="en-US"/>
          </a:p>
        </p:txBody>
      </p:sp>
      <p:pic>
        <p:nvPicPr>
          <p:cNvPr id="23" name="図 22">
            <a:extLst>
              <a:ext uri="{FF2B5EF4-FFF2-40B4-BE49-F238E27FC236}">
                <a16:creationId xmlns:a16="http://schemas.microsoft.com/office/drawing/2014/main" id="{6B199537-2F3D-4409-ADAC-1D99E106BF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12097" y="1405890"/>
            <a:ext cx="5393055" cy="4046220"/>
          </a:xfrm>
          <a:prstGeom prst="rect">
            <a:avLst/>
          </a:prstGeom>
          <a:noFill/>
          <a:ln>
            <a:noFill/>
          </a:ln>
        </p:spPr>
      </p:pic>
      <p:sp>
        <p:nvSpPr>
          <p:cNvPr id="3" name="テキスト ボックス 2">
            <a:extLst>
              <a:ext uri="{FF2B5EF4-FFF2-40B4-BE49-F238E27FC236}">
                <a16:creationId xmlns:a16="http://schemas.microsoft.com/office/drawing/2014/main" id="{7187D286-FC58-415D-A6BE-D63AB3289ADE}"/>
              </a:ext>
            </a:extLst>
          </p:cNvPr>
          <p:cNvSpPr txBox="1"/>
          <p:nvPr/>
        </p:nvSpPr>
        <p:spPr>
          <a:xfrm>
            <a:off x="3552400" y="5415898"/>
            <a:ext cx="1912447" cy="307777"/>
          </a:xfrm>
          <a:prstGeom prst="rect">
            <a:avLst/>
          </a:prstGeom>
          <a:noFill/>
        </p:spPr>
        <p:txBody>
          <a:bodyPr wrap="none" rtlCol="0">
            <a:spAutoFit/>
          </a:bodyPr>
          <a:lstStyle/>
          <a:p>
            <a:r>
              <a:rPr kumimoji="1" lang="en-US" altLang="ja-JP" sz="1400" dirty="0">
                <a:latin typeface="Century" panose="02040604050505020304" pitchFamily="18" charset="0"/>
              </a:rPr>
              <a:t>Number of ICA basis</a:t>
            </a:r>
            <a:endParaRPr kumimoji="1" lang="ja-JP" altLang="en-US" sz="1400" dirty="0">
              <a:latin typeface="Century" panose="02040604050505020304" pitchFamily="18" charset="0"/>
            </a:endParaRPr>
          </a:p>
        </p:txBody>
      </p:sp>
      <p:sp>
        <p:nvSpPr>
          <p:cNvPr id="24" name="テキスト ボックス 23">
            <a:extLst>
              <a:ext uri="{FF2B5EF4-FFF2-40B4-BE49-F238E27FC236}">
                <a16:creationId xmlns:a16="http://schemas.microsoft.com/office/drawing/2014/main" id="{C6415C69-33DA-49A1-A880-7EFE81115A2E}"/>
              </a:ext>
            </a:extLst>
          </p:cNvPr>
          <p:cNvSpPr txBox="1"/>
          <p:nvPr/>
        </p:nvSpPr>
        <p:spPr>
          <a:xfrm rot="16200000">
            <a:off x="747656" y="3211031"/>
            <a:ext cx="2074607" cy="307777"/>
          </a:xfrm>
          <a:prstGeom prst="rect">
            <a:avLst/>
          </a:prstGeom>
          <a:noFill/>
        </p:spPr>
        <p:txBody>
          <a:bodyPr wrap="none" rtlCol="0">
            <a:spAutoFit/>
          </a:bodyPr>
          <a:lstStyle/>
          <a:p>
            <a:r>
              <a:rPr kumimoji="1" lang="en-US" altLang="ja-JP" sz="1400" dirty="0">
                <a:latin typeface="Century" panose="02040604050505020304" pitchFamily="18" charset="0"/>
              </a:rPr>
              <a:t>Number of small areas</a:t>
            </a:r>
            <a:endParaRPr kumimoji="1" lang="ja-JP" altLang="en-US" sz="1400" dirty="0">
              <a:latin typeface="Century" panose="02040604050505020304" pitchFamily="18" charset="0"/>
            </a:endParaRPr>
          </a:p>
        </p:txBody>
      </p:sp>
    </p:spTree>
    <p:extLst>
      <p:ext uri="{BB962C8B-B14F-4D97-AF65-F5344CB8AC3E}">
        <p14:creationId xmlns:p14="http://schemas.microsoft.com/office/powerpoint/2010/main" val="3842559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図 7" descr="グラフ, ヒストグラム&#10;&#10;自動的に生成された説明">
            <a:extLst>
              <a:ext uri="{FF2B5EF4-FFF2-40B4-BE49-F238E27FC236}">
                <a16:creationId xmlns:a16="http://schemas.microsoft.com/office/drawing/2014/main" id="{1491C3D3-12E3-4988-A613-42684B19D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381" y="1143285"/>
            <a:ext cx="6095238" cy="4571429"/>
          </a:xfrm>
          <a:prstGeom prst="rect">
            <a:avLst/>
          </a:prstGeom>
        </p:spPr>
      </p:pic>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38</a:t>
            </a:fld>
            <a:endParaRPr lang="ja-JP" altLang="en-US"/>
          </a:p>
        </p:txBody>
      </p:sp>
      <p:sp>
        <p:nvSpPr>
          <p:cNvPr id="3" name="テキスト ボックス 2">
            <a:extLst>
              <a:ext uri="{FF2B5EF4-FFF2-40B4-BE49-F238E27FC236}">
                <a16:creationId xmlns:a16="http://schemas.microsoft.com/office/drawing/2014/main" id="{7187D286-FC58-415D-A6BE-D63AB3289ADE}"/>
              </a:ext>
            </a:extLst>
          </p:cNvPr>
          <p:cNvSpPr txBox="1"/>
          <p:nvPr/>
        </p:nvSpPr>
        <p:spPr>
          <a:xfrm>
            <a:off x="3615776" y="5660926"/>
            <a:ext cx="1912447" cy="307777"/>
          </a:xfrm>
          <a:prstGeom prst="rect">
            <a:avLst/>
          </a:prstGeom>
          <a:noFill/>
        </p:spPr>
        <p:txBody>
          <a:bodyPr wrap="none" rtlCol="0">
            <a:spAutoFit/>
          </a:bodyPr>
          <a:lstStyle/>
          <a:p>
            <a:r>
              <a:rPr kumimoji="1" lang="en-US" altLang="ja-JP" sz="1400" dirty="0">
                <a:latin typeface="Century" panose="02040604050505020304" pitchFamily="18" charset="0"/>
              </a:rPr>
              <a:t>Number of ICA basis</a:t>
            </a:r>
            <a:endParaRPr kumimoji="1" lang="ja-JP" altLang="en-US" sz="1400" dirty="0">
              <a:latin typeface="Century" panose="02040604050505020304" pitchFamily="18" charset="0"/>
            </a:endParaRPr>
          </a:p>
        </p:txBody>
      </p:sp>
      <p:sp>
        <p:nvSpPr>
          <p:cNvPr id="24" name="テキスト ボックス 23">
            <a:extLst>
              <a:ext uri="{FF2B5EF4-FFF2-40B4-BE49-F238E27FC236}">
                <a16:creationId xmlns:a16="http://schemas.microsoft.com/office/drawing/2014/main" id="{C6415C69-33DA-49A1-A880-7EFE81115A2E}"/>
              </a:ext>
            </a:extLst>
          </p:cNvPr>
          <p:cNvSpPr txBox="1"/>
          <p:nvPr/>
        </p:nvSpPr>
        <p:spPr>
          <a:xfrm rot="16200000">
            <a:off x="562831" y="3123482"/>
            <a:ext cx="2074607" cy="307777"/>
          </a:xfrm>
          <a:prstGeom prst="rect">
            <a:avLst/>
          </a:prstGeom>
          <a:noFill/>
        </p:spPr>
        <p:txBody>
          <a:bodyPr wrap="none" rtlCol="0">
            <a:spAutoFit/>
          </a:bodyPr>
          <a:lstStyle/>
          <a:p>
            <a:r>
              <a:rPr kumimoji="1" lang="en-US" altLang="ja-JP" sz="1400" dirty="0">
                <a:latin typeface="Century" panose="02040604050505020304" pitchFamily="18" charset="0"/>
              </a:rPr>
              <a:t>Number of small areas</a:t>
            </a:r>
            <a:endParaRPr kumimoji="1" lang="ja-JP" altLang="en-US" sz="1400" dirty="0">
              <a:latin typeface="Century" panose="02040604050505020304" pitchFamily="18" charset="0"/>
            </a:endParaRPr>
          </a:p>
        </p:txBody>
      </p:sp>
    </p:spTree>
    <p:extLst>
      <p:ext uri="{BB962C8B-B14F-4D97-AF65-F5344CB8AC3E}">
        <p14:creationId xmlns:p14="http://schemas.microsoft.com/office/powerpoint/2010/main" val="423875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39</a:t>
            </a:fld>
            <a:endParaRPr lang="ja-JP" altLang="en-US"/>
          </a:p>
        </p:txBody>
      </p:sp>
      <p:pic>
        <p:nvPicPr>
          <p:cNvPr id="23" name="図 22">
            <a:extLst>
              <a:ext uri="{FF2B5EF4-FFF2-40B4-BE49-F238E27FC236}">
                <a16:creationId xmlns:a16="http://schemas.microsoft.com/office/drawing/2014/main" id="{6B199537-2F3D-4409-ADAC-1D99E106BF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12097" y="1405890"/>
            <a:ext cx="5393055" cy="4046220"/>
          </a:xfrm>
          <a:prstGeom prst="rect">
            <a:avLst/>
          </a:prstGeom>
          <a:noFill/>
          <a:ln>
            <a:noFill/>
          </a:ln>
        </p:spPr>
      </p:pic>
      <p:sp>
        <p:nvSpPr>
          <p:cNvPr id="3" name="テキスト ボックス 2">
            <a:extLst>
              <a:ext uri="{FF2B5EF4-FFF2-40B4-BE49-F238E27FC236}">
                <a16:creationId xmlns:a16="http://schemas.microsoft.com/office/drawing/2014/main" id="{7187D286-FC58-415D-A6BE-D63AB3289ADE}"/>
              </a:ext>
            </a:extLst>
          </p:cNvPr>
          <p:cNvSpPr txBox="1"/>
          <p:nvPr/>
        </p:nvSpPr>
        <p:spPr>
          <a:xfrm>
            <a:off x="3552400" y="5415898"/>
            <a:ext cx="1912447" cy="307777"/>
          </a:xfrm>
          <a:prstGeom prst="rect">
            <a:avLst/>
          </a:prstGeom>
          <a:noFill/>
        </p:spPr>
        <p:txBody>
          <a:bodyPr wrap="none" rtlCol="0">
            <a:spAutoFit/>
          </a:bodyPr>
          <a:lstStyle/>
          <a:p>
            <a:r>
              <a:rPr kumimoji="1" lang="en-US" altLang="ja-JP" sz="1400" dirty="0">
                <a:latin typeface="Century" panose="02040604050505020304" pitchFamily="18" charset="0"/>
              </a:rPr>
              <a:t>Number of ICA basis</a:t>
            </a:r>
            <a:endParaRPr kumimoji="1" lang="ja-JP" altLang="en-US" sz="1400" dirty="0">
              <a:latin typeface="Century" panose="02040604050505020304" pitchFamily="18" charset="0"/>
            </a:endParaRPr>
          </a:p>
        </p:txBody>
      </p:sp>
      <p:sp>
        <p:nvSpPr>
          <p:cNvPr id="24" name="テキスト ボックス 23">
            <a:extLst>
              <a:ext uri="{FF2B5EF4-FFF2-40B4-BE49-F238E27FC236}">
                <a16:creationId xmlns:a16="http://schemas.microsoft.com/office/drawing/2014/main" id="{C6415C69-33DA-49A1-A880-7EFE81115A2E}"/>
              </a:ext>
            </a:extLst>
          </p:cNvPr>
          <p:cNvSpPr txBox="1"/>
          <p:nvPr/>
        </p:nvSpPr>
        <p:spPr>
          <a:xfrm rot="16200000">
            <a:off x="747656" y="3211031"/>
            <a:ext cx="2074607" cy="307777"/>
          </a:xfrm>
          <a:prstGeom prst="rect">
            <a:avLst/>
          </a:prstGeom>
          <a:noFill/>
        </p:spPr>
        <p:txBody>
          <a:bodyPr wrap="none" rtlCol="0">
            <a:spAutoFit/>
          </a:bodyPr>
          <a:lstStyle/>
          <a:p>
            <a:r>
              <a:rPr kumimoji="1" lang="en-US" altLang="ja-JP" sz="1400" dirty="0">
                <a:latin typeface="Century" panose="02040604050505020304" pitchFamily="18" charset="0"/>
              </a:rPr>
              <a:t>Number of small areas</a:t>
            </a:r>
            <a:endParaRPr kumimoji="1" lang="ja-JP" altLang="en-US" sz="1400" dirty="0">
              <a:latin typeface="Century" panose="02040604050505020304" pitchFamily="18" charset="0"/>
            </a:endParaRPr>
          </a:p>
        </p:txBody>
      </p:sp>
    </p:spTree>
    <p:extLst>
      <p:ext uri="{BB962C8B-B14F-4D97-AF65-F5344CB8AC3E}">
        <p14:creationId xmlns:p14="http://schemas.microsoft.com/office/powerpoint/2010/main" val="2654239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latin typeface="HG創英角ｺﾞｼｯｸUB" panose="020B0909000000000000" pitchFamily="49" charset="-128"/>
                <a:ea typeface="HG創英角ｺﾞｼｯｸUB" panose="020B0909000000000000" pitchFamily="49" charset="-128"/>
              </a:rPr>
              <a:t>背景</a:t>
            </a:r>
          </a:p>
        </p:txBody>
      </p:sp>
      <p:sp>
        <p:nvSpPr>
          <p:cNvPr id="3" name="コンテンツ プレースホルダー 2"/>
          <p:cNvSpPr>
            <a:spLocks noGrp="1"/>
          </p:cNvSpPr>
          <p:nvPr>
            <p:ph idx="1"/>
          </p:nvPr>
        </p:nvSpPr>
        <p:spPr/>
        <p:txBody>
          <a:bodyPr/>
          <a:lstStyle/>
          <a:p>
            <a:r>
              <a:rPr lang="en-US" altLang="ja-JP"/>
              <a:t> </a:t>
            </a:r>
            <a:r>
              <a:rPr lang="ja-JP" altLang="en-US"/>
              <a:t>画像符号化：</a:t>
            </a:r>
            <a:endParaRPr lang="en-US" altLang="ja-JP"/>
          </a:p>
          <a:p>
            <a:endParaRPr lang="en-US" altLang="ja-JP"/>
          </a:p>
          <a:p>
            <a:endParaRPr kumimoji="1" lang="en-US" altLang="ja-JP"/>
          </a:p>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4</a:t>
            </a:fld>
            <a:endParaRPr kumimoji="1" lang="ja-JP" altLang="en-US"/>
          </a:p>
        </p:txBody>
      </p:sp>
      <p:sp>
        <p:nvSpPr>
          <p:cNvPr id="14" name="正方形/長方形 13"/>
          <p:cNvSpPr/>
          <p:nvPr/>
        </p:nvSpPr>
        <p:spPr>
          <a:xfrm>
            <a:off x="184972" y="1241716"/>
            <a:ext cx="8780406" cy="461665"/>
          </a:xfrm>
          <a:prstGeom prst="rect">
            <a:avLst/>
          </a:prstGeom>
        </p:spPr>
        <p:txBody>
          <a:bodyPr wrap="square">
            <a:spAutoFit/>
          </a:bodyPr>
          <a:lstStyle/>
          <a:p>
            <a:r>
              <a:rPr lang="ja-JP" altLang="en-US" sz="2400">
                <a:latin typeface="ＭＳ ゴシック" panose="020B0609070205080204" pitchFamily="49" charset="-128"/>
                <a:ea typeface="ＭＳ ゴシック" panose="020B0609070205080204" pitchFamily="49" charset="-128"/>
              </a:rPr>
              <a:t>　画像を効率よく伝送・蓄積するために情報を圧縮する技術</a:t>
            </a:r>
            <a:endParaRPr lang="en-US" altLang="ja-JP" sz="2400">
              <a:latin typeface="ＭＳ ゴシック" panose="020B0609070205080204" pitchFamily="49" charset="-128"/>
              <a:ea typeface="ＭＳ ゴシック" panose="020B0609070205080204" pitchFamily="49" charset="-128"/>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95" y="2372802"/>
            <a:ext cx="2438400" cy="2438400"/>
          </a:xfrm>
          <a:prstGeom prst="rect">
            <a:avLst/>
          </a:prstGeom>
        </p:spPr>
      </p:pic>
      <p:sp>
        <p:nvSpPr>
          <p:cNvPr id="16" name="正方形/長方形 15"/>
          <p:cNvSpPr/>
          <p:nvPr/>
        </p:nvSpPr>
        <p:spPr>
          <a:xfrm>
            <a:off x="1408895" y="4823754"/>
            <a:ext cx="2438399" cy="400110"/>
          </a:xfrm>
          <a:prstGeom prst="rect">
            <a:avLst/>
          </a:prstGeom>
        </p:spPr>
        <p:txBody>
          <a:bodyPr wrap="square">
            <a:spAutoFit/>
          </a:bodyPr>
          <a:lstStyle/>
          <a:p>
            <a:pPr algn="ctr"/>
            <a:r>
              <a:rPr lang="ja-JP" altLang="en-US" sz="2000">
                <a:latin typeface="Tahoma" panose="020B0604030504040204" pitchFamily="34" charset="0"/>
                <a:cs typeface="Tahoma" panose="020B0604030504040204" pitchFamily="34" charset="0"/>
              </a:rPr>
              <a:t>原画像</a:t>
            </a:r>
            <a:r>
              <a:rPr lang="en-US" altLang="ja-JP" sz="2000">
                <a:latin typeface="Tahoma" panose="020B0604030504040204" pitchFamily="34" charset="0"/>
                <a:ea typeface="Tahoma" panose="020B0604030504040204" pitchFamily="34" charset="0"/>
                <a:cs typeface="Tahoma" panose="020B0604030504040204" pitchFamily="34" charset="0"/>
              </a:rPr>
              <a:t>(66KB)</a:t>
            </a:r>
            <a:endParaRPr lang="ja-JP" altLang="en-US" sz="2000">
              <a:latin typeface="Tahoma" panose="020B0604030504040204" pitchFamily="34" charset="0"/>
              <a:cs typeface="Tahoma" panose="020B0604030504040204" pitchFamily="34" charset="0"/>
            </a:endParaRPr>
          </a:p>
        </p:txBody>
      </p:sp>
      <p:sp>
        <p:nvSpPr>
          <p:cNvPr id="17" name="正方形/長方形 16"/>
          <p:cNvSpPr/>
          <p:nvPr/>
        </p:nvSpPr>
        <p:spPr>
          <a:xfrm>
            <a:off x="5343593" y="4823754"/>
            <a:ext cx="2438400" cy="400110"/>
          </a:xfrm>
          <a:prstGeom prst="rect">
            <a:avLst/>
          </a:prstGeom>
        </p:spPr>
        <p:txBody>
          <a:bodyPr wrap="square">
            <a:spAutoFit/>
          </a:bodyPr>
          <a:lstStyle/>
          <a:p>
            <a:pPr algn="ctr"/>
            <a:r>
              <a:rPr lang="en-US" altLang="ja-JP" sz="2000">
                <a:latin typeface="Tahoma" panose="020B0604030504040204" pitchFamily="34" charset="0"/>
                <a:ea typeface="Tahoma" panose="020B0604030504040204" pitchFamily="34" charset="0"/>
                <a:cs typeface="Tahoma" panose="020B0604030504040204" pitchFamily="34" charset="0"/>
              </a:rPr>
              <a:t>JPEG</a:t>
            </a:r>
            <a:r>
              <a:rPr lang="ja-JP" altLang="en-US" sz="2000">
                <a:latin typeface="Tahoma" panose="020B0604030504040204" pitchFamily="34" charset="0"/>
                <a:cs typeface="Tahoma" panose="020B0604030504040204" pitchFamily="34" charset="0"/>
              </a:rPr>
              <a:t>画像</a:t>
            </a:r>
            <a:r>
              <a:rPr lang="en-US" altLang="ja-JP" sz="2000">
                <a:latin typeface="Tahoma" panose="020B0604030504040204" pitchFamily="34" charset="0"/>
                <a:ea typeface="Tahoma" panose="020B0604030504040204" pitchFamily="34" charset="0"/>
                <a:cs typeface="Tahoma" panose="020B0604030504040204" pitchFamily="34" charset="0"/>
              </a:rPr>
              <a:t>(8.27KB)</a:t>
            </a:r>
            <a:endParaRPr lang="ja-JP" altLang="en-US" sz="2000">
              <a:latin typeface="Tahoma" panose="020B0604030504040204" pitchFamily="34" charset="0"/>
              <a:cs typeface="Tahoma" panose="020B0604030504040204" pitchFamily="34" charset="0"/>
            </a:endParaRPr>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3593" y="2353863"/>
            <a:ext cx="2438400" cy="2438400"/>
          </a:xfrm>
          <a:prstGeom prst="rect">
            <a:avLst/>
          </a:prstGeom>
        </p:spPr>
      </p:pic>
      <p:sp>
        <p:nvSpPr>
          <p:cNvPr id="19" name="正方形/長方形 18"/>
          <p:cNvSpPr/>
          <p:nvPr/>
        </p:nvSpPr>
        <p:spPr>
          <a:xfrm>
            <a:off x="4195334" y="3015778"/>
            <a:ext cx="800219" cy="461665"/>
          </a:xfrm>
          <a:prstGeom prst="rect">
            <a:avLst/>
          </a:prstGeom>
        </p:spPr>
        <p:txBody>
          <a:bodyPr wrap="none">
            <a:spAutoFit/>
          </a:bodyPr>
          <a:lstStyle/>
          <a:p>
            <a:r>
              <a:rPr lang="ja-JP" altLang="en-US" sz="2400">
                <a:latin typeface="Times New Roman" panose="02020603050405020304" pitchFamily="18" charset="0"/>
                <a:cs typeface="Times New Roman" panose="02020603050405020304" pitchFamily="18" charset="0"/>
              </a:rPr>
              <a:t>圧縮</a:t>
            </a:r>
            <a:endParaRPr lang="ja-JP" altLang="en-US" sz="2400"/>
          </a:p>
        </p:txBody>
      </p:sp>
      <p:cxnSp>
        <p:nvCxnSpPr>
          <p:cNvPr id="20" name="直線矢印コネクタ 19"/>
          <p:cNvCxnSpPr/>
          <p:nvPr/>
        </p:nvCxnSpPr>
        <p:spPr>
          <a:xfrm>
            <a:off x="4195334" y="3671183"/>
            <a:ext cx="83618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40130" y="5589841"/>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40130" y="5760675"/>
            <a:ext cx="8725248" cy="400110"/>
          </a:xfrm>
          <a:prstGeom prst="rect">
            <a:avLst/>
          </a:prstGeom>
          <a:ln>
            <a:noFill/>
          </a:ln>
        </p:spPr>
        <p:txBody>
          <a:bodyPr wrap="square">
            <a:spAutoFit/>
          </a:bodyPr>
          <a:lstStyle/>
          <a:p>
            <a:pPr algn="ctr"/>
            <a:r>
              <a:rPr lang="ja-JP" altLang="en-US" sz="2000">
                <a:solidFill>
                  <a:schemeClr val="bg1"/>
                </a:solidFill>
                <a:latin typeface="Lucida Sans" panose="020B0602030504020204" pitchFamily="34" charset="0"/>
                <a:cs typeface="Tahoma" panose="020B0604030504040204" pitchFamily="34" charset="0"/>
              </a:rPr>
              <a:t>国際標準方式</a:t>
            </a:r>
            <a:r>
              <a:rPr lang="en-US" altLang="ja-JP" sz="2000">
                <a:solidFill>
                  <a:schemeClr val="bg1"/>
                </a:solidFill>
                <a:latin typeface="Lucida Sans" panose="020B0602030504020204" pitchFamily="34" charset="0"/>
                <a:ea typeface="Tahoma" panose="020B0604030504040204" pitchFamily="34" charset="0"/>
                <a:cs typeface="Tahoma" panose="020B0604030504040204" pitchFamily="34" charset="0"/>
              </a:rPr>
              <a:t>JPEG</a:t>
            </a:r>
            <a:r>
              <a:rPr lang="ja-JP" altLang="en-US" sz="2000">
                <a:solidFill>
                  <a:schemeClr val="bg1"/>
                </a:solidFill>
                <a:latin typeface="Lucida Sans" panose="020B0602030504020204" pitchFamily="34" charset="0"/>
                <a:cs typeface="Tahoma" panose="020B0604030504040204" pitchFamily="34" charset="0"/>
              </a:rPr>
              <a:t>で採用されている</a:t>
            </a:r>
            <a:r>
              <a:rPr lang="ja-JP" altLang="en-US" sz="2000">
                <a:solidFill>
                  <a:srgbClr val="FF0000"/>
                </a:solidFill>
                <a:latin typeface="Lucida Sans" panose="020B0602030504020204" pitchFamily="34" charset="0"/>
                <a:cs typeface="Tahoma" panose="020B0604030504040204" pitchFamily="34" charset="0"/>
              </a:rPr>
              <a:t>離散コサイン変換（</a:t>
            </a:r>
            <a:r>
              <a:rPr lang="en-US" altLang="ja-JP" sz="2000">
                <a:solidFill>
                  <a:srgbClr val="FF0000"/>
                </a:solidFill>
                <a:latin typeface="Lucida Sans" panose="020B0602030504020204" pitchFamily="34" charset="0"/>
                <a:ea typeface="Tahoma" panose="020B0604030504040204" pitchFamily="34" charset="0"/>
                <a:cs typeface="Tahoma" panose="020B0604030504040204" pitchFamily="34" charset="0"/>
              </a:rPr>
              <a:t>DCT</a:t>
            </a:r>
            <a:r>
              <a:rPr lang="ja-JP" altLang="en-US" sz="2000">
                <a:solidFill>
                  <a:srgbClr val="FF0000"/>
                </a:solidFill>
                <a:latin typeface="Lucida Sans" panose="020B0602030504020204" pitchFamily="34" charset="0"/>
                <a:cs typeface="Tahoma" panose="020B0604030504040204" pitchFamily="34" charset="0"/>
              </a:rPr>
              <a:t>）</a:t>
            </a:r>
            <a:r>
              <a:rPr lang="ja-JP" altLang="en-US" sz="2000">
                <a:solidFill>
                  <a:schemeClr val="bg1"/>
                </a:solidFill>
                <a:latin typeface="Lucida Sans" panose="020B0602030504020204" pitchFamily="34" charset="0"/>
                <a:cs typeface="Tahoma" panose="020B0604030504040204" pitchFamily="34" charset="0"/>
              </a:rPr>
              <a:t>という技術がある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0" name="Picture 2" descr="C:\Users\kawamura\study\ゼミ\DCT_block.bmp">
            <a:extLst>
              <a:ext uri="{FF2B5EF4-FFF2-40B4-BE49-F238E27FC236}">
                <a16:creationId xmlns:a16="http://schemas.microsoft.com/office/drawing/2014/main" id="{F2BC6E80-AB4F-004A-9EC7-876EE9169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682" y="1521767"/>
            <a:ext cx="1122719" cy="112271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C:\Users\kawamura\study\ゼミ\ICA_block.bmp">
            <a:extLst>
              <a:ext uri="{FF2B5EF4-FFF2-40B4-BE49-F238E27FC236}">
                <a16:creationId xmlns:a16="http://schemas.microsoft.com/office/drawing/2014/main" id="{13EE8DAB-2DF0-DC4D-884F-CD2C6C8BB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401" y="3180585"/>
            <a:ext cx="1122334" cy="1122334"/>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40</a:t>
            </a:fld>
            <a:endParaRPr lang="ja-JP" altLang="en-US"/>
          </a:p>
        </p:txBody>
      </p:sp>
      <p:sp>
        <p:nvSpPr>
          <p:cNvPr id="6" name="タイトル 5"/>
          <p:cNvSpPr>
            <a:spLocks noGrp="1"/>
          </p:cNvSpPr>
          <p:nvPr>
            <p:ph type="title"/>
          </p:nvPr>
        </p:nvSpPr>
        <p:spPr/>
        <p:txBody>
          <a:bodyPr>
            <a:normAutofit fontScale="90000"/>
          </a:bodyPr>
          <a:lstStyle/>
          <a:p>
            <a:r>
              <a:rPr lang="ja-JP" altLang="en-US"/>
              <a:t>まとめ</a:t>
            </a:r>
          </a:p>
        </p:txBody>
      </p:sp>
      <p:grpSp>
        <p:nvGrpSpPr>
          <p:cNvPr id="11" name="グループ化 10">
            <a:extLst>
              <a:ext uri="{FF2B5EF4-FFF2-40B4-BE49-F238E27FC236}">
                <a16:creationId xmlns:a16="http://schemas.microsoft.com/office/drawing/2014/main" id="{AEBD1FAB-FDB8-2747-A83F-1031BD11F1B0}"/>
              </a:ext>
            </a:extLst>
          </p:cNvPr>
          <p:cNvGrpSpPr/>
          <p:nvPr/>
        </p:nvGrpSpPr>
        <p:grpSpPr>
          <a:xfrm>
            <a:off x="570397" y="1431887"/>
            <a:ext cx="8095261" cy="5115118"/>
            <a:chOff x="860425" y="1695163"/>
            <a:chExt cx="7159625" cy="4287815"/>
          </a:xfrm>
        </p:grpSpPr>
        <p:sp>
          <p:nvSpPr>
            <p:cNvPr id="5" name="テキストボックス 4"/>
            <p:cNvSpPr txBox="1"/>
            <p:nvPr/>
          </p:nvSpPr>
          <p:spPr>
            <a:xfrm>
              <a:off x="1236027" y="1695163"/>
              <a:ext cx="1218564" cy="283797"/>
            </a:xfrm>
            <a:prstGeom prst="rect">
              <a:avLst/>
            </a:prstGeom>
            <a:noFill/>
          </p:spPr>
          <p:txBody>
            <a:bodyPr wrap="square" rtlCol="0">
              <a:spAutoFit/>
            </a:bodyPr>
            <a:lstStyle/>
            <a:p>
              <a:pPr algn="ctr"/>
              <a:r>
                <a:rPr lang="ja-JP" altLang="en-US" sz="1600">
                  <a:latin typeface="Times New Roman" panose="02020603050405020304" pitchFamily="18" charset="0"/>
                  <a:cs typeface="Times New Roman" panose="02020603050405020304" pitchFamily="18" charset="0"/>
                </a:rPr>
                <a:t>入力画像</a:t>
              </a:r>
              <a:endParaRPr lang="en-US" altLang="ja-JP" sz="1600">
                <a:latin typeface="Times New Roman" panose="02020603050405020304" pitchFamily="18" charset="0"/>
                <a:cs typeface="Times New Roman" panose="02020603050405020304" pitchFamily="18" charset="0"/>
              </a:endParaRPr>
            </a:p>
          </p:txBody>
        </p:sp>
        <p:sp>
          <p:nvSpPr>
            <p:cNvPr id="13" name="四角形 12"/>
            <p:cNvSpPr/>
            <p:nvPr/>
          </p:nvSpPr>
          <p:spPr>
            <a:xfrm>
              <a:off x="860425" y="4775073"/>
              <a:ext cx="2125345" cy="91440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5" name="グループ化 14"/>
            <p:cNvGrpSpPr/>
            <p:nvPr/>
          </p:nvGrpSpPr>
          <p:grpSpPr>
            <a:xfrm>
              <a:off x="3689350" y="1770253"/>
              <a:ext cx="1049655" cy="938530"/>
              <a:chOff x="324" y="1367"/>
              <a:chExt cx="1653" cy="1478"/>
            </a:xfrm>
          </p:grpSpPr>
          <p:sp>
            <p:nvSpPr>
              <p:cNvPr id="16" name="四角形 15"/>
              <p:cNvSpPr/>
              <p:nvPr/>
            </p:nvSpPr>
            <p:spPr>
              <a:xfrm>
                <a:off x="365" y="1367"/>
                <a:ext cx="1571" cy="1478"/>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ボックス 16"/>
              <p:cNvSpPr txBox="1"/>
              <p:nvPr/>
            </p:nvSpPr>
            <p:spPr>
              <a:xfrm>
                <a:off x="324" y="1897"/>
                <a:ext cx="1653"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DCT_Block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18" name="グループ化 17"/>
            <p:cNvGrpSpPr/>
            <p:nvPr/>
          </p:nvGrpSpPr>
          <p:grpSpPr>
            <a:xfrm>
              <a:off x="3721735" y="3160903"/>
              <a:ext cx="999490" cy="928370"/>
              <a:chOff x="364" y="1373"/>
              <a:chExt cx="1574" cy="1462"/>
            </a:xfrm>
          </p:grpSpPr>
          <p:sp>
            <p:nvSpPr>
              <p:cNvPr id="19" name="四角形 18"/>
              <p:cNvSpPr/>
              <p:nvPr/>
            </p:nvSpPr>
            <p:spPr>
              <a:xfrm>
                <a:off x="375" y="1373"/>
                <a:ext cx="1550" cy="1462"/>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ボックス 19"/>
              <p:cNvSpPr txBox="1"/>
              <p:nvPr/>
            </p:nvSpPr>
            <p:spPr>
              <a:xfrm>
                <a:off x="364" y="1897"/>
                <a:ext cx="1574"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ICA_Block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21" name="グループ化 20"/>
            <p:cNvGrpSpPr/>
            <p:nvPr/>
          </p:nvGrpSpPr>
          <p:grpSpPr>
            <a:xfrm>
              <a:off x="5397500" y="4775708"/>
              <a:ext cx="1356995" cy="914400"/>
              <a:chOff x="121" y="1394"/>
              <a:chExt cx="2137" cy="1440"/>
            </a:xfrm>
          </p:grpSpPr>
          <p:sp>
            <p:nvSpPr>
              <p:cNvPr id="22" name="四角形 21"/>
              <p:cNvSpPr/>
              <p:nvPr/>
            </p:nvSpPr>
            <p:spPr>
              <a:xfrm>
                <a:off x="121" y="1394"/>
                <a:ext cx="2137"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テキストボックス 22"/>
              <p:cNvSpPr txBox="1"/>
              <p:nvPr/>
            </p:nvSpPr>
            <p:spPr>
              <a:xfrm>
                <a:off x="189" y="1505"/>
                <a:ext cx="2001" cy="1219"/>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各分類内の</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画像特徴に</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基づいた分類</a:t>
                </a:r>
                <a:endParaRPr lang="en-US">
                  <a:latin typeface="Times New Roman" panose="02020603050405020304" pitchFamily="18" charset="0"/>
                  <a:cs typeface="Times New Roman" panose="02020603050405020304" pitchFamily="18" charset="0"/>
                </a:endParaRPr>
              </a:p>
            </p:txBody>
          </p:sp>
        </p:grpSp>
        <p:grpSp>
          <p:nvGrpSpPr>
            <p:cNvPr id="25" name="グループ化 24"/>
            <p:cNvGrpSpPr/>
            <p:nvPr/>
          </p:nvGrpSpPr>
          <p:grpSpPr>
            <a:xfrm>
              <a:off x="3373755" y="4776343"/>
              <a:ext cx="1696085" cy="914400"/>
              <a:chOff x="-159" y="1394"/>
              <a:chExt cx="2671" cy="1440"/>
            </a:xfrm>
          </p:grpSpPr>
          <p:sp>
            <p:nvSpPr>
              <p:cNvPr id="26" name="四角形 25"/>
              <p:cNvSpPr/>
              <p:nvPr/>
            </p:nvSpPr>
            <p:spPr>
              <a:xfrm>
                <a:off x="-159" y="1394"/>
                <a:ext cx="2671"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テキストボックス 26"/>
              <p:cNvSpPr txBox="1"/>
              <p:nvPr/>
            </p:nvSpPr>
            <p:spPr>
              <a:xfrm>
                <a:off x="-126" y="1860"/>
                <a:ext cx="2606" cy="488"/>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基底数による分類</a:t>
                </a:r>
                <a:endParaRPr lang="en-US">
                  <a:latin typeface="Times New Roman" panose="02020603050405020304" pitchFamily="18" charset="0"/>
                  <a:cs typeface="Times New Roman" panose="02020603050405020304" pitchFamily="18" charset="0"/>
                </a:endParaRPr>
              </a:p>
            </p:txBody>
          </p:sp>
        </p:grpSp>
        <p:grpSp>
          <p:nvGrpSpPr>
            <p:cNvPr id="28" name="グループ化 27"/>
            <p:cNvGrpSpPr/>
            <p:nvPr/>
          </p:nvGrpSpPr>
          <p:grpSpPr>
            <a:xfrm>
              <a:off x="7105650" y="1787398"/>
              <a:ext cx="914400" cy="914400"/>
              <a:chOff x="430" y="1394"/>
              <a:chExt cx="1440" cy="1440"/>
            </a:xfrm>
          </p:grpSpPr>
          <p:sp>
            <p:nvSpPr>
              <p:cNvPr id="30" name="四角形 29"/>
              <p:cNvSpPr/>
              <p:nvPr/>
            </p:nvSpPr>
            <p:spPr>
              <a:xfrm>
                <a:off x="430" y="1394"/>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ボックス 30"/>
              <p:cNvSpPr txBox="1"/>
              <p:nvPr/>
            </p:nvSpPr>
            <p:spPr>
              <a:xfrm>
                <a:off x="537" y="1751"/>
                <a:ext cx="1222"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DCT</a:t>
                </a:r>
              </a:p>
              <a:p>
                <a:pPr algn="ctr"/>
                <a:r>
                  <a:rPr lang="ja-JP" altLang="en-US">
                    <a:latin typeface="Times New Roman" panose="02020603050405020304" pitchFamily="18" charset="0"/>
                    <a:cs typeface="Times New Roman" panose="02020603050405020304" pitchFamily="18" charset="0"/>
                  </a:rPr>
                  <a:t>量子化</a:t>
                </a:r>
                <a:endParaRPr lang="en-US">
                  <a:latin typeface="Times New Roman" panose="02020603050405020304" pitchFamily="18" charset="0"/>
                  <a:cs typeface="Times New Roman" panose="02020603050405020304" pitchFamily="18" charset="0"/>
                </a:endParaRPr>
              </a:p>
            </p:txBody>
          </p:sp>
        </p:grpSp>
        <p:grpSp>
          <p:nvGrpSpPr>
            <p:cNvPr id="32" name="グループ化 31"/>
            <p:cNvGrpSpPr/>
            <p:nvPr/>
          </p:nvGrpSpPr>
          <p:grpSpPr>
            <a:xfrm>
              <a:off x="7105650" y="3174873"/>
              <a:ext cx="914400" cy="914400"/>
              <a:chOff x="430" y="1394"/>
              <a:chExt cx="1440" cy="1440"/>
            </a:xfrm>
          </p:grpSpPr>
          <p:sp>
            <p:nvSpPr>
              <p:cNvPr id="33" name="四角形 32"/>
              <p:cNvSpPr/>
              <p:nvPr/>
            </p:nvSpPr>
            <p:spPr>
              <a:xfrm>
                <a:off x="430" y="1394"/>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テキストボックス 34"/>
              <p:cNvSpPr txBox="1"/>
              <p:nvPr/>
            </p:nvSpPr>
            <p:spPr>
              <a:xfrm>
                <a:off x="537" y="1751"/>
                <a:ext cx="1222"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ICA</a:t>
                </a:r>
              </a:p>
              <a:p>
                <a:pPr algn="ctr"/>
                <a:r>
                  <a:rPr lang="ja-JP" altLang="en-US">
                    <a:latin typeface="Times New Roman" panose="02020603050405020304" pitchFamily="18" charset="0"/>
                    <a:cs typeface="Times New Roman" panose="02020603050405020304" pitchFamily="18" charset="0"/>
                  </a:rPr>
                  <a:t>量子化</a:t>
                </a:r>
                <a:endParaRPr lang="en-US">
                  <a:latin typeface="Times New Roman" panose="02020603050405020304" pitchFamily="18" charset="0"/>
                  <a:cs typeface="Times New Roman" panose="02020603050405020304" pitchFamily="18" charset="0"/>
                </a:endParaRPr>
              </a:p>
            </p:txBody>
          </p:sp>
        </p:grpSp>
        <p:grpSp>
          <p:nvGrpSpPr>
            <p:cNvPr id="36" name="グループ化 35"/>
            <p:cNvGrpSpPr/>
            <p:nvPr/>
          </p:nvGrpSpPr>
          <p:grpSpPr>
            <a:xfrm>
              <a:off x="7095490" y="4778248"/>
              <a:ext cx="914400" cy="914400"/>
              <a:chOff x="417" y="1399"/>
              <a:chExt cx="1440" cy="1440"/>
            </a:xfrm>
          </p:grpSpPr>
          <p:sp>
            <p:nvSpPr>
              <p:cNvPr id="37" name="四角形 36"/>
              <p:cNvSpPr/>
              <p:nvPr/>
            </p:nvSpPr>
            <p:spPr>
              <a:xfrm>
                <a:off x="417" y="1399"/>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ボックス 37"/>
              <p:cNvSpPr txBox="1"/>
              <p:nvPr/>
            </p:nvSpPr>
            <p:spPr>
              <a:xfrm>
                <a:off x="774" y="1751"/>
                <a:ext cx="760" cy="691"/>
              </a:xfrm>
              <a:prstGeom prst="rect">
                <a:avLst/>
              </a:prstGeom>
              <a:noFill/>
            </p:spPr>
            <p:txBody>
              <a:bodyPr wrap="none" rtlCol="0">
                <a:spAutoFit/>
              </a:bodyPr>
              <a:lstStyle/>
              <a:p>
                <a:pPr algn="ctr"/>
                <a:r>
                  <a:rPr lang="en-US" sz="1400">
                    <a:latin typeface="Times New Roman" panose="02020603050405020304" pitchFamily="18" charset="0"/>
                    <a:cs typeface="Times New Roman" panose="02020603050405020304" pitchFamily="18" charset="0"/>
                  </a:rPr>
                  <a:t>ICA</a:t>
                </a:r>
              </a:p>
              <a:p>
                <a:pPr algn="ctr"/>
                <a:r>
                  <a:rPr lang="en-US" sz="1400">
                    <a:latin typeface="Times New Roman" panose="02020603050405020304" pitchFamily="18" charset="0"/>
                    <a:cs typeface="Times New Roman" panose="02020603050405020304" pitchFamily="18" charset="0"/>
                  </a:rPr>
                  <a:t>basis</a:t>
                </a:r>
              </a:p>
            </p:txBody>
          </p:sp>
        </p:grpSp>
        <p:sp>
          <p:nvSpPr>
            <p:cNvPr id="39" name="テキストボックス 38"/>
            <p:cNvSpPr txBox="1"/>
            <p:nvPr/>
          </p:nvSpPr>
          <p:spPr>
            <a:xfrm>
              <a:off x="7114357" y="5699181"/>
              <a:ext cx="889201" cy="283797"/>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cxnSp>
          <p:nvCxnSpPr>
            <p:cNvPr id="40" name="直線矢印コネクタ 39"/>
            <p:cNvCxnSpPr>
              <a:cxnSpLocks/>
              <a:endCxn id="13" idx="0"/>
            </p:cNvCxnSpPr>
            <p:nvPr/>
          </p:nvCxnSpPr>
          <p:spPr>
            <a:xfrm flipH="1">
              <a:off x="1923098" y="3178683"/>
              <a:ext cx="317" cy="15963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cxnSpLocks/>
              <a:stCxn id="19" idx="2"/>
              <a:endCxn id="26" idx="0"/>
            </p:cNvCxnSpPr>
            <p:nvPr/>
          </p:nvCxnSpPr>
          <p:spPr>
            <a:xfrm>
              <a:off x="4220845" y="4089273"/>
              <a:ext cx="953" cy="68707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cxnSpLocks/>
              <a:stCxn id="26" idx="3"/>
              <a:endCxn id="22" idx="1"/>
            </p:cNvCxnSpPr>
            <p:nvPr/>
          </p:nvCxnSpPr>
          <p:spPr>
            <a:xfrm flipV="1">
              <a:off x="5069840" y="5232908"/>
              <a:ext cx="327660" cy="63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22" idx="3"/>
              <a:endCxn id="37" idx="1"/>
            </p:cNvCxnSpPr>
            <p:nvPr/>
          </p:nvCxnSpPr>
          <p:spPr>
            <a:xfrm>
              <a:off x="6754495" y="5232908"/>
              <a:ext cx="340995" cy="25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20" idx="3"/>
              <a:endCxn id="33" idx="1"/>
            </p:cNvCxnSpPr>
            <p:nvPr/>
          </p:nvCxnSpPr>
          <p:spPr>
            <a:xfrm flipV="1">
              <a:off x="4721225" y="3632073"/>
              <a:ext cx="2384425" cy="349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22" idx="0"/>
            </p:cNvCxnSpPr>
            <p:nvPr/>
          </p:nvCxnSpPr>
          <p:spPr>
            <a:xfrm flipV="1">
              <a:off x="6076315" y="3634613"/>
              <a:ext cx="0" cy="11410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7" idx="3"/>
              <a:endCxn id="30" idx="1"/>
            </p:cNvCxnSpPr>
            <p:nvPr/>
          </p:nvCxnSpPr>
          <p:spPr>
            <a:xfrm flipV="1">
              <a:off x="4739004" y="2244599"/>
              <a:ext cx="2366645" cy="41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cxnSpLocks/>
              <a:endCxn id="17" idx="1"/>
            </p:cNvCxnSpPr>
            <p:nvPr/>
          </p:nvCxnSpPr>
          <p:spPr>
            <a:xfrm flipV="1">
              <a:off x="2380616" y="2248726"/>
              <a:ext cx="1308734" cy="472758"/>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cxnSpLocks/>
              <a:endCxn id="19" idx="1"/>
            </p:cNvCxnSpPr>
            <p:nvPr/>
          </p:nvCxnSpPr>
          <p:spPr>
            <a:xfrm>
              <a:off x="2380615" y="2721483"/>
              <a:ext cx="1348105" cy="903605"/>
            </a:xfrm>
            <a:prstGeom prst="bentConnector3">
              <a:avLst>
                <a:gd name="adj1" fmla="val 4862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2759710" y="2727198"/>
              <a:ext cx="0" cy="204406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ボックス 65"/>
            <p:cNvSpPr txBox="1"/>
            <p:nvPr/>
          </p:nvSpPr>
          <p:spPr>
            <a:xfrm>
              <a:off x="7411720" y="4279138"/>
              <a:ext cx="298450" cy="337185"/>
            </a:xfrm>
            <a:prstGeom prst="rect">
              <a:avLst/>
            </a:prstGeom>
            <a:noFill/>
          </p:spPr>
          <p:txBody>
            <a:bodyPr wrap="none" rtlCol="0">
              <a:spAutoFit/>
            </a:bodyPr>
            <a:lstStyle/>
            <a:p>
              <a:pPr algn="ctr"/>
              <a:r>
                <a:rPr lang="en-US" altLang="ja-JP" sz="1600" b="1">
                  <a:latin typeface="Times New Roman" panose="02020603050405020304" pitchFamily="18" charset="0"/>
                  <a:cs typeface="Times New Roman" panose="02020603050405020304" pitchFamily="18" charset="0"/>
                </a:rPr>
                <a:t>+</a:t>
              </a:r>
            </a:p>
          </p:txBody>
        </p:sp>
      </p:grpSp>
      <p:sp>
        <p:nvSpPr>
          <p:cNvPr id="58" name="テキストボックス 13">
            <a:extLst>
              <a:ext uri="{FF2B5EF4-FFF2-40B4-BE49-F238E27FC236}">
                <a16:creationId xmlns:a16="http://schemas.microsoft.com/office/drawing/2014/main" id="{2F3BE139-F333-3248-962D-74380FAE040E}"/>
              </a:ext>
            </a:extLst>
          </p:cNvPr>
          <p:cNvSpPr txBox="1"/>
          <p:nvPr/>
        </p:nvSpPr>
        <p:spPr>
          <a:xfrm>
            <a:off x="682539" y="5315790"/>
            <a:ext cx="2178803" cy="646331"/>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画質改善量に基づく</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基底の優先度の決定</a:t>
            </a:r>
            <a:endParaRPr lang="en-US">
              <a:latin typeface="Times New Roman" panose="02020603050405020304" pitchFamily="18" charset="0"/>
              <a:cs typeface="Times New Roman" panose="02020603050405020304" pitchFamily="18" charset="0"/>
            </a:endParaRPr>
          </a:p>
        </p:txBody>
      </p:sp>
      <p:pic>
        <p:nvPicPr>
          <p:cNvPr id="65" name="図 64" descr="C:\Users\kawamura\study\ゼミ\基底画像（永久保存版）\barbara.bmp">
            <a:extLst>
              <a:ext uri="{FF2B5EF4-FFF2-40B4-BE49-F238E27FC236}">
                <a16:creationId xmlns:a16="http://schemas.microsoft.com/office/drawing/2014/main" id="{CED3A8AD-A153-4045-AAB3-557F14D0E77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71303" y="1788951"/>
            <a:ext cx="1425370" cy="1435496"/>
          </a:xfrm>
          <a:prstGeom prst="rect">
            <a:avLst/>
          </a:prstGeom>
          <a:noFill/>
          <a:ln w="25400">
            <a:solidFill>
              <a:schemeClr val="accent1">
                <a:lumMod val="40000"/>
                <a:lumOff val="60000"/>
              </a:schemeClr>
            </a:solidFill>
          </a:ln>
        </p:spPr>
      </p:pic>
      <p:sp>
        <p:nvSpPr>
          <p:cNvPr id="67" name="正方形/長方形 66">
            <a:extLst>
              <a:ext uri="{FF2B5EF4-FFF2-40B4-BE49-F238E27FC236}">
                <a16:creationId xmlns:a16="http://schemas.microsoft.com/office/drawing/2014/main" id="{DCF08726-85AA-484B-830B-80875F2F5342}"/>
              </a:ext>
            </a:extLst>
          </p:cNvPr>
          <p:cNvSpPr/>
          <p:nvPr/>
        </p:nvSpPr>
        <p:spPr>
          <a:xfrm>
            <a:off x="5837306" y="6177673"/>
            <a:ext cx="1338828" cy="369332"/>
          </a:xfrm>
          <a:prstGeom prst="rect">
            <a:avLst/>
          </a:prstGeom>
        </p:spPr>
        <p:txBody>
          <a:bodyPr wrap="none">
            <a:spAutoFit/>
          </a:bodyPr>
          <a:lstStyle/>
          <a:p>
            <a:r>
              <a:rPr lang="ja-JP" altLang="en-US"/>
              <a:t>基底の選択</a:t>
            </a:r>
          </a:p>
        </p:txBody>
      </p:sp>
      <p:sp>
        <p:nvSpPr>
          <p:cNvPr id="69" name="テキスト ボックス 68">
            <a:extLst>
              <a:ext uri="{FF2B5EF4-FFF2-40B4-BE49-F238E27FC236}">
                <a16:creationId xmlns:a16="http://schemas.microsoft.com/office/drawing/2014/main" id="{57B073B8-FA3D-1A41-8D9B-9444243E708A}"/>
              </a:ext>
            </a:extLst>
          </p:cNvPr>
          <p:cNvSpPr txBox="1"/>
          <p:nvPr/>
        </p:nvSpPr>
        <p:spPr>
          <a:xfrm>
            <a:off x="3273348" y="1111523"/>
            <a:ext cx="2193229" cy="461665"/>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DCT</a:t>
            </a:r>
            <a:r>
              <a:rPr lang="ja-JP" altLang="en-US" sz="1200">
                <a:latin typeface="Times New Roman" panose="02020603050405020304" pitchFamily="18" charset="0"/>
                <a:cs typeface="Times New Roman" panose="02020603050405020304" pitchFamily="18" charset="0"/>
              </a:rPr>
              <a:t>符号化で</a:t>
            </a:r>
            <a:endParaRPr lang="en-US" altLang="ja-JP" sz="1200">
              <a:latin typeface="Times New Roman" panose="02020603050405020304" pitchFamily="18" charset="0"/>
              <a:cs typeface="Times New Roman" panose="02020603050405020304" pitchFamily="18" charset="0"/>
            </a:endParaRPr>
          </a:p>
          <a:p>
            <a:pPr algn="ctr"/>
            <a:r>
              <a:rPr lang="ja-JP" altLang="en-US" sz="1200">
                <a:latin typeface="Times New Roman" panose="02020603050405020304" pitchFamily="18" charset="0"/>
                <a:cs typeface="Times New Roman" panose="02020603050405020304" pitchFamily="18" charset="0"/>
              </a:rPr>
              <a:t>画質とエントロピーが良くなる領域</a:t>
            </a:r>
          </a:p>
        </p:txBody>
      </p:sp>
      <p:sp>
        <p:nvSpPr>
          <p:cNvPr id="70" name="テキスト ボックス 69">
            <a:extLst>
              <a:ext uri="{FF2B5EF4-FFF2-40B4-BE49-F238E27FC236}">
                <a16:creationId xmlns:a16="http://schemas.microsoft.com/office/drawing/2014/main" id="{787AF25D-FBF1-F847-9A88-03D828D061F9}"/>
              </a:ext>
            </a:extLst>
          </p:cNvPr>
          <p:cNvSpPr txBox="1"/>
          <p:nvPr/>
        </p:nvSpPr>
        <p:spPr>
          <a:xfrm>
            <a:off x="3321917" y="2751674"/>
            <a:ext cx="2193229" cy="461665"/>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ICA</a:t>
            </a:r>
            <a:r>
              <a:rPr lang="ja-JP" altLang="en-US" sz="1200">
                <a:latin typeface="Times New Roman" panose="02020603050405020304" pitchFamily="18" charset="0"/>
                <a:cs typeface="Times New Roman" panose="02020603050405020304" pitchFamily="18" charset="0"/>
              </a:rPr>
              <a:t>符号化で</a:t>
            </a:r>
            <a:endParaRPr lang="en-US" altLang="ja-JP" sz="1200">
              <a:latin typeface="Times New Roman" panose="02020603050405020304" pitchFamily="18" charset="0"/>
              <a:cs typeface="Times New Roman" panose="02020603050405020304" pitchFamily="18" charset="0"/>
            </a:endParaRPr>
          </a:p>
          <a:p>
            <a:pPr algn="ctr"/>
            <a:r>
              <a:rPr lang="ja-JP" altLang="en-US" sz="1200">
                <a:latin typeface="Times New Roman" panose="02020603050405020304" pitchFamily="18" charset="0"/>
                <a:cs typeface="Times New Roman" panose="02020603050405020304" pitchFamily="18" charset="0"/>
              </a:rPr>
              <a:t>画質とエントロピーが良くなる領域</a:t>
            </a:r>
          </a:p>
        </p:txBody>
      </p:sp>
      <p:sp>
        <p:nvSpPr>
          <p:cNvPr id="62" name="正方形/長方形 61">
            <a:extLst>
              <a:ext uri="{FF2B5EF4-FFF2-40B4-BE49-F238E27FC236}">
                <a16:creationId xmlns:a16="http://schemas.microsoft.com/office/drawing/2014/main" id="{F49F8BCF-8595-BB41-9F3F-653B69924396}"/>
              </a:ext>
            </a:extLst>
          </p:cNvPr>
          <p:cNvSpPr/>
          <p:nvPr/>
        </p:nvSpPr>
        <p:spPr>
          <a:xfrm>
            <a:off x="3197313" y="1149982"/>
            <a:ext cx="2327166" cy="3263307"/>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A757BAAA-B869-864E-81D4-E6D22B51A425}"/>
              </a:ext>
            </a:extLst>
          </p:cNvPr>
          <p:cNvSpPr/>
          <p:nvPr/>
        </p:nvSpPr>
        <p:spPr>
          <a:xfrm>
            <a:off x="3300007" y="5025747"/>
            <a:ext cx="4088358" cy="1533340"/>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4C71CE3E-B42C-CA41-9A25-E0085082B3F5}"/>
              </a:ext>
            </a:extLst>
          </p:cNvPr>
          <p:cNvSpPr/>
          <p:nvPr/>
        </p:nvSpPr>
        <p:spPr>
          <a:xfrm>
            <a:off x="326355" y="4880406"/>
            <a:ext cx="7178031" cy="1871346"/>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69494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主観評価 </a:t>
            </a:r>
            <a:r>
              <a:rPr lang="en-US" altLang="ja-JP" sz="31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41</a:t>
            </a:fld>
            <a:endParaRPr lang="ja-JP" altLang="en-US"/>
          </a:p>
        </p:txBody>
      </p:sp>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1078126"/>
            <a:ext cx="2438400" cy="2438400"/>
          </a:xfrm>
          <a:prstGeom prst="rect">
            <a:avLst/>
          </a:prstGeom>
        </p:spPr>
      </p:pic>
      <p:pic>
        <p:nvPicPr>
          <p:cNvPr id="17" name="図 16" descr="髪の長い人の人の白黒写真&#10;&#10;中程度の精度で自動的に生成された説明">
            <a:extLst>
              <a:ext uri="{FF2B5EF4-FFF2-40B4-BE49-F238E27FC236}">
                <a16:creationId xmlns:a16="http://schemas.microsoft.com/office/drawing/2014/main" id="{2DF7272F-DA55-49AF-AF64-A47C4A7AB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1126532"/>
            <a:ext cx="2438400" cy="2438400"/>
          </a:xfrm>
          <a:prstGeom prst="rect">
            <a:avLst/>
          </a:prstGeom>
        </p:spPr>
      </p:pic>
      <p:pic>
        <p:nvPicPr>
          <p:cNvPr id="19" name="図 18" descr="帽子をかぶった男性の白黒写真&#10;&#10;中程度の精度で自動的に生成された説明">
            <a:extLst>
              <a:ext uri="{FF2B5EF4-FFF2-40B4-BE49-F238E27FC236}">
                <a16:creationId xmlns:a16="http://schemas.microsoft.com/office/drawing/2014/main" id="{4BF04FCB-BE5D-4099-808A-0D9A534C9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050" y="4085826"/>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3" name="図 22" descr="鳥 が含まれている画像&#10;&#10;自動的に生成された説明">
            <a:extLst>
              <a:ext uri="{FF2B5EF4-FFF2-40B4-BE49-F238E27FC236}">
                <a16:creationId xmlns:a16="http://schemas.microsoft.com/office/drawing/2014/main" id="{86A73BDA-748E-4F64-ACFE-93EC030B9F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9540" y="1920094"/>
            <a:ext cx="1600168" cy="1605347"/>
          </a:xfrm>
          <a:prstGeom prst="rect">
            <a:avLst/>
          </a:prstGeom>
          <a:ln w="25400">
            <a:solidFill>
              <a:srgbClr val="FF0000"/>
            </a:solidFill>
          </a:ln>
        </p:spPr>
      </p:pic>
      <p:pic>
        <p:nvPicPr>
          <p:cNvPr id="26" name="図 25">
            <a:extLst>
              <a:ext uri="{FF2B5EF4-FFF2-40B4-BE49-F238E27FC236}">
                <a16:creationId xmlns:a16="http://schemas.microsoft.com/office/drawing/2014/main" id="{A5527CA2-0EF8-41AF-9B7C-F833995C4C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2480" y="1975142"/>
            <a:ext cx="1610303" cy="1589790"/>
          </a:xfrm>
          <a:prstGeom prst="rect">
            <a:avLst/>
          </a:prstGeom>
          <a:ln w="25400">
            <a:solidFill>
              <a:srgbClr val="FF0000"/>
            </a:solidFill>
          </a:ln>
        </p:spPr>
      </p:pic>
      <p:pic>
        <p:nvPicPr>
          <p:cNvPr id="28" name="図 27" descr="白黒の写真&#10;&#10;中程度の精度で自動的に生成された説明">
            <a:extLst>
              <a:ext uri="{FF2B5EF4-FFF2-40B4-BE49-F238E27FC236}">
                <a16:creationId xmlns:a16="http://schemas.microsoft.com/office/drawing/2014/main" id="{FA02CA1C-31A5-496A-BC89-7D941CDA20E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19540" y="4909303"/>
            <a:ext cx="1600168" cy="1610459"/>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02480" y="4912540"/>
            <a:ext cx="1610303" cy="1605109"/>
          </a:xfrm>
          <a:prstGeom prst="rect">
            <a:avLst/>
          </a:prstGeom>
          <a:ln w="25400">
            <a:solidFill>
              <a:srgbClr val="FF0000"/>
            </a:solidFill>
          </a:ln>
        </p:spPr>
      </p:pic>
      <p:sp>
        <p:nvSpPr>
          <p:cNvPr id="31" name="正方形/長方形 30">
            <a:extLst>
              <a:ext uri="{FF2B5EF4-FFF2-40B4-BE49-F238E27FC236}">
                <a16:creationId xmlns:a16="http://schemas.microsoft.com/office/drawing/2014/main" id="{4F5FF7FD-6971-4C22-92D0-4F9BCC74ABA1}"/>
              </a:ext>
            </a:extLst>
          </p:cNvPr>
          <p:cNvSpPr/>
          <p:nvPr/>
        </p:nvSpPr>
        <p:spPr>
          <a:xfrm>
            <a:off x="6214999" y="1809950"/>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2B7A604-37B0-4146-BA21-48ABB1021E5A}"/>
              </a:ext>
            </a:extLst>
          </p:cNvPr>
          <p:cNvSpPr/>
          <p:nvPr/>
        </p:nvSpPr>
        <p:spPr>
          <a:xfrm>
            <a:off x="6214999" y="4761666"/>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E327C4B9-FE2A-4C09-ACC0-9EAEA5364468}"/>
              </a:ext>
            </a:extLst>
          </p:cNvPr>
          <p:cNvSpPr/>
          <p:nvPr/>
        </p:nvSpPr>
        <p:spPr>
          <a:xfrm>
            <a:off x="1719327" y="4761665"/>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719327" y="180994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7" name="テキストボックス 4">
            <a:extLst>
              <a:ext uri="{FF2B5EF4-FFF2-40B4-BE49-F238E27FC236}">
                <a16:creationId xmlns:a16="http://schemas.microsoft.com/office/drawing/2014/main" id="{5E45AF8F-4F83-4182-BD49-57A8003BD977}"/>
              </a:ext>
            </a:extLst>
          </p:cNvPr>
          <p:cNvSpPr txBox="1"/>
          <p:nvPr/>
        </p:nvSpPr>
        <p:spPr>
          <a:xfrm>
            <a:off x="7287624" y="1124880"/>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提案手法</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6215" y="1481572"/>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PSNR:25.61 [dB]</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PSNR:25.10 [dB]</a:t>
            </a:r>
          </a:p>
        </p:txBody>
      </p:sp>
      <p:sp>
        <p:nvSpPr>
          <p:cNvPr id="50" name="テキストボックス 4">
            <a:extLst>
              <a:ext uri="{FF2B5EF4-FFF2-40B4-BE49-F238E27FC236}">
                <a16:creationId xmlns:a16="http://schemas.microsoft.com/office/drawing/2014/main" id="{C4355891-1369-4A9A-B273-2EFB028AD625}"/>
              </a:ext>
            </a:extLst>
          </p:cNvPr>
          <p:cNvSpPr txBox="1"/>
          <p:nvPr/>
        </p:nvSpPr>
        <p:spPr>
          <a:xfrm>
            <a:off x="2700355" y="4062733"/>
            <a:ext cx="1922962"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先行手法</a:t>
            </a:r>
            <a:r>
              <a:rPr lang="en-US" altLang="ja-JP">
                <a:latin typeface="Times New Roman" panose="02020603050405020304" pitchFamily="18" charset="0"/>
                <a:cs typeface="Times New Roman" panose="02020603050405020304" pitchFamily="18" charset="0"/>
              </a:rPr>
              <a:t>(MP</a:t>
            </a:r>
            <a:r>
              <a:rPr lang="ja-JP" altLang="en-US">
                <a:latin typeface="Times New Roman" panose="02020603050405020304" pitchFamily="18" charset="0"/>
                <a:cs typeface="Times New Roman" panose="02020603050405020304" pitchFamily="18" charset="0"/>
              </a:rPr>
              <a:t>法</a:t>
            </a:r>
            <a:r>
              <a:rPr lang="en-US" altLang="ja-JP">
                <a:latin typeface="Times New Roman" panose="02020603050405020304" pitchFamily="18" charset="0"/>
                <a:cs typeface="Times New Roman" panose="02020603050405020304" pitchFamily="18" charset="0"/>
              </a:rPr>
              <a:t>)</a:t>
            </a:r>
          </a:p>
        </p:txBody>
      </p:sp>
      <p:sp>
        <p:nvSpPr>
          <p:cNvPr id="51" name="テキストボックス 4">
            <a:extLst>
              <a:ext uri="{FF2B5EF4-FFF2-40B4-BE49-F238E27FC236}">
                <a16:creationId xmlns:a16="http://schemas.microsoft.com/office/drawing/2014/main" id="{D023A9BE-D5CB-4B21-922A-E5615D02A98E}"/>
              </a:ext>
            </a:extLst>
          </p:cNvPr>
          <p:cNvSpPr txBox="1"/>
          <p:nvPr/>
        </p:nvSpPr>
        <p:spPr>
          <a:xfrm>
            <a:off x="2739338" y="4417437"/>
            <a:ext cx="1844995"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PSNR:25.60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822913" y="1167701"/>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161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主観評価 </a:t>
            </a:r>
            <a:r>
              <a:rPr lang="en-US" altLang="ja-JP" sz="31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42</a:t>
            </a:fld>
            <a:endParaRPr lang="ja-JP" altLang="en-US"/>
          </a:p>
        </p:txBody>
      </p:sp>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1078126"/>
            <a:ext cx="2438400" cy="2438400"/>
          </a:xfrm>
          <a:prstGeom prst="rect">
            <a:avLst/>
          </a:prstGeom>
        </p:spPr>
      </p:pic>
      <p:pic>
        <p:nvPicPr>
          <p:cNvPr id="17" name="図 16" descr="髪の長い人の人の白黒写真&#10;&#10;中程度の精度で自動的に生成された説明">
            <a:extLst>
              <a:ext uri="{FF2B5EF4-FFF2-40B4-BE49-F238E27FC236}">
                <a16:creationId xmlns:a16="http://schemas.microsoft.com/office/drawing/2014/main" id="{2DF7272F-DA55-49AF-AF64-A47C4A7AB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1126532"/>
            <a:ext cx="2438400" cy="2438400"/>
          </a:xfrm>
          <a:prstGeom prst="rect">
            <a:avLst/>
          </a:prstGeom>
        </p:spPr>
      </p:pic>
      <p:pic>
        <p:nvPicPr>
          <p:cNvPr id="19" name="図 18" descr="帽子をかぶった男性の白黒写真&#10;&#10;中程度の精度で自動的に生成された説明">
            <a:extLst>
              <a:ext uri="{FF2B5EF4-FFF2-40B4-BE49-F238E27FC236}">
                <a16:creationId xmlns:a16="http://schemas.microsoft.com/office/drawing/2014/main" id="{4BF04FCB-BE5D-4099-808A-0D9A534C9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050" y="4085826"/>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3" name="図 22" descr="鳥 が含まれている画像&#10;&#10;自動的に生成された説明">
            <a:extLst>
              <a:ext uri="{FF2B5EF4-FFF2-40B4-BE49-F238E27FC236}">
                <a16:creationId xmlns:a16="http://schemas.microsoft.com/office/drawing/2014/main" id="{86A73BDA-748E-4F64-ACFE-93EC030B9F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0952" y="1357703"/>
            <a:ext cx="983219" cy="986401"/>
          </a:xfrm>
          <a:prstGeom prst="rect">
            <a:avLst/>
          </a:prstGeom>
          <a:ln w="25400">
            <a:solidFill>
              <a:srgbClr val="FF0000"/>
            </a:solidFill>
          </a:ln>
        </p:spPr>
      </p:pic>
      <p:pic>
        <p:nvPicPr>
          <p:cNvPr id="26" name="図 25">
            <a:extLst>
              <a:ext uri="{FF2B5EF4-FFF2-40B4-BE49-F238E27FC236}">
                <a16:creationId xmlns:a16="http://schemas.microsoft.com/office/drawing/2014/main" id="{A5527CA2-0EF8-41AF-9B7C-F833995C4C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4511" y="1342209"/>
            <a:ext cx="983220" cy="970695"/>
          </a:xfrm>
          <a:prstGeom prst="rect">
            <a:avLst/>
          </a:prstGeom>
          <a:ln w="25400">
            <a:solidFill>
              <a:srgbClr val="FF0000"/>
            </a:solidFill>
          </a:ln>
        </p:spPr>
      </p:pic>
      <p:pic>
        <p:nvPicPr>
          <p:cNvPr id="28" name="図 27" descr="白黒の写真&#10;&#10;中程度の精度で自動的に生成された説明">
            <a:extLst>
              <a:ext uri="{FF2B5EF4-FFF2-40B4-BE49-F238E27FC236}">
                <a16:creationId xmlns:a16="http://schemas.microsoft.com/office/drawing/2014/main" id="{FA02CA1C-31A5-496A-BC89-7D941CDA20E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07075" y="4413884"/>
            <a:ext cx="980099" cy="986402"/>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96725" y="4413884"/>
            <a:ext cx="983220" cy="980049"/>
          </a:xfrm>
          <a:prstGeom prst="rect">
            <a:avLst/>
          </a:prstGeom>
          <a:ln w="25400">
            <a:solidFill>
              <a:srgbClr val="FF0000"/>
            </a:solidFill>
          </a:ln>
        </p:spPr>
      </p:pic>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7" name="テキストボックス 4">
            <a:extLst>
              <a:ext uri="{FF2B5EF4-FFF2-40B4-BE49-F238E27FC236}">
                <a16:creationId xmlns:a16="http://schemas.microsoft.com/office/drawing/2014/main" id="{5E45AF8F-4F83-4182-BD49-57A8003BD977}"/>
              </a:ext>
            </a:extLst>
          </p:cNvPr>
          <p:cNvSpPr txBox="1"/>
          <p:nvPr/>
        </p:nvSpPr>
        <p:spPr>
          <a:xfrm>
            <a:off x="7287624" y="1124880"/>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提案手法</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6215" y="1481572"/>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PSNR:25.61 [dB]</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PSNR:25.10 [dB]</a:t>
            </a:r>
          </a:p>
        </p:txBody>
      </p:sp>
      <p:sp>
        <p:nvSpPr>
          <p:cNvPr id="50" name="テキストボックス 4">
            <a:extLst>
              <a:ext uri="{FF2B5EF4-FFF2-40B4-BE49-F238E27FC236}">
                <a16:creationId xmlns:a16="http://schemas.microsoft.com/office/drawing/2014/main" id="{C4355891-1369-4A9A-B273-2EFB028AD625}"/>
              </a:ext>
            </a:extLst>
          </p:cNvPr>
          <p:cNvSpPr txBox="1"/>
          <p:nvPr/>
        </p:nvSpPr>
        <p:spPr>
          <a:xfrm>
            <a:off x="2700355" y="4062733"/>
            <a:ext cx="1922962"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先行手法</a:t>
            </a:r>
            <a:r>
              <a:rPr lang="en-US" altLang="ja-JP">
                <a:latin typeface="Times New Roman" panose="02020603050405020304" pitchFamily="18" charset="0"/>
                <a:cs typeface="Times New Roman" panose="02020603050405020304" pitchFamily="18" charset="0"/>
              </a:rPr>
              <a:t>(MP</a:t>
            </a:r>
            <a:r>
              <a:rPr lang="ja-JP" altLang="en-US">
                <a:latin typeface="Times New Roman" panose="02020603050405020304" pitchFamily="18" charset="0"/>
                <a:cs typeface="Times New Roman" panose="02020603050405020304" pitchFamily="18" charset="0"/>
              </a:rPr>
              <a:t>法</a:t>
            </a:r>
            <a:r>
              <a:rPr lang="en-US" altLang="ja-JP">
                <a:latin typeface="Times New Roman" panose="02020603050405020304" pitchFamily="18" charset="0"/>
                <a:cs typeface="Times New Roman" panose="02020603050405020304" pitchFamily="18" charset="0"/>
              </a:rPr>
              <a:t>)</a:t>
            </a:r>
          </a:p>
        </p:txBody>
      </p:sp>
      <p:sp>
        <p:nvSpPr>
          <p:cNvPr id="51" name="テキストボックス 4">
            <a:extLst>
              <a:ext uri="{FF2B5EF4-FFF2-40B4-BE49-F238E27FC236}">
                <a16:creationId xmlns:a16="http://schemas.microsoft.com/office/drawing/2014/main" id="{D023A9BE-D5CB-4B21-922A-E5615D02A98E}"/>
              </a:ext>
            </a:extLst>
          </p:cNvPr>
          <p:cNvSpPr txBox="1"/>
          <p:nvPr/>
        </p:nvSpPr>
        <p:spPr>
          <a:xfrm>
            <a:off x="2739338" y="4417437"/>
            <a:ext cx="1844995"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PSNR:25.60 [dB]</a:t>
            </a:r>
          </a:p>
        </p:txBody>
      </p:sp>
    </p:spTree>
    <p:extLst>
      <p:ext uri="{BB962C8B-B14F-4D97-AF65-F5344CB8AC3E}">
        <p14:creationId xmlns:p14="http://schemas.microsoft.com/office/powerpoint/2010/main" val="2117804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領域分割の評価 </a:t>
            </a:r>
            <a:r>
              <a:rPr lang="en-US" altLang="ja-JP" sz="3100" dirty="0"/>
              <a:t>-(Barbara)</a:t>
            </a:r>
            <a:endParaRPr kumimoji="1" lang="ja-JP" altLang="en-US" sz="3600"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43</a:t>
            </a:fld>
            <a:endParaRPr lang="ja-JP" altLang="en-US"/>
          </a:p>
        </p:txBody>
      </p:sp>
      <p:pic>
        <p:nvPicPr>
          <p:cNvPr id="19" name="図 18" descr="帽子をかぶった男性の白黒写真&#10;&#10;中程度の精度で自動的に生成された説明">
            <a:extLst>
              <a:ext uri="{FF2B5EF4-FFF2-40B4-BE49-F238E27FC236}">
                <a16:creationId xmlns:a16="http://schemas.microsoft.com/office/drawing/2014/main" id="{4BF04FCB-BE5D-4099-808A-0D9A534C9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4085826"/>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8" name="図 27" descr="白黒の写真&#10;&#10;中程度の精度で自動的に生成された説明">
            <a:extLst>
              <a:ext uri="{FF2B5EF4-FFF2-40B4-BE49-F238E27FC236}">
                <a16:creationId xmlns:a16="http://schemas.microsoft.com/office/drawing/2014/main" id="{FA02CA1C-31A5-496A-BC89-7D941CDA20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7075" y="4413884"/>
            <a:ext cx="980099" cy="986402"/>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6725" y="4413884"/>
            <a:ext cx="983220" cy="980049"/>
          </a:xfrm>
          <a:prstGeom prst="rect">
            <a:avLst/>
          </a:prstGeom>
          <a:ln w="25400">
            <a:solidFill>
              <a:srgbClr val="FF0000"/>
            </a:solidFill>
          </a:ln>
        </p:spPr>
      </p:pic>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PSNR:25.10 [dB]</a:t>
            </a:r>
          </a:p>
        </p:txBody>
      </p:sp>
      <p:sp>
        <p:nvSpPr>
          <p:cNvPr id="50" name="テキストボックス 4">
            <a:extLst>
              <a:ext uri="{FF2B5EF4-FFF2-40B4-BE49-F238E27FC236}">
                <a16:creationId xmlns:a16="http://schemas.microsoft.com/office/drawing/2014/main" id="{C4355891-1369-4A9A-B273-2EFB028AD625}"/>
              </a:ext>
            </a:extLst>
          </p:cNvPr>
          <p:cNvSpPr txBox="1"/>
          <p:nvPr/>
        </p:nvSpPr>
        <p:spPr>
          <a:xfrm>
            <a:off x="2700355" y="4062733"/>
            <a:ext cx="1922962"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先行手法</a:t>
            </a:r>
            <a:r>
              <a:rPr lang="en-US" altLang="ja-JP">
                <a:latin typeface="Times New Roman" panose="02020603050405020304" pitchFamily="18" charset="0"/>
                <a:cs typeface="Times New Roman" panose="02020603050405020304" pitchFamily="18" charset="0"/>
              </a:rPr>
              <a:t>(MP</a:t>
            </a:r>
            <a:r>
              <a:rPr lang="ja-JP" altLang="en-US">
                <a:latin typeface="Times New Roman" panose="02020603050405020304" pitchFamily="18" charset="0"/>
                <a:cs typeface="Times New Roman" panose="02020603050405020304" pitchFamily="18" charset="0"/>
              </a:rPr>
              <a:t>法</a:t>
            </a:r>
            <a:r>
              <a:rPr lang="en-US" altLang="ja-JP">
                <a:latin typeface="Times New Roman" panose="02020603050405020304" pitchFamily="18" charset="0"/>
                <a:cs typeface="Times New Roman" panose="02020603050405020304" pitchFamily="18" charset="0"/>
              </a:rPr>
              <a:t>)</a:t>
            </a:r>
          </a:p>
        </p:txBody>
      </p:sp>
      <p:sp>
        <p:nvSpPr>
          <p:cNvPr id="51" name="テキストボックス 4">
            <a:extLst>
              <a:ext uri="{FF2B5EF4-FFF2-40B4-BE49-F238E27FC236}">
                <a16:creationId xmlns:a16="http://schemas.microsoft.com/office/drawing/2014/main" id="{D023A9BE-D5CB-4B21-922A-E5615D02A98E}"/>
              </a:ext>
            </a:extLst>
          </p:cNvPr>
          <p:cNvSpPr txBox="1"/>
          <p:nvPr/>
        </p:nvSpPr>
        <p:spPr>
          <a:xfrm>
            <a:off x="2739338" y="4417437"/>
            <a:ext cx="1844995"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PSNR:25.60 [dB]</a:t>
            </a:r>
          </a:p>
        </p:txBody>
      </p:sp>
      <p:pic>
        <p:nvPicPr>
          <p:cNvPr id="5" name="図 4" descr="クロスワードパズル, テキスト が含まれている画像&#10;&#10;自動的に生成された説明">
            <a:extLst>
              <a:ext uri="{FF2B5EF4-FFF2-40B4-BE49-F238E27FC236}">
                <a16:creationId xmlns:a16="http://schemas.microsoft.com/office/drawing/2014/main" id="{E7B980A4-4ADC-4764-B077-D85CCA726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875" y="1066344"/>
            <a:ext cx="2438400" cy="2438400"/>
          </a:xfrm>
          <a:prstGeom prst="rect">
            <a:avLst/>
          </a:prstGeom>
        </p:spPr>
      </p:pic>
      <p:pic>
        <p:nvPicPr>
          <p:cNvPr id="7" name="図 6" descr="クロスワードパズル が含まれている画像&#10;&#10;自動的に生成された説明">
            <a:extLst>
              <a:ext uri="{FF2B5EF4-FFF2-40B4-BE49-F238E27FC236}">
                <a16:creationId xmlns:a16="http://schemas.microsoft.com/office/drawing/2014/main" id="{1E7B14E9-93C7-42A8-9FD4-9DA6C81693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85127" y="1066344"/>
            <a:ext cx="2438400" cy="2438400"/>
          </a:xfrm>
          <a:prstGeom prst="rect">
            <a:avLst/>
          </a:prstGeom>
        </p:spPr>
      </p:pic>
    </p:spTree>
    <p:extLst>
      <p:ext uri="{BB962C8B-B14F-4D97-AF65-F5344CB8AC3E}">
        <p14:creationId xmlns:p14="http://schemas.microsoft.com/office/powerpoint/2010/main" val="2462481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再構成画像 </a:t>
            </a:r>
            <a:r>
              <a:rPr lang="en-US" altLang="ja-JP" sz="28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44</a:t>
            </a:fld>
            <a:endParaRPr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660920" y="3281363"/>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ドアが開いている画面&#10;&#10;低い精度で自動的に生成された説明">
            <a:extLst>
              <a:ext uri="{FF2B5EF4-FFF2-40B4-BE49-F238E27FC236}">
                <a16:creationId xmlns:a16="http://schemas.microsoft.com/office/drawing/2014/main" id="{BCB4D7DA-EE94-4674-A2C5-6A945E327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359" y="4129036"/>
            <a:ext cx="2520315" cy="2523435"/>
          </a:xfrm>
          <a:prstGeom prst="rect">
            <a:avLst/>
          </a:prstGeom>
          <a:ln w="25400">
            <a:solidFill>
              <a:srgbClr val="FF0000"/>
            </a:solidFill>
          </a:ln>
        </p:spPr>
      </p:pic>
      <p:pic>
        <p:nvPicPr>
          <p:cNvPr id="9" name="図 8" descr="バスルームの一角&#10;&#10;自動的に生成された説明">
            <a:extLst>
              <a:ext uri="{FF2B5EF4-FFF2-40B4-BE49-F238E27FC236}">
                <a16:creationId xmlns:a16="http://schemas.microsoft.com/office/drawing/2014/main" id="{C7ADEA1A-A2CA-4F4D-A27B-A3FCC8C64E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8164" y="4129036"/>
            <a:ext cx="2520315" cy="2529766"/>
          </a:xfrm>
          <a:prstGeom prst="rect">
            <a:avLst/>
          </a:prstGeom>
          <a:ln w="25400">
            <a:solidFill>
              <a:srgbClr val="FF0000"/>
            </a:solidFill>
          </a:ln>
        </p:spPr>
      </p:pic>
      <p:grpSp>
        <p:nvGrpSpPr>
          <p:cNvPr id="10" name="グループ化 9">
            <a:extLst>
              <a:ext uri="{FF2B5EF4-FFF2-40B4-BE49-F238E27FC236}">
                <a16:creationId xmlns:a16="http://schemas.microsoft.com/office/drawing/2014/main" id="{BB8CBBBB-9FE0-4CDA-80A3-439C3BDCA56D}"/>
              </a:ext>
            </a:extLst>
          </p:cNvPr>
          <p:cNvGrpSpPr/>
          <p:nvPr/>
        </p:nvGrpSpPr>
        <p:grpSpPr>
          <a:xfrm>
            <a:off x="299078" y="1474835"/>
            <a:ext cx="8545843" cy="2453640"/>
            <a:chOff x="500127" y="3829794"/>
            <a:chExt cx="8545843" cy="2453640"/>
          </a:xfrm>
        </p:grpSpPr>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127" y="3845034"/>
              <a:ext cx="2438400" cy="2438400"/>
            </a:xfrm>
            <a:prstGeom prst="rect">
              <a:avLst/>
            </a:prstGeom>
          </p:spPr>
        </p:pic>
        <p:sp>
          <p:nvSpPr>
            <p:cNvPr id="47" name="テキストボックス 4">
              <a:extLst>
                <a:ext uri="{FF2B5EF4-FFF2-40B4-BE49-F238E27FC236}">
                  <a16:creationId xmlns:a16="http://schemas.microsoft.com/office/drawing/2014/main" id="{5E45AF8F-4F83-4182-BD49-57A8003BD977}"/>
                </a:ext>
              </a:extLst>
            </p:cNvPr>
            <p:cNvSpPr txBox="1"/>
            <p:nvPr/>
          </p:nvSpPr>
          <p:spPr>
            <a:xfrm>
              <a:off x="729561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基底 </a:t>
              </a:r>
              <a:r>
                <a:rPr lang="en-US" altLang="ja-JP">
                  <a:latin typeface="Times New Roman" panose="02020603050405020304" pitchFamily="18" charset="0"/>
                  <a:cs typeface="Times New Roman" panose="02020603050405020304" pitchFamily="18" charset="0"/>
                </a:rPr>
                <a:t>0</a:t>
              </a:r>
              <a:r>
                <a:rPr lang="ja-JP" altLang="en-US">
                  <a:latin typeface="Times New Roman" panose="02020603050405020304" pitchFamily="18" charset="0"/>
                  <a:cs typeface="Times New Roman" panose="02020603050405020304" pitchFamily="18" charset="0"/>
                </a:rPr>
                <a:t>種類</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3141" y="4199126"/>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PSNR:20.23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93852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pic>
          <p:nvPicPr>
            <p:cNvPr id="5" name="図 4" descr="ぼやけた写真にテキストが書いてある｜｜｜ｐ&#10;&#10;低い精度で自動的に生成された説明">
              <a:extLst>
                <a:ext uri="{FF2B5EF4-FFF2-40B4-BE49-F238E27FC236}">
                  <a16:creationId xmlns:a16="http://schemas.microsoft.com/office/drawing/2014/main" id="{F1CACA98-EEA6-4B08-919B-4007290336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7597" y="3829794"/>
              <a:ext cx="2438400" cy="2438400"/>
            </a:xfrm>
            <a:prstGeom prst="rect">
              <a:avLst/>
            </a:prstGeom>
          </p:spPr>
        </p:pic>
        <p:sp>
          <p:nvSpPr>
            <p:cNvPr id="29" name="正方形/長方形 28">
              <a:extLst>
                <a:ext uri="{FF2B5EF4-FFF2-40B4-BE49-F238E27FC236}">
                  <a16:creationId xmlns:a16="http://schemas.microsoft.com/office/drawing/2014/main" id="{E8792E78-EE79-432C-9DDF-DF03669F77CA}"/>
                </a:ext>
              </a:extLst>
            </p:cNvPr>
            <p:cNvSpPr/>
            <p:nvPr/>
          </p:nvSpPr>
          <p:spPr>
            <a:xfrm>
              <a:off x="5498653" y="4732020"/>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B04368-6FC8-43F3-86A4-55B8FAF2F44D}"/>
                </a:ext>
              </a:extLst>
            </p:cNvPr>
            <p:cNvSpPr/>
            <p:nvPr/>
          </p:nvSpPr>
          <p:spPr>
            <a:xfrm>
              <a:off x="1410510" y="4732019"/>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D9FB4E65-9B56-4B1B-864D-2EFB0FB2547C}"/>
              </a:ext>
            </a:extLst>
          </p:cNvPr>
          <p:cNvCxnSpPr>
            <a:cxnSpLocks/>
            <a:stCxn id="9" idx="0"/>
            <a:endCxn id="32" idx="2"/>
          </p:cNvCxnSpPr>
          <p:nvPr/>
        </p:nvCxnSpPr>
        <p:spPr>
          <a:xfrm flipH="1" flipV="1">
            <a:off x="1401455" y="2788539"/>
            <a:ext cx="1486867" cy="13404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9649977-DE92-4ABF-92B2-33AA7E90310D}"/>
              </a:ext>
            </a:extLst>
          </p:cNvPr>
          <p:cNvCxnSpPr>
            <a:cxnSpLocks/>
            <a:stCxn id="7" idx="0"/>
            <a:endCxn id="29" idx="2"/>
          </p:cNvCxnSpPr>
          <p:nvPr/>
        </p:nvCxnSpPr>
        <p:spPr>
          <a:xfrm flipH="1" flipV="1">
            <a:off x="5489598" y="2788540"/>
            <a:ext cx="1698919" cy="1340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CB50E6CD-F4AC-4B31-A274-FC2CD5D106C8}"/>
              </a:ext>
            </a:extLst>
          </p:cNvPr>
          <p:cNvSpPr/>
          <p:nvPr/>
        </p:nvSpPr>
        <p:spPr>
          <a:xfrm>
            <a:off x="163901" y="816266"/>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a:t>
            </a:r>
            <a:r>
              <a:rPr lang="en-US" altLang="ja-JP" sz="3200">
                <a:latin typeface="Lucida Sans" panose="020B0602030504020204" pitchFamily="34" charset="0"/>
                <a:ea typeface="ＭＳ ゴシック" panose="020B0609070205080204" pitchFamily="49" charset="-128"/>
              </a:rPr>
              <a:t>0</a:t>
            </a:r>
            <a:r>
              <a:rPr lang="ja-JP" altLang="en-US" sz="3200">
                <a:latin typeface="Lucida Sans" panose="020B0602030504020204" pitchFamily="34" charset="0"/>
                <a:ea typeface="ＭＳ ゴシック" panose="020B0609070205080204" pitchFamily="49" charset="-128"/>
              </a:rPr>
              <a:t>種類とは？</a:t>
            </a:r>
            <a:endParaRPr lang="ja-JP" altLang="en-US" sz="320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51911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符号化性能の比較</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45</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98B108DA-CB8B-45B2-8750-2D6D21E0DE5C}"/>
              </a:ext>
            </a:extLst>
          </p:cNvPr>
          <p:cNvPicPr>
            <a:picLocks noChangeAspect="1"/>
          </p:cNvPicPr>
          <p:nvPr/>
        </p:nvPicPr>
        <p:blipFill rotWithShape="1">
          <a:blip r:embed="rId3">
            <a:extLst>
              <a:ext uri="{28A0092B-C50C-407E-A947-70E740481C1C}">
                <a14:useLocalDpi xmlns:a14="http://schemas.microsoft.com/office/drawing/2010/main" val="0"/>
              </a:ext>
            </a:extLst>
          </a:blip>
          <a:srcRect t="5760"/>
          <a:stretch/>
        </p:blipFill>
        <p:spPr>
          <a:xfrm>
            <a:off x="228600" y="1433801"/>
            <a:ext cx="8648700" cy="5023356"/>
          </a:xfrm>
          <a:prstGeom prst="rect">
            <a:avLst/>
          </a:prstGeom>
        </p:spPr>
      </p:pic>
      <p:sp>
        <p:nvSpPr>
          <p:cNvPr id="10" name="正方形/長方形 9">
            <a:extLst>
              <a:ext uri="{FF2B5EF4-FFF2-40B4-BE49-F238E27FC236}">
                <a16:creationId xmlns:a16="http://schemas.microsoft.com/office/drawing/2014/main" id="{3AA5B5BC-C62E-4029-AA5C-6F859409D3F3}"/>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(Cameraman)</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三脚の上に立っている男性の白黒写真&#10;&#10;中程度の精度で自動的に生成された説明">
            <a:extLst>
              <a:ext uri="{FF2B5EF4-FFF2-40B4-BE49-F238E27FC236}">
                <a16:creationId xmlns:a16="http://schemas.microsoft.com/office/drawing/2014/main" id="{BF436E5F-E344-48B8-9E79-B9BB107A4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075" y="1671634"/>
            <a:ext cx="1885950" cy="1885950"/>
          </a:xfrm>
          <a:prstGeom prst="rect">
            <a:avLst/>
          </a:prstGeom>
        </p:spPr>
      </p:pic>
    </p:spTree>
    <p:extLst>
      <p:ext uri="{BB962C8B-B14F-4D97-AF65-F5344CB8AC3E}">
        <p14:creationId xmlns:p14="http://schemas.microsoft.com/office/powerpoint/2010/main" val="244017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符号化性能の比較</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46</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E81EE952-8B55-47E0-A58A-C8E1E5AE0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8" y="1485153"/>
            <a:ext cx="8475838" cy="5068618"/>
          </a:xfrm>
          <a:prstGeom prst="rect">
            <a:avLst/>
          </a:prstGeom>
        </p:spPr>
      </p:pic>
      <p:sp>
        <p:nvSpPr>
          <p:cNvPr id="10" name="正方形/長方形 9">
            <a:extLst>
              <a:ext uri="{FF2B5EF4-FFF2-40B4-BE49-F238E27FC236}">
                <a16:creationId xmlns:a16="http://schemas.microsoft.com/office/drawing/2014/main" id="{F7C07306-4740-44EA-A0FC-24D3B23A4BA0}"/>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(Mandrill)</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猿の顔の白黒写真&#10;&#10;自動的に生成された説明">
            <a:extLst>
              <a:ext uri="{FF2B5EF4-FFF2-40B4-BE49-F238E27FC236}">
                <a16:creationId xmlns:a16="http://schemas.microsoft.com/office/drawing/2014/main" id="{E84699A8-4A23-442E-BD19-C6827D465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628" y="1889328"/>
            <a:ext cx="2139747" cy="2139747"/>
          </a:xfrm>
          <a:prstGeom prst="rect">
            <a:avLst/>
          </a:prstGeom>
        </p:spPr>
      </p:pic>
    </p:spTree>
    <p:extLst>
      <p:ext uri="{BB962C8B-B14F-4D97-AF65-F5344CB8AC3E}">
        <p14:creationId xmlns:p14="http://schemas.microsoft.com/office/powerpoint/2010/main" val="2685964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離散コサイン変換</a:t>
            </a:r>
            <a:r>
              <a:rPr kumimoji="1" lang="en-US" altLang="ja-JP"/>
              <a:t>(DCT)</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a:t> </a:t>
            </a:r>
            <a:r>
              <a:rPr lang="ja-JP" altLang="en-US"/>
              <a:t>画像を</a:t>
            </a:r>
            <a:r>
              <a:rPr lang="ja-JP" altLang="en-US">
                <a:solidFill>
                  <a:srgbClr val="FF0000"/>
                </a:solidFill>
              </a:rPr>
              <a:t>統計的性質に基づく基底群</a:t>
            </a:r>
            <a:r>
              <a:rPr lang="ja-JP" altLang="en-US">
                <a:latin typeface="Times New Roman" panose="02020603050405020304" pitchFamily="18" charset="0"/>
              </a:rPr>
              <a:t>と係数の線形和で表現</a:t>
            </a:r>
            <a:endParaRPr lang="en-US" altLang="ja-JP">
              <a:latin typeface="Times New Roman" panose="02020603050405020304" pitchFamily="18" charset="0"/>
            </a:endParaRPr>
          </a:p>
          <a:p>
            <a:r>
              <a:rPr lang="en-US" altLang="ja-JP">
                <a:latin typeface="Times New Roman" panose="02020603050405020304" pitchFamily="18" charset="0"/>
              </a:rPr>
              <a:t> </a:t>
            </a:r>
            <a:r>
              <a:rPr lang="ja-JP" altLang="en-US">
                <a:latin typeface="Times New Roman" panose="02020603050405020304" pitchFamily="18" charset="0"/>
              </a:rPr>
              <a:t>人の視覚特性に則した量子化法</a:t>
            </a: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5</a:t>
            </a:fld>
            <a:endParaRPr kumimoji="1" lang="ja-JP" altLang="en-US"/>
          </a:p>
        </p:txBody>
      </p:sp>
      <p:sp>
        <p:nvSpPr>
          <p:cNvPr id="20" name="正方形/長方形 19"/>
          <p:cNvSpPr/>
          <p:nvPr/>
        </p:nvSpPr>
        <p:spPr>
          <a:xfrm>
            <a:off x="509313" y="4989948"/>
            <a:ext cx="8131724" cy="1081526"/>
          </a:xfrm>
          <a:prstGeom prst="rect">
            <a:avLst/>
          </a:prstGeom>
          <a:ln w="57150" cmpd="thickThin">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a:solidFill>
                  <a:schemeClr val="tx1"/>
                </a:solidFill>
                <a:latin typeface="ＭＳ ゴシック" panose="020B0609070205080204" pitchFamily="49" charset="-128"/>
                <a:ea typeface="ＭＳ ゴシック" panose="020B0609070205080204" pitchFamily="49" charset="-128"/>
              </a:rPr>
              <a:t>画像の局所的な特徴の保存が困難</a:t>
            </a:r>
          </a:p>
        </p:txBody>
      </p:sp>
      <p:sp>
        <p:nvSpPr>
          <p:cNvPr id="15" name="正方形/長方形 14"/>
          <p:cNvSpPr/>
          <p:nvPr/>
        </p:nvSpPr>
        <p:spPr>
          <a:xfrm>
            <a:off x="678379" y="3907515"/>
            <a:ext cx="1107996" cy="369332"/>
          </a:xfrm>
          <a:prstGeom prst="rect">
            <a:avLst/>
          </a:prstGeom>
        </p:spPr>
        <p:txBody>
          <a:bodyPr wrap="none">
            <a:spAutoFit/>
          </a:bodyPr>
          <a:lstStyle/>
          <a:p>
            <a:pPr algn="ctr"/>
            <a:r>
              <a:rPr lang="ja-JP" altLang="en-US">
                <a:latin typeface="Lucida Sans" panose="020B0602030504020204" pitchFamily="34" charset="0"/>
                <a:cs typeface="Tahoma" panose="020B0604030504040204" pitchFamily="34" charset="0"/>
              </a:rPr>
              <a:t>入力画像</a:t>
            </a:r>
            <a:endParaRPr lang="en-US" altLang="ja-JP">
              <a:latin typeface="Lucida Sans" panose="020B0602030504020204" pitchFamily="34" charset="0"/>
              <a:ea typeface="Tahoma" panose="020B0604030504040204" pitchFamily="34" charset="0"/>
              <a:cs typeface="Tahoma" panose="020B0604030504040204" pitchFamily="34" charset="0"/>
            </a:endParaRPr>
          </a:p>
        </p:txBody>
      </p:sp>
      <p:cxnSp>
        <p:nvCxnSpPr>
          <p:cNvPr id="46" name="直線矢印コネクタ 45"/>
          <p:cNvCxnSpPr/>
          <p:nvPr/>
        </p:nvCxnSpPr>
        <p:spPr>
          <a:xfrm>
            <a:off x="2292262" y="2998697"/>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C:\Users\isago_000\Documents\EasyLibrary\BARBARA.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522" y="2208723"/>
            <a:ext cx="1512697" cy="1498821"/>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636554" y="3355613"/>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nvGrpSpPr>
          <p:cNvPr id="10" name="グループ化 9"/>
          <p:cNvGrpSpPr/>
          <p:nvPr/>
        </p:nvGrpSpPr>
        <p:grpSpPr>
          <a:xfrm>
            <a:off x="3137673" y="2117620"/>
            <a:ext cx="5842313" cy="2159227"/>
            <a:chOff x="3137673" y="2430780"/>
            <a:chExt cx="5842313" cy="2159227"/>
          </a:xfrm>
        </p:grpSpPr>
        <p:grpSp>
          <p:nvGrpSpPr>
            <p:cNvPr id="6" name="グループ化 5"/>
            <p:cNvGrpSpPr/>
            <p:nvPr/>
          </p:nvGrpSpPr>
          <p:grpSpPr>
            <a:xfrm>
              <a:off x="3137673" y="2430780"/>
              <a:ext cx="5842313" cy="2159227"/>
              <a:chOff x="3137673" y="2430780"/>
              <a:chExt cx="5842313" cy="2159227"/>
            </a:xfrm>
          </p:grpSpPr>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673" y="2515601"/>
                <a:ext cx="1557828" cy="1557828"/>
              </a:xfrm>
              <a:prstGeom prst="rect">
                <a:avLst/>
              </a:prstGeom>
            </p:spPr>
          </p:pic>
          <p:sp>
            <p:nvSpPr>
              <p:cNvPr id="12" name="正方形/長方形 11"/>
              <p:cNvSpPr/>
              <p:nvPr/>
            </p:nvSpPr>
            <p:spPr>
              <a:xfrm>
                <a:off x="3217511" y="4220675"/>
                <a:ext cx="1356462"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a:solidFill>
                      <a:sysClr val="windowText" lastClr="000000"/>
                    </a:solidFill>
                    <a:latin typeface="Lucida Sans" panose="020B0602030504020204" pitchFamily="34" charset="0"/>
                    <a:cs typeface="Tahoma" panose="020B0604030504040204" pitchFamily="34" charset="0"/>
                  </a:rPr>
                  <a:t>基底群</a:t>
                </a:r>
              </a:p>
            </p:txBody>
          </p:sp>
          <p:sp>
            <p:nvSpPr>
              <p:cNvPr id="21" name="正方形/長方形 20"/>
              <p:cNvSpPr/>
              <p:nvPr/>
            </p:nvSpPr>
            <p:spPr>
              <a:xfrm>
                <a:off x="4695501" y="3081024"/>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pic>
            <p:nvPicPr>
              <p:cNvPr id="38" name="図 37"/>
              <p:cNvPicPr>
                <a:picLocks noChangeAspect="1"/>
              </p:cNvPicPr>
              <p:nvPr/>
            </p:nvPicPr>
            <p:blipFill>
              <a:blip r:embed="rId5"/>
              <a:stretch>
                <a:fillRect/>
              </a:stretch>
            </p:blipFill>
            <p:spPr>
              <a:xfrm>
                <a:off x="5071139" y="2430780"/>
                <a:ext cx="3908847" cy="1898278"/>
              </a:xfrm>
              <a:prstGeom prst="rect">
                <a:avLst/>
              </a:prstGeom>
            </p:spPr>
          </p:pic>
          <p:sp>
            <p:nvSpPr>
              <p:cNvPr id="42" name="正方形/長方形 41"/>
              <p:cNvSpPr/>
              <p:nvPr/>
            </p:nvSpPr>
            <p:spPr>
              <a:xfrm>
                <a:off x="6462748" y="4220675"/>
                <a:ext cx="1125629"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17" name="正方形/長方形 16"/>
              <p:cNvSpPr/>
              <p:nvPr/>
            </p:nvSpPr>
            <p:spPr>
              <a:xfrm>
                <a:off x="6738783" y="3174999"/>
                <a:ext cx="93879" cy="4814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841059" y="3276600"/>
                <a:ext cx="93879" cy="3798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5572920" y="2515601"/>
              <a:ext cx="3304380" cy="1140875"/>
              <a:chOff x="5572920" y="2515601"/>
              <a:chExt cx="3304380" cy="1140875"/>
            </a:xfrm>
          </p:grpSpPr>
          <p:sp>
            <p:nvSpPr>
              <p:cNvPr id="29" name="正方形/長方形 28"/>
              <p:cNvSpPr/>
              <p:nvPr/>
            </p:nvSpPr>
            <p:spPr>
              <a:xfrm>
                <a:off x="5572920" y="2515601"/>
                <a:ext cx="3304380"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505992" y="2825079"/>
                <a:ext cx="1415772" cy="461665"/>
              </a:xfrm>
              <a:prstGeom prst="rect">
                <a:avLst/>
              </a:prstGeom>
            </p:spPr>
            <p:txBody>
              <a:bodyPr wrap="none">
                <a:spAutoFit/>
              </a:bodyPr>
              <a:lstStyle/>
              <a:p>
                <a:r>
                  <a:rPr lang="ja-JP" altLang="en-US" sz="2400">
                    <a:solidFill>
                      <a:srgbClr val="FF0000"/>
                    </a:solidFill>
                    <a:latin typeface="Times New Roman" panose="02020603050405020304" pitchFamily="18" charset="0"/>
                    <a:cs typeface="Times New Roman" panose="02020603050405020304" pitchFamily="18" charset="0"/>
                  </a:rPr>
                  <a:t>情報削減</a:t>
                </a:r>
                <a:endParaRPr lang="ja-JP" altLang="en-US" sz="2400">
                  <a:solidFill>
                    <a:srgbClr val="FF0000"/>
                  </a:solidFill>
                </a:endParaRPr>
              </a:p>
            </p:txBody>
          </p:sp>
        </p:grpSp>
      </p:grpSp>
      <p:grpSp>
        <p:nvGrpSpPr>
          <p:cNvPr id="9" name="グループ化 8"/>
          <p:cNvGrpSpPr/>
          <p:nvPr/>
        </p:nvGrpSpPr>
        <p:grpSpPr>
          <a:xfrm>
            <a:off x="3032824" y="2054156"/>
            <a:ext cx="5938321" cy="2452121"/>
            <a:chOff x="3032824" y="2367316"/>
            <a:chExt cx="5938321" cy="2452121"/>
          </a:xfrm>
        </p:grpSpPr>
        <p:grpSp>
          <p:nvGrpSpPr>
            <p:cNvPr id="31" name="グループ化 30"/>
            <p:cNvGrpSpPr/>
            <p:nvPr/>
          </p:nvGrpSpPr>
          <p:grpSpPr>
            <a:xfrm>
              <a:off x="3032824" y="2367316"/>
              <a:ext cx="5895819" cy="2222691"/>
              <a:chOff x="1715138" y="3829772"/>
              <a:chExt cx="5895819" cy="2222691"/>
            </a:xfrm>
          </p:grpSpPr>
          <p:pic>
            <p:nvPicPr>
              <p:cNvPr id="32" name="図 31" descr="C:\Users\kawamura\Desktop\DCT_q.bmp"/>
              <p:cNvPicPr/>
              <p:nvPr/>
            </p:nvPicPr>
            <p:blipFill>
              <a:blip r:embed="rId6">
                <a:extLst>
                  <a:ext uri="{28A0092B-C50C-407E-A947-70E740481C1C}">
                    <a14:useLocalDpi xmlns:a14="http://schemas.microsoft.com/office/drawing/2010/main" val="0"/>
                  </a:ext>
                </a:extLst>
              </a:blip>
              <a:srcRect/>
              <a:stretch>
                <a:fillRect/>
              </a:stretch>
            </p:blipFill>
            <p:spPr bwMode="auto">
              <a:xfrm>
                <a:off x="3650034" y="3964900"/>
                <a:ext cx="1744377" cy="1745115"/>
              </a:xfrm>
              <a:prstGeom prst="rect">
                <a:avLst/>
              </a:prstGeom>
              <a:noFill/>
              <a:ln>
                <a:noFill/>
              </a:ln>
            </p:spPr>
          </p:pic>
          <p:grpSp>
            <p:nvGrpSpPr>
              <p:cNvPr id="33" name="グループ化 32"/>
              <p:cNvGrpSpPr/>
              <p:nvPr/>
            </p:nvGrpSpPr>
            <p:grpSpPr>
              <a:xfrm>
                <a:off x="3745751" y="4066092"/>
                <a:ext cx="3865206" cy="1535146"/>
                <a:chOff x="3745751" y="4066092"/>
                <a:chExt cx="3865206" cy="1535146"/>
              </a:xfrm>
            </p:grpSpPr>
            <p:sp>
              <p:nvSpPr>
                <p:cNvPr id="40" name="正方形/長方形 39"/>
                <p:cNvSpPr/>
                <p:nvPr/>
              </p:nvSpPr>
              <p:spPr>
                <a:xfrm>
                  <a:off x="3745751" y="5288671"/>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41" name="直線コネクタ 40"/>
                <p:cNvCxnSpPr>
                  <a:stCxn id="43" idx="1"/>
                  <a:endCxn id="40" idx="3"/>
                </p:cNvCxnSpPr>
                <p:nvPr/>
              </p:nvCxnSpPr>
              <p:spPr>
                <a:xfrm flipH="1">
                  <a:off x="4050647" y="4833665"/>
                  <a:ext cx="2029588" cy="6112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0235" y="4066092"/>
                  <a:ext cx="1530722" cy="1535146"/>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grpSp>
          <p:sp>
            <p:nvSpPr>
              <p:cNvPr id="34" name="テキスト ボックス 33"/>
              <p:cNvSpPr txBox="1"/>
              <p:nvPr/>
            </p:nvSpPr>
            <p:spPr>
              <a:xfrm>
                <a:off x="3613160" y="5683131"/>
                <a:ext cx="1818126" cy="369332"/>
              </a:xfrm>
              <a:prstGeom prst="rect">
                <a:avLst/>
              </a:prstGeom>
              <a:noFill/>
            </p:spPr>
            <p:txBody>
              <a:bodyPr wrap="none" rtlCol="0">
                <a:spAutoFit/>
              </a:bodyPr>
              <a:lstStyle/>
              <a:p>
                <a:r>
                  <a:rPr kumimoji="1" lang="en-US" altLang="ja-JP"/>
                  <a:t>DCT</a:t>
                </a:r>
                <a:r>
                  <a:rPr kumimoji="1" lang="ja-JP" altLang="en-US"/>
                  <a:t>符号化画像</a:t>
                </a:r>
              </a:p>
            </p:txBody>
          </p:sp>
          <p:grpSp>
            <p:nvGrpSpPr>
              <p:cNvPr id="35" name="グループ化 34"/>
              <p:cNvGrpSpPr/>
              <p:nvPr/>
            </p:nvGrpSpPr>
            <p:grpSpPr>
              <a:xfrm>
                <a:off x="1715138" y="3829772"/>
                <a:ext cx="3000152" cy="1878235"/>
                <a:chOff x="1715138" y="3829772"/>
                <a:chExt cx="3000152" cy="1878235"/>
              </a:xfrm>
            </p:grpSpPr>
            <p:sp>
              <p:nvSpPr>
                <p:cNvPr id="36" name="正方形/長方形 35"/>
                <p:cNvSpPr/>
                <p:nvPr/>
              </p:nvSpPr>
              <p:spPr>
                <a:xfrm>
                  <a:off x="4050647" y="4134374"/>
                  <a:ext cx="664643" cy="1072429"/>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pic>
              <p:nvPicPr>
                <p:cNvPr id="37"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5138" y="3829772"/>
                  <a:ext cx="1134152" cy="1878235"/>
                </a:xfrm>
                <a:prstGeom prst="rect">
                  <a:avLst/>
                </a:prstGeom>
                <a:noFill/>
                <a:ln w="2857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cxnSp>
              <p:nvCxnSpPr>
                <p:cNvPr id="39" name="直線コネクタ 38"/>
                <p:cNvCxnSpPr>
                  <a:stCxn id="36" idx="1"/>
                  <a:endCxn id="37" idx="3"/>
                </p:cNvCxnSpPr>
                <p:nvPr/>
              </p:nvCxnSpPr>
              <p:spPr>
                <a:xfrm flipH="1">
                  <a:off x="2849290" y="4670589"/>
                  <a:ext cx="1201357" cy="9830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44" name="テキスト ボックス 43"/>
            <p:cNvSpPr txBox="1"/>
            <p:nvPr/>
          </p:nvSpPr>
          <p:spPr>
            <a:xfrm>
              <a:off x="7401485" y="4173106"/>
              <a:ext cx="1569660" cy="646331"/>
            </a:xfrm>
            <a:prstGeom prst="rect">
              <a:avLst/>
            </a:prstGeom>
            <a:noFill/>
          </p:spPr>
          <p:txBody>
            <a:bodyPr wrap="none" rtlCol="0">
              <a:spAutoFit/>
            </a:bodyPr>
            <a:lstStyle/>
            <a:p>
              <a:pPr algn="ctr"/>
              <a:r>
                <a:rPr lang="ja-JP" altLang="en-US">
                  <a:solidFill>
                    <a:srgbClr val="FF0000"/>
                  </a:solidFill>
                </a:rPr>
                <a:t>画質の劣化</a:t>
              </a:r>
              <a:br>
                <a:rPr lang="en-US" altLang="ja-JP">
                  <a:solidFill>
                    <a:srgbClr val="FF0000"/>
                  </a:solidFill>
                </a:rPr>
              </a:br>
              <a:r>
                <a:rPr lang="ja-JP" altLang="en-US">
                  <a:solidFill>
                    <a:srgbClr val="FF0000"/>
                  </a:solidFill>
                </a:rPr>
                <a:t>（歪み）が発生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8"/>
                                        </p:tgtEl>
                                      </p:cBhvr>
                                    </p:animEffect>
                                    <p:set>
                                      <p:cBhvr>
                                        <p:cTn id="10" dur="1" fill="hold">
                                          <p:stCondLst>
                                            <p:cond delay="499"/>
                                          </p:stCondLst>
                                        </p:cTn>
                                        <p:tgtEl>
                                          <p:spTgt spid="2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独立成分分析</a:t>
            </a:r>
            <a:r>
              <a:rPr lang="en-US" altLang="ja-JP"/>
              <a:t>(ICA)</a:t>
            </a:r>
            <a:endParaRPr kumimoji="1" lang="ja-JP" altLang="en-US"/>
          </a:p>
        </p:txBody>
      </p:sp>
      <p:sp>
        <p:nvSpPr>
          <p:cNvPr id="3" name="コンテンツ プレースホルダー 2"/>
          <p:cNvSpPr>
            <a:spLocks noGrp="1"/>
          </p:cNvSpPr>
          <p:nvPr>
            <p:ph idx="1"/>
          </p:nvPr>
        </p:nvSpPr>
        <p:spPr/>
        <p:txBody>
          <a:bodyPr/>
          <a:lstStyle/>
          <a:p>
            <a:r>
              <a:rPr lang="en-US" altLang="ja-JP">
                <a:solidFill>
                  <a:srgbClr val="FF0000"/>
                </a:solidFill>
              </a:rPr>
              <a:t> </a:t>
            </a:r>
            <a:r>
              <a:rPr lang="ja-JP" altLang="en-US">
                <a:solidFill>
                  <a:srgbClr val="FF0000"/>
                </a:solidFill>
              </a:rPr>
              <a:t>画像に固有</a:t>
            </a:r>
            <a:r>
              <a:rPr lang="ja-JP" altLang="en-US"/>
              <a:t>の</a:t>
            </a:r>
            <a:r>
              <a:rPr lang="en-US" altLang="ja-JP"/>
              <a:t>64</a:t>
            </a:r>
            <a:r>
              <a:rPr lang="ja-JP" altLang="en-US"/>
              <a:t>個の</a:t>
            </a:r>
            <a:r>
              <a:rPr lang="en-US" altLang="ja-JP">
                <a:ea typeface="Tahoma" panose="020B0604030504040204" pitchFamily="34" charset="0"/>
              </a:rPr>
              <a:t>ICA</a:t>
            </a:r>
            <a:r>
              <a:rPr lang="ja-JP" altLang="en-US"/>
              <a:t>基底群とその係数が得られる</a:t>
            </a:r>
            <a:endParaRPr lang="en-US" altLang="ja-JP"/>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6</a:t>
            </a:fld>
            <a:endParaRPr kumimoji="1" lang="ja-JP" altLang="en-US"/>
          </a:p>
        </p:txBody>
      </p:sp>
      <p:cxnSp>
        <p:nvCxnSpPr>
          <p:cNvPr id="30" name="直線矢印コネクタ 29"/>
          <p:cNvCxnSpPr/>
          <p:nvPr/>
        </p:nvCxnSpPr>
        <p:spPr>
          <a:xfrm>
            <a:off x="2292262" y="3131860"/>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678379" y="4040678"/>
            <a:ext cx="1107996" cy="369332"/>
          </a:xfrm>
          <a:prstGeom prst="rect">
            <a:avLst/>
          </a:prstGeom>
        </p:spPr>
        <p:txBody>
          <a:bodyPr wrap="none">
            <a:spAutoFit/>
          </a:bodyPr>
          <a:lstStyle/>
          <a:p>
            <a:pPr algn="ctr"/>
            <a:r>
              <a:rPr lang="ja-JP" altLang="en-US">
                <a:latin typeface="Lucida Sans" panose="020B0602030504020204" pitchFamily="34" charset="0"/>
                <a:cs typeface="Tahoma" panose="020B0604030504040204" pitchFamily="34" charset="0"/>
              </a:rPr>
              <a:t>入力画像</a:t>
            </a:r>
            <a:endParaRPr lang="en-US" altLang="ja-JP">
              <a:latin typeface="Lucida Sans" panose="020B0602030504020204" pitchFamily="34" charset="0"/>
              <a:ea typeface="Tahoma" panose="020B0604030504040204" pitchFamily="34" charset="0"/>
              <a:cs typeface="Tahoma" panose="020B0604030504040204" pitchFamily="34" charset="0"/>
            </a:endParaRPr>
          </a:p>
        </p:txBody>
      </p:sp>
      <p:grpSp>
        <p:nvGrpSpPr>
          <p:cNvPr id="6" name="グループ化 5"/>
          <p:cNvGrpSpPr/>
          <p:nvPr/>
        </p:nvGrpSpPr>
        <p:grpSpPr>
          <a:xfrm>
            <a:off x="2590494" y="1916558"/>
            <a:ext cx="6286806" cy="2493452"/>
            <a:chOff x="2590494" y="2096555"/>
            <a:chExt cx="6286806" cy="2493452"/>
          </a:xfrm>
        </p:grpSpPr>
        <p:pic>
          <p:nvPicPr>
            <p:cNvPr id="54" name="図 53"/>
            <p:cNvPicPr>
              <a:picLocks noChangeAspect="1"/>
            </p:cNvPicPr>
            <p:nvPr/>
          </p:nvPicPr>
          <p:blipFill>
            <a:blip r:embed="rId3"/>
            <a:stretch>
              <a:fillRect/>
            </a:stretch>
          </p:blipFill>
          <p:spPr>
            <a:xfrm>
              <a:off x="3160187" y="2515601"/>
              <a:ext cx="1535314" cy="1540365"/>
            </a:xfrm>
            <a:prstGeom prst="rect">
              <a:avLst/>
            </a:prstGeom>
          </p:spPr>
        </p:pic>
        <p:sp>
          <p:nvSpPr>
            <p:cNvPr id="31" name="正方形/長方形 30"/>
            <p:cNvSpPr/>
            <p:nvPr/>
          </p:nvSpPr>
          <p:spPr>
            <a:xfrm>
              <a:off x="3264801" y="4220675"/>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pic>
          <p:nvPicPr>
            <p:cNvPr id="53" name="図 52"/>
            <p:cNvPicPr>
              <a:picLocks noChangeAspect="1"/>
            </p:cNvPicPr>
            <p:nvPr/>
          </p:nvPicPr>
          <p:blipFill>
            <a:blip r:embed="rId4"/>
            <a:stretch>
              <a:fillRect/>
            </a:stretch>
          </p:blipFill>
          <p:spPr>
            <a:xfrm>
              <a:off x="5071139" y="2161141"/>
              <a:ext cx="3806161" cy="2105178"/>
            </a:xfrm>
            <a:prstGeom prst="rect">
              <a:avLst/>
            </a:prstGeom>
          </p:spPr>
        </p:pic>
        <p:sp>
          <p:nvSpPr>
            <p:cNvPr id="55" name="正方形/長方形 54"/>
            <p:cNvSpPr/>
            <p:nvPr/>
          </p:nvSpPr>
          <p:spPr>
            <a:xfrm>
              <a:off x="6458695" y="4220675"/>
              <a:ext cx="1031051"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4" name="正方形/長方形 3"/>
            <p:cNvSpPr/>
            <p:nvPr/>
          </p:nvSpPr>
          <p:spPr>
            <a:xfrm>
              <a:off x="2590494" y="2096555"/>
              <a:ext cx="2844185" cy="369332"/>
            </a:xfrm>
            <a:prstGeom prst="rect">
              <a:avLst/>
            </a:prstGeom>
          </p:spPr>
          <p:txBody>
            <a:bodyPr wrap="square">
              <a:spAutoFit/>
            </a:bodyPr>
            <a:lstStyle/>
            <a:p>
              <a:r>
                <a:rPr lang="ja-JP" altLang="en-US">
                  <a:solidFill>
                    <a:srgbClr val="FF0000"/>
                  </a:solidFill>
                </a:rPr>
                <a:t>画像に依存した固有な形状</a:t>
              </a:r>
            </a:p>
          </p:txBody>
        </p:sp>
        <p:sp>
          <p:nvSpPr>
            <p:cNvPr id="25" name="正方形/長方形 24"/>
            <p:cNvSpPr/>
            <p:nvPr/>
          </p:nvSpPr>
          <p:spPr>
            <a:xfrm>
              <a:off x="4695501" y="3081024"/>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pic>
        <p:nvPicPr>
          <p:cNvPr id="20" name="Picture 4" descr="C:\Users\isago_000\Documents\EasyLibrary\BARBARA.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522" y="2341886"/>
            <a:ext cx="1512697" cy="149882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p:cNvGrpSpPr/>
          <p:nvPr/>
        </p:nvGrpSpPr>
        <p:grpSpPr>
          <a:xfrm>
            <a:off x="3070266" y="2207357"/>
            <a:ext cx="6282142" cy="2298920"/>
            <a:chOff x="3070266" y="2387354"/>
            <a:chExt cx="6282142" cy="2298920"/>
          </a:xfrm>
        </p:grpSpPr>
        <p:pic>
          <p:nvPicPr>
            <p:cNvPr id="29" name="図 28" descr="C:\Users\kawamura\Desktop\ICA_q_mp.bmp"/>
            <p:cNvPicPr/>
            <p:nvPr/>
          </p:nvPicPr>
          <p:blipFill>
            <a:blip r:embed="rId6">
              <a:extLst>
                <a:ext uri="{28A0092B-C50C-407E-A947-70E740481C1C}">
                  <a14:useLocalDpi xmlns:a14="http://schemas.microsoft.com/office/drawing/2010/main" val="0"/>
                </a:ext>
              </a:extLst>
            </a:blip>
            <a:srcRect/>
            <a:stretch>
              <a:fillRect/>
            </a:stretch>
          </p:blipFill>
          <p:spPr bwMode="auto">
            <a:xfrm>
              <a:off x="4991378" y="2462883"/>
              <a:ext cx="1744377" cy="1744377"/>
            </a:xfrm>
            <a:prstGeom prst="rect">
              <a:avLst/>
            </a:prstGeom>
            <a:noFill/>
            <a:ln>
              <a:noFill/>
            </a:ln>
          </p:spPr>
        </p:pic>
        <p:grpSp>
          <p:nvGrpSpPr>
            <p:cNvPr id="33" name="グループ化 32"/>
            <p:cNvGrpSpPr/>
            <p:nvPr/>
          </p:nvGrpSpPr>
          <p:grpSpPr>
            <a:xfrm>
              <a:off x="5107595" y="2581096"/>
              <a:ext cx="3843665" cy="1521100"/>
              <a:chOff x="3756605" y="1814926"/>
              <a:chExt cx="3843665" cy="1521100"/>
            </a:xfrm>
          </p:grpSpPr>
          <p:cxnSp>
            <p:nvCxnSpPr>
              <p:cNvPr id="39" name="直線コネクタ 38"/>
              <p:cNvCxnSpPr>
                <a:stCxn id="40" idx="1"/>
                <a:endCxn id="41" idx="3"/>
              </p:cNvCxnSpPr>
              <p:nvPr/>
            </p:nvCxnSpPr>
            <p:spPr>
              <a:xfrm flipH="1">
                <a:off x="4061501" y="2574952"/>
                <a:ext cx="2018734" cy="6047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0"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r="11897"/>
              <a:stretch>
                <a:fillRect/>
              </a:stretch>
            </p:blipFill>
            <p:spPr bwMode="auto">
              <a:xfrm>
                <a:off x="6080235" y="1814926"/>
                <a:ext cx="1520035" cy="1520052"/>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41" name="正方形/長方形 40"/>
              <p:cNvSpPr/>
              <p:nvPr/>
            </p:nvSpPr>
            <p:spPr>
              <a:xfrm>
                <a:off x="3756605" y="3023459"/>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sp>
          <p:nvSpPr>
            <p:cNvPr id="34" name="テキスト ボックス 33"/>
            <p:cNvSpPr txBox="1"/>
            <p:nvPr/>
          </p:nvSpPr>
          <p:spPr>
            <a:xfrm>
              <a:off x="5001793" y="4221696"/>
              <a:ext cx="1723549" cy="369332"/>
            </a:xfrm>
            <a:prstGeom prst="rect">
              <a:avLst/>
            </a:prstGeom>
            <a:noFill/>
          </p:spPr>
          <p:txBody>
            <a:bodyPr wrap="none" rtlCol="0">
              <a:spAutoFit/>
            </a:bodyPr>
            <a:lstStyle/>
            <a:p>
              <a:r>
                <a:rPr kumimoji="1" lang="en-US" altLang="ja-JP"/>
                <a:t>ICA</a:t>
              </a:r>
              <a:r>
                <a:rPr kumimoji="1" lang="ja-JP" altLang="en-US"/>
                <a:t>符号化画像</a:t>
              </a:r>
            </a:p>
          </p:txBody>
        </p:sp>
        <p:grpSp>
          <p:nvGrpSpPr>
            <p:cNvPr id="35" name="グループ化 34"/>
            <p:cNvGrpSpPr/>
            <p:nvPr/>
          </p:nvGrpSpPr>
          <p:grpSpPr>
            <a:xfrm>
              <a:off x="3070266" y="2387354"/>
              <a:ext cx="2979443" cy="1887014"/>
              <a:chOff x="1719276" y="1621184"/>
              <a:chExt cx="2979443" cy="1887014"/>
            </a:xfrm>
          </p:grpSpPr>
          <p:pic>
            <p:nvPicPr>
              <p:cNvPr id="36"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9276" y="1621184"/>
                <a:ext cx="1130014" cy="1887014"/>
              </a:xfrm>
              <a:prstGeom prst="rect">
                <a:avLst/>
              </a:prstGeom>
              <a:noFill/>
              <a:ln w="2857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
            <p:nvSpPr>
              <p:cNvPr id="37" name="正方形/長方形 36"/>
              <p:cNvSpPr/>
              <p:nvPr/>
            </p:nvSpPr>
            <p:spPr>
              <a:xfrm>
                <a:off x="4034076" y="1860598"/>
                <a:ext cx="664643" cy="1049640"/>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38" name="直線コネクタ 37"/>
              <p:cNvCxnSpPr>
                <a:stCxn id="37" idx="1"/>
                <a:endCxn id="36" idx="3"/>
              </p:cNvCxnSpPr>
              <p:nvPr/>
            </p:nvCxnSpPr>
            <p:spPr>
              <a:xfrm flipH="1">
                <a:off x="2849290" y="2385418"/>
                <a:ext cx="1184786" cy="17927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2" name="正方形/長方形 41"/>
            <p:cNvSpPr/>
            <p:nvPr/>
          </p:nvSpPr>
          <p:spPr>
            <a:xfrm>
              <a:off x="7009150" y="4163054"/>
              <a:ext cx="2343258" cy="523220"/>
            </a:xfrm>
            <a:prstGeom prst="rect">
              <a:avLst/>
            </a:prstGeom>
          </p:spPr>
          <p:txBody>
            <a:bodyPr wrap="square">
              <a:spAutoFit/>
            </a:bodyPr>
            <a:lstStyle/>
            <a:p>
              <a:pPr algn="ctr"/>
              <a:r>
                <a:rPr lang="ja-JP" altLang="en-US" sz="1400">
                  <a:solidFill>
                    <a:srgbClr val="FF0000"/>
                  </a:solidFill>
                </a:rPr>
                <a:t>少数の基底で</a:t>
              </a:r>
              <a:br>
                <a:rPr lang="ja-JP" altLang="en-US" sz="1400">
                  <a:solidFill>
                    <a:srgbClr val="FF0000"/>
                  </a:solidFill>
                </a:rPr>
              </a:br>
              <a:r>
                <a:rPr lang="ja-JP" altLang="en-US" sz="1400">
                  <a:solidFill>
                    <a:srgbClr val="FF0000"/>
                  </a:solidFill>
                </a:rPr>
                <a:t>局所特徴を保存可能</a:t>
              </a:r>
            </a:p>
          </p:txBody>
        </p:sp>
      </p:grpSp>
      <p:sp>
        <p:nvSpPr>
          <p:cNvPr id="44" name="正方形/長方形 43"/>
          <p:cNvSpPr/>
          <p:nvPr/>
        </p:nvSpPr>
        <p:spPr>
          <a:xfrm>
            <a:off x="636554" y="3488776"/>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sp>
        <p:nvSpPr>
          <p:cNvPr id="43" name="正方形/長方形 42"/>
          <p:cNvSpPr/>
          <p:nvPr/>
        </p:nvSpPr>
        <p:spPr>
          <a:xfrm>
            <a:off x="509313" y="4989948"/>
            <a:ext cx="8131724" cy="1081526"/>
          </a:xfrm>
          <a:prstGeom prst="rect">
            <a:avLst/>
          </a:prstGeom>
          <a:ln w="57150" cmpd="thickThin">
            <a:solidFill>
              <a:srgbClr val="FF8181"/>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800">
                <a:solidFill>
                  <a:schemeClr val="tx1"/>
                </a:solidFill>
                <a:latin typeface="Lucida Sans" panose="020B0602030504020204" pitchFamily="34" charset="0"/>
                <a:ea typeface="ＭＳ ゴシック" panose="020B0609070205080204" pitchFamily="49" charset="-128"/>
              </a:rPr>
              <a:t>DCT</a:t>
            </a:r>
            <a:r>
              <a:rPr lang="ja-JP" altLang="en-US" sz="2800">
                <a:solidFill>
                  <a:schemeClr val="tx1"/>
                </a:solidFill>
                <a:latin typeface="Lucida Sans" panose="020B0602030504020204" pitchFamily="34" charset="0"/>
                <a:ea typeface="ＭＳ ゴシック" panose="020B0609070205080204" pitchFamily="49" charset="-128"/>
              </a:rPr>
              <a:t>よりも効率的な</a:t>
            </a:r>
            <a:r>
              <a:rPr lang="ja-JP" altLang="en-US" sz="3200">
                <a:solidFill>
                  <a:srgbClr val="FF0000"/>
                </a:solidFill>
                <a:latin typeface="Lucida Sans" panose="020B0602030504020204" pitchFamily="34" charset="0"/>
                <a:ea typeface="ＭＳ ゴシック" panose="020B0609070205080204" pitchFamily="49" charset="-128"/>
              </a:rPr>
              <a:t>局所特徴の保存</a:t>
            </a:r>
            <a:r>
              <a:rPr lang="ja-JP" altLang="en-US" sz="2800">
                <a:solidFill>
                  <a:schemeClr val="tx1"/>
                </a:solidFill>
                <a:latin typeface="Lucida Sans" panose="020B0602030504020204" pitchFamily="34" charset="0"/>
                <a:ea typeface="ＭＳ ゴシック" panose="020B0609070205080204" pitchFamily="49" charset="-128"/>
              </a:rPr>
              <a:t>が可能</a:t>
            </a:r>
            <a:endParaRPr lang="en-US" altLang="ja-JP" sz="2800">
              <a:solidFill>
                <a:schemeClr val="tx1"/>
              </a:solidFill>
              <a:latin typeface="Lucida Sans" panose="020B0602030504020204" pitchFamily="34" charset="0"/>
              <a:ea typeface="ＭＳ ゴシック" panose="020B0609070205080204" pitchFamily="49"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817564" y="5370652"/>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a:solidFill>
                  <a:schemeClr val="bg1"/>
                </a:solidFill>
                <a:latin typeface="Lucida Sans" panose="020B0602030504020204" pitchFamily="34" charset="0"/>
                <a:cs typeface="Times New Roman" panose="02020603050405020304" pitchFamily="18" charset="0"/>
              </a:rPr>
              <a:t>DCT </a:t>
            </a:r>
            <a:r>
              <a:rPr lang="ja-JP" altLang="en-US" sz="2800">
                <a:solidFill>
                  <a:schemeClr val="bg1"/>
                </a:solidFill>
                <a:latin typeface="Lucida Sans" panose="020B0602030504020204" pitchFamily="34" charset="0"/>
                <a:cs typeface="Times New Roman" panose="02020603050405020304" pitchFamily="18" charset="0"/>
              </a:rPr>
              <a:t>と</a:t>
            </a:r>
            <a:r>
              <a:rPr lang="en-US" altLang="ja-JP" sz="2800">
                <a:solidFill>
                  <a:schemeClr val="bg1"/>
                </a:solidFill>
                <a:latin typeface="Lucida Sans" panose="020B0602030504020204" pitchFamily="34" charset="0"/>
                <a:cs typeface="Times New Roman" panose="02020603050405020304" pitchFamily="18" charset="0"/>
              </a:rPr>
              <a:t> ICA</a:t>
            </a:r>
            <a:r>
              <a:rPr lang="ja-JP" altLang="en-US" sz="2800">
                <a:solidFill>
                  <a:schemeClr val="bg1"/>
                </a:solidFill>
                <a:latin typeface="Lucida Sans" panose="020B0602030504020204" pitchFamily="34" charset="0"/>
                <a:cs typeface="Times New Roman" panose="02020603050405020304" pitchFamily="18" charset="0"/>
              </a:rPr>
              <a:t>を併用した符号化方式の検討</a:t>
            </a:r>
            <a:endParaRPr lang="en-US" altLang="ja-JP" sz="2800">
              <a:solidFill>
                <a:schemeClr val="bg1"/>
              </a:solidFill>
              <a:latin typeface="Lucida Sans" panose="020B0602030504020204" pitchFamily="34" charset="0"/>
              <a:cs typeface="Times New Roman" panose="02020603050405020304" pitchFamily="18" charset="0"/>
            </a:endParaRPr>
          </a:p>
        </p:txBody>
      </p:sp>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7</a:t>
            </a:fld>
            <a:endParaRPr lang="ja-JP" altLang="en-US"/>
          </a:p>
        </p:txBody>
      </p:sp>
      <p:pic>
        <p:nvPicPr>
          <p:cNvPr id="13"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290" y="1740314"/>
            <a:ext cx="1828423" cy="18284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8481" y="1736646"/>
            <a:ext cx="1832091" cy="1832091"/>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783340" y="4042822"/>
            <a:ext cx="3276078" cy="899684"/>
          </a:xfrm>
          <a:prstGeom prst="rect">
            <a:avLst/>
          </a:prstGeom>
          <a:ln w="57150" cmpd="thickThin">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800">
                <a:solidFill>
                  <a:schemeClr val="tx1"/>
                </a:solidFill>
                <a:latin typeface="Lucida Sans" panose="020B0602030504020204" pitchFamily="34" charset="0"/>
                <a:ea typeface="ＭＳ ゴシック" panose="020B0609070205080204" pitchFamily="49" charset="-128"/>
              </a:rPr>
              <a:t>DCT</a:t>
            </a:r>
            <a:r>
              <a:rPr lang="ja-JP" altLang="en-US" sz="2800">
                <a:solidFill>
                  <a:schemeClr val="tx1"/>
                </a:solidFill>
                <a:latin typeface="Lucida Sans" panose="020B0602030504020204" pitchFamily="34" charset="0"/>
                <a:ea typeface="ＭＳ ゴシック" panose="020B0609070205080204" pitchFamily="49" charset="-128"/>
              </a:rPr>
              <a:t>基底</a:t>
            </a:r>
            <a:r>
              <a:rPr lang="ja-JP" altLang="en-US" sz="2800">
                <a:latin typeface="Tahoma" panose="020B0604030504040204" pitchFamily="34" charset="0"/>
                <a:ea typeface="ＭＳ ゴシック" panose="020B0609070205080204" pitchFamily="49" charset="-128"/>
                <a:cs typeface="Tahoma" panose="020B0604030504040204" pitchFamily="34" charset="0"/>
              </a:rPr>
              <a:t>が効果的</a:t>
            </a:r>
            <a:endParaRPr lang="ja-JP" altLang="en-US" sz="2800">
              <a:solidFill>
                <a:schemeClr val="tx1"/>
              </a:solidFill>
              <a:latin typeface="Lucida Sans" panose="020B0602030504020204" pitchFamily="34" charset="0"/>
              <a:ea typeface="ＭＳ ゴシック" panose="020B0609070205080204" pitchFamily="49" charset="-128"/>
            </a:endParaRPr>
          </a:p>
        </p:txBody>
      </p:sp>
      <p:sp>
        <p:nvSpPr>
          <p:cNvPr id="26" name="正方形/長方形 25"/>
          <p:cNvSpPr/>
          <p:nvPr/>
        </p:nvSpPr>
        <p:spPr>
          <a:xfrm>
            <a:off x="4997201" y="4022448"/>
            <a:ext cx="3509614" cy="899684"/>
          </a:xfrm>
          <a:prstGeom prst="rect">
            <a:avLst/>
          </a:prstGeom>
          <a:ln w="57150" cmpd="thickThin">
            <a:solidFill>
              <a:srgbClr val="FF9999"/>
            </a:solidFill>
            <a:roun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800">
                <a:latin typeface="Tahoma" panose="020B0604030504040204" pitchFamily="34" charset="0"/>
                <a:ea typeface="ＭＳ ゴシック" panose="020B0609070205080204" pitchFamily="49" charset="-128"/>
                <a:cs typeface="Tahoma" panose="020B0604030504040204" pitchFamily="34" charset="0"/>
              </a:rPr>
              <a:t>ICA</a:t>
            </a:r>
            <a:r>
              <a:rPr lang="ja-JP" altLang="en-US" sz="2800">
                <a:latin typeface="Tahoma" panose="020B0604030504040204" pitchFamily="34" charset="0"/>
                <a:ea typeface="ＭＳ ゴシック" panose="020B0609070205080204" pitchFamily="49" charset="-128"/>
                <a:cs typeface="Tahoma" panose="020B0604030504040204" pitchFamily="34" charset="0"/>
              </a:rPr>
              <a:t>基底が効果的</a:t>
            </a:r>
          </a:p>
        </p:txBody>
      </p:sp>
      <p:sp>
        <p:nvSpPr>
          <p:cNvPr id="28" name="正方形/長方形 27"/>
          <p:cNvSpPr/>
          <p:nvPr/>
        </p:nvSpPr>
        <p:spPr>
          <a:xfrm>
            <a:off x="4883272" y="3573900"/>
            <a:ext cx="3840480" cy="400110"/>
          </a:xfrm>
          <a:prstGeom prst="rect">
            <a:avLst/>
          </a:prstGeom>
        </p:spPr>
        <p:txBody>
          <a:bodyPr wrap="square">
            <a:spAutoFit/>
          </a:bodyPr>
          <a:lstStyle/>
          <a:p>
            <a:pPr algn="ctr"/>
            <a:r>
              <a:rPr lang="ja-JP" altLang="en-US" sz="2000">
                <a:latin typeface="ＭＳ ゴシック" panose="020B0609070205080204" pitchFamily="49" charset="-128"/>
                <a:ea typeface="ＭＳ ゴシック" panose="020B0609070205080204" pitchFamily="49" charset="-128"/>
                <a:cs typeface="Tahoma" panose="020B0604030504040204" pitchFamily="34" charset="0"/>
              </a:rPr>
              <a:t>非定常な領域</a:t>
            </a:r>
          </a:p>
        </p:txBody>
      </p:sp>
      <p:sp>
        <p:nvSpPr>
          <p:cNvPr id="29" name="正方形/長方形 28"/>
          <p:cNvSpPr/>
          <p:nvPr/>
        </p:nvSpPr>
        <p:spPr>
          <a:xfrm>
            <a:off x="557586" y="3573900"/>
            <a:ext cx="3501832" cy="400110"/>
          </a:xfrm>
          <a:prstGeom prst="rect">
            <a:avLst/>
          </a:prstGeom>
        </p:spPr>
        <p:txBody>
          <a:bodyPr wrap="square">
            <a:spAutoFit/>
          </a:bodyPr>
          <a:lstStyle/>
          <a:p>
            <a:pPr algn="ctr"/>
            <a:r>
              <a:rPr lang="ja-JP" altLang="en-US" sz="2000">
                <a:latin typeface="Lucida Sans" panose="020B0602030504020204" pitchFamily="34" charset="0"/>
                <a:ea typeface="ＭＳ ゴシック" panose="020B0609070205080204" pitchFamily="49" charset="-128"/>
              </a:rPr>
              <a:t>平坦</a:t>
            </a:r>
            <a:r>
              <a:rPr lang="ja-JP" altLang="en-US" sz="2000">
                <a:solidFill>
                  <a:schemeClr val="tx1"/>
                </a:solidFill>
                <a:latin typeface="Lucida Sans" panose="020B0602030504020204" pitchFamily="34" charset="0"/>
                <a:ea typeface="ＭＳ ゴシック" panose="020B0609070205080204" pitchFamily="49" charset="-128"/>
              </a:rPr>
              <a:t>な領域</a:t>
            </a:r>
            <a:endParaRPr lang="ja-JP" altLang="en-US" sz="2000">
              <a:latin typeface="ＭＳ ゴシック" panose="020B0609070205080204" pitchFamily="49" charset="-128"/>
              <a:ea typeface="ＭＳ ゴシック" panose="020B0609070205080204" pitchFamily="49" charset="-128"/>
            </a:endParaRPr>
          </a:p>
        </p:txBody>
      </p:sp>
      <p:sp>
        <p:nvSpPr>
          <p:cNvPr id="18" name="上下矢印 17"/>
          <p:cNvSpPr/>
          <p:nvPr/>
        </p:nvSpPr>
        <p:spPr>
          <a:xfrm rot="16200000">
            <a:off x="3734415" y="1936950"/>
            <a:ext cx="1467274" cy="1912194"/>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694443" y="2569880"/>
            <a:ext cx="1547218" cy="646331"/>
          </a:xfrm>
          <a:prstGeom prst="rect">
            <a:avLst/>
          </a:prstGeom>
        </p:spPr>
        <p:txBody>
          <a:bodyPr wrap="none">
            <a:spAutoFit/>
          </a:bodyPr>
          <a:lstStyle/>
          <a:p>
            <a:pPr algn="ctr"/>
            <a:r>
              <a:rPr lang="ja-JP" altLang="en-US">
                <a:solidFill>
                  <a:sysClr val="windowText" lastClr="000000"/>
                </a:solidFill>
              </a:rPr>
              <a:t>保存が優位な</a:t>
            </a:r>
            <a:br>
              <a:rPr lang="en-US" altLang="ja-JP">
                <a:solidFill>
                  <a:sysClr val="windowText" lastClr="000000"/>
                </a:solidFill>
              </a:rPr>
            </a:br>
            <a:r>
              <a:rPr lang="ja-JP" altLang="en-US">
                <a:solidFill>
                  <a:sysClr val="windowText" lastClr="000000"/>
                </a:solidFill>
              </a:rPr>
              <a:t>領域が異なる</a:t>
            </a:r>
          </a:p>
        </p:txBody>
      </p:sp>
      <p:sp>
        <p:nvSpPr>
          <p:cNvPr id="3" name="テキスト ボックス 2"/>
          <p:cNvSpPr txBox="1"/>
          <p:nvPr/>
        </p:nvSpPr>
        <p:spPr>
          <a:xfrm>
            <a:off x="557586" y="951703"/>
            <a:ext cx="6325642" cy="523220"/>
          </a:xfrm>
          <a:prstGeom prst="rect">
            <a:avLst/>
          </a:prstGeom>
          <a:noFill/>
        </p:spPr>
        <p:txBody>
          <a:bodyPr wrap="none" rtlCol="0">
            <a:spAutoFit/>
          </a:bodyPr>
          <a:lstStyle/>
          <a:p>
            <a:pPr marL="342900" indent="-342900">
              <a:buClr>
                <a:srgbClr val="002060"/>
              </a:buClr>
              <a:buSzPct val="90000"/>
              <a:buFont typeface="Wingdings" panose="05000000000000000000" pitchFamily="2" charset="2"/>
              <a:buChar char="n"/>
            </a:pPr>
            <a:r>
              <a:rPr kumimoji="1" lang="en-US" altLang="ja-JP" sz="2400"/>
              <a:t>DCT </a:t>
            </a:r>
            <a:r>
              <a:rPr kumimoji="1" lang="ja-JP" altLang="en-US" sz="2400"/>
              <a:t>と</a:t>
            </a:r>
            <a:r>
              <a:rPr kumimoji="1" lang="en-US" altLang="ja-JP" sz="2400"/>
              <a:t> ICA </a:t>
            </a:r>
            <a:r>
              <a:rPr lang="ja-JP" altLang="en-US" sz="2400"/>
              <a:t>のそれぞれ</a:t>
            </a:r>
            <a:r>
              <a:rPr lang="en-US" altLang="ja-JP" sz="2400"/>
              <a:t> </a:t>
            </a:r>
            <a:r>
              <a:rPr lang="ja-JP" altLang="en-US" sz="2800">
                <a:solidFill>
                  <a:srgbClr val="FF0000"/>
                </a:solidFill>
              </a:rPr>
              <a:t>得意な領域</a:t>
            </a:r>
            <a:r>
              <a:rPr lang="en-US" altLang="ja-JP" sz="2800">
                <a:solidFill>
                  <a:srgbClr val="FF0000"/>
                </a:solidFill>
              </a:rPr>
              <a:t> </a:t>
            </a:r>
            <a:r>
              <a:rPr lang="ja-JP" altLang="en-US" sz="2400"/>
              <a:t>に分類</a:t>
            </a:r>
            <a:endParaRPr kumimoji="1" lang="ja-JP"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8</a:t>
            </a:fld>
            <a:endParaRPr lang="ja-JP" altLang="en-US"/>
          </a:p>
        </p:txBody>
      </p:sp>
      <p:sp>
        <p:nvSpPr>
          <p:cNvPr id="3" name="テキスト ボックス 2"/>
          <p:cNvSpPr txBox="1"/>
          <p:nvPr/>
        </p:nvSpPr>
        <p:spPr>
          <a:xfrm>
            <a:off x="557586" y="951703"/>
            <a:ext cx="6263628" cy="58477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3200"/>
              <a:t>ICA</a:t>
            </a:r>
            <a:r>
              <a:rPr kumimoji="1" lang="ja-JP" altLang="en-US" sz="3200"/>
              <a:t>を用いるメリット</a:t>
            </a:r>
          </a:p>
        </p:txBody>
      </p:sp>
      <p:sp>
        <p:nvSpPr>
          <p:cNvPr id="16" name="テキスト ボックス 15">
            <a:extLst>
              <a:ext uri="{FF2B5EF4-FFF2-40B4-BE49-F238E27FC236}">
                <a16:creationId xmlns:a16="http://schemas.microsoft.com/office/drawing/2014/main" id="{3FD1973E-6B37-5947-BBBE-DDDC90C2D525}"/>
              </a:ext>
            </a:extLst>
          </p:cNvPr>
          <p:cNvSpPr txBox="1"/>
          <p:nvPr/>
        </p:nvSpPr>
        <p:spPr>
          <a:xfrm>
            <a:off x="1100461" y="1638493"/>
            <a:ext cx="7426022" cy="95410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800"/>
              <a:t>高・中圧縮時，</a:t>
            </a:r>
            <a:r>
              <a:rPr kumimoji="1" lang="en-US" altLang="ja-JP" sz="2800"/>
              <a:t>DCT</a:t>
            </a:r>
            <a:r>
              <a:rPr kumimoji="1" lang="ja-JP" altLang="en-US" sz="2800"/>
              <a:t>よりも</a:t>
            </a:r>
            <a:r>
              <a:rPr kumimoji="1" lang="ja-JP" altLang="en-US" sz="2800">
                <a:solidFill>
                  <a:srgbClr val="FF0000"/>
                </a:solidFill>
              </a:rPr>
              <a:t>少ない情報量</a:t>
            </a:r>
            <a:r>
              <a:rPr kumimoji="1" lang="ja-JP" altLang="en-US" sz="2800"/>
              <a:t>で</a:t>
            </a:r>
            <a:r>
              <a:rPr lang="ja-JP" altLang="en-US" sz="2800">
                <a:solidFill>
                  <a:srgbClr val="FF0000"/>
                </a:solidFill>
              </a:rPr>
              <a:t>同じ画質</a:t>
            </a:r>
            <a:r>
              <a:rPr lang="ja-JP" altLang="en-US" sz="2800"/>
              <a:t>を保存可能</a:t>
            </a:r>
            <a:endParaRPr kumimoji="1" lang="en-US" altLang="ja-JP" sz="2800"/>
          </a:p>
        </p:txBody>
      </p:sp>
      <p:sp>
        <p:nvSpPr>
          <p:cNvPr id="17" name="テキスト ボックス 16">
            <a:extLst>
              <a:ext uri="{FF2B5EF4-FFF2-40B4-BE49-F238E27FC236}">
                <a16:creationId xmlns:a16="http://schemas.microsoft.com/office/drawing/2014/main" id="{FA555A18-5346-5F46-95AE-A7AA9A4795BE}"/>
              </a:ext>
            </a:extLst>
          </p:cNvPr>
          <p:cNvSpPr txBox="1"/>
          <p:nvPr/>
        </p:nvSpPr>
        <p:spPr>
          <a:xfrm>
            <a:off x="557586" y="2876976"/>
            <a:ext cx="6263628" cy="58477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3200"/>
              <a:t>ICA</a:t>
            </a:r>
            <a:r>
              <a:rPr kumimoji="1" lang="ja-JP" altLang="en-US" sz="3200"/>
              <a:t>を用いるデメリット</a:t>
            </a:r>
          </a:p>
        </p:txBody>
      </p:sp>
      <p:sp>
        <p:nvSpPr>
          <p:cNvPr id="20" name="テキスト ボックス 19">
            <a:extLst>
              <a:ext uri="{FF2B5EF4-FFF2-40B4-BE49-F238E27FC236}">
                <a16:creationId xmlns:a16="http://schemas.microsoft.com/office/drawing/2014/main" id="{69EC922D-C090-6C43-BCF0-3790A2CB570E}"/>
              </a:ext>
            </a:extLst>
          </p:cNvPr>
          <p:cNvSpPr txBox="1"/>
          <p:nvPr/>
        </p:nvSpPr>
        <p:spPr>
          <a:xfrm>
            <a:off x="1100461" y="3563766"/>
            <a:ext cx="7426022" cy="95410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800"/>
              <a:t>画像全体で，多くの種類の基底を使うと情報量が増えてしまう</a:t>
            </a:r>
            <a:endParaRPr kumimoji="1" lang="en-US" altLang="ja-JP" sz="2800"/>
          </a:p>
        </p:txBody>
      </p:sp>
      <p:pic>
        <p:nvPicPr>
          <p:cNvPr id="21" name="図形 9" descr="キャプチャ">
            <a:extLst>
              <a:ext uri="{FF2B5EF4-FFF2-40B4-BE49-F238E27FC236}">
                <a16:creationId xmlns:a16="http://schemas.microsoft.com/office/drawing/2014/main" id="{7612CE5B-97C9-DF47-8FA4-431A29918BBA}"/>
              </a:ext>
            </a:extLst>
          </p:cNvPr>
          <p:cNvPicPr>
            <a:picLocks noChangeAspect="1"/>
          </p:cNvPicPr>
          <p:nvPr/>
        </p:nvPicPr>
        <p:blipFill>
          <a:blip r:embed="rId3"/>
          <a:stretch>
            <a:fillRect/>
          </a:stretch>
        </p:blipFill>
        <p:spPr>
          <a:xfrm>
            <a:off x="7563887" y="4517873"/>
            <a:ext cx="1228725" cy="2057400"/>
          </a:xfrm>
          <a:prstGeom prst="rect">
            <a:avLst/>
          </a:prstGeom>
        </p:spPr>
      </p:pic>
      <p:pic>
        <p:nvPicPr>
          <p:cNvPr id="22" name="図形 10" descr="キャプチャ1">
            <a:extLst>
              <a:ext uri="{FF2B5EF4-FFF2-40B4-BE49-F238E27FC236}">
                <a16:creationId xmlns:a16="http://schemas.microsoft.com/office/drawing/2014/main" id="{2DFA304A-A556-7C4A-B7E6-7ADFEE2D92E6}"/>
              </a:ext>
            </a:extLst>
          </p:cNvPr>
          <p:cNvPicPr>
            <a:picLocks noChangeAspect="1"/>
          </p:cNvPicPr>
          <p:nvPr/>
        </p:nvPicPr>
        <p:blipFill>
          <a:blip r:embed="rId4"/>
          <a:stretch>
            <a:fillRect/>
          </a:stretch>
        </p:blipFill>
        <p:spPr>
          <a:xfrm>
            <a:off x="617517" y="4517873"/>
            <a:ext cx="1304925" cy="2009775"/>
          </a:xfrm>
          <a:prstGeom prst="rect">
            <a:avLst/>
          </a:prstGeom>
        </p:spPr>
      </p:pic>
      <p:pic>
        <p:nvPicPr>
          <p:cNvPr id="23" name="図形 16" descr="GEN">
            <a:extLst>
              <a:ext uri="{FF2B5EF4-FFF2-40B4-BE49-F238E27FC236}">
                <a16:creationId xmlns:a16="http://schemas.microsoft.com/office/drawing/2014/main" id="{112D049B-7AF2-7E41-BC5B-74540ED7F9B5}"/>
              </a:ext>
            </a:extLst>
          </p:cNvPr>
          <p:cNvPicPr>
            <a:picLocks noChangeAspect="1"/>
          </p:cNvPicPr>
          <p:nvPr/>
        </p:nvPicPr>
        <p:blipFill>
          <a:blip r:embed="rId5"/>
          <a:stretch>
            <a:fillRect/>
          </a:stretch>
        </p:blipFill>
        <p:spPr>
          <a:xfrm>
            <a:off x="1978957" y="5290667"/>
            <a:ext cx="512445" cy="512445"/>
          </a:xfrm>
          <a:prstGeom prst="rect">
            <a:avLst/>
          </a:prstGeom>
        </p:spPr>
      </p:pic>
      <p:sp>
        <p:nvSpPr>
          <p:cNvPr id="24" name="テキスト ボックス 33">
            <a:extLst>
              <a:ext uri="{FF2B5EF4-FFF2-40B4-BE49-F238E27FC236}">
                <a16:creationId xmlns:a16="http://schemas.microsoft.com/office/drawing/2014/main" id="{18197EE4-028A-254C-AB98-A5F89ADDE480}"/>
              </a:ext>
            </a:extLst>
          </p:cNvPr>
          <p:cNvSpPr txBox="1"/>
          <p:nvPr/>
        </p:nvSpPr>
        <p:spPr>
          <a:xfrm>
            <a:off x="1639867" y="5829147"/>
            <a:ext cx="1190625" cy="306705"/>
          </a:xfrm>
          <a:prstGeom prst="rect">
            <a:avLst/>
          </a:prstGeom>
          <a:noFill/>
        </p:spPr>
        <p:txBody>
          <a:bodyPr wrap="square" rtlCol="0">
            <a:spAutoFit/>
          </a:bodyPr>
          <a:lstStyle/>
          <a:p>
            <a:pPr algn="ctr"/>
            <a:r>
              <a:rPr kumimoji="1" lang="ja-JP" altLang="en-US" sz="1400"/>
              <a:t>圧縮データ</a:t>
            </a:r>
          </a:p>
        </p:txBody>
      </p:sp>
      <p:grpSp>
        <p:nvGrpSpPr>
          <p:cNvPr id="27" name="グループ化 26">
            <a:extLst>
              <a:ext uri="{FF2B5EF4-FFF2-40B4-BE49-F238E27FC236}">
                <a16:creationId xmlns:a16="http://schemas.microsoft.com/office/drawing/2014/main" id="{6C38734C-E82D-C94C-8F73-2CF5C1307825}"/>
              </a:ext>
            </a:extLst>
          </p:cNvPr>
          <p:cNvGrpSpPr/>
          <p:nvPr/>
        </p:nvGrpSpPr>
        <p:grpSpPr>
          <a:xfrm>
            <a:off x="2568872" y="5366232"/>
            <a:ext cx="1344930" cy="769620"/>
            <a:chOff x="2582122" y="3288456"/>
            <a:chExt cx="1344930" cy="769620"/>
          </a:xfrm>
        </p:grpSpPr>
        <p:pic>
          <p:nvPicPr>
            <p:cNvPr id="30" name="図 53">
              <a:extLst>
                <a:ext uri="{FF2B5EF4-FFF2-40B4-BE49-F238E27FC236}">
                  <a16:creationId xmlns:a16="http://schemas.microsoft.com/office/drawing/2014/main" id="{699F30BA-FC63-A14D-8295-302EA1185720}"/>
                </a:ext>
              </a:extLst>
            </p:cNvPr>
            <p:cNvPicPr>
              <a:picLocks noChangeAspect="1"/>
            </p:cNvPicPr>
            <p:nvPr/>
          </p:nvPicPr>
          <p:blipFill>
            <a:blip r:embed="rId6"/>
            <a:srcRect r="75125" b="75057"/>
            <a:stretch>
              <a:fillRect/>
            </a:stretch>
          </p:blipFill>
          <p:spPr>
            <a:xfrm>
              <a:off x="3126317" y="3288456"/>
              <a:ext cx="410845" cy="413385"/>
            </a:xfrm>
            <a:prstGeom prst="rect">
              <a:avLst/>
            </a:prstGeom>
          </p:spPr>
        </p:pic>
        <p:sp>
          <p:nvSpPr>
            <p:cNvPr id="32" name="テキスト ボックス 33">
              <a:extLst>
                <a:ext uri="{FF2B5EF4-FFF2-40B4-BE49-F238E27FC236}">
                  <a16:creationId xmlns:a16="http://schemas.microsoft.com/office/drawing/2014/main" id="{6D9DBCD9-0876-4B40-A661-5178DB966494}"/>
                </a:ext>
              </a:extLst>
            </p:cNvPr>
            <p:cNvSpPr txBox="1"/>
            <p:nvPr/>
          </p:nvSpPr>
          <p:spPr>
            <a:xfrm>
              <a:off x="2582122" y="3371006"/>
              <a:ext cx="472440" cy="306705"/>
            </a:xfrm>
            <a:prstGeom prst="rect">
              <a:avLst/>
            </a:prstGeom>
            <a:noFill/>
          </p:spPr>
          <p:txBody>
            <a:bodyPr wrap="square" rtlCol="0">
              <a:spAutoFit/>
            </a:bodyPr>
            <a:lstStyle/>
            <a:p>
              <a:pPr algn="ctr"/>
              <a:r>
                <a:rPr kumimoji="1" lang="ja-JP" altLang="en-US" sz="1400"/>
                <a:t>＋</a:t>
              </a:r>
            </a:p>
          </p:txBody>
        </p:sp>
        <p:sp>
          <p:nvSpPr>
            <p:cNvPr id="33" name="テキスト ボックス 32">
              <a:extLst>
                <a:ext uri="{FF2B5EF4-FFF2-40B4-BE49-F238E27FC236}">
                  <a16:creationId xmlns:a16="http://schemas.microsoft.com/office/drawing/2014/main" id="{0F5453A6-9B34-3C46-95E0-09340E4C1370}"/>
                </a:ext>
              </a:extLst>
            </p:cNvPr>
            <p:cNvSpPr txBox="1"/>
            <p:nvPr/>
          </p:nvSpPr>
          <p:spPr>
            <a:xfrm>
              <a:off x="2736427" y="3751371"/>
              <a:ext cx="1190625" cy="306705"/>
            </a:xfrm>
            <a:prstGeom prst="rect">
              <a:avLst/>
            </a:prstGeom>
            <a:noFill/>
          </p:spPr>
          <p:txBody>
            <a:bodyPr wrap="square" rtlCol="0">
              <a:spAutoFit/>
            </a:bodyPr>
            <a:lstStyle/>
            <a:p>
              <a:pPr algn="ctr"/>
              <a:r>
                <a:rPr kumimoji="1" lang="en-US" altLang="ja-JP" sz="1400"/>
                <a:t>ICA</a:t>
              </a:r>
              <a:r>
                <a:rPr kumimoji="1" lang="ja-JP" altLang="en-US" sz="1400"/>
                <a:t>基底</a:t>
              </a:r>
            </a:p>
          </p:txBody>
        </p:sp>
      </p:grpSp>
      <p:sp>
        <p:nvSpPr>
          <p:cNvPr id="34" name="右矢印 33">
            <a:extLst>
              <a:ext uri="{FF2B5EF4-FFF2-40B4-BE49-F238E27FC236}">
                <a16:creationId xmlns:a16="http://schemas.microsoft.com/office/drawing/2014/main" id="{E84656B6-FAFD-2242-97A4-64EF91A8875F}"/>
              </a:ext>
            </a:extLst>
          </p:cNvPr>
          <p:cNvSpPr/>
          <p:nvPr/>
        </p:nvSpPr>
        <p:spPr>
          <a:xfrm>
            <a:off x="4543595" y="5183852"/>
            <a:ext cx="677556" cy="778143"/>
          </a:xfrm>
          <a:prstGeom prst="rightArrow">
            <a:avLst/>
          </a:prstGeom>
          <a:solidFill>
            <a:srgbClr val="31A2AC"/>
          </a:solidFill>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pic>
        <p:nvPicPr>
          <p:cNvPr id="35" name="図形 29" descr="GEN">
            <a:extLst>
              <a:ext uri="{FF2B5EF4-FFF2-40B4-BE49-F238E27FC236}">
                <a16:creationId xmlns:a16="http://schemas.microsoft.com/office/drawing/2014/main" id="{83FF8F41-62E6-9E4E-9666-85FBF02C12C6}"/>
              </a:ext>
            </a:extLst>
          </p:cNvPr>
          <p:cNvPicPr>
            <a:picLocks noChangeAspect="1"/>
          </p:cNvPicPr>
          <p:nvPr/>
        </p:nvPicPr>
        <p:blipFill>
          <a:blip r:embed="rId5"/>
          <a:stretch>
            <a:fillRect/>
          </a:stretch>
        </p:blipFill>
        <p:spPr>
          <a:xfrm>
            <a:off x="6000168" y="4891599"/>
            <a:ext cx="1474470" cy="1474470"/>
          </a:xfrm>
          <a:prstGeom prst="rect">
            <a:avLst/>
          </a:prstGeom>
        </p:spPr>
      </p:pic>
      <p:sp>
        <p:nvSpPr>
          <p:cNvPr id="36" name="テキスト ボックス 33">
            <a:extLst>
              <a:ext uri="{FF2B5EF4-FFF2-40B4-BE49-F238E27FC236}">
                <a16:creationId xmlns:a16="http://schemas.microsoft.com/office/drawing/2014/main" id="{782B1830-D9A2-D147-A79E-ECB3758B945F}"/>
              </a:ext>
            </a:extLst>
          </p:cNvPr>
          <p:cNvSpPr txBox="1"/>
          <p:nvPr/>
        </p:nvSpPr>
        <p:spPr>
          <a:xfrm>
            <a:off x="6070970" y="6433768"/>
            <a:ext cx="1332865" cy="337185"/>
          </a:xfrm>
          <a:prstGeom prst="rect">
            <a:avLst/>
          </a:prstGeom>
          <a:noFill/>
        </p:spPr>
        <p:txBody>
          <a:bodyPr wrap="square" rtlCol="0">
            <a:spAutoFit/>
          </a:bodyPr>
          <a:lstStyle/>
          <a:p>
            <a:pPr algn="ctr"/>
            <a:r>
              <a:rPr kumimoji="1" lang="ja-JP" altLang="en-US" sz="1600"/>
              <a:t>再構成可能</a:t>
            </a:r>
          </a:p>
        </p:txBody>
      </p:sp>
      <p:grpSp>
        <p:nvGrpSpPr>
          <p:cNvPr id="37" name="グループ化 36">
            <a:extLst>
              <a:ext uri="{FF2B5EF4-FFF2-40B4-BE49-F238E27FC236}">
                <a16:creationId xmlns:a16="http://schemas.microsoft.com/office/drawing/2014/main" id="{38DB5781-5C20-AB42-A15A-06BEAFA61C82}"/>
              </a:ext>
            </a:extLst>
          </p:cNvPr>
          <p:cNvGrpSpPr/>
          <p:nvPr/>
        </p:nvGrpSpPr>
        <p:grpSpPr>
          <a:xfrm>
            <a:off x="1903409" y="5219507"/>
            <a:ext cx="2830160" cy="1549593"/>
            <a:chOff x="1926254" y="3135010"/>
            <a:chExt cx="2830160" cy="1576472"/>
          </a:xfrm>
        </p:grpSpPr>
        <p:sp>
          <p:nvSpPr>
            <p:cNvPr id="38" name="正方形/長方形 37">
              <a:extLst>
                <a:ext uri="{FF2B5EF4-FFF2-40B4-BE49-F238E27FC236}">
                  <a16:creationId xmlns:a16="http://schemas.microsoft.com/office/drawing/2014/main" id="{88DD7C1C-5F54-7F47-9174-83A1E5518E83}"/>
                </a:ext>
              </a:extLst>
            </p:cNvPr>
            <p:cNvSpPr/>
            <p:nvPr/>
          </p:nvSpPr>
          <p:spPr>
            <a:xfrm>
              <a:off x="2900258" y="3135010"/>
              <a:ext cx="886174" cy="895704"/>
            </a:xfrm>
            <a:prstGeom prst="rect">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3">
              <a:extLst>
                <a:ext uri="{FF2B5EF4-FFF2-40B4-BE49-F238E27FC236}">
                  <a16:creationId xmlns:a16="http://schemas.microsoft.com/office/drawing/2014/main" id="{EF900917-6994-4743-A096-7B4AF64594B8}"/>
                </a:ext>
              </a:extLst>
            </p:cNvPr>
            <p:cNvSpPr txBox="1"/>
            <p:nvPr/>
          </p:nvSpPr>
          <p:spPr>
            <a:xfrm>
              <a:off x="1926254" y="4188262"/>
              <a:ext cx="2830160" cy="523220"/>
            </a:xfrm>
            <a:prstGeom prst="rect">
              <a:avLst/>
            </a:prstGeom>
            <a:noFill/>
          </p:spPr>
          <p:txBody>
            <a:bodyPr wrap="square" rtlCol="0">
              <a:spAutoFit/>
            </a:bodyPr>
            <a:lstStyle/>
            <a:p>
              <a:pPr algn="ctr"/>
              <a:r>
                <a:rPr lang="ja-JP" altLang="en-US" sz="2800"/>
                <a:t>付加情報</a:t>
              </a:r>
              <a:endParaRPr kumimoji="1" lang="ja-JP" altLang="en-US" sz="2800"/>
            </a:p>
          </p:txBody>
        </p:sp>
      </p:grpSp>
    </p:spTree>
    <p:extLst>
      <p:ext uri="{BB962C8B-B14F-4D97-AF65-F5344CB8AC3E}">
        <p14:creationId xmlns:p14="http://schemas.microsoft.com/office/powerpoint/2010/main" val="274195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9</a:t>
            </a:fld>
            <a:endParaRPr lang="ja-JP" altLang="en-US"/>
          </a:p>
        </p:txBody>
      </p:sp>
      <p:sp>
        <p:nvSpPr>
          <p:cNvPr id="3" name="テキスト ボックス 2"/>
          <p:cNvSpPr txBox="1"/>
          <p:nvPr/>
        </p:nvSpPr>
        <p:spPr>
          <a:xfrm>
            <a:off x="459033" y="841910"/>
            <a:ext cx="6868042" cy="584775"/>
          </a:xfrm>
          <a:prstGeom prst="rect">
            <a:avLst/>
          </a:prstGeom>
          <a:noFill/>
        </p:spPr>
        <p:txBody>
          <a:bodyPr wrap="square" rtlCol="0">
            <a:spAutoFit/>
          </a:bodyPr>
          <a:lstStyle/>
          <a:p>
            <a:pPr marL="457200" indent="-457200">
              <a:buClr>
                <a:srgbClr val="002060"/>
              </a:buClr>
              <a:buSzPct val="90000"/>
              <a:buFont typeface="Wingdings" pitchFamily="2" charset="2"/>
              <a:buChar char="n"/>
            </a:pPr>
            <a:r>
              <a:rPr kumimoji="1" lang="ja-JP" altLang="en-US" sz="3200"/>
              <a:t>高・中圧縮で保存するときの情報量</a:t>
            </a:r>
          </a:p>
        </p:txBody>
      </p:sp>
      <p:cxnSp>
        <p:nvCxnSpPr>
          <p:cNvPr id="6" name="直線コネクタ 5">
            <a:extLst>
              <a:ext uri="{FF2B5EF4-FFF2-40B4-BE49-F238E27FC236}">
                <a16:creationId xmlns:a16="http://schemas.microsoft.com/office/drawing/2014/main" id="{A2587736-BD66-954D-ABBC-14EB1725252D}"/>
              </a:ext>
            </a:extLst>
          </p:cNvPr>
          <p:cNvCxnSpPr>
            <a:cxnSpLocks/>
          </p:cNvCxnSpPr>
          <p:nvPr/>
        </p:nvCxnSpPr>
        <p:spPr>
          <a:xfrm flipV="1">
            <a:off x="459033" y="5823402"/>
            <a:ext cx="826924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7C95E52-7291-EA41-9E1B-1537B23762B7}"/>
              </a:ext>
            </a:extLst>
          </p:cNvPr>
          <p:cNvSpPr/>
          <p:nvPr/>
        </p:nvSpPr>
        <p:spPr>
          <a:xfrm>
            <a:off x="732812" y="3315763"/>
            <a:ext cx="1269066" cy="2483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7822ACC-94D9-FE40-B564-F266F68538A9}"/>
              </a:ext>
            </a:extLst>
          </p:cNvPr>
          <p:cNvSpPr/>
          <p:nvPr/>
        </p:nvSpPr>
        <p:spPr>
          <a:xfrm>
            <a:off x="2812309" y="3436470"/>
            <a:ext cx="1269066" cy="236318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64EECA7B-462E-B743-A917-CB6D95710752}"/>
              </a:ext>
            </a:extLst>
          </p:cNvPr>
          <p:cNvSpPr/>
          <p:nvPr/>
        </p:nvSpPr>
        <p:spPr>
          <a:xfrm>
            <a:off x="2812309" y="1736402"/>
            <a:ext cx="1269066" cy="169786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8D9F1C8-B689-AD41-9C03-E3778037B626}"/>
              </a:ext>
            </a:extLst>
          </p:cNvPr>
          <p:cNvSpPr/>
          <p:nvPr/>
        </p:nvSpPr>
        <p:spPr>
          <a:xfrm>
            <a:off x="4891806" y="3688299"/>
            <a:ext cx="1269067" cy="109846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BB3660FE-9481-7646-89C1-B75C3ECF4232}"/>
              </a:ext>
            </a:extLst>
          </p:cNvPr>
          <p:cNvSpPr/>
          <p:nvPr/>
        </p:nvSpPr>
        <p:spPr>
          <a:xfrm>
            <a:off x="4891806" y="2808168"/>
            <a:ext cx="1269067" cy="8801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2570FC9-C308-2849-AB94-750C2474CD19}"/>
              </a:ext>
            </a:extLst>
          </p:cNvPr>
          <p:cNvSpPr/>
          <p:nvPr/>
        </p:nvSpPr>
        <p:spPr>
          <a:xfrm>
            <a:off x="4891806" y="4771942"/>
            <a:ext cx="1269067" cy="1027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00606F3-84DF-024F-B46D-0319DE3453C7}"/>
              </a:ext>
            </a:extLst>
          </p:cNvPr>
          <p:cNvCxnSpPr>
            <a:cxnSpLocks/>
          </p:cNvCxnSpPr>
          <p:nvPr/>
        </p:nvCxnSpPr>
        <p:spPr>
          <a:xfrm>
            <a:off x="436312" y="3306288"/>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67857915-9ECA-8040-82BF-C7611E5F8A3B}"/>
              </a:ext>
            </a:extLst>
          </p:cNvPr>
          <p:cNvGrpSpPr/>
          <p:nvPr/>
        </p:nvGrpSpPr>
        <p:grpSpPr>
          <a:xfrm>
            <a:off x="7287207" y="3543277"/>
            <a:ext cx="1269068" cy="2256374"/>
            <a:chOff x="4549279" y="3283979"/>
            <a:chExt cx="914400" cy="2256374"/>
          </a:xfrm>
        </p:grpSpPr>
        <p:grpSp>
          <p:nvGrpSpPr>
            <p:cNvPr id="45" name="グループ化 44">
              <a:extLst>
                <a:ext uri="{FF2B5EF4-FFF2-40B4-BE49-F238E27FC236}">
                  <a16:creationId xmlns:a16="http://schemas.microsoft.com/office/drawing/2014/main" id="{59DF6214-73FB-574D-9838-E180B1B7220C}"/>
                </a:ext>
              </a:extLst>
            </p:cNvPr>
            <p:cNvGrpSpPr/>
            <p:nvPr/>
          </p:nvGrpSpPr>
          <p:grpSpPr>
            <a:xfrm>
              <a:off x="4549279" y="3283979"/>
              <a:ext cx="914400" cy="787775"/>
              <a:chOff x="2739375" y="3839158"/>
              <a:chExt cx="914400" cy="787775"/>
            </a:xfrm>
          </p:grpSpPr>
          <p:sp>
            <p:nvSpPr>
              <p:cNvPr id="47" name="正方形/長方形 46">
                <a:extLst>
                  <a:ext uri="{FF2B5EF4-FFF2-40B4-BE49-F238E27FC236}">
                    <a16:creationId xmlns:a16="http://schemas.microsoft.com/office/drawing/2014/main" id="{F8829DFE-43EE-0840-80FA-E3BB25B99196}"/>
                  </a:ext>
                </a:extLst>
              </p:cNvPr>
              <p:cNvSpPr/>
              <p:nvPr/>
            </p:nvSpPr>
            <p:spPr>
              <a:xfrm>
                <a:off x="2739375" y="4233046"/>
                <a:ext cx="914400" cy="39388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F6EA155-3A52-DC4A-AC94-B09F7937F2DE}"/>
                  </a:ext>
                </a:extLst>
              </p:cNvPr>
              <p:cNvSpPr/>
              <p:nvPr/>
            </p:nvSpPr>
            <p:spPr>
              <a:xfrm>
                <a:off x="2739375" y="3839158"/>
                <a:ext cx="914400" cy="39388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正方形/長方形 45">
              <a:extLst>
                <a:ext uri="{FF2B5EF4-FFF2-40B4-BE49-F238E27FC236}">
                  <a16:creationId xmlns:a16="http://schemas.microsoft.com/office/drawing/2014/main" id="{16199987-5E14-7147-92BE-6853393CB87E}"/>
                </a:ext>
              </a:extLst>
            </p:cNvPr>
            <p:cNvSpPr/>
            <p:nvPr/>
          </p:nvSpPr>
          <p:spPr>
            <a:xfrm>
              <a:off x="4549279" y="4071755"/>
              <a:ext cx="914400" cy="146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BEB6483C-9D2E-D14D-994A-C439D60E0234}"/>
              </a:ext>
            </a:extLst>
          </p:cNvPr>
          <p:cNvSpPr txBox="1"/>
          <p:nvPr/>
        </p:nvSpPr>
        <p:spPr>
          <a:xfrm>
            <a:off x="915940" y="4092310"/>
            <a:ext cx="902811" cy="954107"/>
          </a:xfrm>
          <a:prstGeom prst="rect">
            <a:avLst/>
          </a:prstGeom>
          <a:noFill/>
        </p:spPr>
        <p:txBody>
          <a:bodyPr wrap="none" rtlCol="0">
            <a:spAutoFit/>
          </a:bodyPr>
          <a:lstStyle/>
          <a:p>
            <a:pPr algn="ctr"/>
            <a:r>
              <a:rPr kumimoji="1" lang="en-US" altLang="ja-JP" sz="2800">
                <a:solidFill>
                  <a:schemeClr val="bg1"/>
                </a:solidFill>
              </a:rPr>
              <a:t>DCT</a:t>
            </a:r>
          </a:p>
          <a:p>
            <a:pPr algn="ctr"/>
            <a:r>
              <a:rPr lang="ja-JP" altLang="en-US" sz="2800">
                <a:solidFill>
                  <a:schemeClr val="bg1"/>
                </a:solidFill>
              </a:rPr>
              <a:t>情報</a:t>
            </a:r>
            <a:endParaRPr kumimoji="1" lang="ja-JP" altLang="en-US" sz="2800">
              <a:solidFill>
                <a:schemeClr val="bg1"/>
              </a:solidFill>
            </a:endParaRPr>
          </a:p>
        </p:txBody>
      </p:sp>
      <p:sp>
        <p:nvSpPr>
          <p:cNvPr id="49" name="テキスト ボックス 48">
            <a:extLst>
              <a:ext uri="{FF2B5EF4-FFF2-40B4-BE49-F238E27FC236}">
                <a16:creationId xmlns:a16="http://schemas.microsoft.com/office/drawing/2014/main" id="{7FE09DAC-B30C-4740-A82F-59E3997DF9D5}"/>
              </a:ext>
            </a:extLst>
          </p:cNvPr>
          <p:cNvSpPr txBox="1"/>
          <p:nvPr/>
        </p:nvSpPr>
        <p:spPr>
          <a:xfrm>
            <a:off x="3005847" y="4078761"/>
            <a:ext cx="902811" cy="954107"/>
          </a:xfrm>
          <a:prstGeom prst="rect">
            <a:avLst/>
          </a:prstGeom>
          <a:noFill/>
        </p:spPr>
        <p:txBody>
          <a:bodyPr wrap="none" rtlCol="0">
            <a:spAutoFit/>
          </a:bodyPr>
          <a:lstStyle/>
          <a:p>
            <a:pPr algn="ctr"/>
            <a:r>
              <a:rPr lang="en-US" altLang="ja-JP" sz="2800">
                <a:solidFill>
                  <a:schemeClr val="bg1"/>
                </a:solidFill>
              </a:rPr>
              <a:t>ICA</a:t>
            </a:r>
            <a:endParaRPr kumimoji="1" lang="en-US" altLang="ja-JP" sz="2800">
              <a:solidFill>
                <a:schemeClr val="bg1"/>
              </a:solidFill>
            </a:endParaRPr>
          </a:p>
          <a:p>
            <a:pPr algn="ctr"/>
            <a:r>
              <a:rPr lang="ja-JP" altLang="en-US" sz="2800">
                <a:solidFill>
                  <a:schemeClr val="bg1"/>
                </a:solidFill>
              </a:rPr>
              <a:t>情報</a:t>
            </a:r>
            <a:endParaRPr kumimoji="1" lang="ja-JP" altLang="en-US" sz="2800">
              <a:solidFill>
                <a:schemeClr val="bg1"/>
              </a:solidFill>
            </a:endParaRPr>
          </a:p>
        </p:txBody>
      </p:sp>
      <p:sp>
        <p:nvSpPr>
          <p:cNvPr id="50" name="テキスト ボックス 49">
            <a:extLst>
              <a:ext uri="{FF2B5EF4-FFF2-40B4-BE49-F238E27FC236}">
                <a16:creationId xmlns:a16="http://schemas.microsoft.com/office/drawing/2014/main" id="{B11A45F6-FC76-8645-919F-2EA8A3B9F111}"/>
              </a:ext>
            </a:extLst>
          </p:cNvPr>
          <p:cNvSpPr txBox="1"/>
          <p:nvPr/>
        </p:nvSpPr>
        <p:spPr>
          <a:xfrm>
            <a:off x="3005847" y="2093870"/>
            <a:ext cx="902811" cy="954107"/>
          </a:xfrm>
          <a:prstGeom prst="rect">
            <a:avLst/>
          </a:prstGeom>
          <a:noFill/>
        </p:spPr>
        <p:txBody>
          <a:bodyPr wrap="none" rtlCol="0">
            <a:spAutoFit/>
          </a:bodyPr>
          <a:lstStyle/>
          <a:p>
            <a:pPr algn="ctr"/>
            <a:r>
              <a:rPr lang="ja-JP" altLang="en-US" sz="2800">
                <a:solidFill>
                  <a:schemeClr val="bg1"/>
                </a:solidFill>
              </a:rPr>
              <a:t>付加</a:t>
            </a:r>
            <a:endParaRPr kumimoji="1" lang="en-US" altLang="ja-JP" sz="2800">
              <a:solidFill>
                <a:schemeClr val="bg1"/>
              </a:solidFill>
            </a:endParaRPr>
          </a:p>
          <a:p>
            <a:pPr algn="ctr"/>
            <a:r>
              <a:rPr kumimoji="1" lang="ja-JP" altLang="en-US" sz="2800">
                <a:solidFill>
                  <a:schemeClr val="bg1"/>
                </a:solidFill>
              </a:rPr>
              <a:t>情報</a:t>
            </a:r>
          </a:p>
        </p:txBody>
      </p:sp>
      <p:sp>
        <p:nvSpPr>
          <p:cNvPr id="52" name="テキスト ボックス 51">
            <a:extLst>
              <a:ext uri="{FF2B5EF4-FFF2-40B4-BE49-F238E27FC236}">
                <a16:creationId xmlns:a16="http://schemas.microsoft.com/office/drawing/2014/main" id="{CDBECF29-0FE1-7F4C-BCFD-253F15D343A8}"/>
              </a:ext>
            </a:extLst>
          </p:cNvPr>
          <p:cNvSpPr txBox="1"/>
          <p:nvPr/>
        </p:nvSpPr>
        <p:spPr>
          <a:xfrm>
            <a:off x="5074933" y="2804387"/>
            <a:ext cx="902811" cy="954107"/>
          </a:xfrm>
          <a:prstGeom prst="rect">
            <a:avLst/>
          </a:prstGeom>
          <a:noFill/>
        </p:spPr>
        <p:txBody>
          <a:bodyPr wrap="none" rtlCol="0">
            <a:spAutoFit/>
          </a:bodyPr>
          <a:lstStyle/>
          <a:p>
            <a:pPr algn="ctr"/>
            <a:r>
              <a:rPr lang="ja-JP" altLang="en-US" sz="2800">
                <a:solidFill>
                  <a:schemeClr val="bg1"/>
                </a:solidFill>
              </a:rPr>
              <a:t>付加</a:t>
            </a:r>
            <a:endParaRPr kumimoji="1" lang="en-US" altLang="ja-JP" sz="2800">
              <a:solidFill>
                <a:schemeClr val="bg1"/>
              </a:solidFill>
            </a:endParaRPr>
          </a:p>
          <a:p>
            <a:pPr algn="ctr"/>
            <a:r>
              <a:rPr kumimoji="1" lang="ja-JP" altLang="en-US" sz="2800">
                <a:solidFill>
                  <a:schemeClr val="bg1"/>
                </a:solidFill>
              </a:rPr>
              <a:t>情報</a:t>
            </a:r>
          </a:p>
        </p:txBody>
      </p:sp>
      <p:sp>
        <p:nvSpPr>
          <p:cNvPr id="53" name="テキスト ボックス 52">
            <a:extLst>
              <a:ext uri="{FF2B5EF4-FFF2-40B4-BE49-F238E27FC236}">
                <a16:creationId xmlns:a16="http://schemas.microsoft.com/office/drawing/2014/main" id="{86791631-A5FD-714F-AC08-EE7F9916316F}"/>
              </a:ext>
            </a:extLst>
          </p:cNvPr>
          <p:cNvSpPr txBox="1"/>
          <p:nvPr/>
        </p:nvSpPr>
        <p:spPr>
          <a:xfrm>
            <a:off x="5074933" y="3747624"/>
            <a:ext cx="902811" cy="954107"/>
          </a:xfrm>
          <a:prstGeom prst="rect">
            <a:avLst/>
          </a:prstGeom>
          <a:noFill/>
        </p:spPr>
        <p:txBody>
          <a:bodyPr wrap="none" rtlCol="0">
            <a:spAutoFit/>
          </a:bodyPr>
          <a:lstStyle/>
          <a:p>
            <a:pPr algn="ctr"/>
            <a:r>
              <a:rPr lang="en-US" altLang="ja-JP" sz="2800">
                <a:solidFill>
                  <a:schemeClr val="bg1"/>
                </a:solidFill>
              </a:rPr>
              <a:t>ICA</a:t>
            </a:r>
            <a:endParaRPr kumimoji="1" lang="en-US" altLang="ja-JP" sz="2800">
              <a:solidFill>
                <a:schemeClr val="bg1"/>
              </a:solidFill>
            </a:endParaRPr>
          </a:p>
          <a:p>
            <a:pPr algn="ctr"/>
            <a:r>
              <a:rPr lang="ja-JP" altLang="en-US" sz="2800">
                <a:solidFill>
                  <a:schemeClr val="bg1"/>
                </a:solidFill>
              </a:rPr>
              <a:t>情報</a:t>
            </a:r>
            <a:endParaRPr kumimoji="1" lang="ja-JP" altLang="en-US" sz="2800">
              <a:solidFill>
                <a:schemeClr val="bg1"/>
              </a:solidFill>
            </a:endParaRPr>
          </a:p>
        </p:txBody>
      </p:sp>
      <p:sp>
        <p:nvSpPr>
          <p:cNvPr id="54" name="テキスト ボックス 53">
            <a:extLst>
              <a:ext uri="{FF2B5EF4-FFF2-40B4-BE49-F238E27FC236}">
                <a16:creationId xmlns:a16="http://schemas.microsoft.com/office/drawing/2014/main" id="{96BB1524-A378-3A47-BA76-3A7C24C9BDDA}"/>
              </a:ext>
            </a:extLst>
          </p:cNvPr>
          <p:cNvSpPr txBox="1"/>
          <p:nvPr/>
        </p:nvSpPr>
        <p:spPr>
          <a:xfrm>
            <a:off x="5074932" y="4753653"/>
            <a:ext cx="902811" cy="954107"/>
          </a:xfrm>
          <a:prstGeom prst="rect">
            <a:avLst/>
          </a:prstGeom>
          <a:noFill/>
        </p:spPr>
        <p:txBody>
          <a:bodyPr wrap="none" rtlCol="0">
            <a:spAutoFit/>
          </a:bodyPr>
          <a:lstStyle/>
          <a:p>
            <a:pPr algn="ctr"/>
            <a:r>
              <a:rPr kumimoji="1" lang="en-US" altLang="ja-JP" sz="2800">
                <a:solidFill>
                  <a:schemeClr val="bg1"/>
                </a:solidFill>
              </a:rPr>
              <a:t>DCT</a:t>
            </a:r>
          </a:p>
          <a:p>
            <a:pPr algn="ctr"/>
            <a:r>
              <a:rPr lang="ja-JP" altLang="en-US" sz="2800">
                <a:solidFill>
                  <a:schemeClr val="bg1"/>
                </a:solidFill>
              </a:rPr>
              <a:t>情報</a:t>
            </a:r>
            <a:endParaRPr kumimoji="1" lang="ja-JP" altLang="en-US" sz="2800">
              <a:solidFill>
                <a:schemeClr val="bg1"/>
              </a:solidFill>
            </a:endParaRPr>
          </a:p>
        </p:txBody>
      </p:sp>
      <p:sp>
        <p:nvSpPr>
          <p:cNvPr id="58" name="屈折矢印 57">
            <a:extLst>
              <a:ext uri="{FF2B5EF4-FFF2-40B4-BE49-F238E27FC236}">
                <a16:creationId xmlns:a16="http://schemas.microsoft.com/office/drawing/2014/main" id="{B375EEDF-E00D-1B42-9ACF-AD276FE9E55B}"/>
              </a:ext>
            </a:extLst>
          </p:cNvPr>
          <p:cNvSpPr/>
          <p:nvPr/>
        </p:nvSpPr>
        <p:spPr>
          <a:xfrm rot="10800000" flipH="1">
            <a:off x="4274914" y="2116474"/>
            <a:ext cx="1393382"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屈折矢印 58">
            <a:extLst>
              <a:ext uri="{FF2B5EF4-FFF2-40B4-BE49-F238E27FC236}">
                <a16:creationId xmlns:a16="http://schemas.microsoft.com/office/drawing/2014/main" id="{36FB895B-8D36-3F4F-BB63-985EA87B51F6}"/>
              </a:ext>
            </a:extLst>
          </p:cNvPr>
          <p:cNvSpPr/>
          <p:nvPr/>
        </p:nvSpPr>
        <p:spPr>
          <a:xfrm rot="10800000" flipH="1">
            <a:off x="6344000" y="2968510"/>
            <a:ext cx="1382437"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33">
            <a:extLst>
              <a:ext uri="{FF2B5EF4-FFF2-40B4-BE49-F238E27FC236}">
                <a16:creationId xmlns:a16="http://schemas.microsoft.com/office/drawing/2014/main" id="{D623EAEE-3894-C441-A3FB-EAB6181A80DC}"/>
              </a:ext>
            </a:extLst>
          </p:cNvPr>
          <p:cNvSpPr txBox="1"/>
          <p:nvPr/>
        </p:nvSpPr>
        <p:spPr>
          <a:xfrm>
            <a:off x="4274913" y="1601268"/>
            <a:ext cx="1518407" cy="523220"/>
          </a:xfrm>
          <a:prstGeom prst="rect">
            <a:avLst/>
          </a:prstGeom>
          <a:noFill/>
        </p:spPr>
        <p:txBody>
          <a:bodyPr wrap="square" rtlCol="0">
            <a:spAutoFit/>
          </a:bodyPr>
          <a:lstStyle/>
          <a:p>
            <a:pPr algn="ctr"/>
            <a:r>
              <a:rPr lang="en-US" altLang="ja-JP" sz="2800"/>
              <a:t>Step1</a:t>
            </a:r>
            <a:endParaRPr kumimoji="1" lang="ja-JP" altLang="en-US" sz="2800"/>
          </a:p>
        </p:txBody>
      </p:sp>
      <p:sp>
        <p:nvSpPr>
          <p:cNvPr id="61" name="テキスト ボックス 33">
            <a:extLst>
              <a:ext uri="{FF2B5EF4-FFF2-40B4-BE49-F238E27FC236}">
                <a16:creationId xmlns:a16="http://schemas.microsoft.com/office/drawing/2014/main" id="{F7F148EB-862F-CC44-A8A3-AB937301174A}"/>
              </a:ext>
            </a:extLst>
          </p:cNvPr>
          <p:cNvSpPr txBox="1"/>
          <p:nvPr/>
        </p:nvSpPr>
        <p:spPr>
          <a:xfrm>
            <a:off x="6276014" y="2470834"/>
            <a:ext cx="1518407" cy="523220"/>
          </a:xfrm>
          <a:prstGeom prst="rect">
            <a:avLst/>
          </a:prstGeom>
          <a:noFill/>
        </p:spPr>
        <p:txBody>
          <a:bodyPr wrap="square" rtlCol="0">
            <a:spAutoFit/>
          </a:bodyPr>
          <a:lstStyle/>
          <a:p>
            <a:pPr algn="ctr"/>
            <a:r>
              <a:rPr lang="en-US" altLang="ja-JP" sz="2800"/>
              <a:t>Step2</a:t>
            </a:r>
            <a:endParaRPr kumimoji="1" lang="ja-JP" altLang="en-US" sz="2800"/>
          </a:p>
        </p:txBody>
      </p:sp>
      <p:sp>
        <p:nvSpPr>
          <p:cNvPr id="62" name="テキスト ボックス 61">
            <a:extLst>
              <a:ext uri="{FF2B5EF4-FFF2-40B4-BE49-F238E27FC236}">
                <a16:creationId xmlns:a16="http://schemas.microsoft.com/office/drawing/2014/main" id="{55E27332-1BE1-DC45-A2C2-F6090FAC5170}"/>
              </a:ext>
            </a:extLst>
          </p:cNvPr>
          <p:cNvSpPr txBox="1"/>
          <p:nvPr/>
        </p:nvSpPr>
        <p:spPr>
          <a:xfrm>
            <a:off x="952396" y="5867716"/>
            <a:ext cx="829898" cy="523220"/>
          </a:xfrm>
          <a:prstGeom prst="rect">
            <a:avLst/>
          </a:prstGeom>
          <a:noFill/>
        </p:spPr>
        <p:txBody>
          <a:bodyPr wrap="square" rtlCol="0">
            <a:spAutoFit/>
          </a:bodyPr>
          <a:lstStyle/>
          <a:p>
            <a:pPr algn="ctr">
              <a:buClr>
                <a:srgbClr val="002060"/>
              </a:buClr>
              <a:buSzPct val="90000"/>
            </a:pPr>
            <a:r>
              <a:rPr kumimoji="1" lang="en-US" altLang="ja-JP" sz="2800"/>
              <a:t>DCT</a:t>
            </a:r>
          </a:p>
        </p:txBody>
      </p:sp>
      <p:sp>
        <p:nvSpPr>
          <p:cNvPr id="63" name="テキスト ボックス 33">
            <a:extLst>
              <a:ext uri="{FF2B5EF4-FFF2-40B4-BE49-F238E27FC236}">
                <a16:creationId xmlns:a16="http://schemas.microsoft.com/office/drawing/2014/main" id="{1E8AE568-3165-6C4C-9A7B-846296066AC6}"/>
              </a:ext>
            </a:extLst>
          </p:cNvPr>
          <p:cNvSpPr txBox="1"/>
          <p:nvPr/>
        </p:nvSpPr>
        <p:spPr>
          <a:xfrm>
            <a:off x="6312398" y="1727887"/>
            <a:ext cx="2586878" cy="523220"/>
          </a:xfrm>
          <a:prstGeom prst="rect">
            <a:avLst/>
          </a:prstGeom>
          <a:noFill/>
        </p:spPr>
        <p:txBody>
          <a:bodyPr wrap="square" rtlCol="0">
            <a:spAutoFit/>
          </a:bodyPr>
          <a:lstStyle/>
          <a:p>
            <a:pPr algn="ctr"/>
            <a:r>
              <a:rPr lang="en-US" altLang="ja-JP" sz="2800"/>
              <a:t>※</a:t>
            </a:r>
            <a:r>
              <a:rPr lang="ja-JP" altLang="en-US" sz="2800"/>
              <a:t>全て同じ画質</a:t>
            </a:r>
            <a:endParaRPr kumimoji="1" lang="ja-JP" altLang="en-US" sz="2800"/>
          </a:p>
        </p:txBody>
      </p:sp>
      <p:sp>
        <p:nvSpPr>
          <p:cNvPr id="64" name="テキスト ボックス 63">
            <a:extLst>
              <a:ext uri="{FF2B5EF4-FFF2-40B4-BE49-F238E27FC236}">
                <a16:creationId xmlns:a16="http://schemas.microsoft.com/office/drawing/2014/main" id="{63BB4F7F-0169-B14A-A9E9-AF9883D52027}"/>
              </a:ext>
            </a:extLst>
          </p:cNvPr>
          <p:cNvSpPr txBox="1"/>
          <p:nvPr/>
        </p:nvSpPr>
        <p:spPr>
          <a:xfrm>
            <a:off x="3031893" y="5867716"/>
            <a:ext cx="829898" cy="523220"/>
          </a:xfrm>
          <a:prstGeom prst="rect">
            <a:avLst/>
          </a:prstGeom>
          <a:noFill/>
        </p:spPr>
        <p:txBody>
          <a:bodyPr wrap="square" rtlCol="0">
            <a:spAutoFit/>
          </a:bodyPr>
          <a:lstStyle/>
          <a:p>
            <a:pPr algn="ctr">
              <a:buClr>
                <a:srgbClr val="002060"/>
              </a:buClr>
              <a:buSzPct val="90000"/>
            </a:pPr>
            <a:r>
              <a:rPr kumimoji="1" lang="en-US" altLang="ja-JP" sz="2800"/>
              <a:t>ICA</a:t>
            </a:r>
          </a:p>
        </p:txBody>
      </p:sp>
      <p:sp>
        <p:nvSpPr>
          <p:cNvPr id="65" name="テキスト ボックス 64">
            <a:extLst>
              <a:ext uri="{FF2B5EF4-FFF2-40B4-BE49-F238E27FC236}">
                <a16:creationId xmlns:a16="http://schemas.microsoft.com/office/drawing/2014/main" id="{60DE51CA-5308-A848-AF04-57B58E07F4D1}"/>
              </a:ext>
            </a:extLst>
          </p:cNvPr>
          <p:cNvSpPr txBox="1"/>
          <p:nvPr/>
        </p:nvSpPr>
        <p:spPr>
          <a:xfrm>
            <a:off x="4165818" y="5813553"/>
            <a:ext cx="2682068" cy="830997"/>
          </a:xfrm>
          <a:prstGeom prst="rect">
            <a:avLst/>
          </a:prstGeom>
          <a:noFill/>
        </p:spPr>
        <p:txBody>
          <a:bodyPr wrap="square" rtlCol="0">
            <a:spAutoFit/>
          </a:bodyPr>
          <a:lstStyle/>
          <a:p>
            <a:pPr algn="ctr">
              <a:buClr>
                <a:srgbClr val="002060"/>
              </a:buClr>
              <a:buSzPct val="90000"/>
            </a:pPr>
            <a:r>
              <a:rPr kumimoji="1" lang="en-US" altLang="ja-JP" sz="2800"/>
              <a:t>DCT + ICA</a:t>
            </a:r>
          </a:p>
          <a:p>
            <a:pPr algn="ctr">
              <a:buClr>
                <a:srgbClr val="002060"/>
              </a:buClr>
              <a:buSzPct val="90000"/>
            </a:pPr>
            <a:r>
              <a:rPr lang="ja-JP" altLang="en-US" sz="2000"/>
              <a:t>（付加</a:t>
            </a:r>
            <a:r>
              <a:rPr kumimoji="1" lang="ja-JP" altLang="en-US" sz="2000"/>
              <a:t>情報を考えない）</a:t>
            </a:r>
            <a:endParaRPr kumimoji="1" lang="en-US" altLang="ja-JP" sz="2000"/>
          </a:p>
        </p:txBody>
      </p:sp>
      <p:sp>
        <p:nvSpPr>
          <p:cNvPr id="66" name="テキスト ボックス 65">
            <a:extLst>
              <a:ext uri="{FF2B5EF4-FFF2-40B4-BE49-F238E27FC236}">
                <a16:creationId xmlns:a16="http://schemas.microsoft.com/office/drawing/2014/main" id="{71D8E751-B7CF-7D4F-A2FC-F8AF395A78B6}"/>
              </a:ext>
            </a:extLst>
          </p:cNvPr>
          <p:cNvSpPr txBox="1"/>
          <p:nvPr/>
        </p:nvSpPr>
        <p:spPr>
          <a:xfrm>
            <a:off x="6628302" y="5799651"/>
            <a:ext cx="2586878" cy="830997"/>
          </a:xfrm>
          <a:prstGeom prst="rect">
            <a:avLst/>
          </a:prstGeom>
          <a:noFill/>
        </p:spPr>
        <p:txBody>
          <a:bodyPr wrap="square" rtlCol="0">
            <a:spAutoFit/>
          </a:bodyPr>
          <a:lstStyle/>
          <a:p>
            <a:pPr algn="ctr">
              <a:buClr>
                <a:srgbClr val="002060"/>
              </a:buClr>
              <a:buSzPct val="90000"/>
            </a:pPr>
            <a:r>
              <a:rPr kumimoji="1" lang="en-US" altLang="ja-JP" sz="2800"/>
              <a:t>DCT + ICA</a:t>
            </a:r>
          </a:p>
          <a:p>
            <a:pPr algn="ctr">
              <a:buClr>
                <a:srgbClr val="002060"/>
              </a:buClr>
              <a:buSzPct val="90000"/>
            </a:pPr>
            <a:r>
              <a:rPr kumimoji="1" lang="ja-JP" altLang="en-US" sz="2000"/>
              <a:t>（付加情報を考えた）</a:t>
            </a:r>
            <a:endParaRPr kumimoji="1" lang="en-US" altLang="ja-JP" sz="2000"/>
          </a:p>
        </p:txBody>
      </p:sp>
      <p:sp>
        <p:nvSpPr>
          <p:cNvPr id="7" name="正方形/長方形 6">
            <a:extLst>
              <a:ext uri="{FF2B5EF4-FFF2-40B4-BE49-F238E27FC236}">
                <a16:creationId xmlns:a16="http://schemas.microsoft.com/office/drawing/2014/main" id="{0EAD3D0D-9AC3-4673-AA1A-6F982305B8F0}"/>
              </a:ext>
            </a:extLst>
          </p:cNvPr>
          <p:cNvSpPr/>
          <p:nvPr/>
        </p:nvSpPr>
        <p:spPr>
          <a:xfrm>
            <a:off x="478446" y="1546922"/>
            <a:ext cx="3793162" cy="4844014"/>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0598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dissolve">
                                      <p:cBhvr>
                                        <p:cTn id="15" dur="500"/>
                                        <p:tgtEl>
                                          <p:spTgt spid="5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500"/>
                                        <p:tgtEl>
                                          <p:spTgt spid="3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dissolve">
                                      <p:cBhvr>
                                        <p:cTn id="21" dur="500"/>
                                        <p:tgtEl>
                                          <p:spTgt spid="4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dissolve">
                                      <p:cBhvr>
                                        <p:cTn id="33" dur="500"/>
                                        <p:tgtEl>
                                          <p:spTgt spid="65"/>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dissolve">
                                      <p:cBhvr>
                                        <p:cTn id="41" dur="500"/>
                                        <p:tgtEl>
                                          <p:spTgt spid="41"/>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dissolve">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dissolve">
                                      <p:cBhvr>
                                        <p:cTn id="49" dur="500"/>
                                        <p:tgtEl>
                                          <p:spTgt spid="6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dissolve">
                                      <p:cBhvr>
                                        <p:cTn id="52" dur="500"/>
                                        <p:tgtEl>
                                          <p:spTgt spid="59"/>
                                        </p:tgtEl>
                                      </p:cBhvr>
                                    </p:animEffect>
                                  </p:childTnLst>
                                </p:cTn>
                              </p:par>
                              <p:par>
                                <p:cTn id="53" presetID="9"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dissolve">
                                      <p:cBhvr>
                                        <p:cTn id="55" dur="500"/>
                                        <p:tgtEl>
                                          <p:spTgt spid="4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dissolve">
                                      <p:cBhvr>
                                        <p:cTn id="5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9" grpId="0" animBg="1"/>
      <p:bldP spid="41" grpId="0" animBg="1"/>
      <p:bldP spid="42" grpId="0" animBg="1"/>
      <p:bldP spid="50" grpId="0"/>
      <p:bldP spid="52" grpId="0"/>
      <p:bldP spid="53" grpId="0"/>
      <p:bldP spid="54" grpId="0"/>
      <p:bldP spid="58" grpId="0" animBg="1"/>
      <p:bldP spid="59" grpId="0" animBg="1"/>
      <p:bldP spid="60" grpId="0"/>
      <p:bldP spid="61" grpId="0"/>
      <p:bldP spid="65" grpId="0"/>
      <p:bldP spid="66" grpId="0"/>
      <p:bldP spid="7"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5805</Words>
  <Application>Microsoft Office PowerPoint</Application>
  <PresentationFormat>画面に合わせる (4:3)</PresentationFormat>
  <Paragraphs>776</Paragraphs>
  <Slides>46</Slides>
  <Notes>46</Notes>
  <HiddenSlides>18</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46</vt:i4>
      </vt:variant>
    </vt:vector>
  </HeadingPairs>
  <TitlesOfParts>
    <vt:vector size="58" baseType="lpstr">
      <vt:lpstr>HG創英角ｺﾞｼｯｸUB</vt:lpstr>
      <vt:lpstr>MS PGothic</vt:lpstr>
      <vt:lpstr>ＭＳ ゴシック</vt:lpstr>
      <vt:lpstr>Arial</vt:lpstr>
      <vt:lpstr>Calibri</vt:lpstr>
      <vt:lpstr>Calibri Light</vt:lpstr>
      <vt:lpstr>Century</vt:lpstr>
      <vt:lpstr>Lucida Sans</vt:lpstr>
      <vt:lpstr>Tahoma</vt:lpstr>
      <vt:lpstr>Times New Roman</vt:lpstr>
      <vt:lpstr>Wingdings</vt:lpstr>
      <vt:lpstr>Office テーマ</vt:lpstr>
      <vt:lpstr> 独立成分分析を用いた 静止画像符号化における 画質改善量に基づいた 領域分割手法の提案  </vt:lpstr>
      <vt:lpstr>発表内容</vt:lpstr>
      <vt:lpstr>背景</vt:lpstr>
      <vt:lpstr>背景</vt:lpstr>
      <vt:lpstr>離散コサイン変換(DCT)</vt:lpstr>
      <vt:lpstr>独立成分分析(ICA)</vt:lpstr>
      <vt:lpstr>ICA基底を用いた符号化方式</vt:lpstr>
      <vt:lpstr>ICA基底を用いた符号化方式</vt:lpstr>
      <vt:lpstr>ICA基底を用いた符号化方式</vt:lpstr>
      <vt:lpstr>ICA基底を用いた符号化方式</vt:lpstr>
      <vt:lpstr>先行研究 -システム構成図</vt:lpstr>
      <vt:lpstr>先行研究 -概要と課題</vt:lpstr>
      <vt:lpstr>先行研究 -概要と課題</vt:lpstr>
      <vt:lpstr>目的</vt:lpstr>
      <vt:lpstr>提案手法</vt:lpstr>
      <vt:lpstr>システム構成図-提案手法</vt:lpstr>
      <vt:lpstr>画質改善量の比較による優先度</vt:lpstr>
      <vt:lpstr>画像特徴に基づいた分類指標</vt:lpstr>
      <vt:lpstr>画像特徴に基づいた分類指標</vt:lpstr>
      <vt:lpstr>画像特徴に基づいた分類指標</vt:lpstr>
      <vt:lpstr>画像特徴に基づいた分類指標</vt:lpstr>
      <vt:lpstr>実験結果</vt:lpstr>
      <vt:lpstr>システム構成図-結果の概要</vt:lpstr>
      <vt:lpstr>符号化性能の比較</vt:lpstr>
      <vt:lpstr>優劣決定の結果</vt:lpstr>
      <vt:lpstr>まとめ</vt:lpstr>
      <vt:lpstr>まとめ</vt:lpstr>
      <vt:lpstr>参考文献</vt:lpstr>
      <vt:lpstr>先行研究-概要と課題</vt:lpstr>
      <vt:lpstr>ICA基底を用いた符号化方式</vt:lpstr>
      <vt:lpstr>ICA基底を用いた符号化方式</vt:lpstr>
      <vt:lpstr>先行研究-概要と課題</vt:lpstr>
      <vt:lpstr>先行研究 -概要と課題</vt:lpstr>
      <vt:lpstr>画質改善量の比較による優先度</vt:lpstr>
      <vt:lpstr>画像特徴に基づいた分類指標</vt:lpstr>
      <vt:lpstr>領域分類の結果</vt:lpstr>
      <vt:lpstr>領域分類の結果</vt:lpstr>
      <vt:lpstr>領域分類の結果</vt:lpstr>
      <vt:lpstr>領域分類の結果</vt:lpstr>
      <vt:lpstr>まとめ</vt:lpstr>
      <vt:lpstr>主観評価 -(Barbara)</vt:lpstr>
      <vt:lpstr>主観評価 -(Barbara)</vt:lpstr>
      <vt:lpstr>領域分割の評価 -(Barbara)</vt:lpstr>
      <vt:lpstr>再構成画像 -(Barbara)</vt:lpstr>
      <vt:lpstr>符号化性能の比較</vt:lpstr>
      <vt:lpstr>符号化性能の比較</vt:lpstr>
    </vt:vector>
  </TitlesOfParts>
  <Company>MouseComputer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合同ゼミ発表 独立成分分析を用いた静止画像符号化の研究</dc:title>
  <dc:creator>togashi</dc:creator>
  <cp:lastModifiedBy>中田 雄大</cp:lastModifiedBy>
  <cp:revision>1</cp:revision>
  <cp:lastPrinted>2021-02-04T09:48:35Z</cp:lastPrinted>
  <dcterms:created xsi:type="dcterms:W3CDTF">2018-05-21T07:37:00Z</dcterms:created>
  <dcterms:modified xsi:type="dcterms:W3CDTF">2021-02-10T09:05:48Z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