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9"/>
  </p:handoutMasterIdLst>
  <p:sldIdLst>
    <p:sldId id="256" r:id="rId3"/>
    <p:sldId id="275" r:id="rId5"/>
    <p:sldId id="276" r:id="rId6"/>
    <p:sldId id="298" r:id="rId7"/>
    <p:sldId id="299" r:id="rId8"/>
    <p:sldId id="286" r:id="rId9"/>
    <p:sldId id="309" r:id="rId10"/>
    <p:sldId id="310" r:id="rId11"/>
    <p:sldId id="311" r:id="rId12"/>
    <p:sldId id="313" r:id="rId13"/>
    <p:sldId id="325" r:id="rId14"/>
    <p:sldId id="312" r:id="rId15"/>
    <p:sldId id="314" r:id="rId16"/>
    <p:sldId id="330" r:id="rId17"/>
    <p:sldId id="324" r:id="rId18"/>
  </p:sldIdLst>
  <p:sldSz cx="9144000" cy="6858000" type="screen4x3"/>
  <p:notesSz cx="6807200" cy="993902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49"/>
    <a:srgbClr val="BBC000"/>
    <a:srgbClr val="31A2AC"/>
    <a:srgbClr val="BBDC00"/>
    <a:srgbClr val="BBEF00"/>
    <a:srgbClr val="7FC750"/>
    <a:srgbClr val="83CC52"/>
    <a:srgbClr val="71B1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5122" autoAdjust="0"/>
  </p:normalViewPr>
  <p:slideViewPr>
    <p:cSldViewPr snapToGrid="0">
      <p:cViewPr varScale="1">
        <p:scale>
          <a:sx n="122" d="100"/>
          <a:sy n="122" d="100"/>
        </p:scale>
        <p:origin x="1552" y="200"/>
      </p:cViewPr>
      <p:guideLst/>
    </p:cSldViewPr>
  </p:slideViewPr>
  <p:notesTextViewPr>
    <p:cViewPr>
      <p:scale>
        <a:sx n="1" d="1"/>
        <a:sy n="1" d="1"/>
      </p:scale>
      <p:origin x="0" y="0"/>
    </p:cViewPr>
  </p:notesTextViewPr>
  <p:notesViewPr>
    <p:cSldViewPr snapToGrid="0">
      <p:cViewPr varScale="1">
        <p:scale>
          <a:sx n="81" d="100"/>
          <a:sy n="81" d="100"/>
        </p:scale>
        <p:origin x="2970" y="11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togashi\Documents\togashi\&#23500;&#27179;&#30740;&#31350;\&#23398;&#20250;&#12539;&#30740;&#31350;&#20250;\&#20418;&#25968;&#12398;&#12464;&#12521;&#1250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togashi\Documents\togashi\&#23500;&#27179;&#30740;&#31350;\&#23398;&#20250;&#12539;&#30740;&#31350;&#20250;\&#20418;&#25968;&#12398;&#12464;&#12521;&#125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28802427702"/>
          <c:y val="0.0533333333333333"/>
          <c:w val="0.745637147376577"/>
          <c:h val="0.804742569522445"/>
        </c:manualLayout>
      </c:layout>
      <c:barChart>
        <c:barDir val="col"/>
        <c:grouping val="clustered"/>
        <c:varyColors val="0"/>
        <c:ser>
          <c:idx val="0"/>
          <c:order val="0"/>
          <c:spPr>
            <a:solidFill>
              <a:schemeClr val="tx1">
                <a:lumMod val="50000"/>
                <a:lumOff val="50000"/>
              </a:schemeClr>
            </a:solidFill>
            <a:ln>
              <a:noFill/>
            </a:ln>
            <a:effectLst/>
          </c:spPr>
          <c:invertIfNegative val="0"/>
          <c:dLbls>
            <c:delete val="1"/>
          </c:dLbls>
          <c:cat>
            <c:numRef>
              <c:f>'Sheet1 (3)'!$B$24:$B$33</c:f>
              <c:numCache>
                <c:formatCode>General</c:formatCode>
                <c:ptCount val="10"/>
              </c:numCache>
            </c:numRef>
          </c:cat>
          <c:val>
            <c:numRef>
              <c:f>'Sheet1 (3)'!$C$54:$C$63</c:f>
              <c:numCache>
                <c:formatCode>General</c:formatCode>
                <c:ptCount val="10"/>
                <c:pt idx="0">
                  <c:v>240</c:v>
                </c:pt>
                <c:pt idx="3">
                  <c:v>45</c:v>
                </c:pt>
                <c:pt idx="5">
                  <c:v>58</c:v>
                </c:pt>
              </c:numCache>
            </c:numRef>
          </c:val>
        </c:ser>
        <c:dLbls>
          <c:showLegendKey val="0"/>
          <c:showVal val="0"/>
          <c:showCatName val="0"/>
          <c:showSerName val="0"/>
          <c:showPercent val="0"/>
          <c:showBubbleSize val="0"/>
        </c:dLbls>
        <c:gapWidth val="219"/>
        <c:overlap val="-27"/>
        <c:axId val="676929304"/>
        <c:axId val="676929696"/>
      </c:barChart>
      <c:catAx>
        <c:axId val="676929304"/>
        <c:scaling>
          <c:orientation val="minMax"/>
        </c:scaling>
        <c:delete val="0"/>
        <c:axPos val="b"/>
        <c:title>
          <c:tx>
            <c:rich>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t>DCT</a:t>
                </a:r>
                <a:r>
                  <a:rPr lang="ja-JP" altLang="en-US" sz="1400"/>
                  <a:t> </a:t>
                </a:r>
                <a:r>
                  <a:rPr lang="en-US" altLang="ja-JP" sz="1400"/>
                  <a:t>basis</a:t>
                </a:r>
                <a:endParaRPr lang="ja-JP" altLang="en-US" sz="1400"/>
              </a:p>
            </c:rich>
          </c:tx>
          <c:layout>
            <c:manualLayout>
              <c:xMode val="edge"/>
              <c:yMode val="edge"/>
              <c:x val="0.573892790858762"/>
              <c:y val="0.871123975967414"/>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29696"/>
        <c:crosses val="autoZero"/>
        <c:auto val="1"/>
        <c:lblAlgn val="ctr"/>
        <c:lblOffset val="100"/>
        <c:noMultiLvlLbl val="0"/>
      </c:catAx>
      <c:valAx>
        <c:axId val="676929696"/>
        <c:scaling>
          <c:orientation val="minMax"/>
          <c:max val="100"/>
          <c:min val="0"/>
        </c:scaling>
        <c:delete val="0"/>
        <c:axPos val="l"/>
        <c:title>
          <c:tx>
            <c:rich>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a:t>DCT</a:t>
                </a:r>
                <a:r>
                  <a:rPr lang="ja-JP" sz="1400"/>
                  <a:t> </a:t>
                </a:r>
                <a:r>
                  <a:rPr lang="en-US" sz="1400"/>
                  <a:t>coefficient</a:t>
                </a:r>
                <a:endParaRPr lang="en-US" sz="1400"/>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29304"/>
        <c:crosses val="autoZero"/>
        <c:crossBetween val="between"/>
        <c:majorUnit val="25"/>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lang="ja-JP">
          <a:latin typeface="Times New Roman" panose="02020603050405020304" pitchFamily="18" charset="0"/>
          <a:cs typeface="Times New Roman" panose="02020603050405020304" pitchFamily="18"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807698068828"/>
          <c:y val="0.0533333333333333"/>
          <c:w val="0.708690436054479"/>
          <c:h val="0.810909090909091"/>
        </c:manualLayout>
      </c:layout>
      <c:barChart>
        <c:barDir val="col"/>
        <c:grouping val="clustered"/>
        <c:varyColors val="0"/>
        <c:ser>
          <c:idx val="0"/>
          <c:order val="0"/>
          <c:spPr>
            <a:solidFill>
              <a:schemeClr val="tx1">
                <a:lumMod val="50000"/>
                <a:lumOff val="50000"/>
              </a:schemeClr>
            </a:solidFill>
            <a:ln>
              <a:noFill/>
            </a:ln>
            <a:effectLst/>
          </c:spPr>
          <c:invertIfNegative val="0"/>
          <c:dLbls>
            <c:delete val="1"/>
          </c:dLbls>
          <c:cat>
            <c:numRef>
              <c:f>'Sheet1 (5)'!$B$24:$B$33</c:f>
              <c:numCache>
                <c:formatCode>General</c:formatCode>
                <c:ptCount val="10"/>
              </c:numCache>
            </c:numRef>
          </c:cat>
          <c:val>
            <c:numRef>
              <c:f>'Sheet1 (5)'!$C$24:$C$33</c:f>
              <c:numCache>
                <c:formatCode>General</c:formatCode>
                <c:ptCount val="10"/>
                <c:pt idx="2">
                  <c:v>10</c:v>
                </c:pt>
              </c:numCache>
            </c:numRef>
          </c:val>
        </c:ser>
        <c:dLbls>
          <c:showLegendKey val="0"/>
          <c:showVal val="0"/>
          <c:showCatName val="0"/>
          <c:showSerName val="0"/>
          <c:showPercent val="0"/>
          <c:showBubbleSize val="0"/>
        </c:dLbls>
        <c:gapWidth val="219"/>
        <c:overlap val="-27"/>
        <c:axId val="676930480"/>
        <c:axId val="676930872"/>
      </c:barChart>
      <c:catAx>
        <c:axId val="676930480"/>
        <c:scaling>
          <c:orientation val="minMax"/>
        </c:scaling>
        <c:delete val="0"/>
        <c:axPos val="b"/>
        <c:title>
          <c:tx>
            <c:rich>
              <a:bodyPr rot="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t>ICA</a:t>
                </a:r>
                <a:r>
                  <a:rPr lang="ja-JP" altLang="en-US" sz="1400"/>
                  <a:t> </a:t>
                </a:r>
                <a:r>
                  <a:rPr lang="en-US" altLang="ja-JP" sz="1400"/>
                  <a:t>basis</a:t>
                </a:r>
                <a:endParaRPr lang="ja-JP" altLang="en-US" sz="1400"/>
              </a:p>
            </c:rich>
          </c:tx>
          <c:layout>
            <c:manualLayout>
              <c:xMode val="edge"/>
              <c:yMode val="edge"/>
              <c:x val="0.557126030624264"/>
              <c:y val="0.822614543926019"/>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30872"/>
        <c:crosses val="autoZero"/>
        <c:auto val="1"/>
        <c:lblAlgn val="ctr"/>
        <c:lblOffset val="100"/>
        <c:noMultiLvlLbl val="0"/>
      </c:catAx>
      <c:valAx>
        <c:axId val="676930872"/>
        <c:scaling>
          <c:orientation val="minMax"/>
          <c:max val="8"/>
          <c:min val="0"/>
        </c:scaling>
        <c:delete val="0"/>
        <c:axPos val="l"/>
        <c:title>
          <c:tx>
            <c:rich>
              <a:bodyPr rot="-5400000" spcFirstLastPara="1" vertOverflow="ellipsis" vert="horz" wrap="square" anchor="ctr" anchorCtr="1"/>
              <a:lstStyle/>
              <a:p>
                <a:pPr>
                  <a:defRPr lang="ja-JP"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ja-JP" sz="1400">
                    <a:latin typeface="Times New Roman" panose="02020603050405020304" pitchFamily="18" charset="0"/>
                    <a:cs typeface="Times New Roman" panose="02020603050405020304" pitchFamily="18" charset="0"/>
                  </a:rPr>
                  <a:t>ICA</a:t>
                </a:r>
                <a:r>
                  <a:rPr lang="ja-JP" altLang="en-US" sz="1400">
                    <a:latin typeface="Times New Roman" panose="02020603050405020304" pitchFamily="18" charset="0"/>
                    <a:cs typeface="Times New Roman" panose="02020603050405020304" pitchFamily="18" charset="0"/>
                  </a:rPr>
                  <a:t> </a:t>
                </a:r>
                <a:r>
                  <a:rPr lang="en-US" altLang="ja-JP" sz="1400" b="0" i="0" u="none" strike="noStrike" baseline="0">
                    <a:effectLst/>
                    <a:latin typeface="Times New Roman" panose="02020603050405020304" pitchFamily="18" charset="0"/>
                    <a:cs typeface="Times New Roman" panose="02020603050405020304" pitchFamily="18" charset="0"/>
                  </a:rPr>
                  <a:t>coefficient</a:t>
                </a:r>
                <a:endParaRPr lang="ja-JP" sz="1400">
                  <a:latin typeface="Times New Roman" panose="02020603050405020304" pitchFamily="18" charset="0"/>
                  <a:cs typeface="Times New Roman" panose="02020603050405020304" pitchFamily="18" charset="0"/>
                </a:endParaRPr>
              </a:p>
            </c:rich>
          </c:tx>
          <c:layout/>
          <c:overlay val="0"/>
          <c:spPr>
            <a:noFill/>
            <a:ln>
              <a:noFill/>
            </a:ln>
            <a:effectLst/>
          </c:sp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ja-JP"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p>
        </c:txPr>
        <c:crossAx val="676930480"/>
        <c:crosses val="autoZero"/>
        <c:crossBetween val="between"/>
        <c:majorUnit val="2"/>
      </c:valAx>
      <c:spPr>
        <a:noFill/>
        <a:ln>
          <a:noFill/>
        </a:ln>
        <a:effectLst/>
      </c:spPr>
    </c:plotArea>
    <c:plotVisOnly val="1"/>
    <c:dispBlanksAs val="gap"/>
    <c:showDLblsOverMax val="0"/>
  </c:chart>
  <c:spPr>
    <a:solidFill>
      <a:schemeClr val="bg1"/>
    </a:solidFill>
    <a:ln w="9525" cap="flat" cmpd="sng" algn="ctr">
      <a:solidFill>
        <a:schemeClr val="bg1"/>
      </a:solidFill>
      <a:round/>
    </a:ln>
    <a:effectLst/>
  </c:spPr>
  <c:txPr>
    <a:bodyPr/>
    <a:lstStyle/>
    <a:p>
      <a:pPr>
        <a:defRPr lang="ja-JP">
          <a:latin typeface="Times New Roman" panose="02020603050405020304" pitchFamily="18" charset="0"/>
          <a:cs typeface="Times New Roman" panose="02020603050405020304" pitchFamily="18"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D5BFB484-D172-4AAD-8E9F-64ECC24443BF}"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495CA369-0C7C-4BD5-97F7-AD9CE788DBBC}"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9787" cy="498693"/>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55838" y="0"/>
            <a:ext cx="2949787" cy="498693"/>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9440647"/>
            <a:ext cx="2949787" cy="498692"/>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55838" y="9440647"/>
            <a:ext cx="2949787" cy="49869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ja-JP"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a:t>独立成分分析を用いた静止画像符号化の性能改善に関する研究と題しまして</a:t>
            </a:r>
            <a:endParaRPr lang="en-US" altLang="ja-JP" dirty="0"/>
          </a:p>
          <a:p>
            <a:pPr marL="0" lvl="0" indent="0" algn="l" rtl="0">
              <a:lnSpc>
                <a:spcPct val="100000"/>
              </a:lnSpc>
              <a:spcBef>
                <a:spcPts val="0"/>
              </a:spcBef>
              <a:spcAft>
                <a:spcPts val="0"/>
              </a:spcAft>
              <a:buSzPts val="1400"/>
              <a:buNone/>
            </a:pPr>
            <a:endParaRPr dirty="0"/>
          </a:p>
        </p:txBody>
      </p:sp>
      <p:sp>
        <p:nvSpPr>
          <p:cNvPr id="168" name="Google Shape;168;p1: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スライドイメージプレースホルダ 1"/>
          <p:cNvSpPr/>
          <p:nvPr>
            <p:ph type="sldImg" idx="3"/>
          </p:nvPr>
        </p:nvSpPr>
        <p:spPr/>
      </p:sp>
      <p:sp>
        <p:nvSpPr>
          <p:cNvPr id="3" name="文字列プレースホルダ 2"/>
          <p:cNvSpPr/>
          <p:nvPr>
            <p:ph type="body" idx="1"/>
          </p:nvPr>
        </p:nvSpPr>
        <p:spPr/>
        <p:txBody>
          <a:bodyPr/>
          <a:p>
            <a:r>
              <a:rPr lang="ja-JP" altLang="en-US"/>
              <a:t>統計的性質とは、</a:t>
            </a:r>
            <a:r>
              <a:rPr lang="en-US" altLang="ja-JP"/>
              <a:t>DCT</a:t>
            </a:r>
            <a:r>
              <a:rPr lang="ja-JP" altLang="en-US"/>
              <a:t>で変換すると情報が少数の低周波成分に集中する傾向があること</a:t>
            </a:r>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0720" y="4783307"/>
            <a:ext cx="5445760" cy="391361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t>領域分割を行うには、小領域ごとにどの</a:t>
            </a:r>
            <a:r>
              <a:rPr lang="en-US" altLang="ja-JP"/>
              <a:t>ICA</a:t>
            </a:r>
            <a:r>
              <a:rPr lang="ja-JP" altLang="en-US"/>
              <a:t>基底が符号化に有効的か決定する必要がある</a:t>
            </a:r>
            <a:endParaRPr lang="ja-JP" altLang="en-US"/>
          </a:p>
        </p:txBody>
      </p:sp>
      <p:sp>
        <p:nvSpPr>
          <p:cNvPr id="191" name="Google Shape;191;p4:notes"/>
          <p:cNvSpPr>
            <a:spLocks noGrp="1" noRot="1" noChangeAspect="1"/>
          </p:cNvSpPr>
          <p:nvPr>
            <p:ph type="sldImg" idx="2"/>
          </p:nvPr>
        </p:nvSpPr>
        <p:spPr>
          <a:xfrm>
            <a:off x="1166813" y="1243013"/>
            <a:ext cx="4473575" cy="33543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タイトル スライド">
  <p:cSld name="TITLE">
    <p:spTree>
      <p:nvGrpSpPr>
        <p:cNvPr id="1" name="Shape 17"/>
        <p:cNvGrpSpPr/>
        <p:nvPr/>
      </p:nvGrpSpPr>
      <p:grpSpPr>
        <a:xfrm>
          <a:off x="0" y="0"/>
          <a:ext cx="0" cy="0"/>
          <a:chOff x="0" y="0"/>
          <a:chExt cx="0" cy="0"/>
        </a:xfrm>
      </p:grpSpPr>
      <p:sp>
        <p:nvSpPr>
          <p:cNvPr id="18" name="Google Shape;18;p41"/>
          <p:cNvSpPr txBox="1">
            <a:spLocks noGrp="1"/>
          </p:cNvSpPr>
          <p:nvPr>
            <p:ph type="ctrTitle"/>
          </p:nvPr>
        </p:nvSpPr>
        <p:spPr>
          <a:xfrm>
            <a:off x="457200" y="228604"/>
            <a:ext cx="7772400" cy="4571999"/>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8800"/>
              <a:buFont typeface="Arial" panose="020B0604020202020204"/>
              <a:buNone/>
              <a:defRPr sz="6600">
                <a:solidFill>
                  <a:schemeClr val="dk1"/>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a:spLocks noGrp="1"/>
          </p:cNvSpPr>
          <p:nvPr>
            <p:ph type="subTitle" idx="1"/>
          </p:nvPr>
        </p:nvSpPr>
        <p:spPr>
          <a:xfrm>
            <a:off x="457200" y="4800600"/>
            <a:ext cx="6858000" cy="914400"/>
          </a:xfrm>
          <a:prstGeom prst="rect">
            <a:avLst/>
          </a:prstGeom>
          <a:noFill/>
          <a:ln>
            <a:noFill/>
          </a:ln>
        </p:spPr>
        <p:txBody>
          <a:bodyPr spcFirstLastPara="1" wrap="square" lIns="91425" tIns="45700" rIns="91425" bIns="45700" anchor="t" anchorCtr="0"/>
          <a:lstStyle>
            <a:lvl1pPr lvl="0" algn="l">
              <a:lnSpc>
                <a:spcPct val="100000"/>
              </a:lnSpc>
              <a:spcBef>
                <a:spcPts val="300"/>
              </a:spcBef>
              <a:spcAft>
                <a:spcPts val="0"/>
              </a:spcAft>
              <a:buClr>
                <a:schemeClr val="dk1"/>
              </a:buClr>
              <a:buSzPts val="2000"/>
              <a:buNone/>
              <a:defRPr b="0" cap="none">
                <a:solidFill>
                  <a:schemeClr val="dk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ts val="450"/>
              </a:spcBef>
              <a:spcAft>
                <a:spcPts val="0"/>
              </a:spcAft>
              <a:buSzPts val="2000"/>
              <a:buNone/>
              <a:defRPr>
                <a:solidFill>
                  <a:srgbClr val="888888"/>
                </a:solidFill>
              </a:defRPr>
            </a:lvl2pPr>
            <a:lvl3pPr lvl="2" algn="ctr">
              <a:lnSpc>
                <a:spcPct val="100000"/>
              </a:lnSpc>
              <a:spcBef>
                <a:spcPts val="270"/>
              </a:spcBef>
              <a:spcAft>
                <a:spcPts val="0"/>
              </a:spcAft>
              <a:buSzPts val="1800"/>
              <a:buNone/>
              <a:defRPr>
                <a:solidFill>
                  <a:srgbClr val="888888"/>
                </a:solidFill>
              </a:defRPr>
            </a:lvl3pPr>
            <a:lvl4pPr lvl="3" algn="ctr">
              <a:lnSpc>
                <a:spcPct val="100000"/>
              </a:lnSpc>
              <a:spcBef>
                <a:spcPts val="270"/>
              </a:spcBef>
              <a:spcAft>
                <a:spcPts val="0"/>
              </a:spcAft>
              <a:buSzPts val="1800"/>
              <a:buNone/>
              <a:defRPr>
                <a:solidFill>
                  <a:srgbClr val="888888"/>
                </a:solidFill>
              </a:defRPr>
            </a:lvl4pPr>
            <a:lvl5pPr lvl="4" algn="ctr">
              <a:lnSpc>
                <a:spcPct val="100000"/>
              </a:lnSpc>
              <a:spcBef>
                <a:spcPts val="270"/>
              </a:spcBef>
              <a:spcAft>
                <a:spcPts val="0"/>
              </a:spcAft>
              <a:buSzPts val="1800"/>
              <a:buNone/>
              <a:defRPr>
                <a:solidFill>
                  <a:srgbClr val="888888"/>
                </a:solidFill>
              </a:defRPr>
            </a:lvl5pPr>
            <a:lvl6pPr lvl="5" algn="ctr">
              <a:lnSpc>
                <a:spcPct val="100000"/>
              </a:lnSpc>
              <a:spcBef>
                <a:spcPts val="240"/>
              </a:spcBef>
              <a:spcAft>
                <a:spcPts val="0"/>
              </a:spcAft>
              <a:buSzPts val="1600"/>
              <a:buNone/>
              <a:defRPr>
                <a:solidFill>
                  <a:srgbClr val="888888"/>
                </a:solidFill>
              </a:defRPr>
            </a:lvl6pPr>
            <a:lvl7pPr lvl="6" algn="ctr">
              <a:lnSpc>
                <a:spcPct val="100000"/>
              </a:lnSpc>
              <a:spcBef>
                <a:spcPts val="240"/>
              </a:spcBef>
              <a:spcAft>
                <a:spcPts val="0"/>
              </a:spcAft>
              <a:buSzPts val="1600"/>
              <a:buNone/>
              <a:defRPr>
                <a:solidFill>
                  <a:srgbClr val="888888"/>
                </a:solidFill>
              </a:defRPr>
            </a:lvl7pPr>
            <a:lvl8pPr lvl="7" algn="ctr">
              <a:lnSpc>
                <a:spcPct val="100000"/>
              </a:lnSpc>
              <a:spcBef>
                <a:spcPts val="240"/>
              </a:spcBef>
              <a:spcAft>
                <a:spcPts val="0"/>
              </a:spcAft>
              <a:buSzPts val="1600"/>
              <a:buNone/>
              <a:defRPr>
                <a:solidFill>
                  <a:srgbClr val="888888"/>
                </a:solidFill>
              </a:defRPr>
            </a:lvl8pPr>
            <a:lvl9pPr lvl="8" algn="ctr">
              <a:lnSpc>
                <a:spcPct val="100000"/>
              </a:lnSpc>
              <a:spcBef>
                <a:spcPts val="240"/>
              </a:spcBef>
              <a:spcAft>
                <a:spcPts val="0"/>
              </a:spcAft>
              <a:buSzPts val="1600"/>
              <a:buNone/>
              <a:defRPr>
                <a:solidFill>
                  <a:srgbClr val="888888"/>
                </a:solidFill>
              </a:defRPr>
            </a:lvl9pPr>
          </a:lstStyle>
          <a:p/>
        </p:txBody>
      </p:sp>
      <p:sp>
        <p:nvSpPr>
          <p:cNvPr id="20" name="Google Shape;20;p4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p:nvPr/>
        </p:nvSpPr>
        <p:spPr>
          <a:xfrm>
            <a:off x="9001125" y="4846320"/>
            <a:ext cx="142876" cy="201168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41"/>
          <p:cNvSpPr/>
          <p:nvPr/>
        </p:nvSpPr>
        <p:spPr>
          <a:xfrm>
            <a:off x="9001125" y="0"/>
            <a:ext cx="142876" cy="484632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cxnSp>
        <p:nvCxnSpPr>
          <p:cNvPr id="9" name="Google Shape;30;p42"/>
          <p:cNvCxnSpPr/>
          <p:nvPr userDrawn="1"/>
        </p:nvCxnSpPr>
        <p:spPr>
          <a:xfrm rot="10800000" flipH="1">
            <a:off x="684000" y="4284000"/>
            <a:ext cx="7740000" cy="8164"/>
          </a:xfrm>
          <a:prstGeom prst="straightConnector1">
            <a:avLst/>
          </a:prstGeom>
          <a:noFill/>
          <a:ln w="47625" cap="flat" cmpd="sng">
            <a:solidFill>
              <a:srgbClr val="31A2AC"/>
            </a:solidFill>
            <a:prstDash val="solid"/>
            <a:round/>
            <a:headEnd type="none" w="sm" len="sm"/>
            <a:tailEnd type="none" w="sm" len="sm"/>
          </a:ln>
          <a:effectLst>
            <a:outerShdw blurRad="50800" dist="38100" dir="2700000" algn="tl" rotWithShape="0">
              <a:prstClr val="black">
                <a:alpha val="40000"/>
              </a:prstClr>
            </a:outerShdw>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25"/>
        <p:cNvGrpSpPr/>
        <p:nvPr/>
      </p:nvGrpSpPr>
      <p:grpSpPr>
        <a:xfrm>
          <a:off x="0" y="0"/>
          <a:ext cx="0" cy="0"/>
          <a:chOff x="0" y="0"/>
          <a:chExt cx="0" cy="0"/>
        </a:xfrm>
      </p:grpSpPr>
      <p:sp>
        <p:nvSpPr>
          <p:cNvPr id="26" name="Google Shape;26;p42"/>
          <p:cNvSpPr txBox="1">
            <a:spLocks noGrp="1"/>
          </p:cNvSpPr>
          <p:nvPr>
            <p:ph type="title"/>
          </p:nvPr>
        </p:nvSpPr>
        <p:spPr>
          <a:xfrm>
            <a:off x="581207" y="144555"/>
            <a:ext cx="5751740" cy="680039"/>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1"/>
              </a:buClr>
              <a:buSzPts val="3200"/>
              <a:buFont typeface="Arial" panose="020B0604020202020204"/>
              <a:buNone/>
              <a:defRPr sz="3600">
                <a:solidFill>
                  <a:schemeClr val="dk1"/>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2"/>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a:spLocks noGrp="1"/>
          </p:cNvSpPr>
          <p:nvPr>
            <p:ph type="sldNum" idx="12"/>
          </p:nvPr>
        </p:nvSpPr>
        <p:spPr>
          <a:xfrm>
            <a:off x="8258810" y="144780"/>
            <a:ext cx="644525" cy="48704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000"/>
              <a:buFont typeface="Arial" panose="020B0604020202020204"/>
              <a:buNone/>
              <a:defRPr sz="2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000"/>
              <a:buFont typeface="Arial" panose="020B0604020202020204"/>
              <a:buNone/>
              <a:defRPr sz="15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31" name="Google Shape;31;p42"/>
          <p:cNvSpPr txBox="1">
            <a:spLocks noGrp="1"/>
          </p:cNvSpPr>
          <p:nvPr>
            <p:ph type="body" idx="1"/>
          </p:nvPr>
        </p:nvSpPr>
        <p:spPr>
          <a:xfrm>
            <a:off x="621507" y="1041630"/>
            <a:ext cx="7750969" cy="4905375"/>
          </a:xfrm>
          <a:prstGeom prst="rect">
            <a:avLst/>
          </a:prstGeom>
          <a:noFill/>
          <a:ln>
            <a:noFill/>
          </a:ln>
        </p:spPr>
        <p:txBody>
          <a:bodyPr spcFirstLastPara="1" wrap="square" lIns="91425" tIns="45700" rIns="91425" bIns="45700" anchor="t" anchorCtr="0"/>
          <a:lstStyle>
            <a:lvl1pPr marL="342900" lvl="0" indent="-219075" algn="l">
              <a:lnSpc>
                <a:spcPct val="100000"/>
              </a:lnSpc>
              <a:spcBef>
                <a:spcPts val="300"/>
              </a:spcBef>
              <a:spcAft>
                <a:spcPts val="0"/>
              </a:spcAft>
              <a:buClr>
                <a:schemeClr val="dk1"/>
              </a:buClr>
              <a:buSzPts val="1000"/>
              <a:buFont typeface="Noto Sans Symbols"/>
              <a:buChar char="◆"/>
              <a:defRPr/>
            </a:lvl1pPr>
            <a:lvl2pPr marL="685800" lvl="1" indent="-233680" algn="l">
              <a:lnSpc>
                <a:spcPct val="100000"/>
              </a:lnSpc>
              <a:spcBef>
                <a:spcPts val="450"/>
              </a:spcBef>
              <a:spcAft>
                <a:spcPts val="0"/>
              </a:spcAft>
              <a:buClr>
                <a:schemeClr val="dk1"/>
              </a:buClr>
              <a:buSzPts val="1300"/>
              <a:buFont typeface="Noto Sans Symbols"/>
              <a:buChar char="◆"/>
              <a:defRPr>
                <a:latin typeface="Arial" panose="020B0604020202020204"/>
                <a:ea typeface="Arial" panose="020B0604020202020204"/>
                <a:cs typeface="Arial" panose="020B0604020202020204"/>
                <a:sym typeface="Arial" panose="020B0604020202020204"/>
              </a:defRPr>
            </a:lvl2pPr>
            <a:lvl3pPr marL="1028700" lvl="2"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3pPr>
            <a:lvl4pPr marL="1371600" lvl="3"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4pPr>
            <a:lvl5pPr marL="1714500" lvl="4" indent="-257175" algn="l">
              <a:lnSpc>
                <a:spcPct val="100000"/>
              </a:lnSpc>
              <a:spcBef>
                <a:spcPts val="270"/>
              </a:spcBef>
              <a:spcAft>
                <a:spcPts val="0"/>
              </a:spcAft>
              <a:buSzPts val="1800"/>
              <a:buChar char="•"/>
              <a:defRPr>
                <a:latin typeface="Arial" panose="020B0604020202020204"/>
                <a:ea typeface="Arial" panose="020B0604020202020204"/>
                <a:cs typeface="Arial" panose="020B0604020202020204"/>
                <a:sym typeface="Arial" panose="020B0604020202020204"/>
              </a:defRPr>
            </a:lvl5pPr>
            <a:lvl6pPr marL="2057400" lvl="5" indent="-247650" algn="l">
              <a:lnSpc>
                <a:spcPct val="100000"/>
              </a:lnSpc>
              <a:spcBef>
                <a:spcPts val="240"/>
              </a:spcBef>
              <a:spcAft>
                <a:spcPts val="0"/>
              </a:spcAft>
              <a:buSzPts val="1600"/>
              <a:buChar char="•"/>
              <a:defRPr>
                <a:latin typeface="Arial" panose="020B0604020202020204"/>
                <a:ea typeface="Arial" panose="020B0604020202020204"/>
                <a:cs typeface="Arial" panose="020B0604020202020204"/>
                <a:sym typeface="Arial" panose="020B0604020202020204"/>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cxnSp>
        <p:nvCxnSpPr>
          <p:cNvPr id="2" name="Google Shape;30;p42"/>
          <p:cNvCxnSpPr/>
          <p:nvPr userDrawn="1"/>
        </p:nvCxnSpPr>
        <p:spPr>
          <a:xfrm flipV="1">
            <a:off x="3555365" y="6668770"/>
            <a:ext cx="5446395" cy="8890"/>
          </a:xfrm>
          <a:prstGeom prst="straightConnector1">
            <a:avLst/>
          </a:prstGeom>
          <a:noFill/>
          <a:ln w="41275" cap="flat" cmpd="sng">
            <a:gradFill>
              <a:gsLst>
                <a:gs pos="79000">
                  <a:schemeClr val="bg1">
                    <a:lumMod val="85000"/>
                  </a:schemeClr>
                </a:gs>
                <a:gs pos="0">
                  <a:schemeClr val="tx1">
                    <a:lumMod val="95000"/>
                    <a:lumOff val="5000"/>
                  </a:schemeClr>
                </a:gs>
                <a:gs pos="31000">
                  <a:schemeClr val="bg1">
                    <a:lumMod val="65000"/>
                  </a:schemeClr>
                </a:gs>
                <a:gs pos="63000">
                  <a:schemeClr val="bg1">
                    <a:lumMod val="75000"/>
                  </a:schemeClr>
                </a:gs>
                <a:gs pos="98000">
                  <a:schemeClr val="bg1"/>
                </a:gs>
                <a:gs pos="90000">
                  <a:schemeClr val="bg1">
                    <a:lumMod val="95000"/>
                  </a:schemeClr>
                </a:gs>
              </a:gsLst>
              <a:lin ang="10800000" scaled="1"/>
            </a:gradFill>
            <a:prstDash val="solid"/>
            <a:round/>
            <a:headEnd type="none" w="sm" len="sm"/>
            <a:tailEnd type="none" w="sm" len="sm"/>
          </a:ln>
          <a:effectLst/>
        </p:spPr>
      </p:cxnSp>
      <p:cxnSp>
        <p:nvCxnSpPr>
          <p:cNvPr id="3" name="Google Shape;30;p42"/>
          <p:cNvCxnSpPr/>
          <p:nvPr userDrawn="1"/>
        </p:nvCxnSpPr>
        <p:spPr>
          <a:xfrm flipH="1">
            <a:off x="360680" y="821690"/>
            <a:ext cx="6925310" cy="3175"/>
          </a:xfrm>
          <a:prstGeom prst="straightConnector1">
            <a:avLst/>
          </a:prstGeom>
          <a:noFill/>
          <a:ln w="50800" cap="flat" cmpd="sng">
            <a:gradFill>
              <a:gsLst>
                <a:gs pos="73000">
                  <a:schemeClr val="bg1">
                    <a:lumMod val="85000"/>
                  </a:schemeClr>
                </a:gs>
                <a:gs pos="0">
                  <a:schemeClr val="bg1">
                    <a:lumMod val="65000"/>
                  </a:schemeClr>
                </a:gs>
                <a:gs pos="31000">
                  <a:schemeClr val="bg1">
                    <a:lumMod val="65000"/>
                  </a:schemeClr>
                </a:gs>
                <a:gs pos="53000">
                  <a:schemeClr val="bg1">
                    <a:lumMod val="75000"/>
                  </a:schemeClr>
                </a:gs>
                <a:gs pos="99000">
                  <a:schemeClr val="bg1"/>
                </a:gs>
                <a:gs pos="88000">
                  <a:schemeClr val="bg1">
                    <a:lumMod val="95000"/>
                  </a:schemeClr>
                </a:gs>
              </a:gsLst>
              <a:lin ang="10800000" scaled="1"/>
            </a:gradFill>
            <a:prstDash val="solid"/>
            <a:round/>
            <a:headEnd type="none" w="sm" len="sm"/>
            <a:tailEnd type="none" w="sm" len="sm"/>
          </a:ln>
          <a:effectLst/>
        </p:spPr>
      </p:cxnSp>
      <p:cxnSp>
        <p:nvCxnSpPr>
          <p:cNvPr id="4" name="Google Shape;30;p42"/>
          <p:cNvCxnSpPr/>
          <p:nvPr userDrawn="1"/>
        </p:nvCxnSpPr>
        <p:spPr>
          <a:xfrm flipH="1">
            <a:off x="449580" y="853440"/>
            <a:ext cx="7058660" cy="1905"/>
          </a:xfrm>
          <a:prstGeom prst="straightConnector1">
            <a:avLst/>
          </a:prstGeom>
          <a:noFill/>
          <a:ln w="50800" cap="flat" cmpd="sng">
            <a:gradFill>
              <a:gsLst>
                <a:gs pos="84000">
                  <a:srgbClr val="E6E6E6">
                    <a:alpha val="100000"/>
                  </a:srgbClr>
                </a:gs>
                <a:gs pos="76000">
                  <a:schemeClr val="bg1">
                    <a:lumMod val="85000"/>
                  </a:schemeClr>
                </a:gs>
                <a:gs pos="0">
                  <a:srgbClr val="31A2AC"/>
                </a:gs>
                <a:gs pos="31000">
                  <a:srgbClr val="31A2AC">
                    <a:lumMod val="70000"/>
                    <a:lumOff val="30000"/>
                  </a:srgbClr>
                </a:gs>
                <a:gs pos="66000">
                  <a:schemeClr val="bg1">
                    <a:lumMod val="75000"/>
                  </a:schemeClr>
                </a:gs>
                <a:gs pos="100000">
                  <a:schemeClr val="bg1"/>
                </a:gs>
                <a:gs pos="90000">
                  <a:schemeClr val="bg1">
                    <a:lumMod val="95000"/>
                  </a:schemeClr>
                </a:gs>
              </a:gsLst>
              <a:lin ang="10800000" scaled="1"/>
            </a:gradFill>
            <a:prstDash val="solid"/>
            <a:round/>
            <a:headEnd type="none" w="sm" len="sm"/>
            <a:tailEnd type="none" w="sm" len="sm"/>
          </a:ln>
          <a:effectLst/>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セクション見出し">
  <p:cSld name="SECTION_HEADER">
    <p:spTree>
      <p:nvGrpSpPr>
        <p:cNvPr id="1" name="Shape 32"/>
        <p:cNvGrpSpPr/>
        <p:nvPr/>
      </p:nvGrpSpPr>
      <p:grpSpPr>
        <a:xfrm>
          <a:off x="0" y="0"/>
          <a:ext cx="0" cy="0"/>
          <a:chOff x="0" y="0"/>
          <a:chExt cx="0" cy="0"/>
        </a:xfrm>
      </p:grpSpPr>
      <p:sp>
        <p:nvSpPr>
          <p:cNvPr id="33" name="Google Shape;33;p43"/>
          <p:cNvSpPr txBox="1">
            <a:spLocks noGrp="1"/>
          </p:cNvSpPr>
          <p:nvPr>
            <p:ph type="title"/>
          </p:nvPr>
        </p:nvSpPr>
        <p:spPr>
          <a:xfrm>
            <a:off x="457200" y="1447804"/>
            <a:ext cx="7772400" cy="432117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Clr>
                <a:schemeClr val="dk1"/>
              </a:buClr>
              <a:buSzPts val="8800"/>
              <a:buFont typeface="Arial Black" panose="020B0A04020102020204"/>
              <a:buNone/>
              <a:defRPr sz="66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3"/>
          <p:cNvSpPr txBox="1">
            <a:spLocks noGrp="1"/>
          </p:cNvSpPr>
          <p:nvPr>
            <p:ph type="body" idx="1"/>
          </p:nvPr>
        </p:nvSpPr>
        <p:spPr>
          <a:xfrm>
            <a:off x="457200" y="228601"/>
            <a:ext cx="7772400" cy="1066800"/>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300"/>
              </a:spcBef>
              <a:spcAft>
                <a:spcPts val="0"/>
              </a:spcAft>
              <a:buClr>
                <a:schemeClr val="dk2"/>
              </a:buClr>
              <a:buSzPts val="2000"/>
              <a:buNone/>
              <a:defRPr sz="1500" b="0" cap="none">
                <a:solidFill>
                  <a:schemeClr val="dk2"/>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1800"/>
              <a:buNone/>
              <a:defRPr sz="1350">
                <a:solidFill>
                  <a:srgbClr val="888888"/>
                </a:solidFill>
              </a:defRPr>
            </a:lvl2pPr>
            <a:lvl3pPr marL="1028700" lvl="2" indent="-171450" algn="l">
              <a:lnSpc>
                <a:spcPct val="100000"/>
              </a:lnSpc>
              <a:spcBef>
                <a:spcPts val="240"/>
              </a:spcBef>
              <a:spcAft>
                <a:spcPts val="0"/>
              </a:spcAft>
              <a:buSzPts val="1600"/>
              <a:buNone/>
              <a:defRPr sz="1200">
                <a:solidFill>
                  <a:srgbClr val="888888"/>
                </a:solidFill>
              </a:defRPr>
            </a:lvl3pPr>
            <a:lvl4pPr marL="1371600" lvl="3" indent="-171450" algn="l">
              <a:lnSpc>
                <a:spcPct val="100000"/>
              </a:lnSpc>
              <a:spcBef>
                <a:spcPts val="210"/>
              </a:spcBef>
              <a:spcAft>
                <a:spcPts val="0"/>
              </a:spcAft>
              <a:buSzPts val="1400"/>
              <a:buNone/>
              <a:defRPr sz="1050">
                <a:solidFill>
                  <a:srgbClr val="888888"/>
                </a:solidFill>
              </a:defRPr>
            </a:lvl4pPr>
            <a:lvl5pPr marL="1714500" lvl="4" indent="-171450" algn="l">
              <a:lnSpc>
                <a:spcPct val="100000"/>
              </a:lnSpc>
              <a:spcBef>
                <a:spcPts val="210"/>
              </a:spcBef>
              <a:spcAft>
                <a:spcPts val="0"/>
              </a:spcAft>
              <a:buSzPts val="1400"/>
              <a:buNone/>
              <a:defRPr sz="1050">
                <a:solidFill>
                  <a:srgbClr val="888888"/>
                </a:solidFill>
              </a:defRPr>
            </a:lvl5pPr>
            <a:lvl6pPr marL="2057400" lvl="5" indent="-171450" algn="l">
              <a:lnSpc>
                <a:spcPct val="100000"/>
              </a:lnSpc>
              <a:spcBef>
                <a:spcPts val="210"/>
              </a:spcBef>
              <a:spcAft>
                <a:spcPts val="0"/>
              </a:spcAft>
              <a:buSzPts val="1400"/>
              <a:buNone/>
              <a:defRPr sz="1050">
                <a:solidFill>
                  <a:srgbClr val="888888"/>
                </a:solidFill>
              </a:defRPr>
            </a:lvl6pPr>
            <a:lvl7pPr marL="2400300" lvl="6" indent="-171450" algn="l">
              <a:lnSpc>
                <a:spcPct val="100000"/>
              </a:lnSpc>
              <a:spcBef>
                <a:spcPts val="210"/>
              </a:spcBef>
              <a:spcAft>
                <a:spcPts val="0"/>
              </a:spcAft>
              <a:buSzPts val="1400"/>
              <a:buNone/>
              <a:defRPr sz="1050">
                <a:solidFill>
                  <a:srgbClr val="888888"/>
                </a:solidFill>
              </a:defRPr>
            </a:lvl7pPr>
            <a:lvl8pPr marL="2743200" lvl="7" indent="-171450" algn="l">
              <a:lnSpc>
                <a:spcPct val="100000"/>
              </a:lnSpc>
              <a:spcBef>
                <a:spcPts val="210"/>
              </a:spcBef>
              <a:spcAft>
                <a:spcPts val="0"/>
              </a:spcAft>
              <a:buSzPts val="1400"/>
              <a:buNone/>
              <a:defRPr sz="1050">
                <a:solidFill>
                  <a:srgbClr val="888888"/>
                </a:solidFill>
              </a:defRPr>
            </a:lvl8pPr>
            <a:lvl9pPr marL="3086100" lvl="8" indent="-171450" algn="l">
              <a:lnSpc>
                <a:spcPct val="100000"/>
              </a:lnSpc>
              <a:spcBef>
                <a:spcPts val="210"/>
              </a:spcBef>
              <a:spcAft>
                <a:spcPts val="0"/>
              </a:spcAft>
              <a:buSzPts val="1400"/>
              <a:buNone/>
              <a:defRPr sz="1050">
                <a:solidFill>
                  <a:srgbClr val="888888"/>
                </a:solidFill>
              </a:defRPr>
            </a:lvl9pPr>
          </a:lstStyle>
          <a:p/>
        </p:txBody>
      </p:sp>
      <p:sp>
        <p:nvSpPr>
          <p:cNvPr id="35" name="Google Shape;35;p4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37" name="Google Shape;37;p43"/>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2 つのコンテンツ">
  <p:cSld name="TWO_OBJECTS">
    <p:spTree>
      <p:nvGrpSpPr>
        <p:cNvPr id="1" name="Shape 38"/>
        <p:cNvGrpSpPr/>
        <p:nvPr/>
      </p:nvGrpSpPr>
      <p:grpSpPr>
        <a:xfrm>
          <a:off x="0" y="0"/>
          <a:ext cx="0" cy="0"/>
          <a:chOff x="0" y="0"/>
          <a:chExt cx="0" cy="0"/>
        </a:xfrm>
      </p:grpSpPr>
      <p:sp>
        <p:nvSpPr>
          <p:cNvPr id="39" name="Google Shape;39;p44"/>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4"/>
          <p:cNvSpPr txBox="1">
            <a:spLocks noGrp="1"/>
          </p:cNvSpPr>
          <p:nvPr>
            <p:ph type="body" idx="1"/>
          </p:nvPr>
        </p:nvSpPr>
        <p:spPr>
          <a:xfrm>
            <a:off x="1630680" y="1574800"/>
            <a:ext cx="3291840" cy="4525963"/>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20"/>
              </a:spcBef>
              <a:spcAft>
                <a:spcPts val="0"/>
              </a:spcAft>
              <a:buClr>
                <a:schemeClr val="dk1"/>
              </a:buClr>
              <a:buSzPts val="2800"/>
              <a:buNone/>
              <a:defRPr sz="2100"/>
            </a:lvl1pPr>
            <a:lvl2pPr marL="685800" lvl="1" indent="-285750" algn="l">
              <a:lnSpc>
                <a:spcPct val="100000"/>
              </a:lnSpc>
              <a:spcBef>
                <a:spcPts val="450"/>
              </a:spcBef>
              <a:spcAft>
                <a:spcPts val="0"/>
              </a:spcAft>
              <a:buSzPts val="2400"/>
              <a:buChar char="•"/>
              <a:defRPr sz="1800"/>
            </a:lvl2pPr>
            <a:lvl3pPr marL="1028700" lvl="2" indent="-266700" algn="l">
              <a:lnSpc>
                <a:spcPct val="100000"/>
              </a:lnSpc>
              <a:spcBef>
                <a:spcPts val="300"/>
              </a:spcBef>
              <a:spcAft>
                <a:spcPts val="0"/>
              </a:spcAft>
              <a:buSzPts val="2000"/>
              <a:buChar char="•"/>
              <a:defRPr sz="1500"/>
            </a:lvl3pPr>
            <a:lvl4pPr marL="1371600" lvl="3" indent="-257175" algn="l">
              <a:lnSpc>
                <a:spcPct val="100000"/>
              </a:lnSpc>
              <a:spcBef>
                <a:spcPts val="270"/>
              </a:spcBef>
              <a:spcAft>
                <a:spcPts val="0"/>
              </a:spcAft>
              <a:buSzPts val="1800"/>
              <a:buChar char="•"/>
              <a:defRPr sz="1350"/>
            </a:lvl4pPr>
            <a:lvl5pPr marL="1714500" lvl="4" indent="-257175" algn="l">
              <a:lnSpc>
                <a:spcPct val="100000"/>
              </a:lnSpc>
              <a:spcBef>
                <a:spcPts val="270"/>
              </a:spcBef>
              <a:spcAft>
                <a:spcPts val="0"/>
              </a:spcAft>
              <a:buSzPts val="1800"/>
              <a:buChar char="•"/>
              <a:defRPr sz="1350"/>
            </a:lvl5pPr>
            <a:lvl6pPr marL="2057400" lvl="5" indent="-257175" algn="l">
              <a:lnSpc>
                <a:spcPct val="100000"/>
              </a:lnSpc>
              <a:spcBef>
                <a:spcPts val="270"/>
              </a:spcBef>
              <a:spcAft>
                <a:spcPts val="0"/>
              </a:spcAft>
              <a:buSzPts val="1800"/>
              <a:buChar char="•"/>
              <a:defRPr sz="1350"/>
            </a:lvl6pPr>
            <a:lvl7pPr marL="2400300" lvl="6" indent="-257175" algn="l">
              <a:lnSpc>
                <a:spcPct val="100000"/>
              </a:lnSpc>
              <a:spcBef>
                <a:spcPts val="270"/>
              </a:spcBef>
              <a:spcAft>
                <a:spcPts val="0"/>
              </a:spcAft>
              <a:buSzPts val="1800"/>
              <a:buChar char="•"/>
              <a:defRPr sz="1350"/>
            </a:lvl7pPr>
            <a:lvl8pPr marL="2743200" lvl="7" indent="-257175" algn="l">
              <a:lnSpc>
                <a:spcPct val="100000"/>
              </a:lnSpc>
              <a:spcBef>
                <a:spcPts val="270"/>
              </a:spcBef>
              <a:spcAft>
                <a:spcPts val="0"/>
              </a:spcAft>
              <a:buSzPts val="1800"/>
              <a:buChar char="•"/>
              <a:defRPr sz="1350"/>
            </a:lvl8pPr>
            <a:lvl9pPr marL="3086100" lvl="8" indent="-257175" algn="l">
              <a:lnSpc>
                <a:spcPct val="100000"/>
              </a:lnSpc>
              <a:spcBef>
                <a:spcPts val="270"/>
              </a:spcBef>
              <a:spcAft>
                <a:spcPts val="0"/>
              </a:spcAft>
              <a:buSzPts val="1800"/>
              <a:buChar char="•"/>
              <a:defRPr sz="1350"/>
            </a:lvl9pPr>
          </a:lstStyle>
          <a:p/>
        </p:txBody>
      </p:sp>
      <p:sp>
        <p:nvSpPr>
          <p:cNvPr id="41" name="Google Shape;41;p44"/>
          <p:cNvSpPr txBox="1">
            <a:spLocks noGrp="1"/>
          </p:cNvSpPr>
          <p:nvPr>
            <p:ph type="body" idx="2"/>
          </p:nvPr>
        </p:nvSpPr>
        <p:spPr>
          <a:xfrm>
            <a:off x="5090160" y="1574800"/>
            <a:ext cx="3291840" cy="4525963"/>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20"/>
              </a:spcBef>
              <a:spcAft>
                <a:spcPts val="0"/>
              </a:spcAft>
              <a:buClr>
                <a:schemeClr val="dk1"/>
              </a:buClr>
              <a:buSzPts val="2800"/>
              <a:buNone/>
              <a:defRPr sz="2100"/>
            </a:lvl1pPr>
            <a:lvl2pPr marL="685800" lvl="1" indent="-285750" algn="l">
              <a:lnSpc>
                <a:spcPct val="100000"/>
              </a:lnSpc>
              <a:spcBef>
                <a:spcPts val="450"/>
              </a:spcBef>
              <a:spcAft>
                <a:spcPts val="0"/>
              </a:spcAft>
              <a:buSzPts val="2400"/>
              <a:buChar char="•"/>
              <a:defRPr sz="1800"/>
            </a:lvl2pPr>
            <a:lvl3pPr marL="1028700" lvl="2" indent="-266700" algn="l">
              <a:lnSpc>
                <a:spcPct val="100000"/>
              </a:lnSpc>
              <a:spcBef>
                <a:spcPts val="300"/>
              </a:spcBef>
              <a:spcAft>
                <a:spcPts val="0"/>
              </a:spcAft>
              <a:buSzPts val="2000"/>
              <a:buChar char="•"/>
              <a:defRPr sz="1500"/>
            </a:lvl3pPr>
            <a:lvl4pPr marL="1371600" lvl="3" indent="-257175" algn="l">
              <a:lnSpc>
                <a:spcPct val="100000"/>
              </a:lnSpc>
              <a:spcBef>
                <a:spcPts val="270"/>
              </a:spcBef>
              <a:spcAft>
                <a:spcPts val="0"/>
              </a:spcAft>
              <a:buSzPts val="1800"/>
              <a:buChar char="•"/>
              <a:defRPr sz="1350"/>
            </a:lvl4pPr>
            <a:lvl5pPr marL="1714500" lvl="4" indent="-257175" algn="l">
              <a:lnSpc>
                <a:spcPct val="100000"/>
              </a:lnSpc>
              <a:spcBef>
                <a:spcPts val="270"/>
              </a:spcBef>
              <a:spcAft>
                <a:spcPts val="0"/>
              </a:spcAft>
              <a:buSzPts val="1800"/>
              <a:buChar char="•"/>
              <a:defRPr sz="1350"/>
            </a:lvl5pPr>
            <a:lvl6pPr marL="2057400" lvl="5" indent="-257175" algn="l">
              <a:lnSpc>
                <a:spcPct val="100000"/>
              </a:lnSpc>
              <a:spcBef>
                <a:spcPts val="270"/>
              </a:spcBef>
              <a:spcAft>
                <a:spcPts val="0"/>
              </a:spcAft>
              <a:buSzPts val="1800"/>
              <a:buChar char="•"/>
              <a:defRPr sz="1350"/>
            </a:lvl6pPr>
            <a:lvl7pPr marL="2400300" lvl="6" indent="-257175" algn="l">
              <a:lnSpc>
                <a:spcPct val="100000"/>
              </a:lnSpc>
              <a:spcBef>
                <a:spcPts val="270"/>
              </a:spcBef>
              <a:spcAft>
                <a:spcPts val="0"/>
              </a:spcAft>
              <a:buSzPts val="1800"/>
              <a:buChar char="•"/>
              <a:defRPr sz="1350"/>
            </a:lvl7pPr>
            <a:lvl8pPr marL="2743200" lvl="7" indent="-257175" algn="l">
              <a:lnSpc>
                <a:spcPct val="100000"/>
              </a:lnSpc>
              <a:spcBef>
                <a:spcPts val="270"/>
              </a:spcBef>
              <a:spcAft>
                <a:spcPts val="0"/>
              </a:spcAft>
              <a:buSzPts val="1800"/>
              <a:buChar char="•"/>
              <a:defRPr sz="1350"/>
            </a:lvl8pPr>
            <a:lvl9pPr marL="3086100" lvl="8" indent="-257175" algn="l">
              <a:lnSpc>
                <a:spcPct val="100000"/>
              </a:lnSpc>
              <a:spcBef>
                <a:spcPts val="270"/>
              </a:spcBef>
              <a:spcAft>
                <a:spcPts val="0"/>
              </a:spcAft>
              <a:buSzPts val="1800"/>
              <a:buChar char="•"/>
              <a:defRPr sz="1350"/>
            </a:lvl9pPr>
          </a:lstStyle>
          <a:p/>
        </p:txBody>
      </p:sp>
      <p:sp>
        <p:nvSpPr>
          <p:cNvPr id="42" name="Google Shape;42;p4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比較">
  <p:cSld name="TWO_OBJECTS_WITH_TEXT">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3600"/>
              <a:buFont typeface="Arial Black" panose="020B0A040201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a:spLocks noGrp="1"/>
          </p:cNvSpPr>
          <p:nvPr>
            <p:ph type="body" idx="1"/>
          </p:nvPr>
        </p:nvSpPr>
        <p:spPr>
          <a:xfrm>
            <a:off x="1627632" y="1572768"/>
            <a:ext cx="3291840" cy="639762"/>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270"/>
              </a:spcBef>
              <a:spcAft>
                <a:spcPts val="0"/>
              </a:spcAft>
              <a:buClr>
                <a:schemeClr val="dk1"/>
              </a:buClr>
              <a:buSzPts val="1800"/>
              <a:buNone/>
              <a:defRPr sz="1350" b="0" cap="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2000"/>
              <a:buNone/>
              <a:defRPr sz="1500" b="1"/>
            </a:lvl2pPr>
            <a:lvl3pPr marL="1028700" lvl="2" indent="-171450" algn="l">
              <a:lnSpc>
                <a:spcPct val="100000"/>
              </a:lnSpc>
              <a:spcBef>
                <a:spcPts val="270"/>
              </a:spcBef>
              <a:spcAft>
                <a:spcPts val="0"/>
              </a:spcAft>
              <a:buSzPts val="1800"/>
              <a:buNone/>
              <a:defRPr sz="1350" b="1"/>
            </a:lvl3pPr>
            <a:lvl4pPr marL="1371600" lvl="3" indent="-171450" algn="l">
              <a:lnSpc>
                <a:spcPct val="100000"/>
              </a:lnSpc>
              <a:spcBef>
                <a:spcPts val="240"/>
              </a:spcBef>
              <a:spcAft>
                <a:spcPts val="0"/>
              </a:spcAft>
              <a:buSzPts val="1600"/>
              <a:buNone/>
              <a:defRPr sz="1200" b="1"/>
            </a:lvl4pPr>
            <a:lvl5pPr marL="1714500" lvl="4" indent="-171450" algn="l">
              <a:lnSpc>
                <a:spcPct val="100000"/>
              </a:lnSpc>
              <a:spcBef>
                <a:spcPts val="240"/>
              </a:spcBef>
              <a:spcAft>
                <a:spcPts val="0"/>
              </a:spcAft>
              <a:buSzPts val="1600"/>
              <a:buNone/>
              <a:defRPr sz="1200" b="1"/>
            </a:lvl5pPr>
            <a:lvl6pPr marL="2057400" lvl="5" indent="-171450" algn="l">
              <a:lnSpc>
                <a:spcPct val="100000"/>
              </a:lnSpc>
              <a:spcBef>
                <a:spcPts val="240"/>
              </a:spcBef>
              <a:spcAft>
                <a:spcPts val="0"/>
              </a:spcAft>
              <a:buSzPts val="1600"/>
              <a:buNone/>
              <a:defRPr sz="1200" b="1"/>
            </a:lvl6pPr>
            <a:lvl7pPr marL="2400300" lvl="6" indent="-171450" algn="l">
              <a:lnSpc>
                <a:spcPct val="100000"/>
              </a:lnSpc>
              <a:spcBef>
                <a:spcPts val="240"/>
              </a:spcBef>
              <a:spcAft>
                <a:spcPts val="0"/>
              </a:spcAft>
              <a:buSzPts val="1600"/>
              <a:buNone/>
              <a:defRPr sz="1200" b="1"/>
            </a:lvl7pPr>
            <a:lvl8pPr marL="2743200" lvl="7" indent="-171450" algn="l">
              <a:lnSpc>
                <a:spcPct val="100000"/>
              </a:lnSpc>
              <a:spcBef>
                <a:spcPts val="240"/>
              </a:spcBef>
              <a:spcAft>
                <a:spcPts val="0"/>
              </a:spcAft>
              <a:buSzPts val="1600"/>
              <a:buNone/>
              <a:defRPr sz="1200" b="1"/>
            </a:lvl8pPr>
            <a:lvl9pPr marL="3086100" lvl="8" indent="-171450" algn="l">
              <a:lnSpc>
                <a:spcPct val="100000"/>
              </a:lnSpc>
              <a:spcBef>
                <a:spcPts val="240"/>
              </a:spcBef>
              <a:spcAft>
                <a:spcPts val="0"/>
              </a:spcAft>
              <a:buSzPts val="1600"/>
              <a:buNone/>
              <a:defRPr sz="1200" b="1"/>
            </a:lvl9pPr>
          </a:lstStyle>
          <a:p/>
        </p:txBody>
      </p:sp>
      <p:sp>
        <p:nvSpPr>
          <p:cNvPr id="48" name="Google Shape;48;p45"/>
          <p:cNvSpPr txBox="1">
            <a:spLocks noGrp="1"/>
          </p:cNvSpPr>
          <p:nvPr>
            <p:ph type="body" idx="2"/>
          </p:nvPr>
        </p:nvSpPr>
        <p:spPr>
          <a:xfrm>
            <a:off x="1627632" y="2259366"/>
            <a:ext cx="3291840" cy="384048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360"/>
              </a:spcBef>
              <a:spcAft>
                <a:spcPts val="0"/>
              </a:spcAft>
              <a:buClr>
                <a:schemeClr val="dk1"/>
              </a:buClr>
              <a:buSzPts val="2400"/>
              <a:buNone/>
              <a:defRPr sz="1800"/>
            </a:lvl1pPr>
            <a:lvl2pPr marL="685800" lvl="1" indent="-266700" algn="l">
              <a:lnSpc>
                <a:spcPct val="100000"/>
              </a:lnSpc>
              <a:spcBef>
                <a:spcPts val="450"/>
              </a:spcBef>
              <a:spcAft>
                <a:spcPts val="0"/>
              </a:spcAft>
              <a:buSzPts val="2000"/>
              <a:buChar char="•"/>
              <a:defRPr sz="1500"/>
            </a:lvl2pPr>
            <a:lvl3pPr marL="1028700" lvl="2" indent="-257175" algn="l">
              <a:lnSpc>
                <a:spcPct val="100000"/>
              </a:lnSpc>
              <a:spcBef>
                <a:spcPts val="270"/>
              </a:spcBef>
              <a:spcAft>
                <a:spcPts val="0"/>
              </a:spcAft>
              <a:buSzPts val="1800"/>
              <a:buChar char="•"/>
              <a:defRPr sz="1350"/>
            </a:lvl3pPr>
            <a:lvl4pPr marL="1371600" lvl="3" indent="-247650" algn="l">
              <a:lnSpc>
                <a:spcPct val="100000"/>
              </a:lnSpc>
              <a:spcBef>
                <a:spcPts val="240"/>
              </a:spcBef>
              <a:spcAft>
                <a:spcPts val="0"/>
              </a:spcAft>
              <a:buSzPts val="1600"/>
              <a:buChar char="•"/>
              <a:defRPr sz="1200"/>
            </a:lvl4pPr>
            <a:lvl5pPr marL="1714500" lvl="4" indent="-247650" algn="l">
              <a:lnSpc>
                <a:spcPct val="100000"/>
              </a:lnSpc>
              <a:spcBef>
                <a:spcPts val="240"/>
              </a:spcBef>
              <a:spcAft>
                <a:spcPts val="0"/>
              </a:spcAft>
              <a:buSzPts val="1600"/>
              <a:buChar char="•"/>
              <a:defRPr sz="1200"/>
            </a:lvl5pPr>
            <a:lvl6pPr marL="2057400" lvl="5" indent="-247650" algn="l">
              <a:lnSpc>
                <a:spcPct val="100000"/>
              </a:lnSpc>
              <a:spcBef>
                <a:spcPts val="240"/>
              </a:spcBef>
              <a:spcAft>
                <a:spcPts val="0"/>
              </a:spcAft>
              <a:buSzPts val="1600"/>
              <a:buChar char="•"/>
              <a:defRPr sz="1200"/>
            </a:lvl6pPr>
            <a:lvl7pPr marL="2400300" lvl="6" indent="-247650" algn="l">
              <a:lnSpc>
                <a:spcPct val="100000"/>
              </a:lnSpc>
              <a:spcBef>
                <a:spcPts val="240"/>
              </a:spcBef>
              <a:spcAft>
                <a:spcPts val="0"/>
              </a:spcAft>
              <a:buSzPts val="1600"/>
              <a:buChar char="•"/>
              <a:defRPr sz="1200"/>
            </a:lvl7pPr>
            <a:lvl8pPr marL="2743200" lvl="7" indent="-247650" algn="l">
              <a:lnSpc>
                <a:spcPct val="100000"/>
              </a:lnSpc>
              <a:spcBef>
                <a:spcPts val="240"/>
              </a:spcBef>
              <a:spcAft>
                <a:spcPts val="0"/>
              </a:spcAft>
              <a:buSzPts val="1600"/>
              <a:buChar char="•"/>
              <a:defRPr sz="1200"/>
            </a:lvl8pPr>
            <a:lvl9pPr marL="3086100" lvl="8" indent="-247650" algn="l">
              <a:lnSpc>
                <a:spcPct val="100000"/>
              </a:lnSpc>
              <a:spcBef>
                <a:spcPts val="240"/>
              </a:spcBef>
              <a:spcAft>
                <a:spcPts val="0"/>
              </a:spcAft>
              <a:buSzPts val="1600"/>
              <a:buChar char="•"/>
              <a:defRPr sz="1200"/>
            </a:lvl9pPr>
          </a:lstStyle>
          <a:p/>
        </p:txBody>
      </p:sp>
      <p:sp>
        <p:nvSpPr>
          <p:cNvPr id="49" name="Google Shape;49;p45"/>
          <p:cNvSpPr txBox="1">
            <a:spLocks noGrp="1"/>
          </p:cNvSpPr>
          <p:nvPr>
            <p:ph type="body" idx="3"/>
          </p:nvPr>
        </p:nvSpPr>
        <p:spPr>
          <a:xfrm>
            <a:off x="5093208" y="1572768"/>
            <a:ext cx="3291840" cy="639762"/>
          </a:xfrm>
          <a:prstGeom prst="rect">
            <a:avLst/>
          </a:prstGeom>
          <a:noFill/>
          <a:ln>
            <a:noFill/>
          </a:ln>
        </p:spPr>
        <p:txBody>
          <a:bodyPr spcFirstLastPara="1" wrap="square" lIns="91425" tIns="45700" rIns="91425" bIns="45700" anchor="b" anchorCtr="0"/>
          <a:lstStyle>
            <a:lvl1pPr marL="342900" lvl="0" indent="-171450" algn="l">
              <a:lnSpc>
                <a:spcPct val="100000"/>
              </a:lnSpc>
              <a:spcBef>
                <a:spcPts val="270"/>
              </a:spcBef>
              <a:spcAft>
                <a:spcPts val="0"/>
              </a:spcAft>
              <a:buClr>
                <a:schemeClr val="dk1"/>
              </a:buClr>
              <a:buSzPts val="1800"/>
              <a:buNone/>
              <a:defRPr sz="1350" b="0" cap="none">
                <a:solidFill>
                  <a:schemeClr val="dk1"/>
                </a:solidFill>
                <a:latin typeface="Arial Black" panose="020B0A04020102020204"/>
                <a:ea typeface="Arial Black" panose="020B0A04020102020204"/>
                <a:cs typeface="Arial Black" panose="020B0A04020102020204"/>
                <a:sym typeface="Arial Black" panose="020B0A04020102020204"/>
              </a:defRPr>
            </a:lvl1pPr>
            <a:lvl2pPr marL="685800" lvl="1" indent="-171450" algn="l">
              <a:lnSpc>
                <a:spcPct val="100000"/>
              </a:lnSpc>
              <a:spcBef>
                <a:spcPts val="450"/>
              </a:spcBef>
              <a:spcAft>
                <a:spcPts val="0"/>
              </a:spcAft>
              <a:buSzPts val="2000"/>
              <a:buNone/>
              <a:defRPr sz="1500" b="1"/>
            </a:lvl2pPr>
            <a:lvl3pPr marL="1028700" lvl="2" indent="-171450" algn="l">
              <a:lnSpc>
                <a:spcPct val="100000"/>
              </a:lnSpc>
              <a:spcBef>
                <a:spcPts val="270"/>
              </a:spcBef>
              <a:spcAft>
                <a:spcPts val="0"/>
              </a:spcAft>
              <a:buSzPts val="1800"/>
              <a:buNone/>
              <a:defRPr sz="1350" b="1"/>
            </a:lvl3pPr>
            <a:lvl4pPr marL="1371600" lvl="3" indent="-171450" algn="l">
              <a:lnSpc>
                <a:spcPct val="100000"/>
              </a:lnSpc>
              <a:spcBef>
                <a:spcPts val="240"/>
              </a:spcBef>
              <a:spcAft>
                <a:spcPts val="0"/>
              </a:spcAft>
              <a:buSzPts val="1600"/>
              <a:buNone/>
              <a:defRPr sz="1200" b="1"/>
            </a:lvl4pPr>
            <a:lvl5pPr marL="1714500" lvl="4" indent="-171450" algn="l">
              <a:lnSpc>
                <a:spcPct val="100000"/>
              </a:lnSpc>
              <a:spcBef>
                <a:spcPts val="240"/>
              </a:spcBef>
              <a:spcAft>
                <a:spcPts val="0"/>
              </a:spcAft>
              <a:buSzPts val="1600"/>
              <a:buNone/>
              <a:defRPr sz="1200" b="1"/>
            </a:lvl5pPr>
            <a:lvl6pPr marL="2057400" lvl="5" indent="-171450" algn="l">
              <a:lnSpc>
                <a:spcPct val="100000"/>
              </a:lnSpc>
              <a:spcBef>
                <a:spcPts val="240"/>
              </a:spcBef>
              <a:spcAft>
                <a:spcPts val="0"/>
              </a:spcAft>
              <a:buSzPts val="1600"/>
              <a:buNone/>
              <a:defRPr sz="1200" b="1"/>
            </a:lvl6pPr>
            <a:lvl7pPr marL="2400300" lvl="6" indent="-171450" algn="l">
              <a:lnSpc>
                <a:spcPct val="100000"/>
              </a:lnSpc>
              <a:spcBef>
                <a:spcPts val="240"/>
              </a:spcBef>
              <a:spcAft>
                <a:spcPts val="0"/>
              </a:spcAft>
              <a:buSzPts val="1600"/>
              <a:buNone/>
              <a:defRPr sz="1200" b="1"/>
            </a:lvl7pPr>
            <a:lvl8pPr marL="2743200" lvl="7" indent="-171450" algn="l">
              <a:lnSpc>
                <a:spcPct val="100000"/>
              </a:lnSpc>
              <a:spcBef>
                <a:spcPts val="240"/>
              </a:spcBef>
              <a:spcAft>
                <a:spcPts val="0"/>
              </a:spcAft>
              <a:buSzPts val="1600"/>
              <a:buNone/>
              <a:defRPr sz="1200" b="1"/>
            </a:lvl8pPr>
            <a:lvl9pPr marL="3086100" lvl="8" indent="-171450" algn="l">
              <a:lnSpc>
                <a:spcPct val="100000"/>
              </a:lnSpc>
              <a:spcBef>
                <a:spcPts val="240"/>
              </a:spcBef>
              <a:spcAft>
                <a:spcPts val="0"/>
              </a:spcAft>
              <a:buSzPts val="1600"/>
              <a:buNone/>
              <a:defRPr sz="1200" b="1"/>
            </a:lvl9pPr>
          </a:lstStyle>
          <a:p/>
        </p:txBody>
      </p:sp>
      <p:sp>
        <p:nvSpPr>
          <p:cNvPr id="50" name="Google Shape;50;p45"/>
          <p:cNvSpPr txBox="1">
            <a:spLocks noGrp="1"/>
          </p:cNvSpPr>
          <p:nvPr>
            <p:ph type="body" idx="4"/>
          </p:nvPr>
        </p:nvSpPr>
        <p:spPr>
          <a:xfrm>
            <a:off x="5093208" y="2259366"/>
            <a:ext cx="3291840" cy="384048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360"/>
              </a:spcBef>
              <a:spcAft>
                <a:spcPts val="0"/>
              </a:spcAft>
              <a:buClr>
                <a:schemeClr val="dk1"/>
              </a:buClr>
              <a:buSzPts val="2400"/>
              <a:buNone/>
              <a:defRPr sz="1800"/>
            </a:lvl1pPr>
            <a:lvl2pPr marL="685800" lvl="1" indent="-266700" algn="l">
              <a:lnSpc>
                <a:spcPct val="100000"/>
              </a:lnSpc>
              <a:spcBef>
                <a:spcPts val="450"/>
              </a:spcBef>
              <a:spcAft>
                <a:spcPts val="0"/>
              </a:spcAft>
              <a:buSzPts val="2000"/>
              <a:buChar char="•"/>
              <a:defRPr sz="1500"/>
            </a:lvl2pPr>
            <a:lvl3pPr marL="1028700" lvl="2" indent="-257175" algn="l">
              <a:lnSpc>
                <a:spcPct val="100000"/>
              </a:lnSpc>
              <a:spcBef>
                <a:spcPts val="270"/>
              </a:spcBef>
              <a:spcAft>
                <a:spcPts val="0"/>
              </a:spcAft>
              <a:buSzPts val="1800"/>
              <a:buChar char="•"/>
              <a:defRPr sz="1350"/>
            </a:lvl3pPr>
            <a:lvl4pPr marL="1371600" lvl="3" indent="-247650" algn="l">
              <a:lnSpc>
                <a:spcPct val="100000"/>
              </a:lnSpc>
              <a:spcBef>
                <a:spcPts val="240"/>
              </a:spcBef>
              <a:spcAft>
                <a:spcPts val="0"/>
              </a:spcAft>
              <a:buSzPts val="1600"/>
              <a:buChar char="•"/>
              <a:defRPr sz="1200"/>
            </a:lvl4pPr>
            <a:lvl5pPr marL="1714500" lvl="4" indent="-247650" algn="l">
              <a:lnSpc>
                <a:spcPct val="100000"/>
              </a:lnSpc>
              <a:spcBef>
                <a:spcPts val="240"/>
              </a:spcBef>
              <a:spcAft>
                <a:spcPts val="0"/>
              </a:spcAft>
              <a:buSzPts val="1600"/>
              <a:buChar char="•"/>
              <a:defRPr sz="1200"/>
            </a:lvl5pPr>
            <a:lvl6pPr marL="2057400" lvl="5" indent="-247650" algn="l">
              <a:lnSpc>
                <a:spcPct val="100000"/>
              </a:lnSpc>
              <a:spcBef>
                <a:spcPts val="240"/>
              </a:spcBef>
              <a:spcAft>
                <a:spcPts val="0"/>
              </a:spcAft>
              <a:buSzPts val="1600"/>
              <a:buChar char="•"/>
              <a:defRPr sz="1200"/>
            </a:lvl6pPr>
            <a:lvl7pPr marL="2400300" lvl="6" indent="-247650" algn="l">
              <a:lnSpc>
                <a:spcPct val="100000"/>
              </a:lnSpc>
              <a:spcBef>
                <a:spcPts val="240"/>
              </a:spcBef>
              <a:spcAft>
                <a:spcPts val="0"/>
              </a:spcAft>
              <a:buSzPts val="1600"/>
              <a:buChar char="•"/>
              <a:defRPr sz="1200"/>
            </a:lvl7pPr>
            <a:lvl8pPr marL="2743200" lvl="7" indent="-247650" algn="l">
              <a:lnSpc>
                <a:spcPct val="100000"/>
              </a:lnSpc>
              <a:spcBef>
                <a:spcPts val="240"/>
              </a:spcBef>
              <a:spcAft>
                <a:spcPts val="0"/>
              </a:spcAft>
              <a:buSzPts val="1600"/>
              <a:buChar char="•"/>
              <a:defRPr sz="1200"/>
            </a:lvl8pPr>
            <a:lvl9pPr marL="3086100" lvl="8" indent="-247650" algn="l">
              <a:lnSpc>
                <a:spcPct val="100000"/>
              </a:lnSpc>
              <a:spcBef>
                <a:spcPts val="240"/>
              </a:spcBef>
              <a:spcAft>
                <a:spcPts val="0"/>
              </a:spcAft>
              <a:buSzPts val="1600"/>
              <a:buChar char="•"/>
              <a:defRPr sz="1200"/>
            </a:lvl9pPr>
          </a:lstStyle>
          <a:p/>
        </p:txBody>
      </p:sp>
      <p:sp>
        <p:nvSpPr>
          <p:cNvPr id="51" name="Google Shape;51;p4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matchingName="タイトル付きの&#10;コンテンツ">
  <p:cSld name="OBJECT_WITH_CAPTION_TEXT">
    <p:spTree>
      <p:nvGrpSpPr>
        <p:cNvPr id="1" name="Shape 63"/>
        <p:cNvGrpSpPr/>
        <p:nvPr/>
      </p:nvGrpSpPr>
      <p:grpSpPr>
        <a:xfrm>
          <a:off x="0" y="0"/>
          <a:ext cx="0" cy="0"/>
          <a:chOff x="0" y="0"/>
          <a:chExt cx="0" cy="0"/>
        </a:xfrm>
      </p:grpSpPr>
      <p:sp>
        <p:nvSpPr>
          <p:cNvPr id="64" name="Google Shape;64;p48"/>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480"/>
              </a:spcBef>
              <a:spcAft>
                <a:spcPts val="0"/>
              </a:spcAft>
              <a:buClr>
                <a:schemeClr val="dk1"/>
              </a:buClr>
              <a:buSzPts val="3200"/>
              <a:buNone/>
              <a:defRPr sz="2400"/>
            </a:lvl1pPr>
            <a:lvl2pPr marL="685800" lvl="1" indent="-304800" algn="l">
              <a:lnSpc>
                <a:spcPct val="100000"/>
              </a:lnSpc>
              <a:spcBef>
                <a:spcPts val="450"/>
              </a:spcBef>
              <a:spcAft>
                <a:spcPts val="0"/>
              </a:spcAft>
              <a:buSzPts val="2800"/>
              <a:buChar char="•"/>
              <a:defRPr sz="2100"/>
            </a:lvl2pPr>
            <a:lvl3pPr marL="1028700" lvl="2" indent="-285750" algn="l">
              <a:lnSpc>
                <a:spcPct val="100000"/>
              </a:lnSpc>
              <a:spcBef>
                <a:spcPts val="360"/>
              </a:spcBef>
              <a:spcAft>
                <a:spcPts val="0"/>
              </a:spcAft>
              <a:buSzPts val="2400"/>
              <a:buChar char="•"/>
              <a:defRPr sz="1800"/>
            </a:lvl3pPr>
            <a:lvl4pPr marL="1371600" lvl="3" indent="-266700" algn="l">
              <a:lnSpc>
                <a:spcPct val="100000"/>
              </a:lnSpc>
              <a:spcBef>
                <a:spcPts val="300"/>
              </a:spcBef>
              <a:spcAft>
                <a:spcPts val="0"/>
              </a:spcAft>
              <a:buSzPts val="2000"/>
              <a:buChar char="•"/>
              <a:defRPr sz="1500"/>
            </a:lvl4pPr>
            <a:lvl5pPr marL="1714500" lvl="4" indent="-266700" algn="l">
              <a:lnSpc>
                <a:spcPct val="100000"/>
              </a:lnSpc>
              <a:spcBef>
                <a:spcPts val="300"/>
              </a:spcBef>
              <a:spcAft>
                <a:spcPts val="0"/>
              </a:spcAft>
              <a:buSzPts val="2000"/>
              <a:buChar char="•"/>
              <a:defRPr sz="1500"/>
            </a:lvl5pPr>
            <a:lvl6pPr marL="2057400" lvl="5" indent="-266700" algn="l">
              <a:lnSpc>
                <a:spcPct val="100000"/>
              </a:lnSpc>
              <a:spcBef>
                <a:spcPts val="300"/>
              </a:spcBef>
              <a:spcAft>
                <a:spcPts val="0"/>
              </a:spcAft>
              <a:buSzPts val="2000"/>
              <a:buChar char="•"/>
              <a:defRPr sz="1500"/>
            </a:lvl6pPr>
            <a:lvl7pPr marL="2400300" lvl="6" indent="-266700" algn="l">
              <a:lnSpc>
                <a:spcPct val="100000"/>
              </a:lnSpc>
              <a:spcBef>
                <a:spcPts val="300"/>
              </a:spcBef>
              <a:spcAft>
                <a:spcPts val="0"/>
              </a:spcAft>
              <a:buSzPts val="2000"/>
              <a:buChar char="•"/>
              <a:defRPr sz="1500"/>
            </a:lvl7pPr>
            <a:lvl8pPr marL="2743200" lvl="7" indent="-266700" algn="l">
              <a:lnSpc>
                <a:spcPct val="100000"/>
              </a:lnSpc>
              <a:spcBef>
                <a:spcPts val="300"/>
              </a:spcBef>
              <a:spcAft>
                <a:spcPts val="0"/>
              </a:spcAft>
              <a:buSzPts val="2000"/>
              <a:buChar char="•"/>
              <a:defRPr sz="1500"/>
            </a:lvl8pPr>
            <a:lvl9pPr marL="3086100" lvl="8" indent="-266700" algn="l">
              <a:lnSpc>
                <a:spcPct val="100000"/>
              </a:lnSpc>
              <a:spcBef>
                <a:spcPts val="300"/>
              </a:spcBef>
              <a:spcAft>
                <a:spcPts val="0"/>
              </a:spcAft>
              <a:buSzPts val="2000"/>
              <a:buChar char="•"/>
              <a:defRPr sz="1500"/>
            </a:lvl9pPr>
          </a:lstStyle>
          <a:p/>
        </p:txBody>
      </p:sp>
      <p:sp>
        <p:nvSpPr>
          <p:cNvPr id="65" name="Google Shape;65;p48"/>
          <p:cNvSpPr txBox="1">
            <a:spLocks noGrp="1"/>
          </p:cNvSpPr>
          <p:nvPr>
            <p:ph type="body" idx="2"/>
          </p:nvPr>
        </p:nvSpPr>
        <p:spPr>
          <a:xfrm>
            <a:off x="457202" y="1600200"/>
            <a:ext cx="3008313" cy="448056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40"/>
              </a:spcBef>
              <a:spcAft>
                <a:spcPts val="0"/>
              </a:spcAft>
              <a:buClr>
                <a:schemeClr val="dk1"/>
              </a:buClr>
              <a:buSzPts val="1600"/>
              <a:buNone/>
              <a:defRPr sz="1200"/>
            </a:lvl1pPr>
            <a:lvl2pPr marL="685800" lvl="1" indent="-171450" algn="l">
              <a:lnSpc>
                <a:spcPct val="100000"/>
              </a:lnSpc>
              <a:spcBef>
                <a:spcPts val="450"/>
              </a:spcBef>
              <a:spcAft>
                <a:spcPts val="0"/>
              </a:spcAft>
              <a:buSzPts val="1200"/>
              <a:buNone/>
              <a:defRPr sz="900"/>
            </a:lvl2pPr>
            <a:lvl3pPr marL="1028700" lvl="2" indent="-171450" algn="l">
              <a:lnSpc>
                <a:spcPct val="100000"/>
              </a:lnSpc>
              <a:spcBef>
                <a:spcPts val="150"/>
              </a:spcBef>
              <a:spcAft>
                <a:spcPts val="0"/>
              </a:spcAft>
              <a:buSzPts val="1000"/>
              <a:buNone/>
              <a:defRPr sz="750"/>
            </a:lvl3pPr>
            <a:lvl4pPr marL="1371600" lvl="3" indent="-171450" algn="l">
              <a:lnSpc>
                <a:spcPct val="100000"/>
              </a:lnSpc>
              <a:spcBef>
                <a:spcPts val="135"/>
              </a:spcBef>
              <a:spcAft>
                <a:spcPts val="0"/>
              </a:spcAft>
              <a:buSzPts val="900"/>
              <a:buNone/>
              <a:defRPr sz="675"/>
            </a:lvl4pPr>
            <a:lvl5pPr marL="1714500" lvl="4" indent="-171450" algn="l">
              <a:lnSpc>
                <a:spcPct val="100000"/>
              </a:lnSpc>
              <a:spcBef>
                <a:spcPts val="135"/>
              </a:spcBef>
              <a:spcAft>
                <a:spcPts val="0"/>
              </a:spcAft>
              <a:buSzPts val="900"/>
              <a:buNone/>
              <a:defRPr sz="675"/>
            </a:lvl5pPr>
            <a:lvl6pPr marL="2057400" lvl="5" indent="-171450" algn="l">
              <a:lnSpc>
                <a:spcPct val="100000"/>
              </a:lnSpc>
              <a:spcBef>
                <a:spcPts val="135"/>
              </a:spcBef>
              <a:spcAft>
                <a:spcPts val="0"/>
              </a:spcAft>
              <a:buSzPts val="900"/>
              <a:buNone/>
              <a:defRPr sz="675"/>
            </a:lvl6pPr>
            <a:lvl7pPr marL="2400300" lvl="6" indent="-171450" algn="l">
              <a:lnSpc>
                <a:spcPct val="100000"/>
              </a:lnSpc>
              <a:spcBef>
                <a:spcPts val="135"/>
              </a:spcBef>
              <a:spcAft>
                <a:spcPts val="0"/>
              </a:spcAft>
              <a:buSzPts val="900"/>
              <a:buNone/>
              <a:defRPr sz="675"/>
            </a:lvl7pPr>
            <a:lvl8pPr marL="2743200" lvl="7" indent="-171450" algn="l">
              <a:lnSpc>
                <a:spcPct val="100000"/>
              </a:lnSpc>
              <a:spcBef>
                <a:spcPts val="135"/>
              </a:spcBef>
              <a:spcAft>
                <a:spcPts val="0"/>
              </a:spcAft>
              <a:buSzPts val="900"/>
              <a:buNone/>
              <a:defRPr sz="675"/>
            </a:lvl8pPr>
            <a:lvl9pPr marL="3086100" lvl="8" indent="-171450" algn="l">
              <a:lnSpc>
                <a:spcPct val="100000"/>
              </a:lnSpc>
              <a:spcBef>
                <a:spcPts val="135"/>
              </a:spcBef>
              <a:spcAft>
                <a:spcPts val="0"/>
              </a:spcAft>
              <a:buSzPts val="900"/>
              <a:buNone/>
              <a:defRPr sz="675"/>
            </a:lvl9pPr>
          </a:lstStyle>
          <a:p/>
        </p:txBody>
      </p:sp>
      <p:sp>
        <p:nvSpPr>
          <p:cNvPr id="66" name="Google Shape;66;p48"/>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69" name="Google Shape;69;p48"/>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matchingName="タイトル付きの図">
  <p:cSld name="PICTURE_WITH_CAPTION_TEXT">
    <p:spTree>
      <p:nvGrpSpPr>
        <p:cNvPr id="1" name="Shape 70"/>
        <p:cNvGrpSpPr/>
        <p:nvPr/>
      </p:nvGrpSpPr>
      <p:grpSpPr>
        <a:xfrm>
          <a:off x="0" y="0"/>
          <a:ext cx="0" cy="0"/>
          <a:chOff x="0" y="0"/>
          <a:chExt cx="0" cy="0"/>
        </a:xfrm>
      </p:grpSpPr>
      <p:sp>
        <p:nvSpPr>
          <p:cNvPr id="71" name="Google Shape;71;p49"/>
          <p:cNvSpPr/>
          <p:nvPr/>
        </p:nvSpPr>
        <p:spPr>
          <a:xfrm>
            <a:off x="9001125" y="4846320"/>
            <a:ext cx="142876" cy="201168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2" name="Google Shape;72;p49"/>
          <p:cNvSpPr>
            <a:spLocks noGrp="1"/>
          </p:cNvSpPr>
          <p:nvPr>
            <p:ph type="pic" idx="2"/>
          </p:nvPr>
        </p:nvSpPr>
        <p:spPr>
          <a:xfrm>
            <a:off x="-1" y="0"/>
            <a:ext cx="9000877" cy="4846320"/>
          </a:xfrm>
          <a:prstGeom prst="rect">
            <a:avLst/>
          </a:prstGeom>
          <a:solidFill>
            <a:srgbClr val="BFBFBF"/>
          </a:solidFill>
          <a:ln>
            <a:noFill/>
          </a:ln>
        </p:spPr>
        <p:txBody>
          <a:bodyPr spcFirstLastPara="1" wrap="square" lIns="91425" tIns="45700" rIns="91425" bIns="45700" anchor="t" anchorCtr="0"/>
          <a:lstStyle>
            <a:lvl1pPr marR="0" lvl="0" algn="l" rtl="0">
              <a:lnSpc>
                <a:spcPct val="100000"/>
              </a:lnSpc>
              <a:spcBef>
                <a:spcPts val="480"/>
              </a:spcBef>
              <a:spcAft>
                <a:spcPts val="0"/>
              </a:spcAft>
              <a:buClr>
                <a:schemeClr val="dk1"/>
              </a:buClr>
              <a:buSzPts val="3200"/>
              <a:buFont typeface="Arial" panose="020B0604020202020204"/>
              <a:buNone/>
              <a:defRPr sz="24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450"/>
              </a:spcBef>
              <a:spcAft>
                <a:spcPts val="0"/>
              </a:spcAft>
              <a:buClr>
                <a:schemeClr val="dk2"/>
              </a:buClr>
              <a:buSzPts val="2800"/>
              <a:buFont typeface="Arial" panose="020B0604020202020204"/>
              <a:buNone/>
              <a:defRPr sz="21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360"/>
              </a:spcBef>
              <a:spcAft>
                <a:spcPts val="0"/>
              </a:spcAft>
              <a:buClr>
                <a:schemeClr val="dk2"/>
              </a:buClr>
              <a:buSzPts val="2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300"/>
              </a:spcBef>
              <a:spcAft>
                <a:spcPts val="0"/>
              </a:spcAft>
              <a:buClr>
                <a:schemeClr val="dk2"/>
              </a:buClr>
              <a:buSzPts val="2000"/>
              <a:buFont typeface="Arial" panose="020B0604020202020204"/>
              <a:buNone/>
              <a:defRPr sz="15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3" name="Google Shape;73;p49"/>
          <p:cNvSpPr txBox="1">
            <a:spLocks noGrp="1"/>
          </p:cNvSpPr>
          <p:nvPr>
            <p:ph type="body" idx="1"/>
          </p:nvPr>
        </p:nvSpPr>
        <p:spPr>
          <a:xfrm>
            <a:off x="457200" y="5715000"/>
            <a:ext cx="8153400" cy="4572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40"/>
              </a:spcBef>
              <a:spcAft>
                <a:spcPts val="0"/>
              </a:spcAft>
              <a:buClr>
                <a:schemeClr val="dk1"/>
              </a:buClr>
              <a:buSzPts val="1600"/>
              <a:buNone/>
              <a:defRPr sz="1200"/>
            </a:lvl1pPr>
            <a:lvl2pPr marL="685800" lvl="1" indent="-171450" algn="l">
              <a:lnSpc>
                <a:spcPct val="100000"/>
              </a:lnSpc>
              <a:spcBef>
                <a:spcPts val="450"/>
              </a:spcBef>
              <a:spcAft>
                <a:spcPts val="0"/>
              </a:spcAft>
              <a:buSzPts val="1200"/>
              <a:buNone/>
              <a:defRPr sz="900"/>
            </a:lvl2pPr>
            <a:lvl3pPr marL="1028700" lvl="2" indent="-171450" algn="l">
              <a:lnSpc>
                <a:spcPct val="100000"/>
              </a:lnSpc>
              <a:spcBef>
                <a:spcPts val="150"/>
              </a:spcBef>
              <a:spcAft>
                <a:spcPts val="0"/>
              </a:spcAft>
              <a:buSzPts val="1000"/>
              <a:buNone/>
              <a:defRPr sz="750"/>
            </a:lvl3pPr>
            <a:lvl4pPr marL="1371600" lvl="3" indent="-171450" algn="l">
              <a:lnSpc>
                <a:spcPct val="100000"/>
              </a:lnSpc>
              <a:spcBef>
                <a:spcPts val="135"/>
              </a:spcBef>
              <a:spcAft>
                <a:spcPts val="0"/>
              </a:spcAft>
              <a:buSzPts val="900"/>
              <a:buNone/>
              <a:defRPr sz="675"/>
            </a:lvl4pPr>
            <a:lvl5pPr marL="1714500" lvl="4" indent="-171450" algn="l">
              <a:lnSpc>
                <a:spcPct val="100000"/>
              </a:lnSpc>
              <a:spcBef>
                <a:spcPts val="135"/>
              </a:spcBef>
              <a:spcAft>
                <a:spcPts val="0"/>
              </a:spcAft>
              <a:buSzPts val="900"/>
              <a:buNone/>
              <a:defRPr sz="675"/>
            </a:lvl5pPr>
            <a:lvl6pPr marL="2057400" lvl="5" indent="-171450" algn="l">
              <a:lnSpc>
                <a:spcPct val="100000"/>
              </a:lnSpc>
              <a:spcBef>
                <a:spcPts val="135"/>
              </a:spcBef>
              <a:spcAft>
                <a:spcPts val="0"/>
              </a:spcAft>
              <a:buSzPts val="900"/>
              <a:buNone/>
              <a:defRPr sz="675"/>
            </a:lvl6pPr>
            <a:lvl7pPr marL="2400300" lvl="6" indent="-171450" algn="l">
              <a:lnSpc>
                <a:spcPct val="100000"/>
              </a:lnSpc>
              <a:spcBef>
                <a:spcPts val="135"/>
              </a:spcBef>
              <a:spcAft>
                <a:spcPts val="0"/>
              </a:spcAft>
              <a:buSzPts val="900"/>
              <a:buNone/>
              <a:defRPr sz="675"/>
            </a:lvl7pPr>
            <a:lvl8pPr marL="2743200" lvl="7" indent="-171450" algn="l">
              <a:lnSpc>
                <a:spcPct val="100000"/>
              </a:lnSpc>
              <a:spcBef>
                <a:spcPts val="135"/>
              </a:spcBef>
              <a:spcAft>
                <a:spcPts val="0"/>
              </a:spcAft>
              <a:buSzPts val="900"/>
              <a:buNone/>
              <a:defRPr sz="675"/>
            </a:lvl8pPr>
            <a:lvl9pPr marL="3086100" lvl="8" indent="-171450" algn="l">
              <a:lnSpc>
                <a:spcPct val="100000"/>
              </a:lnSpc>
              <a:spcBef>
                <a:spcPts val="135"/>
              </a:spcBef>
              <a:spcAft>
                <a:spcPts val="0"/>
              </a:spcAft>
              <a:buSzPts val="900"/>
              <a:buNone/>
              <a:defRPr sz="675"/>
            </a:lvl9pPr>
          </a:lstStyle>
          <a:p/>
        </p:txBody>
      </p:sp>
      <p:sp>
        <p:nvSpPr>
          <p:cNvPr id="74" name="Google Shape;74;p49"/>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77" name="Google Shape;77;p49"/>
          <p:cNvSpPr txBox="1">
            <a:spLocks noGrp="1"/>
          </p:cNvSpPr>
          <p:nvPr>
            <p:ph type="title"/>
          </p:nvPr>
        </p:nvSpPr>
        <p:spPr>
          <a:xfrm>
            <a:off x="457200" y="4953000"/>
            <a:ext cx="8153400" cy="762000"/>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Clr>
                <a:schemeClr val="dk2"/>
              </a:buClr>
              <a:buSzPts val="3200"/>
              <a:buFont typeface="Arial Black" panose="020B0A04020102020204"/>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p:nvPr/>
        </p:nvSpPr>
        <p:spPr>
          <a:xfrm>
            <a:off x="9001125" y="0"/>
            <a:ext cx="142876" cy="484632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matchingName="タイトルと&#10;縦書きテキスト">
  <p:cSld name="VERTICAL_TEXT">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a:spLocks noGrp="1"/>
          </p:cNvSpPr>
          <p:nvPr>
            <p:ph type="body" idx="1"/>
          </p:nvPr>
        </p:nvSpPr>
        <p:spPr>
          <a:xfrm rot="5400000">
            <a:off x="2080419" y="129382"/>
            <a:ext cx="4373563" cy="76200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70"/>
              </a:spcBef>
              <a:spcAft>
                <a:spcPts val="0"/>
              </a:spcAft>
              <a:buClr>
                <a:schemeClr val="dk1"/>
              </a:buClr>
              <a:buSzPts val="1800"/>
              <a:buNone/>
              <a:defRPr/>
            </a:lvl1pPr>
            <a:lvl2pPr marL="685800" lvl="1" indent="-257175" algn="l">
              <a:lnSpc>
                <a:spcPct val="100000"/>
              </a:lnSpc>
              <a:spcBef>
                <a:spcPts val="450"/>
              </a:spcBef>
              <a:spcAft>
                <a:spcPts val="0"/>
              </a:spcAft>
              <a:buSzPts val="1800"/>
              <a:buChar char="•"/>
              <a:defRPr/>
            </a:lvl2pPr>
            <a:lvl3pPr marL="1028700" lvl="2" indent="-257175" algn="l">
              <a:lnSpc>
                <a:spcPct val="100000"/>
              </a:lnSpc>
              <a:spcBef>
                <a:spcPts val="270"/>
              </a:spcBef>
              <a:spcAft>
                <a:spcPts val="0"/>
              </a:spcAft>
              <a:buSzPts val="1800"/>
              <a:buChar char="•"/>
              <a:defRPr/>
            </a:lvl3pPr>
            <a:lvl4pPr marL="1371600" lvl="3" indent="-257175" algn="l">
              <a:lnSpc>
                <a:spcPct val="100000"/>
              </a:lnSpc>
              <a:spcBef>
                <a:spcPts val="270"/>
              </a:spcBef>
              <a:spcAft>
                <a:spcPts val="0"/>
              </a:spcAft>
              <a:buSzPts val="1800"/>
              <a:buChar char="•"/>
              <a:defRPr/>
            </a:lvl4pPr>
            <a:lvl5pPr marL="1714500" lvl="4" indent="-257175" algn="l">
              <a:lnSpc>
                <a:spcPct val="100000"/>
              </a:lnSpc>
              <a:spcBef>
                <a:spcPts val="270"/>
              </a:spcBef>
              <a:spcAft>
                <a:spcPts val="0"/>
              </a:spcAft>
              <a:buSzPts val="1800"/>
              <a:buChar char="•"/>
              <a:defRPr/>
            </a:lvl5pPr>
            <a:lvl6pPr marL="2057400" lvl="5" indent="-257175" algn="l">
              <a:lnSpc>
                <a:spcPct val="100000"/>
              </a:lnSpc>
              <a:spcBef>
                <a:spcPts val="270"/>
              </a:spcBef>
              <a:spcAft>
                <a:spcPts val="0"/>
              </a:spcAft>
              <a:buSzPts val="1800"/>
              <a:buChar char="•"/>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sp>
        <p:nvSpPr>
          <p:cNvPr id="82" name="Google Shape;82;p5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0"/>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r>
              <a:rPr lang="en-US" altLang="ja-JP"/>
              <a:t>Copyright Presentation Magazine  </a:t>
            </a:r>
            <a:fld id="{00000000-1234-1234-1234-123412341234}" type="slidenum">
              <a:rPr lang="ja-JP" altLang="ja-JP" smtClean="0"/>
            </a:fld>
            <a:endParaRPr lang="ja-JP"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matchingName="縦書きタイトルと&#10;縦書きテキスト">
  <p:cSld name="VERTICAL_TITLE_AND_VERTICAL_TEXT">
    <p:spTree>
      <p:nvGrpSpPr>
        <p:cNvPr id="1" name="Shape 85"/>
        <p:cNvGrpSpPr/>
        <p:nvPr/>
      </p:nvGrpSpPr>
      <p:grpSpPr>
        <a:xfrm>
          <a:off x="0" y="0"/>
          <a:ext cx="0" cy="0"/>
          <a:chOff x="0" y="0"/>
          <a:chExt cx="0" cy="0"/>
        </a:xfrm>
      </p:grpSpPr>
      <p:sp>
        <p:nvSpPr>
          <p:cNvPr id="86" name="Google Shape;86;p51"/>
          <p:cNvSpPr txBox="1">
            <a:spLocks noGrp="1"/>
          </p:cNvSpPr>
          <p:nvPr>
            <p:ph type="title"/>
          </p:nvPr>
        </p:nvSpPr>
        <p:spPr>
          <a:xfrm rot="5400000">
            <a:off x="4732339" y="2171702"/>
            <a:ext cx="5851525" cy="2057400"/>
          </a:xfrm>
          <a:prstGeom prst="rect">
            <a:avLst/>
          </a:prstGeom>
          <a:noFill/>
          <a:ln>
            <a:noFill/>
          </a:ln>
        </p:spPr>
        <p:txBody>
          <a:bodyPr spcFirstLastPara="1" wrap="square" lIns="91425" tIns="45700" rIns="91425" bIns="45700" anchor="b" anchorCtr="0"/>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a:spLocks noGrp="1"/>
          </p:cNvSpPr>
          <p:nvPr>
            <p:ph type="body" idx="1"/>
          </p:nvPr>
        </p:nvSpPr>
        <p:spPr>
          <a:xfrm rot="5400000">
            <a:off x="541339" y="190501"/>
            <a:ext cx="5851525" cy="6019800"/>
          </a:xfrm>
          <a:prstGeom prst="rect">
            <a:avLst/>
          </a:prstGeom>
          <a:noFill/>
          <a:ln>
            <a:noFill/>
          </a:ln>
        </p:spPr>
        <p:txBody>
          <a:bodyPr spcFirstLastPara="1" wrap="square" lIns="91425" tIns="45700" rIns="91425" bIns="45700" anchor="t" anchorCtr="0"/>
          <a:lstStyle>
            <a:lvl1pPr marL="342900" lvl="0" indent="-171450" algn="l">
              <a:lnSpc>
                <a:spcPct val="100000"/>
              </a:lnSpc>
              <a:spcBef>
                <a:spcPts val="270"/>
              </a:spcBef>
              <a:spcAft>
                <a:spcPts val="0"/>
              </a:spcAft>
              <a:buClr>
                <a:schemeClr val="dk1"/>
              </a:buClr>
              <a:buSzPts val="1800"/>
              <a:buNone/>
              <a:defRPr/>
            </a:lvl1pPr>
            <a:lvl2pPr marL="685800" lvl="1" indent="-257175" algn="l">
              <a:lnSpc>
                <a:spcPct val="100000"/>
              </a:lnSpc>
              <a:spcBef>
                <a:spcPts val="450"/>
              </a:spcBef>
              <a:spcAft>
                <a:spcPts val="0"/>
              </a:spcAft>
              <a:buSzPts val="1800"/>
              <a:buChar char="•"/>
              <a:defRPr/>
            </a:lvl2pPr>
            <a:lvl3pPr marL="1028700" lvl="2" indent="-257175" algn="l">
              <a:lnSpc>
                <a:spcPct val="100000"/>
              </a:lnSpc>
              <a:spcBef>
                <a:spcPts val="270"/>
              </a:spcBef>
              <a:spcAft>
                <a:spcPts val="0"/>
              </a:spcAft>
              <a:buSzPts val="1800"/>
              <a:buChar char="•"/>
              <a:defRPr/>
            </a:lvl3pPr>
            <a:lvl4pPr marL="1371600" lvl="3" indent="-257175" algn="l">
              <a:lnSpc>
                <a:spcPct val="100000"/>
              </a:lnSpc>
              <a:spcBef>
                <a:spcPts val="270"/>
              </a:spcBef>
              <a:spcAft>
                <a:spcPts val="0"/>
              </a:spcAft>
              <a:buSzPts val="1800"/>
              <a:buChar char="•"/>
              <a:defRPr/>
            </a:lvl4pPr>
            <a:lvl5pPr marL="1714500" lvl="4" indent="-257175" algn="l">
              <a:lnSpc>
                <a:spcPct val="100000"/>
              </a:lnSpc>
              <a:spcBef>
                <a:spcPts val="270"/>
              </a:spcBef>
              <a:spcAft>
                <a:spcPts val="0"/>
              </a:spcAft>
              <a:buSzPts val="1800"/>
              <a:buChar char="•"/>
              <a:defRPr/>
            </a:lvl5pPr>
            <a:lvl6pPr marL="2057400" lvl="5" indent="-257175" algn="l">
              <a:lnSpc>
                <a:spcPct val="100000"/>
              </a:lnSpc>
              <a:spcBef>
                <a:spcPts val="270"/>
              </a:spcBef>
              <a:spcAft>
                <a:spcPts val="0"/>
              </a:spcAft>
              <a:buSzPts val="1800"/>
              <a:buChar char="•"/>
              <a:defRPr/>
            </a:lvl6pPr>
            <a:lvl7pPr marL="2400300" lvl="6" indent="-257175" algn="l">
              <a:lnSpc>
                <a:spcPct val="100000"/>
              </a:lnSpc>
              <a:spcBef>
                <a:spcPts val="270"/>
              </a:spcBef>
              <a:spcAft>
                <a:spcPts val="0"/>
              </a:spcAft>
              <a:buSzPts val="1800"/>
              <a:buChar char="•"/>
              <a:defRPr/>
            </a:lvl7pPr>
            <a:lvl8pPr marL="2743200" lvl="7" indent="-257175" algn="l">
              <a:lnSpc>
                <a:spcPct val="100000"/>
              </a:lnSpc>
              <a:spcBef>
                <a:spcPts val="270"/>
              </a:spcBef>
              <a:spcAft>
                <a:spcPts val="0"/>
              </a:spcAft>
              <a:buSzPts val="1800"/>
              <a:buChar char="•"/>
              <a:defRPr/>
            </a:lvl8pPr>
            <a:lvl9pPr marL="3086100" lvl="8" indent="-257175" algn="l">
              <a:lnSpc>
                <a:spcPct val="100000"/>
              </a:lnSpc>
              <a:spcBef>
                <a:spcPts val="270"/>
              </a:spcBef>
              <a:spcAft>
                <a:spcPts val="0"/>
              </a:spcAft>
              <a:buSzPts val="1800"/>
              <a:buChar char="•"/>
              <a:defRPr/>
            </a:lvl9pPr>
          </a:lstStyle>
          <a:p/>
        </p:txBody>
      </p:sp>
      <p:sp>
        <p:nvSpPr>
          <p:cNvPr id="88" name="Google Shape;88;p5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1"/>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1"/>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chemeClr val="dk2"/>
              </a:buClr>
              <a:buSzPts val="3600"/>
              <a:buFont typeface="Arial Black" panose="020B0A04020102020204"/>
              <a:buNone/>
              <a:defRPr sz="3600" b="0" i="0" u="none" strike="noStrike" cap="none">
                <a:solidFill>
                  <a:schemeClr val="dk2"/>
                </a:solidFill>
                <a:latin typeface="Arial Black" panose="020B0A04020102020204"/>
                <a:ea typeface="Arial Black" panose="020B0A04020102020204"/>
                <a:cs typeface="Arial Black" panose="020B0A04020102020204"/>
                <a:sym typeface="Arial Black" panose="020B0A040201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40"/>
          <p:cNvSpPr txBox="1">
            <a:spLocks noGrp="1"/>
          </p:cNvSpPr>
          <p:nvPr>
            <p:ph type="body" idx="1"/>
          </p:nvPr>
        </p:nvSpPr>
        <p:spPr>
          <a:xfrm>
            <a:off x="457200" y="1752602"/>
            <a:ext cx="7620000" cy="437356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400"/>
              </a:spcBef>
              <a:spcAft>
                <a:spcPts val="0"/>
              </a:spcAft>
              <a:buClr>
                <a:schemeClr val="dk1"/>
              </a:buClr>
              <a:buSzPts val="2000"/>
              <a:buFont typeface="Arial" panose="020B0604020202020204"/>
              <a:buNone/>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100000"/>
              </a:lnSpc>
              <a:spcBef>
                <a:spcPts val="600"/>
              </a:spcBef>
              <a:spcAft>
                <a:spcPts val="0"/>
              </a:spcAft>
              <a:buClr>
                <a:schemeClr val="dk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00000"/>
              </a:lnSpc>
              <a:spcBef>
                <a:spcPts val="36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lnSpc>
                <a:spcPct val="100000"/>
              </a:lnSpc>
              <a:spcBef>
                <a:spcPts val="32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4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lstStyle>
            <a:lvl1pPr marR="0" lvl="0" algn="l" rtl="0">
              <a:lnSpc>
                <a:spcPct val="100000"/>
              </a:lnSpc>
              <a:spcBef>
                <a:spcPts val="0"/>
              </a:spcBef>
              <a:spcAft>
                <a:spcPts val="0"/>
              </a:spcAft>
              <a:buClr>
                <a:srgbClr val="000000"/>
              </a:buClr>
              <a:buSzPts val="1400"/>
              <a:buFont typeface="Arial" panose="020B0604020202020204"/>
              <a:buNone/>
              <a:defRPr sz="75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0"/>
          <p:cNvSpPr txBox="1">
            <a:spLocks noGrp="1"/>
          </p:cNvSpPr>
          <p:nvPr>
            <p:ph type="ftr" idx="11"/>
          </p:nvPr>
        </p:nvSpPr>
        <p:spPr>
          <a:xfrm>
            <a:off x="457200" y="6492879"/>
            <a:ext cx="3429000" cy="28384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panose="020B0604020202020204"/>
              <a:buNone/>
              <a:defRPr sz="75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35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0"/>
          <p:cNvSpPr txBox="1">
            <a:spLocks noGrp="1"/>
          </p:cNvSpPr>
          <p:nvPr>
            <p:ph type="sldNum" idx="12"/>
          </p:nvPr>
        </p:nvSpPr>
        <p:spPr>
          <a:xfrm rot="-5400000">
            <a:off x="8227379" y="5885501"/>
            <a:ext cx="1315721"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2400"/>
              <a:buFont typeface="Arial" panose="020B0604020202020204"/>
              <a:buNone/>
              <a:defRPr sz="1800" b="1"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altLang="ja-JP" smtClean="0"/>
            </a:fld>
            <a:endParaRPr lang="ja-JP" altLang="en-US"/>
          </a:p>
        </p:txBody>
      </p:sp>
      <p:sp>
        <p:nvSpPr>
          <p:cNvPr id="15" name="Google Shape;15;p40"/>
          <p:cNvSpPr/>
          <p:nvPr/>
        </p:nvSpPr>
        <p:spPr>
          <a:xfrm>
            <a:off x="9001125" y="0"/>
            <a:ext cx="142876" cy="1371600"/>
          </a:xfrm>
          <a:prstGeom prst="rect">
            <a:avLst/>
          </a:prstGeom>
          <a:solidFill>
            <a:schemeClr val="dk2"/>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 name="Google Shape;16;p40"/>
          <p:cNvSpPr/>
          <p:nvPr/>
        </p:nvSpPr>
        <p:spPr>
          <a:xfrm>
            <a:off x="9001125" y="1371600"/>
            <a:ext cx="142876" cy="5486400"/>
          </a:xfrm>
          <a:prstGeom prst="rect">
            <a:avLst/>
          </a:prstGeom>
          <a:solidFill>
            <a:schemeClr val="dk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35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05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9.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jpeg"/><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chart" Target="../charts/char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
          <p:cNvSpPr txBox="1">
            <a:spLocks noGrp="1"/>
          </p:cNvSpPr>
          <p:nvPr>
            <p:ph type="ctrTitle"/>
          </p:nvPr>
        </p:nvSpPr>
        <p:spPr>
          <a:xfrm>
            <a:off x="409575" y="1774825"/>
            <a:ext cx="8244840" cy="2307590"/>
          </a:xfrm>
          <a:prstGeom prst="rect">
            <a:avLst/>
          </a:prstGeom>
          <a:noFill/>
          <a:ln>
            <a:noFill/>
          </a:ln>
        </p:spPr>
        <p:txBody>
          <a:bodyPr spcFirstLastPara="1" wrap="square" lIns="68569" tIns="34275" rIns="68569" bIns="34275" anchor="ctr" anchorCtr="0">
            <a:noAutofit/>
          </a:bodyPr>
          <a:lstStyle/>
          <a:p>
            <a:pPr algn="ctr">
              <a:buSzPts val="4000"/>
            </a:pPr>
            <a:r>
              <a:rPr lang="ja-JP" altLang="en-US" sz="4800" b="1" dirty="0"/>
              <a:t>最適な基底選択による</a:t>
            </a:r>
            <a:br>
              <a:rPr lang="ja-JP" altLang="en-US" sz="4800" b="1" dirty="0"/>
            </a:br>
            <a:r>
              <a:rPr lang="ja-JP" altLang="en-US" sz="4800" b="1" dirty="0"/>
              <a:t>独立成分分分析を用いた</a:t>
            </a:r>
            <a:br>
              <a:rPr lang="ja-JP" altLang="en-US" sz="4800" b="1" dirty="0"/>
            </a:br>
            <a:r>
              <a:rPr lang="ja-JP" altLang="en-US" sz="4800" b="1" dirty="0"/>
              <a:t>静止画像符号化の性能改善</a:t>
            </a:r>
            <a:endParaRPr lang="ja-JP" altLang="en-US" sz="4800" b="1" dirty="0"/>
          </a:p>
        </p:txBody>
      </p:sp>
      <p:sp>
        <p:nvSpPr>
          <p:cNvPr id="7" name="Google Shape;170;p1"/>
          <p:cNvSpPr txBox="1"/>
          <p:nvPr/>
        </p:nvSpPr>
        <p:spPr>
          <a:xfrm>
            <a:off x="906335" y="4684174"/>
            <a:ext cx="7656957" cy="1646100"/>
          </a:xfrm>
          <a:prstGeom prst="rect">
            <a:avLst/>
          </a:prstGeom>
          <a:no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8800"/>
              <a:buFont typeface="Arial" panose="020B0604020202020204"/>
              <a:buNone/>
              <a:defRPr sz="6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r">
              <a:buSzPts val="4000"/>
            </a:pPr>
            <a:r>
              <a:rPr lang="en-US" altLang="ja-JP" sz="2400" dirty="0">
                <a:latin typeface="+mn-lt"/>
                <a:ea typeface="メイリオ" panose="020B0604030504040204" pitchFamily="34" charset="-128"/>
              </a:rPr>
              <a:t>2020/07/27</a:t>
            </a:r>
            <a:endParaRPr lang="en-US" altLang="ja-JP" sz="2400" dirty="0">
              <a:latin typeface="+mn-lt"/>
              <a:ea typeface="メイリオ" panose="020B0604030504040204" pitchFamily="34" charset="-128"/>
            </a:endParaRPr>
          </a:p>
          <a:p>
            <a:pPr algn="r">
              <a:buSzPts val="4000"/>
            </a:pPr>
            <a:endParaRPr lang="en-US" altLang="ja-JP" sz="700" dirty="0">
              <a:latin typeface="+mn-lt"/>
              <a:ea typeface="メイリオ" panose="020B0604030504040204" pitchFamily="34" charset="-128"/>
            </a:endParaRPr>
          </a:p>
          <a:p>
            <a:pPr algn="r">
              <a:buSzPts val="4000"/>
            </a:pPr>
            <a:r>
              <a:rPr lang="ja-JP" altLang="en-US" sz="2400">
                <a:latin typeface="+mn-lt"/>
                <a:ea typeface="メイリオ" panose="020B0604030504040204" pitchFamily="34" charset="-128"/>
              </a:rPr>
              <a:t>亀田研究室</a:t>
            </a:r>
            <a:r>
              <a:rPr lang="en-US" altLang="ja-JP" sz="2400" dirty="0">
                <a:latin typeface="+mn-lt"/>
                <a:ea typeface="メイリオ" panose="020B0604030504040204" pitchFamily="34" charset="-128"/>
              </a:rPr>
              <a:t> B4</a:t>
            </a:r>
            <a:endParaRPr lang="en-US" altLang="ja-JP" sz="2400" dirty="0">
              <a:latin typeface="+mn-lt"/>
              <a:ea typeface="メイリオ" panose="020B0604030504040204" pitchFamily="34" charset="-128"/>
            </a:endParaRPr>
          </a:p>
          <a:p>
            <a:pPr algn="r">
              <a:buSzPts val="4000"/>
            </a:pPr>
            <a:endParaRPr lang="en-US" altLang="ja-JP" sz="700" dirty="0">
              <a:latin typeface="+mn-lt"/>
              <a:ea typeface="メイリオ" panose="020B0604030504040204" pitchFamily="34" charset="-128"/>
            </a:endParaRPr>
          </a:p>
          <a:p>
            <a:pPr algn="r">
              <a:buSzPts val="4000"/>
            </a:pPr>
            <a:r>
              <a:rPr lang="ja-JP" altLang="en-US" sz="2400">
                <a:latin typeface="+mn-lt"/>
                <a:ea typeface="メイリオ" panose="020B0604030504040204" pitchFamily="34" charset="-128"/>
              </a:rPr>
              <a:t>中田</a:t>
            </a:r>
            <a:r>
              <a:rPr lang="en-US" altLang="ja-JP" sz="2400" dirty="0">
                <a:latin typeface="+mn-lt"/>
                <a:ea typeface="メイリオ" panose="020B0604030504040204" pitchFamily="34" charset="-128"/>
              </a:rPr>
              <a:t> </a:t>
            </a:r>
            <a:r>
              <a:rPr lang="ja-JP" altLang="en-US" sz="2400">
                <a:latin typeface="+mn-lt"/>
                <a:ea typeface="メイリオ" panose="020B0604030504040204" pitchFamily="34" charset="-128"/>
              </a:rPr>
              <a:t>雄大</a:t>
            </a:r>
            <a:endParaRPr lang="ja-JP" altLang="en-US" sz="2400" dirty="0">
              <a:latin typeface="+mn-lt"/>
              <a:ea typeface="メイリオ" panose="020B060403050404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pic>
        <p:nvPicPr>
          <p:cNvPr id="54" name="図 53"/>
          <p:cNvPicPr>
            <a:picLocks noChangeAspect="1"/>
          </p:cNvPicPr>
          <p:nvPr/>
        </p:nvPicPr>
        <p:blipFill>
          <a:blip r:embed="rId1"/>
          <a:srcRect l="-59" t="12624" r="89385" b="76363"/>
          <a:stretch>
            <a:fillRect/>
          </a:stretch>
        </p:blipFill>
        <p:spPr>
          <a:xfrm>
            <a:off x="2400300" y="1303020"/>
            <a:ext cx="647700" cy="670560"/>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1"/>
          <a:srcRect l="63357" t="37941" r="25472" b="51132"/>
          <a:stretch>
            <a:fillRect/>
          </a:stretch>
        </p:blipFill>
        <p:spPr>
          <a:xfrm>
            <a:off x="1430020" y="1303020"/>
            <a:ext cx="648335" cy="653415"/>
          </a:xfrm>
          <a:prstGeom prst="rect">
            <a:avLst/>
          </a:prstGeom>
          <a:ln w="22225">
            <a:solidFill>
              <a:schemeClr val="tx1"/>
            </a:solidFill>
          </a:ln>
          <a:effectLst>
            <a:outerShdw blurRad="50800" dist="38100" dir="2700000" algn="tl" rotWithShape="0">
              <a:prstClr val="black">
                <a:alpha val="40000"/>
              </a:prstClr>
            </a:outerShdw>
          </a:effectLst>
        </p:spPr>
      </p:pic>
      <p:grpSp>
        <p:nvGrpSpPr>
          <p:cNvPr id="13" name="グループ化 12"/>
          <p:cNvGrpSpPr/>
          <p:nvPr/>
        </p:nvGrpSpPr>
        <p:grpSpPr>
          <a:xfrm>
            <a:off x="691544" y="2644140"/>
            <a:ext cx="8023831" cy="2423892"/>
            <a:chOff x="1171" y="6017"/>
            <a:chExt cx="12636" cy="3817"/>
          </a:xfrm>
        </p:grpSpPr>
        <p:grpSp>
          <p:nvGrpSpPr>
            <p:cNvPr id="43" name="グループ化 42"/>
            <p:cNvGrpSpPr/>
            <p:nvPr/>
          </p:nvGrpSpPr>
          <p:grpSpPr>
            <a:xfrm>
              <a:off x="1171" y="6017"/>
              <a:ext cx="12636" cy="3817"/>
              <a:chOff x="1184" y="6017"/>
              <a:chExt cx="12636" cy="3817"/>
            </a:xfrm>
          </p:grpSpPr>
          <p:grpSp>
            <p:nvGrpSpPr>
              <p:cNvPr id="2" name="グループ化 1"/>
              <p:cNvGrpSpPr/>
              <p:nvPr/>
            </p:nvGrpSpPr>
            <p:grpSpPr>
              <a:xfrm>
                <a:off x="1184" y="6519"/>
                <a:ext cx="5994" cy="3315"/>
                <a:chOff x="3653" y="6722"/>
                <a:chExt cx="5994" cy="3315"/>
              </a:xfrm>
            </p:grpSpPr>
            <p:pic>
              <p:nvPicPr>
                <p:cNvPr id="53" name="図 52"/>
                <p:cNvPicPr>
                  <a:picLocks noChangeAspect="1"/>
                </p:cNvPicPr>
                <p:nvPr/>
              </p:nvPicPr>
              <p:blipFill>
                <a:blip r:embed="rId2"/>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755" y="6017"/>
                <a:ext cx="1604" cy="531"/>
              </a:xfrm>
              <a:prstGeom prst="rect">
                <a:avLst/>
              </a:prstGeom>
              <a:noFill/>
            </p:spPr>
            <p:txBody>
              <a:bodyPr wrap="square" rtlCol="0">
                <a:spAutoFit/>
              </a:bodyPr>
              <a:p>
                <a:pPr algn="ctr"/>
                <a:r>
                  <a:rPr lang="ja-JP" altLang="en-US" sz="1600" dirty="0"/>
                  <a:t>小領域 </a:t>
                </a:r>
                <a:r>
                  <a:rPr lang="en-US" altLang="ja-JP" sz="1600" dirty="0"/>
                  <a:t>A</a:t>
                </a:r>
                <a:endParaRPr lang="en-US" altLang="ja-JP" sz="1600" dirty="0"/>
              </a:p>
            </p:txBody>
          </p:sp>
          <p:sp>
            <p:nvSpPr>
              <p:cNvPr id="40" name="テキスト ボックス 34"/>
              <p:cNvSpPr txBox="1"/>
              <p:nvPr/>
            </p:nvSpPr>
            <p:spPr>
              <a:xfrm>
                <a:off x="12216" y="6017"/>
                <a:ext cx="1604" cy="531"/>
              </a:xfrm>
              <a:prstGeom prst="rect">
                <a:avLst/>
              </a:prstGeom>
              <a:noFill/>
            </p:spPr>
            <p:txBody>
              <a:bodyPr wrap="square" rtlCol="0">
                <a:spAutoFit/>
              </a:bodyPr>
              <a:p>
                <a:pPr algn="ctr"/>
                <a:r>
                  <a:rPr lang="ja-JP" altLang="en-US" sz="1600" dirty="0"/>
                  <a:t>小領域 </a:t>
                </a:r>
                <a:r>
                  <a:rPr lang="en-US" altLang="ja-JP" sz="1600" dirty="0"/>
                  <a:t>B</a:t>
                </a:r>
                <a:endParaRPr lang="en-US" altLang="ja-JP" sz="1600" dirty="0"/>
              </a:p>
            </p:txBody>
          </p:sp>
          <p:grpSp>
            <p:nvGrpSpPr>
              <p:cNvPr id="42" name="グループ化 41"/>
              <p:cNvGrpSpPr/>
              <p:nvPr/>
            </p:nvGrpSpPr>
            <p:grpSpPr>
              <a:xfrm>
                <a:off x="7618"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2"/>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4"/>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5"/>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6"/>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gr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1" name="四角形 50"/>
            <p:cNvSpPr/>
            <p:nvPr/>
          </p:nvSpPr>
          <p:spPr>
            <a:xfrm>
              <a:off x="10295" y="7438"/>
              <a:ext cx="453" cy="1027"/>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1653" y="7446"/>
              <a:ext cx="453" cy="101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sp>
        <p:nvSpPr>
          <p:cNvPr id="14" name="正方形/長方形 30"/>
          <p:cNvSpPr/>
          <p:nvPr/>
        </p:nvSpPr>
        <p:spPr>
          <a:xfrm>
            <a:off x="800100" y="5337810"/>
            <a:ext cx="7783195" cy="12915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chemeClr val="tx1"/>
                </a:solidFill>
                <a:latin typeface="Lucida Sans" panose="020B0602030504020204" pitchFamily="34" charset="0"/>
                <a:cs typeface="Times New Roman" panose="02020603050405020304" pitchFamily="18" charset="0"/>
              </a:rPr>
              <a:t>選出された基底が</a:t>
            </a:r>
            <a:endParaRPr lang="ja-JP" altLang="en-US" sz="3200" dirty="0" smtClean="0">
              <a:solidFill>
                <a:schemeClr val="tx1"/>
              </a:solidFill>
              <a:latin typeface="Lucida Sans" panose="020B0602030504020204" pitchFamily="34" charset="0"/>
              <a:cs typeface="Times New Roman" panose="02020603050405020304" pitchFamily="18" charset="0"/>
            </a:endParaRPr>
          </a:p>
          <a:p>
            <a:pPr algn="ctr"/>
            <a:r>
              <a:rPr lang="ja-JP" altLang="en-US" sz="3200" dirty="0" smtClean="0">
                <a:solidFill>
                  <a:schemeClr val="tx1"/>
                </a:solidFill>
                <a:latin typeface="Lucida Sans" panose="020B0602030504020204" pitchFamily="34" charset="0"/>
                <a:cs typeface="Times New Roman" panose="02020603050405020304" pitchFamily="18" charset="0"/>
              </a:rPr>
              <a:t>すべての小領域の </a:t>
            </a:r>
            <a:r>
              <a:rPr lang="ja-JP" altLang="en-US" sz="3200" dirty="0" smtClean="0">
                <a:solidFill>
                  <a:srgbClr val="F55449"/>
                </a:solidFill>
                <a:latin typeface="Lucida Sans" panose="020B0602030504020204" pitchFamily="34" charset="0"/>
                <a:cs typeface="Times New Roman" panose="02020603050405020304" pitchFamily="18" charset="0"/>
              </a:rPr>
              <a:t>重要基底 </a:t>
            </a:r>
            <a:r>
              <a:rPr lang="ja-JP" altLang="en-US" sz="3200" dirty="0" smtClean="0">
                <a:solidFill>
                  <a:schemeClr val="tx1"/>
                </a:solidFill>
                <a:latin typeface="Lucida Sans" panose="020B0602030504020204" pitchFamily="34" charset="0"/>
                <a:cs typeface="Times New Roman" panose="02020603050405020304" pitchFamily="18" charset="0"/>
              </a:rPr>
              <a:t>とは限らない</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grpSp>
        <p:nvGrpSpPr>
          <p:cNvPr id="30" name="グループ化 29"/>
          <p:cNvGrpSpPr/>
          <p:nvPr/>
        </p:nvGrpSpPr>
        <p:grpSpPr>
          <a:xfrm>
            <a:off x="4831080" y="2266950"/>
            <a:ext cx="3698240" cy="460375"/>
            <a:chOff x="6908" y="3618"/>
            <a:chExt cx="5824" cy="725"/>
          </a:xfrm>
        </p:grpSpPr>
        <p:sp>
          <p:nvSpPr>
            <p:cNvPr id="19" name="テキスト ボックス 34"/>
            <p:cNvSpPr txBox="1"/>
            <p:nvPr/>
          </p:nvSpPr>
          <p:spPr>
            <a:xfrm>
              <a:off x="6908" y="3618"/>
              <a:ext cx="5824" cy="72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重要な基底ではない</a:t>
              </a:r>
              <a:endParaRPr lang="ja-JP" altLang="en-US" sz="2400" dirty="0"/>
            </a:p>
          </p:txBody>
        </p:sp>
        <p:sp>
          <p:nvSpPr>
            <p:cNvPr id="22" name="十字形 21"/>
            <p:cNvSpPr>
              <a:spLocks noChangeAspect="1"/>
            </p:cNvSpPr>
            <p:nvPr/>
          </p:nvSpPr>
          <p:spPr>
            <a:xfrm rot="2700000">
              <a:off x="7025" y="3696"/>
              <a:ext cx="567" cy="567"/>
            </a:xfrm>
            <a:prstGeom prst="plus">
              <a:avLst>
                <a:gd name="adj" fmla="val 36039"/>
              </a:avLst>
            </a:prstGeom>
            <a:solidFill>
              <a:srgbClr val="F55449"/>
            </a:solidFill>
            <a:ln>
              <a:noFill/>
            </a:ln>
          </p:spPr>
          <p:style>
            <a:lnRef idx="3">
              <a:schemeClr val="lt1"/>
            </a:lnRef>
            <a:fillRef idx="1">
              <a:schemeClr val="accent1"/>
            </a:fillRef>
            <a:effectRef idx="1">
              <a:schemeClr val="accent1"/>
            </a:effectRef>
            <a:fontRef idx="minor">
              <a:schemeClr val="lt1"/>
            </a:fontRef>
          </p:style>
          <p:txBody>
            <a:bodyPr/>
            <a:p>
              <a:endParaRPr lang="ja-JP" altLang="en-US"/>
            </a:p>
          </p:txBody>
        </p:sp>
      </p:grpSp>
      <p:grpSp>
        <p:nvGrpSpPr>
          <p:cNvPr id="33" name="グループ化 32"/>
          <p:cNvGrpSpPr/>
          <p:nvPr/>
        </p:nvGrpSpPr>
        <p:grpSpPr>
          <a:xfrm>
            <a:off x="964565" y="2266950"/>
            <a:ext cx="3159760" cy="459740"/>
            <a:chOff x="1089" y="3941"/>
            <a:chExt cx="4976" cy="724"/>
          </a:xfrm>
        </p:grpSpPr>
        <p:sp>
          <p:nvSpPr>
            <p:cNvPr id="46" name="テキスト ボックス 34"/>
            <p:cNvSpPr txBox="1"/>
            <p:nvPr/>
          </p:nvSpPr>
          <p:spPr>
            <a:xfrm>
              <a:off x="1089" y="3941"/>
              <a:ext cx="4976" cy="725"/>
            </a:xfrm>
            <a:prstGeom prst="rect">
              <a:avLst/>
            </a:prstGeom>
            <a:noFill/>
          </p:spPr>
          <p:txBody>
            <a:bodyPr wrap="square" rtlCol="0">
              <a:spAutoFit/>
            </a:bodyPr>
            <a:p>
              <a:pPr marL="0" indent="0" algn="ctr">
                <a:buClr>
                  <a:srgbClr val="BBC000"/>
                </a:buClr>
                <a:buFont typeface="Wingdings" panose="05000000000000000000" charset="0"/>
                <a:buNone/>
              </a:pPr>
              <a:r>
                <a:rPr lang="en-US" altLang="ja-JP" sz="2400" dirty="0"/>
                <a:t> </a:t>
              </a:r>
              <a:r>
                <a:rPr lang="ja-JP" altLang="en-US" sz="2400" dirty="0"/>
                <a:t>重要な基底</a:t>
              </a:r>
              <a:endParaRPr lang="ja-JP" altLang="en-US" sz="2400" dirty="0"/>
            </a:p>
          </p:txBody>
        </p:sp>
        <p:sp>
          <p:nvSpPr>
            <p:cNvPr id="32" name="楕円 31"/>
            <p:cNvSpPr/>
            <p:nvPr/>
          </p:nvSpPr>
          <p:spPr>
            <a:xfrm>
              <a:off x="1743" y="4020"/>
              <a:ext cx="567" cy="567"/>
            </a:xfrm>
            <a:prstGeom prst="ellipse">
              <a:avLst/>
            </a:prstGeom>
            <a:noFill/>
            <a:ln>
              <a:solidFill>
                <a:srgbClr val="31A2AC"/>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grpSp>
      <p:sp>
        <p:nvSpPr>
          <p:cNvPr id="34" name="テキスト ボックス 34"/>
          <p:cNvSpPr txBox="1"/>
          <p:nvPr/>
        </p:nvSpPr>
        <p:spPr>
          <a:xfrm>
            <a:off x="3016250" y="1407795"/>
            <a:ext cx="3827145" cy="46037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先行研究での重要基底</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grpSp>
        <p:nvGrpSpPr>
          <p:cNvPr id="13" name="グループ化 12"/>
          <p:cNvGrpSpPr/>
          <p:nvPr/>
        </p:nvGrpSpPr>
        <p:grpSpPr>
          <a:xfrm>
            <a:off x="667385" y="1010920"/>
            <a:ext cx="8023860" cy="2431415"/>
            <a:chOff x="1171" y="6005"/>
            <a:chExt cx="12636" cy="3829"/>
          </a:xfrm>
        </p:grpSpPr>
        <p:grpSp>
          <p:nvGrpSpPr>
            <p:cNvPr id="43" name="グループ化 42"/>
            <p:cNvGrpSpPr/>
            <p:nvPr/>
          </p:nvGrpSpPr>
          <p:grpSpPr>
            <a:xfrm>
              <a:off x="1171" y="6005"/>
              <a:ext cx="12636" cy="3829"/>
              <a:chOff x="1184" y="6005"/>
              <a:chExt cx="12636" cy="3829"/>
            </a:xfrm>
          </p:grpSpPr>
          <p:grpSp>
            <p:nvGrpSpPr>
              <p:cNvPr id="3" name="グループ化 2"/>
              <p:cNvGrpSpPr/>
              <p:nvPr/>
            </p:nvGrpSpPr>
            <p:grpSpPr>
              <a:xfrm>
                <a:off x="1184" y="6519"/>
                <a:ext cx="5994" cy="3315"/>
                <a:chOff x="3653" y="6722"/>
                <a:chExt cx="5994" cy="3315"/>
              </a:xfrm>
            </p:grpSpPr>
            <p:pic>
              <p:nvPicPr>
                <p:cNvPr id="53" name="図 52"/>
                <p:cNvPicPr>
                  <a:picLocks noChangeAspect="1"/>
                </p:cNvPicPr>
                <p:nvPr/>
              </p:nvPicPr>
              <p:blipFill>
                <a:blip r:embed="rId1"/>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172" y="6005"/>
                <a:ext cx="2006" cy="531"/>
              </a:xfrm>
              <a:prstGeom prst="rect">
                <a:avLst/>
              </a:prstGeom>
              <a:noFill/>
            </p:spPr>
            <p:txBody>
              <a:bodyPr wrap="square" rtlCol="0">
                <a:spAutoFit/>
              </a:bodyPr>
              <a:p>
                <a:pPr algn="ctr"/>
                <a:r>
                  <a:rPr lang="ja-JP" altLang="en-US" sz="1600" dirty="0"/>
                  <a:t>領域分類 </a:t>
                </a:r>
                <a:r>
                  <a:rPr lang="en-US" altLang="ja-JP" sz="1600" dirty="0"/>
                  <a:t>A</a:t>
                </a:r>
                <a:endParaRPr lang="en-US" altLang="ja-JP" sz="1600" dirty="0"/>
              </a:p>
            </p:txBody>
          </p:sp>
          <p:sp>
            <p:nvSpPr>
              <p:cNvPr id="40" name="テキスト ボックス 34"/>
              <p:cNvSpPr txBox="1"/>
              <p:nvPr/>
            </p:nvSpPr>
            <p:spPr>
              <a:xfrm>
                <a:off x="11362" y="6017"/>
                <a:ext cx="2458" cy="531"/>
              </a:xfrm>
              <a:prstGeom prst="rect">
                <a:avLst/>
              </a:prstGeom>
              <a:noFill/>
            </p:spPr>
            <p:txBody>
              <a:bodyPr wrap="square" rtlCol="0">
                <a:spAutoFit/>
              </a:bodyPr>
              <a:p>
                <a:pPr algn="ctr"/>
                <a:r>
                  <a:rPr lang="ja-JP" altLang="en-US" sz="1600" dirty="0"/>
                  <a:t>領域分類 </a:t>
                </a:r>
                <a:r>
                  <a:rPr lang="en-US" altLang="ja-JP" sz="1600" dirty="0"/>
                  <a:t>B</a:t>
                </a:r>
                <a:endParaRPr lang="en-US" altLang="ja-JP" sz="1600" dirty="0"/>
              </a:p>
            </p:txBody>
          </p:sp>
          <p:grpSp>
            <p:nvGrpSpPr>
              <p:cNvPr id="42" name="グループ化 41"/>
              <p:cNvGrpSpPr/>
              <p:nvPr/>
            </p:nvGrpSpPr>
            <p:grpSpPr>
              <a:xfrm>
                <a:off x="7618"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1"/>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3"/>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4"/>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5"/>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gr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1" name="四角形 50"/>
            <p:cNvSpPr/>
            <p:nvPr/>
          </p:nvSpPr>
          <p:spPr>
            <a:xfrm>
              <a:off x="10705" y="6536"/>
              <a:ext cx="532" cy="1845"/>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2010" y="7602"/>
              <a:ext cx="609" cy="185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grpSp>
        <p:nvGrpSpPr>
          <p:cNvPr id="15" name="グループ化 14"/>
          <p:cNvGrpSpPr/>
          <p:nvPr/>
        </p:nvGrpSpPr>
        <p:grpSpPr>
          <a:xfrm>
            <a:off x="1096645" y="3707130"/>
            <a:ext cx="2948305" cy="1424940"/>
            <a:chOff x="1728" y="7853"/>
            <a:chExt cx="4643" cy="2244"/>
          </a:xfrm>
        </p:grpSpPr>
        <p:sp>
          <p:nvSpPr>
            <p:cNvPr id="5" name="四角形 4"/>
            <p:cNvSpPr/>
            <p:nvPr/>
          </p:nvSpPr>
          <p:spPr>
            <a:xfrm>
              <a:off x="1836" y="7853"/>
              <a:ext cx="4425" cy="2244"/>
            </a:xfrm>
            <a:prstGeom prst="rect">
              <a:avLst/>
            </a:prstGeom>
            <a:solidFill>
              <a:schemeClr val="bg1"/>
            </a:solidFill>
            <a:ln>
              <a:solidFill>
                <a:schemeClr val="tx1"/>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54" name="図 53"/>
            <p:cNvPicPr>
              <a:picLocks noChangeAspect="1"/>
            </p:cNvPicPr>
            <p:nvPr/>
          </p:nvPicPr>
          <p:blipFill>
            <a:blip r:embed="rId6"/>
            <a:srcRect l="-59" t="12624" r="89385" b="76363"/>
            <a:stretch>
              <a:fillRect/>
            </a:stretch>
          </p:blipFill>
          <p:spPr>
            <a:xfrm>
              <a:off x="4196" y="8761"/>
              <a:ext cx="1020" cy="1056"/>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6"/>
            <a:srcRect l="63357" t="37941" r="25472" b="51132"/>
            <a:stretch>
              <a:fillRect/>
            </a:stretch>
          </p:blipFill>
          <p:spPr>
            <a:xfrm>
              <a:off x="2559" y="8787"/>
              <a:ext cx="1021" cy="1029"/>
            </a:xfrm>
            <a:prstGeom prst="rect">
              <a:avLst/>
            </a:prstGeom>
            <a:ln w="22225">
              <a:solidFill>
                <a:schemeClr val="tx1"/>
              </a:solidFill>
            </a:ln>
            <a:effectLst>
              <a:outerShdw blurRad="50800" dist="38100" dir="2700000" algn="tl" rotWithShape="0">
                <a:prstClr val="black">
                  <a:alpha val="40000"/>
                </a:prstClr>
              </a:outerShdw>
            </a:effectLst>
          </p:spPr>
        </p:pic>
        <p:sp>
          <p:nvSpPr>
            <p:cNvPr id="14" name="テキスト ボックス 34"/>
            <p:cNvSpPr txBox="1"/>
            <p:nvPr/>
          </p:nvSpPr>
          <p:spPr>
            <a:xfrm>
              <a:off x="1728" y="8028"/>
              <a:ext cx="4643" cy="628"/>
            </a:xfrm>
            <a:prstGeom prst="rect">
              <a:avLst/>
            </a:prstGeom>
            <a:noFill/>
          </p:spPr>
          <p:txBody>
            <a:bodyPr wrap="square" rtlCol="0">
              <a:spAutoFit/>
            </a:bodyPr>
            <a:p>
              <a:pPr algn="ctr"/>
              <a:r>
                <a:rPr lang="en-US" altLang="ja-JP" sz="2000" dirty="0"/>
                <a:t>A</a:t>
              </a:r>
              <a:r>
                <a:rPr lang="ja-JP" altLang="en-US" sz="2000" dirty="0"/>
                <a:t>の重要基底の候補</a:t>
              </a:r>
              <a:endParaRPr lang="ja-JP" altLang="en-US" sz="2000" dirty="0"/>
            </a:p>
          </p:txBody>
        </p:sp>
      </p:grpSp>
      <p:grpSp>
        <p:nvGrpSpPr>
          <p:cNvPr id="32" name="グループ化 31"/>
          <p:cNvGrpSpPr/>
          <p:nvPr/>
        </p:nvGrpSpPr>
        <p:grpSpPr>
          <a:xfrm>
            <a:off x="5250815" y="3707130"/>
            <a:ext cx="2809875" cy="1424940"/>
            <a:chOff x="8269" y="5838"/>
            <a:chExt cx="4425" cy="2244"/>
          </a:xfrm>
        </p:grpSpPr>
        <p:sp>
          <p:nvSpPr>
            <p:cNvPr id="10" name="四角形 9"/>
            <p:cNvSpPr/>
            <p:nvPr/>
          </p:nvSpPr>
          <p:spPr>
            <a:xfrm>
              <a:off x="8269" y="5838"/>
              <a:ext cx="4425" cy="2244"/>
            </a:xfrm>
            <a:prstGeom prst="rect">
              <a:avLst/>
            </a:prstGeom>
            <a:solidFill>
              <a:schemeClr val="bg1"/>
            </a:solidFill>
            <a:ln>
              <a:solidFill>
                <a:schemeClr val="tx1"/>
              </a:solidFill>
            </a:ln>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9" name="テキスト ボックス 34"/>
            <p:cNvSpPr txBox="1"/>
            <p:nvPr/>
          </p:nvSpPr>
          <p:spPr>
            <a:xfrm>
              <a:off x="8577" y="6013"/>
              <a:ext cx="3845" cy="628"/>
            </a:xfrm>
            <a:prstGeom prst="rect">
              <a:avLst/>
            </a:prstGeom>
            <a:noFill/>
          </p:spPr>
          <p:txBody>
            <a:bodyPr wrap="square" rtlCol="0">
              <a:spAutoFit/>
            </a:bodyPr>
            <a:p>
              <a:pPr algn="ctr"/>
              <a:r>
                <a:rPr lang="en-US" altLang="ja-JP" sz="2000" dirty="0"/>
                <a:t>B</a:t>
              </a:r>
              <a:r>
                <a:rPr lang="ja-JP" altLang="en-US" sz="2000" dirty="0"/>
                <a:t>の重要基底の候補</a:t>
              </a:r>
              <a:endParaRPr lang="ja-JP" altLang="en-US" sz="2000" dirty="0"/>
            </a:p>
          </p:txBody>
        </p:sp>
        <p:pic>
          <p:nvPicPr>
            <p:cNvPr id="20" name="図形 19" descr="キャプチャ"/>
            <p:cNvPicPr>
              <a:picLocks noChangeAspect="1"/>
            </p:cNvPicPr>
            <p:nvPr/>
          </p:nvPicPr>
          <p:blipFill>
            <a:blip r:embed="rId4"/>
            <a:srcRect l="3575" t="4175" r="6498" b="6727"/>
            <a:stretch>
              <a:fillRect/>
            </a:stretch>
          </p:blipFill>
          <p:spPr>
            <a:xfrm>
              <a:off x="8972" y="6719"/>
              <a:ext cx="1091" cy="1094"/>
            </a:xfrm>
            <a:prstGeom prst="rect">
              <a:avLst/>
            </a:prstGeom>
            <a:ln w="22225">
              <a:solidFill>
                <a:schemeClr val="tx1"/>
              </a:solidFill>
            </a:ln>
            <a:effectLst>
              <a:outerShdw blurRad="50800" dist="38100" dir="2700000" algn="tl" rotWithShape="0">
                <a:prstClr val="black">
                  <a:alpha val="40000"/>
                </a:prstClr>
              </a:outerShdw>
            </a:effectLst>
          </p:spPr>
        </p:pic>
        <p:pic>
          <p:nvPicPr>
            <p:cNvPr id="30" name="図形 29" descr="キャプチャ"/>
            <p:cNvPicPr>
              <a:picLocks noChangeAspect="1"/>
            </p:cNvPicPr>
            <p:nvPr/>
          </p:nvPicPr>
          <p:blipFill>
            <a:blip r:embed="rId7"/>
            <a:srcRect l="3277" t="3577" r="4006" b="3934"/>
            <a:stretch>
              <a:fillRect/>
            </a:stretch>
          </p:blipFill>
          <p:spPr>
            <a:xfrm>
              <a:off x="10712" y="6719"/>
              <a:ext cx="1092" cy="1109"/>
            </a:xfrm>
            <a:prstGeom prst="rect">
              <a:avLst/>
            </a:prstGeom>
            <a:ln w="22225">
              <a:solidFill>
                <a:schemeClr val="tx1"/>
              </a:solidFill>
            </a:ln>
            <a:effectLst>
              <a:outerShdw blurRad="50800" dist="38100" dir="2700000" algn="tl" rotWithShape="0">
                <a:prstClr val="black">
                  <a:alpha val="40000"/>
                </a:prstClr>
              </a:outerShdw>
            </a:effectLst>
          </p:spPr>
        </p:pic>
      </p:grpSp>
      <p:sp>
        <p:nvSpPr>
          <p:cNvPr id="34" name="正方形/長方形 30"/>
          <p:cNvSpPr/>
          <p:nvPr/>
        </p:nvSpPr>
        <p:spPr>
          <a:xfrm>
            <a:off x="800100" y="5369560"/>
            <a:ext cx="7783195" cy="12915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chemeClr val="tx1"/>
                </a:solidFill>
                <a:latin typeface="Lucida Sans" panose="020B0602030504020204" pitchFamily="34" charset="0"/>
                <a:cs typeface="Times New Roman" panose="02020603050405020304" pitchFamily="18" charset="0"/>
              </a:rPr>
              <a:t>各分類ごとに重要基底を選出することで</a:t>
            </a:r>
            <a:endParaRPr lang="ja-JP" altLang="en-US" sz="3200" dirty="0" smtClean="0">
              <a:solidFill>
                <a:schemeClr val="tx1"/>
              </a:solidFill>
              <a:latin typeface="Lucida Sans" panose="020B0602030504020204" pitchFamily="34" charset="0"/>
              <a:cs typeface="Times New Roman" panose="02020603050405020304" pitchFamily="18" charset="0"/>
            </a:endParaRPr>
          </a:p>
          <a:p>
            <a:pPr algn="ctr"/>
            <a:r>
              <a:rPr lang="ja-JP" altLang="en-US" sz="3200" dirty="0" smtClean="0">
                <a:solidFill>
                  <a:schemeClr val="tx1"/>
                </a:solidFill>
                <a:latin typeface="Lucida Sans" panose="020B0602030504020204" pitchFamily="34" charset="0"/>
                <a:cs typeface="Times New Roman" panose="02020603050405020304" pitchFamily="18" charset="0"/>
              </a:rPr>
              <a:t>先行研究よりも </a:t>
            </a:r>
            <a:r>
              <a:rPr lang="ja-JP" altLang="en-US" sz="3200" dirty="0" smtClean="0">
                <a:solidFill>
                  <a:srgbClr val="F55449"/>
                </a:solidFill>
                <a:latin typeface="Lucida Sans" panose="020B0602030504020204" pitchFamily="34" charset="0"/>
                <a:cs typeface="Times New Roman" panose="02020603050405020304" pitchFamily="18" charset="0"/>
              </a:rPr>
              <a:t>画質改善 </a:t>
            </a:r>
            <a:r>
              <a:rPr lang="ja-JP" altLang="en-US" sz="3200" dirty="0" smtClean="0">
                <a:solidFill>
                  <a:schemeClr val="tx1"/>
                </a:solidFill>
                <a:latin typeface="Lucida Sans" panose="020B0602030504020204" pitchFamily="34" charset="0"/>
                <a:cs typeface="Times New Roman" panose="02020603050405020304" pitchFamily="18" charset="0"/>
              </a:rPr>
              <a:t>が可能では？</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
        <p:nvSpPr>
          <p:cNvPr id="36" name="テキスト ボックス 34"/>
          <p:cNvSpPr txBox="1"/>
          <p:nvPr/>
        </p:nvSpPr>
        <p:spPr>
          <a:xfrm>
            <a:off x="3409950" y="442976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sp>
        <p:nvSpPr>
          <p:cNvPr id="37" name="テキスト ボックス 34"/>
          <p:cNvSpPr txBox="1"/>
          <p:nvPr/>
        </p:nvSpPr>
        <p:spPr>
          <a:xfrm>
            <a:off x="7495540" y="442976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四角形 4"/>
          <p:cNvSpPr/>
          <p:nvPr/>
        </p:nvSpPr>
        <p:spPr>
          <a:xfrm>
            <a:off x="1424940" y="1072515"/>
            <a:ext cx="6294120" cy="1835785"/>
          </a:xfrm>
          <a:prstGeom prst="rect">
            <a:avLst/>
          </a:prstGeom>
          <a:solidFill>
            <a:schemeClr val="bg1"/>
          </a:solidFill>
          <a:ln>
            <a:solidFill>
              <a:srgbClr val="BBC000"/>
            </a:solidFill>
          </a:ln>
        </p:spPr>
        <p:style>
          <a:lnRef idx="3">
            <a:schemeClr val="lt1"/>
          </a:lnRef>
          <a:fillRef idx="1">
            <a:schemeClr val="accent1"/>
          </a:fillRef>
          <a:effectRef idx="1">
            <a:schemeClr val="accent1"/>
          </a:effectRef>
          <a:fontRef idx="minor">
            <a:schemeClr val="lt1"/>
          </a:fontRef>
        </p:style>
        <p:txBody>
          <a:bodyPr anchor="ctr" anchorCtr="1"/>
          <a:p>
            <a:pPr marL="0" indent="0" algn="ctr">
              <a:buClr>
                <a:srgbClr val="BBC000"/>
              </a:buClr>
              <a:buFont typeface="Wingdings" panose="05000000000000000000" charset="0"/>
              <a:buNone/>
            </a:pPr>
            <a:r>
              <a:rPr lang="ja-JP" altLang="en-US" sz="3200" dirty="0">
                <a:solidFill>
                  <a:schemeClr val="tx1"/>
                </a:solidFill>
                <a:sym typeface="+mn-ea"/>
              </a:rPr>
              <a:t>最適な基底選択による</a:t>
            </a:r>
            <a:endParaRPr lang="ja-JP" altLang="en-US" sz="3200" dirty="0">
              <a:solidFill>
                <a:schemeClr val="tx1"/>
              </a:solidFill>
              <a:sym typeface="+mn-ea"/>
            </a:endParaRPr>
          </a:p>
          <a:p>
            <a:pPr marL="0" indent="0" algn="ctr">
              <a:buClr>
                <a:srgbClr val="BBC000"/>
              </a:buClr>
              <a:buFont typeface="Wingdings" panose="05000000000000000000" charset="0"/>
              <a:buNone/>
            </a:pPr>
            <a:r>
              <a:rPr lang="ja-JP" altLang="en-US" sz="3200" dirty="0">
                <a:solidFill>
                  <a:schemeClr val="tx1"/>
                </a:solidFill>
                <a:sym typeface="+mn-ea"/>
              </a:rPr>
              <a:t>独立成分分分析を用いた</a:t>
            </a:r>
            <a:endParaRPr lang="ja-JP" altLang="en-US" sz="3200" dirty="0">
              <a:solidFill>
                <a:schemeClr val="tx1"/>
              </a:solidFill>
              <a:sym typeface="+mn-ea"/>
            </a:endParaRPr>
          </a:p>
          <a:p>
            <a:pPr marL="0" indent="0" algn="ctr">
              <a:buClr>
                <a:srgbClr val="BBC000"/>
              </a:buClr>
              <a:buFont typeface="Wingdings" panose="05000000000000000000" charset="0"/>
              <a:buNone/>
            </a:pPr>
            <a:r>
              <a:rPr lang="ja-JP" altLang="en-US" sz="3200" dirty="0">
                <a:solidFill>
                  <a:schemeClr val="tx1"/>
                </a:solidFill>
                <a:sym typeface="+mn-ea"/>
              </a:rPr>
              <a:t>静止画像符号化の性能改善を行う</a:t>
            </a:r>
            <a:endParaRPr lang="ja-JP" altLang="en-US" sz="3200" dirty="0">
              <a:solidFill>
                <a:schemeClr val="tx1"/>
              </a:solidFill>
              <a:sym typeface="+mn-ea"/>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研究の目的 </a:t>
            </a:r>
            <a:endParaRPr lang="ja-JP" altLang="en-US" sz="3200">
              <a:sym typeface="+mn-ea"/>
            </a:endParaRPr>
          </a:p>
        </p:txBody>
      </p:sp>
      <p:sp>
        <p:nvSpPr>
          <p:cNvPr id="46" name="テキスト ボックス 34"/>
          <p:cNvSpPr txBox="1"/>
          <p:nvPr/>
        </p:nvSpPr>
        <p:spPr>
          <a:xfrm>
            <a:off x="203200" y="3285490"/>
            <a:ext cx="2915285" cy="460375"/>
          </a:xfrm>
          <a:prstGeom prst="rect">
            <a:avLst/>
          </a:prstGeom>
          <a:noFill/>
        </p:spPr>
        <p:txBody>
          <a:bodyPr wrap="square" rtlCol="0">
            <a:spAutoFit/>
          </a:bodyPr>
          <a:p>
            <a:pPr marL="0" indent="0" algn="ctr">
              <a:buClr>
                <a:srgbClr val="BBC000"/>
              </a:buClr>
              <a:buFont typeface="Wingdings" panose="05000000000000000000" charset="0"/>
              <a:buNone/>
            </a:pPr>
            <a:r>
              <a:rPr lang="ja-JP" altLang="en-US" sz="2400" dirty="0"/>
              <a:t>具体的には</a:t>
            </a:r>
            <a:r>
              <a:rPr lang="en-US" altLang="ja-JP" sz="2400" dirty="0"/>
              <a:t>...</a:t>
            </a:r>
            <a:endParaRPr lang="en-US" altLang="ja-JP" sz="2400" dirty="0"/>
          </a:p>
        </p:txBody>
      </p:sp>
      <p:sp>
        <p:nvSpPr>
          <p:cNvPr id="7" name="文字列プレースホルダ 6"/>
          <p:cNvSpPr>
            <a:spLocks noGrp="1"/>
          </p:cNvSpPr>
          <p:nvPr>
            <p:ph type="body" idx="1"/>
          </p:nvPr>
        </p:nvSpPr>
        <p:spPr>
          <a:xfrm>
            <a:off x="740410" y="4027170"/>
            <a:ext cx="8037830" cy="2244725"/>
          </a:xfrm>
        </p:spPr>
        <p:txBody>
          <a:bodyPr/>
          <a:p>
            <a:pPr>
              <a:buClr>
                <a:srgbClr val="F55449"/>
              </a:buClr>
              <a:buFont typeface="Wingdings" panose="05000000000000000000" charset="0"/>
              <a:buChar char="ü"/>
            </a:pPr>
            <a:r>
              <a:rPr lang="en-US" altLang="ja-JP" sz="2400" b="0">
                <a:solidFill>
                  <a:schemeClr val="tx1"/>
                </a:solidFill>
              </a:rPr>
              <a:t> ICA</a:t>
            </a:r>
            <a:r>
              <a:rPr lang="ja-JP" altLang="en-US" sz="2400" b="0">
                <a:solidFill>
                  <a:schemeClr val="tx1"/>
                </a:solidFill>
              </a:rPr>
              <a:t>の有効な低符号化レートが対象</a:t>
            </a:r>
            <a:endParaRPr lang="ja-JP" altLang="en-US" sz="2400" b="0">
              <a:solidFill>
                <a:schemeClr val="tx1"/>
              </a:solidFill>
            </a:endParaRPr>
          </a:p>
          <a:p>
            <a:pPr>
              <a:buClr>
                <a:srgbClr val="F55449"/>
              </a:buClr>
              <a:buFont typeface="Wingdings" panose="05000000000000000000" charset="0"/>
              <a:buChar char="ü"/>
            </a:pPr>
            <a:endParaRPr lang="ja-JP" altLang="en-US" sz="600" b="0">
              <a:solidFill>
                <a:schemeClr val="tx1"/>
              </a:solidFill>
            </a:endParaRPr>
          </a:p>
          <a:p>
            <a:pPr>
              <a:buClr>
                <a:srgbClr val="F55449"/>
              </a:buClr>
              <a:buFont typeface="Wingdings" panose="05000000000000000000" charset="0"/>
              <a:buChar char="ü"/>
            </a:pPr>
            <a:r>
              <a:rPr lang="ja-JP" altLang="en-US" sz="2400" b="0">
                <a:solidFill>
                  <a:schemeClr val="tx1"/>
                </a:solidFill>
              </a:rPr>
              <a:t> 先行研究よりも</a:t>
            </a:r>
            <a:r>
              <a:rPr lang="ja-JP" altLang="en-US" sz="2400" b="0">
                <a:solidFill>
                  <a:srgbClr val="F55449"/>
                </a:solidFill>
              </a:rPr>
              <a:t>画像特徴</a:t>
            </a:r>
            <a:r>
              <a:rPr lang="ja-JP" altLang="en-US" sz="2400" b="0">
                <a:solidFill>
                  <a:schemeClr val="tx1"/>
                </a:solidFill>
              </a:rPr>
              <a:t>に沿った，最適な基底を探索</a:t>
            </a:r>
            <a:endParaRPr lang="ja-JP" altLang="en-US" sz="2400" b="0">
              <a:solidFill>
                <a:schemeClr val="tx1"/>
              </a:solidFill>
            </a:endParaRPr>
          </a:p>
          <a:p>
            <a:pPr>
              <a:buClr>
                <a:srgbClr val="BBC000"/>
              </a:buClr>
              <a:buFont typeface="Wingdings" panose="05000000000000000000" charset="0"/>
              <a:buChar char="ü"/>
            </a:pPr>
            <a:endParaRPr lang="ja-JP" altLang="en-US" sz="600" b="0">
              <a:solidFill>
                <a:schemeClr val="tx1"/>
              </a:solidFill>
            </a:endParaRPr>
          </a:p>
          <a:p>
            <a:pPr>
              <a:buClr>
                <a:srgbClr val="F55449"/>
              </a:buClr>
              <a:buFont typeface="Wingdings" panose="05000000000000000000" charset="0"/>
              <a:buChar char="ü"/>
            </a:pPr>
            <a:r>
              <a:rPr lang="ja-JP" altLang="en-US" sz="2400" b="0">
                <a:solidFill>
                  <a:schemeClr val="tx1"/>
                </a:solidFill>
              </a:rPr>
              <a:t> 使用する</a:t>
            </a:r>
            <a:r>
              <a:rPr lang="en-US" altLang="ja-JP" sz="2400" b="0">
                <a:solidFill>
                  <a:schemeClr val="tx1"/>
                </a:solidFill>
              </a:rPr>
              <a:t>ICA</a:t>
            </a:r>
            <a:r>
              <a:rPr lang="ja-JP" altLang="en-US" sz="2400" b="0">
                <a:solidFill>
                  <a:schemeClr val="tx1"/>
                </a:solidFill>
              </a:rPr>
              <a:t>基底の数を減らすことで，性能の改善を行う</a:t>
            </a:r>
            <a:endParaRPr lang="ja-JP" alt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581207" y="144555"/>
            <a:ext cx="5751740" cy="680039"/>
          </a:xfrm>
        </p:spPr>
        <p:txBody>
          <a:bodyPr/>
          <a:p>
            <a:r>
              <a:rPr lang="ja-JP" altLang="en-US"/>
              <a:t>重要基底の調査</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grpSp>
        <p:nvGrpSpPr>
          <p:cNvPr id="45" name="グループ化 44"/>
          <p:cNvGrpSpPr/>
          <p:nvPr/>
        </p:nvGrpSpPr>
        <p:grpSpPr>
          <a:xfrm>
            <a:off x="558165" y="1315085"/>
            <a:ext cx="2181860" cy="2145130"/>
            <a:chOff x="879" y="2083"/>
            <a:chExt cx="2944" cy="2917"/>
          </a:xfrm>
        </p:grpSpPr>
        <p:pic>
          <p:nvPicPr>
            <p:cNvPr id="5"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 y="2083"/>
              <a:ext cx="2944" cy="2917"/>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0"/>
            <p:cNvSpPr/>
            <p:nvPr/>
          </p:nvSpPr>
          <p:spPr>
            <a:xfrm>
              <a:off x="1211" y="4383"/>
              <a:ext cx="175" cy="177"/>
            </a:xfrm>
            <a:prstGeom prst="rect">
              <a:avLst/>
            </a:prstGeom>
            <a:noFill/>
            <a:ln w="28575">
              <a:solidFill>
                <a:srgbClr val="F55449"/>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grpSp>
      <p:cxnSp>
        <p:nvCxnSpPr>
          <p:cNvPr id="15" name="直線コネクタ 14"/>
          <p:cNvCxnSpPr>
            <a:stCxn id="32" idx="3"/>
            <a:endCxn id="16" idx="1"/>
          </p:cNvCxnSpPr>
          <p:nvPr/>
        </p:nvCxnSpPr>
        <p:spPr>
          <a:xfrm flipV="1">
            <a:off x="933450" y="2169160"/>
            <a:ext cx="2416175" cy="902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625" y="1915160"/>
            <a:ext cx="480695" cy="508000"/>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4" name="図 53"/>
          <p:cNvPicPr>
            <a:picLocks noChangeAspect="1"/>
          </p:cNvPicPr>
          <p:nvPr/>
        </p:nvPicPr>
        <p:blipFill>
          <a:blip r:embed="rId3"/>
          <a:stretch>
            <a:fillRect/>
          </a:stretch>
        </p:blipFill>
        <p:spPr>
          <a:xfrm>
            <a:off x="6687820" y="1309370"/>
            <a:ext cx="1713230" cy="1718945"/>
          </a:xfrm>
          <a:prstGeom prst="rect">
            <a:avLst/>
          </a:prstGeom>
        </p:spPr>
      </p:pic>
      <p:pic>
        <p:nvPicPr>
          <p:cNvPr id="9"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1210" y="1289050"/>
            <a:ext cx="1731645" cy="1731645"/>
          </a:xfrm>
          <a:prstGeom prst="rect">
            <a:avLst/>
          </a:prstGeom>
        </p:spPr>
      </p:pic>
      <p:pic>
        <p:nvPicPr>
          <p:cNvPr id="11" name="図形 10" descr="ICA再構成"/>
          <p:cNvPicPr>
            <a:picLocks noChangeAspect="1"/>
          </p:cNvPicPr>
          <p:nvPr/>
        </p:nvPicPr>
        <p:blipFill>
          <a:blip r:embed="rId5"/>
          <a:stretch>
            <a:fillRect/>
          </a:stretch>
        </p:blipFill>
        <p:spPr>
          <a:xfrm>
            <a:off x="5723890" y="3572510"/>
            <a:ext cx="2851785" cy="2851785"/>
          </a:xfrm>
          <a:prstGeom prst="rect">
            <a:avLst/>
          </a:prstGeom>
        </p:spPr>
      </p:pic>
      <p:sp>
        <p:nvSpPr>
          <p:cNvPr id="34" name="正方形/長方形 30"/>
          <p:cNvSpPr/>
          <p:nvPr/>
        </p:nvSpPr>
        <p:spPr>
          <a:xfrm>
            <a:off x="231140" y="5544185"/>
            <a:ext cx="5595620" cy="106362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ln w="12700" cap="rnd">
                  <a:noFill/>
                  <a:miter lim="800000"/>
                </a:ln>
                <a:solidFill>
                  <a:srgbClr val="F55449"/>
                </a:solidFill>
                <a:latin typeface="Lucida Sans" panose="020B0602030504020204" pitchFamily="34" charset="0"/>
                <a:cs typeface="Times New Roman" panose="02020603050405020304" pitchFamily="18" charset="0"/>
              </a:rPr>
              <a:t>すべての小領域 </a:t>
            </a:r>
            <a:r>
              <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rPr>
              <a:t>で</a:t>
            </a:r>
            <a:r>
              <a:rPr lang="en-US" altLang="ja-JP" sz="3200" dirty="0" smtClean="0">
                <a:ln w="12700" cap="rnd">
                  <a:noFill/>
                  <a:miter lim="800000"/>
                </a:ln>
                <a:solidFill>
                  <a:schemeClr val="tx1"/>
                </a:solidFill>
                <a:latin typeface="Lucida Sans" panose="020B0602030504020204" pitchFamily="34" charset="0"/>
                <a:cs typeface="Times New Roman" panose="02020603050405020304" pitchFamily="18" charset="0"/>
              </a:rPr>
              <a:t>ICA</a:t>
            </a:r>
            <a:r>
              <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rPr>
              <a:t>に分類</a:t>
            </a:r>
            <a:endParaRPr lang="ja-JP" altLang="en-US" sz="3200" dirty="0" smtClean="0">
              <a:ln w="12700" cap="rnd">
                <a:noFill/>
                <a:miter lim="800000"/>
              </a:ln>
              <a:solidFill>
                <a:schemeClr val="tx1"/>
              </a:solidFill>
              <a:latin typeface="Lucida Sans" panose="020B0602030504020204" pitchFamily="34" charset="0"/>
              <a:cs typeface="Times New Roman" panose="02020603050405020304" pitchFamily="18" charset="0"/>
            </a:endParaRPr>
          </a:p>
        </p:txBody>
      </p:sp>
      <p:sp>
        <p:nvSpPr>
          <p:cNvPr id="12" name="文字列プレースホルダ 11"/>
          <p:cNvSpPr>
            <a:spLocks noGrp="1"/>
          </p:cNvSpPr>
          <p:nvPr>
            <p:ph type="body" idx="1"/>
          </p:nvPr>
        </p:nvSpPr>
        <p:spPr>
          <a:xfrm>
            <a:off x="432435" y="3689350"/>
            <a:ext cx="5193030" cy="810260"/>
          </a:xfrm>
        </p:spPr>
        <p:txBody>
          <a:bodyPr/>
          <a:p>
            <a:pPr marL="123825" indent="0" algn="ctr">
              <a:buClr>
                <a:srgbClr val="BBC000"/>
              </a:buClr>
              <a:buFont typeface="Wingdings" panose="05000000000000000000" charset="0"/>
              <a:buNone/>
            </a:pPr>
            <a:r>
              <a:rPr lang="ja-JP" altLang="en-US" sz="2400" b="0">
                <a:solidFill>
                  <a:schemeClr val="tx1"/>
                </a:solidFill>
              </a:rPr>
              <a:t>各小領域を</a:t>
            </a:r>
            <a:r>
              <a:rPr lang="en-US" altLang="ja-JP" sz="2400" b="0">
                <a:solidFill>
                  <a:schemeClr val="tx1"/>
                </a:solidFill>
              </a:rPr>
              <a:t>1</a:t>
            </a:r>
            <a:r>
              <a:rPr lang="ja-JP" altLang="en-US" sz="2400" b="0">
                <a:solidFill>
                  <a:schemeClr val="tx1"/>
                </a:solidFill>
              </a:rPr>
              <a:t>個の基底のみで再構成</a:t>
            </a:r>
            <a:endParaRPr lang="ja-JP" altLang="en-US" sz="2400" b="0">
              <a:solidFill>
                <a:schemeClr val="tx1"/>
              </a:solidFill>
            </a:endParaRPr>
          </a:p>
          <a:p>
            <a:pPr marL="123825" indent="0" algn="ctr">
              <a:buClr>
                <a:srgbClr val="BBC000"/>
              </a:buClr>
              <a:buFont typeface="Wingdings" panose="05000000000000000000" charset="0"/>
              <a:buNone/>
            </a:pPr>
            <a:r>
              <a:rPr lang="ja-JP" altLang="en-US" sz="2400" b="0">
                <a:solidFill>
                  <a:schemeClr val="tx1"/>
                </a:solidFill>
              </a:rPr>
              <a:t>画質の高いほうに分類</a:t>
            </a:r>
            <a:endParaRPr lang="ja-JP" altLang="en-US" sz="2400" b="0">
              <a:solidFill>
                <a:schemeClr val="tx1"/>
              </a:solidFill>
            </a:endParaRPr>
          </a:p>
        </p:txBody>
      </p:sp>
      <p:sp>
        <p:nvSpPr>
          <p:cNvPr id="17" name="文字列プレースホルダ 11"/>
          <p:cNvSpPr>
            <a:spLocks noGrp="1"/>
          </p:cNvSpPr>
          <p:nvPr/>
        </p:nvSpPr>
        <p:spPr>
          <a:xfrm>
            <a:off x="4637405" y="3028315"/>
            <a:ext cx="3677285" cy="311785"/>
          </a:xfrm>
          <a:prstGeom prst="rect">
            <a:avLst/>
          </a:prstGeom>
          <a:noFill/>
          <a:ln>
            <a:noFill/>
          </a:ln>
        </p:spPr>
        <p:txBody>
          <a:bodyPr wrap="square" lIns="91425" tIns="45700" rIns="91425" bIns="45700" anchor="t" anchorCtr="0"/>
          <a:lstStyle>
            <a:defPPr marR="0" lvl="0" algn="l" rtl="0">
              <a:lnSpc>
                <a:spcPct val="100000"/>
              </a:lnSpc>
              <a:spcBef>
                <a:spcPts val="0"/>
              </a:spcBef>
              <a:spcAft>
                <a:spcPts val="0"/>
              </a:spcAft>
            </a:defPPr>
            <a:lvl1pPr marL="342900" marR="0" lvl="0" indent="-219075" algn="l" rtl="0">
              <a:lnSpc>
                <a:spcPct val="100000"/>
              </a:lnSpc>
              <a:spcBef>
                <a:spcPts val="300"/>
              </a:spcBef>
              <a:spcAft>
                <a:spcPts val="0"/>
              </a:spcAft>
              <a:buClr>
                <a:schemeClr val="dk1"/>
              </a:buClr>
              <a:buSzPts val="1000"/>
              <a:buFont typeface="Noto Sans Symbols"/>
              <a:buChar char="◆"/>
              <a:defRPr sz="20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685800" marR="0" lvl="1" indent="-233680" algn="l" rtl="0">
              <a:lnSpc>
                <a:spcPct val="100000"/>
              </a:lnSpc>
              <a:spcBef>
                <a:spcPts val="450"/>
              </a:spcBef>
              <a:spcAft>
                <a:spcPts val="0"/>
              </a:spcAft>
              <a:buClr>
                <a:schemeClr val="dk1"/>
              </a:buClr>
              <a:buSzPts val="13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028700" marR="0" lvl="2"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714500" marR="0" lvl="4" indent="-257175" algn="l" rtl="0">
              <a:lnSpc>
                <a:spcPct val="100000"/>
              </a:lnSpc>
              <a:spcBef>
                <a:spcPts val="270"/>
              </a:spcBef>
              <a:spcAft>
                <a:spcPts val="0"/>
              </a:spcAft>
              <a:buClr>
                <a:schemeClr val="dk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057400" marR="0" lvl="5" indent="-247650" algn="l" rtl="0">
              <a:lnSpc>
                <a:spcPct val="100000"/>
              </a:lnSpc>
              <a:spcBef>
                <a:spcPts val="240"/>
              </a:spcBef>
              <a:spcAft>
                <a:spcPts val="0"/>
              </a:spcAft>
              <a:buClr>
                <a:schemeClr val="dk2"/>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400300" marR="0" lvl="6"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2743200" marR="0" lvl="7"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086100" marR="0" lvl="8" indent="-257175" algn="l" rtl="0">
              <a:lnSpc>
                <a:spcPct val="100000"/>
              </a:lnSpc>
              <a:spcBef>
                <a:spcPts val="270"/>
              </a:spcBef>
              <a:spcAft>
                <a:spcPts val="0"/>
              </a:spcAft>
              <a:buClr>
                <a:schemeClr val="dk2"/>
              </a:buClr>
              <a:buSzPts val="18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3825" indent="0" algn="ctr">
              <a:buClr>
                <a:srgbClr val="BBC000"/>
              </a:buClr>
              <a:buFont typeface="Wingdings" panose="05000000000000000000" charset="0"/>
              <a:buNone/>
            </a:pPr>
            <a:r>
              <a:rPr lang="en-US" altLang="ja-JP" sz="1600" b="0">
                <a:solidFill>
                  <a:schemeClr val="tx1"/>
                </a:solidFill>
              </a:rPr>
              <a:t>DCT</a:t>
            </a:r>
            <a:r>
              <a:rPr lang="ja-JP" altLang="en-US" sz="1600" b="0">
                <a:solidFill>
                  <a:schemeClr val="tx1"/>
                </a:solidFill>
              </a:rPr>
              <a:t>基底群　　　　　　　　</a:t>
            </a:r>
            <a:r>
              <a:rPr lang="en-US" altLang="ja-JP" sz="1600" b="0">
                <a:solidFill>
                  <a:schemeClr val="tx1"/>
                </a:solidFill>
              </a:rPr>
              <a:t>ICA</a:t>
            </a:r>
            <a:r>
              <a:rPr lang="ja-JP" altLang="en-US" sz="1600" b="0">
                <a:solidFill>
                  <a:schemeClr val="tx1"/>
                </a:solidFill>
              </a:rPr>
              <a:t>基底群</a:t>
            </a:r>
            <a:endParaRPr lang="ja-JP" altLang="en-US" sz="16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まとめ</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7" name="文字列プレースホルダ 6"/>
          <p:cNvSpPr>
            <a:spLocks noGrp="1"/>
          </p:cNvSpPr>
          <p:nvPr>
            <p:ph type="body" idx="1"/>
          </p:nvPr>
        </p:nvSpPr>
        <p:spPr>
          <a:xfrm>
            <a:off x="553085" y="1217930"/>
            <a:ext cx="8037830" cy="4982845"/>
          </a:xfrm>
        </p:spPr>
        <p:txBody>
          <a:bodyPr/>
          <a:p>
            <a:pPr>
              <a:buClr>
                <a:srgbClr val="F55449"/>
              </a:buClr>
              <a:buFont typeface="Wingdings" panose="05000000000000000000" charset="0"/>
              <a:buChar char="ü"/>
            </a:pPr>
            <a:r>
              <a:rPr lang="en-US" altLang="ja-JP" sz="2400" b="0">
                <a:solidFill>
                  <a:schemeClr val="tx1"/>
                </a:solidFill>
              </a:rPr>
              <a:t> </a:t>
            </a:r>
            <a:r>
              <a:rPr lang="ja-JP" altLang="en-US" sz="2400" b="0">
                <a:solidFill>
                  <a:schemeClr val="tx1"/>
                </a:solidFill>
              </a:rPr>
              <a:t>画像符号化は画像をより快適・効率的に扱うための研究！</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a:t>
            </a:r>
            <a:r>
              <a:rPr lang="en-US" altLang="ja-JP" sz="2400" b="0">
                <a:solidFill>
                  <a:schemeClr val="tx1"/>
                </a:solidFill>
              </a:rPr>
              <a:t>DCT</a:t>
            </a:r>
            <a:r>
              <a:rPr lang="ja-JP" altLang="en-US" sz="2400" b="0">
                <a:solidFill>
                  <a:schemeClr val="tx1"/>
                </a:solidFill>
              </a:rPr>
              <a:t>の苦手な 局所特徴の保存に優れているから</a:t>
            </a:r>
            <a:endParaRPr lang="ja-JP" altLang="en-US" sz="2400" b="0">
              <a:solidFill>
                <a:schemeClr val="tx1"/>
              </a:solidFill>
            </a:endParaRPr>
          </a:p>
          <a:p>
            <a:pPr marL="123825" indent="0">
              <a:buClr>
                <a:srgbClr val="F55449"/>
              </a:buClr>
              <a:buFont typeface="Wingdings" panose="05000000000000000000" charset="0"/>
              <a:buNone/>
            </a:pPr>
            <a:endParaRPr lang="ja-JP" altLang="en-US" sz="2400" b="0">
              <a:solidFill>
                <a:schemeClr val="tx1"/>
              </a:solidFill>
            </a:endParaRPr>
          </a:p>
          <a:p>
            <a:pPr marL="123825" indent="0">
              <a:buClr>
                <a:srgbClr val="F55449"/>
              </a:buClr>
              <a:buFont typeface="Wingdings" panose="05000000000000000000" charset="0"/>
              <a:buNone/>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付加情報量を抑えるため</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先行研究</a:t>
            </a:r>
            <a:endParaRPr lang="ja-JP" altLang="en-US" sz="2400" b="0">
              <a:solidFill>
                <a:schemeClr val="tx1"/>
              </a:solidFill>
            </a:endParaRPr>
          </a:p>
        </p:txBody>
      </p:sp>
      <p:sp>
        <p:nvSpPr>
          <p:cNvPr id="46" name="テキスト ボックス 34"/>
          <p:cNvSpPr txBox="1"/>
          <p:nvPr/>
        </p:nvSpPr>
        <p:spPr>
          <a:xfrm>
            <a:off x="235585" y="1968500"/>
            <a:ext cx="2915285" cy="460375"/>
          </a:xfrm>
          <a:prstGeom prst="rect">
            <a:avLst/>
          </a:prstGeom>
          <a:noFill/>
          <a:ln>
            <a:noFill/>
          </a:ln>
        </p:spPr>
        <p:txBody>
          <a:bodyPr wrap="square" rtlCol="0">
            <a:spAutoFit/>
          </a:bodyPr>
          <a:p>
            <a:pPr marL="0" indent="0" algn="ctr">
              <a:buClr>
                <a:srgbClr val="BBC000"/>
              </a:buClr>
              <a:buFont typeface="Wingdings" panose="05000000000000000000" charset="0"/>
              <a:buNone/>
            </a:pPr>
            <a:r>
              <a:rPr lang="ja-JP" altLang="en-US" sz="2400" dirty="0"/>
              <a:t>「なぜ</a:t>
            </a:r>
            <a:r>
              <a:rPr lang="en-US" altLang="ja-JP" sz="2400" dirty="0"/>
              <a:t>ICA</a:t>
            </a:r>
            <a:r>
              <a:rPr lang="ja-JP" altLang="en-US" sz="2400" dirty="0"/>
              <a:t>を使う？」</a:t>
            </a:r>
            <a:endParaRPr lang="ja-JP" altLang="en-US" sz="2400" dirty="0"/>
          </a:p>
        </p:txBody>
      </p:sp>
      <p:sp>
        <p:nvSpPr>
          <p:cNvPr id="5" name="テキスト ボックス 34"/>
          <p:cNvSpPr txBox="1"/>
          <p:nvPr/>
        </p:nvSpPr>
        <p:spPr>
          <a:xfrm>
            <a:off x="243205" y="3198495"/>
            <a:ext cx="4348480" cy="460375"/>
          </a:xfrm>
          <a:prstGeom prst="rect">
            <a:avLst/>
          </a:prstGeom>
          <a:noFill/>
          <a:ln>
            <a:noFill/>
          </a:ln>
        </p:spPr>
        <p:txBody>
          <a:bodyPr wrap="square" rtlCol="0">
            <a:spAutoFit/>
          </a:bodyPr>
          <a:p>
            <a:pPr marL="0" indent="0" algn="ctr">
              <a:buClr>
                <a:srgbClr val="BBC000"/>
              </a:buClr>
              <a:buNone/>
            </a:pPr>
            <a:r>
              <a:rPr lang="ja-JP" altLang="en-US" sz="2400" dirty="0"/>
              <a:t>　「なぜ重要な基底を選出する？」</a:t>
            </a:r>
            <a:endParaRPr lang="ja-JP" altLang="en-US" sz="2400" dirty="0"/>
          </a:p>
        </p:txBody>
      </p:sp>
      <p:sp>
        <p:nvSpPr>
          <p:cNvPr id="6" name="テキスト ボックス 34"/>
          <p:cNvSpPr txBox="1"/>
          <p:nvPr/>
        </p:nvSpPr>
        <p:spPr>
          <a:xfrm>
            <a:off x="187960" y="4429760"/>
            <a:ext cx="3605530" cy="460375"/>
          </a:xfrm>
          <a:prstGeom prst="rect">
            <a:avLst/>
          </a:prstGeom>
          <a:noFill/>
          <a:ln>
            <a:noFill/>
          </a:ln>
        </p:spPr>
        <p:txBody>
          <a:bodyPr wrap="square" rtlCol="0">
            <a:spAutoFit/>
          </a:bodyPr>
          <a:p>
            <a:pPr marL="0" indent="0" algn="ctr">
              <a:buClr>
                <a:srgbClr val="BBC000"/>
              </a:buClr>
              <a:buNone/>
            </a:pPr>
            <a:r>
              <a:rPr lang="ja-JP" altLang="en-US" sz="2400" dirty="0"/>
              <a:t>　「先行研究との違いは？」</a:t>
            </a:r>
            <a:endParaRPr lang="ja-JP" altLang="en-US" sz="2400" dirty="0"/>
          </a:p>
        </p:txBody>
      </p:sp>
      <p:sp>
        <p:nvSpPr>
          <p:cNvPr id="8" name="テキスト ボックス 34"/>
          <p:cNvSpPr txBox="1"/>
          <p:nvPr/>
        </p:nvSpPr>
        <p:spPr>
          <a:xfrm>
            <a:off x="2908300" y="4429760"/>
            <a:ext cx="3605530" cy="460375"/>
          </a:xfrm>
          <a:prstGeom prst="rect">
            <a:avLst/>
          </a:prstGeom>
          <a:noFill/>
          <a:ln>
            <a:noFill/>
          </a:ln>
        </p:spPr>
        <p:txBody>
          <a:bodyPr wrap="square" rtlCol="0">
            <a:spAutoFit/>
          </a:bodyPr>
          <a:p>
            <a:pPr marL="342900" indent="-342900" algn="ctr">
              <a:buClr>
                <a:srgbClr val="F55449"/>
              </a:buClr>
              <a:buFont typeface="Wingdings" panose="05000000000000000000" charset="0"/>
              <a:buChar char="ü"/>
            </a:pPr>
            <a:r>
              <a:rPr lang="ja-JP" altLang="en-US" sz="2400" dirty="0"/>
              <a:t>本研究</a:t>
            </a:r>
            <a:endParaRPr lang="ja-JP" altLang="en-US" sz="2400" dirty="0"/>
          </a:p>
        </p:txBody>
      </p:sp>
      <p:pic>
        <p:nvPicPr>
          <p:cNvPr id="9"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085" y="5547360"/>
            <a:ext cx="1061085" cy="104330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線矢印コネクタ 9"/>
          <p:cNvCxnSpPr/>
          <p:nvPr/>
        </p:nvCxnSpPr>
        <p:spPr>
          <a:xfrm>
            <a:off x="1721397" y="606955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1"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4485" y="5089525"/>
            <a:ext cx="1061085" cy="104330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p:cNvCxnSpPr/>
          <p:nvPr/>
        </p:nvCxnSpPr>
        <p:spPr>
          <a:xfrm>
            <a:off x="5302797" y="5611722"/>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38" name="図 53"/>
          <p:cNvPicPr>
            <a:picLocks noChangeAspect="1"/>
          </p:cNvPicPr>
          <p:nvPr/>
        </p:nvPicPr>
        <p:blipFill>
          <a:blip r:embed="rId2"/>
          <a:srcRect l="63357" t="37941" r="25472" b="51132"/>
          <a:stretch>
            <a:fillRect/>
          </a:stretch>
        </p:blipFill>
        <p:spPr>
          <a:xfrm>
            <a:off x="2622550" y="5905500"/>
            <a:ext cx="324485" cy="327025"/>
          </a:xfrm>
          <a:prstGeom prst="rect">
            <a:avLst/>
          </a:prstGeom>
          <a:ln w="22225">
            <a:solidFill>
              <a:schemeClr val="tx1"/>
            </a:solidFill>
          </a:ln>
          <a:effectLst>
            <a:outerShdw blurRad="50800" dist="38100" dir="2700000" algn="tl" rotWithShape="0">
              <a:prstClr val="black">
                <a:alpha val="40000"/>
              </a:prstClr>
            </a:outerShdw>
          </a:effectLst>
        </p:spPr>
      </p:pic>
      <p:pic>
        <p:nvPicPr>
          <p:cNvPr id="54" name="図 53"/>
          <p:cNvPicPr>
            <a:picLocks noChangeAspect="1"/>
          </p:cNvPicPr>
          <p:nvPr/>
        </p:nvPicPr>
        <p:blipFill>
          <a:blip r:embed="rId2"/>
          <a:srcRect l="-59" t="12624" r="89385" b="76363"/>
          <a:stretch>
            <a:fillRect/>
          </a:stretch>
        </p:blipFill>
        <p:spPr>
          <a:xfrm>
            <a:off x="3244215" y="5905500"/>
            <a:ext cx="325120" cy="336550"/>
          </a:xfrm>
          <a:prstGeom prst="rect">
            <a:avLst/>
          </a:prstGeom>
          <a:ln w="22225">
            <a:solidFill>
              <a:schemeClr val="tx1"/>
            </a:solidFill>
          </a:ln>
          <a:effectLst>
            <a:outerShdw blurRad="50800" dist="38100" dir="2700000" algn="tl" rotWithShape="0">
              <a:prstClr val="black">
                <a:alpha val="40000"/>
              </a:prstClr>
            </a:outerShdw>
          </a:effectLst>
        </p:spPr>
      </p:pic>
      <p:sp>
        <p:nvSpPr>
          <p:cNvPr id="13" name="テキスト ボックス 34"/>
          <p:cNvSpPr txBox="1"/>
          <p:nvPr/>
        </p:nvSpPr>
        <p:spPr>
          <a:xfrm>
            <a:off x="2286000" y="6311900"/>
            <a:ext cx="1617345" cy="460375"/>
          </a:xfrm>
          <a:prstGeom prst="rect">
            <a:avLst/>
          </a:prstGeom>
          <a:noFill/>
          <a:ln>
            <a:noFill/>
          </a:ln>
        </p:spPr>
        <p:txBody>
          <a:bodyPr wrap="square" rtlCol="0">
            <a:spAutoFit/>
          </a:bodyPr>
          <a:p>
            <a:pPr marL="0" indent="0" algn="ctr">
              <a:buClr>
                <a:srgbClr val="BBC000"/>
              </a:buClr>
              <a:buNone/>
            </a:pPr>
            <a:r>
              <a:rPr lang="ja-JP" altLang="en-US" sz="2400" dirty="0"/>
              <a:t>重要基底</a:t>
            </a:r>
            <a:endParaRPr lang="ja-JP" altLang="en-US" sz="2400" dirty="0"/>
          </a:p>
        </p:txBody>
      </p:sp>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9330" y="5439410"/>
            <a:ext cx="316865" cy="335280"/>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 name="図形 40" descr="キャプチャ"/>
          <p:cNvPicPr>
            <a:picLocks noChangeAspect="1"/>
          </p:cNvPicPr>
          <p:nvPr/>
        </p:nvPicPr>
        <p:blipFill>
          <a:blip r:embed="rId4"/>
          <a:stretch>
            <a:fillRect/>
          </a:stretch>
        </p:blipFill>
        <p:spPr>
          <a:xfrm>
            <a:off x="6605270" y="5439410"/>
            <a:ext cx="316865" cy="342900"/>
          </a:xfrm>
          <a:prstGeom prst="rect">
            <a:avLst/>
          </a:prstGeom>
          <a:ln w="25400">
            <a:solidFill>
              <a:srgbClr val="F55449"/>
            </a:solidFill>
          </a:ln>
          <a:effectLst>
            <a:outerShdw blurRad="50800" dist="38100" dir="2700000" algn="tl" rotWithShape="0">
              <a:prstClr val="black">
                <a:alpha val="40000"/>
              </a:prstClr>
            </a:outerShdw>
          </a:effectLst>
        </p:spPr>
      </p:pic>
      <p:sp>
        <p:nvSpPr>
          <p:cNvPr id="15" name="テキスト ボックス 34"/>
          <p:cNvSpPr txBox="1"/>
          <p:nvPr/>
        </p:nvSpPr>
        <p:spPr>
          <a:xfrm>
            <a:off x="5410835" y="4890135"/>
            <a:ext cx="2106930" cy="460375"/>
          </a:xfrm>
          <a:prstGeom prst="rect">
            <a:avLst/>
          </a:prstGeom>
          <a:noFill/>
          <a:ln>
            <a:noFill/>
          </a:ln>
        </p:spPr>
        <p:txBody>
          <a:bodyPr wrap="square" rtlCol="0">
            <a:spAutoFit/>
          </a:bodyPr>
          <a:p>
            <a:pPr marL="0" indent="0" algn="ctr">
              <a:buClr>
                <a:srgbClr val="BBC000"/>
              </a:buClr>
              <a:buNone/>
            </a:pPr>
            <a:r>
              <a:rPr lang="ja-JP" altLang="en-US" sz="2400" dirty="0"/>
              <a:t>グループ分け</a:t>
            </a:r>
            <a:endParaRPr lang="ja-JP" altLang="en-US" sz="2400" dirty="0"/>
          </a:p>
        </p:txBody>
      </p:sp>
      <p:sp>
        <p:nvSpPr>
          <p:cNvPr id="36" name="テキスト ボックス 34"/>
          <p:cNvSpPr txBox="1"/>
          <p:nvPr/>
        </p:nvSpPr>
        <p:spPr>
          <a:xfrm>
            <a:off x="6952615" y="5453380"/>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cxnSp>
        <p:nvCxnSpPr>
          <p:cNvPr id="17" name="直線矢印コネクタ 16"/>
          <p:cNvCxnSpPr/>
          <p:nvPr/>
        </p:nvCxnSpPr>
        <p:spPr>
          <a:xfrm>
            <a:off x="6674397" y="6103212"/>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8" name="図 53"/>
          <p:cNvPicPr>
            <a:picLocks noChangeAspect="1"/>
          </p:cNvPicPr>
          <p:nvPr/>
        </p:nvPicPr>
        <p:blipFill>
          <a:blip r:embed="rId2"/>
          <a:srcRect l="63357" t="37941" r="25472" b="51132"/>
          <a:stretch>
            <a:fillRect/>
          </a:stretch>
        </p:blipFill>
        <p:spPr>
          <a:xfrm>
            <a:off x="7480300" y="5915025"/>
            <a:ext cx="324485" cy="327025"/>
          </a:xfrm>
          <a:prstGeom prst="rect">
            <a:avLst/>
          </a:prstGeom>
          <a:ln w="22225">
            <a:solidFill>
              <a:schemeClr val="tx1"/>
            </a:solidFill>
          </a:ln>
          <a:effectLst>
            <a:outerShdw blurRad="50800" dist="38100" dir="2700000" algn="tl" rotWithShape="0">
              <a:prstClr val="black">
                <a:alpha val="40000"/>
              </a:prstClr>
            </a:outerShdw>
          </a:effectLst>
        </p:spPr>
      </p:pic>
      <p:pic>
        <p:nvPicPr>
          <p:cNvPr id="19" name="図 53"/>
          <p:cNvPicPr>
            <a:picLocks noChangeAspect="1"/>
          </p:cNvPicPr>
          <p:nvPr/>
        </p:nvPicPr>
        <p:blipFill>
          <a:blip r:embed="rId2"/>
          <a:srcRect l="-59" t="12624" r="89385" b="76363"/>
          <a:stretch>
            <a:fillRect/>
          </a:stretch>
        </p:blipFill>
        <p:spPr>
          <a:xfrm>
            <a:off x="8101965" y="5915025"/>
            <a:ext cx="325120" cy="336550"/>
          </a:xfrm>
          <a:prstGeom prst="rect">
            <a:avLst/>
          </a:prstGeom>
          <a:ln w="22225">
            <a:solidFill>
              <a:schemeClr val="tx1"/>
            </a:solidFill>
          </a:ln>
          <a:effectLst>
            <a:outerShdw blurRad="50800" dist="38100" dir="2700000" algn="tl" rotWithShape="0">
              <a:prstClr val="black">
                <a:alpha val="40000"/>
              </a:prstClr>
            </a:outerShdw>
          </a:effectLst>
        </p:spPr>
      </p:pic>
      <p:sp>
        <p:nvSpPr>
          <p:cNvPr id="20" name="テキスト ボックス 34"/>
          <p:cNvSpPr txBox="1"/>
          <p:nvPr/>
        </p:nvSpPr>
        <p:spPr>
          <a:xfrm>
            <a:off x="7171055" y="6251575"/>
            <a:ext cx="1617345" cy="460375"/>
          </a:xfrm>
          <a:prstGeom prst="rect">
            <a:avLst/>
          </a:prstGeom>
          <a:noFill/>
          <a:ln>
            <a:noFill/>
          </a:ln>
        </p:spPr>
        <p:txBody>
          <a:bodyPr wrap="square" rtlCol="0">
            <a:spAutoFit/>
          </a:bodyPr>
          <a:p>
            <a:pPr marL="0" indent="0" algn="ctr">
              <a:buClr>
                <a:srgbClr val="BBC000"/>
              </a:buClr>
              <a:buNone/>
            </a:pPr>
            <a:r>
              <a:rPr lang="ja-JP" altLang="en-US" sz="2400" dirty="0"/>
              <a:t>重要基底</a:t>
            </a:r>
            <a:endParaRPr lang="ja-JP"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今後の取り組み</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5" name="文字列プレースホルダ 4"/>
          <p:cNvSpPr>
            <a:spLocks noGrp="1"/>
          </p:cNvSpPr>
          <p:nvPr>
            <p:ph type="body" idx="1"/>
          </p:nvPr>
        </p:nvSpPr>
        <p:spPr>
          <a:xfrm>
            <a:off x="583565" y="1292860"/>
            <a:ext cx="8424545" cy="4905375"/>
          </a:xfrm>
        </p:spPr>
        <p:txBody>
          <a:bodyPr/>
          <a:p>
            <a:pPr>
              <a:buClr>
                <a:srgbClr val="F55449"/>
              </a:buClr>
              <a:buFont typeface="Wingdings" panose="05000000000000000000" charset="0"/>
              <a:buChar char="ü"/>
            </a:pPr>
            <a:r>
              <a:rPr lang="en-US" altLang="ja-JP" sz="2400" b="0">
                <a:solidFill>
                  <a:schemeClr val="tx1"/>
                </a:solidFill>
              </a:rPr>
              <a:t> 128</a:t>
            </a:r>
            <a:r>
              <a:rPr lang="ja-JP" altLang="en-US" sz="2400" b="0">
                <a:solidFill>
                  <a:schemeClr val="tx1"/>
                </a:solidFill>
              </a:rPr>
              <a:t>個の基底のうち，画質が最も高い時に使用された</a:t>
            </a:r>
            <a:endParaRPr lang="ja-JP" altLang="en-US" sz="2400" b="0">
              <a:solidFill>
                <a:schemeClr val="tx1"/>
              </a:solidFill>
            </a:endParaRPr>
          </a:p>
          <a:p>
            <a:pPr marL="123825" indent="0">
              <a:buClr>
                <a:srgbClr val="F55449"/>
              </a:buClr>
              <a:buFont typeface="Wingdings" panose="05000000000000000000" charset="0"/>
              <a:buNone/>
            </a:pPr>
            <a:r>
              <a:rPr lang="ja-JP" altLang="en-US" sz="2400" b="0">
                <a:solidFill>
                  <a:schemeClr val="tx1"/>
                </a:solidFill>
              </a:rPr>
              <a:t>　基底特徴の調査</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各小領域の基底特徴を比較することで，特徴の傾向を調査</a:t>
            </a:r>
            <a:endParaRPr lang="ja-JP" altLang="en-US" sz="2400" b="0">
              <a:solidFill>
                <a:schemeClr val="tx1"/>
              </a:solidFill>
            </a:endParaRPr>
          </a:p>
          <a:p>
            <a:pPr>
              <a:buClr>
                <a:srgbClr val="F55449"/>
              </a:buClr>
              <a:buFont typeface="Wingdings" panose="05000000000000000000" charset="0"/>
              <a:buChar char="ü"/>
            </a:pPr>
            <a:endParaRPr lang="ja-JP" altLang="en-US" sz="2400" b="0">
              <a:solidFill>
                <a:schemeClr val="tx1"/>
              </a:solidFill>
            </a:endParaRPr>
          </a:p>
          <a:p>
            <a:pPr>
              <a:buClr>
                <a:srgbClr val="F55449"/>
              </a:buClr>
              <a:buFont typeface="Wingdings" panose="05000000000000000000" charset="0"/>
              <a:buChar char="ü"/>
            </a:pPr>
            <a:r>
              <a:rPr lang="ja-JP" altLang="en-US" sz="2400" b="0">
                <a:solidFill>
                  <a:schemeClr val="tx1"/>
                </a:solidFill>
              </a:rPr>
              <a:t> </a:t>
            </a:r>
            <a:r>
              <a:rPr lang="ja-JP" altLang="en-US" sz="2400" b="0">
                <a:solidFill>
                  <a:schemeClr val="tx1"/>
                </a:solidFill>
                <a:sym typeface="+mn-ea"/>
              </a:rPr>
              <a:t>各小領域の分類法の検討</a:t>
            </a:r>
            <a:endParaRPr lang="ja-JP" altLang="en-US" sz="2400" b="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prstGeom prst="rect">
            <a:avLst/>
          </a:prstGeom>
          <a:noFill/>
          <a:ln>
            <a:noFill/>
          </a:ln>
        </p:spPr>
        <p:txBody>
          <a:bodyPr spcFirstLastPara="1" wrap="square" lIns="68569" tIns="34275" rIns="68569" bIns="34275" anchor="b" anchorCtr="0">
            <a:noAutofit/>
          </a:bodyPr>
          <a:lstStyle/>
          <a:p>
            <a:r>
              <a:rPr lang="ja-JP" altLang="en-US" sz="3600"/>
              <a:t>目次</a:t>
            </a:r>
            <a:endParaRPr sz="3200" dirty="0"/>
          </a:p>
        </p:txBody>
      </p:sp>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15" name="Google Shape;179;p2"/>
          <p:cNvSpPr txBox="1">
            <a:spLocks noGrp="1"/>
          </p:cNvSpPr>
          <p:nvPr>
            <p:ph type="body" idx="1"/>
          </p:nvPr>
        </p:nvSpPr>
        <p:spPr>
          <a:xfrm>
            <a:off x="581025" y="1212850"/>
            <a:ext cx="7750810" cy="5114290"/>
          </a:xfrm>
          <a:prstGeom prst="rect">
            <a:avLst/>
          </a:prstGeom>
          <a:noFill/>
          <a:ln>
            <a:noFill/>
          </a:ln>
        </p:spPr>
        <p:txBody>
          <a:bodyPr spcFirstLastPara="1" wrap="square" lIns="68569" tIns="34275" rIns="68569" bIns="34275" anchor="t" anchorCtr="0">
            <a:noAutofit/>
          </a:bodyPr>
          <a:lstStyle/>
          <a:p>
            <a:pPr marL="457200" indent="-457200">
              <a:lnSpc>
                <a:spcPct val="110000"/>
              </a:lnSpc>
              <a:spcBef>
                <a:spcPts val="0"/>
              </a:spcBef>
              <a:buSzPts val="1800"/>
              <a:buFont typeface="Wingdings" panose="05000000000000000000" charset="0"/>
              <a:buChar char="ü"/>
            </a:pPr>
            <a:r>
              <a:rPr lang="ja-JP" altLang="en-US" sz="2800" b="0"/>
              <a:t>研究背景</a:t>
            </a:r>
            <a:endParaRPr lang="ja-JP" altLang="en-US" sz="2800" b="0"/>
          </a:p>
          <a:p>
            <a:pPr marL="914400" lvl="1" indent="-457200">
              <a:lnSpc>
                <a:spcPct val="110000"/>
              </a:lnSpc>
              <a:spcBef>
                <a:spcPts val="0"/>
              </a:spcBef>
              <a:buSzPct val="70000"/>
              <a:buFont typeface="Wingdings" panose="05000000000000000000" charset="0"/>
              <a:buChar char="u"/>
            </a:pPr>
            <a:r>
              <a:rPr lang="ja-JP" altLang="en-US" sz="2800" b="0"/>
              <a:t>離散コサイン変換（</a:t>
            </a:r>
            <a:r>
              <a:rPr lang="en-US" altLang="ja-JP" sz="2800" b="0"/>
              <a:t>DCT</a:t>
            </a:r>
            <a:r>
              <a:rPr lang="ja-JP" altLang="en-US" sz="2800" b="0"/>
              <a:t>）</a:t>
            </a:r>
            <a:endParaRPr lang="en-US" altLang="ja-JP" sz="2800" b="0"/>
          </a:p>
          <a:p>
            <a:pPr marL="914400" lvl="1" indent="-457200">
              <a:lnSpc>
                <a:spcPct val="110000"/>
              </a:lnSpc>
              <a:spcBef>
                <a:spcPts val="0"/>
              </a:spcBef>
              <a:buSzPct val="70000"/>
              <a:buFont typeface="Wingdings" panose="05000000000000000000" charset="0"/>
              <a:buChar char="u"/>
            </a:pPr>
            <a:r>
              <a:rPr lang="ja-JP" altLang="en-US" sz="2800" b="0"/>
              <a:t>独立成分分析（</a:t>
            </a:r>
            <a:r>
              <a:rPr lang="en-US" altLang="ja-JP" sz="2800" b="0"/>
              <a:t>ICA</a:t>
            </a:r>
            <a:r>
              <a:rPr lang="ja-JP" altLang="en-US" sz="2800" b="0"/>
              <a:t>）</a:t>
            </a:r>
            <a:endParaRPr sz="2800" b="0" dirty="0"/>
          </a:p>
          <a:p>
            <a:pPr marL="457200" indent="-457200">
              <a:spcBef>
                <a:spcPts val="810"/>
              </a:spcBef>
              <a:buSzPts val="1800"/>
              <a:buFont typeface="Wingdings" panose="05000000000000000000" charset="0"/>
              <a:buChar char="ü"/>
            </a:pPr>
            <a:r>
              <a:rPr lang="ja-JP" altLang="en-US" sz="2800" b="0" dirty="0"/>
              <a:t>先行研究</a:t>
            </a:r>
            <a:endParaRPr lang="ja-JP" altLang="en-US" sz="2800" b="0" dirty="0"/>
          </a:p>
          <a:p>
            <a:pPr marL="914400" lvl="1" indent="-457200">
              <a:spcBef>
                <a:spcPts val="810"/>
              </a:spcBef>
              <a:buSzPct val="70000"/>
              <a:buFont typeface="Wingdings" panose="05000000000000000000" charset="0"/>
              <a:buChar char="u"/>
            </a:pPr>
            <a:r>
              <a:rPr lang="ja-JP" altLang="en-US" sz="2800" b="0" dirty="0"/>
              <a:t>概要</a:t>
            </a:r>
            <a:endParaRPr lang="ja-JP" altLang="en-US" sz="2800" b="0" dirty="0"/>
          </a:p>
          <a:p>
            <a:pPr marL="914400" lvl="1" indent="-457200">
              <a:spcBef>
                <a:spcPts val="810"/>
              </a:spcBef>
              <a:buSzPct val="70000"/>
              <a:buFont typeface="Wingdings" panose="05000000000000000000" charset="0"/>
              <a:buChar char="u"/>
            </a:pPr>
            <a:r>
              <a:rPr lang="ja-JP" altLang="en-US" sz="2800" b="0" dirty="0"/>
              <a:t>課題</a:t>
            </a:r>
            <a:endParaRPr lang="en-US" altLang="ja-JP" sz="2400" dirty="0"/>
          </a:p>
          <a:p>
            <a:pPr marL="457200" indent="-457200">
              <a:lnSpc>
                <a:spcPct val="110000"/>
              </a:lnSpc>
              <a:spcBef>
                <a:spcPts val="810"/>
              </a:spcBef>
              <a:buSzPct val="100000"/>
              <a:buFont typeface="Wingdings" panose="05000000000000000000" charset="0"/>
              <a:buChar char="ü"/>
            </a:pPr>
            <a:r>
              <a:rPr lang="ja-JP" altLang="en-US" sz="2800" b="0" dirty="0"/>
              <a:t>研究の目的</a:t>
            </a:r>
            <a:endParaRPr lang="ja-JP" altLang="en-US" sz="2800" b="0" dirty="0"/>
          </a:p>
          <a:p>
            <a:pPr marL="457200" indent="-457200">
              <a:lnSpc>
                <a:spcPct val="110000"/>
              </a:lnSpc>
              <a:spcBef>
                <a:spcPts val="810"/>
              </a:spcBef>
              <a:buSzPct val="100000"/>
              <a:buFont typeface="Wingdings" panose="05000000000000000000" charset="0"/>
              <a:buChar char="ü"/>
            </a:pPr>
            <a:r>
              <a:rPr lang="ja-JP" altLang="en-US" sz="2800" b="0" dirty="0"/>
              <a:t>まとめ</a:t>
            </a:r>
            <a:endParaRPr lang="ja-JP" altLang="en-US" sz="2800" b="0" dirty="0"/>
          </a:p>
          <a:p>
            <a:pPr marL="457200" indent="-457200">
              <a:lnSpc>
                <a:spcPct val="110000"/>
              </a:lnSpc>
              <a:spcBef>
                <a:spcPts val="810"/>
              </a:spcBef>
              <a:buSzPct val="100000"/>
              <a:buFont typeface="Wingdings" panose="05000000000000000000" charset="0"/>
              <a:buChar char="ü"/>
            </a:pPr>
            <a:r>
              <a:rPr lang="ja-JP" altLang="en-US" sz="2800" b="0" dirty="0"/>
              <a:t>今後の取り組み</a:t>
            </a:r>
            <a:endParaRPr lang="en-US" altLang="ja-JP" sz="2800" b="0" dirty="0"/>
          </a:p>
          <a:p>
            <a:pPr marL="457200" indent="-457200">
              <a:spcBef>
                <a:spcPts val="810"/>
              </a:spcBef>
              <a:buSzPct val="64000"/>
            </a:pPr>
            <a:endParaRPr lang="en-US" sz="2800" b="0" dirty="0"/>
          </a:p>
          <a:p>
            <a:pPr marL="800100" lvl="1" indent="-457200">
              <a:spcBef>
                <a:spcPts val="810"/>
              </a:spcBef>
              <a:buSzPct val="64000"/>
            </a:pPr>
            <a:endParaRPr lang="en-US" sz="2400" dirty="0"/>
          </a:p>
          <a:p>
            <a:pPr marL="800100" lvl="1" indent="-457200">
              <a:spcBef>
                <a:spcPts val="810"/>
              </a:spcBef>
              <a:buSzPct val="64000"/>
            </a:pPr>
            <a:endParaRPr lang="en-US" sz="2400" b="0" dirty="0"/>
          </a:p>
          <a:p>
            <a:pPr marL="462915" lvl="1" indent="-257175">
              <a:spcBef>
                <a:spcPts val="360"/>
              </a:spcBef>
              <a:buSzPts val="1500"/>
              <a:buFont typeface="Wingdings" panose="05000000000000000000" pitchFamily="2" charset="2"/>
              <a:buChar char="u"/>
            </a:pPr>
            <a:endParaRPr sz="7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a:spLocks noGrp="1"/>
          </p:cNvSpPr>
          <p:nvPr>
            <p:ph type="title"/>
          </p:nvPr>
        </p:nvSpPr>
        <p:spPr>
          <a:prstGeom prst="rect">
            <a:avLst/>
          </a:prstGeom>
          <a:noFill/>
          <a:ln>
            <a:noFill/>
          </a:ln>
        </p:spPr>
        <p:txBody>
          <a:bodyPr spcFirstLastPara="1" wrap="square" lIns="68569" tIns="34275" rIns="68569" bIns="34275" anchor="b" anchorCtr="0">
            <a:noAutofit/>
          </a:bodyPr>
          <a:lstStyle/>
          <a:p>
            <a:r>
              <a:rPr lang="ja-JP" altLang="en-US"/>
              <a:t>研究背景</a:t>
            </a:r>
            <a:endParaRPr lang="ja-JP" altLang="en-US" dirty="0"/>
          </a:p>
        </p:txBody>
      </p:sp>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2" name="テキスト ボックス 1"/>
          <p:cNvSpPr txBox="1"/>
          <p:nvPr/>
        </p:nvSpPr>
        <p:spPr>
          <a:xfrm>
            <a:off x="729246" y="1135118"/>
            <a:ext cx="7996555" cy="2584450"/>
          </a:xfrm>
          <a:prstGeom prst="rect">
            <a:avLst/>
          </a:prstGeom>
          <a:solidFill>
            <a:schemeClr val="lt1"/>
          </a:solidFill>
        </p:spPr>
        <p:txBody>
          <a:bodyPr wrap="none" rtlCol="0">
            <a:spAutoFit/>
          </a:bodyPr>
          <a:lstStyle/>
          <a:p>
            <a:pPr marL="342900" indent="-342900">
              <a:buClr>
                <a:srgbClr val="BBC000"/>
              </a:buClr>
              <a:buFont typeface="Wingdings" panose="05000000000000000000" charset="0"/>
              <a:buChar char="ü"/>
            </a:pPr>
            <a:r>
              <a:rPr kumimoji="1" lang="en-US" altLang="ja-JP" sz="2400" dirty="0"/>
              <a:t> </a:t>
            </a:r>
            <a:r>
              <a:rPr kumimoji="1" lang="ja-JP" altLang="en-US" sz="2800"/>
              <a:t>画像符号化：</a:t>
            </a:r>
            <a:endParaRPr kumimoji="1" lang="ja-JP" altLang="en-US" sz="2400"/>
          </a:p>
          <a:p>
            <a:pPr marL="0" indent="0">
              <a:buClr>
                <a:srgbClr val="BBC000"/>
              </a:buClr>
              <a:buFont typeface="Wingdings" panose="05000000000000000000" charset="0"/>
              <a:buNone/>
            </a:pPr>
            <a:endParaRPr kumimoji="1" lang="en-US" altLang="ja-JP" sz="600" dirty="0"/>
          </a:p>
          <a:p>
            <a:pPr>
              <a:buClr>
                <a:srgbClr val="BBC000"/>
              </a:buClr>
            </a:pPr>
            <a:r>
              <a:rPr kumimoji="1" lang="ja-JP" altLang="en-US" sz="2000"/>
              <a:t>　</a:t>
            </a:r>
            <a:r>
              <a:rPr kumimoji="1" lang="en-US" altLang="ja-JP" sz="2000" dirty="0"/>
              <a:t>    </a:t>
            </a:r>
            <a:r>
              <a:rPr kumimoji="1" lang="ja-JP" altLang="en-US" sz="2400"/>
              <a:t>画像を効率よく保存・伝送するために情報を圧縮する技術</a:t>
            </a:r>
            <a:endParaRPr kumimoji="1" lang="en-US" altLang="ja-JP" sz="2000" dirty="0"/>
          </a:p>
          <a:p>
            <a:pPr>
              <a:buClr>
                <a:srgbClr val="BBC000"/>
              </a:buClr>
            </a:pPr>
            <a:endParaRPr kumimoji="1" lang="en-US" altLang="ja-JP" sz="2000" dirty="0"/>
          </a:p>
          <a:p>
            <a:pPr>
              <a:buClr>
                <a:srgbClr val="BBC000"/>
              </a:buClr>
            </a:pPr>
            <a:endParaRPr kumimoji="1" lang="en-US" altLang="ja-JP" sz="600" dirty="0"/>
          </a:p>
          <a:p>
            <a:pPr marL="342900" indent="-342900">
              <a:buClr>
                <a:srgbClr val="BBC000"/>
              </a:buClr>
              <a:buFont typeface="Wingdings" panose="05000000000000000000" charset="0"/>
              <a:buChar char="ü"/>
            </a:pPr>
            <a:r>
              <a:rPr kumimoji="1" lang="en-US" altLang="ja-JP" sz="2400" dirty="0"/>
              <a:t> IoT</a:t>
            </a:r>
            <a:r>
              <a:rPr kumimoji="1" lang="ja-JP" altLang="en-US" sz="2400"/>
              <a:t>関連技術の普及による情報量の増加</a:t>
            </a:r>
            <a:r>
              <a:rPr kumimoji="1" lang="en-US" altLang="ja-JP" sz="1600" dirty="0"/>
              <a:t>[1]</a:t>
            </a:r>
            <a:endParaRPr kumimoji="1" lang="en-US" altLang="ja-JP" sz="2400" dirty="0"/>
          </a:p>
          <a:p>
            <a:pPr>
              <a:buClr>
                <a:srgbClr val="BBC000"/>
              </a:buClr>
            </a:pPr>
            <a:endParaRPr kumimoji="1" lang="en-US" altLang="ja-JP" sz="600" dirty="0"/>
          </a:p>
          <a:p>
            <a:pPr>
              <a:buClr>
                <a:srgbClr val="BBC000"/>
              </a:buClr>
            </a:pPr>
            <a:r>
              <a:rPr kumimoji="1" lang="ja-JP" altLang="en-US" sz="2400"/>
              <a:t>　　→ 符号化は</a:t>
            </a:r>
            <a:r>
              <a:rPr kumimoji="1" lang="ja-JP" altLang="en-US" sz="2800">
                <a:solidFill>
                  <a:srgbClr val="F55449"/>
                </a:solidFill>
              </a:rPr>
              <a:t>必要不可欠</a:t>
            </a:r>
            <a:r>
              <a:rPr kumimoji="1" lang="ja-JP" altLang="en-US" sz="2400"/>
              <a:t>な技術</a:t>
            </a:r>
            <a:endParaRPr kumimoji="1" lang="ja-JP" altLang="en-US" sz="2400"/>
          </a:p>
          <a:p>
            <a:pPr>
              <a:buClr>
                <a:srgbClr val="BBC000"/>
              </a:buClr>
            </a:pPr>
            <a:endParaRPr kumimoji="1" lang="ja-JP" altLang="en-US" sz="2000"/>
          </a:p>
        </p:txBody>
      </p:sp>
      <p:pic>
        <p:nvPicPr>
          <p:cNvPr id="4" name="図 3"/>
          <p:cNvPicPr>
            <a:picLocks noChangeAspect="1"/>
          </p:cNvPicPr>
          <p:nvPr/>
        </p:nvPicPr>
        <p:blipFill>
          <a:blip r:embed="rId1"/>
          <a:stretch>
            <a:fillRect/>
          </a:stretch>
        </p:blipFill>
        <p:spPr>
          <a:xfrm>
            <a:off x="876934" y="3643646"/>
            <a:ext cx="2637543" cy="2637543"/>
          </a:xfrm>
          <a:prstGeom prst="rect">
            <a:avLst/>
          </a:prstGeom>
        </p:spPr>
      </p:pic>
      <p:pic>
        <p:nvPicPr>
          <p:cNvPr id="6" name="図 5"/>
          <p:cNvPicPr>
            <a:picLocks noChangeAspect="1"/>
          </p:cNvPicPr>
          <p:nvPr/>
        </p:nvPicPr>
        <p:blipFill>
          <a:blip r:embed="rId2"/>
          <a:stretch>
            <a:fillRect/>
          </a:stretch>
        </p:blipFill>
        <p:spPr>
          <a:xfrm>
            <a:off x="5681339" y="3639200"/>
            <a:ext cx="2696155" cy="2637543"/>
          </a:xfrm>
          <a:prstGeom prst="rect">
            <a:avLst/>
          </a:prstGeom>
        </p:spPr>
      </p:pic>
      <p:sp>
        <p:nvSpPr>
          <p:cNvPr id="7" name="右矢印 6"/>
          <p:cNvSpPr/>
          <p:nvPr/>
        </p:nvSpPr>
        <p:spPr>
          <a:xfrm>
            <a:off x="4334933" y="5294489"/>
            <a:ext cx="677556" cy="778143"/>
          </a:xfrm>
          <a:prstGeom prst="rightArrow">
            <a:avLst/>
          </a:prstGeom>
          <a:solidFill>
            <a:srgbClr val="31A2AC"/>
          </a:solidFill>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222305" y="4771269"/>
            <a:ext cx="894080" cy="521970"/>
          </a:xfrm>
          <a:prstGeom prst="rect">
            <a:avLst/>
          </a:prstGeom>
          <a:noFill/>
        </p:spPr>
        <p:txBody>
          <a:bodyPr wrap="none" rtlCol="0">
            <a:spAutoFit/>
          </a:bodyPr>
          <a:lstStyle/>
          <a:p>
            <a:r>
              <a:rPr kumimoji="1" lang="ja-JP" altLang="en-US" sz="2800"/>
              <a:t>圧縮</a:t>
            </a:r>
            <a:endParaRPr kumimoji="1" lang="ja-JP" altLang="en-US" sz="2400"/>
          </a:p>
        </p:txBody>
      </p:sp>
      <p:sp>
        <p:nvSpPr>
          <p:cNvPr id="11" name="テキスト ボックス 10"/>
          <p:cNvSpPr txBox="1"/>
          <p:nvPr/>
        </p:nvSpPr>
        <p:spPr>
          <a:xfrm>
            <a:off x="1046118" y="6269177"/>
            <a:ext cx="2317115" cy="460375"/>
          </a:xfrm>
          <a:prstGeom prst="rect">
            <a:avLst/>
          </a:prstGeom>
          <a:noFill/>
        </p:spPr>
        <p:txBody>
          <a:bodyPr wrap="none" rtlCol="0">
            <a:spAutoFit/>
          </a:bodyPr>
          <a:lstStyle/>
          <a:p>
            <a:pPr algn="ctr"/>
            <a:r>
              <a:rPr kumimoji="1" lang="ja-JP" altLang="en-US" sz="2400"/>
              <a:t>原画像（</a:t>
            </a:r>
            <a:r>
              <a:rPr kumimoji="1" lang="en-US" altLang="ja-JP" sz="2400" dirty="0"/>
              <a:t>288KB</a:t>
            </a:r>
            <a:r>
              <a:rPr kumimoji="1" lang="ja-JP" altLang="en-US" sz="2400"/>
              <a:t>）</a:t>
            </a:r>
            <a:endParaRPr kumimoji="1" lang="ja-JP" altLang="en-US" sz="2400"/>
          </a:p>
        </p:txBody>
      </p:sp>
      <p:sp>
        <p:nvSpPr>
          <p:cNvPr id="12" name="テキスト ボックス 11"/>
          <p:cNvSpPr txBox="1"/>
          <p:nvPr/>
        </p:nvSpPr>
        <p:spPr>
          <a:xfrm>
            <a:off x="5605139" y="6269177"/>
            <a:ext cx="2955387" cy="460375"/>
          </a:xfrm>
          <a:prstGeom prst="rect">
            <a:avLst/>
          </a:prstGeom>
          <a:noFill/>
        </p:spPr>
        <p:txBody>
          <a:bodyPr wrap="square" rtlCol="0">
            <a:spAutoFit/>
          </a:bodyPr>
          <a:lstStyle/>
          <a:p>
            <a:pPr algn="ctr"/>
            <a:r>
              <a:rPr kumimoji="1" lang="en-US" altLang="ja-JP" sz="2400" dirty="0"/>
              <a:t>JPEG</a:t>
            </a:r>
            <a:r>
              <a:rPr kumimoji="1" lang="ja-JP" altLang="en-US" sz="2400"/>
              <a:t>画像（</a:t>
            </a:r>
            <a:r>
              <a:rPr kumimoji="1" lang="en-US" altLang="ja-JP" sz="2400" dirty="0"/>
              <a:t>32KB</a:t>
            </a:r>
            <a:r>
              <a:rPr kumimoji="1" lang="ja-JP" altLang="en-US" sz="2400"/>
              <a:t>）</a:t>
            </a:r>
            <a:endParaRPr kumimoji="1" lang="ja-JP" altLang="en-US" sz="2400"/>
          </a:p>
        </p:txBody>
      </p:sp>
      <p:cxnSp>
        <p:nvCxnSpPr>
          <p:cNvPr id="10" name="直線コネクタ 9"/>
          <p:cNvCxnSpPr/>
          <p:nvPr/>
        </p:nvCxnSpPr>
        <p:spPr>
          <a:xfrm>
            <a:off x="1223645" y="1566545"/>
            <a:ext cx="1910080" cy="1270"/>
          </a:xfrm>
          <a:prstGeom prst="line">
            <a:avLst/>
          </a:prstGeom>
          <a:ln w="22225">
            <a:solidFill>
              <a:schemeClr val="bg1">
                <a:lumMod val="50000"/>
              </a:schemeClr>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離散コサイン変換（</a:t>
            </a:r>
            <a:r>
              <a:rPr lang="en-US" altLang="ja-JP"/>
              <a:t>DCT</a:t>
            </a:r>
            <a:r>
              <a:rPr lang="ja-JP" altLang="en-US"/>
              <a:t>）</a:t>
            </a:r>
            <a:endParaRPr lang="ja-JP" altLang="en-US"/>
          </a:p>
        </p:txBody>
      </p:sp>
      <p:sp>
        <p:nvSpPr>
          <p:cNvPr id="3" name="文字列プレースホルダ 2"/>
          <p:cNvSpPr>
            <a:spLocks noGrp="1"/>
          </p:cNvSpPr>
          <p:nvPr>
            <p:ph type="body" idx="1"/>
          </p:nvPr>
        </p:nvSpPr>
        <p:spPr>
          <a:xfrm>
            <a:off x="583565" y="1292860"/>
            <a:ext cx="8155305"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画像を </a:t>
            </a:r>
            <a:r>
              <a:rPr lang="ja-JP" altLang="en-US" sz="2400" b="0">
                <a:solidFill>
                  <a:srgbClr val="F55449"/>
                </a:solidFill>
              </a:rPr>
              <a:t>統計的性質に基づく </a:t>
            </a:r>
            <a:r>
              <a:rPr lang="ja-JP" altLang="en-US" sz="2400" b="0">
                <a:solidFill>
                  <a:schemeClr val="tx1"/>
                </a:solidFill>
              </a:rPr>
              <a:t>基底群と係数の線形和で表現</a:t>
            </a:r>
            <a:endParaRPr lang="ja-JP" altLang="en-US" sz="2400" b="0">
              <a:solidFill>
                <a:schemeClr val="tx1"/>
              </a:solidFill>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5" name="正方形/長方形 14"/>
          <p:cNvSpPr/>
          <p:nvPr/>
        </p:nvSpPr>
        <p:spPr>
          <a:xfrm>
            <a:off x="642462" y="4052295"/>
            <a:ext cx="995680" cy="337185"/>
          </a:xfrm>
          <a:prstGeom prst="rect">
            <a:avLst/>
          </a:prstGeom>
        </p:spPr>
        <p:txBody>
          <a:bodyPr wrap="none">
            <a:spAutoFit/>
          </a:bodyPr>
          <a:p>
            <a:pPr algn="ctr"/>
            <a:r>
              <a:rPr lang="ja-JP" altLang="en-US" sz="1600" dirty="0" smtClean="0">
                <a:latin typeface="Lucida Sans" panose="020B0602030504020204" pitchFamily="34" charset="0"/>
                <a:cs typeface="Tahoma" panose="020B0604030504040204" pitchFamily="34" charset="0"/>
              </a:rPr>
              <a:t>入力画像</a:t>
            </a:r>
            <a:endParaRPr lang="ja-JP" altLang="en-US" sz="1600" dirty="0" smtClean="0">
              <a:latin typeface="Lucida Sans" panose="020B0602030504020204" pitchFamily="34" charset="0"/>
              <a:ea typeface="Tahoma" panose="020B0604030504040204" pitchFamily="34" charset="0"/>
              <a:cs typeface="Tahoma" panose="020B0604030504040204" pitchFamily="34" charset="0"/>
            </a:endParaRPr>
          </a:p>
        </p:txBody>
      </p:sp>
      <p:cxnSp>
        <p:nvCxnSpPr>
          <p:cNvPr id="46" name="直線矢印コネクタ 45"/>
          <p:cNvCxnSpPr/>
          <p:nvPr/>
        </p:nvCxnSpPr>
        <p:spPr>
          <a:xfrm>
            <a:off x="2238922" y="3143477"/>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182" y="2353503"/>
            <a:ext cx="1512697" cy="1498821"/>
          </a:xfrm>
          <a:prstGeom prst="rect">
            <a:avLst/>
          </a:prstGeom>
          <a:noFill/>
          <a:extLst>
            <a:ext uri="{909E8E84-426E-40DD-AFC4-6F175D3DCCD1}">
              <a14:hiddenFill xmlns:a14="http://schemas.microsoft.com/office/drawing/2010/main">
                <a:solidFill>
                  <a:srgbClr val="FFFFFF"/>
                </a:solidFill>
              </a14:hiddenFill>
            </a:ext>
          </a:extLst>
        </p:spPr>
      </p:pic>
      <p:sp>
        <p:nvSpPr>
          <p:cNvPr id="28" name="正方形/長方形 27"/>
          <p:cNvSpPr/>
          <p:nvPr/>
        </p:nvSpPr>
        <p:spPr>
          <a:xfrm>
            <a:off x="583214" y="3500393"/>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grpSp>
        <p:nvGrpSpPr>
          <p:cNvPr id="10" name="グループ化 9"/>
          <p:cNvGrpSpPr/>
          <p:nvPr/>
        </p:nvGrpSpPr>
        <p:grpSpPr>
          <a:xfrm>
            <a:off x="3084333" y="2262400"/>
            <a:ext cx="5842313" cy="2202645"/>
            <a:chOff x="3137673" y="2430780"/>
            <a:chExt cx="5842313" cy="2202645"/>
          </a:xfrm>
        </p:grpSpPr>
        <p:grpSp>
          <p:nvGrpSpPr>
            <p:cNvPr id="7" name="グループ化 6"/>
            <p:cNvGrpSpPr/>
            <p:nvPr/>
          </p:nvGrpSpPr>
          <p:grpSpPr>
            <a:xfrm>
              <a:off x="3137673" y="2430780"/>
              <a:ext cx="5842313" cy="2202645"/>
              <a:chOff x="3137673" y="2430780"/>
              <a:chExt cx="5842313" cy="2202645"/>
            </a:xfrm>
          </p:grpSpPr>
          <p:pic>
            <p:nvPicPr>
              <p:cNvPr id="8"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73" y="2515601"/>
                <a:ext cx="1557828" cy="1557828"/>
              </a:xfrm>
              <a:prstGeom prst="rect">
                <a:avLst/>
              </a:prstGeom>
            </p:spPr>
          </p:pic>
          <p:sp>
            <p:nvSpPr>
              <p:cNvPr id="12" name="正方形/長方形 11"/>
              <p:cNvSpPr/>
              <p:nvPr/>
            </p:nvSpPr>
            <p:spPr>
              <a:xfrm>
                <a:off x="3309320" y="4296240"/>
                <a:ext cx="1213485"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1600" dirty="0" smtClean="0">
                    <a:solidFill>
                      <a:sysClr val="windowText" lastClr="000000"/>
                    </a:solidFill>
                    <a:latin typeface="Lucida Sans" panose="020B0602030504020204" pitchFamily="34" charset="0"/>
                    <a:cs typeface="Tahoma" panose="020B0604030504040204" pitchFamily="34" charset="0"/>
                  </a:rPr>
                  <a:t>基底群</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21" name="正方形/長方形 20"/>
              <p:cNvSpPr/>
              <p:nvPr/>
            </p:nvSpPr>
            <p:spPr>
              <a:xfrm>
                <a:off x="4695501" y="3081024"/>
                <a:ext cx="409087" cy="461665"/>
              </a:xfrm>
              <a:prstGeom prst="rect">
                <a:avLst/>
              </a:prstGeom>
            </p:spPr>
            <p:txBody>
              <a:bodyPr wrap="none">
                <a:spAutoFit/>
              </a:bodyPr>
              <a:p>
                <a:pPr algn="ctr"/>
                <a:r>
                  <a:rPr lang="en-US" altLang="ja-JP" sz="24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pic>
            <p:nvPicPr>
              <p:cNvPr id="38" name="図 37"/>
              <p:cNvPicPr>
                <a:picLocks noChangeAspect="1"/>
              </p:cNvPicPr>
              <p:nvPr/>
            </p:nvPicPr>
            <p:blipFill>
              <a:blip r:embed="rId3"/>
              <a:stretch>
                <a:fillRect/>
              </a:stretch>
            </p:blipFill>
            <p:spPr>
              <a:xfrm>
                <a:off x="5071139" y="2430780"/>
                <a:ext cx="3908847" cy="1898278"/>
              </a:xfrm>
              <a:prstGeom prst="rect">
                <a:avLst/>
              </a:prstGeom>
            </p:spPr>
          </p:pic>
          <p:sp>
            <p:nvSpPr>
              <p:cNvPr id="42" name="正方形/長方形 41"/>
              <p:cNvSpPr/>
              <p:nvPr/>
            </p:nvSpPr>
            <p:spPr>
              <a:xfrm>
                <a:off x="6520420" y="4296240"/>
                <a:ext cx="1010285"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DCT</a:t>
                </a:r>
                <a:r>
                  <a:rPr lang="ja-JP" altLang="en-US" sz="1600" dirty="0" smtClean="0">
                    <a:solidFill>
                      <a:sysClr val="windowText" lastClr="000000"/>
                    </a:solidFill>
                    <a:latin typeface="Lucida Sans" panose="020B0602030504020204" pitchFamily="34" charset="0"/>
                    <a:cs typeface="Tahoma" panose="020B0604030504040204" pitchFamily="34" charset="0"/>
                  </a:rPr>
                  <a:t>係数</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17" name="正方形/長方形 16"/>
              <p:cNvSpPr/>
              <p:nvPr/>
            </p:nvSpPr>
            <p:spPr>
              <a:xfrm>
                <a:off x="6738783" y="3174999"/>
                <a:ext cx="93879" cy="4814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18" name="正方形/長方形 17"/>
              <p:cNvSpPr/>
              <p:nvPr/>
            </p:nvSpPr>
            <p:spPr>
              <a:xfrm>
                <a:off x="7841059" y="3276600"/>
                <a:ext cx="93879" cy="37987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grpSp>
        <p:grpSp>
          <p:nvGrpSpPr>
            <p:cNvPr id="9" name="グループ化 8"/>
            <p:cNvGrpSpPr/>
            <p:nvPr/>
          </p:nvGrpSpPr>
          <p:grpSpPr>
            <a:xfrm>
              <a:off x="5572920" y="2515601"/>
              <a:ext cx="3304380" cy="1140875"/>
              <a:chOff x="5572920" y="2515601"/>
              <a:chExt cx="3304380" cy="1140875"/>
            </a:xfrm>
          </p:grpSpPr>
          <p:sp>
            <p:nvSpPr>
              <p:cNvPr id="29" name="正方形/長方形 28"/>
              <p:cNvSpPr/>
              <p:nvPr/>
            </p:nvSpPr>
            <p:spPr>
              <a:xfrm>
                <a:off x="5572920" y="2515601"/>
                <a:ext cx="3304380" cy="1140875"/>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ja-JP" altLang="en-US"/>
              </a:p>
            </p:txBody>
          </p:sp>
          <p:sp>
            <p:nvSpPr>
              <p:cNvPr id="30" name="正方形/長方形 29"/>
              <p:cNvSpPr/>
              <p:nvPr/>
            </p:nvSpPr>
            <p:spPr>
              <a:xfrm>
                <a:off x="6505992" y="2825079"/>
                <a:ext cx="1415772" cy="461665"/>
              </a:xfrm>
              <a:prstGeom prst="rect">
                <a:avLst/>
              </a:prstGeom>
            </p:spPr>
            <p:txBody>
              <a:bodyPr wrap="none">
                <a:spAutoFit/>
              </a:bodyPr>
              <a:p>
                <a:r>
                  <a:rPr lang="ja-JP" altLang="en-US" sz="2400" dirty="0">
                    <a:solidFill>
                      <a:srgbClr val="FF0000"/>
                    </a:solidFill>
                    <a:latin typeface="Times New Roman" panose="02020603050405020304" pitchFamily="18" charset="0"/>
                    <a:cs typeface="Times New Roman" panose="02020603050405020304" pitchFamily="18" charset="0"/>
                  </a:rPr>
                  <a:t>情報削減</a:t>
                </a:r>
                <a:endParaRPr lang="ja-JP" altLang="en-US" sz="2400" dirty="0">
                  <a:solidFill>
                    <a:srgbClr val="FF0000"/>
                  </a:solidFill>
                </a:endParaRPr>
              </a:p>
            </p:txBody>
          </p:sp>
        </p:grpSp>
      </p:grpSp>
      <p:grpSp>
        <p:nvGrpSpPr>
          <p:cNvPr id="11" name="グループ化 10"/>
          <p:cNvGrpSpPr/>
          <p:nvPr/>
        </p:nvGrpSpPr>
        <p:grpSpPr>
          <a:xfrm>
            <a:off x="2979484" y="2198936"/>
            <a:ext cx="5895819" cy="2389355"/>
            <a:chOff x="3032824" y="2367316"/>
            <a:chExt cx="5895819" cy="2389355"/>
          </a:xfrm>
        </p:grpSpPr>
        <p:grpSp>
          <p:nvGrpSpPr>
            <p:cNvPr id="31" name="グループ化 30"/>
            <p:cNvGrpSpPr/>
            <p:nvPr/>
          </p:nvGrpSpPr>
          <p:grpSpPr>
            <a:xfrm>
              <a:off x="3032824" y="2367316"/>
              <a:ext cx="5895819" cy="2266109"/>
              <a:chOff x="1715138" y="3829772"/>
              <a:chExt cx="5895819" cy="2266109"/>
            </a:xfrm>
          </p:grpSpPr>
          <p:pic>
            <p:nvPicPr>
              <p:cNvPr id="32" name="図 31" descr="C:\Users\kawamura\Desktop\DCT_q.bmp"/>
              <p:cNvPicPr/>
              <p:nvPr/>
            </p:nvPicPr>
            <p:blipFill>
              <a:blip r:embed="rId4">
                <a:extLst>
                  <a:ext uri="{28A0092B-C50C-407E-A947-70E740481C1C}">
                    <a14:useLocalDpi xmlns:a14="http://schemas.microsoft.com/office/drawing/2010/main" val="0"/>
                  </a:ext>
                </a:extLst>
              </a:blip>
              <a:srcRect/>
              <a:stretch>
                <a:fillRect/>
              </a:stretch>
            </p:blipFill>
            <p:spPr bwMode="auto">
              <a:xfrm>
                <a:off x="3650034" y="3964900"/>
                <a:ext cx="1744377" cy="1745115"/>
              </a:xfrm>
              <a:prstGeom prst="rect">
                <a:avLst/>
              </a:prstGeom>
              <a:noFill/>
              <a:ln>
                <a:noFill/>
              </a:ln>
            </p:spPr>
          </p:pic>
          <p:grpSp>
            <p:nvGrpSpPr>
              <p:cNvPr id="33" name="グループ化 32"/>
              <p:cNvGrpSpPr/>
              <p:nvPr/>
            </p:nvGrpSpPr>
            <p:grpSpPr>
              <a:xfrm>
                <a:off x="3745751" y="4066092"/>
                <a:ext cx="3865206" cy="1535146"/>
                <a:chOff x="3745751" y="4066092"/>
                <a:chExt cx="3865206" cy="1535146"/>
              </a:xfrm>
            </p:grpSpPr>
            <p:sp>
              <p:nvSpPr>
                <p:cNvPr id="40" name="正方形/長方形 39"/>
                <p:cNvSpPr/>
                <p:nvPr/>
              </p:nvSpPr>
              <p:spPr>
                <a:xfrm>
                  <a:off x="3745751" y="5288671"/>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cxnSp>
              <p:nvCxnSpPr>
                <p:cNvPr id="41" name="直線コネクタ 40"/>
                <p:cNvCxnSpPr>
                  <a:stCxn id="43" idx="1"/>
                  <a:endCxn id="40" idx="3"/>
                </p:cNvCxnSpPr>
                <p:nvPr/>
              </p:nvCxnSpPr>
              <p:spPr>
                <a:xfrm flipH="1">
                  <a:off x="4050647" y="4833665"/>
                  <a:ext cx="2029588" cy="6112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235" y="4066092"/>
                  <a:ext cx="1530722" cy="1535146"/>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grpSp>
          <p:sp>
            <p:nvSpPr>
              <p:cNvPr id="34" name="テキスト ボックス 33"/>
              <p:cNvSpPr txBox="1"/>
              <p:nvPr/>
            </p:nvSpPr>
            <p:spPr>
              <a:xfrm>
                <a:off x="3714185" y="5758696"/>
                <a:ext cx="1616075" cy="337185"/>
              </a:xfrm>
              <a:prstGeom prst="rect">
                <a:avLst/>
              </a:prstGeom>
              <a:noFill/>
            </p:spPr>
            <p:txBody>
              <a:bodyPr wrap="none" rtlCol="0">
                <a:spAutoFit/>
              </a:bodyPr>
              <a:p>
                <a:pPr algn="ctr"/>
                <a:r>
                  <a:rPr kumimoji="1" lang="en-US" altLang="ja-JP" sz="1600" dirty="0" smtClean="0"/>
                  <a:t>DCT</a:t>
                </a:r>
                <a:r>
                  <a:rPr kumimoji="1" lang="ja-JP" altLang="en-US" sz="1600" dirty="0" smtClean="0"/>
                  <a:t>符号化画像</a:t>
                </a:r>
                <a:endParaRPr kumimoji="1" lang="ja-JP" altLang="en-US" sz="1600" dirty="0" smtClean="0"/>
              </a:p>
            </p:txBody>
          </p:sp>
          <p:grpSp>
            <p:nvGrpSpPr>
              <p:cNvPr id="35" name="グループ化 34"/>
              <p:cNvGrpSpPr/>
              <p:nvPr/>
            </p:nvGrpSpPr>
            <p:grpSpPr>
              <a:xfrm>
                <a:off x="1715138" y="3829772"/>
                <a:ext cx="3000152" cy="1878235"/>
                <a:chOff x="1715138" y="3829772"/>
                <a:chExt cx="3000152" cy="1878235"/>
              </a:xfrm>
            </p:grpSpPr>
            <p:sp>
              <p:nvSpPr>
                <p:cNvPr id="36" name="正方形/長方形 35"/>
                <p:cNvSpPr/>
                <p:nvPr/>
              </p:nvSpPr>
              <p:spPr>
                <a:xfrm>
                  <a:off x="4050647" y="4134374"/>
                  <a:ext cx="664643" cy="1072429"/>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pic>
              <p:nvPicPr>
                <p:cNvPr id="37"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15138" y="3829772"/>
                  <a:ext cx="1134152" cy="1878235"/>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直線コネクタ 38"/>
                <p:cNvCxnSpPr>
                  <a:stCxn id="36" idx="1"/>
                  <a:endCxn id="37" idx="3"/>
                </p:cNvCxnSpPr>
                <p:nvPr/>
              </p:nvCxnSpPr>
              <p:spPr>
                <a:xfrm flipH="1">
                  <a:off x="2849290" y="4670589"/>
                  <a:ext cx="1201357" cy="9830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4" name="テキスト ボックス 43"/>
            <p:cNvSpPr txBox="1"/>
            <p:nvPr/>
          </p:nvSpPr>
          <p:spPr>
            <a:xfrm>
              <a:off x="7485275" y="4173106"/>
              <a:ext cx="1402080" cy="583565"/>
            </a:xfrm>
            <a:prstGeom prst="rect">
              <a:avLst/>
            </a:prstGeom>
            <a:noFill/>
          </p:spPr>
          <p:txBody>
            <a:bodyPr wrap="none" rtlCol="0">
              <a:spAutoFit/>
            </a:bodyPr>
            <a:p>
              <a:pPr algn="ctr"/>
              <a:r>
                <a:rPr lang="ja-JP" altLang="en-US" sz="1600" dirty="0">
                  <a:solidFill>
                    <a:srgbClr val="FF0000"/>
                  </a:solidFill>
                </a:rPr>
                <a:t>画質</a:t>
              </a:r>
              <a:r>
                <a:rPr lang="ja-JP" altLang="en-US" sz="1600" dirty="0" smtClean="0">
                  <a:solidFill>
                    <a:srgbClr val="FF0000"/>
                  </a:solidFill>
                </a:rPr>
                <a:t>の劣化</a:t>
              </a:r>
              <a:br>
                <a:rPr lang="en-US" altLang="ja-JP" sz="1600" dirty="0" smtClean="0">
                  <a:solidFill>
                    <a:srgbClr val="FF0000"/>
                  </a:solidFill>
                </a:rPr>
              </a:br>
              <a:r>
                <a:rPr lang="ja-JP" altLang="en-US" sz="1600" dirty="0" smtClean="0">
                  <a:solidFill>
                    <a:srgbClr val="FF0000"/>
                  </a:solidFill>
                </a:rPr>
                <a:t>（歪み）が</a:t>
              </a:r>
              <a:r>
                <a:rPr lang="ja-JP" altLang="en-US" sz="1600" dirty="0">
                  <a:solidFill>
                    <a:srgbClr val="FF0000"/>
                  </a:solidFill>
                </a:rPr>
                <a:t>発生</a:t>
              </a:r>
              <a:endParaRPr lang="ja-JP" altLang="en-US" sz="1600" dirty="0">
                <a:solidFill>
                  <a:srgbClr val="FF0000"/>
                </a:solidFill>
              </a:endParaRPr>
            </a:p>
          </p:txBody>
        </p:sp>
      </p:grpSp>
      <p:sp>
        <p:nvSpPr>
          <p:cNvPr id="20" name="正方形/長方形 19"/>
          <p:cNvSpPr/>
          <p:nvPr/>
        </p:nvSpPr>
        <p:spPr>
          <a:xfrm>
            <a:off x="506095" y="5116830"/>
            <a:ext cx="8131810" cy="1081405"/>
          </a:xfrm>
          <a:prstGeom prst="rect">
            <a:avLst/>
          </a:prstGeom>
          <a:ln w="57150" cmpd="thickThin">
            <a:noFill/>
            <a:round/>
          </a:ln>
        </p:spPr>
        <p:style>
          <a:lnRef idx="2">
            <a:schemeClr val="accent1"/>
          </a:lnRef>
          <a:fillRef idx="1">
            <a:schemeClr val="lt1"/>
          </a:fillRef>
          <a:effectRef idx="0">
            <a:schemeClr val="accent1"/>
          </a:effectRef>
          <a:fontRef idx="minor">
            <a:schemeClr val="dk1"/>
          </a:fontRef>
        </p:style>
        <p:txBody>
          <a:bodyPr rtlCol="0" anchor="ctr"/>
          <a:p>
            <a:pPr algn="ctr"/>
            <a:r>
              <a:rPr lang="ja-JP" altLang="en-US" sz="3200">
                <a:solidFill>
                  <a:schemeClr val="tx1"/>
                </a:solidFill>
                <a:latin typeface="Arial" panose="020B0604020202020204" pitchFamily="34" charset="0"/>
                <a:ea typeface="ＭＳ ゴシック" panose="020B0609070205080204" pitchFamily="49" charset="-128"/>
              </a:rPr>
              <a:t>画像の </a:t>
            </a:r>
            <a:r>
              <a:rPr lang="ja-JP" altLang="en-US" sz="3600">
                <a:solidFill>
                  <a:srgbClr val="F55449"/>
                </a:solidFill>
                <a:latin typeface="Arial" panose="020B0604020202020204" pitchFamily="34" charset="0"/>
                <a:ea typeface="ＭＳ ゴシック" panose="020B0609070205080204" pitchFamily="49" charset="-128"/>
              </a:rPr>
              <a:t>局所的な特徴 </a:t>
            </a:r>
            <a:r>
              <a:rPr lang="ja-JP" altLang="en-US" sz="3200">
                <a:solidFill>
                  <a:schemeClr val="tx1"/>
                </a:solidFill>
                <a:latin typeface="Arial" panose="020B0604020202020204" pitchFamily="34" charset="0"/>
                <a:ea typeface="ＭＳ ゴシック" panose="020B0609070205080204" pitchFamily="49" charset="-128"/>
              </a:rPr>
              <a:t>の保存が困難</a:t>
            </a:r>
            <a:endParaRPr lang="ja-JP" altLang="en-US" sz="3200" dirty="0">
              <a:solidFill>
                <a:schemeClr val="tx1"/>
              </a:solidFill>
              <a:latin typeface="Arial" panose="020B0604020202020204" pitchFamily="34" charset="0"/>
              <a:ea typeface="ＭＳ ゴシック" panose="020B0609070205080204" pitchFamily="49"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0" presetClass="exit" presetSubtype="0" fill="hold" grpId="0" nodeType="withEffect">
                                  <p:stCondLst>
                                    <p:cond delay="0"/>
                                  </p:stCondLst>
                                  <p:childTnLst>
                                    <p:animEffect transition="out" filter="fade">
                                      <p:cBhvr>
                                        <p:cTn id="8" dur="500"/>
                                        <p:tgtEl>
                                          <p:spTgt spid="28"/>
                                        </p:tgtEl>
                                      </p:cBhvr>
                                    </p:animEffect>
                                    <p:set>
                                      <p:cBhvr>
                                        <p:cTn id="9" dur="1" fill="hold">
                                          <p:stCondLst>
                                            <p:cond delay="499"/>
                                          </p:stCondLst>
                                        </p:cTn>
                                        <p:tgtEl>
                                          <p:spTgt spid="28"/>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t>独立成分分析（</a:t>
            </a:r>
            <a:r>
              <a:rPr lang="en-US" altLang="ja-JP"/>
              <a:t>ICA</a:t>
            </a:r>
            <a:r>
              <a:rPr lang="ja-JP" altLang="en-US"/>
              <a:t>）</a:t>
            </a:r>
            <a:endParaRPr lang="ja-JP" altLang="en-US"/>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5" name="文字列プレースホルダ 4"/>
          <p:cNvSpPr>
            <a:spLocks noGrp="1"/>
          </p:cNvSpPr>
          <p:nvPr>
            <p:ph type="body" idx="1"/>
          </p:nvPr>
        </p:nvSpPr>
        <p:spPr>
          <a:xfrm>
            <a:off x="583565" y="1292860"/>
            <a:ext cx="8155305"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画像を </a:t>
            </a:r>
            <a:r>
              <a:rPr lang="ja-JP" altLang="en-US" sz="2400" b="0">
                <a:solidFill>
                  <a:srgbClr val="F55449"/>
                </a:solidFill>
              </a:rPr>
              <a:t>画像に対して固有</a:t>
            </a:r>
            <a:r>
              <a:rPr lang="ja-JP" altLang="en-US" sz="2400" b="0">
                <a:solidFill>
                  <a:schemeClr val="tx1"/>
                </a:solidFill>
              </a:rPr>
              <a:t> の基底群と係数の線形和で表現</a:t>
            </a:r>
            <a:endParaRPr lang="ja-JP" altLang="en-US" sz="2400" b="0">
              <a:solidFill>
                <a:schemeClr val="tx1"/>
              </a:solidFill>
            </a:endParaRPr>
          </a:p>
        </p:txBody>
      </p:sp>
      <p:cxnSp>
        <p:nvCxnSpPr>
          <p:cNvPr id="30" name="直線矢印コネクタ 29"/>
          <p:cNvCxnSpPr/>
          <p:nvPr/>
        </p:nvCxnSpPr>
        <p:spPr>
          <a:xfrm>
            <a:off x="2170342" y="3169960"/>
            <a:ext cx="604715" cy="0"/>
          </a:xfrm>
          <a:prstGeom prst="straightConnector1">
            <a:avLst/>
          </a:prstGeom>
          <a:ln w="1905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612617" y="4078778"/>
            <a:ext cx="995680" cy="337185"/>
          </a:xfrm>
          <a:prstGeom prst="rect">
            <a:avLst/>
          </a:prstGeom>
        </p:spPr>
        <p:txBody>
          <a:bodyPr wrap="none">
            <a:spAutoFit/>
          </a:bodyPr>
          <a:p>
            <a:pPr algn="ctr"/>
            <a:r>
              <a:rPr lang="ja-JP" altLang="en-US" sz="1600" dirty="0" smtClean="0">
                <a:latin typeface="Lucida Sans" panose="020B0602030504020204" pitchFamily="34" charset="0"/>
                <a:cs typeface="Tahoma" panose="020B0604030504040204" pitchFamily="34" charset="0"/>
              </a:rPr>
              <a:t>入力画像</a:t>
            </a:r>
            <a:endParaRPr lang="ja-JP" altLang="en-US" sz="1600" dirty="0" smtClean="0">
              <a:latin typeface="Lucida Sans" panose="020B0602030504020204" pitchFamily="34" charset="0"/>
              <a:ea typeface="Tahoma" panose="020B0604030504040204" pitchFamily="34" charset="0"/>
              <a:cs typeface="Tahoma" panose="020B0604030504040204" pitchFamily="34" charset="0"/>
            </a:endParaRPr>
          </a:p>
        </p:txBody>
      </p:sp>
      <p:grpSp>
        <p:nvGrpSpPr>
          <p:cNvPr id="8" name="グループ化 7"/>
          <p:cNvGrpSpPr/>
          <p:nvPr/>
        </p:nvGrpSpPr>
        <p:grpSpPr>
          <a:xfrm>
            <a:off x="2540173" y="1955175"/>
            <a:ext cx="6215207" cy="2460788"/>
            <a:chOff x="2662093" y="2097072"/>
            <a:chExt cx="6215207" cy="2460788"/>
          </a:xfrm>
        </p:grpSpPr>
        <p:pic>
          <p:nvPicPr>
            <p:cNvPr id="54" name="図 53"/>
            <p:cNvPicPr>
              <a:picLocks noChangeAspect="1"/>
            </p:cNvPicPr>
            <p:nvPr/>
          </p:nvPicPr>
          <p:blipFill>
            <a:blip r:embed="rId1"/>
            <a:stretch>
              <a:fillRect/>
            </a:stretch>
          </p:blipFill>
          <p:spPr>
            <a:xfrm>
              <a:off x="3160187" y="2515601"/>
              <a:ext cx="1535314" cy="1540365"/>
            </a:xfrm>
            <a:prstGeom prst="rect">
              <a:avLst/>
            </a:prstGeom>
          </p:spPr>
        </p:pic>
        <p:sp>
          <p:nvSpPr>
            <p:cNvPr id="31" name="正方形/長方形 30"/>
            <p:cNvSpPr/>
            <p:nvPr/>
          </p:nvSpPr>
          <p:spPr>
            <a:xfrm>
              <a:off x="3329958" y="4220675"/>
              <a:ext cx="1131570"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1600" dirty="0" smtClean="0">
                  <a:solidFill>
                    <a:sysClr val="windowText" lastClr="000000"/>
                  </a:solidFill>
                  <a:latin typeface="Lucida Sans" panose="020B0602030504020204" pitchFamily="34" charset="0"/>
                  <a:cs typeface="Tahoma" panose="020B0604030504040204" pitchFamily="34" charset="0"/>
                </a:rPr>
                <a:t>基底群</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pic>
          <p:nvPicPr>
            <p:cNvPr id="53" name="図 52"/>
            <p:cNvPicPr>
              <a:picLocks noChangeAspect="1"/>
            </p:cNvPicPr>
            <p:nvPr/>
          </p:nvPicPr>
          <p:blipFill>
            <a:blip r:embed="rId2"/>
            <a:stretch>
              <a:fillRect/>
            </a:stretch>
          </p:blipFill>
          <p:spPr>
            <a:xfrm>
              <a:off x="5071139" y="2161141"/>
              <a:ext cx="3806161" cy="2105178"/>
            </a:xfrm>
            <a:prstGeom prst="rect">
              <a:avLst/>
            </a:prstGeom>
          </p:spPr>
        </p:pic>
        <p:sp>
          <p:nvSpPr>
            <p:cNvPr id="55" name="正方形/長方形 54"/>
            <p:cNvSpPr/>
            <p:nvPr/>
          </p:nvSpPr>
          <p:spPr>
            <a:xfrm>
              <a:off x="6510036" y="4220675"/>
              <a:ext cx="928370" cy="337185"/>
            </a:xfrm>
            <a:prstGeom prst="rect">
              <a:avLst/>
            </a:prstGeom>
          </p:spPr>
          <p:txBody>
            <a:bodyPr wrap="none">
              <a:spAutoFit/>
            </a:bodyPr>
            <a:p>
              <a:pPr algn="ctr"/>
              <a:r>
                <a:rPr lang="en-US" altLang="ja-JP" sz="16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ICA</a:t>
              </a:r>
              <a:r>
                <a:rPr lang="ja-JP" altLang="en-US" sz="1600" dirty="0" smtClean="0">
                  <a:solidFill>
                    <a:sysClr val="windowText" lastClr="000000"/>
                  </a:solidFill>
                  <a:latin typeface="Lucida Sans" panose="020B0602030504020204" pitchFamily="34" charset="0"/>
                  <a:cs typeface="Tahoma" panose="020B0604030504040204" pitchFamily="34" charset="0"/>
                </a:rPr>
                <a:t>係数</a:t>
              </a:r>
              <a:endParaRPr lang="ja-JP" altLang="en-US" sz="1600" dirty="0" smtClean="0">
                <a:solidFill>
                  <a:sysClr val="windowText" lastClr="000000"/>
                </a:solidFill>
                <a:latin typeface="Lucida Sans" panose="020B0602030504020204" pitchFamily="34" charset="0"/>
                <a:cs typeface="Tahoma" panose="020B0604030504040204" pitchFamily="34" charset="0"/>
              </a:endParaRPr>
            </a:p>
          </p:txBody>
        </p:sp>
        <p:sp>
          <p:nvSpPr>
            <p:cNvPr id="9" name="正方形/長方形 3"/>
            <p:cNvSpPr/>
            <p:nvPr/>
          </p:nvSpPr>
          <p:spPr>
            <a:xfrm>
              <a:off x="2662093" y="2097072"/>
              <a:ext cx="2467299" cy="337185"/>
            </a:xfrm>
            <a:prstGeom prst="rect">
              <a:avLst/>
            </a:prstGeom>
          </p:spPr>
          <p:txBody>
            <a:bodyPr wrap="square">
              <a:spAutoFit/>
            </a:bodyPr>
            <a:p>
              <a:r>
                <a:rPr lang="ja-JP" altLang="en-US" sz="1600" dirty="0">
                  <a:solidFill>
                    <a:srgbClr val="FF0000"/>
                  </a:solidFill>
                </a:rPr>
                <a:t>局所的特徴</a:t>
              </a:r>
              <a:r>
                <a:rPr lang="ja-JP" altLang="en-US" sz="1600" dirty="0" smtClean="0">
                  <a:solidFill>
                    <a:srgbClr val="FF0000"/>
                  </a:solidFill>
                </a:rPr>
                <a:t>を表す</a:t>
              </a:r>
              <a:r>
                <a:rPr lang="ja-JP" altLang="en-US" sz="1600" dirty="0">
                  <a:solidFill>
                    <a:srgbClr val="FF0000"/>
                  </a:solidFill>
                </a:rPr>
                <a:t>形状</a:t>
              </a:r>
              <a:endParaRPr lang="ja-JP" altLang="en-US" sz="1600" dirty="0">
                <a:solidFill>
                  <a:srgbClr val="FF0000"/>
                </a:solidFill>
              </a:endParaRPr>
            </a:p>
          </p:txBody>
        </p:sp>
        <p:sp>
          <p:nvSpPr>
            <p:cNvPr id="25" name="正方形/長方形 24"/>
            <p:cNvSpPr/>
            <p:nvPr/>
          </p:nvSpPr>
          <p:spPr>
            <a:xfrm>
              <a:off x="4695501" y="3081024"/>
              <a:ext cx="409087" cy="461665"/>
            </a:xfrm>
            <a:prstGeom prst="rect">
              <a:avLst/>
            </a:prstGeom>
          </p:spPr>
          <p:txBody>
            <a:bodyPr wrap="none">
              <a:spAutoFit/>
            </a:bodyPr>
            <a:p>
              <a:pPr algn="ctr"/>
              <a:r>
                <a:rPr lang="en-US" altLang="ja-JP" sz="2400" dirty="0" smtClean="0">
                  <a:solidFill>
                    <a:sysClr val="windowText" lastClr="000000"/>
                  </a:solidFill>
                  <a:latin typeface="Lucida Sans" panose="020B0602030504020204" pitchFamily="34" charset="0"/>
                  <a:ea typeface="Tahoma" panose="020B0604030504040204" pitchFamily="34" charset="0"/>
                  <a:cs typeface="Tahoma" panose="020B0604030504040204" pitchFamily="34" charset="0"/>
                </a:rPr>
                <a:t>×</a:t>
              </a:r>
              <a:endParaRPr lang="ja-JP" altLang="en-US" sz="2400" dirty="0">
                <a:solidFill>
                  <a:sysClr val="windowText" lastClr="000000"/>
                </a:solidFill>
                <a:latin typeface="Lucida Sans" panose="020B0602030504020204" pitchFamily="34" charset="0"/>
                <a:cs typeface="Tahoma" panose="020B0604030504040204" pitchFamily="34" charset="0"/>
              </a:endParaRPr>
            </a:p>
          </p:txBody>
        </p:sp>
      </p:grpSp>
      <p:pic>
        <p:nvPicPr>
          <p:cNvPr id="20" name="Picture 4" descr="C:\Users\isago_000\Documents\EasyLibrary\BARBAR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602" y="2379986"/>
            <a:ext cx="1512697" cy="149882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p:cNvGrpSpPr/>
          <p:nvPr/>
        </p:nvGrpSpPr>
        <p:grpSpPr>
          <a:xfrm>
            <a:off x="2948346" y="2245457"/>
            <a:ext cx="6162040" cy="2351405"/>
            <a:chOff x="3070266" y="2387354"/>
            <a:chExt cx="6162040" cy="2351405"/>
          </a:xfrm>
        </p:grpSpPr>
        <p:pic>
          <p:nvPicPr>
            <p:cNvPr id="29" name="図 28" descr="C:\Users\kawamura\Desktop\ICA_q_mp.bmp"/>
            <p:cNvPicPr/>
            <p:nvPr/>
          </p:nvPicPr>
          <p:blipFill>
            <a:blip r:embed="rId4">
              <a:extLst>
                <a:ext uri="{28A0092B-C50C-407E-A947-70E740481C1C}">
                  <a14:useLocalDpi xmlns:a14="http://schemas.microsoft.com/office/drawing/2010/main" val="0"/>
                </a:ext>
              </a:extLst>
            </a:blip>
            <a:srcRect/>
            <a:stretch>
              <a:fillRect/>
            </a:stretch>
          </p:blipFill>
          <p:spPr bwMode="auto">
            <a:xfrm>
              <a:off x="4991378" y="2462883"/>
              <a:ext cx="1744377" cy="1744377"/>
            </a:xfrm>
            <a:prstGeom prst="rect">
              <a:avLst/>
            </a:prstGeom>
            <a:noFill/>
            <a:ln>
              <a:noFill/>
            </a:ln>
          </p:spPr>
        </p:pic>
        <p:grpSp>
          <p:nvGrpSpPr>
            <p:cNvPr id="33" name="グループ化 32"/>
            <p:cNvGrpSpPr/>
            <p:nvPr/>
          </p:nvGrpSpPr>
          <p:grpSpPr>
            <a:xfrm>
              <a:off x="5107595" y="2581096"/>
              <a:ext cx="3843665" cy="1521100"/>
              <a:chOff x="3756605" y="1814926"/>
              <a:chExt cx="3843665" cy="1521100"/>
            </a:xfrm>
          </p:grpSpPr>
          <p:cxnSp>
            <p:nvCxnSpPr>
              <p:cNvPr id="39" name="直線コネクタ 38"/>
              <p:cNvCxnSpPr>
                <a:stCxn id="40" idx="1"/>
                <a:endCxn id="41" idx="3"/>
              </p:cNvCxnSpPr>
              <p:nvPr/>
            </p:nvCxnSpPr>
            <p:spPr>
              <a:xfrm flipH="1">
                <a:off x="4061501" y="2574952"/>
                <a:ext cx="2018734" cy="6047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0"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11897"/>
              <a:stretch>
                <a:fillRect/>
              </a:stretch>
            </p:blipFill>
            <p:spPr bwMode="auto">
              <a:xfrm>
                <a:off x="6080235" y="1814926"/>
                <a:ext cx="1520035" cy="1520052"/>
              </a:xfrm>
              <a:prstGeom prst="rect">
                <a:avLst/>
              </a:prstGeom>
              <a:noFill/>
              <a:ln w="2857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41" name="正方形/長方形 40"/>
              <p:cNvSpPr/>
              <p:nvPr/>
            </p:nvSpPr>
            <p:spPr>
              <a:xfrm>
                <a:off x="3756605" y="3023459"/>
                <a:ext cx="304896" cy="31256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grpSp>
        <p:sp>
          <p:nvSpPr>
            <p:cNvPr id="34" name="テキスト ボックス 33"/>
            <p:cNvSpPr txBox="1"/>
            <p:nvPr/>
          </p:nvSpPr>
          <p:spPr>
            <a:xfrm>
              <a:off x="5001793" y="4221696"/>
              <a:ext cx="1537335" cy="337185"/>
            </a:xfrm>
            <a:prstGeom prst="rect">
              <a:avLst/>
            </a:prstGeom>
            <a:noFill/>
          </p:spPr>
          <p:txBody>
            <a:bodyPr wrap="none" rtlCol="0">
              <a:spAutoFit/>
            </a:bodyPr>
            <a:p>
              <a:r>
                <a:rPr kumimoji="1" lang="en-US" altLang="ja-JP" sz="1600" dirty="0" smtClean="0"/>
                <a:t>ICA</a:t>
              </a:r>
              <a:r>
                <a:rPr kumimoji="1" lang="ja-JP" altLang="en-US" sz="1600" dirty="0" smtClean="0"/>
                <a:t>符号化画像</a:t>
              </a:r>
              <a:endParaRPr kumimoji="1" lang="ja-JP" altLang="en-US" sz="1600" dirty="0" smtClean="0"/>
            </a:p>
          </p:txBody>
        </p:sp>
        <p:grpSp>
          <p:nvGrpSpPr>
            <p:cNvPr id="35" name="グループ化 34"/>
            <p:cNvGrpSpPr/>
            <p:nvPr/>
          </p:nvGrpSpPr>
          <p:grpSpPr>
            <a:xfrm>
              <a:off x="3070266" y="2387354"/>
              <a:ext cx="2979443" cy="1887014"/>
              <a:chOff x="1719276" y="1621184"/>
              <a:chExt cx="2979443" cy="1887014"/>
            </a:xfrm>
          </p:grpSpPr>
          <p:pic>
            <p:nvPicPr>
              <p:cNvPr id="3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19276" y="1621184"/>
                <a:ext cx="1130014" cy="1887014"/>
              </a:xfrm>
              <a:prstGeom prst="rect">
                <a:avLst/>
              </a:prstGeom>
              <a:noFill/>
              <a:ln w="2857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
            <p:nvSpPr>
              <p:cNvPr id="37" name="正方形/長方形 36"/>
              <p:cNvSpPr/>
              <p:nvPr/>
            </p:nvSpPr>
            <p:spPr>
              <a:xfrm>
                <a:off x="4034076" y="1860598"/>
                <a:ext cx="664643" cy="1049640"/>
              </a:xfrm>
              <a:prstGeom prst="rect">
                <a:avLst/>
              </a:prstGeom>
              <a:noFill/>
              <a:ln w="28575">
                <a:solidFill>
                  <a:srgbClr val="0070C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cxnSp>
            <p:nvCxnSpPr>
              <p:cNvPr id="38" name="直線コネクタ 37"/>
              <p:cNvCxnSpPr>
                <a:stCxn id="37" idx="1"/>
                <a:endCxn id="36" idx="3"/>
              </p:cNvCxnSpPr>
              <p:nvPr/>
            </p:nvCxnSpPr>
            <p:spPr>
              <a:xfrm flipH="1">
                <a:off x="2849290" y="2385418"/>
                <a:ext cx="1184786" cy="17927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2" name="正方形/長方形 41"/>
            <p:cNvSpPr/>
            <p:nvPr/>
          </p:nvSpPr>
          <p:spPr>
            <a:xfrm>
              <a:off x="7150776" y="4155194"/>
              <a:ext cx="2081530" cy="583565"/>
            </a:xfrm>
            <a:prstGeom prst="rect">
              <a:avLst/>
            </a:prstGeom>
          </p:spPr>
          <p:txBody>
            <a:bodyPr wrap="square">
              <a:spAutoFit/>
            </a:bodyPr>
            <a:p>
              <a:pPr algn="ctr"/>
              <a:r>
                <a:rPr lang="ja-JP" altLang="en-US" sz="1600" dirty="0">
                  <a:solidFill>
                    <a:srgbClr val="FF0000"/>
                  </a:solidFill>
                </a:rPr>
                <a:t>少数の基底で</a:t>
              </a:r>
              <a:br>
                <a:rPr lang="ja-JP" altLang="en-US" sz="1600" dirty="0">
                  <a:solidFill>
                    <a:srgbClr val="FF0000"/>
                  </a:solidFill>
                </a:rPr>
              </a:br>
              <a:r>
                <a:rPr lang="ja-JP" altLang="en-US" sz="1600" dirty="0">
                  <a:solidFill>
                    <a:srgbClr val="FF0000"/>
                  </a:solidFill>
                </a:rPr>
                <a:t>局所特徴を表現</a:t>
              </a:r>
              <a:r>
                <a:rPr lang="ja-JP" altLang="en-US" sz="1600" dirty="0" smtClean="0">
                  <a:solidFill>
                    <a:srgbClr val="FF0000"/>
                  </a:solidFill>
                </a:rPr>
                <a:t>可能</a:t>
              </a:r>
              <a:endParaRPr lang="ja-JP" altLang="en-US" sz="1600" dirty="0" smtClean="0">
                <a:solidFill>
                  <a:srgbClr val="FF0000"/>
                </a:solidFill>
              </a:endParaRPr>
            </a:p>
          </p:txBody>
        </p:sp>
      </p:grpSp>
      <p:sp>
        <p:nvSpPr>
          <p:cNvPr id="44" name="正方形/長方形 43"/>
          <p:cNvSpPr/>
          <p:nvPr/>
        </p:nvSpPr>
        <p:spPr>
          <a:xfrm>
            <a:off x="514634" y="3526876"/>
            <a:ext cx="144901" cy="146377"/>
          </a:xfrm>
          <a:prstGeom prst="rect">
            <a:avLst/>
          </a:prstGeom>
          <a:noFill/>
          <a:ln w="28575">
            <a:solidFill>
              <a:srgbClr val="FF0000"/>
            </a:solidFill>
          </a:ln>
          <a:effectLst/>
        </p:spPr>
        <p:style>
          <a:lnRef idx="1">
            <a:schemeClr val="dk1"/>
          </a:lnRef>
          <a:fillRef idx="2">
            <a:schemeClr val="dk1"/>
          </a:fillRef>
          <a:effectRef idx="1">
            <a:schemeClr val="dk1"/>
          </a:effectRef>
          <a:fontRef idx="minor">
            <a:schemeClr val="dk1"/>
          </a:fontRef>
        </p:style>
        <p:txBody>
          <a:bodyPr rtlCol="0" anchor="ctr"/>
          <a:p>
            <a:pPr algn="ctr"/>
            <a:endParaRPr lang="ja-JP" altLang="en-US">
              <a:solidFill>
                <a:prstClr val="black"/>
              </a:solidFill>
            </a:endParaRPr>
          </a:p>
        </p:txBody>
      </p:sp>
      <p:sp>
        <p:nvSpPr>
          <p:cNvPr id="43" name="正方形/長方形 42"/>
          <p:cNvSpPr/>
          <p:nvPr/>
        </p:nvSpPr>
        <p:spPr>
          <a:xfrm>
            <a:off x="177800" y="5116830"/>
            <a:ext cx="8788400" cy="1081405"/>
          </a:xfrm>
          <a:prstGeom prst="rect">
            <a:avLst/>
          </a:prstGeom>
          <a:ln w="57150" cmpd="thickThin">
            <a:noFill/>
            <a:round/>
          </a:ln>
        </p:spPr>
        <p:style>
          <a:lnRef idx="2">
            <a:schemeClr val="accent1"/>
          </a:lnRef>
          <a:fillRef idx="1">
            <a:schemeClr val="lt1"/>
          </a:fillRef>
          <a:effectRef idx="0">
            <a:schemeClr val="accent1"/>
          </a:effectRef>
          <a:fontRef idx="minor">
            <a:schemeClr val="dk1"/>
          </a:fontRef>
        </p:style>
        <p:txBody>
          <a:bodyPr rtlCol="0" anchor="ctr"/>
          <a:p>
            <a:pPr algn="ctr"/>
            <a:r>
              <a:rPr lang="en-US" altLang="ja-JP" sz="3200" dirty="0">
                <a:solidFill>
                  <a:schemeClr val="tx1"/>
                </a:solidFill>
                <a:latin typeface="Lucida Sans" panose="020B0602030504020204" pitchFamily="34" charset="0"/>
                <a:ea typeface="ＭＳ ゴシック" panose="020B0609070205080204" pitchFamily="49" charset="-128"/>
              </a:rPr>
              <a:t>DCT</a:t>
            </a:r>
            <a:r>
              <a:rPr lang="ja-JP" altLang="en-US" sz="3200" dirty="0">
                <a:solidFill>
                  <a:schemeClr val="tx1"/>
                </a:solidFill>
                <a:latin typeface="Lucida Sans" panose="020B0602030504020204" pitchFamily="34" charset="0"/>
                <a:ea typeface="ＭＳ ゴシック" panose="020B0609070205080204" pitchFamily="49" charset="-128"/>
              </a:rPr>
              <a:t>よりも効率的な </a:t>
            </a:r>
            <a:r>
              <a:rPr lang="ja-JP" altLang="en-US" sz="3600" dirty="0">
                <a:solidFill>
                  <a:srgbClr val="F55449"/>
                </a:solidFill>
                <a:latin typeface="Lucida Sans" panose="020B0602030504020204" pitchFamily="34" charset="0"/>
                <a:ea typeface="ＭＳ ゴシック" panose="020B0609070205080204" pitchFamily="49" charset="-128"/>
              </a:rPr>
              <a:t>局所特徴の保存 </a:t>
            </a:r>
            <a:r>
              <a:rPr lang="ja-JP" altLang="en-US" sz="3200" dirty="0">
                <a:solidFill>
                  <a:schemeClr val="tx1"/>
                </a:solidFill>
                <a:latin typeface="Lucida Sans" panose="020B0602030504020204" pitchFamily="34" charset="0"/>
                <a:ea typeface="ＭＳ ゴシック" panose="020B0609070205080204" pitchFamily="49" charset="-128"/>
              </a:rPr>
              <a:t>が</a:t>
            </a:r>
            <a:r>
              <a:rPr lang="ja-JP" altLang="en-US" sz="3200" dirty="0" smtClean="0">
                <a:solidFill>
                  <a:schemeClr val="tx1"/>
                </a:solidFill>
                <a:latin typeface="Lucida Sans" panose="020B0602030504020204" pitchFamily="34" charset="0"/>
                <a:ea typeface="ＭＳ ゴシック" panose="020B0609070205080204" pitchFamily="49" charset="-128"/>
              </a:rPr>
              <a:t>可能</a:t>
            </a:r>
            <a:endParaRPr lang="ja-JP" altLang="en-US" sz="3200" dirty="0" smtClean="0">
              <a:solidFill>
                <a:schemeClr val="tx1"/>
              </a:solidFill>
              <a:latin typeface="ＭＳ ゴシック" panose="020B0609070205080204" pitchFamily="49" charset="-128"/>
              <a:ea typeface="ＭＳ ゴシック" panose="020B0609070205080204" pitchFamily="49" charset="-128"/>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4"/>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US" altLang="ja-JP"/>
            </a:fld>
            <a:endParaRPr dirty="0"/>
          </a:p>
        </p:txBody>
      </p:sp>
      <p:sp>
        <p:nvSpPr>
          <p:cNvPr id="12" name="タイトル 11"/>
          <p:cNvSpPr/>
          <p:nvPr>
            <p:ph type="title"/>
          </p:nvPr>
        </p:nvSpPr>
        <p:spPr>
          <a:xfrm>
            <a:off x="558165" y="152400"/>
            <a:ext cx="6414770" cy="680085"/>
          </a:xfrm>
        </p:spPr>
        <p:txBody>
          <a:bodyPr/>
          <a:p>
            <a:r>
              <a:rPr lang="ja-JP" altLang="en-US"/>
              <a:t>先行研究 </a:t>
            </a:r>
            <a:r>
              <a:rPr lang="ja-JP" altLang="en-US" sz="3200"/>
              <a:t>（川村</a:t>
            </a:r>
            <a:r>
              <a:rPr lang="en-US" altLang="ja-JP" sz="3200"/>
              <a:t>2015</a:t>
            </a:r>
            <a:r>
              <a:rPr lang="ja-JP" altLang="en-US" sz="3200"/>
              <a:t>，富樫 </a:t>
            </a:r>
            <a:r>
              <a:rPr lang="en-US" altLang="ja-JP" sz="3200"/>
              <a:t>2019</a:t>
            </a:r>
            <a:r>
              <a:rPr lang="ja-JP" altLang="en-US" sz="3200"/>
              <a:t>）</a:t>
            </a:r>
            <a:endParaRPr lang="ja-JP" altLang="en-US" sz="3200"/>
          </a:p>
        </p:txBody>
      </p:sp>
      <p:pic>
        <p:nvPicPr>
          <p:cNvPr id="13" name="Picture 2" descr="C:\Users\kawamura\study\ゼミ\DCT_block.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5738" y="2284390"/>
            <a:ext cx="1466383" cy="146638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kawamura\study\ゼミ\ICA_bloc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57" y="2284893"/>
            <a:ext cx="1465880" cy="1465880"/>
          </a:xfrm>
          <a:prstGeom prst="rect">
            <a:avLst/>
          </a:prstGeom>
          <a:noFill/>
          <a:extLst>
            <a:ext uri="{909E8E84-426E-40DD-AFC4-6F175D3DCCD1}">
              <a14:hiddenFill xmlns:a14="http://schemas.microsoft.com/office/drawing/2010/main">
                <a:solidFill>
                  <a:srgbClr val="FFFFFF"/>
                </a:solidFill>
              </a14:hiddenFill>
            </a:ext>
          </a:extLst>
        </p:spPr>
      </p:pic>
      <p:sp>
        <p:nvSpPr>
          <p:cNvPr id="25" name="正方形/長方形 24"/>
          <p:cNvSpPr/>
          <p:nvPr/>
        </p:nvSpPr>
        <p:spPr>
          <a:xfrm>
            <a:off x="630523" y="4298518"/>
            <a:ext cx="3276078" cy="899684"/>
          </a:xfrm>
          <a:prstGeom prst="rect">
            <a:avLst/>
          </a:prstGeom>
          <a:solidFill>
            <a:schemeClr val="bg1"/>
          </a:solidFill>
          <a:ln w="57150" cmpd="thickThin">
            <a:solidFill>
              <a:srgbClr val="31A2AC"/>
            </a:solidFill>
            <a:round/>
          </a:ln>
        </p:spPr>
        <p:style>
          <a:lnRef idx="2">
            <a:schemeClr val="accent1"/>
          </a:lnRef>
          <a:fillRef idx="1">
            <a:schemeClr val="lt1"/>
          </a:fillRef>
          <a:effectRef idx="0">
            <a:schemeClr val="accent1"/>
          </a:effectRef>
          <a:fontRef idx="minor">
            <a:schemeClr val="dk1"/>
          </a:fontRef>
        </p:style>
        <p:txBody>
          <a:bodyPr rtlCol="0" anchor="ctr"/>
          <a:p>
            <a:pPr algn="ctr"/>
            <a:r>
              <a:rPr lang="en-US" altLang="ja-JP" sz="2800" dirty="0" smtClean="0">
                <a:solidFill>
                  <a:schemeClr val="tx1"/>
                </a:solidFill>
                <a:latin typeface="Lucida Sans" panose="020B0602030504020204" pitchFamily="34" charset="0"/>
                <a:ea typeface="ＭＳ ゴシック" panose="020B0609070205080204" pitchFamily="49" charset="-128"/>
              </a:rPr>
              <a:t>DCT</a:t>
            </a:r>
            <a:r>
              <a:rPr lang="ja-JP" altLang="en-US" sz="2800" dirty="0" smtClean="0">
                <a:solidFill>
                  <a:schemeClr val="tx1"/>
                </a:solidFill>
                <a:latin typeface="Lucida Sans" panose="020B0602030504020204" pitchFamily="34" charset="0"/>
                <a:ea typeface="ＭＳ ゴシック" panose="020B0609070205080204" pitchFamily="49" charset="-128"/>
              </a:rPr>
              <a:t>基底</a:t>
            </a:r>
            <a:r>
              <a:rPr lang="ja-JP" altLang="en-US" sz="2800" dirty="0" smtClean="0">
                <a:latin typeface="Tahoma" panose="020B0604030504040204" pitchFamily="34" charset="0"/>
                <a:ea typeface="ＭＳ ゴシック" panose="020B0609070205080204" pitchFamily="49" charset="-128"/>
                <a:cs typeface="Tahoma" panose="020B0604030504040204" pitchFamily="34" charset="0"/>
              </a:rPr>
              <a:t>が効果的</a:t>
            </a:r>
            <a:endParaRPr lang="ja-JP" altLang="en-US" sz="2800" dirty="0" smtClean="0">
              <a:solidFill>
                <a:schemeClr val="tx1"/>
              </a:solidFill>
              <a:latin typeface="Tahoma" panose="020B0604030504040204" pitchFamily="34" charset="0"/>
              <a:ea typeface="ＭＳ ゴシック" panose="020B0609070205080204" pitchFamily="49" charset="-128"/>
              <a:cs typeface="Tahoma" panose="020B0604030504040204" pitchFamily="34" charset="0"/>
            </a:endParaRPr>
          </a:p>
        </p:txBody>
      </p:sp>
      <p:sp>
        <p:nvSpPr>
          <p:cNvPr id="26" name="正方形/長方形 25"/>
          <p:cNvSpPr/>
          <p:nvPr/>
        </p:nvSpPr>
        <p:spPr>
          <a:xfrm>
            <a:off x="5017104" y="4298464"/>
            <a:ext cx="3509614" cy="899684"/>
          </a:xfrm>
          <a:prstGeom prst="rect">
            <a:avLst/>
          </a:prstGeom>
          <a:ln w="57150" cmpd="thickThin">
            <a:solidFill>
              <a:srgbClr val="F55449"/>
            </a:solidFill>
            <a:round/>
          </a:ln>
        </p:spPr>
        <p:style>
          <a:lnRef idx="2">
            <a:schemeClr val="accent2"/>
          </a:lnRef>
          <a:fillRef idx="1">
            <a:schemeClr val="lt1"/>
          </a:fillRef>
          <a:effectRef idx="0">
            <a:schemeClr val="accent2"/>
          </a:effectRef>
          <a:fontRef idx="minor">
            <a:schemeClr val="dk1"/>
          </a:fontRef>
        </p:style>
        <p:txBody>
          <a:bodyPr rtlCol="0" anchor="ctr"/>
          <a:p>
            <a:pPr algn="ctr"/>
            <a:r>
              <a:rPr lang="en-US" altLang="ja-JP" sz="2800" dirty="0" smtClean="0">
                <a:latin typeface="Tahoma" panose="020B0604030504040204" pitchFamily="34" charset="0"/>
                <a:ea typeface="ＭＳ ゴシック" panose="020B0609070205080204" pitchFamily="49" charset="-128"/>
                <a:cs typeface="Tahoma" panose="020B0604030504040204" pitchFamily="34" charset="0"/>
              </a:rPr>
              <a:t>ICA</a:t>
            </a:r>
            <a:r>
              <a:rPr lang="ja-JP" altLang="en-US" sz="2800" dirty="0" smtClean="0">
                <a:latin typeface="Tahoma" panose="020B0604030504040204" pitchFamily="34" charset="0"/>
                <a:ea typeface="ＭＳ ゴシック" panose="020B0609070205080204" pitchFamily="49" charset="-128"/>
                <a:cs typeface="Tahoma" panose="020B0604030504040204" pitchFamily="34" charset="0"/>
              </a:rPr>
              <a:t>基底が効果的</a:t>
            </a:r>
            <a:endParaRPr lang="ja-JP" altLang="en-US" sz="2800" dirty="0" smtClean="0">
              <a:latin typeface="Tahoma" panose="020B0604030504040204" pitchFamily="34" charset="0"/>
              <a:ea typeface="ＭＳ ゴシック" panose="020B0609070205080204" pitchFamily="49" charset="-128"/>
              <a:cs typeface="Tahoma" panose="020B0604030504040204" pitchFamily="34" charset="0"/>
            </a:endParaRPr>
          </a:p>
        </p:txBody>
      </p:sp>
      <p:sp>
        <p:nvSpPr>
          <p:cNvPr id="28" name="正方形/長方形 27"/>
          <p:cNvSpPr/>
          <p:nvPr/>
        </p:nvSpPr>
        <p:spPr>
          <a:xfrm>
            <a:off x="4959985" y="3750310"/>
            <a:ext cx="3623945" cy="460375"/>
          </a:xfrm>
          <a:prstGeom prst="rect">
            <a:avLst/>
          </a:prstGeom>
        </p:spPr>
        <p:txBody>
          <a:bodyPr wrap="square">
            <a:spAutoFit/>
          </a:bodyPr>
          <a:p>
            <a:pPr algn="ctr"/>
            <a:r>
              <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rPr>
              <a:t>局所的特徴を</a:t>
            </a:r>
            <a:r>
              <a:rPr lang="ja-JP" altLang="en-US" sz="2400" dirty="0">
                <a:latin typeface="ＭＳ ゴシック" panose="020B0609070205080204" pitchFamily="49" charset="-128"/>
                <a:ea typeface="ＭＳ ゴシック" panose="020B0609070205080204" pitchFamily="49" charset="-128"/>
                <a:cs typeface="Tahoma" panose="020B0604030504040204" pitchFamily="34" charset="0"/>
              </a:rPr>
              <a:t>持つ</a:t>
            </a:r>
            <a:r>
              <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rPr>
              <a:t>領域</a:t>
            </a:r>
            <a:endParaRPr lang="ja-JP" altLang="en-US" sz="2400" dirty="0" smtClean="0">
              <a:latin typeface="ＭＳ ゴシック" panose="020B0609070205080204" pitchFamily="49" charset="-128"/>
              <a:ea typeface="ＭＳ ゴシック" panose="020B0609070205080204" pitchFamily="49" charset="-128"/>
              <a:cs typeface="Tahoma" panose="020B0604030504040204" pitchFamily="34" charset="0"/>
            </a:endParaRPr>
          </a:p>
        </p:txBody>
      </p:sp>
      <p:sp>
        <p:nvSpPr>
          <p:cNvPr id="29" name="正方形/長方形 28"/>
          <p:cNvSpPr/>
          <p:nvPr/>
        </p:nvSpPr>
        <p:spPr>
          <a:xfrm>
            <a:off x="1311275" y="3780790"/>
            <a:ext cx="1915160" cy="398780"/>
          </a:xfrm>
          <a:prstGeom prst="rect">
            <a:avLst/>
          </a:prstGeom>
        </p:spPr>
        <p:txBody>
          <a:bodyPr wrap="square">
            <a:spAutoFit/>
          </a:bodyPr>
          <a:p>
            <a:pPr algn="ctr"/>
            <a:r>
              <a:rPr lang="ja-JP" altLang="en-US" sz="2000" dirty="0">
                <a:latin typeface="Lucida Sans" panose="020B0602030504020204" pitchFamily="34" charset="0"/>
                <a:ea typeface="ＭＳ ゴシック" panose="020B0609070205080204" pitchFamily="49" charset="-128"/>
              </a:rPr>
              <a:t>平坦</a:t>
            </a:r>
            <a:r>
              <a:rPr lang="ja-JP" altLang="en-US" sz="2000" dirty="0" smtClean="0">
                <a:solidFill>
                  <a:schemeClr val="tx1"/>
                </a:solidFill>
                <a:latin typeface="Lucida Sans" panose="020B0602030504020204" pitchFamily="34" charset="0"/>
                <a:ea typeface="ＭＳ ゴシック" panose="020B0609070205080204" pitchFamily="49" charset="-128"/>
              </a:rPr>
              <a:t>な領域</a:t>
            </a:r>
            <a:endParaRPr lang="ja-JP" altLang="en-US" sz="2000" dirty="0">
              <a:latin typeface="ＭＳ ゴシック" panose="020B0609070205080204" pitchFamily="49" charset="-128"/>
              <a:ea typeface="ＭＳ ゴシック" panose="020B0609070205080204" pitchFamily="49" charset="-128"/>
            </a:endParaRPr>
          </a:p>
        </p:txBody>
      </p:sp>
      <p:sp>
        <p:nvSpPr>
          <p:cNvPr id="18" name="上下矢印 17"/>
          <p:cNvSpPr/>
          <p:nvPr/>
        </p:nvSpPr>
        <p:spPr>
          <a:xfrm rot="16200000">
            <a:off x="3688913" y="2118986"/>
            <a:ext cx="1467274" cy="1912194"/>
          </a:xfrm>
          <a:prstGeom prst="upDownArrow">
            <a:avLst>
              <a:gd name="adj1" fmla="val 62369"/>
              <a:gd name="adj2" fmla="val 43537"/>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latin typeface="Times New Roman" panose="02020603050405020304" pitchFamily="18" charset="0"/>
              <a:cs typeface="Times New Roman" panose="02020603050405020304" pitchFamily="18" charset="0"/>
            </a:endParaRPr>
          </a:p>
        </p:txBody>
      </p:sp>
      <p:sp>
        <p:nvSpPr>
          <p:cNvPr id="19" name="正方形/長方形 18"/>
          <p:cNvSpPr/>
          <p:nvPr/>
        </p:nvSpPr>
        <p:spPr>
          <a:xfrm>
            <a:off x="3556635" y="2891155"/>
            <a:ext cx="1732280" cy="368300"/>
          </a:xfrm>
          <a:prstGeom prst="rect">
            <a:avLst/>
          </a:prstGeom>
        </p:spPr>
        <p:txBody>
          <a:bodyPr wrap="square">
            <a:spAutoFit/>
          </a:bodyPr>
          <a:p>
            <a:pPr algn="ctr"/>
            <a:r>
              <a:rPr lang="ja-JP" altLang="en-US" sz="1800" dirty="0" smtClean="0">
                <a:solidFill>
                  <a:sysClr val="windowText" lastClr="000000"/>
                </a:solidFill>
              </a:rPr>
              <a:t>優位な領域</a:t>
            </a:r>
            <a:endParaRPr lang="ja-JP" altLang="en-US" sz="1800" dirty="0" smtClean="0">
              <a:solidFill>
                <a:sysClr val="windowText" lastClr="000000"/>
              </a:solidFill>
            </a:endParaRPr>
          </a:p>
        </p:txBody>
      </p:sp>
      <p:sp>
        <p:nvSpPr>
          <p:cNvPr id="7" name="文字列プレースホルダ 6"/>
          <p:cNvSpPr>
            <a:spLocks noGrp="1"/>
          </p:cNvSpPr>
          <p:nvPr>
            <p:ph type="body" idx="1"/>
          </p:nvPr>
        </p:nvSpPr>
        <p:spPr>
          <a:xfrm>
            <a:off x="558165" y="1300480"/>
            <a:ext cx="8463280" cy="4905375"/>
          </a:xfrm>
        </p:spPr>
        <p:txBody>
          <a:bodyPr/>
          <a:p>
            <a:pPr>
              <a:buClr>
                <a:srgbClr val="BBC000"/>
              </a:buClr>
              <a:buFont typeface="Wingdings" panose="05000000000000000000" charset="0"/>
              <a:buChar char="ü"/>
            </a:pPr>
            <a:r>
              <a:rPr lang="en-US" altLang="ja-JP" sz="2400" b="0">
                <a:solidFill>
                  <a:schemeClr val="tx1"/>
                </a:solidFill>
              </a:rPr>
              <a:t> DCT</a:t>
            </a:r>
            <a:r>
              <a:rPr lang="ja-JP" altLang="en-US" sz="2400" b="0">
                <a:solidFill>
                  <a:schemeClr val="tx1"/>
                </a:solidFill>
              </a:rPr>
              <a:t>と</a:t>
            </a:r>
            <a:r>
              <a:rPr lang="en-US" altLang="ja-JP" sz="2400" b="0">
                <a:solidFill>
                  <a:schemeClr val="tx1"/>
                </a:solidFill>
              </a:rPr>
              <a:t>ICA</a:t>
            </a:r>
            <a:r>
              <a:rPr lang="ja-JP" altLang="en-US" sz="2400" b="0">
                <a:solidFill>
                  <a:schemeClr val="tx1"/>
                </a:solidFill>
              </a:rPr>
              <a:t>のそれぞれが </a:t>
            </a:r>
            <a:r>
              <a:rPr lang="ja-JP" altLang="en-US" sz="2400" b="0">
                <a:solidFill>
                  <a:srgbClr val="F55449"/>
                </a:solidFill>
              </a:rPr>
              <a:t>優位な領域 </a:t>
            </a:r>
            <a:r>
              <a:rPr lang="ja-JP" altLang="en-US" sz="2400" b="0">
                <a:solidFill>
                  <a:schemeClr val="tx1"/>
                </a:solidFill>
              </a:rPr>
              <a:t>に分類して符号化</a:t>
            </a:r>
            <a:endParaRPr lang="ja-JP" altLang="en-US" sz="2400" b="0">
              <a:solidFill>
                <a:schemeClr val="tx1"/>
              </a:solidFill>
            </a:endParaRPr>
          </a:p>
        </p:txBody>
      </p:sp>
      <p:sp>
        <p:nvSpPr>
          <p:cNvPr id="31" name="正方形/長方形 30"/>
          <p:cNvSpPr/>
          <p:nvPr/>
        </p:nvSpPr>
        <p:spPr>
          <a:xfrm>
            <a:off x="1238250" y="5753100"/>
            <a:ext cx="6526530" cy="574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3200" dirty="0" smtClean="0">
                <a:solidFill>
                  <a:srgbClr val="F55449"/>
                </a:solidFill>
                <a:latin typeface="Lucida Sans" panose="020B0602030504020204" pitchFamily="34" charset="0"/>
                <a:cs typeface="Times New Roman" panose="02020603050405020304" pitchFamily="18" charset="0"/>
              </a:rPr>
              <a:t>重要な</a:t>
            </a:r>
            <a:r>
              <a:rPr lang="en-US" altLang="ja-JP" sz="3200" dirty="0" smtClean="0">
                <a:solidFill>
                  <a:srgbClr val="F55449"/>
                </a:solidFill>
                <a:latin typeface="Lucida Sans" panose="020B0602030504020204" pitchFamily="34" charset="0"/>
                <a:cs typeface="Times New Roman" panose="02020603050405020304" pitchFamily="18" charset="0"/>
              </a:rPr>
              <a:t>ICA</a:t>
            </a:r>
            <a:r>
              <a:rPr lang="ja-JP" altLang="en-US" sz="3200" dirty="0" smtClean="0">
                <a:solidFill>
                  <a:srgbClr val="F55449"/>
                </a:solidFill>
                <a:latin typeface="Lucida Sans" panose="020B0602030504020204" pitchFamily="34" charset="0"/>
                <a:cs typeface="Times New Roman" panose="02020603050405020304" pitchFamily="18" charset="0"/>
              </a:rPr>
              <a:t>基底</a:t>
            </a:r>
            <a:r>
              <a:rPr lang="ja-JP" altLang="en-US" sz="3200" dirty="0" smtClean="0">
                <a:solidFill>
                  <a:schemeClr val="tx1"/>
                </a:solidFill>
                <a:latin typeface="Lucida Sans" panose="020B0602030504020204" pitchFamily="34" charset="0"/>
                <a:cs typeface="Times New Roman" panose="02020603050405020304" pitchFamily="18" charset="0"/>
              </a:rPr>
              <a:t> の探索が必要</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558165" y="152400"/>
            <a:ext cx="7329805" cy="680085"/>
          </a:xfrm>
        </p:spPr>
        <p:txBody>
          <a:bodyPr/>
          <a:p>
            <a:r>
              <a:rPr lang="ja-JP" altLang="en-US"/>
              <a:t>先行研究の概要 </a:t>
            </a:r>
            <a:r>
              <a:rPr lang="ja-JP" altLang="en-US" sz="3200">
                <a:sym typeface="+mn-ea"/>
              </a:rPr>
              <a:t>（富樫 </a:t>
            </a:r>
            <a:r>
              <a:rPr lang="en-US" altLang="ja-JP" sz="3200">
                <a:sym typeface="+mn-ea"/>
              </a:rPr>
              <a:t>2019</a:t>
            </a:r>
            <a:r>
              <a:rPr lang="ja-JP" altLang="en-US" sz="3200">
                <a:sym typeface="+mn-ea"/>
              </a:rPr>
              <a:t>）</a:t>
            </a:r>
            <a:endParaRPr lang="ja-JP" altLang="en-US" sz="3200">
              <a:sym typeface="+mn-ea"/>
            </a:endParaRPr>
          </a:p>
        </p:txBody>
      </p:sp>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7" name="文字列プレースホルダ 6"/>
          <p:cNvSpPr>
            <a:spLocks noGrp="1"/>
          </p:cNvSpPr>
          <p:nvPr>
            <p:ph type="body" idx="1"/>
          </p:nvPr>
        </p:nvSpPr>
        <p:spPr>
          <a:xfrm>
            <a:off x="558165" y="1168400"/>
            <a:ext cx="8463280" cy="4905375"/>
          </a:xfrm>
        </p:spPr>
        <p:txBody>
          <a:bodyPr/>
          <a:p>
            <a:pPr>
              <a:buClr>
                <a:srgbClr val="BBC000"/>
              </a:buClr>
              <a:buFont typeface="Wingdings" panose="05000000000000000000" charset="0"/>
              <a:buChar char="ü"/>
            </a:pPr>
            <a:r>
              <a:rPr lang="en-US" altLang="ja-JP" sz="2400" b="0">
                <a:solidFill>
                  <a:schemeClr val="tx1"/>
                </a:solidFill>
              </a:rPr>
              <a:t> ICA</a:t>
            </a:r>
            <a:r>
              <a:rPr lang="ja-JP" altLang="en-US" sz="2400" b="0">
                <a:solidFill>
                  <a:schemeClr val="tx1"/>
                </a:solidFill>
              </a:rPr>
              <a:t>が有効な </a:t>
            </a:r>
            <a:r>
              <a:rPr lang="ja-JP" altLang="en-US" sz="2400" b="0">
                <a:solidFill>
                  <a:srgbClr val="F55449"/>
                </a:solidFill>
              </a:rPr>
              <a:t>低符号化レート </a:t>
            </a:r>
            <a:r>
              <a:rPr lang="ja-JP" altLang="en-US" sz="2400" b="0">
                <a:solidFill>
                  <a:schemeClr val="tx1"/>
                </a:solidFill>
              </a:rPr>
              <a:t>を対象として，基底を探索</a:t>
            </a:r>
            <a:endParaRPr lang="ja-JP" altLang="en-US" sz="2400" b="0">
              <a:solidFill>
                <a:schemeClr val="tx1"/>
              </a:solidFill>
            </a:endParaRPr>
          </a:p>
        </p:txBody>
      </p:sp>
      <p:sp>
        <p:nvSpPr>
          <p:cNvPr id="38" name="角丸四角形 37"/>
          <p:cNvSpPr/>
          <p:nvPr/>
        </p:nvSpPr>
        <p:spPr>
          <a:xfrm>
            <a:off x="3348372" y="3621191"/>
            <a:ext cx="2569694" cy="2613780"/>
          </a:xfrm>
          <a:prstGeom prst="roundRect">
            <a:avLst>
              <a:gd name="adj" fmla="val 7628"/>
            </a:avLst>
          </a:prstGeom>
          <a:solidFill>
            <a:srgbClr val="F55449">
              <a:alpha val="20000"/>
            </a:srgbClr>
          </a:solidFill>
          <a:ln w="28575" cap="flat" cmpd="sng" algn="ctr">
            <a:solidFill>
              <a:srgbClr val="F55449"/>
            </a:solidFill>
            <a:prstDash val="solid"/>
            <a:miter lim="800000"/>
          </a:ln>
          <a:effectLst/>
        </p:spPr>
        <p:txBody>
          <a:bodyPr rtlCol="0" anchor="ctr"/>
          <a:p>
            <a:pPr algn="ctr"/>
            <a:endParaRPr kumimoji="0" lang="ja-JP" altLang="en-US"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39" name="角丸四角形 38"/>
          <p:cNvSpPr/>
          <p:nvPr/>
        </p:nvSpPr>
        <p:spPr>
          <a:xfrm>
            <a:off x="6098927" y="3621191"/>
            <a:ext cx="2686273" cy="2613780"/>
          </a:xfrm>
          <a:prstGeom prst="roundRect">
            <a:avLst>
              <a:gd name="adj" fmla="val 7628"/>
            </a:avLst>
          </a:prstGeom>
          <a:solidFill>
            <a:srgbClr val="BBC000">
              <a:alpha val="20000"/>
            </a:srgbClr>
          </a:solidFill>
          <a:ln w="28575" cap="flat" cmpd="sng" algn="ctr">
            <a:solidFill>
              <a:srgbClr val="BBC000"/>
            </a:solidFill>
            <a:prstDash val="solid"/>
            <a:miter lim="800000"/>
          </a:ln>
          <a:effectLst/>
        </p:spPr>
        <p:txBody>
          <a:bodyPr rtlCol="0" anchor="ctr"/>
          <a:p>
            <a:pPr algn="ctr" eaLnBrk="1" fontAlgn="auto" hangingPunct="1">
              <a:spcBef>
                <a:spcPts val="0"/>
              </a:spcBef>
              <a:spcAft>
                <a:spcPts val="0"/>
              </a:spcAft>
            </a:pPr>
            <a:endParaRPr kumimoji="0" lang="ja-JP" altLang="en-US" sz="1800" b="0"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40" name="角丸四角形 39"/>
          <p:cNvSpPr/>
          <p:nvPr/>
        </p:nvSpPr>
        <p:spPr>
          <a:xfrm>
            <a:off x="549850" y="3621191"/>
            <a:ext cx="2569694" cy="2613780"/>
          </a:xfrm>
          <a:prstGeom prst="roundRect">
            <a:avLst>
              <a:gd name="adj" fmla="val 7628"/>
            </a:avLst>
          </a:prstGeom>
          <a:solidFill>
            <a:srgbClr val="31A2AC">
              <a:alpha val="20000"/>
            </a:srgbClr>
          </a:solidFill>
          <a:ln w="28575" cap="flat" cmpd="sng" algn="ctr">
            <a:solidFill>
              <a:srgbClr val="31A2AC"/>
            </a:solidFill>
            <a:prstDash val="solid"/>
            <a:miter lim="800000"/>
          </a:ln>
          <a:effectLst/>
        </p:spPr>
        <p:txBody>
          <a:bodyPr rtlCol="0" anchor="ctr"/>
          <a:p>
            <a:pPr algn="ctr" eaLnBrk="1" fontAlgn="auto" hangingPunct="1">
              <a:spcBef>
                <a:spcPts val="0"/>
              </a:spcBef>
              <a:spcAft>
                <a:spcPts val="0"/>
              </a:spcAft>
            </a:pPr>
            <a:endParaRPr kumimoji="0" lang="ja-JP" altLang="en-US" sz="1800" b="0" kern="0">
              <a:solidFill>
                <a:prstClr val="black"/>
              </a:solidFill>
              <a:latin typeface="Lucida Sans" panose="020B0602030504020204" pitchFamily="34" charset="0"/>
              <a:ea typeface="ＭＳ Ｐゴシック" panose="020B0600070205080204" charset="-128"/>
              <a:cs typeface="Times New Roman" panose="02020603050405020304" pitchFamily="18" charset="0"/>
            </a:endParaRPr>
          </a:p>
        </p:txBody>
      </p:sp>
      <p:sp>
        <p:nvSpPr>
          <p:cNvPr id="68" name="正方形/長方形 67"/>
          <p:cNvSpPr/>
          <p:nvPr/>
        </p:nvSpPr>
        <p:spPr>
          <a:xfrm>
            <a:off x="576520" y="3840128"/>
            <a:ext cx="2516354" cy="337185"/>
          </a:xfrm>
          <a:prstGeom prst="rect">
            <a:avLst/>
          </a:prstGeom>
        </p:spPr>
        <p:txBody>
          <a:bodyPr wrap="square">
            <a:spAutoFit/>
          </a:bodyPr>
          <a:p>
            <a:pPr algn="ctr"/>
            <a:r>
              <a:rPr lang="en-US" altLang="ja-JP" sz="1600" dirty="0" smtClean="0">
                <a:solidFill>
                  <a:schemeClr val="tx1"/>
                </a:solidFill>
                <a:latin typeface="Lucida Sans" panose="020B0602030504020204" pitchFamily="34" charset="0"/>
                <a:ea typeface="ＭＳ ゴシック" panose="020B0609070205080204" pitchFamily="49" charset="-128"/>
                <a:sym typeface="+mn-ea"/>
              </a:rPr>
              <a:t>DCT</a:t>
            </a:r>
            <a:r>
              <a:rPr lang="ja-JP" altLang="en-US" sz="1600" dirty="0" smtClean="0">
                <a:solidFill>
                  <a:schemeClr val="tx1"/>
                </a:solidFill>
                <a:latin typeface="Lucida Sans" panose="020B0602030504020204" pitchFamily="34" charset="0"/>
                <a:ea typeface="ＭＳ ゴシック" panose="020B0609070205080204" pitchFamily="49" charset="-128"/>
                <a:sym typeface="+mn-ea"/>
              </a:rPr>
              <a:t>基底</a:t>
            </a:r>
            <a:endParaRPr lang="ja-JP" altLang="en-US" sz="1600" dirty="0" smtClean="0">
              <a:solidFill>
                <a:schemeClr val="tx1"/>
              </a:solidFill>
              <a:latin typeface="Lucida Sans" panose="020B0602030504020204" pitchFamily="34" charset="0"/>
              <a:ea typeface="ＭＳ ゴシック" panose="020B0609070205080204" pitchFamily="49" charset="-128"/>
            </a:endParaRPr>
          </a:p>
        </p:txBody>
      </p:sp>
      <p:sp>
        <p:nvSpPr>
          <p:cNvPr id="70" name="正方形/長方形 69"/>
          <p:cNvSpPr/>
          <p:nvPr/>
        </p:nvSpPr>
        <p:spPr>
          <a:xfrm>
            <a:off x="3226424" y="3701044"/>
            <a:ext cx="2730114" cy="861774"/>
          </a:xfrm>
          <a:prstGeom prst="rect">
            <a:avLst/>
          </a:prstGeom>
        </p:spPr>
        <p:txBody>
          <a:bodyPr wrap="square">
            <a:spAutoFit/>
          </a:bodyPr>
          <a:p>
            <a:pPr algn="ctr"/>
            <a:r>
              <a:rPr lang="en-US" altLang="ja-JP" sz="1600" dirty="0">
                <a:latin typeface="Lucida Sans" panose="020B0602030504020204" pitchFamily="34" charset="0"/>
                <a:ea typeface="ＭＳ ゴシック" panose="020B0609070205080204" pitchFamily="49" charset="-128"/>
              </a:rPr>
              <a:t>64</a:t>
            </a:r>
            <a:r>
              <a:rPr lang="ja-JP" altLang="en-US" sz="1600" dirty="0">
                <a:latin typeface="Lucida Sans" panose="020B0602030504020204" pitchFamily="34" charset="0"/>
                <a:ea typeface="ＭＳ ゴシック" panose="020B0609070205080204" pitchFamily="49" charset="-128"/>
              </a:rPr>
              <a:t>個の</a:t>
            </a:r>
            <a:r>
              <a:rPr lang="ja-JP" altLang="en-US" sz="1600" dirty="0" smtClean="0">
                <a:latin typeface="Lucida Sans" panose="020B0602030504020204" pitchFamily="34" charset="0"/>
                <a:ea typeface="ＭＳ ゴシック" panose="020B0609070205080204" pitchFamily="49" charset="-128"/>
              </a:rPr>
              <a:t>基底の内</a:t>
            </a:r>
            <a:endParaRPr lang="en-US" altLang="ja-JP" sz="1600" dirty="0" smtClean="0">
              <a:latin typeface="Lucida Sans" panose="020B0602030504020204" pitchFamily="34" charset="0"/>
              <a:ea typeface="ＭＳ ゴシック" panose="020B0609070205080204" pitchFamily="49" charset="-128"/>
            </a:endParaRPr>
          </a:p>
          <a:p>
            <a:pPr algn="ctr"/>
            <a:r>
              <a:rPr lang="ja-JP" altLang="en-US" sz="1600" dirty="0" smtClean="0">
                <a:latin typeface="Lucida Sans" panose="020B0602030504020204" pitchFamily="34" charset="0"/>
                <a:ea typeface="ＭＳ ゴシック" panose="020B0609070205080204" pitchFamily="49" charset="-128"/>
              </a:rPr>
              <a:t>最も画質が高くなる</a:t>
            </a:r>
            <a:endParaRPr lang="ja-JP" altLang="en-US" sz="1600" dirty="0">
              <a:latin typeface="ＭＳ ゴシック" panose="020B0609070205080204" pitchFamily="49" charset="-128"/>
              <a:ea typeface="ＭＳ ゴシック" panose="020B0609070205080204" pitchFamily="49" charset="-128"/>
            </a:endParaRPr>
          </a:p>
          <a:p>
            <a:pPr algn="ctr"/>
            <a:r>
              <a:rPr lang="en-US" altLang="ja-JP" sz="1600" dirty="0" smtClean="0">
                <a:solidFill>
                  <a:schemeClr val="tx1"/>
                </a:solidFill>
                <a:latin typeface="Lucida Sans" panose="020B0602030504020204" pitchFamily="34" charset="0"/>
                <a:ea typeface="ＭＳ ゴシック" panose="020B0609070205080204" pitchFamily="49" charset="-128"/>
              </a:rPr>
              <a:t>1</a:t>
            </a:r>
            <a:r>
              <a:rPr lang="ja-JP" altLang="en-US" sz="1600" dirty="0" smtClean="0">
                <a:solidFill>
                  <a:schemeClr val="tx1"/>
                </a:solidFill>
                <a:latin typeface="Lucida Sans" panose="020B0602030504020204" pitchFamily="34" charset="0"/>
                <a:ea typeface="ＭＳ ゴシック" panose="020B0609070205080204" pitchFamily="49" charset="-128"/>
              </a:rPr>
              <a:t>個の</a:t>
            </a:r>
            <a:r>
              <a:rPr lang="en-US" altLang="ja-JP" sz="1600" dirty="0" smtClean="0">
                <a:solidFill>
                  <a:schemeClr val="tx1"/>
                </a:solidFill>
                <a:latin typeface="Lucida Sans" panose="020B0602030504020204" pitchFamily="34" charset="0"/>
                <a:ea typeface="ＭＳ ゴシック" panose="020B0609070205080204" pitchFamily="49" charset="-128"/>
              </a:rPr>
              <a:t>ICA</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ja-JP" altLang="en-US" sz="1600" dirty="0">
              <a:latin typeface="ＭＳ ゴシック" panose="020B0609070205080204" pitchFamily="49" charset="-128"/>
              <a:ea typeface="ＭＳ ゴシック" panose="020B0609070205080204" pitchFamily="49" charset="-128"/>
            </a:endParaRPr>
          </a:p>
        </p:txBody>
      </p:sp>
      <p:sp>
        <p:nvSpPr>
          <p:cNvPr id="71" name="正方形/長方形 70"/>
          <p:cNvSpPr/>
          <p:nvPr/>
        </p:nvSpPr>
        <p:spPr>
          <a:xfrm>
            <a:off x="6192568" y="3716404"/>
            <a:ext cx="2516354" cy="829945"/>
          </a:xfrm>
          <a:prstGeom prst="rect">
            <a:avLst/>
          </a:prstGeom>
        </p:spPr>
        <p:txBody>
          <a:bodyPr wrap="square">
            <a:spAutoFit/>
          </a:bodyPr>
          <a:p>
            <a:pPr algn="ctr"/>
            <a:r>
              <a:rPr lang="en-US" altLang="ja-JP" sz="1600" dirty="0" smtClean="0">
                <a:solidFill>
                  <a:schemeClr val="tx1"/>
                </a:solidFill>
                <a:latin typeface="Lucida Sans" panose="020B0602030504020204" pitchFamily="34" charset="0"/>
                <a:ea typeface="ＭＳ ゴシック" panose="020B0609070205080204" pitchFamily="49" charset="-128"/>
              </a:rPr>
              <a:t>DCT</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en-US" altLang="ja-JP" sz="1600" dirty="0" smtClean="0">
              <a:solidFill>
                <a:schemeClr val="tx1"/>
              </a:solidFill>
              <a:latin typeface="Lucida Sans" panose="020B0602030504020204" pitchFamily="34" charset="0"/>
              <a:ea typeface="ＭＳ ゴシック" panose="020B0609070205080204" pitchFamily="49" charset="-128"/>
            </a:endParaRPr>
          </a:p>
          <a:p>
            <a:pPr algn="ctr"/>
            <a:r>
              <a:rPr lang="en-US" altLang="ja-JP" sz="1600" dirty="0" smtClean="0">
                <a:latin typeface="Lucida Sans" panose="020B0602030504020204" pitchFamily="34" charset="0"/>
                <a:ea typeface="ＭＳ ゴシック" panose="020B0609070205080204" pitchFamily="49" charset="-128"/>
              </a:rPr>
              <a:t>+</a:t>
            </a:r>
            <a:endParaRPr lang="en-US" altLang="ja-JP" sz="1600" dirty="0" smtClean="0">
              <a:latin typeface="Lucida Sans" panose="020B0602030504020204" pitchFamily="34" charset="0"/>
              <a:ea typeface="ＭＳ ゴシック" panose="020B0609070205080204" pitchFamily="49" charset="-128"/>
            </a:endParaRPr>
          </a:p>
          <a:p>
            <a:pPr algn="ctr"/>
            <a:r>
              <a:rPr lang="en-US" altLang="ja-JP" sz="1600" dirty="0" smtClean="0">
                <a:latin typeface="Lucida Sans" panose="020B0602030504020204" pitchFamily="34" charset="0"/>
                <a:ea typeface="ＭＳ ゴシック" panose="020B0609070205080204" pitchFamily="49" charset="-128"/>
              </a:rPr>
              <a:t>1</a:t>
            </a:r>
            <a:r>
              <a:rPr lang="ja-JP" altLang="en-US" sz="1600" dirty="0" smtClean="0">
                <a:latin typeface="Lucida Sans" panose="020B0602030504020204" pitchFamily="34" charset="0"/>
                <a:ea typeface="ＭＳ ゴシック" panose="020B0609070205080204" pitchFamily="49" charset="-128"/>
              </a:rPr>
              <a:t>個の</a:t>
            </a:r>
            <a:r>
              <a:rPr lang="en-US" altLang="ja-JP" sz="1600" dirty="0" smtClean="0">
                <a:solidFill>
                  <a:schemeClr val="tx1"/>
                </a:solidFill>
                <a:latin typeface="Lucida Sans" panose="020B0602030504020204" pitchFamily="34" charset="0"/>
                <a:ea typeface="ＭＳ ゴシック" panose="020B0609070205080204" pitchFamily="49" charset="-128"/>
              </a:rPr>
              <a:t>ICA</a:t>
            </a:r>
            <a:r>
              <a:rPr lang="ja-JP" altLang="en-US" sz="1600" dirty="0" smtClean="0">
                <a:solidFill>
                  <a:schemeClr val="tx1"/>
                </a:solidFill>
                <a:latin typeface="Lucida Sans" panose="020B0602030504020204" pitchFamily="34" charset="0"/>
                <a:ea typeface="ＭＳ ゴシック" panose="020B0609070205080204" pitchFamily="49" charset="-128"/>
              </a:rPr>
              <a:t>基底</a:t>
            </a:r>
            <a:endParaRPr lang="ja-JP" altLang="en-US" sz="1600" dirty="0">
              <a:latin typeface="ＭＳ ゴシック" panose="020B0609070205080204" pitchFamily="49" charset="-128"/>
              <a:ea typeface="ＭＳ ゴシック" panose="020B0609070205080204" pitchFamily="49" charset="-128"/>
            </a:endParaRPr>
          </a:p>
        </p:txBody>
      </p:sp>
      <p:graphicFrame>
        <p:nvGraphicFramePr>
          <p:cNvPr id="72" name="グラフ 71"/>
          <p:cNvGraphicFramePr/>
          <p:nvPr/>
        </p:nvGraphicFramePr>
        <p:xfrm>
          <a:off x="749226" y="4562818"/>
          <a:ext cx="2170942" cy="151079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3" name="グラフ 72"/>
          <p:cNvGraphicFramePr/>
          <p:nvPr/>
        </p:nvGraphicFramePr>
        <p:xfrm>
          <a:off x="3591560" y="4563110"/>
          <a:ext cx="2156460" cy="1510665"/>
        </p:xfrm>
        <a:graphic>
          <a:graphicData uri="http://schemas.openxmlformats.org/drawingml/2006/chart">
            <c:chart xmlns:c="http://schemas.openxmlformats.org/drawingml/2006/chart" xmlns:r="http://schemas.openxmlformats.org/officeDocument/2006/relationships" r:id="rId2"/>
          </a:graphicData>
        </a:graphic>
      </p:graphicFrame>
      <p:pic>
        <p:nvPicPr>
          <p:cNvPr id="74" name="図 73"/>
          <p:cNvPicPr>
            <a:picLocks noChangeAspect="1"/>
          </p:cNvPicPr>
          <p:nvPr/>
        </p:nvPicPr>
        <p:blipFill>
          <a:blip r:embed="rId3"/>
          <a:stretch>
            <a:fillRect/>
          </a:stretch>
        </p:blipFill>
        <p:spPr>
          <a:xfrm>
            <a:off x="6192355" y="4764682"/>
            <a:ext cx="2499415" cy="1136098"/>
          </a:xfrm>
          <a:prstGeom prst="rect">
            <a:avLst/>
          </a:prstGeom>
        </p:spPr>
      </p:pic>
      <p:sp>
        <p:nvSpPr>
          <p:cNvPr id="10" name="テキスト ボックス 34"/>
          <p:cNvSpPr txBox="1"/>
          <p:nvPr/>
        </p:nvSpPr>
        <p:spPr>
          <a:xfrm>
            <a:off x="2213610" y="2393315"/>
            <a:ext cx="565150" cy="306705"/>
          </a:xfrm>
          <a:prstGeom prst="rect">
            <a:avLst/>
          </a:prstGeom>
          <a:noFill/>
        </p:spPr>
        <p:txBody>
          <a:bodyPr wrap="square" rtlCol="0">
            <a:spAutoFit/>
          </a:bodyPr>
          <a:p>
            <a:r>
              <a:rPr lang="ja-JP" altLang="en-US" dirty="0" smtClean="0"/>
              <a:t>・・・</a:t>
            </a:r>
            <a:endParaRPr lang="ja-JP" altLang="en-US" dirty="0"/>
          </a:p>
        </p:txBody>
      </p:sp>
      <p:sp>
        <p:nvSpPr>
          <p:cNvPr id="12" name="正方形/長方形 10"/>
          <p:cNvSpPr/>
          <p:nvPr/>
        </p:nvSpPr>
        <p:spPr>
          <a:xfrm>
            <a:off x="2556510" y="1898015"/>
            <a:ext cx="6464935" cy="1308735"/>
          </a:xfrm>
          <a:prstGeom prst="rect">
            <a:avLst/>
          </a:prstGeom>
        </p:spPr>
        <p:txBody>
          <a:bodyPr wrap="square">
            <a:spAutoFit/>
          </a:bodyPr>
          <a:p>
            <a:pPr algn="ctr">
              <a:lnSpc>
                <a:spcPct val="110000"/>
              </a:lnSpc>
            </a:pPr>
            <a:r>
              <a:rPr lang="en-US" altLang="ja-JP" sz="2400" dirty="0" smtClean="0">
                <a:solidFill>
                  <a:srgbClr val="F55449"/>
                </a:solidFill>
              </a:rPr>
              <a:t>3</a:t>
            </a:r>
            <a:r>
              <a:rPr lang="ja-JP" altLang="en-US" sz="2400" dirty="0" smtClean="0">
                <a:solidFill>
                  <a:srgbClr val="F55449"/>
                </a:solidFill>
              </a:rPr>
              <a:t>パターン </a:t>
            </a:r>
            <a:r>
              <a:rPr lang="ja-JP" altLang="en-US" sz="2400" dirty="0"/>
              <a:t>から</a:t>
            </a:r>
            <a:endParaRPr lang="ja-JP" altLang="en-US" sz="2400" dirty="0"/>
          </a:p>
          <a:p>
            <a:pPr algn="ctr">
              <a:lnSpc>
                <a:spcPct val="110000"/>
              </a:lnSpc>
            </a:pPr>
            <a:r>
              <a:rPr lang="ja-JP" altLang="en-US" sz="2400" dirty="0" smtClean="0"/>
              <a:t>小領域毎に「 </a:t>
            </a:r>
            <a:r>
              <a:rPr lang="ja-JP" altLang="en-US" sz="2400" dirty="0" smtClean="0">
                <a:solidFill>
                  <a:srgbClr val="F55449"/>
                </a:solidFill>
              </a:rPr>
              <a:t>最も</a:t>
            </a:r>
            <a:r>
              <a:rPr lang="ja-JP" altLang="en-US" sz="2400" dirty="0">
                <a:solidFill>
                  <a:srgbClr val="F55449"/>
                </a:solidFill>
              </a:rPr>
              <a:t>画質が高く</a:t>
            </a:r>
            <a:r>
              <a:rPr lang="ja-JP" altLang="en-US" sz="2400" dirty="0" smtClean="0">
                <a:solidFill>
                  <a:srgbClr val="F55449"/>
                </a:solidFill>
              </a:rPr>
              <a:t>なる </a:t>
            </a:r>
            <a:r>
              <a:rPr lang="ja-JP" altLang="en-US" sz="2400" dirty="0" smtClean="0"/>
              <a:t>パターン」と</a:t>
            </a:r>
            <a:br>
              <a:rPr lang="en-US" altLang="ja-JP" sz="2400" dirty="0" smtClean="0"/>
            </a:br>
            <a:r>
              <a:rPr lang="ja-JP" altLang="en-US" sz="2400" dirty="0" smtClean="0"/>
              <a:t>「その</a:t>
            </a:r>
            <a:r>
              <a:rPr lang="ja-JP" altLang="en-US" sz="2400" dirty="0"/>
              <a:t>とき </a:t>
            </a:r>
            <a:r>
              <a:rPr lang="ja-JP" altLang="en-US" sz="2400" dirty="0" smtClean="0">
                <a:solidFill>
                  <a:srgbClr val="F55449"/>
                </a:solidFill>
              </a:rPr>
              <a:t>使われる</a:t>
            </a:r>
            <a:r>
              <a:rPr lang="en-US" altLang="ja-JP" sz="2400" dirty="0" smtClean="0">
                <a:solidFill>
                  <a:srgbClr val="F55449"/>
                </a:solidFill>
              </a:rPr>
              <a:t>ICA</a:t>
            </a:r>
            <a:r>
              <a:rPr lang="ja-JP" altLang="en-US" sz="2400" dirty="0" smtClean="0">
                <a:solidFill>
                  <a:srgbClr val="F55449"/>
                </a:solidFill>
              </a:rPr>
              <a:t>基底 </a:t>
            </a:r>
            <a:r>
              <a:rPr lang="ja-JP" altLang="en-US" sz="2400" dirty="0" smtClean="0"/>
              <a:t>」を</a:t>
            </a:r>
            <a:r>
              <a:rPr lang="ja-JP" altLang="en-US" sz="2400" dirty="0"/>
              <a:t>求める</a:t>
            </a:r>
            <a:endParaRPr lang="ja-JP" altLang="en-US" sz="2400" dirty="0"/>
          </a:p>
        </p:txBody>
      </p:sp>
      <p:pic>
        <p:nvPicPr>
          <p:cNvPr id="13" name="図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7810" y="1811020"/>
            <a:ext cx="1395730" cy="1395730"/>
          </a:xfrm>
          <a:prstGeom prst="rect">
            <a:avLst/>
          </a:prstGeom>
        </p:spPr>
      </p:pic>
      <p:sp>
        <p:nvSpPr>
          <p:cNvPr id="14" name="正方形/長方形 30"/>
          <p:cNvSpPr/>
          <p:nvPr/>
        </p:nvSpPr>
        <p:spPr>
          <a:xfrm>
            <a:off x="481330" y="2910840"/>
            <a:ext cx="95250" cy="83185"/>
          </a:xfrm>
          <a:prstGeom prst="rect">
            <a:avLst/>
          </a:prstGeom>
          <a:noFill/>
          <a:ln w="28575">
            <a:solidFill>
              <a:schemeClr val="tx1"/>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cxnSp>
        <p:nvCxnSpPr>
          <p:cNvPr id="15" name="直線コネクタ 14"/>
          <p:cNvCxnSpPr>
            <a:stCxn id="14" idx="3"/>
            <a:endCxn id="16" idx="1"/>
          </p:cNvCxnSpPr>
          <p:nvPr/>
        </p:nvCxnSpPr>
        <p:spPr>
          <a:xfrm flipV="1">
            <a:off x="576580" y="2139315"/>
            <a:ext cx="1288415" cy="8134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4995" y="1885315"/>
            <a:ext cx="480695" cy="508000"/>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pic>
        <p:nvPicPr>
          <p:cNvPr id="302" name="図 302" descr="C:\Users\kawamura\Desktop\論文用\fig7a.png"/>
          <p:cNvPicPr>
            <a:picLocks noChangeAspect="1" noChangeArrowheads="1"/>
          </p:cNvPicPr>
          <p:nvPr>
            <p:ph type="pic" idx="4294967295"/>
          </p:nvPr>
        </p:nvPicPr>
        <p:blipFill>
          <a:blip r:embed="rId1">
            <a:extLst>
              <a:ext uri="{28A0092B-C50C-407E-A947-70E740481C1C}">
                <a14:useLocalDpi xmlns:a14="http://schemas.microsoft.com/office/drawing/2010/main" val="0"/>
              </a:ext>
            </a:extLst>
          </a:blip>
          <a:srcRect/>
          <a:stretch>
            <a:fillRect/>
          </a:stretch>
        </p:blipFill>
        <p:spPr>
          <a:xfrm>
            <a:off x="754380" y="1633220"/>
            <a:ext cx="7270750" cy="4032885"/>
          </a:xfrm>
          <a:prstGeom prst="rect">
            <a:avLst/>
          </a:prstGeom>
          <a:noFill/>
          <a:ln>
            <a:noFill/>
          </a:ln>
        </p:spPr>
      </p:pic>
      <p:sp>
        <p:nvSpPr>
          <p:cNvPr id="11" name="タイトル 10"/>
          <p:cNvSpPr>
            <a:spLocks noGrp="1"/>
          </p:cNvSpPr>
          <p:nvPr>
            <p:ph type="title"/>
          </p:nvPr>
        </p:nvSpPr>
        <p:spPr>
          <a:xfrm>
            <a:off x="558165" y="152400"/>
            <a:ext cx="7329805" cy="680085"/>
          </a:xfrm>
        </p:spPr>
        <p:txBody>
          <a:bodyPr/>
          <a:p>
            <a:r>
              <a:rPr lang="ja-JP" altLang="en-US"/>
              <a:t>先行研究の概要 </a:t>
            </a:r>
            <a:r>
              <a:rPr lang="ja-JP" altLang="en-US" sz="3200">
                <a:sym typeface="+mn-ea"/>
              </a:rPr>
              <a:t>（富樫 </a:t>
            </a:r>
            <a:r>
              <a:rPr lang="en-US" altLang="ja-JP" sz="3200">
                <a:sym typeface="+mn-ea"/>
              </a:rPr>
              <a:t>2019</a:t>
            </a:r>
            <a:r>
              <a:rPr lang="ja-JP" altLang="en-US" sz="3200">
                <a:sym typeface="+mn-ea"/>
              </a:rPr>
              <a:t>）</a:t>
            </a:r>
            <a:endParaRPr lang="ja-JP" altLang="en-US" sz="3200">
              <a:sym typeface="+mn-ea"/>
            </a:endParaRPr>
          </a:p>
        </p:txBody>
      </p:sp>
      <p:sp>
        <p:nvSpPr>
          <p:cNvPr id="12" name="文字列プレースホルダ 11"/>
          <p:cNvSpPr>
            <a:spLocks noGrp="1"/>
          </p:cNvSpPr>
          <p:nvPr>
            <p:ph type="body" idx="1"/>
          </p:nvPr>
        </p:nvSpPr>
        <p:spPr>
          <a:xfrm>
            <a:off x="558165" y="1154430"/>
            <a:ext cx="8463280" cy="4905375"/>
          </a:xfrm>
        </p:spPr>
        <p:txBody>
          <a:bodyPr/>
          <a:p>
            <a:pPr>
              <a:buClr>
                <a:srgbClr val="BBC000"/>
              </a:buClr>
              <a:buFont typeface="Wingdings" panose="05000000000000000000" charset="0"/>
              <a:buChar char="ü"/>
            </a:pPr>
            <a:r>
              <a:rPr lang="en-US" altLang="ja-JP" sz="2400" b="0">
                <a:solidFill>
                  <a:schemeClr val="tx1"/>
                </a:solidFill>
              </a:rPr>
              <a:t> </a:t>
            </a:r>
            <a:r>
              <a:rPr lang="ja-JP" altLang="en-US" sz="2400" b="0">
                <a:solidFill>
                  <a:schemeClr val="tx1"/>
                </a:solidFill>
              </a:rPr>
              <a:t>先行研究の結果</a:t>
            </a:r>
            <a:endParaRPr lang="ja-JP" altLang="en-US" sz="2400" b="0">
              <a:solidFill>
                <a:schemeClr val="tx1"/>
              </a:solidFill>
            </a:endParaRPr>
          </a:p>
        </p:txBody>
      </p:sp>
      <p:pic>
        <p:nvPicPr>
          <p:cNvPr id="13"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69610" t="23088" r="11580" b="61893"/>
          <a:stretch>
            <a:fillRect/>
          </a:stretch>
        </p:blipFill>
        <p:spPr>
          <a:xfrm>
            <a:off x="3916820" y="2578485"/>
            <a:ext cx="900000" cy="396000"/>
          </a:xfrm>
          <a:prstGeom prst="rect">
            <a:avLst/>
          </a:prstGeom>
          <a:noFill/>
          <a:ln>
            <a:noFill/>
          </a:ln>
        </p:spPr>
      </p:pic>
      <p:pic>
        <p:nvPicPr>
          <p:cNvPr id="14"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52395" t="39966" r="24938" b="45576"/>
          <a:stretch>
            <a:fillRect/>
          </a:stretch>
        </p:blipFill>
        <p:spPr>
          <a:xfrm>
            <a:off x="3210345" y="3259710"/>
            <a:ext cx="1224000" cy="432000"/>
          </a:xfrm>
          <a:prstGeom prst="rect">
            <a:avLst/>
          </a:prstGeom>
          <a:noFill/>
          <a:ln>
            <a:noFill/>
          </a:ln>
        </p:spPr>
      </p:pic>
      <p:pic>
        <p:nvPicPr>
          <p:cNvPr id="15" name="図 304" descr="C:\Users\kawamura\Desktop\論文用\fig9a.png"/>
          <p:cNvPicPr>
            <a:picLocks noChangeAspect="1" noChangeArrowheads="1"/>
          </p:cNvPicPr>
          <p:nvPr/>
        </p:nvPicPr>
        <p:blipFill>
          <a:blip r:embed="rId2">
            <a:extLst>
              <a:ext uri="{28A0092B-C50C-407E-A947-70E740481C1C}">
                <a14:useLocalDpi xmlns:a14="http://schemas.microsoft.com/office/drawing/2010/main" val="0"/>
              </a:ext>
            </a:extLst>
          </a:blip>
          <a:srcRect l="19765" t="8684" r="57568" b="48971"/>
          <a:stretch>
            <a:fillRect/>
          </a:stretch>
        </p:blipFill>
        <p:spPr>
          <a:xfrm>
            <a:off x="1639470" y="2431348"/>
            <a:ext cx="1224000" cy="1260000"/>
          </a:xfrm>
          <a:prstGeom prst="rect">
            <a:avLst/>
          </a:prstGeom>
          <a:noFill/>
          <a:ln>
            <a:noFill/>
          </a:ln>
        </p:spPr>
      </p:pic>
      <p:grpSp>
        <p:nvGrpSpPr>
          <p:cNvPr id="19" name="グループ化 18"/>
          <p:cNvGrpSpPr/>
          <p:nvPr/>
        </p:nvGrpSpPr>
        <p:grpSpPr>
          <a:xfrm>
            <a:off x="2050415" y="3808095"/>
            <a:ext cx="1836000" cy="965795"/>
            <a:chOff x="3325" y="6085"/>
            <a:chExt cx="2891" cy="1521"/>
          </a:xfrm>
        </p:grpSpPr>
        <p:pic>
          <p:nvPicPr>
            <p:cNvPr id="16" name="図 304" descr="C:\Users\kawamura\Desktop\論文用\fig9a.png"/>
            <p:cNvPicPr>
              <a:picLocks noChangeAspect="1" noChangeArrowheads="1"/>
            </p:cNvPicPr>
            <p:nvPr/>
          </p:nvPicPr>
          <p:blipFill>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rcRect l="23333" t="53327" r="42667" b="18847"/>
            <a:stretch>
              <a:fillRect/>
            </a:stretch>
          </p:blipFill>
          <p:spPr>
            <a:xfrm>
              <a:off x="3325" y="6302"/>
              <a:ext cx="2891" cy="1304"/>
            </a:xfrm>
            <a:prstGeom prst="rect">
              <a:avLst/>
            </a:prstGeom>
            <a:noFill/>
            <a:ln>
              <a:noFill/>
            </a:ln>
          </p:spPr>
        </p:pic>
        <p:cxnSp>
          <p:nvCxnSpPr>
            <p:cNvPr id="18" name="直線コネクタ 17"/>
            <p:cNvCxnSpPr/>
            <p:nvPr/>
          </p:nvCxnSpPr>
          <p:spPr>
            <a:xfrm flipV="1">
              <a:off x="3731" y="6085"/>
              <a:ext cx="1136" cy="644"/>
            </a:xfrm>
            <a:prstGeom prst="line">
              <a:avLst/>
            </a:prstGeom>
            <a:ln w="698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正方形/長方形 30"/>
          <p:cNvSpPr/>
          <p:nvPr/>
        </p:nvSpPr>
        <p:spPr>
          <a:xfrm>
            <a:off x="897890" y="5801360"/>
            <a:ext cx="7783195" cy="574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3200" dirty="0" smtClean="0">
                <a:solidFill>
                  <a:schemeClr val="tx1"/>
                </a:solidFill>
                <a:latin typeface="Lucida Sans" panose="020B0602030504020204" pitchFamily="34" charset="0"/>
                <a:cs typeface="Times New Roman" panose="02020603050405020304" pitchFamily="18" charset="0"/>
              </a:rPr>
              <a:t>ICA</a:t>
            </a:r>
            <a:r>
              <a:rPr lang="ja-JP" altLang="en-US" sz="3200" dirty="0" smtClean="0">
                <a:solidFill>
                  <a:schemeClr val="tx1"/>
                </a:solidFill>
                <a:latin typeface="Lucida Sans" panose="020B0602030504020204" pitchFamily="34" charset="0"/>
                <a:cs typeface="Times New Roman" panose="02020603050405020304" pitchFamily="18" charset="0"/>
              </a:rPr>
              <a:t>基底を少数に </a:t>
            </a:r>
            <a:r>
              <a:rPr lang="ja-JP" altLang="en-US" sz="3200" dirty="0" smtClean="0">
                <a:solidFill>
                  <a:srgbClr val="F55449"/>
                </a:solidFill>
                <a:latin typeface="Lucida Sans" panose="020B0602030504020204" pitchFamily="34" charset="0"/>
                <a:cs typeface="Times New Roman" panose="02020603050405020304" pitchFamily="18" charset="0"/>
              </a:rPr>
              <a:t>制限 </a:t>
            </a:r>
            <a:r>
              <a:rPr lang="ja-JP" altLang="en-US" sz="3200" dirty="0" smtClean="0">
                <a:solidFill>
                  <a:schemeClr val="tx1"/>
                </a:solidFill>
                <a:latin typeface="Lucida Sans" panose="020B0602030504020204" pitchFamily="34" charset="0"/>
                <a:cs typeface="Times New Roman" panose="02020603050405020304" pitchFamily="18" charset="0"/>
              </a:rPr>
              <a:t>することで性能改善</a:t>
            </a:r>
            <a:endParaRPr lang="ja-JP" altLang="en-US" sz="3200" dirty="0" smtClean="0">
              <a:solidFill>
                <a:schemeClr val="tx1"/>
              </a:solidFill>
              <a:latin typeface="Lucida Sans" panose="020B060203050402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スライド番号プレースホルダ 3"/>
          <p:cNvSpPr>
            <a:spLocks noGrp="1"/>
          </p:cNvSpPr>
          <p:nvPr>
            <p:ph type="sldNum" idx="12"/>
          </p:nvPr>
        </p:nvSpPr>
        <p:spPr/>
        <p:txBody>
          <a:bodyPr/>
          <a:p>
            <a:fld id="{00000000-1234-1234-1234-123412341234}" type="slidenum">
              <a:rPr lang="en-US" altLang="ja-JP" smtClean="0"/>
            </a:fld>
            <a:endParaRPr lang="ja-JP" altLang="en-US"/>
          </a:p>
        </p:txBody>
      </p:sp>
      <p:sp>
        <p:nvSpPr>
          <p:cNvPr id="11" name="タイトル 10"/>
          <p:cNvSpPr>
            <a:spLocks noGrp="1"/>
          </p:cNvSpPr>
          <p:nvPr>
            <p:ph type="title"/>
          </p:nvPr>
        </p:nvSpPr>
        <p:spPr>
          <a:xfrm>
            <a:off x="558165" y="152400"/>
            <a:ext cx="7329805" cy="680085"/>
          </a:xfrm>
        </p:spPr>
        <p:txBody>
          <a:bodyPr/>
          <a:p>
            <a:r>
              <a:rPr lang="ja-JP" altLang="en-US"/>
              <a:t>先行研究の課題 </a:t>
            </a:r>
            <a:endParaRPr lang="ja-JP" altLang="en-US" sz="3200">
              <a:sym typeface="+mn-ea"/>
            </a:endParaRPr>
          </a:p>
        </p:txBody>
      </p:sp>
      <p:sp>
        <p:nvSpPr>
          <p:cNvPr id="12" name="文字列プレースホルダ 11"/>
          <p:cNvSpPr>
            <a:spLocks noGrp="1"/>
          </p:cNvSpPr>
          <p:nvPr>
            <p:ph type="body" idx="1"/>
          </p:nvPr>
        </p:nvSpPr>
        <p:spPr>
          <a:xfrm>
            <a:off x="558165" y="1154430"/>
            <a:ext cx="8463280" cy="4905375"/>
          </a:xfrm>
        </p:spPr>
        <p:txBody>
          <a:bodyPr/>
          <a:p>
            <a:pPr marL="123825" indent="0">
              <a:buClr>
                <a:srgbClr val="BBC000"/>
              </a:buClr>
              <a:buFont typeface="Wingdings" panose="05000000000000000000" charset="0"/>
              <a:buNone/>
            </a:pPr>
            <a:r>
              <a:rPr lang="en-US" altLang="ja-JP" sz="2400" b="0">
                <a:solidFill>
                  <a:schemeClr val="tx1"/>
                </a:solidFill>
              </a:rPr>
              <a:t> </a:t>
            </a:r>
            <a:endParaRPr lang="en-US" altLang="ja-JP" sz="2400" b="0">
              <a:solidFill>
                <a:schemeClr val="tx1"/>
              </a:solidFill>
            </a:endParaRPr>
          </a:p>
        </p:txBody>
      </p:sp>
      <p:sp>
        <p:nvSpPr>
          <p:cNvPr id="10" name="テキスト ボックス 34"/>
          <p:cNvSpPr txBox="1"/>
          <p:nvPr/>
        </p:nvSpPr>
        <p:spPr>
          <a:xfrm>
            <a:off x="3445510" y="2204085"/>
            <a:ext cx="565150" cy="368300"/>
          </a:xfrm>
          <a:prstGeom prst="rect">
            <a:avLst/>
          </a:prstGeom>
          <a:noFill/>
        </p:spPr>
        <p:txBody>
          <a:bodyPr wrap="square" rtlCol="0">
            <a:spAutoFit/>
          </a:bodyPr>
          <a:p>
            <a:pPr algn="ctr"/>
            <a:r>
              <a:rPr lang="ja-JP" altLang="en-US" sz="1800" dirty="0" smtClean="0"/>
              <a:t>・・・</a:t>
            </a:r>
            <a:endParaRPr lang="ja-JP" altLang="en-US" sz="1800" dirty="0" smtClean="0"/>
          </a:p>
        </p:txBody>
      </p:sp>
      <p:grpSp>
        <p:nvGrpSpPr>
          <p:cNvPr id="45" name="グループ化 44"/>
          <p:cNvGrpSpPr/>
          <p:nvPr/>
        </p:nvGrpSpPr>
        <p:grpSpPr>
          <a:xfrm>
            <a:off x="558165" y="1315085"/>
            <a:ext cx="2181860" cy="2144395"/>
            <a:chOff x="879" y="2083"/>
            <a:chExt cx="2944" cy="2916"/>
          </a:xfrm>
        </p:grpSpPr>
        <p:pic>
          <p:nvPicPr>
            <p:cNvPr id="5" name="Picture 4" descr="C:\Users\isago_000\Documents\EasyLibrary\BARBARA.bm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 y="2083"/>
              <a:ext cx="2944" cy="2917"/>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30"/>
            <p:cNvSpPr/>
            <p:nvPr/>
          </p:nvSpPr>
          <p:spPr>
            <a:xfrm>
              <a:off x="1184" y="4658"/>
              <a:ext cx="175" cy="177"/>
            </a:xfrm>
            <a:prstGeom prst="rect">
              <a:avLst/>
            </a:prstGeom>
            <a:noFill/>
            <a:ln w="28575">
              <a:solidFill>
                <a:srgbClr val="31A2AC"/>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sp>
          <p:nvSpPr>
            <p:cNvPr id="32" name="正方形/長方形 30"/>
            <p:cNvSpPr/>
            <p:nvPr/>
          </p:nvSpPr>
          <p:spPr>
            <a:xfrm>
              <a:off x="2121" y="3606"/>
              <a:ext cx="175" cy="177"/>
            </a:xfrm>
            <a:prstGeom prst="rect">
              <a:avLst/>
            </a:prstGeom>
            <a:noFill/>
            <a:ln w="28575">
              <a:solidFill>
                <a:srgbClr val="F55449"/>
              </a:solidFill>
            </a:ln>
            <a:effectLst/>
          </p:spPr>
          <p:style>
            <a:lnRef idx="1">
              <a:schemeClr val="accent2"/>
            </a:lnRef>
            <a:fillRef idx="2">
              <a:schemeClr val="accent2"/>
            </a:fillRef>
            <a:effectRef idx="1">
              <a:schemeClr val="accent2"/>
            </a:effectRef>
            <a:fontRef idx="minor">
              <a:schemeClr val="dk1"/>
            </a:fontRef>
          </p:style>
          <p:txBody>
            <a:bodyPr rtlCol="0" anchor="ctr"/>
            <a:p>
              <a:pPr algn="ctr"/>
              <a:endParaRPr lang="ja-JP" altLang="en-US"/>
            </a:p>
          </p:txBody>
        </p:sp>
      </p:grpSp>
      <p:pic>
        <p:nvPicPr>
          <p:cNvPr id="54" name="図 53"/>
          <p:cNvPicPr>
            <a:picLocks noChangeAspect="1"/>
          </p:cNvPicPr>
          <p:nvPr/>
        </p:nvPicPr>
        <p:blipFill>
          <a:blip r:embed="rId2"/>
          <a:srcRect l="-59" t="12624" r="89385" b="76363"/>
          <a:stretch>
            <a:fillRect/>
          </a:stretch>
        </p:blipFill>
        <p:spPr>
          <a:xfrm>
            <a:off x="4888865" y="2044065"/>
            <a:ext cx="647700" cy="670560"/>
          </a:xfrm>
          <a:prstGeom prst="rect">
            <a:avLst/>
          </a:prstGeom>
          <a:ln w="22225">
            <a:solidFill>
              <a:schemeClr val="tx1"/>
            </a:solidFill>
          </a:ln>
          <a:effectLst>
            <a:outerShdw blurRad="50800" dist="38100" dir="2700000" algn="tl" rotWithShape="0">
              <a:prstClr val="black">
                <a:alpha val="40000"/>
              </a:prstClr>
            </a:outerShdw>
          </a:effectLst>
        </p:spPr>
      </p:pic>
      <p:pic>
        <p:nvPicPr>
          <p:cNvPr id="38" name="図 53"/>
          <p:cNvPicPr>
            <a:picLocks noChangeAspect="1"/>
          </p:cNvPicPr>
          <p:nvPr/>
        </p:nvPicPr>
        <p:blipFill>
          <a:blip r:embed="rId2"/>
          <a:srcRect l="63357" t="37941" r="25472" b="51132"/>
          <a:stretch>
            <a:fillRect/>
          </a:stretch>
        </p:blipFill>
        <p:spPr>
          <a:xfrm>
            <a:off x="5974080" y="2061210"/>
            <a:ext cx="648335" cy="653415"/>
          </a:xfrm>
          <a:prstGeom prst="rect">
            <a:avLst/>
          </a:prstGeom>
          <a:ln w="22225">
            <a:solidFill>
              <a:schemeClr val="tx1"/>
            </a:solidFill>
          </a:ln>
          <a:effectLst>
            <a:outerShdw blurRad="50800" dist="38100" dir="2700000" algn="tl" rotWithShape="0">
              <a:prstClr val="black">
                <a:alpha val="40000"/>
              </a:prstClr>
            </a:outerShdw>
          </a:effectLst>
        </p:spPr>
      </p:pic>
      <p:sp>
        <p:nvSpPr>
          <p:cNvPr id="46" name="テキスト ボックス 34"/>
          <p:cNvSpPr txBox="1"/>
          <p:nvPr/>
        </p:nvSpPr>
        <p:spPr>
          <a:xfrm>
            <a:off x="2922905" y="1090295"/>
            <a:ext cx="5399405" cy="460375"/>
          </a:xfrm>
          <a:prstGeom prst="rect">
            <a:avLst/>
          </a:prstGeom>
          <a:noFill/>
        </p:spPr>
        <p:txBody>
          <a:bodyPr wrap="square" rtlCol="0">
            <a:spAutoFit/>
          </a:bodyPr>
          <a:p>
            <a:pPr marL="342900" indent="-342900" algn="ctr">
              <a:buClr>
                <a:srgbClr val="BBC000"/>
              </a:buClr>
              <a:buFont typeface="Wingdings" panose="05000000000000000000" charset="0"/>
              <a:buChar char="ü"/>
            </a:pPr>
            <a:r>
              <a:rPr lang="en-US" altLang="ja-JP" sz="2400" dirty="0"/>
              <a:t> </a:t>
            </a:r>
            <a:r>
              <a:rPr lang="ja-JP" altLang="en-US" sz="2400" dirty="0"/>
              <a:t>ある符号化レートで </a:t>
            </a:r>
            <a:r>
              <a:rPr lang="ja-JP" altLang="en-US" sz="2400" dirty="0">
                <a:solidFill>
                  <a:srgbClr val="F55449"/>
                </a:solidFill>
              </a:rPr>
              <a:t>重要基底 </a:t>
            </a:r>
            <a:r>
              <a:rPr lang="ja-JP" altLang="en-US" sz="2400" dirty="0"/>
              <a:t>と選出</a:t>
            </a:r>
            <a:endParaRPr lang="ja-JP" altLang="en-US" sz="2400" dirty="0"/>
          </a:p>
        </p:txBody>
      </p:sp>
      <p:grpSp>
        <p:nvGrpSpPr>
          <p:cNvPr id="34" name="グループ化 33"/>
          <p:cNvGrpSpPr/>
          <p:nvPr/>
        </p:nvGrpSpPr>
        <p:grpSpPr>
          <a:xfrm>
            <a:off x="743585" y="2714625"/>
            <a:ext cx="5554345" cy="3529330"/>
            <a:chOff x="1171" y="4275"/>
            <a:chExt cx="8747" cy="5558"/>
          </a:xfrm>
        </p:grpSpPr>
        <p:grpSp>
          <p:nvGrpSpPr>
            <p:cNvPr id="15" name="グループ化 14"/>
            <p:cNvGrpSpPr/>
            <p:nvPr/>
          </p:nvGrpSpPr>
          <p:grpSpPr>
            <a:xfrm>
              <a:off x="1171" y="6017"/>
              <a:ext cx="6175" cy="3816"/>
              <a:chOff x="1171" y="6017"/>
              <a:chExt cx="6175" cy="3816"/>
            </a:xfrm>
          </p:grpSpPr>
          <p:pic>
            <p:nvPicPr>
              <p:cNvPr id="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 y="6693"/>
                <a:ext cx="697" cy="737"/>
              </a:xfrm>
              <a:prstGeom prst="rect">
                <a:avLst/>
              </a:prstGeom>
              <a:noFill/>
              <a:ln w="28575">
                <a:solidFill>
                  <a:srgbClr val="31A2AC"/>
                </a:solidFill>
                <a:miter lim="800000"/>
                <a:headEnd/>
                <a:tailEnd/>
              </a:ln>
              <a:extLst>
                <a:ext uri="{909E8E84-426E-40DD-AFC4-6F175D3DCCD1}">
                  <a14:hiddenFill xmlns:a14="http://schemas.microsoft.com/office/drawing/2010/main">
                    <a:solidFill>
                      <a:schemeClr val="accent1"/>
                    </a:solidFill>
                  </a14:hiddenFill>
                </a:ext>
              </a:extLst>
            </p:spPr>
          </p:pic>
          <p:grpSp>
            <p:nvGrpSpPr>
              <p:cNvPr id="2" name="グループ化 1"/>
              <p:cNvGrpSpPr/>
              <p:nvPr/>
            </p:nvGrpSpPr>
            <p:grpSpPr>
              <a:xfrm rot="0">
                <a:off x="1171" y="6519"/>
                <a:ext cx="5994" cy="3315"/>
                <a:chOff x="3653" y="6722"/>
                <a:chExt cx="5994" cy="3315"/>
              </a:xfrm>
            </p:grpSpPr>
            <p:pic>
              <p:nvPicPr>
                <p:cNvPr id="53" name="図 52"/>
                <p:cNvPicPr>
                  <a:picLocks noChangeAspect="1"/>
                </p:cNvPicPr>
                <p:nvPr/>
              </p:nvPicPr>
              <p:blipFill>
                <a:blip r:embed="rId4"/>
                <a:stretch>
                  <a:fillRect/>
                </a:stretch>
              </p:blipFill>
              <p:spPr>
                <a:xfrm>
                  <a:off x="3653" y="6722"/>
                  <a:ext cx="5994" cy="3315"/>
                </a:xfrm>
                <a:prstGeom prst="rect">
                  <a:avLst/>
                </a:prstGeom>
                <a:ln w="15875">
                  <a:solidFill>
                    <a:schemeClr val="tx1"/>
                  </a:solidFill>
                </a:ln>
              </p:spPr>
            </p:pic>
            <p:pic>
              <p:nvPicPr>
                <p:cNvPr id="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31A2AC"/>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grpSp>
          <p:sp>
            <p:nvSpPr>
              <p:cNvPr id="39" name="テキスト ボックス 34"/>
              <p:cNvSpPr txBox="1"/>
              <p:nvPr/>
            </p:nvSpPr>
            <p:spPr>
              <a:xfrm>
                <a:off x="5742" y="6017"/>
                <a:ext cx="1604" cy="531"/>
              </a:xfrm>
              <a:prstGeom prst="rect">
                <a:avLst/>
              </a:prstGeom>
              <a:noFill/>
            </p:spPr>
            <p:txBody>
              <a:bodyPr wrap="square" rtlCol="0">
                <a:spAutoFit/>
              </a:bodyPr>
              <a:p>
                <a:pPr algn="ctr"/>
                <a:r>
                  <a:rPr lang="ja-JP" altLang="en-US" sz="1600" dirty="0"/>
                  <a:t>小領域 </a:t>
                </a:r>
                <a:r>
                  <a:rPr lang="en-US" altLang="ja-JP" sz="1600" dirty="0"/>
                  <a:t>A</a:t>
                </a:r>
                <a:endParaRPr lang="en-US" altLang="ja-JP" sz="1600" dirty="0"/>
              </a:p>
            </p:txBody>
          </p:sp>
          <p:sp>
            <p:nvSpPr>
              <p:cNvPr id="49" name="四角形 48"/>
              <p:cNvSpPr/>
              <p:nvPr/>
            </p:nvSpPr>
            <p:spPr>
              <a:xfrm>
                <a:off x="3862" y="6909"/>
                <a:ext cx="453" cy="144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0" name="四角形 49"/>
              <p:cNvSpPr/>
              <p:nvPr/>
            </p:nvSpPr>
            <p:spPr>
              <a:xfrm>
                <a:off x="5199" y="7630"/>
                <a:ext cx="453" cy="2074"/>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cxnSp>
          <p:nvCxnSpPr>
            <p:cNvPr id="20" name="直線コネクタ 19"/>
            <p:cNvCxnSpPr>
              <a:stCxn id="54" idx="2"/>
              <a:endCxn id="49" idx="0"/>
            </p:cNvCxnSpPr>
            <p:nvPr/>
          </p:nvCxnSpPr>
          <p:spPr>
            <a:xfrm flipH="1">
              <a:off x="4089" y="4275"/>
              <a:ext cx="4120" cy="263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38" idx="2"/>
              <a:endCxn id="50" idx="0"/>
            </p:cNvCxnSpPr>
            <p:nvPr/>
          </p:nvCxnSpPr>
          <p:spPr>
            <a:xfrm flipH="1">
              <a:off x="5426" y="4275"/>
              <a:ext cx="4493" cy="335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グループ化 34"/>
          <p:cNvGrpSpPr/>
          <p:nvPr/>
        </p:nvGrpSpPr>
        <p:grpSpPr>
          <a:xfrm>
            <a:off x="4829175" y="2714625"/>
            <a:ext cx="3938270" cy="3529330"/>
            <a:chOff x="7605" y="4275"/>
            <a:chExt cx="6202" cy="5558"/>
          </a:xfrm>
        </p:grpSpPr>
        <p:grpSp>
          <p:nvGrpSpPr>
            <p:cNvPr id="19" name="グループ化 18"/>
            <p:cNvGrpSpPr/>
            <p:nvPr/>
          </p:nvGrpSpPr>
          <p:grpSpPr>
            <a:xfrm>
              <a:off x="7605" y="6017"/>
              <a:ext cx="6202" cy="3816"/>
              <a:chOff x="7605" y="6017"/>
              <a:chExt cx="6202" cy="3816"/>
            </a:xfrm>
          </p:grpSpPr>
          <p:sp>
            <p:nvSpPr>
              <p:cNvPr id="40" name="テキスト ボックス 34"/>
              <p:cNvSpPr txBox="1"/>
              <p:nvPr/>
            </p:nvSpPr>
            <p:spPr>
              <a:xfrm>
                <a:off x="12203" y="6017"/>
                <a:ext cx="1604" cy="531"/>
              </a:xfrm>
              <a:prstGeom prst="rect">
                <a:avLst/>
              </a:prstGeom>
              <a:noFill/>
            </p:spPr>
            <p:txBody>
              <a:bodyPr wrap="square" rtlCol="0">
                <a:spAutoFit/>
              </a:bodyPr>
              <a:p>
                <a:pPr algn="ctr"/>
                <a:r>
                  <a:rPr lang="ja-JP" altLang="en-US" sz="1600" dirty="0"/>
                  <a:t>小領域 </a:t>
                </a:r>
                <a:r>
                  <a:rPr lang="en-US" altLang="ja-JP" sz="1600" dirty="0"/>
                  <a:t>B</a:t>
                </a:r>
                <a:endParaRPr lang="en-US" altLang="ja-JP" sz="1600" dirty="0"/>
              </a:p>
            </p:txBody>
          </p:sp>
          <p:grpSp>
            <p:nvGrpSpPr>
              <p:cNvPr id="42" name="グループ化 41"/>
              <p:cNvGrpSpPr/>
              <p:nvPr/>
            </p:nvGrpSpPr>
            <p:grpSpPr>
              <a:xfrm rot="0">
                <a:off x="7605" y="6519"/>
                <a:ext cx="5994" cy="3315"/>
                <a:chOff x="7618" y="6519"/>
                <a:chExt cx="5994" cy="3315"/>
              </a:xfrm>
            </p:grpSpPr>
            <p:grpSp>
              <p:nvGrpSpPr>
                <p:cNvPr id="31" name="グループ化 30"/>
                <p:cNvGrpSpPr/>
                <p:nvPr/>
              </p:nvGrpSpPr>
              <p:grpSpPr>
                <a:xfrm>
                  <a:off x="7618" y="6519"/>
                  <a:ext cx="5994" cy="3315"/>
                  <a:chOff x="7630" y="6519"/>
                  <a:chExt cx="5994" cy="3315"/>
                </a:xfrm>
              </p:grpSpPr>
              <p:grpSp>
                <p:nvGrpSpPr>
                  <p:cNvPr id="25" name="グループ化 24"/>
                  <p:cNvGrpSpPr/>
                  <p:nvPr/>
                </p:nvGrpSpPr>
                <p:grpSpPr>
                  <a:xfrm>
                    <a:off x="7630" y="6519"/>
                    <a:ext cx="5994" cy="3315"/>
                    <a:chOff x="7613" y="6519"/>
                    <a:chExt cx="5994" cy="3315"/>
                  </a:xfrm>
                </p:grpSpPr>
                <p:grpSp>
                  <p:nvGrpSpPr>
                    <p:cNvPr id="6" name="グループ化 5"/>
                    <p:cNvGrpSpPr/>
                    <p:nvPr/>
                  </p:nvGrpSpPr>
                  <p:grpSpPr>
                    <a:xfrm>
                      <a:off x="7613" y="6519"/>
                      <a:ext cx="5994" cy="3315"/>
                      <a:chOff x="3653" y="6722"/>
                      <a:chExt cx="5994" cy="3315"/>
                    </a:xfrm>
                  </p:grpSpPr>
                  <p:pic>
                    <p:nvPicPr>
                      <p:cNvPr id="7" name="図 52"/>
                      <p:cNvPicPr>
                        <a:picLocks noChangeAspect="1"/>
                      </p:cNvPicPr>
                      <p:nvPr/>
                    </p:nvPicPr>
                    <p:blipFill>
                      <a:blip r:embed="rId4"/>
                      <a:stretch>
                        <a:fillRect/>
                      </a:stretch>
                    </p:blipFill>
                    <p:spPr>
                      <a:xfrm>
                        <a:off x="3653" y="6722"/>
                        <a:ext cx="5994" cy="3315"/>
                      </a:xfrm>
                      <a:prstGeom prst="rect">
                        <a:avLst/>
                      </a:prstGeom>
                      <a:ln w="15875">
                        <a:solidFill>
                          <a:schemeClr val="tx1"/>
                        </a:solidFill>
                      </a:ln>
                    </p:spPr>
                  </p:pic>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80" y="6896"/>
                        <a:ext cx="697" cy="737"/>
                      </a:xfrm>
                      <a:prstGeom prst="rect">
                        <a:avLst/>
                      </a:prstGeom>
                      <a:noFill/>
                      <a:ln w="28575">
                        <a:solidFill>
                          <a:srgbClr val="F55449"/>
                        </a:solidFill>
                        <a:miter lim="800000"/>
                        <a:headEnd/>
                        <a:tailEnd/>
                      </a:ln>
                      <a:extLst>
                        <a:ext uri="{909E8E84-426E-40DD-AFC4-6F175D3DCCD1}">
                          <a14:hiddenFill xmlns:a14="http://schemas.microsoft.com/office/drawing/2010/main">
                            <a:solidFill>
                              <a:schemeClr val="accent1"/>
                            </a:solidFill>
                          </a14:hiddenFill>
                        </a:ext>
                      </a:extLst>
                    </p:spPr>
                  </p:pic>
                </p:grpSp>
                <p:sp>
                  <p:nvSpPr>
                    <p:cNvPr id="9" name="四角形 8"/>
                    <p:cNvSpPr/>
                    <p:nvPr/>
                  </p:nvSpPr>
                  <p:spPr>
                    <a:xfrm>
                      <a:off x="10191" y="6909"/>
                      <a:ext cx="510" cy="745"/>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7" name="四角形 16"/>
                    <p:cNvSpPr/>
                    <p:nvPr/>
                  </p:nvSpPr>
                  <p:spPr>
                    <a:xfrm>
                      <a:off x="11672" y="7804"/>
                      <a:ext cx="286" cy="1266"/>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18" name="四角形 17"/>
                    <p:cNvSpPr/>
                    <p:nvPr/>
                  </p:nvSpPr>
                  <p:spPr>
                    <a:xfrm>
                      <a:off x="10867" y="6584"/>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1" name="四角形 20"/>
                    <p:cNvSpPr/>
                    <p:nvPr/>
                  </p:nvSpPr>
                  <p:spPr>
                    <a:xfrm>
                      <a:off x="9502" y="6983"/>
                      <a:ext cx="149" cy="744"/>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pic>
                  <p:nvPicPr>
                    <p:cNvPr id="23" name="図形 22" descr="キャプチャ"/>
                    <p:cNvPicPr>
                      <a:picLocks noChangeAspect="1"/>
                    </p:cNvPicPr>
                    <p:nvPr/>
                  </p:nvPicPr>
                  <p:blipFill>
                    <a:blip r:embed="rId5"/>
                    <a:stretch>
                      <a:fillRect/>
                    </a:stretch>
                  </p:blipFill>
                  <p:spPr>
                    <a:xfrm>
                      <a:off x="11662" y="7873"/>
                      <a:ext cx="439" cy="470"/>
                    </a:xfrm>
                    <a:prstGeom prst="rect">
                      <a:avLst/>
                    </a:prstGeom>
                  </p:spPr>
                </p:pic>
                <p:sp>
                  <p:nvSpPr>
                    <p:cNvPr id="24" name="四角形 23"/>
                    <p:cNvSpPr/>
                    <p:nvPr/>
                  </p:nvSpPr>
                  <p:spPr>
                    <a:xfrm>
                      <a:off x="11497" y="8959"/>
                      <a:ext cx="769" cy="744"/>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26" name="図形 25" descr="キャプチャ"/>
                  <p:cNvPicPr>
                    <a:picLocks noChangeAspect="1"/>
                  </p:cNvPicPr>
                  <p:nvPr/>
                </p:nvPicPr>
                <p:blipFill>
                  <a:blip r:embed="rId6"/>
                  <a:stretch>
                    <a:fillRect/>
                  </a:stretch>
                </p:blipFill>
                <p:spPr>
                  <a:xfrm>
                    <a:off x="12118" y="8901"/>
                    <a:ext cx="477" cy="483"/>
                  </a:xfrm>
                  <a:prstGeom prst="rect">
                    <a:avLst/>
                  </a:prstGeom>
                </p:spPr>
              </p:pic>
              <p:sp>
                <p:nvSpPr>
                  <p:cNvPr id="27" name="四角形 26"/>
                  <p:cNvSpPr/>
                  <p:nvPr/>
                </p:nvSpPr>
                <p:spPr>
                  <a:xfrm>
                    <a:off x="12101" y="7873"/>
                    <a:ext cx="430" cy="470"/>
                  </a:xfrm>
                  <a:prstGeom prst="rect">
                    <a:avLst/>
                  </a:prstGeom>
                  <a:solidFill>
                    <a:schemeClr val="bg1"/>
                  </a:solidFill>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8" name="四角形 27"/>
                  <p:cNvSpPr/>
                  <p:nvPr/>
                </p:nvSpPr>
                <p:spPr>
                  <a:xfrm>
                    <a:off x="12101" y="7255"/>
                    <a:ext cx="430" cy="47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29" name="四角形 28"/>
                  <p:cNvSpPr/>
                  <p:nvPr/>
                </p:nvSpPr>
                <p:spPr>
                  <a:xfrm>
                    <a:off x="12264" y="7737"/>
                    <a:ext cx="154" cy="1143"/>
                  </a:xfrm>
                  <a:prstGeom prst="rect">
                    <a:avLst/>
                  </a:prstGeom>
                  <a:solidFill>
                    <a:schemeClr val="bg1">
                      <a:lumMod val="50000"/>
                    </a:schemeClr>
                  </a:solidFill>
                  <a:ln>
                    <a:no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pic>
              <p:nvPicPr>
                <p:cNvPr id="41" name="図形 40" descr="キャプチャ"/>
                <p:cNvPicPr>
                  <a:picLocks noChangeAspect="1"/>
                </p:cNvPicPr>
                <p:nvPr/>
              </p:nvPicPr>
              <p:blipFill>
                <a:blip r:embed="rId7"/>
                <a:stretch>
                  <a:fillRect/>
                </a:stretch>
              </p:blipFill>
              <p:spPr>
                <a:xfrm>
                  <a:off x="12745" y="6693"/>
                  <a:ext cx="697" cy="754"/>
                </a:xfrm>
                <a:prstGeom prst="rect">
                  <a:avLst/>
                </a:prstGeom>
                <a:ln w="25400">
                  <a:solidFill>
                    <a:srgbClr val="F55449"/>
                  </a:solidFill>
                </a:ln>
                <a:effectLst>
                  <a:outerShdw blurRad="50800" dist="38100" dir="2700000" algn="tl" rotWithShape="0">
                    <a:prstClr val="black">
                      <a:alpha val="40000"/>
                    </a:prstClr>
                  </a:outerShdw>
                </a:effectLst>
              </p:spPr>
            </p:pic>
          </p:grpSp>
          <p:sp>
            <p:nvSpPr>
              <p:cNvPr id="51" name="四角形 50"/>
              <p:cNvSpPr/>
              <p:nvPr/>
            </p:nvSpPr>
            <p:spPr>
              <a:xfrm>
                <a:off x="10299" y="7429"/>
                <a:ext cx="453" cy="1027"/>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sp>
            <p:nvSpPr>
              <p:cNvPr id="52" name="四角形 51"/>
              <p:cNvSpPr/>
              <p:nvPr/>
            </p:nvSpPr>
            <p:spPr>
              <a:xfrm>
                <a:off x="11653" y="7446"/>
                <a:ext cx="453" cy="1010"/>
              </a:xfrm>
              <a:prstGeom prst="rect">
                <a:avLst/>
              </a:prstGeom>
              <a:noFill/>
              <a:ln>
                <a:solidFill>
                  <a:srgbClr val="BBC000"/>
                </a:solidFill>
              </a:ln>
              <a:effectLst/>
            </p:spPr>
            <p:style>
              <a:lnRef idx="3">
                <a:schemeClr val="lt1"/>
              </a:lnRef>
              <a:fillRef idx="1">
                <a:schemeClr val="accent1"/>
              </a:fillRef>
              <a:effectRef idx="1">
                <a:schemeClr val="accent1"/>
              </a:effectRef>
              <a:fontRef idx="minor">
                <a:schemeClr val="lt1"/>
              </a:fontRef>
            </p:style>
            <p:txBody>
              <a:bodyPr/>
              <a:p>
                <a:endParaRPr lang="ja-JP" altLang="en-US"/>
              </a:p>
            </p:txBody>
          </p:sp>
        </p:grpSp>
        <p:cxnSp>
          <p:nvCxnSpPr>
            <p:cNvPr id="30" name="直線コネクタ 29"/>
            <p:cNvCxnSpPr>
              <a:stCxn id="54" idx="2"/>
              <a:endCxn id="51" idx="0"/>
            </p:cNvCxnSpPr>
            <p:nvPr/>
          </p:nvCxnSpPr>
          <p:spPr>
            <a:xfrm>
              <a:off x="8209" y="4275"/>
              <a:ext cx="2317" cy="315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endCxn id="52" idx="0"/>
            </p:cNvCxnSpPr>
            <p:nvPr/>
          </p:nvCxnSpPr>
          <p:spPr>
            <a:xfrm>
              <a:off x="9884" y="4287"/>
              <a:ext cx="1996" cy="315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テーマ3">
  <a:themeElements>
    <a:clrScheme name="ユーザー定義 7">
      <a:dk1>
        <a:srgbClr val="000000"/>
      </a:dk1>
      <a:lt1>
        <a:srgbClr val="FFFFFF"/>
      </a:lt1>
      <a:dk2>
        <a:srgbClr val="F55449"/>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3">
          <a:schemeClr val="lt1"/>
        </a:lnRef>
        <a:fillRef idx="1">
          <a:schemeClr val="accent1"/>
        </a:fillRef>
        <a:effectRef idx="1">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1329</Words>
  <Application>WPS Presentation</Application>
  <PresentationFormat>画面に合わせる (4:3)</PresentationFormat>
  <Paragraphs>256</Paragraphs>
  <Slides>15</Slides>
  <Notes>14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15</vt:i4>
      </vt:variant>
    </vt:vector>
  </HeadingPairs>
  <TitlesOfParts>
    <vt:vector size="35" baseType="lpstr">
      <vt:lpstr>Arial</vt:lpstr>
      <vt:lpstr>ＭＳ Ｐゴシック</vt:lpstr>
      <vt:lpstr>Wingdings</vt:lpstr>
      <vt:lpstr>Arial</vt:lpstr>
      <vt:lpstr>Arial Black</vt:lpstr>
      <vt:lpstr>Noto Sans Symbols</vt:lpstr>
      <vt:lpstr>Calibri</vt:lpstr>
      <vt:lpstr>メイリオ</vt:lpstr>
      <vt:lpstr>Wingdings</vt:lpstr>
      <vt:lpstr>Lucida Sans</vt:lpstr>
      <vt:lpstr>Tahoma</vt:lpstr>
      <vt:lpstr>Times New Roman</vt:lpstr>
      <vt:lpstr>ＭＳ ゴシック</vt:lpstr>
      <vt:lpstr>ＭＳ Ｐゴシック</vt:lpstr>
      <vt:lpstr>SimSun</vt:lpstr>
      <vt:lpstr>Microsoft YaHei</vt:lpstr>
      <vt:lpstr>Arial Unicode MS</vt:lpstr>
      <vt:lpstr>Segoe Print</vt:lpstr>
      <vt:lpstr>Lucida Sans Unicode</vt:lpstr>
      <vt:lpstr>テーマ3</vt:lpstr>
      <vt:lpstr>最適な基底選択による 独立成分分分析を用いた 静止画像符号化の性能改善</vt:lpstr>
      <vt:lpstr>目次</vt:lpstr>
      <vt:lpstr>研究背景</vt:lpstr>
      <vt:lpstr>離散コサイン変換（DCT）</vt:lpstr>
      <vt:lpstr>独立成分分析（ICA）</vt:lpstr>
      <vt:lpstr>先行研究 （川村2015，富樫 2019）</vt:lpstr>
      <vt:lpstr>先行研究の概要 （富樫 2019）</vt:lpstr>
      <vt:lpstr>先行研究の概要 （富樫 2019）</vt:lpstr>
      <vt:lpstr>先行研究の課題 </vt:lpstr>
      <vt:lpstr>先行研究の課題 </vt:lpstr>
      <vt:lpstr>先行研究の課題 </vt:lpstr>
      <vt:lpstr>研究の目的 </vt:lpstr>
      <vt:lpstr>重要基底の調査</vt:lpstr>
      <vt:lpstr>まとめ</vt:lpstr>
      <vt:lpstr>今後の取り組み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ソフトウェア設計実践論 システム提案書  ~大学と連携した学生のための課題管理アプリ~</dc:title>
  <dc:creator/>
  <cp:lastModifiedBy>yuuda</cp:lastModifiedBy>
  <cp:revision>646</cp:revision>
  <cp:lastPrinted>2019-11-19T08:05:00Z</cp:lastPrinted>
  <dcterms:created xsi:type="dcterms:W3CDTF">2020-07-20T11:19:00Z</dcterms:created>
  <dcterms:modified xsi:type="dcterms:W3CDTF">2020-07-26T15:08:01Z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1041-10.8.2.6709</vt:lpwstr>
  </property>
</Properties>
</file>