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4"/>
  </p:notesMasterIdLst>
  <p:handoutMasterIdLst>
    <p:handoutMasterId r:id="rId55"/>
  </p:handoutMasterIdLst>
  <p:sldIdLst>
    <p:sldId id="256" r:id="rId2"/>
    <p:sldId id="323" r:id="rId3"/>
    <p:sldId id="425" r:id="rId4"/>
    <p:sldId id="420" r:id="rId5"/>
    <p:sldId id="324" r:id="rId6"/>
    <p:sldId id="325" r:id="rId7"/>
    <p:sldId id="327" r:id="rId8"/>
    <p:sldId id="404" r:id="rId9"/>
    <p:sldId id="405" r:id="rId10"/>
    <p:sldId id="422" r:id="rId11"/>
    <p:sldId id="423" r:id="rId12"/>
    <p:sldId id="421" r:id="rId13"/>
    <p:sldId id="406" r:id="rId14"/>
    <p:sldId id="344" r:id="rId15"/>
    <p:sldId id="407" r:id="rId16"/>
    <p:sldId id="408" r:id="rId17"/>
    <p:sldId id="367" r:id="rId18"/>
    <p:sldId id="335" r:id="rId19"/>
    <p:sldId id="384" r:id="rId20"/>
    <p:sldId id="428" r:id="rId21"/>
    <p:sldId id="390" r:id="rId22"/>
    <p:sldId id="411" r:id="rId23"/>
    <p:sldId id="391" r:id="rId24"/>
    <p:sldId id="392" r:id="rId25"/>
    <p:sldId id="393" r:id="rId26"/>
    <p:sldId id="377" r:id="rId27"/>
    <p:sldId id="395" r:id="rId28"/>
    <p:sldId id="394" r:id="rId29"/>
    <p:sldId id="397" r:id="rId30"/>
    <p:sldId id="386" r:id="rId31"/>
    <p:sldId id="399" r:id="rId32"/>
    <p:sldId id="379" r:id="rId33"/>
    <p:sldId id="388" r:id="rId34"/>
    <p:sldId id="366" r:id="rId35"/>
    <p:sldId id="387" r:id="rId36"/>
    <p:sldId id="365" r:id="rId37"/>
    <p:sldId id="329" r:id="rId38"/>
    <p:sldId id="409" r:id="rId39"/>
    <p:sldId id="410" r:id="rId40"/>
    <p:sldId id="396" r:id="rId41"/>
    <p:sldId id="412" r:id="rId42"/>
    <p:sldId id="415" r:id="rId43"/>
    <p:sldId id="416" r:id="rId44"/>
    <p:sldId id="398" r:id="rId45"/>
    <p:sldId id="417" r:id="rId46"/>
    <p:sldId id="400" r:id="rId47"/>
    <p:sldId id="413" r:id="rId48"/>
    <p:sldId id="414" r:id="rId49"/>
    <p:sldId id="403" r:id="rId50"/>
    <p:sldId id="418" r:id="rId51"/>
    <p:sldId id="402" r:id="rId52"/>
    <p:sldId id="401" r:id="rId53"/>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181"/>
    <a:srgbClr val="8BC8E1"/>
    <a:srgbClr val="4F81BD"/>
    <a:srgbClr val="F68E38"/>
    <a:srgbClr val="8064A2"/>
    <a:srgbClr val="7F7F7F"/>
    <a:srgbClr val="FFFFFF"/>
    <a:srgbClr val="FF9999"/>
    <a:srgbClr val="5B9BD5"/>
    <a:srgbClr val="F0B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9B488-C867-43F3-BC5A-56ACFD2701BC}" v="3" dt="2021-12-06T08:45:27.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490" autoAdjust="0"/>
  </p:normalViewPr>
  <p:slideViewPr>
    <p:cSldViewPr snapToGrid="0">
      <p:cViewPr varScale="1">
        <p:scale>
          <a:sx n="103" d="100"/>
          <a:sy n="103" d="100"/>
        </p:scale>
        <p:origin x="636" y="1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507C2EBD-78C3-4F21-BAF6-143E81DC2840}"/>
    <pc:docChg chg="undo custSel addSld modSld">
      <pc:chgData name="中田 雄大" userId="62f770ad0d6c1cad" providerId="LiveId" clId="{507C2EBD-78C3-4F21-BAF6-143E81DC2840}" dt="2021-01-31T11:12:07.591" v="632" actId="404"/>
      <pc:docMkLst>
        <pc:docMk/>
      </pc:docMkLst>
      <pc:sldChg chg="modSp mod">
        <pc:chgData name="中田 雄大" userId="62f770ad0d6c1cad" providerId="LiveId" clId="{507C2EBD-78C3-4F21-BAF6-143E81DC2840}" dt="2021-01-31T10:31:34.332" v="265"/>
        <pc:sldMkLst>
          <pc:docMk/>
          <pc:sldMk cId="0" sldId="377"/>
        </pc:sldMkLst>
        <pc:spChg chg="mod">
          <ac:chgData name="中田 雄大" userId="62f770ad0d6c1cad" providerId="LiveId" clId="{507C2EBD-78C3-4F21-BAF6-143E81DC2840}" dt="2021-01-31T10:31:34.332" v="265"/>
          <ac:spMkLst>
            <pc:docMk/>
            <pc:sldMk cId="0" sldId="377"/>
            <ac:spMk id="2" creationId="{00000000-0000-0000-0000-000000000000}"/>
          </ac:spMkLst>
        </pc:spChg>
      </pc:sldChg>
      <pc:sldChg chg="addSp delSp modSp add mod modShow modNotesTx">
        <pc:chgData name="中田 雄大" userId="62f770ad0d6c1cad" providerId="LiveId" clId="{507C2EBD-78C3-4F21-BAF6-143E81DC2840}" dt="2021-01-31T11:12:07.591" v="632" actId="404"/>
        <pc:sldMkLst>
          <pc:docMk/>
          <pc:sldMk cId="4040161253" sldId="400"/>
        </pc:sldMkLst>
        <pc:spChg chg="mod">
          <ac:chgData name="中田 雄大" userId="62f770ad0d6c1cad" providerId="LiveId" clId="{507C2EBD-78C3-4F21-BAF6-143E81DC2840}" dt="2021-01-31T11:12:07.591" v="632" actId="404"/>
          <ac:spMkLst>
            <pc:docMk/>
            <pc:sldMk cId="4040161253" sldId="400"/>
            <ac:spMk id="2" creationId="{00000000-0000-0000-0000-000000000000}"/>
          </ac:spMkLst>
        </pc:spChg>
        <pc:spChg chg="add del mod">
          <ac:chgData name="中田 雄大" userId="62f770ad0d6c1cad" providerId="LiveId" clId="{507C2EBD-78C3-4F21-BAF6-143E81DC2840}" dt="2021-01-31T10:37:57.421" v="325" actId="478"/>
          <ac:spMkLst>
            <pc:docMk/>
            <pc:sldMk cId="4040161253" sldId="400"/>
            <ac:spMk id="10" creationId="{3AA5B5BC-C62E-4029-AA5C-6F859409D3F3}"/>
          </ac:spMkLst>
        </pc:spChg>
        <pc:spChg chg="del">
          <ac:chgData name="中田 雄大" userId="62f770ad0d6c1cad" providerId="LiveId" clId="{507C2EBD-78C3-4F21-BAF6-143E81DC2840}" dt="2021-01-31T08:47:11.194" v="12" actId="478"/>
          <ac:spMkLst>
            <pc:docMk/>
            <pc:sldMk cId="4040161253" sldId="400"/>
            <ac:spMk id="25" creationId="{B950AC04-57F6-BC48-A642-2FDD1AFA52AA}"/>
          </ac:spMkLst>
        </pc:spChg>
        <pc:spChg chg="add mod">
          <ac:chgData name="中田 雄大" userId="62f770ad0d6c1cad" providerId="LiveId" clId="{507C2EBD-78C3-4F21-BAF6-143E81DC2840}" dt="2021-01-31T11:09:44.725" v="624" actId="1076"/>
          <ac:spMkLst>
            <pc:docMk/>
            <pc:sldMk cId="4040161253" sldId="400"/>
            <ac:spMk id="31" creationId="{4F5FF7FD-6971-4C22-92D0-4F9BCC74ABA1}"/>
          </ac:spMkLst>
        </pc:spChg>
        <pc:spChg chg="add mod">
          <ac:chgData name="中田 雄大" userId="62f770ad0d6c1cad" providerId="LiveId" clId="{507C2EBD-78C3-4F21-BAF6-143E81DC2840}" dt="2021-01-31T11:09:44.725" v="624" actId="1076"/>
          <ac:spMkLst>
            <pc:docMk/>
            <pc:sldMk cId="4040161253" sldId="400"/>
            <ac:spMk id="34" creationId="{F2B7A604-37B0-4146-BA21-48ABB1021E5A}"/>
          </ac:spMkLst>
        </pc:spChg>
        <pc:spChg chg="add mod">
          <ac:chgData name="中田 雄大" userId="62f770ad0d6c1cad" providerId="LiveId" clId="{507C2EBD-78C3-4F21-BAF6-143E81DC2840}" dt="2021-01-31T11:09:44.725" v="624" actId="1076"/>
          <ac:spMkLst>
            <pc:docMk/>
            <pc:sldMk cId="4040161253" sldId="400"/>
            <ac:spMk id="35" creationId="{E327C4B9-FE2A-4C09-ACC0-9EAEA5364468}"/>
          </ac:spMkLst>
        </pc:spChg>
        <pc:spChg chg="add mod">
          <ac:chgData name="中田 雄大" userId="62f770ad0d6c1cad" providerId="LiveId" clId="{507C2EBD-78C3-4F21-BAF6-143E81DC2840}" dt="2021-01-31T11:09:44.725" v="624" actId="1076"/>
          <ac:spMkLst>
            <pc:docMk/>
            <pc:sldMk cId="4040161253" sldId="400"/>
            <ac:spMk id="36" creationId="{80F41F41-0539-4EF2-B80F-65EE0A5F0185}"/>
          </ac:spMkLst>
        </pc:spChg>
        <pc:spChg chg="add del mod">
          <ac:chgData name="中田 雄大" userId="62f770ad0d6c1cad" providerId="LiveId" clId="{507C2EBD-78C3-4F21-BAF6-143E81DC2840}" dt="2021-01-31T11:09:06.545" v="620" actId="478"/>
          <ac:spMkLst>
            <pc:docMk/>
            <pc:sldMk cId="4040161253" sldId="400"/>
            <ac:spMk id="44" creationId="{6A1754C9-F531-4B28-8D3A-AF7C8027DC8E}"/>
          </ac:spMkLst>
        </pc:spChg>
        <pc:spChg chg="add del mod">
          <ac:chgData name="中田 雄大" userId="62f770ad0d6c1cad" providerId="LiveId" clId="{507C2EBD-78C3-4F21-BAF6-143E81DC2840}" dt="2021-01-31T11:09:08.412" v="621" actId="478"/>
          <ac:spMkLst>
            <pc:docMk/>
            <pc:sldMk cId="4040161253" sldId="400"/>
            <ac:spMk id="45" creationId="{B5851FD7-03C3-4122-AA1C-AD5ACD46DFD5}"/>
          </ac:spMkLst>
        </pc:spChg>
        <pc:spChg chg="add mod">
          <ac:chgData name="中田 雄大" userId="62f770ad0d6c1cad" providerId="LiveId" clId="{507C2EBD-78C3-4F21-BAF6-143E81DC2840}" dt="2021-01-31T11:09:44.725" v="624" actId="1076"/>
          <ac:spMkLst>
            <pc:docMk/>
            <pc:sldMk cId="4040161253" sldId="400"/>
            <ac:spMk id="46" creationId="{695BBC7A-EB59-47EC-9313-02F48DC0C147}"/>
          </ac:spMkLst>
        </pc:spChg>
        <pc:spChg chg="add mod">
          <ac:chgData name="中田 雄大" userId="62f770ad0d6c1cad" providerId="LiveId" clId="{507C2EBD-78C3-4F21-BAF6-143E81DC2840}" dt="2021-01-31T11:09:44.725" v="624" actId="1076"/>
          <ac:spMkLst>
            <pc:docMk/>
            <pc:sldMk cId="4040161253" sldId="400"/>
            <ac:spMk id="47" creationId="{5E45AF8F-4F83-4182-BD49-57A8003BD977}"/>
          </ac:spMkLst>
        </pc:spChg>
        <pc:spChg chg="add mod">
          <ac:chgData name="中田 雄大" userId="62f770ad0d6c1cad" providerId="LiveId" clId="{507C2EBD-78C3-4F21-BAF6-143E81DC2840}" dt="2021-01-31T11:09:44.725" v="624" actId="1076"/>
          <ac:spMkLst>
            <pc:docMk/>
            <pc:sldMk cId="4040161253" sldId="400"/>
            <ac:spMk id="48" creationId="{E495266B-C9DF-4F76-AF05-E1AB5495AC84}"/>
          </ac:spMkLst>
        </pc:spChg>
        <pc:spChg chg="add mod">
          <ac:chgData name="中田 雄大" userId="62f770ad0d6c1cad" providerId="LiveId" clId="{507C2EBD-78C3-4F21-BAF6-143E81DC2840}" dt="2021-01-31T11:09:44.725" v="624" actId="1076"/>
          <ac:spMkLst>
            <pc:docMk/>
            <pc:sldMk cId="4040161253" sldId="400"/>
            <ac:spMk id="49" creationId="{A64FD82A-F0B4-4AB3-8964-5F1813C9A796}"/>
          </ac:spMkLst>
        </pc:spChg>
        <pc:spChg chg="add mod">
          <ac:chgData name="中田 雄大" userId="62f770ad0d6c1cad" providerId="LiveId" clId="{507C2EBD-78C3-4F21-BAF6-143E81DC2840}" dt="2021-01-31T11:09:44.725" v="624" actId="1076"/>
          <ac:spMkLst>
            <pc:docMk/>
            <pc:sldMk cId="4040161253" sldId="400"/>
            <ac:spMk id="50" creationId="{C4355891-1369-4A9A-B273-2EFB028AD625}"/>
          </ac:spMkLst>
        </pc:spChg>
        <pc:spChg chg="add mod">
          <ac:chgData name="中田 雄大" userId="62f770ad0d6c1cad" providerId="LiveId" clId="{507C2EBD-78C3-4F21-BAF6-143E81DC2840}" dt="2021-01-31T11:09:44.725" v="624" actId="1076"/>
          <ac:spMkLst>
            <pc:docMk/>
            <pc:sldMk cId="4040161253" sldId="400"/>
            <ac:spMk id="51" creationId="{D023A9BE-D5CB-4B21-922A-E5615D02A98E}"/>
          </ac:spMkLst>
        </pc:spChg>
        <pc:spChg chg="add mod">
          <ac:chgData name="中田 雄大" userId="62f770ad0d6c1cad" providerId="LiveId" clId="{507C2EBD-78C3-4F21-BAF6-143E81DC2840}" dt="2021-01-31T11:09:44.725" v="624" actId="1076"/>
          <ac:spMkLst>
            <pc:docMk/>
            <pc:sldMk cId="4040161253" sldId="400"/>
            <ac:spMk id="52" creationId="{41E763B0-5FDD-47D0-B076-B59E99F2A723}"/>
          </ac:spMkLst>
        </pc:spChg>
        <pc:spChg chg="add del mod">
          <ac:chgData name="中田 雄大" userId="62f770ad0d6c1cad" providerId="LiveId" clId="{507C2EBD-78C3-4F21-BAF6-143E81DC2840}" dt="2021-01-31T11:08:57.048" v="602" actId="478"/>
          <ac:spMkLst>
            <pc:docMk/>
            <pc:sldMk cId="4040161253" sldId="400"/>
            <ac:spMk id="53" creationId="{E0E534C0-0319-457D-B15D-50DA26B5E4E1}"/>
          </ac:spMkLst>
        </pc:spChg>
        <pc:grpChg chg="del">
          <ac:chgData name="中田 雄大" userId="62f770ad0d6c1cad" providerId="LiveId" clId="{507C2EBD-78C3-4F21-BAF6-143E81DC2840}" dt="2021-01-31T08:46:25.631" v="3" actId="478"/>
          <ac:grpSpMkLst>
            <pc:docMk/>
            <pc:sldMk cId="4040161253" sldId="400"/>
            <ac:grpSpMk id="3" creationId="{C5E88B40-C701-B148-8E7C-9FB006E0C51A}"/>
          </ac:grpSpMkLst>
        </pc:grpChg>
        <pc:picChg chg="add del mod modCrop">
          <ac:chgData name="中田 雄大" userId="62f770ad0d6c1cad" providerId="LiveId" clId="{507C2EBD-78C3-4F21-BAF6-143E81DC2840}" dt="2021-01-31T10:28:13.299" v="245" actId="478"/>
          <ac:picMkLst>
            <pc:docMk/>
            <pc:sldMk cId="4040161253" sldId="400"/>
            <ac:picMk id="6" creationId="{98B108DA-CB8B-45B2-8750-2D6D21E0DE5C}"/>
          </ac:picMkLst>
        </pc:picChg>
        <pc:picChg chg="add del mod">
          <ac:chgData name="中田 雄大" userId="62f770ad0d6c1cad" providerId="LiveId" clId="{507C2EBD-78C3-4F21-BAF6-143E81DC2840}" dt="2021-01-31T10:28:14.727" v="246" actId="478"/>
          <ac:picMkLst>
            <pc:docMk/>
            <pc:sldMk cId="4040161253" sldId="400"/>
            <ac:picMk id="8" creationId="{BF436E5F-E344-48B8-9E79-B9BB107A4AD1}"/>
          </ac:picMkLst>
        </pc:picChg>
        <pc:picChg chg="add del mod">
          <ac:chgData name="中田 雄大" userId="62f770ad0d6c1cad" providerId="LiveId" clId="{507C2EBD-78C3-4F21-BAF6-143E81DC2840}" dt="2021-01-31T10:32:20.166" v="278" actId="478"/>
          <ac:picMkLst>
            <pc:docMk/>
            <pc:sldMk cId="4040161253" sldId="400"/>
            <ac:picMk id="11" creationId="{4F28F3AE-DDD4-42FE-8B6A-6A8D49382198}"/>
          </ac:picMkLst>
        </pc:picChg>
        <pc:picChg chg="add del mod">
          <ac:chgData name="中田 雄大" userId="62f770ad0d6c1cad" providerId="LiveId" clId="{507C2EBD-78C3-4F21-BAF6-143E81DC2840}" dt="2021-01-31T10:32:21.074" v="279" actId="478"/>
          <ac:picMkLst>
            <pc:docMk/>
            <pc:sldMk cId="4040161253" sldId="400"/>
            <ac:picMk id="13" creationId="{0730CBA6-E3F4-49EF-B19C-BDF452F3C6F7}"/>
          </ac:picMkLst>
        </pc:picChg>
        <pc:picChg chg="add mod">
          <ac:chgData name="中田 雄大" userId="62f770ad0d6c1cad" providerId="LiveId" clId="{507C2EBD-78C3-4F21-BAF6-143E81DC2840}" dt="2021-01-31T11:09:44.725" v="624" actId="1076"/>
          <ac:picMkLst>
            <pc:docMk/>
            <pc:sldMk cId="4040161253" sldId="400"/>
            <ac:picMk id="15" creationId="{2BBFFA99-4343-4D3A-A546-F5DE67E3D6F4}"/>
          </ac:picMkLst>
        </pc:picChg>
        <pc:picChg chg="add mod">
          <ac:chgData name="中田 雄大" userId="62f770ad0d6c1cad" providerId="LiveId" clId="{507C2EBD-78C3-4F21-BAF6-143E81DC2840}" dt="2021-01-31T11:09:44.725" v="624" actId="1076"/>
          <ac:picMkLst>
            <pc:docMk/>
            <pc:sldMk cId="4040161253" sldId="400"/>
            <ac:picMk id="17" creationId="{2DF7272F-DA55-49AF-AF64-A47C4A7AB9DF}"/>
          </ac:picMkLst>
        </pc:picChg>
        <pc:picChg chg="add mod">
          <ac:chgData name="中田 雄大" userId="62f770ad0d6c1cad" providerId="LiveId" clId="{507C2EBD-78C3-4F21-BAF6-143E81DC2840}" dt="2021-01-31T11:09:44.725" v="624" actId="1076"/>
          <ac:picMkLst>
            <pc:docMk/>
            <pc:sldMk cId="4040161253" sldId="400"/>
            <ac:picMk id="19" creationId="{4BF04FCB-BE5D-4099-808A-0D9A534C92F2}"/>
          </ac:picMkLst>
        </pc:picChg>
        <pc:picChg chg="add mod">
          <ac:chgData name="中田 雄大" userId="62f770ad0d6c1cad" providerId="LiveId" clId="{507C2EBD-78C3-4F21-BAF6-143E81DC2840}" dt="2021-01-31T11:09:44.725" v="624" actId="1076"/>
          <ac:picMkLst>
            <pc:docMk/>
            <pc:sldMk cId="4040161253" sldId="400"/>
            <ac:picMk id="21" creationId="{3C76AF31-3764-4189-9A78-82B817B4E7CC}"/>
          </ac:picMkLst>
        </pc:picChg>
        <pc:picChg chg="add mod">
          <ac:chgData name="中田 雄大" userId="62f770ad0d6c1cad" providerId="LiveId" clId="{507C2EBD-78C3-4F21-BAF6-143E81DC2840}" dt="2021-01-31T11:09:44.725" v="624" actId="1076"/>
          <ac:picMkLst>
            <pc:docMk/>
            <pc:sldMk cId="4040161253" sldId="400"/>
            <ac:picMk id="23" creationId="{86A73BDA-748E-4F64-ACFE-93EC030B9FED}"/>
          </ac:picMkLst>
        </pc:picChg>
        <pc:picChg chg="add mod">
          <ac:chgData name="中田 雄大" userId="62f770ad0d6c1cad" providerId="LiveId" clId="{507C2EBD-78C3-4F21-BAF6-143E81DC2840}" dt="2021-01-31T11:09:44.725" v="624" actId="1076"/>
          <ac:picMkLst>
            <pc:docMk/>
            <pc:sldMk cId="4040161253" sldId="400"/>
            <ac:picMk id="26" creationId="{A5527CA2-0EF8-41AF-9B7C-F833995C4C74}"/>
          </ac:picMkLst>
        </pc:picChg>
        <pc:picChg chg="add mod">
          <ac:chgData name="中田 雄大" userId="62f770ad0d6c1cad" providerId="LiveId" clId="{507C2EBD-78C3-4F21-BAF6-143E81DC2840}" dt="2021-01-31T11:09:44.725" v="624" actId="1076"/>
          <ac:picMkLst>
            <pc:docMk/>
            <pc:sldMk cId="4040161253" sldId="400"/>
            <ac:picMk id="28" creationId="{FA02CA1C-31A5-496A-BC89-7D941CDA20EA}"/>
          </ac:picMkLst>
        </pc:picChg>
        <pc:picChg chg="add mod">
          <ac:chgData name="中田 雄大" userId="62f770ad0d6c1cad" providerId="LiveId" clId="{507C2EBD-78C3-4F21-BAF6-143E81DC2840}" dt="2021-01-31T11:09:44.725" v="624" actId="1076"/>
          <ac:picMkLst>
            <pc:docMk/>
            <pc:sldMk cId="4040161253" sldId="400"/>
            <ac:picMk id="30" creationId="{434FD840-B9B0-4233-BDD4-D7B0D6851DA6}"/>
          </ac:picMkLst>
        </pc:picChg>
        <pc:cxnChg chg="add del mod">
          <ac:chgData name="中田 雄大" userId="62f770ad0d6c1cad" providerId="LiveId" clId="{507C2EBD-78C3-4F21-BAF6-143E81DC2840}" dt="2021-01-31T11:03:08.945" v="424" actId="478"/>
          <ac:cxnSpMkLst>
            <pc:docMk/>
            <pc:sldMk cId="4040161253" sldId="400"/>
            <ac:cxnSpMk id="37" creationId="{1C87EA62-C89F-4FEF-8917-69804CE9C6B2}"/>
          </ac:cxnSpMkLst>
        </pc:cxnChg>
        <pc:cxnChg chg="add del mod">
          <ac:chgData name="中田 雄大" userId="62f770ad0d6c1cad" providerId="LiveId" clId="{507C2EBD-78C3-4F21-BAF6-143E81DC2840}" dt="2021-01-31T11:03:06.578" v="423" actId="478"/>
          <ac:cxnSpMkLst>
            <pc:docMk/>
            <pc:sldMk cId="4040161253" sldId="400"/>
            <ac:cxnSpMk id="41" creationId="{2A4BC4C0-685C-47FD-82F7-7D1C9CF98F72}"/>
          </ac:cxnSpMkLst>
        </pc:cxnChg>
      </pc:sldChg>
      <pc:sldChg chg="addSp delSp modSp add mod modNotesTx">
        <pc:chgData name="中田 雄大" userId="62f770ad0d6c1cad" providerId="LiveId" clId="{507C2EBD-78C3-4F21-BAF6-143E81DC2840}" dt="2021-01-31T08:56:11.293" v="223" actId="20577"/>
        <pc:sldMkLst>
          <pc:docMk/>
          <pc:sldMk cId="2685964390" sldId="401"/>
        </pc:sldMkLst>
        <pc:spChg chg="add mod">
          <ac:chgData name="中田 雄大" userId="62f770ad0d6c1cad" providerId="LiveId" clId="{507C2EBD-78C3-4F21-BAF6-143E81DC2840}" dt="2021-01-31T08:50:38.078" v="137" actId="20577"/>
          <ac:spMkLst>
            <pc:docMk/>
            <pc:sldMk cId="2685964390" sldId="401"/>
            <ac:spMk id="10" creationId="{F7C07306-4740-44EA-A0FC-24D3B23A4BA0}"/>
          </ac:spMkLst>
        </pc:spChg>
        <pc:spChg chg="del">
          <ac:chgData name="中田 雄大" userId="62f770ad0d6c1cad" providerId="LiveId" clId="{507C2EBD-78C3-4F21-BAF6-143E81DC2840}" dt="2021-01-31T08:49:05.710" v="88" actId="478"/>
          <ac:spMkLst>
            <pc:docMk/>
            <pc:sldMk cId="2685964390" sldId="401"/>
            <ac:spMk id="25" creationId="{B950AC04-57F6-BC48-A642-2FDD1AFA52AA}"/>
          </ac:spMkLst>
        </pc:spChg>
        <pc:grpChg chg="del">
          <ac:chgData name="中田 雄大" userId="62f770ad0d6c1cad" providerId="LiveId" clId="{507C2EBD-78C3-4F21-BAF6-143E81DC2840}" dt="2021-01-31T08:48:52.187" v="83" actId="478"/>
          <ac:grpSpMkLst>
            <pc:docMk/>
            <pc:sldMk cId="2685964390" sldId="401"/>
            <ac:grpSpMk id="3" creationId="{C5E88B40-C701-B148-8E7C-9FB006E0C51A}"/>
          </ac:grpSpMkLst>
        </pc:grpChg>
        <pc:picChg chg="add mod">
          <ac:chgData name="中田 雄大" userId="62f770ad0d6c1cad" providerId="LiveId" clId="{507C2EBD-78C3-4F21-BAF6-143E81DC2840}" dt="2021-01-31T08:49:32.687" v="94" actId="1076"/>
          <ac:picMkLst>
            <pc:docMk/>
            <pc:sldMk cId="2685964390" sldId="401"/>
            <ac:picMk id="6" creationId="{E81EE952-8B55-47E0-A58A-C8E1E5AE083B}"/>
          </ac:picMkLst>
        </pc:picChg>
        <pc:picChg chg="add mod">
          <ac:chgData name="中田 雄大" userId="62f770ad0d6c1cad" providerId="LiveId" clId="{507C2EBD-78C3-4F21-BAF6-143E81DC2840}" dt="2021-01-31T08:49:46.718" v="99" actId="1076"/>
          <ac:picMkLst>
            <pc:docMk/>
            <pc:sldMk cId="2685964390" sldId="401"/>
            <ac:picMk id="8" creationId="{E84699A8-4A23-442E-BD19-C6827D4658DD}"/>
          </ac:picMkLst>
        </pc:picChg>
      </pc:sldChg>
      <pc:sldChg chg="add">
        <pc:chgData name="中田 雄大" userId="62f770ad0d6c1cad" providerId="LiveId" clId="{507C2EBD-78C3-4F21-BAF6-143E81DC2840}" dt="2021-01-31T10:27:53.765" v="224"/>
        <pc:sldMkLst>
          <pc:docMk/>
          <pc:sldMk cId="2440176746" sldId="402"/>
        </pc:sldMkLst>
      </pc:sldChg>
    </pc:docChg>
  </pc:docChgLst>
  <pc:docChgLst>
    <pc:chgData name="中田 雄大" userId="62f770ad0d6c1cad" providerId="LiveId" clId="{8AB3F085-6703-4D96-8E4A-3BA73921EDC7}"/>
    <pc:docChg chg="modSld">
      <pc:chgData name="中田 雄大" userId="62f770ad0d6c1cad" providerId="LiveId" clId="{8AB3F085-6703-4D96-8E4A-3BA73921EDC7}" dt="2021-02-01T02:07:44.353" v="0"/>
      <pc:docMkLst>
        <pc:docMk/>
      </pc:docMkLst>
      <pc:sldChg chg="modAnim">
        <pc:chgData name="中田 雄大" userId="62f770ad0d6c1cad" providerId="LiveId" clId="{8AB3F085-6703-4D96-8E4A-3BA73921EDC7}" dt="2021-02-01T02:07:44.353" v="0"/>
        <pc:sldMkLst>
          <pc:docMk/>
          <pc:sldMk cId="1381838387" sldId="329"/>
        </pc:sldMkLst>
      </pc:sldChg>
    </pc:docChg>
  </pc:docChgLst>
  <pc:docChgLst>
    <pc:chgData name="中田 雄大" userId="62f770ad0d6c1cad" providerId="LiveId" clId="{C7155AB2-EE94-4766-BC59-4EB6D9C56366}"/>
    <pc:docChg chg="addSld modSld">
      <pc:chgData name="中田 雄大" userId="62f770ad0d6c1cad" providerId="LiveId" clId="{C7155AB2-EE94-4766-BC59-4EB6D9C56366}" dt="2021-06-27T06:00:56.626" v="13"/>
      <pc:docMkLst>
        <pc:docMk/>
      </pc:docMkLst>
      <pc:sldChg chg="addSp modSp mod">
        <pc:chgData name="中田 雄大" userId="62f770ad0d6c1cad" providerId="LiveId" clId="{C7155AB2-EE94-4766-BC59-4EB6D9C56366}" dt="2021-06-27T06:00:41.368" v="9"/>
        <pc:sldMkLst>
          <pc:docMk/>
          <pc:sldMk cId="1433929149" sldId="422"/>
        </pc:sldMkLst>
        <pc:spChg chg="mod">
          <ac:chgData name="中田 雄大" userId="62f770ad0d6c1cad" providerId="LiveId" clId="{C7155AB2-EE94-4766-BC59-4EB6D9C56366}" dt="2021-06-24T04:24:51.049" v="6" actId="20577"/>
          <ac:spMkLst>
            <pc:docMk/>
            <pc:sldMk cId="1433929149" sldId="422"/>
            <ac:spMk id="6" creationId="{3D2091A9-CBEC-4DEE-BCD3-1676C8FCDED2}"/>
          </ac:spMkLst>
        </pc:spChg>
        <pc:graphicFrameChg chg="add mod">
          <ac:chgData name="中田 雄大" userId="62f770ad0d6c1cad" providerId="LiveId" clId="{C7155AB2-EE94-4766-BC59-4EB6D9C56366}" dt="2021-06-27T06:00:41.368" v="9"/>
          <ac:graphicFrameMkLst>
            <pc:docMk/>
            <pc:sldMk cId="1433929149" sldId="422"/>
            <ac:graphicFrameMk id="8" creationId="{7B2CF2DF-2470-4895-B6C8-E85624A13B24}"/>
          </ac:graphicFrameMkLst>
        </pc:graphicFrameChg>
      </pc:sldChg>
      <pc:sldChg chg="addSp modSp mod">
        <pc:chgData name="中田 雄大" userId="62f770ad0d6c1cad" providerId="LiveId" clId="{C7155AB2-EE94-4766-BC59-4EB6D9C56366}" dt="2021-06-27T06:00:48.562" v="12"/>
        <pc:sldMkLst>
          <pc:docMk/>
          <pc:sldMk cId="1056660621" sldId="423"/>
        </pc:sldMkLst>
        <pc:graphicFrameChg chg="add mod">
          <ac:chgData name="中田 雄大" userId="62f770ad0d6c1cad" providerId="LiveId" clId="{C7155AB2-EE94-4766-BC59-4EB6D9C56366}" dt="2021-06-27T06:00:48.562" v="12"/>
          <ac:graphicFrameMkLst>
            <pc:docMk/>
            <pc:sldMk cId="1056660621" sldId="423"/>
            <ac:graphicFrameMk id="5" creationId="{7B2CF2DF-2470-4895-B6C8-E85624A13B24}"/>
          </ac:graphicFrameMkLst>
        </pc:graphicFrameChg>
      </pc:sldChg>
      <pc:sldChg chg="add">
        <pc:chgData name="中田 雄大" userId="62f770ad0d6c1cad" providerId="LiveId" clId="{C7155AB2-EE94-4766-BC59-4EB6D9C56366}" dt="2021-06-27T06:00:56.626" v="13"/>
        <pc:sldMkLst>
          <pc:docMk/>
          <pc:sldMk cId="186116695" sldId="428"/>
        </pc:sldMkLst>
      </pc:sldChg>
    </pc:docChg>
  </pc:docChgLst>
  <pc:docChgLst>
    <pc:chgData name="中田 雄大" userId="62f770ad0d6c1cad" providerId="LiveId" clId="{7FE3D718-5711-B44F-9E89-6D42A4EC488F}"/>
    <pc:docChg chg="undo custSel addSld delSld modSld sldOrd">
      <pc:chgData name="中田 雄大" userId="62f770ad0d6c1cad" providerId="LiveId" clId="{7FE3D718-5711-B44F-9E89-6D42A4EC488F}" dt="2021-02-03T07:34:47.741" v="8008" actId="1076"/>
      <pc:docMkLst>
        <pc:docMk/>
      </pc:docMkLst>
      <pc:sldChg chg="modNotesTx">
        <pc:chgData name="中田 雄大" userId="62f770ad0d6c1cad" providerId="LiveId" clId="{7FE3D718-5711-B44F-9E89-6D42A4EC488F}" dt="2021-02-02T05:13:35.825" v="1693" actId="20577"/>
        <pc:sldMkLst>
          <pc:docMk/>
          <pc:sldMk cId="0" sldId="322"/>
        </pc:sldMkLst>
      </pc:sldChg>
      <pc:sldChg chg="addSp delSp modSp mod">
        <pc:chgData name="中田 雄大" userId="62f770ad0d6c1cad" providerId="LiveId" clId="{7FE3D718-5711-B44F-9E89-6D42A4EC488F}" dt="2021-02-03T04:01:47.180" v="1745" actId="478"/>
        <pc:sldMkLst>
          <pc:docMk/>
          <pc:sldMk cId="0" sldId="327"/>
        </pc:sldMkLst>
        <pc:spChg chg="add del mod">
          <ac:chgData name="中田 雄大" userId="62f770ad0d6c1cad" providerId="LiveId" clId="{7FE3D718-5711-B44F-9E89-6D42A4EC488F}" dt="2021-02-03T04:01:47.180" v="1745" actId="478"/>
          <ac:spMkLst>
            <pc:docMk/>
            <pc:sldMk cId="0" sldId="327"/>
            <ac:spMk id="5" creationId="{22FF3BB2-30E4-994F-8A4C-F05F2FD7EE09}"/>
          </ac:spMkLst>
        </pc:spChg>
      </pc:sldChg>
      <pc:sldChg chg="add">
        <pc:chgData name="中田 雄大" userId="62f770ad0d6c1cad" providerId="LiveId" clId="{7FE3D718-5711-B44F-9E89-6D42A4EC488F}" dt="2021-02-03T07:29:59.714" v="7940"/>
        <pc:sldMkLst>
          <pc:docMk/>
          <pc:sldMk cId="1381838387" sldId="329"/>
        </pc:sldMkLst>
        <pc:spChg chg="mod">
          <ac:chgData name="中田 雄大" userId="62f770ad0d6c1cad" providerId="LiveId" clId="{7FE3D718-5711-B44F-9E89-6D42A4EC488F}" dt="2021-02-03T05:19:15.015" v="4144" actId="20577"/>
          <ac:spMkLst>
            <pc:docMk/>
            <pc:sldMk cId="1381838387" sldId="329"/>
            <ac:spMk id="2" creationId="{00000000-0000-0000-0000-000000000000}"/>
          </ac:spMkLst>
        </pc:spChg>
      </pc:sldChg>
      <pc:sldChg chg="modSp mod">
        <pc:chgData name="中田 雄大" userId="62f770ad0d6c1cad" providerId="LiveId" clId="{7FE3D718-5711-B44F-9E89-6D42A4EC488F}" dt="2021-02-03T06:54:35.472" v="6850" actId="20577"/>
        <pc:sldMkLst>
          <pc:docMk/>
          <pc:sldMk cId="0" sldId="335"/>
        </pc:sldMkLst>
        <pc:spChg chg="mod">
          <ac:chgData name="中田 雄大" userId="62f770ad0d6c1cad" providerId="LiveId" clId="{7FE3D718-5711-B44F-9E89-6D42A4EC488F}" dt="2021-02-03T06:54:35.472" v="6850" actId="20577"/>
          <ac:spMkLst>
            <pc:docMk/>
            <pc:sldMk cId="0" sldId="335"/>
            <ac:spMk id="6" creationId="{00000000-0000-0000-0000-000000000000}"/>
          </ac:spMkLst>
        </pc:spChg>
      </pc:sldChg>
      <pc:sldChg chg="del modNotesTx">
        <pc:chgData name="中田 雄大" userId="62f770ad0d6c1cad" providerId="LiveId" clId="{7FE3D718-5711-B44F-9E89-6D42A4EC488F}" dt="2021-02-03T05:18:35.507" v="4092" actId="2696"/>
        <pc:sldMkLst>
          <pc:docMk/>
          <pc:sldMk cId="1172933833" sldId="344"/>
        </pc:sldMkLst>
      </pc:sldChg>
      <pc:sldChg chg="addSp delSp modSp add mod">
        <pc:chgData name="中田 雄大" userId="62f770ad0d6c1cad" providerId="LiveId" clId="{7FE3D718-5711-B44F-9E89-6D42A4EC488F}" dt="2021-02-03T06:37:13.912" v="6369" actId="1076"/>
        <pc:sldMkLst>
          <pc:docMk/>
          <pc:sldMk cId="1675846771" sldId="344"/>
        </pc:sldMkLst>
        <pc:spChg chg="add del mod">
          <ac:chgData name="中田 雄大" userId="62f770ad0d6c1cad" providerId="LiveId" clId="{7FE3D718-5711-B44F-9E89-6D42A4EC488F}" dt="2021-02-03T06:35:49.468" v="6349" actId="478"/>
          <ac:spMkLst>
            <pc:docMk/>
            <pc:sldMk cId="1675846771" sldId="344"/>
            <ac:spMk id="40" creationId="{FA209899-DAE3-5A42-B9DD-C30BB6CD4C3F}"/>
          </ac:spMkLst>
        </pc:spChg>
        <pc:spChg chg="add del mod">
          <ac:chgData name="中田 雄大" userId="62f770ad0d6c1cad" providerId="LiveId" clId="{7FE3D718-5711-B44F-9E89-6D42A4EC488F}" dt="2021-02-03T06:35:51.785" v="6350" actId="478"/>
          <ac:spMkLst>
            <pc:docMk/>
            <pc:sldMk cId="1675846771" sldId="344"/>
            <ac:spMk id="41" creationId="{1DB2B15B-C268-F64C-AAC4-26682F638D35}"/>
          </ac:spMkLst>
        </pc:spChg>
        <pc:spChg chg="mod">
          <ac:chgData name="中田 雄大" userId="62f770ad0d6c1cad" providerId="LiveId" clId="{7FE3D718-5711-B44F-9E89-6D42A4EC488F}" dt="2021-02-03T05:19:04.764" v="4142" actId="20577"/>
          <ac:spMkLst>
            <pc:docMk/>
            <pc:sldMk cId="1675846771" sldId="344"/>
            <ac:spMk id="42" creationId="{13DF4133-D7F2-604F-9EE4-5F47C0361848}"/>
          </ac:spMkLst>
        </pc:spChg>
        <pc:spChg chg="add mod">
          <ac:chgData name="中田 雄大" userId="62f770ad0d6c1cad" providerId="LiveId" clId="{7FE3D718-5711-B44F-9E89-6D42A4EC488F}" dt="2021-02-03T06:37:13.912" v="6369" actId="1076"/>
          <ac:spMkLst>
            <pc:docMk/>
            <pc:sldMk cId="1675846771" sldId="344"/>
            <ac:spMk id="49" creationId="{AE5F9260-B3C1-5243-B5FE-8DB635EC833D}"/>
          </ac:spMkLst>
        </pc:spChg>
        <pc:spChg chg="add mod">
          <ac:chgData name="中田 雄大" userId="62f770ad0d6c1cad" providerId="LiveId" clId="{7FE3D718-5711-B44F-9E89-6D42A4EC488F}" dt="2021-02-03T06:37:00.882" v="6367" actId="1076"/>
          <ac:spMkLst>
            <pc:docMk/>
            <pc:sldMk cId="1675846771" sldId="344"/>
            <ac:spMk id="50" creationId="{DD7EC9FA-5BF7-7745-824A-7CAF4813A6B2}"/>
          </ac:spMkLst>
        </pc:spChg>
        <pc:spChg chg="mod">
          <ac:chgData name="中田 雄大" userId="62f770ad0d6c1cad" providerId="LiveId" clId="{7FE3D718-5711-B44F-9E89-6D42A4EC488F}" dt="2021-02-03T06:37:08.543" v="6368" actId="14100"/>
          <ac:spMkLst>
            <pc:docMk/>
            <pc:sldMk cId="1675846771" sldId="344"/>
            <ac:spMk id="64" creationId="{74D62EB9-AAE8-8F47-B724-A8A091637FDE}"/>
          </ac:spMkLst>
        </pc:spChg>
        <pc:spChg chg="mod">
          <ac:chgData name="中田 雄大" userId="62f770ad0d6c1cad" providerId="LiveId" clId="{7FE3D718-5711-B44F-9E89-6D42A4EC488F}" dt="2021-02-03T06:36:40.641" v="6363" actId="1076"/>
          <ac:spMkLst>
            <pc:docMk/>
            <pc:sldMk cId="1675846771" sldId="344"/>
            <ac:spMk id="67" creationId="{17BB835D-FFE9-E741-85BA-C6B348C9F86A}"/>
          </ac:spMkLst>
        </pc:spChg>
      </pc:sldChg>
      <pc:sldChg chg="del mod modShow modNotesTx">
        <pc:chgData name="中田 雄大" userId="62f770ad0d6c1cad" providerId="LiveId" clId="{7FE3D718-5711-B44F-9E89-6D42A4EC488F}" dt="2021-02-03T07:29:22.316" v="7937" actId="2696"/>
        <pc:sldMkLst>
          <pc:docMk/>
          <pc:sldMk cId="477095545" sldId="365"/>
        </pc:sldMkLst>
      </pc:sldChg>
      <pc:sldChg chg="add">
        <pc:chgData name="中田 雄大" userId="62f770ad0d6c1cad" providerId="LiveId" clId="{7FE3D718-5711-B44F-9E89-6D42A4EC488F}" dt="2021-02-03T07:29:05.564" v="7934"/>
        <pc:sldMkLst>
          <pc:docMk/>
          <pc:sldMk cId="2775603045" sldId="366"/>
        </pc:sldMkLst>
      </pc:sldChg>
      <pc:sldChg chg="addSp delSp modSp mod modAnim modNotesTx">
        <pc:chgData name="中田 雄大" userId="62f770ad0d6c1cad" providerId="LiveId" clId="{7FE3D718-5711-B44F-9E89-6D42A4EC488F}" dt="2021-02-03T06:33:44.059" v="6341" actId="207"/>
        <pc:sldMkLst>
          <pc:docMk/>
          <pc:sldMk cId="0" sldId="367"/>
        </pc:sldMkLst>
        <pc:spChg chg="add mod">
          <ac:chgData name="中田 雄大" userId="62f770ad0d6c1cad" providerId="LiveId" clId="{7FE3D718-5711-B44F-9E89-6D42A4EC488F}" dt="2021-02-03T06:25:01.522" v="6086" actId="692"/>
          <ac:spMkLst>
            <pc:docMk/>
            <pc:sldMk cId="0" sldId="367"/>
            <ac:spMk id="3" creationId="{16289B8F-B51E-5F4D-8C5B-4667379D839A}"/>
          </ac:spMkLst>
        </pc:spChg>
        <pc:spChg chg="add mod">
          <ac:chgData name="中田 雄大" userId="62f770ad0d6c1cad" providerId="LiveId" clId="{7FE3D718-5711-B44F-9E89-6D42A4EC488F}" dt="2021-02-03T06:24:49.885" v="6079" actId="164"/>
          <ac:spMkLst>
            <pc:docMk/>
            <pc:sldMk cId="0" sldId="367"/>
            <ac:spMk id="5" creationId="{A4CDA2A8-EEFD-EC4C-87A9-34B11E87EE47}"/>
          </ac:spMkLst>
        </pc:spChg>
        <pc:spChg chg="add mod">
          <ac:chgData name="中田 雄大" userId="62f770ad0d6c1cad" providerId="LiveId" clId="{7FE3D718-5711-B44F-9E89-6D42A4EC488F}" dt="2021-02-03T06:08:33.018" v="5747" actId="5793"/>
          <ac:spMkLst>
            <pc:docMk/>
            <pc:sldMk cId="0" sldId="367"/>
            <ac:spMk id="7" creationId="{22A69347-F6F8-9B49-9158-8175CA523CC6}"/>
          </ac:spMkLst>
        </pc:spChg>
        <pc:spChg chg="add mod">
          <ac:chgData name="中田 雄大" userId="62f770ad0d6c1cad" providerId="LiveId" clId="{7FE3D718-5711-B44F-9E89-6D42A4EC488F}" dt="2021-02-03T06:11:35.753" v="5813" actId="1076"/>
          <ac:spMkLst>
            <pc:docMk/>
            <pc:sldMk cId="0" sldId="367"/>
            <ac:spMk id="8" creationId="{43FFCE80-6E5C-1044-AAFB-9529B3273950}"/>
          </ac:spMkLst>
        </pc:spChg>
        <pc:spChg chg="add mod">
          <ac:chgData name="中田 雄大" userId="62f770ad0d6c1cad" providerId="LiveId" clId="{7FE3D718-5711-B44F-9E89-6D42A4EC488F}" dt="2021-02-03T06:19:27.893" v="6060" actId="1076"/>
          <ac:spMkLst>
            <pc:docMk/>
            <pc:sldMk cId="0" sldId="367"/>
            <ac:spMk id="9" creationId="{9EB637B4-8596-464A-AB65-220650A657E8}"/>
          </ac:spMkLst>
        </pc:spChg>
        <pc:spChg chg="add mod">
          <ac:chgData name="中田 雄大" userId="62f770ad0d6c1cad" providerId="LiveId" clId="{7FE3D718-5711-B44F-9E89-6D42A4EC488F}" dt="2021-02-03T06:16:48.355" v="6027" actId="1076"/>
          <ac:spMkLst>
            <pc:docMk/>
            <pc:sldMk cId="0" sldId="367"/>
            <ac:spMk id="10" creationId="{9239001D-2829-854A-AB18-E4990D4012A0}"/>
          </ac:spMkLst>
        </pc:spChg>
        <pc:spChg chg="add mod">
          <ac:chgData name="中田 雄大" userId="62f770ad0d6c1cad" providerId="LiveId" clId="{7FE3D718-5711-B44F-9E89-6D42A4EC488F}" dt="2021-02-03T06:19:31.419" v="6061" actId="1076"/>
          <ac:spMkLst>
            <pc:docMk/>
            <pc:sldMk cId="0" sldId="367"/>
            <ac:spMk id="11" creationId="{1DCD4AE9-E8E6-6A43-AA7D-572146674481}"/>
          </ac:spMkLst>
        </pc:spChg>
        <pc:spChg chg="del">
          <ac:chgData name="中田 雄大" userId="62f770ad0d6c1cad" providerId="LiveId" clId="{7FE3D718-5711-B44F-9E89-6D42A4EC488F}" dt="2021-02-03T06:07:12.848" v="5696" actId="478"/>
          <ac:spMkLst>
            <pc:docMk/>
            <pc:sldMk cId="0" sldId="367"/>
            <ac:spMk id="12" creationId="{00000000-0000-0000-0000-000000000000}"/>
          </ac:spMkLst>
        </pc:spChg>
        <pc:spChg chg="del">
          <ac:chgData name="中田 雄大" userId="62f770ad0d6c1cad" providerId="LiveId" clId="{7FE3D718-5711-B44F-9E89-6D42A4EC488F}" dt="2021-02-03T06:07:15.961" v="5697" actId="478"/>
          <ac:spMkLst>
            <pc:docMk/>
            <pc:sldMk cId="0" sldId="367"/>
            <ac:spMk id="13" creationId="{00000000-0000-0000-0000-000000000000}"/>
          </ac:spMkLst>
        </pc:spChg>
        <pc:spChg chg="add mod">
          <ac:chgData name="中田 雄大" userId="62f770ad0d6c1cad" providerId="LiveId" clId="{7FE3D718-5711-B44F-9E89-6D42A4EC488F}" dt="2021-02-03T06:33:44.059" v="6341" actId="207"/>
          <ac:spMkLst>
            <pc:docMk/>
            <pc:sldMk cId="0" sldId="367"/>
            <ac:spMk id="14" creationId="{6ED7BC29-DE7A-2440-B148-1173E721703A}"/>
          </ac:spMkLst>
        </pc:spChg>
        <pc:spChg chg="del mod">
          <ac:chgData name="中田 雄大" userId="62f770ad0d6c1cad" providerId="LiveId" clId="{7FE3D718-5711-B44F-9E89-6D42A4EC488F}" dt="2021-02-03T06:09:19.150" v="5757"/>
          <ac:spMkLst>
            <pc:docMk/>
            <pc:sldMk cId="0" sldId="367"/>
            <ac:spMk id="15" creationId="{00000000-0000-0000-0000-000000000000}"/>
          </ac:spMkLst>
        </pc:spChg>
        <pc:spChg chg="add mod">
          <ac:chgData name="中田 雄大" userId="62f770ad0d6c1cad" providerId="LiveId" clId="{7FE3D718-5711-B44F-9E89-6D42A4EC488F}" dt="2021-02-03T06:33:21.097" v="6335" actId="1076"/>
          <ac:spMkLst>
            <pc:docMk/>
            <pc:sldMk cId="0" sldId="367"/>
            <ac:spMk id="16" creationId="{17FD2BFF-4AB0-9840-AF0C-A2023E9699C2}"/>
          </ac:spMkLst>
        </pc:spChg>
        <pc:spChg chg="add del mod">
          <ac:chgData name="中田 雄大" userId="62f770ad0d6c1cad" providerId="LiveId" clId="{7FE3D718-5711-B44F-9E89-6D42A4EC488F}" dt="2021-02-03T06:24:22.468" v="6072" actId="478"/>
          <ac:spMkLst>
            <pc:docMk/>
            <pc:sldMk cId="0" sldId="367"/>
            <ac:spMk id="17" creationId="{6A426D51-A6F8-1D42-B455-7269D6B8A5F5}"/>
          </ac:spMkLst>
        </pc:spChg>
        <pc:spChg chg="add mod">
          <ac:chgData name="中田 雄大" userId="62f770ad0d6c1cad" providerId="LiveId" clId="{7FE3D718-5711-B44F-9E89-6D42A4EC488F}" dt="2021-02-03T06:25:44.378" v="6101" actId="1076"/>
          <ac:spMkLst>
            <pc:docMk/>
            <pc:sldMk cId="0" sldId="367"/>
            <ac:spMk id="18" creationId="{D54D1CB9-D01B-D547-AE77-380B4077DD77}"/>
          </ac:spMkLst>
        </pc:spChg>
        <pc:spChg chg="mod">
          <ac:chgData name="中田 雄大" userId="62f770ad0d6c1cad" providerId="LiveId" clId="{7FE3D718-5711-B44F-9E89-6D42A4EC488F}" dt="2021-02-03T06:25:52.508" v="6102"/>
          <ac:spMkLst>
            <pc:docMk/>
            <pc:sldMk cId="0" sldId="367"/>
            <ac:spMk id="20" creationId="{5753A655-6273-A146-B3D9-5077801A547A}"/>
          </ac:spMkLst>
        </pc:spChg>
        <pc:spChg chg="mod">
          <ac:chgData name="中田 雄大" userId="62f770ad0d6c1cad" providerId="LiveId" clId="{7FE3D718-5711-B44F-9E89-6D42A4EC488F}" dt="2021-02-03T06:25:52.508" v="6102"/>
          <ac:spMkLst>
            <pc:docMk/>
            <pc:sldMk cId="0" sldId="367"/>
            <ac:spMk id="21" creationId="{06B64305-2498-224B-884A-F9B5E86EAF0F}"/>
          </ac:spMkLst>
        </pc:spChg>
        <pc:spChg chg="add mod">
          <ac:chgData name="中田 雄大" userId="62f770ad0d6c1cad" providerId="LiveId" clId="{7FE3D718-5711-B44F-9E89-6D42A4EC488F}" dt="2021-02-03T06:25:57.540" v="6103" actId="1076"/>
          <ac:spMkLst>
            <pc:docMk/>
            <pc:sldMk cId="0" sldId="367"/>
            <ac:spMk id="22" creationId="{54FE8418-70BE-654D-9A88-E6950729113B}"/>
          </ac:spMkLst>
        </pc:spChg>
        <pc:spChg chg="add mod">
          <ac:chgData name="中田 雄大" userId="62f770ad0d6c1cad" providerId="LiveId" clId="{7FE3D718-5711-B44F-9E89-6D42A4EC488F}" dt="2021-02-03T06:33:31.155" v="6339" actId="1036"/>
          <ac:spMkLst>
            <pc:docMk/>
            <pc:sldMk cId="0" sldId="367"/>
            <ac:spMk id="23" creationId="{86CF7E82-8642-094F-8122-569E007CBE63}"/>
          </ac:spMkLst>
        </pc:spChg>
        <pc:grpChg chg="add mod">
          <ac:chgData name="中田 雄大" userId="62f770ad0d6c1cad" providerId="LiveId" clId="{7FE3D718-5711-B44F-9E89-6D42A4EC488F}" dt="2021-02-03T06:25:18.820" v="6089" actId="1076"/>
          <ac:grpSpMkLst>
            <pc:docMk/>
            <pc:sldMk cId="0" sldId="367"/>
            <ac:grpSpMk id="6" creationId="{B209C371-D36A-124E-83F3-FC87B68A0266}"/>
          </ac:grpSpMkLst>
        </pc:grpChg>
        <pc:grpChg chg="add mod">
          <ac:chgData name="中田 雄大" userId="62f770ad0d6c1cad" providerId="LiveId" clId="{7FE3D718-5711-B44F-9E89-6D42A4EC488F}" dt="2021-02-03T06:26:02.393" v="6104" actId="167"/>
          <ac:grpSpMkLst>
            <pc:docMk/>
            <pc:sldMk cId="0" sldId="367"/>
            <ac:grpSpMk id="19" creationId="{DCFE7A71-8465-004E-A1BF-1B8CCF6F48EA}"/>
          </ac:grpSpMkLst>
        </pc:grpChg>
      </pc:sldChg>
      <pc:sldChg chg="addSp delSp modSp mod">
        <pc:chgData name="中田 雄大" userId="62f770ad0d6c1cad" providerId="LiveId" clId="{7FE3D718-5711-B44F-9E89-6D42A4EC488F}" dt="2021-02-03T06:38:01.178" v="6379" actId="20577"/>
        <pc:sldMkLst>
          <pc:docMk/>
          <pc:sldMk cId="0" sldId="384"/>
        </pc:sldMkLst>
        <pc:spChg chg="add del mod">
          <ac:chgData name="中田 雄大" userId="62f770ad0d6c1cad" providerId="LiveId" clId="{7FE3D718-5711-B44F-9E89-6D42A4EC488F}" dt="2021-02-03T06:37:38.018" v="6371" actId="478"/>
          <ac:spMkLst>
            <pc:docMk/>
            <pc:sldMk cId="0" sldId="384"/>
            <ac:spMk id="2" creationId="{78B830B1-7B54-7A4C-8281-228EDA26CF72}"/>
          </ac:spMkLst>
        </pc:spChg>
        <pc:spChg chg="add mod">
          <ac:chgData name="中田 雄大" userId="62f770ad0d6c1cad" providerId="LiveId" clId="{7FE3D718-5711-B44F-9E89-6D42A4EC488F}" dt="2021-02-03T06:37:44.118" v="6373" actId="1076"/>
          <ac:spMkLst>
            <pc:docMk/>
            <pc:sldMk cId="0" sldId="384"/>
            <ac:spMk id="53" creationId="{7A009DE4-5EE4-AC4F-8F24-40C48DAC9D15}"/>
          </ac:spMkLst>
        </pc:spChg>
        <pc:spChg chg="add mod">
          <ac:chgData name="中田 雄大" userId="62f770ad0d6c1cad" providerId="LiveId" clId="{7FE3D718-5711-B44F-9E89-6D42A4EC488F}" dt="2021-02-03T06:38:01.178" v="6379" actId="20577"/>
          <ac:spMkLst>
            <pc:docMk/>
            <pc:sldMk cId="0" sldId="384"/>
            <ac:spMk id="57" creationId="{A2BCF70E-7E68-E44D-AB9E-7D54D664FD8A}"/>
          </ac:spMkLst>
        </pc:spChg>
        <pc:spChg chg="del">
          <ac:chgData name="中田 雄大" userId="62f770ad0d6c1cad" providerId="LiveId" clId="{7FE3D718-5711-B44F-9E89-6D42A4EC488F}" dt="2021-02-03T06:37:53.353" v="6376" actId="478"/>
          <ac:spMkLst>
            <pc:docMk/>
            <pc:sldMk cId="0" sldId="384"/>
            <ac:spMk id="67" creationId="{DCF08726-85AA-484B-830B-80875F2F5342}"/>
          </ac:spMkLst>
        </pc:spChg>
      </pc:sldChg>
      <pc:sldChg chg="add">
        <pc:chgData name="中田 雄大" userId="62f770ad0d6c1cad" providerId="LiveId" clId="{7FE3D718-5711-B44F-9E89-6D42A4EC488F}" dt="2021-02-03T07:29:17.453" v="7936"/>
        <pc:sldMkLst>
          <pc:docMk/>
          <pc:sldMk cId="435751000" sldId="387"/>
        </pc:sldMkLst>
      </pc:sldChg>
      <pc:sldChg chg="del mod modShow modNotesTx">
        <pc:chgData name="中田 雄大" userId="62f770ad0d6c1cad" providerId="LiveId" clId="{7FE3D718-5711-B44F-9E89-6D42A4EC488F}" dt="2021-02-03T07:29:11.279" v="7935" actId="2696"/>
        <pc:sldMkLst>
          <pc:docMk/>
          <pc:sldMk cId="2767091831" sldId="387"/>
        </pc:sldMkLst>
      </pc:sldChg>
      <pc:sldChg chg="ord">
        <pc:chgData name="中田 雄大" userId="62f770ad0d6c1cad" providerId="LiveId" clId="{7FE3D718-5711-B44F-9E89-6D42A4EC488F}" dt="2021-02-03T07:30:04.690" v="7941" actId="20578"/>
        <pc:sldMkLst>
          <pc:docMk/>
          <pc:sldMk cId="4031481430" sldId="388"/>
        </pc:sldMkLst>
      </pc:sldChg>
      <pc:sldChg chg="addSp delSp modSp mod delAnim">
        <pc:chgData name="中田 雄大" userId="62f770ad0d6c1cad" providerId="LiveId" clId="{7FE3D718-5711-B44F-9E89-6D42A4EC488F}" dt="2021-02-03T06:57:24.968" v="6883" actId="20577"/>
        <pc:sldMkLst>
          <pc:docMk/>
          <pc:sldMk cId="3638584725" sldId="390"/>
        </pc:sldMkLst>
        <pc:spChg chg="mod">
          <ac:chgData name="中田 雄大" userId="62f770ad0d6c1cad" providerId="LiveId" clId="{7FE3D718-5711-B44F-9E89-6D42A4EC488F}" dt="2021-02-03T06:44:46.419" v="6572" actId="1076"/>
          <ac:spMkLst>
            <pc:docMk/>
            <pc:sldMk cId="3638584725" sldId="390"/>
            <ac:spMk id="3" creationId="{E5A3BC69-6D72-4F43-B38E-5A395467915C}"/>
          </ac:spMkLst>
        </pc:spChg>
        <pc:spChg chg="del mod">
          <ac:chgData name="中田 雄大" userId="62f770ad0d6c1cad" providerId="LiveId" clId="{7FE3D718-5711-B44F-9E89-6D42A4EC488F}" dt="2021-02-03T06:48:39.187" v="6673" actId="478"/>
          <ac:spMkLst>
            <pc:docMk/>
            <pc:sldMk cId="3638584725" sldId="390"/>
            <ac:spMk id="11" creationId="{CA9E79CE-0A97-A34E-91CE-5E5694891A73}"/>
          </ac:spMkLst>
        </pc:spChg>
        <pc:spChg chg="mod">
          <ac:chgData name="中田 雄大" userId="62f770ad0d6c1cad" providerId="LiveId" clId="{7FE3D718-5711-B44F-9E89-6D42A4EC488F}" dt="2021-02-03T06:48:51.576" v="6674" actId="1076"/>
          <ac:spMkLst>
            <pc:docMk/>
            <pc:sldMk cId="3638584725" sldId="390"/>
            <ac:spMk id="32" creationId="{CF4F3F08-8005-B54B-B15E-D7567DDA7461}"/>
          </ac:spMkLst>
        </pc:spChg>
        <pc:spChg chg="add del mod">
          <ac:chgData name="中田 雄大" userId="62f770ad0d6c1cad" providerId="LiveId" clId="{7FE3D718-5711-B44F-9E89-6D42A4EC488F}" dt="2021-02-03T06:41:44.765" v="6400" actId="478"/>
          <ac:spMkLst>
            <pc:docMk/>
            <pc:sldMk cId="3638584725" sldId="390"/>
            <ac:spMk id="33" creationId="{F0F84394-0FFA-8546-A735-8F4C079C3FCF}"/>
          </ac:spMkLst>
        </pc:spChg>
        <pc:spChg chg="mod">
          <ac:chgData name="中田 雄大" userId="62f770ad0d6c1cad" providerId="LiveId" clId="{7FE3D718-5711-B44F-9E89-6D42A4EC488F}" dt="2021-02-03T06:44:46.419" v="6572" actId="1076"/>
          <ac:spMkLst>
            <pc:docMk/>
            <pc:sldMk cId="3638584725" sldId="390"/>
            <ac:spMk id="34" creationId="{3A80901C-E1F3-B247-9254-E736AE10ECD6}"/>
          </ac:spMkLst>
        </pc:spChg>
        <pc:spChg chg="del mod">
          <ac:chgData name="中田 雄大" userId="62f770ad0d6c1cad" providerId="LiveId" clId="{7FE3D718-5711-B44F-9E89-6D42A4EC488F}" dt="2021-02-03T06:49:39.429" v="6675" actId="478"/>
          <ac:spMkLst>
            <pc:docMk/>
            <pc:sldMk cId="3638584725" sldId="390"/>
            <ac:spMk id="35" creationId="{FDCB0175-E4D6-674F-8752-84EC3CBFDDE2}"/>
          </ac:spMkLst>
        </pc:spChg>
        <pc:spChg chg="add mod">
          <ac:chgData name="中田 雄大" userId="62f770ad0d6c1cad" providerId="LiveId" clId="{7FE3D718-5711-B44F-9E89-6D42A4EC488F}" dt="2021-02-03T06:57:19.705" v="6868" actId="20577"/>
          <ac:spMkLst>
            <pc:docMk/>
            <pc:sldMk cId="3638584725" sldId="390"/>
            <ac:spMk id="36" creationId="{C75E7FC1-C652-5E45-8C53-419C25679CE1}"/>
          </ac:spMkLst>
        </pc:spChg>
        <pc:spChg chg="mod">
          <ac:chgData name="中田 雄大" userId="62f770ad0d6c1cad" providerId="LiveId" clId="{7FE3D718-5711-B44F-9E89-6D42A4EC488F}" dt="2021-02-03T06:44:46.419" v="6572" actId="1076"/>
          <ac:spMkLst>
            <pc:docMk/>
            <pc:sldMk cId="3638584725" sldId="390"/>
            <ac:spMk id="45" creationId="{BE23D04C-83E1-EB43-8135-4BD9D3F303F1}"/>
          </ac:spMkLst>
        </pc:spChg>
        <pc:spChg chg="add mod">
          <ac:chgData name="中田 雄大" userId="62f770ad0d6c1cad" providerId="LiveId" clId="{7FE3D718-5711-B44F-9E89-6D42A4EC488F}" dt="2021-02-03T06:57:24.968" v="6883" actId="20577"/>
          <ac:spMkLst>
            <pc:docMk/>
            <pc:sldMk cId="3638584725" sldId="390"/>
            <ac:spMk id="46" creationId="{DD74FA20-D849-9E42-BE33-61BF25F9CE4B}"/>
          </ac:spMkLst>
        </pc:spChg>
        <pc:spChg chg="mod">
          <ac:chgData name="中田 雄大" userId="62f770ad0d6c1cad" providerId="LiveId" clId="{7FE3D718-5711-B44F-9E89-6D42A4EC488F}" dt="2021-02-03T06:48:51.576" v="6674" actId="1076"/>
          <ac:spMkLst>
            <pc:docMk/>
            <pc:sldMk cId="3638584725" sldId="390"/>
            <ac:spMk id="51" creationId="{4BEA117E-A694-CA4C-933D-501823E11DB1}"/>
          </ac:spMkLst>
        </pc:spChg>
        <pc:spChg chg="mod">
          <ac:chgData name="中田 雄大" userId="62f770ad0d6c1cad" providerId="LiveId" clId="{7FE3D718-5711-B44F-9E89-6D42A4EC488F}" dt="2021-02-03T06:48:51.576" v="6674" actId="1076"/>
          <ac:spMkLst>
            <pc:docMk/>
            <pc:sldMk cId="3638584725" sldId="390"/>
            <ac:spMk id="52" creationId="{B7A83B23-8DC2-314F-B580-E912D49C2A32}"/>
          </ac:spMkLst>
        </pc:spChg>
        <pc:spChg chg="mod">
          <ac:chgData name="中田 雄大" userId="62f770ad0d6c1cad" providerId="LiveId" clId="{7FE3D718-5711-B44F-9E89-6D42A4EC488F}" dt="2021-02-03T06:49:52.542" v="6686" actId="20577"/>
          <ac:spMkLst>
            <pc:docMk/>
            <pc:sldMk cId="3638584725" sldId="390"/>
            <ac:spMk id="62" creationId="{A1CA5316-8469-634C-A519-F6638588F53D}"/>
          </ac:spMkLst>
        </pc:spChg>
        <pc:spChg chg="del mod">
          <ac:chgData name="中田 雄大" userId="62f770ad0d6c1cad" providerId="LiveId" clId="{7FE3D718-5711-B44F-9E89-6D42A4EC488F}" dt="2021-02-03T06:48:39.187" v="6673" actId="478"/>
          <ac:spMkLst>
            <pc:docMk/>
            <pc:sldMk cId="3638584725" sldId="390"/>
            <ac:spMk id="63" creationId="{7881CB5C-92F0-1D4E-964B-43B2FA2EF33F}"/>
          </ac:spMkLst>
        </pc:spChg>
        <pc:spChg chg="del mod">
          <ac:chgData name="中田 雄大" userId="62f770ad0d6c1cad" providerId="LiveId" clId="{7FE3D718-5711-B44F-9E89-6D42A4EC488F}" dt="2021-02-03T06:48:39.187" v="6673" actId="478"/>
          <ac:spMkLst>
            <pc:docMk/>
            <pc:sldMk cId="3638584725" sldId="390"/>
            <ac:spMk id="64" creationId="{1011AAD5-44E6-0C40-9400-3D471E17A3D4}"/>
          </ac:spMkLst>
        </pc:spChg>
        <pc:spChg chg="del mod">
          <ac:chgData name="中田 雄大" userId="62f770ad0d6c1cad" providerId="LiveId" clId="{7FE3D718-5711-B44F-9E89-6D42A4EC488F}" dt="2021-02-03T06:48:39.187" v="6673" actId="478"/>
          <ac:spMkLst>
            <pc:docMk/>
            <pc:sldMk cId="3638584725" sldId="390"/>
            <ac:spMk id="70" creationId="{0269EB10-5E87-0445-8D16-5F2B5E073A31}"/>
          </ac:spMkLst>
        </pc:spChg>
        <pc:grpChg chg="mod">
          <ac:chgData name="中田 雄大" userId="62f770ad0d6c1cad" providerId="LiveId" clId="{7FE3D718-5711-B44F-9E89-6D42A4EC488F}" dt="2021-02-03T06:44:58.387" v="6573" actId="1076"/>
          <ac:grpSpMkLst>
            <pc:docMk/>
            <pc:sldMk cId="3638584725" sldId="390"/>
            <ac:grpSpMk id="37" creationId="{DEFF8CF7-A193-964A-A83E-C13B5D5A73CB}"/>
          </ac:grpSpMkLst>
        </pc:grpChg>
        <pc:grpChg chg="mod">
          <ac:chgData name="中田 雄大" userId="62f770ad0d6c1cad" providerId="LiveId" clId="{7FE3D718-5711-B44F-9E89-6D42A4EC488F}" dt="2021-02-03T06:44:46.419" v="6572" actId="1076"/>
          <ac:grpSpMkLst>
            <pc:docMk/>
            <pc:sldMk cId="3638584725" sldId="390"/>
            <ac:grpSpMk id="42" creationId="{6608CC20-8A24-624C-A872-6CBA23C96F05}"/>
          </ac:grpSpMkLst>
        </pc:grpChg>
        <pc:picChg chg="mod">
          <ac:chgData name="中田 雄大" userId="62f770ad0d6c1cad" providerId="LiveId" clId="{7FE3D718-5711-B44F-9E89-6D42A4EC488F}" dt="2021-02-03T06:48:51.576" v="6674" actId="1076"/>
          <ac:picMkLst>
            <pc:docMk/>
            <pc:sldMk cId="3638584725" sldId="390"/>
            <ac:picMk id="54" creationId="{9ACB6119-EE77-9542-84D9-CE2337D22DDD}"/>
          </ac:picMkLst>
        </pc:picChg>
        <pc:picChg chg="mod">
          <ac:chgData name="中田 雄大" userId="62f770ad0d6c1cad" providerId="LiveId" clId="{7FE3D718-5711-B44F-9E89-6D42A4EC488F}" dt="2021-02-03T06:48:51.576" v="6674" actId="1076"/>
          <ac:picMkLst>
            <pc:docMk/>
            <pc:sldMk cId="3638584725" sldId="390"/>
            <ac:picMk id="55" creationId="{EDD7240C-B555-1843-A40E-D749E71755B1}"/>
          </ac:picMkLst>
        </pc:picChg>
        <pc:picChg chg="mod">
          <ac:chgData name="中田 雄大" userId="62f770ad0d6c1cad" providerId="LiveId" clId="{7FE3D718-5711-B44F-9E89-6D42A4EC488F}" dt="2021-02-03T06:48:51.576" v="6674" actId="1076"/>
          <ac:picMkLst>
            <pc:docMk/>
            <pc:sldMk cId="3638584725" sldId="390"/>
            <ac:picMk id="59" creationId="{5BF0FE58-9C0C-AF4C-8F2E-79D64C8DC3D3}"/>
          </ac:picMkLst>
        </pc:picChg>
        <pc:cxnChg chg="mod">
          <ac:chgData name="中田 雄大" userId="62f770ad0d6c1cad" providerId="LiveId" clId="{7FE3D718-5711-B44F-9E89-6D42A4EC488F}" dt="2021-02-03T06:44:58.387" v="6573" actId="1076"/>
          <ac:cxnSpMkLst>
            <pc:docMk/>
            <pc:sldMk cId="3638584725" sldId="390"/>
            <ac:cxnSpMk id="61" creationId="{CFFFAAD4-3E8B-AB41-BA14-6B41213EC267}"/>
          </ac:cxnSpMkLst>
        </pc:cxnChg>
        <pc:cxnChg chg="del mod">
          <ac:chgData name="中田 雄大" userId="62f770ad0d6c1cad" providerId="LiveId" clId="{7FE3D718-5711-B44F-9E89-6D42A4EC488F}" dt="2021-02-03T06:48:39.187" v="6673" actId="478"/>
          <ac:cxnSpMkLst>
            <pc:docMk/>
            <pc:sldMk cId="3638584725" sldId="390"/>
            <ac:cxnSpMk id="65" creationId="{CC76FBF1-41C3-F144-AD98-66E9787C6F7C}"/>
          </ac:cxnSpMkLst>
        </pc:cxnChg>
        <pc:cxnChg chg="del mod">
          <ac:chgData name="中田 雄大" userId="62f770ad0d6c1cad" providerId="LiveId" clId="{7FE3D718-5711-B44F-9E89-6D42A4EC488F}" dt="2021-02-03T06:48:39.187" v="6673" actId="478"/>
          <ac:cxnSpMkLst>
            <pc:docMk/>
            <pc:sldMk cId="3638584725" sldId="390"/>
            <ac:cxnSpMk id="69" creationId="{151F0541-343F-4644-9FD8-8D1199818F5B}"/>
          </ac:cxnSpMkLst>
        </pc:cxnChg>
        <pc:cxnChg chg="del mod">
          <ac:chgData name="中田 雄大" userId="62f770ad0d6c1cad" providerId="LiveId" clId="{7FE3D718-5711-B44F-9E89-6D42A4EC488F}" dt="2021-02-03T06:48:39.187" v="6673" actId="478"/>
          <ac:cxnSpMkLst>
            <pc:docMk/>
            <pc:sldMk cId="3638584725" sldId="390"/>
            <ac:cxnSpMk id="72" creationId="{7C2B1A65-A29A-D84E-9FFB-495150B77536}"/>
          </ac:cxnSpMkLst>
        </pc:cxnChg>
      </pc:sldChg>
      <pc:sldChg chg="addSp delSp modSp mod delAnim modNotesTx">
        <pc:chgData name="中田 雄大" userId="62f770ad0d6c1cad" providerId="LiveId" clId="{7FE3D718-5711-B44F-9E89-6D42A4EC488F}" dt="2021-02-03T07:15:28.942" v="7470" actId="1076"/>
        <pc:sldMkLst>
          <pc:docMk/>
          <pc:sldMk cId="1875767901" sldId="391"/>
        </pc:sldMkLst>
        <pc:spChg chg="add mod">
          <ac:chgData name="中田 雄大" userId="62f770ad0d6c1cad" providerId="LiveId" clId="{7FE3D718-5711-B44F-9E89-6D42A4EC488F}" dt="2021-02-03T07:15:28.942" v="7470" actId="1076"/>
          <ac:spMkLst>
            <pc:docMk/>
            <pc:sldMk cId="1875767901" sldId="391"/>
            <ac:spMk id="18" creationId="{70697871-56E1-BE43-9053-64ACFCA1A95F}"/>
          </ac:spMkLst>
        </pc:spChg>
        <pc:spChg chg="del">
          <ac:chgData name="中田 雄大" userId="62f770ad0d6c1cad" providerId="LiveId" clId="{7FE3D718-5711-B44F-9E89-6D42A4EC488F}" dt="2021-02-03T07:05:04.674" v="7106" actId="478"/>
          <ac:spMkLst>
            <pc:docMk/>
            <pc:sldMk cId="1875767901" sldId="391"/>
            <ac:spMk id="25" creationId="{B950AC04-57F6-BC48-A642-2FDD1AFA52AA}"/>
          </ac:spMkLst>
        </pc:spChg>
        <pc:spChg chg="mod">
          <ac:chgData name="中田 雄大" userId="62f770ad0d6c1cad" providerId="LiveId" clId="{7FE3D718-5711-B44F-9E89-6D42A4EC488F}" dt="2021-02-03T07:05:15.159" v="7107" actId="20577"/>
          <ac:spMkLst>
            <pc:docMk/>
            <pc:sldMk cId="1875767901" sldId="391"/>
            <ac:spMk id="36" creationId="{6B3B251B-38A2-6D4B-8E7E-DA681EAE3A9C}"/>
          </ac:spMkLst>
        </pc:spChg>
        <pc:spChg chg="mod">
          <ac:chgData name="中田 雄大" userId="62f770ad0d6c1cad" providerId="LiveId" clId="{7FE3D718-5711-B44F-9E89-6D42A4EC488F}" dt="2021-02-03T07:12:28.929" v="7369" actId="1036"/>
          <ac:spMkLst>
            <pc:docMk/>
            <pc:sldMk cId="1875767901" sldId="391"/>
            <ac:spMk id="47" creationId="{77B5B205-7BF1-4243-B0E1-03BC4949AED9}"/>
          </ac:spMkLst>
        </pc:spChg>
        <pc:spChg chg="mod">
          <ac:chgData name="中田 雄大" userId="62f770ad0d6c1cad" providerId="LiveId" clId="{7FE3D718-5711-B44F-9E89-6D42A4EC488F}" dt="2021-02-03T07:12:28.929" v="7369" actId="1036"/>
          <ac:spMkLst>
            <pc:docMk/>
            <pc:sldMk cId="1875767901" sldId="391"/>
            <ac:spMk id="48" creationId="{CF83C960-8F8D-C94F-AFEB-A9F9DF0ED7AE}"/>
          </ac:spMkLst>
        </pc:spChg>
        <pc:spChg chg="mod">
          <ac:chgData name="中田 雄大" userId="62f770ad0d6c1cad" providerId="LiveId" clId="{7FE3D718-5711-B44F-9E89-6D42A4EC488F}" dt="2021-02-03T07:06:01.222" v="7114" actId="1076"/>
          <ac:spMkLst>
            <pc:docMk/>
            <pc:sldMk cId="1875767901" sldId="391"/>
            <ac:spMk id="49" creationId="{A1FD878D-E7FC-DC43-99E5-27683805FA83}"/>
          </ac:spMkLst>
        </pc:spChg>
        <pc:spChg chg="mod">
          <ac:chgData name="中田 雄大" userId="62f770ad0d6c1cad" providerId="LiveId" clId="{7FE3D718-5711-B44F-9E89-6D42A4EC488F}" dt="2021-02-03T07:05:56.279" v="7113" actId="1076"/>
          <ac:spMkLst>
            <pc:docMk/>
            <pc:sldMk cId="1875767901" sldId="391"/>
            <ac:spMk id="50" creationId="{377C3928-7C98-4F45-BBCE-D4A5AB485FD5}"/>
          </ac:spMkLst>
        </pc:spChg>
        <pc:spChg chg="mod">
          <ac:chgData name="中田 雄大" userId="62f770ad0d6c1cad" providerId="LiveId" clId="{7FE3D718-5711-B44F-9E89-6D42A4EC488F}" dt="2021-02-03T07:05:47.941" v="7112" actId="1076"/>
          <ac:spMkLst>
            <pc:docMk/>
            <pc:sldMk cId="1875767901" sldId="391"/>
            <ac:spMk id="53" creationId="{199C1B69-4A12-004F-A39D-DC294FDDD68D}"/>
          </ac:spMkLst>
        </pc:spChg>
        <pc:spChg chg="del">
          <ac:chgData name="中田 雄大" userId="62f770ad0d6c1cad" providerId="LiveId" clId="{7FE3D718-5711-B44F-9E89-6D42A4EC488F}" dt="2021-02-03T06:58:31.640" v="6901" actId="478"/>
          <ac:spMkLst>
            <pc:docMk/>
            <pc:sldMk cId="1875767901" sldId="391"/>
            <ac:spMk id="56" creationId="{198AF65B-107D-2C40-AFE1-C850AD07523B}"/>
          </ac:spMkLst>
        </pc:spChg>
        <pc:spChg chg="del">
          <ac:chgData name="中田 雄大" userId="62f770ad0d6c1cad" providerId="LiveId" clId="{7FE3D718-5711-B44F-9E89-6D42A4EC488F}" dt="2021-02-03T06:58:29.545" v="6900" actId="478"/>
          <ac:spMkLst>
            <pc:docMk/>
            <pc:sldMk cId="1875767901" sldId="391"/>
            <ac:spMk id="57" creationId="{2F11B4BC-E74B-0141-90D9-CB082B7E310C}"/>
          </ac:spMkLst>
        </pc:spChg>
        <pc:spChg chg="mod">
          <ac:chgData name="中田 雄大" userId="62f770ad0d6c1cad" providerId="LiveId" clId="{7FE3D718-5711-B44F-9E89-6D42A4EC488F}" dt="2021-02-03T07:05:47.941" v="7112" actId="1076"/>
          <ac:spMkLst>
            <pc:docMk/>
            <pc:sldMk cId="1875767901" sldId="391"/>
            <ac:spMk id="58" creationId="{4929270A-8E3F-D84D-A95F-A7A783D4D879}"/>
          </ac:spMkLst>
        </pc:spChg>
        <pc:spChg chg="mod">
          <ac:chgData name="中田 雄大" userId="62f770ad0d6c1cad" providerId="LiveId" clId="{7FE3D718-5711-B44F-9E89-6D42A4EC488F}" dt="2021-02-03T07:02:08.481" v="6985" actId="20577"/>
          <ac:spMkLst>
            <pc:docMk/>
            <pc:sldMk cId="1875767901" sldId="391"/>
            <ac:spMk id="60" creationId="{0FCA9040-1DEA-1C42-A11F-6CEA9D833586}"/>
          </ac:spMkLst>
        </pc:spChg>
        <pc:picChg chg="mod">
          <ac:chgData name="中田 雄大" userId="62f770ad0d6c1cad" providerId="LiveId" clId="{7FE3D718-5711-B44F-9E89-6D42A4EC488F}" dt="2021-02-03T07:12:28.929" v="7369" actId="1036"/>
          <ac:picMkLst>
            <pc:docMk/>
            <pc:sldMk cId="1875767901" sldId="391"/>
            <ac:picMk id="5" creationId="{4CD4CA52-2717-D043-A51D-4AFD56576F2C}"/>
          </ac:picMkLst>
        </pc:picChg>
        <pc:picChg chg="mod">
          <ac:chgData name="中田 雄大" userId="62f770ad0d6c1cad" providerId="LiveId" clId="{7FE3D718-5711-B44F-9E89-6D42A4EC488F}" dt="2021-02-03T07:05:47.941" v="7112" actId="1076"/>
          <ac:picMkLst>
            <pc:docMk/>
            <pc:sldMk cId="1875767901" sldId="391"/>
            <ac:picMk id="9" creationId="{894AD0E9-CC4C-5A43-901E-D2212B1E1EFF}"/>
          </ac:picMkLst>
        </pc:picChg>
        <pc:picChg chg="mod">
          <ac:chgData name="中田 雄大" userId="62f770ad0d6c1cad" providerId="LiveId" clId="{7FE3D718-5711-B44F-9E89-6D42A4EC488F}" dt="2021-02-03T07:06:06.394" v="7115" actId="1076"/>
          <ac:picMkLst>
            <pc:docMk/>
            <pc:sldMk cId="1875767901" sldId="391"/>
            <ac:picMk id="46" creationId="{6D155739-7FA9-204B-BA47-431FDEC5D92C}"/>
          </ac:picMkLst>
        </pc:picChg>
      </pc:sldChg>
      <pc:sldChg chg="addSp delSp modSp mod delAnim modNotesTx">
        <pc:chgData name="中田 雄大" userId="62f770ad0d6c1cad" providerId="LiveId" clId="{7FE3D718-5711-B44F-9E89-6D42A4EC488F}" dt="2021-02-03T07:27:59.129" v="7931" actId="1036"/>
        <pc:sldMkLst>
          <pc:docMk/>
          <pc:sldMk cId="2050723830" sldId="392"/>
        </pc:sldMkLst>
        <pc:spChg chg="add del mod">
          <ac:chgData name="中田 雄大" userId="62f770ad0d6c1cad" providerId="LiveId" clId="{7FE3D718-5711-B44F-9E89-6D42A4EC488F}" dt="2021-02-03T07:12:19.335" v="7362"/>
          <ac:spMkLst>
            <pc:docMk/>
            <pc:sldMk cId="2050723830" sldId="392"/>
            <ac:spMk id="3" creationId="{2046DC03-4D4E-474A-8C01-AAF4CBA09E7B}"/>
          </ac:spMkLst>
        </pc:spChg>
        <pc:spChg chg="del mod">
          <ac:chgData name="中田 雄大" userId="62f770ad0d6c1cad" providerId="LiveId" clId="{7FE3D718-5711-B44F-9E89-6D42A4EC488F}" dt="2021-02-03T07:14:00.492" v="7445" actId="478"/>
          <ac:spMkLst>
            <pc:docMk/>
            <pc:sldMk cId="2050723830" sldId="392"/>
            <ac:spMk id="15" creationId="{8671E37E-5429-5244-82D3-7C7F805F3416}"/>
          </ac:spMkLst>
        </pc:spChg>
        <pc:spChg chg="add mod">
          <ac:chgData name="中田 雄大" userId="62f770ad0d6c1cad" providerId="LiveId" clId="{7FE3D718-5711-B44F-9E89-6D42A4EC488F}" dt="2021-02-03T07:13:51.434" v="7444" actId="20577"/>
          <ac:spMkLst>
            <pc:docMk/>
            <pc:sldMk cId="2050723830" sldId="392"/>
            <ac:spMk id="17" creationId="{AA5025D9-3C4E-4E4B-BCC3-52523D999342}"/>
          </ac:spMkLst>
        </pc:spChg>
        <pc:spChg chg="add mod">
          <ac:chgData name="中田 雄大" userId="62f770ad0d6c1cad" providerId="LiveId" clId="{7FE3D718-5711-B44F-9E89-6D42A4EC488F}" dt="2021-02-03T07:27:59.129" v="7931" actId="1036"/>
          <ac:spMkLst>
            <pc:docMk/>
            <pc:sldMk cId="2050723830" sldId="392"/>
            <ac:spMk id="18" creationId="{290B20C1-AF2F-5C4E-A3BC-42E2235480B5}"/>
          </ac:spMkLst>
        </pc:spChg>
        <pc:spChg chg="mod">
          <ac:chgData name="中田 雄大" userId="62f770ad0d6c1cad" providerId="LiveId" clId="{7FE3D718-5711-B44F-9E89-6D42A4EC488F}" dt="2021-02-03T07:14:32.890" v="7464" actId="20577"/>
          <ac:spMkLst>
            <pc:docMk/>
            <pc:sldMk cId="2050723830" sldId="392"/>
            <ac:spMk id="22" creationId="{E82E2037-5084-A940-A573-05E1899A8DD5}"/>
          </ac:spMkLst>
        </pc:spChg>
        <pc:spChg chg="del">
          <ac:chgData name="中田 雄大" userId="62f770ad0d6c1cad" providerId="LiveId" clId="{7FE3D718-5711-B44F-9E89-6D42A4EC488F}" dt="2021-02-03T07:14:16.563" v="7448" actId="478"/>
          <ac:spMkLst>
            <pc:docMk/>
            <pc:sldMk cId="2050723830" sldId="392"/>
            <ac:spMk id="25" creationId="{B950AC04-57F6-BC48-A642-2FDD1AFA52AA}"/>
          </ac:spMkLst>
        </pc:spChg>
        <pc:spChg chg="del mod">
          <ac:chgData name="中田 雄大" userId="62f770ad0d6c1cad" providerId="LiveId" clId="{7FE3D718-5711-B44F-9E89-6D42A4EC488F}" dt="2021-02-03T07:14:00.492" v="7445" actId="478"/>
          <ac:spMkLst>
            <pc:docMk/>
            <pc:sldMk cId="2050723830" sldId="392"/>
            <ac:spMk id="36" creationId="{6B3B251B-38A2-6D4B-8E7E-DA681EAE3A9C}"/>
          </ac:spMkLst>
        </pc:spChg>
        <pc:spChg chg="mod">
          <ac:chgData name="中田 雄大" userId="62f770ad0d6c1cad" providerId="LiveId" clId="{7FE3D718-5711-B44F-9E89-6D42A4EC488F}" dt="2021-02-03T07:14:12.293" v="7447" actId="1076"/>
          <ac:spMkLst>
            <pc:docMk/>
            <pc:sldMk cId="2050723830" sldId="392"/>
            <ac:spMk id="47" creationId="{77B5B205-7BF1-4243-B0E1-03BC4949AED9}"/>
          </ac:spMkLst>
        </pc:spChg>
        <pc:spChg chg="mod">
          <ac:chgData name="中田 雄大" userId="62f770ad0d6c1cad" providerId="LiveId" clId="{7FE3D718-5711-B44F-9E89-6D42A4EC488F}" dt="2021-02-03T07:14:12.293" v="7447" actId="1076"/>
          <ac:spMkLst>
            <pc:docMk/>
            <pc:sldMk cId="2050723830" sldId="392"/>
            <ac:spMk id="48" creationId="{CF83C960-8F8D-C94F-AFEB-A9F9DF0ED7AE}"/>
          </ac:spMkLst>
        </pc:spChg>
        <pc:spChg chg="mod">
          <ac:chgData name="中田 雄大" userId="62f770ad0d6c1cad" providerId="LiveId" clId="{7FE3D718-5711-B44F-9E89-6D42A4EC488F}" dt="2021-02-03T07:14:29.139" v="7456" actId="20577"/>
          <ac:spMkLst>
            <pc:docMk/>
            <pc:sldMk cId="2050723830" sldId="392"/>
            <ac:spMk id="53" creationId="{199C1B69-4A12-004F-A39D-DC294FDDD68D}"/>
          </ac:spMkLst>
        </pc:spChg>
        <pc:spChg chg="mod">
          <ac:chgData name="中田 雄大" userId="62f770ad0d6c1cad" providerId="LiveId" clId="{7FE3D718-5711-B44F-9E89-6D42A4EC488F}" dt="2021-02-03T07:12:13.477" v="7359" actId="20577"/>
          <ac:spMkLst>
            <pc:docMk/>
            <pc:sldMk cId="2050723830" sldId="392"/>
            <ac:spMk id="60" creationId="{0FCA9040-1DEA-1C42-A11F-6CEA9D833586}"/>
          </ac:spMkLst>
        </pc:spChg>
        <pc:picChg chg="mod">
          <ac:chgData name="中田 雄大" userId="62f770ad0d6c1cad" providerId="LiveId" clId="{7FE3D718-5711-B44F-9E89-6D42A4EC488F}" dt="2021-02-03T07:14:12.293" v="7447" actId="1076"/>
          <ac:picMkLst>
            <pc:docMk/>
            <pc:sldMk cId="2050723830" sldId="392"/>
            <ac:picMk id="5" creationId="{4CD4CA52-2717-D043-A51D-4AFD56576F2C}"/>
          </ac:picMkLst>
        </pc:picChg>
        <pc:picChg chg="mod">
          <ac:chgData name="中田 雄大" userId="62f770ad0d6c1cad" providerId="LiveId" clId="{7FE3D718-5711-B44F-9E89-6D42A4EC488F}" dt="2021-02-03T07:14:07.401" v="7446" actId="1076"/>
          <ac:picMkLst>
            <pc:docMk/>
            <pc:sldMk cId="2050723830" sldId="392"/>
            <ac:picMk id="8" creationId="{30FA92D3-7EFF-DC42-B79E-8782DB82FADA}"/>
          </ac:picMkLst>
        </pc:picChg>
        <pc:picChg chg="mod">
          <ac:chgData name="中田 雄大" userId="62f770ad0d6c1cad" providerId="LiveId" clId="{7FE3D718-5711-B44F-9E89-6D42A4EC488F}" dt="2021-02-03T07:14:07.401" v="7446" actId="1076"/>
          <ac:picMkLst>
            <pc:docMk/>
            <pc:sldMk cId="2050723830" sldId="392"/>
            <ac:picMk id="46" creationId="{6D155739-7FA9-204B-BA47-431FDEC5D92C}"/>
          </ac:picMkLst>
        </pc:picChg>
        <pc:cxnChg chg="del mod">
          <ac:chgData name="中田 雄大" userId="62f770ad0d6c1cad" providerId="LiveId" clId="{7FE3D718-5711-B44F-9E89-6D42A4EC488F}" dt="2021-02-03T07:14:00.492" v="7445" actId="478"/>
          <ac:cxnSpMkLst>
            <pc:docMk/>
            <pc:sldMk cId="2050723830" sldId="392"/>
            <ac:cxnSpMk id="14" creationId="{FEB07D90-8A51-F24B-9FE0-7A6DB7BF4B9B}"/>
          </ac:cxnSpMkLst>
        </pc:cxnChg>
      </pc:sldChg>
      <pc:sldChg chg="modSp mod modShow modNotesTx">
        <pc:chgData name="中田 雄大" userId="62f770ad0d6c1cad" providerId="LiveId" clId="{7FE3D718-5711-B44F-9E89-6D42A4EC488F}" dt="2021-02-03T07:28:44.788" v="7932" actId="729"/>
        <pc:sldMkLst>
          <pc:docMk/>
          <pc:sldMk cId="1188777254" sldId="393"/>
        </pc:sldMkLst>
        <pc:spChg chg="mod">
          <ac:chgData name="中田 雄大" userId="62f770ad0d6c1cad" providerId="LiveId" clId="{7FE3D718-5711-B44F-9E89-6D42A4EC488F}" dt="2021-02-01T08:36:23.921" v="1474" actId="20577"/>
          <ac:spMkLst>
            <pc:docMk/>
            <pc:sldMk cId="1188777254" sldId="393"/>
            <ac:spMk id="20" creationId="{1896ABBF-8B4E-AC44-A28C-354ECB56D9E9}"/>
          </ac:spMkLst>
        </pc:spChg>
      </pc:sldChg>
      <pc:sldChg chg="add">
        <pc:chgData name="中田 雄大" userId="62f770ad0d6c1cad" providerId="LiveId" clId="{7FE3D718-5711-B44F-9E89-6D42A4EC488F}" dt="2021-02-03T07:30:51.294" v="7947"/>
        <pc:sldMkLst>
          <pc:docMk/>
          <pc:sldMk cId="1523671843" sldId="396"/>
        </pc:sldMkLst>
      </pc:sldChg>
      <pc:sldChg chg="del mod modShow modNotesTx">
        <pc:chgData name="中田 雄大" userId="62f770ad0d6c1cad" providerId="LiveId" clId="{7FE3D718-5711-B44F-9E89-6D42A4EC488F}" dt="2021-02-03T07:30:46.655" v="7946" actId="2696"/>
        <pc:sldMkLst>
          <pc:docMk/>
          <pc:sldMk cId="2996397845" sldId="396"/>
        </pc:sldMkLst>
      </pc:sldChg>
      <pc:sldChg chg="modNotesTx">
        <pc:chgData name="中田 雄大" userId="62f770ad0d6c1cad" providerId="LiveId" clId="{7FE3D718-5711-B44F-9E89-6D42A4EC488F}" dt="2021-02-01T06:12:18.167" v="1171" actId="20577"/>
        <pc:sldMkLst>
          <pc:docMk/>
          <pc:sldMk cId="2642361543" sldId="397"/>
        </pc:sldMkLst>
      </pc:sldChg>
      <pc:sldChg chg="modSp mod modNotesTx">
        <pc:chgData name="中田 雄大" userId="62f770ad0d6c1cad" providerId="LiveId" clId="{7FE3D718-5711-B44F-9E89-6D42A4EC488F}" dt="2021-02-01T04:25:13.907" v="60" actId="20577"/>
        <pc:sldMkLst>
          <pc:docMk/>
          <pc:sldMk cId="4040161253" sldId="400"/>
        </pc:sldMkLst>
        <pc:spChg chg="mod">
          <ac:chgData name="中田 雄大" userId="62f770ad0d6c1cad" providerId="LiveId" clId="{7FE3D718-5711-B44F-9E89-6D42A4EC488F}" dt="2021-02-01T04:07:33.953" v="56" actId="20577"/>
          <ac:spMkLst>
            <pc:docMk/>
            <pc:sldMk cId="4040161253" sldId="400"/>
            <ac:spMk id="2" creationId="{00000000-0000-0000-0000-000000000000}"/>
          </ac:spMkLst>
        </pc:spChg>
      </pc:sldChg>
      <pc:sldChg chg="mod modShow">
        <pc:chgData name="中田 雄大" userId="62f770ad0d6c1cad" providerId="LiveId" clId="{7FE3D718-5711-B44F-9E89-6D42A4EC488F}" dt="2021-02-03T06:53:55.836" v="6845" actId="729"/>
        <pc:sldMkLst>
          <pc:docMk/>
          <pc:sldMk cId="3751911885" sldId="403"/>
        </pc:sldMkLst>
      </pc:sldChg>
      <pc:sldChg chg="addSp delSp modSp add mod modAnim modNotesTx">
        <pc:chgData name="中田 雄大" userId="62f770ad0d6c1cad" providerId="LiveId" clId="{7FE3D718-5711-B44F-9E89-6D42A4EC488F}" dt="2021-02-03T04:25:09.675" v="2407" actId="20577"/>
        <pc:sldMkLst>
          <pc:docMk/>
          <pc:sldMk cId="2741953530" sldId="404"/>
        </pc:sldMkLst>
        <pc:spChg chg="mod">
          <ac:chgData name="中田 雄大" userId="62f770ad0d6c1cad" providerId="LiveId" clId="{7FE3D718-5711-B44F-9E89-6D42A4EC488F}" dt="2021-02-03T04:06:20.849" v="1867" actId="403"/>
          <ac:spMkLst>
            <pc:docMk/>
            <pc:sldMk cId="2741953530" sldId="404"/>
            <ac:spMk id="3"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5" creationId="{22FF3BB2-30E4-994F-8A4C-F05F2FD7EE09}"/>
          </ac:spMkLst>
        </pc:spChg>
        <pc:spChg chg="add mod">
          <ac:chgData name="中田 雄大" userId="62f770ad0d6c1cad" providerId="LiveId" clId="{7FE3D718-5711-B44F-9E89-6D42A4EC488F}" dt="2021-02-03T04:25:09.675" v="2407" actId="20577"/>
          <ac:spMkLst>
            <pc:docMk/>
            <pc:sldMk cId="2741953530" sldId="404"/>
            <ac:spMk id="16" creationId="{3FD1973E-6B37-5947-BBBE-DDDC90C2D525}"/>
          </ac:spMkLst>
        </pc:spChg>
        <pc:spChg chg="add mod">
          <ac:chgData name="中田 雄大" userId="62f770ad0d6c1cad" providerId="LiveId" clId="{7FE3D718-5711-B44F-9E89-6D42A4EC488F}" dt="2021-02-03T04:08:34.201" v="2018" actId="20577"/>
          <ac:spMkLst>
            <pc:docMk/>
            <pc:sldMk cId="2741953530" sldId="404"/>
            <ac:spMk id="17" creationId="{FA555A18-5346-5F46-95AE-A7AA9A4795BE}"/>
          </ac:spMkLst>
        </pc:spChg>
        <pc:spChg chg="del mod">
          <ac:chgData name="中田 雄大" userId="62f770ad0d6c1cad" providerId="LiveId" clId="{7FE3D718-5711-B44F-9E89-6D42A4EC488F}" dt="2021-02-03T04:03:16.375" v="1746" actId="478"/>
          <ac:spMkLst>
            <pc:docMk/>
            <pc:sldMk cId="2741953530" sldId="404"/>
            <ac:spMk id="1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19" creationId="{00000000-0000-0000-0000-000000000000}"/>
          </ac:spMkLst>
        </pc:spChg>
        <pc:spChg chg="add mod">
          <ac:chgData name="中田 雄大" userId="62f770ad0d6c1cad" providerId="LiveId" clId="{7FE3D718-5711-B44F-9E89-6D42A4EC488F}" dt="2021-02-03T04:09:20.388" v="2108" actId="20577"/>
          <ac:spMkLst>
            <pc:docMk/>
            <pc:sldMk cId="2741953530" sldId="404"/>
            <ac:spMk id="20" creationId="{69EC922D-C090-6C43-BCF0-3790A2CB570E}"/>
          </ac:spMkLst>
        </pc:spChg>
        <pc:spChg chg="add mod">
          <ac:chgData name="中田 雄大" userId="62f770ad0d6c1cad" providerId="LiveId" clId="{7FE3D718-5711-B44F-9E89-6D42A4EC488F}" dt="2021-02-03T04:10:42.790" v="2211" actId="1076"/>
          <ac:spMkLst>
            <pc:docMk/>
            <pc:sldMk cId="2741953530" sldId="404"/>
            <ac:spMk id="24" creationId="{18197EE4-028A-254C-AB98-A5F89ADDE480}"/>
          </ac:spMkLst>
        </pc:spChg>
        <pc:spChg chg="del mod">
          <ac:chgData name="中田 雄大" userId="62f770ad0d6c1cad" providerId="LiveId" clId="{7FE3D718-5711-B44F-9E89-6D42A4EC488F}" dt="2021-02-03T04:03:16.375" v="1746" actId="478"/>
          <ac:spMkLst>
            <pc:docMk/>
            <pc:sldMk cId="2741953530" sldId="404"/>
            <ac:spMk id="25"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6"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9"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31" creationId="{00000000-0000-0000-0000-000000000000}"/>
          </ac:spMkLst>
        </pc:spChg>
        <pc:spChg chg="mod">
          <ac:chgData name="中田 雄大" userId="62f770ad0d6c1cad" providerId="LiveId" clId="{7FE3D718-5711-B44F-9E89-6D42A4EC488F}" dt="2021-02-03T04:10:34.360" v="2210"/>
          <ac:spMkLst>
            <pc:docMk/>
            <pc:sldMk cId="2741953530" sldId="404"/>
            <ac:spMk id="32" creationId="{6D9DBCD9-0876-4B40-A661-5178DB966494}"/>
          </ac:spMkLst>
        </pc:spChg>
        <pc:spChg chg="mod">
          <ac:chgData name="中田 雄大" userId="62f770ad0d6c1cad" providerId="LiveId" clId="{7FE3D718-5711-B44F-9E89-6D42A4EC488F}" dt="2021-02-03T04:10:34.360" v="2210"/>
          <ac:spMkLst>
            <pc:docMk/>
            <pc:sldMk cId="2741953530" sldId="404"/>
            <ac:spMk id="33" creationId="{0F5453A6-9B34-3C46-95E0-09340E4C1370}"/>
          </ac:spMkLst>
        </pc:spChg>
        <pc:spChg chg="add mod">
          <ac:chgData name="中田 雄大" userId="62f770ad0d6c1cad" providerId="LiveId" clId="{7FE3D718-5711-B44F-9E89-6D42A4EC488F}" dt="2021-02-03T04:10:42.790" v="2211" actId="1076"/>
          <ac:spMkLst>
            <pc:docMk/>
            <pc:sldMk cId="2741953530" sldId="404"/>
            <ac:spMk id="34" creationId="{E84656B6-FAFD-2242-97A4-64EF91A8875F}"/>
          </ac:spMkLst>
        </pc:spChg>
        <pc:spChg chg="add mod">
          <ac:chgData name="中田 雄大" userId="62f770ad0d6c1cad" providerId="LiveId" clId="{7FE3D718-5711-B44F-9E89-6D42A4EC488F}" dt="2021-02-03T04:10:42.790" v="2211" actId="1076"/>
          <ac:spMkLst>
            <pc:docMk/>
            <pc:sldMk cId="2741953530" sldId="404"/>
            <ac:spMk id="36" creationId="{782B1830-D9A2-D147-A79E-ECB3758B945F}"/>
          </ac:spMkLst>
        </pc:spChg>
        <pc:spChg chg="mod">
          <ac:chgData name="中田 雄大" userId="62f770ad0d6c1cad" providerId="LiveId" clId="{7FE3D718-5711-B44F-9E89-6D42A4EC488F}" dt="2021-02-03T04:10:34.360" v="2210"/>
          <ac:spMkLst>
            <pc:docMk/>
            <pc:sldMk cId="2741953530" sldId="404"/>
            <ac:spMk id="38" creationId="{88DD7C1C-5F54-7F47-9174-83A1E5518E83}"/>
          </ac:spMkLst>
        </pc:spChg>
        <pc:spChg chg="del mod">
          <ac:chgData name="中田 雄大" userId="62f770ad0d6c1cad" providerId="LiveId" clId="{7FE3D718-5711-B44F-9E89-6D42A4EC488F}" dt="2021-02-03T04:10:49.721" v="2212" actId="478"/>
          <ac:spMkLst>
            <pc:docMk/>
            <pc:sldMk cId="2741953530" sldId="404"/>
            <ac:spMk id="39" creationId="{2FF3FE5A-ADFD-C345-94A9-8A951F2F9B72}"/>
          </ac:spMkLst>
        </pc:spChg>
        <pc:spChg chg="mod">
          <ac:chgData name="中田 雄大" userId="62f770ad0d6c1cad" providerId="LiveId" clId="{7FE3D718-5711-B44F-9E89-6D42A4EC488F}" dt="2021-02-03T04:10:34.360" v="2210"/>
          <ac:spMkLst>
            <pc:docMk/>
            <pc:sldMk cId="2741953530" sldId="404"/>
            <ac:spMk id="40" creationId="{EF900917-6994-4743-A096-7B4AF64594B8}"/>
          </ac:spMkLst>
        </pc:spChg>
        <pc:grpChg chg="add mod">
          <ac:chgData name="中田 雄大" userId="62f770ad0d6c1cad" providerId="LiveId" clId="{7FE3D718-5711-B44F-9E89-6D42A4EC488F}" dt="2021-02-03T04:10:42.790" v="2211" actId="1076"/>
          <ac:grpSpMkLst>
            <pc:docMk/>
            <pc:sldMk cId="2741953530" sldId="404"/>
            <ac:grpSpMk id="27" creationId="{6C38734C-E82D-C94C-8F73-2CF5C1307825}"/>
          </ac:grpSpMkLst>
        </pc:grpChg>
        <pc:grpChg chg="add mod">
          <ac:chgData name="中田 雄大" userId="62f770ad0d6c1cad" providerId="LiveId" clId="{7FE3D718-5711-B44F-9E89-6D42A4EC488F}" dt="2021-02-03T04:11:04.302" v="2214" actId="14100"/>
          <ac:grpSpMkLst>
            <pc:docMk/>
            <pc:sldMk cId="2741953530" sldId="404"/>
            <ac:grpSpMk id="37" creationId="{38DB5781-5C20-AB42-A15A-06BEAFA61C82}"/>
          </ac:grpSpMkLst>
        </pc:grpChg>
        <pc:picChg chg="del mod">
          <ac:chgData name="中田 雄大" userId="62f770ad0d6c1cad" providerId="LiveId" clId="{7FE3D718-5711-B44F-9E89-6D42A4EC488F}" dt="2021-02-03T04:03:16.375" v="1746" actId="478"/>
          <ac:picMkLst>
            <pc:docMk/>
            <pc:sldMk cId="2741953530" sldId="404"/>
            <ac:picMk id="13" creationId="{00000000-0000-0000-0000-000000000000}"/>
          </ac:picMkLst>
        </pc:picChg>
        <pc:picChg chg="del mod">
          <ac:chgData name="中田 雄大" userId="62f770ad0d6c1cad" providerId="LiveId" clId="{7FE3D718-5711-B44F-9E89-6D42A4EC488F}" dt="2021-02-03T04:03:16.375" v="1746" actId="478"/>
          <ac:picMkLst>
            <pc:docMk/>
            <pc:sldMk cId="2741953530" sldId="404"/>
            <ac:picMk id="15" creationId="{00000000-0000-0000-0000-000000000000}"/>
          </ac:picMkLst>
        </pc:picChg>
        <pc:picChg chg="add mod">
          <ac:chgData name="中田 雄大" userId="62f770ad0d6c1cad" providerId="LiveId" clId="{7FE3D718-5711-B44F-9E89-6D42A4EC488F}" dt="2021-02-03T04:10:42.790" v="2211" actId="1076"/>
          <ac:picMkLst>
            <pc:docMk/>
            <pc:sldMk cId="2741953530" sldId="404"/>
            <ac:picMk id="21" creationId="{7612CE5B-97C9-DF47-8FA4-431A29918BBA}"/>
          </ac:picMkLst>
        </pc:picChg>
        <pc:picChg chg="add mod">
          <ac:chgData name="中田 雄大" userId="62f770ad0d6c1cad" providerId="LiveId" clId="{7FE3D718-5711-B44F-9E89-6D42A4EC488F}" dt="2021-02-03T04:10:42.790" v="2211" actId="1076"/>
          <ac:picMkLst>
            <pc:docMk/>
            <pc:sldMk cId="2741953530" sldId="404"/>
            <ac:picMk id="22" creationId="{2DFA304A-A556-7C4A-B7E6-7ADFEE2D92E6}"/>
          </ac:picMkLst>
        </pc:picChg>
        <pc:picChg chg="add mod">
          <ac:chgData name="中田 雄大" userId="62f770ad0d6c1cad" providerId="LiveId" clId="{7FE3D718-5711-B44F-9E89-6D42A4EC488F}" dt="2021-02-03T04:10:42.790" v="2211" actId="1076"/>
          <ac:picMkLst>
            <pc:docMk/>
            <pc:sldMk cId="2741953530" sldId="404"/>
            <ac:picMk id="23" creationId="{112D049B-7AF2-7E41-BC5B-74540ED7F9B5}"/>
          </ac:picMkLst>
        </pc:picChg>
        <pc:picChg chg="mod">
          <ac:chgData name="中田 雄大" userId="62f770ad0d6c1cad" providerId="LiveId" clId="{7FE3D718-5711-B44F-9E89-6D42A4EC488F}" dt="2021-02-03T04:10:34.360" v="2210"/>
          <ac:picMkLst>
            <pc:docMk/>
            <pc:sldMk cId="2741953530" sldId="404"/>
            <ac:picMk id="30" creationId="{699F30BA-FC63-A14D-8295-302EA1185720}"/>
          </ac:picMkLst>
        </pc:picChg>
        <pc:picChg chg="add mod">
          <ac:chgData name="中田 雄大" userId="62f770ad0d6c1cad" providerId="LiveId" clId="{7FE3D718-5711-B44F-9E89-6D42A4EC488F}" dt="2021-02-03T04:10:42.790" v="2211" actId="1076"/>
          <ac:picMkLst>
            <pc:docMk/>
            <pc:sldMk cId="2741953530" sldId="404"/>
            <ac:picMk id="35" creationId="{83FF8F41-62E6-9E4E-9666-85FBF02C12C6}"/>
          </ac:picMkLst>
        </pc:picChg>
      </pc:sldChg>
      <pc:sldChg chg="addSp delSp modSp add mod delAnim">
        <pc:chgData name="中田 雄大" userId="62f770ad0d6c1cad" providerId="LiveId" clId="{7FE3D718-5711-B44F-9E89-6D42A4EC488F}" dt="2021-02-03T05:40:19.217" v="4944" actId="20577"/>
        <pc:sldMkLst>
          <pc:docMk/>
          <pc:sldMk cId="1405981178" sldId="405"/>
        </pc:sldMkLst>
        <pc:spChg chg="mod">
          <ac:chgData name="中田 雄大" userId="62f770ad0d6c1cad" providerId="LiveId" clId="{7FE3D718-5711-B44F-9E89-6D42A4EC488F}" dt="2021-02-03T04:34:57.502" v="2611" actId="1076"/>
          <ac:spMkLst>
            <pc:docMk/>
            <pc:sldMk cId="1405981178" sldId="405"/>
            <ac:spMk id="3" creationId="{00000000-0000-0000-0000-000000000000}"/>
          </ac:spMkLst>
        </pc:spChg>
        <pc:spChg chg="add mod">
          <ac:chgData name="中田 雄大" userId="62f770ad0d6c1cad" providerId="LiveId" clId="{7FE3D718-5711-B44F-9E89-6D42A4EC488F}" dt="2021-02-03T04:39:23.285" v="2777" actId="1076"/>
          <ac:spMkLst>
            <pc:docMk/>
            <pc:sldMk cId="1405981178" sldId="405"/>
            <ac:spMk id="10" creationId="{77C95E52-7291-EA41-9E1B-1537B23762B7}"/>
          </ac:spMkLst>
        </pc:spChg>
        <pc:spChg chg="add mod">
          <ac:chgData name="中田 雄大" userId="62f770ad0d6c1cad" providerId="LiveId" clId="{7FE3D718-5711-B44F-9E89-6D42A4EC488F}" dt="2021-02-03T04:39:23.285" v="2777" actId="1076"/>
          <ac:spMkLst>
            <pc:docMk/>
            <pc:sldMk cId="1405981178" sldId="405"/>
            <ac:spMk id="14" creationId="{BEB6483C-9D2E-D14D-994A-C439D60E0234}"/>
          </ac:spMkLst>
        </pc:spChg>
        <pc:spChg chg="del">
          <ac:chgData name="中田 雄大" userId="62f770ad0d6c1cad" providerId="LiveId" clId="{7FE3D718-5711-B44F-9E89-6D42A4EC488F}" dt="2021-02-03T04:13:00.202" v="2218" actId="478"/>
          <ac:spMkLst>
            <pc:docMk/>
            <pc:sldMk cId="1405981178" sldId="405"/>
            <ac:spMk id="16" creationId="{3FD1973E-6B37-5947-BBBE-DDDC90C2D525}"/>
          </ac:spMkLst>
        </pc:spChg>
        <pc:spChg chg="del">
          <ac:chgData name="中田 雄大" userId="62f770ad0d6c1cad" providerId="LiveId" clId="{7FE3D718-5711-B44F-9E89-6D42A4EC488F}" dt="2021-02-03T04:13:00.202" v="2218" actId="478"/>
          <ac:spMkLst>
            <pc:docMk/>
            <pc:sldMk cId="1405981178" sldId="405"/>
            <ac:spMk id="17" creationId="{FA555A18-5346-5F46-95AE-A7AA9A4795BE}"/>
          </ac:spMkLst>
        </pc:spChg>
        <pc:spChg chg="del">
          <ac:chgData name="中田 雄大" userId="62f770ad0d6c1cad" providerId="LiveId" clId="{7FE3D718-5711-B44F-9E89-6D42A4EC488F}" dt="2021-02-03T04:13:00.202" v="2218" actId="478"/>
          <ac:spMkLst>
            <pc:docMk/>
            <pc:sldMk cId="1405981178" sldId="405"/>
            <ac:spMk id="20" creationId="{69EC922D-C090-6C43-BCF0-3790A2CB570E}"/>
          </ac:spMkLst>
        </pc:spChg>
        <pc:spChg chg="del">
          <ac:chgData name="中田 雄大" userId="62f770ad0d6c1cad" providerId="LiveId" clId="{7FE3D718-5711-B44F-9E89-6D42A4EC488F}" dt="2021-02-03T04:13:00.202" v="2218" actId="478"/>
          <ac:spMkLst>
            <pc:docMk/>
            <pc:sldMk cId="1405981178" sldId="405"/>
            <ac:spMk id="24" creationId="{18197EE4-028A-254C-AB98-A5F89ADDE480}"/>
          </ac:spMkLst>
        </pc:spChg>
        <pc:spChg chg="add mod">
          <ac:chgData name="中田 雄大" userId="62f770ad0d6c1cad" providerId="LiveId" clId="{7FE3D718-5711-B44F-9E89-6D42A4EC488F}" dt="2021-02-03T04:16:01.461" v="2260" actId="14100"/>
          <ac:spMkLst>
            <pc:docMk/>
            <pc:sldMk cId="1405981178" sldId="405"/>
            <ac:spMk id="28" creationId="{07822ACC-94D9-FE40-B564-F266F68538A9}"/>
          </ac:spMkLst>
        </pc:spChg>
        <pc:spChg chg="add mod">
          <ac:chgData name="中田 雄大" userId="62f770ad0d6c1cad" providerId="LiveId" clId="{7FE3D718-5711-B44F-9E89-6D42A4EC488F}" dt="2021-02-03T04:16:29.445" v="2264" actId="14100"/>
          <ac:spMkLst>
            <pc:docMk/>
            <pc:sldMk cId="1405981178" sldId="405"/>
            <ac:spMk id="29" creationId="{64EECA7B-462E-B743-A917-CB6D95710752}"/>
          </ac:spMkLst>
        </pc:spChg>
        <pc:spChg chg="del">
          <ac:chgData name="中田 雄大" userId="62f770ad0d6c1cad" providerId="LiveId" clId="{7FE3D718-5711-B44F-9E89-6D42A4EC488F}" dt="2021-02-03T04:13:00.202" v="2218" actId="478"/>
          <ac:spMkLst>
            <pc:docMk/>
            <pc:sldMk cId="1405981178" sldId="405"/>
            <ac:spMk id="34" creationId="{E84656B6-FAFD-2242-97A4-64EF91A8875F}"/>
          </ac:spMkLst>
        </pc:spChg>
        <pc:spChg chg="del">
          <ac:chgData name="中田 雄大" userId="62f770ad0d6c1cad" providerId="LiveId" clId="{7FE3D718-5711-B44F-9E89-6D42A4EC488F}" dt="2021-02-03T04:13:00.202" v="2218" actId="478"/>
          <ac:spMkLst>
            <pc:docMk/>
            <pc:sldMk cId="1405981178" sldId="405"/>
            <ac:spMk id="36" creationId="{782B1830-D9A2-D147-A79E-ECB3758B945F}"/>
          </ac:spMkLst>
        </pc:spChg>
        <pc:spChg chg="mod">
          <ac:chgData name="中田 雄大" userId="62f770ad0d6c1cad" providerId="LiveId" clId="{7FE3D718-5711-B44F-9E89-6D42A4EC488F}" dt="2021-02-03T04:16:59.751" v="2269" actId="14100"/>
          <ac:spMkLst>
            <pc:docMk/>
            <pc:sldMk cId="1405981178" sldId="405"/>
            <ac:spMk id="39" creationId="{48D9F1C8-B689-AD41-9C03-E3778037B626}"/>
          </ac:spMkLst>
        </pc:spChg>
        <pc:spChg chg="mod">
          <ac:chgData name="中田 雄大" userId="62f770ad0d6c1cad" providerId="LiveId" clId="{7FE3D718-5711-B44F-9E89-6D42A4EC488F}" dt="2021-02-03T04:17:11.126" v="2271" actId="14100"/>
          <ac:spMkLst>
            <pc:docMk/>
            <pc:sldMk cId="1405981178" sldId="405"/>
            <ac:spMk id="41" creationId="{BB3660FE-9481-7646-89C1-B75C3ECF4232}"/>
          </ac:spMkLst>
        </pc:spChg>
        <pc:spChg chg="add mod">
          <ac:chgData name="中田 雄大" userId="62f770ad0d6c1cad" providerId="LiveId" clId="{7FE3D718-5711-B44F-9E89-6D42A4EC488F}" dt="2021-02-03T04:17:35.064" v="2274" actId="1035"/>
          <ac:spMkLst>
            <pc:docMk/>
            <pc:sldMk cId="1405981178" sldId="405"/>
            <ac:spMk id="42" creationId="{22570FC9-C308-2849-AB94-750C2474CD19}"/>
          </ac:spMkLst>
        </pc:spChg>
        <pc:spChg chg="mod">
          <ac:chgData name="中田 雄大" userId="62f770ad0d6c1cad" providerId="LiveId" clId="{7FE3D718-5711-B44F-9E89-6D42A4EC488F}" dt="2021-02-03T04:18:35.508" v="2285" actId="14100"/>
          <ac:spMkLst>
            <pc:docMk/>
            <pc:sldMk cId="1405981178" sldId="405"/>
            <ac:spMk id="46" creationId="{16199987-5E14-7147-92BE-6853393CB87E}"/>
          </ac:spMkLst>
        </pc:spChg>
        <pc:spChg chg="mod">
          <ac:chgData name="中田 雄大" userId="62f770ad0d6c1cad" providerId="LiveId" clId="{7FE3D718-5711-B44F-9E89-6D42A4EC488F}" dt="2021-02-03T04:18:42.381" v="2286" actId="14100"/>
          <ac:spMkLst>
            <pc:docMk/>
            <pc:sldMk cId="1405981178" sldId="405"/>
            <ac:spMk id="47" creationId="{F8829DFE-43EE-0840-80FA-E3BB25B99196}"/>
          </ac:spMkLst>
        </pc:spChg>
        <pc:spChg chg="mod">
          <ac:chgData name="中田 雄大" userId="62f770ad0d6c1cad" providerId="LiveId" clId="{7FE3D718-5711-B44F-9E89-6D42A4EC488F}" dt="2021-02-03T04:18:48.866" v="2288" actId="14100"/>
          <ac:spMkLst>
            <pc:docMk/>
            <pc:sldMk cId="1405981178" sldId="405"/>
            <ac:spMk id="48" creationId="{1F6EA155-3A52-DC4A-AC94-B09F7937F2DE}"/>
          </ac:spMkLst>
        </pc:spChg>
        <pc:spChg chg="add mod">
          <ac:chgData name="中田 雄大" userId="62f770ad0d6c1cad" providerId="LiveId" clId="{7FE3D718-5711-B44F-9E89-6D42A4EC488F}" dt="2021-02-03T04:39:23.285" v="2777" actId="1076"/>
          <ac:spMkLst>
            <pc:docMk/>
            <pc:sldMk cId="1405981178" sldId="405"/>
            <ac:spMk id="49" creationId="{7FE09DAC-B30C-4740-A82F-59E3997DF9D5}"/>
          </ac:spMkLst>
        </pc:spChg>
        <pc:spChg chg="add mod">
          <ac:chgData name="中田 雄大" userId="62f770ad0d6c1cad" providerId="LiveId" clId="{7FE3D718-5711-B44F-9E89-6D42A4EC488F}" dt="2021-02-03T04:39:23.285" v="2777" actId="1076"/>
          <ac:spMkLst>
            <pc:docMk/>
            <pc:sldMk cId="1405981178" sldId="405"/>
            <ac:spMk id="50" creationId="{B11A45F6-FC76-8645-919F-2EA8A3B9F111}"/>
          </ac:spMkLst>
        </pc:spChg>
        <pc:spChg chg="add del mod">
          <ac:chgData name="中田 雄大" userId="62f770ad0d6c1cad" providerId="LiveId" clId="{7FE3D718-5711-B44F-9E89-6D42A4EC488F}" dt="2021-02-03T04:23:45.905" v="2390" actId="478"/>
          <ac:spMkLst>
            <pc:docMk/>
            <pc:sldMk cId="1405981178" sldId="405"/>
            <ac:spMk id="51" creationId="{E08D13DA-C242-E247-8A22-873D2D519F1E}"/>
          </ac:spMkLst>
        </pc:spChg>
        <pc:spChg chg="add mod">
          <ac:chgData name="中田 雄大" userId="62f770ad0d6c1cad" providerId="LiveId" clId="{7FE3D718-5711-B44F-9E89-6D42A4EC488F}" dt="2021-02-03T04:39:23.285" v="2777" actId="1076"/>
          <ac:spMkLst>
            <pc:docMk/>
            <pc:sldMk cId="1405981178" sldId="405"/>
            <ac:spMk id="52" creationId="{CDBECF29-0FE1-7F4C-BCFD-253F15D343A8}"/>
          </ac:spMkLst>
        </pc:spChg>
        <pc:spChg chg="add mod">
          <ac:chgData name="中田 雄大" userId="62f770ad0d6c1cad" providerId="LiveId" clId="{7FE3D718-5711-B44F-9E89-6D42A4EC488F}" dt="2021-02-03T04:39:23.285" v="2777" actId="1076"/>
          <ac:spMkLst>
            <pc:docMk/>
            <pc:sldMk cId="1405981178" sldId="405"/>
            <ac:spMk id="53" creationId="{86791631-A5FD-714F-AC08-EE7F9916316F}"/>
          </ac:spMkLst>
        </pc:spChg>
        <pc:spChg chg="add mod">
          <ac:chgData name="中田 雄大" userId="62f770ad0d6c1cad" providerId="LiveId" clId="{7FE3D718-5711-B44F-9E89-6D42A4EC488F}" dt="2021-02-03T04:39:23.285" v="2777" actId="1076"/>
          <ac:spMkLst>
            <pc:docMk/>
            <pc:sldMk cId="1405981178" sldId="405"/>
            <ac:spMk id="54" creationId="{96BB1524-A378-3A47-BA76-3A7C24C9BDDA}"/>
          </ac:spMkLst>
        </pc:spChg>
        <pc:spChg chg="add mod">
          <ac:chgData name="中田 雄大" userId="62f770ad0d6c1cad" providerId="LiveId" clId="{7FE3D718-5711-B44F-9E89-6D42A4EC488F}" dt="2021-02-03T04:39:23.285" v="2777" actId="1076"/>
          <ac:spMkLst>
            <pc:docMk/>
            <pc:sldMk cId="1405981178" sldId="405"/>
            <ac:spMk id="58" creationId="{B375EEDF-E00D-1B42-9ACF-AD276FE9E55B}"/>
          </ac:spMkLst>
        </pc:spChg>
        <pc:spChg chg="add mod">
          <ac:chgData name="中田 雄大" userId="62f770ad0d6c1cad" providerId="LiveId" clId="{7FE3D718-5711-B44F-9E89-6D42A4EC488F}" dt="2021-02-03T04:39:23.285" v="2777" actId="1076"/>
          <ac:spMkLst>
            <pc:docMk/>
            <pc:sldMk cId="1405981178" sldId="405"/>
            <ac:spMk id="59" creationId="{36FB895B-8D36-3F4F-BB63-985EA87B51F6}"/>
          </ac:spMkLst>
        </pc:spChg>
        <pc:spChg chg="add mod">
          <ac:chgData name="中田 雄大" userId="62f770ad0d6c1cad" providerId="LiveId" clId="{7FE3D718-5711-B44F-9E89-6D42A4EC488F}" dt="2021-02-03T05:40:19.217" v="4944" actId="20577"/>
          <ac:spMkLst>
            <pc:docMk/>
            <pc:sldMk cId="1405981178" sldId="405"/>
            <ac:spMk id="60" creationId="{D623EAEE-3894-C441-A3FB-EAB6181A80DC}"/>
          </ac:spMkLst>
        </pc:spChg>
        <pc:spChg chg="add mod">
          <ac:chgData name="中田 雄大" userId="62f770ad0d6c1cad" providerId="LiveId" clId="{7FE3D718-5711-B44F-9E89-6D42A4EC488F}" dt="2021-02-03T05:40:16.761" v="4942" actId="20577"/>
          <ac:spMkLst>
            <pc:docMk/>
            <pc:sldMk cId="1405981178" sldId="405"/>
            <ac:spMk id="61" creationId="{F7F148EB-862F-CC44-A8A3-AB937301174A}"/>
          </ac:spMkLst>
        </pc:spChg>
        <pc:spChg chg="add mod">
          <ac:chgData name="中田 雄大" userId="62f770ad0d6c1cad" providerId="LiveId" clId="{7FE3D718-5711-B44F-9E89-6D42A4EC488F}" dt="2021-02-03T04:39:23.285" v="2777" actId="1076"/>
          <ac:spMkLst>
            <pc:docMk/>
            <pc:sldMk cId="1405981178" sldId="405"/>
            <ac:spMk id="62" creationId="{55E27332-1BE1-DC45-A2C2-F6090FAC5170}"/>
          </ac:spMkLst>
        </pc:spChg>
        <pc:spChg chg="add mod">
          <ac:chgData name="中田 雄大" userId="62f770ad0d6c1cad" providerId="LiveId" clId="{7FE3D718-5711-B44F-9E89-6D42A4EC488F}" dt="2021-02-03T04:39:23.285" v="2777" actId="1076"/>
          <ac:spMkLst>
            <pc:docMk/>
            <pc:sldMk cId="1405981178" sldId="405"/>
            <ac:spMk id="63" creationId="{1E8AE568-3165-6C4C-9A7B-846296066AC6}"/>
          </ac:spMkLst>
        </pc:spChg>
        <pc:spChg chg="add mod">
          <ac:chgData name="中田 雄大" userId="62f770ad0d6c1cad" providerId="LiveId" clId="{7FE3D718-5711-B44F-9E89-6D42A4EC488F}" dt="2021-02-03T04:39:23.285" v="2777" actId="1076"/>
          <ac:spMkLst>
            <pc:docMk/>
            <pc:sldMk cId="1405981178" sldId="405"/>
            <ac:spMk id="64" creationId="{63BB4F7F-0169-B14A-A9E9-AF9883D52027}"/>
          </ac:spMkLst>
        </pc:spChg>
        <pc:spChg chg="add mod">
          <ac:chgData name="中田 雄大" userId="62f770ad0d6c1cad" providerId="LiveId" clId="{7FE3D718-5711-B44F-9E89-6D42A4EC488F}" dt="2021-02-03T04:39:23.285" v="2777" actId="1076"/>
          <ac:spMkLst>
            <pc:docMk/>
            <pc:sldMk cId="1405981178" sldId="405"/>
            <ac:spMk id="65" creationId="{60DE51CA-5308-A848-AF04-57B58E07F4D1}"/>
          </ac:spMkLst>
        </pc:spChg>
        <pc:spChg chg="add mod">
          <ac:chgData name="中田 雄大" userId="62f770ad0d6c1cad" providerId="LiveId" clId="{7FE3D718-5711-B44F-9E89-6D42A4EC488F}" dt="2021-02-03T04:39:23.285" v="2777" actId="1076"/>
          <ac:spMkLst>
            <pc:docMk/>
            <pc:sldMk cId="1405981178" sldId="405"/>
            <ac:spMk id="66" creationId="{71D8E751-B7CF-7D4F-A2FC-F8AF395A78B6}"/>
          </ac:spMkLst>
        </pc:spChg>
        <pc:grpChg chg="add mod">
          <ac:chgData name="中田 雄大" userId="62f770ad0d6c1cad" providerId="LiveId" clId="{7FE3D718-5711-B44F-9E89-6D42A4EC488F}" dt="2021-02-03T04:39:23.285" v="2777" actId="1076"/>
          <ac:grpSpMkLst>
            <pc:docMk/>
            <pc:sldMk cId="1405981178" sldId="405"/>
            <ac:grpSpMk id="11" creationId="{A881696A-7499-574C-A126-1F28BD125972}"/>
          </ac:grpSpMkLst>
        </pc:grpChg>
        <pc:grpChg chg="add mod">
          <ac:chgData name="中田 雄大" userId="62f770ad0d6c1cad" providerId="LiveId" clId="{7FE3D718-5711-B44F-9E89-6D42A4EC488F}" dt="2021-02-03T04:39:23.285" v="2777" actId="1076"/>
          <ac:grpSpMkLst>
            <pc:docMk/>
            <pc:sldMk cId="1405981178" sldId="405"/>
            <ac:grpSpMk id="12" creationId="{AAD7477E-BD7B-A54E-AC8E-B3D97B020FF4}"/>
          </ac:grpSpMkLst>
        </pc:grpChg>
        <pc:grpChg chg="del">
          <ac:chgData name="中田 雄大" userId="62f770ad0d6c1cad" providerId="LiveId" clId="{7FE3D718-5711-B44F-9E89-6D42A4EC488F}" dt="2021-02-03T04:13:00.202" v="2218" actId="478"/>
          <ac:grpSpMkLst>
            <pc:docMk/>
            <pc:sldMk cId="1405981178" sldId="405"/>
            <ac:grpSpMk id="27" creationId="{6C38734C-E82D-C94C-8F73-2CF5C1307825}"/>
          </ac:grpSpMkLst>
        </pc:grpChg>
        <pc:grpChg chg="add mod">
          <ac:chgData name="中田 雄大" userId="62f770ad0d6c1cad" providerId="LiveId" clId="{7FE3D718-5711-B44F-9E89-6D42A4EC488F}" dt="2021-02-03T04:17:33.374" v="2273" actId="164"/>
          <ac:grpSpMkLst>
            <pc:docMk/>
            <pc:sldMk cId="1405981178" sldId="405"/>
            <ac:grpSpMk id="31" creationId="{460D5F00-B5A6-364A-A60D-410C5905AF8B}"/>
          </ac:grpSpMkLst>
        </pc:grpChg>
        <pc:grpChg chg="del">
          <ac:chgData name="中田 雄大" userId="62f770ad0d6c1cad" providerId="LiveId" clId="{7FE3D718-5711-B44F-9E89-6D42A4EC488F}" dt="2021-02-03T04:13:00.202" v="2218" actId="478"/>
          <ac:grpSpMkLst>
            <pc:docMk/>
            <pc:sldMk cId="1405981178" sldId="405"/>
            <ac:grpSpMk id="37" creationId="{38DB5781-5C20-AB42-A15A-06BEAFA61C82}"/>
          </ac:grpSpMkLst>
        </pc:grpChg>
        <pc:grpChg chg="add mod">
          <ac:chgData name="中田 雄大" userId="62f770ad0d6c1cad" providerId="LiveId" clId="{7FE3D718-5711-B44F-9E89-6D42A4EC488F}" dt="2021-02-03T04:39:23.285" v="2777" actId="1076"/>
          <ac:grpSpMkLst>
            <pc:docMk/>
            <pc:sldMk cId="1405981178" sldId="405"/>
            <ac:grpSpMk id="44" creationId="{67857915-9ECA-8040-82BF-C7611E5F8A3B}"/>
          </ac:grpSpMkLst>
        </pc:grpChg>
        <pc:grpChg chg="mod">
          <ac:chgData name="中田 雄大" userId="62f770ad0d6c1cad" providerId="LiveId" clId="{7FE3D718-5711-B44F-9E89-6D42A4EC488F}" dt="2021-02-03T04:18:19.186" v="2281"/>
          <ac:grpSpMkLst>
            <pc:docMk/>
            <pc:sldMk cId="1405981178" sldId="405"/>
            <ac:grpSpMk id="45" creationId="{59DF6214-73FB-574D-9838-E180B1B7220C}"/>
          </ac:grpSpMkLst>
        </pc:grpChg>
        <pc:picChg chg="del">
          <ac:chgData name="中田 雄大" userId="62f770ad0d6c1cad" providerId="LiveId" clId="{7FE3D718-5711-B44F-9E89-6D42A4EC488F}" dt="2021-02-03T04:13:00.202" v="2218" actId="478"/>
          <ac:picMkLst>
            <pc:docMk/>
            <pc:sldMk cId="1405981178" sldId="405"/>
            <ac:picMk id="21" creationId="{7612CE5B-97C9-DF47-8FA4-431A29918BBA}"/>
          </ac:picMkLst>
        </pc:picChg>
        <pc:picChg chg="del">
          <ac:chgData name="中田 雄大" userId="62f770ad0d6c1cad" providerId="LiveId" clId="{7FE3D718-5711-B44F-9E89-6D42A4EC488F}" dt="2021-02-03T04:13:00.202" v="2218" actId="478"/>
          <ac:picMkLst>
            <pc:docMk/>
            <pc:sldMk cId="1405981178" sldId="405"/>
            <ac:picMk id="22" creationId="{2DFA304A-A556-7C4A-B7E6-7ADFEE2D92E6}"/>
          </ac:picMkLst>
        </pc:picChg>
        <pc:picChg chg="del">
          <ac:chgData name="中田 雄大" userId="62f770ad0d6c1cad" providerId="LiveId" clId="{7FE3D718-5711-B44F-9E89-6D42A4EC488F}" dt="2021-02-03T04:13:00.202" v="2218" actId="478"/>
          <ac:picMkLst>
            <pc:docMk/>
            <pc:sldMk cId="1405981178" sldId="405"/>
            <ac:picMk id="23" creationId="{112D049B-7AF2-7E41-BC5B-74540ED7F9B5}"/>
          </ac:picMkLst>
        </pc:picChg>
        <pc:picChg chg="del">
          <ac:chgData name="中田 雄大" userId="62f770ad0d6c1cad" providerId="LiveId" clId="{7FE3D718-5711-B44F-9E89-6D42A4EC488F}" dt="2021-02-03T04:13:00.202" v="2218" actId="478"/>
          <ac:picMkLst>
            <pc:docMk/>
            <pc:sldMk cId="1405981178" sldId="405"/>
            <ac:picMk id="35" creationId="{83FF8F41-62E6-9E4E-9666-85FBF02C12C6}"/>
          </ac:picMkLst>
        </pc:picChg>
        <pc:cxnChg chg="add mod">
          <ac:chgData name="中田 雄大" userId="62f770ad0d6c1cad" providerId="LiveId" clId="{7FE3D718-5711-B44F-9E89-6D42A4EC488F}" dt="2021-02-03T04:39:23.285" v="2777" actId="1076"/>
          <ac:cxnSpMkLst>
            <pc:docMk/>
            <pc:sldMk cId="1405981178" sldId="405"/>
            <ac:cxnSpMk id="6" creationId="{A2587736-BD66-954D-ABBC-14EB1725252D}"/>
          </ac:cxnSpMkLst>
        </pc:cxnChg>
        <pc:cxnChg chg="add del mod">
          <ac:chgData name="中田 雄大" userId="62f770ad0d6c1cad" providerId="LiveId" clId="{7FE3D718-5711-B44F-9E89-6D42A4EC488F}" dt="2021-02-03T04:25:59.627" v="2411" actId="478"/>
          <ac:cxnSpMkLst>
            <pc:docMk/>
            <pc:sldMk cId="1405981178" sldId="405"/>
            <ac:cxnSpMk id="18" creationId="{78A5F611-AE2F-9045-944C-4ED29E4F1B46}"/>
          </ac:cxnSpMkLst>
        </pc:cxnChg>
        <pc:cxnChg chg="add mod">
          <ac:chgData name="中田 雄大" userId="62f770ad0d6c1cad" providerId="LiveId" clId="{7FE3D718-5711-B44F-9E89-6D42A4EC488F}" dt="2021-02-03T04:39:23.285" v="2777" actId="1076"/>
          <ac:cxnSpMkLst>
            <pc:docMk/>
            <pc:sldMk cId="1405981178" sldId="405"/>
            <ac:cxnSpMk id="43" creationId="{000606F3-84DF-024F-B46D-0319DE3453C7}"/>
          </ac:cxnSpMkLst>
        </pc:cxnChg>
        <pc:cxnChg chg="add del mod">
          <ac:chgData name="中田 雄大" userId="62f770ad0d6c1cad" providerId="LiveId" clId="{7FE3D718-5711-B44F-9E89-6D42A4EC488F}" dt="2021-02-03T04:27:52.652" v="2435" actId="478"/>
          <ac:cxnSpMkLst>
            <pc:docMk/>
            <pc:sldMk cId="1405981178" sldId="405"/>
            <ac:cxnSpMk id="55" creationId="{22D956D5-BC6D-D547-902C-D31705C2A708}"/>
          </ac:cxnSpMkLst>
        </pc:cxnChg>
      </pc:sldChg>
      <pc:sldChg chg="addSp delSp modSp add mod">
        <pc:chgData name="中田 雄大" userId="62f770ad0d6c1cad" providerId="LiveId" clId="{7FE3D718-5711-B44F-9E89-6D42A4EC488F}" dt="2021-02-03T06:18:38.830" v="6054" actId="1076"/>
        <pc:sldMkLst>
          <pc:docMk/>
          <pc:sldMk cId="2519537686" sldId="406"/>
        </pc:sldMkLst>
        <pc:spChg chg="del mod">
          <ac:chgData name="中田 雄大" userId="62f770ad0d6c1cad" providerId="LiveId" clId="{7FE3D718-5711-B44F-9E89-6D42A4EC488F}" dt="2021-02-03T04:40:17.989" v="2818" actId="478"/>
          <ac:spMkLst>
            <pc:docMk/>
            <pc:sldMk cId="2519537686" sldId="406"/>
            <ac:spMk id="3" creationId="{00000000-0000-0000-0000-000000000000}"/>
          </ac:spMkLst>
        </pc:spChg>
        <pc:spChg chg="del">
          <ac:chgData name="中田 雄大" userId="62f770ad0d6c1cad" providerId="LiveId" clId="{7FE3D718-5711-B44F-9E89-6D42A4EC488F}" dt="2021-02-03T04:40:02.161" v="2817" actId="478"/>
          <ac:spMkLst>
            <pc:docMk/>
            <pc:sldMk cId="2519537686" sldId="406"/>
            <ac:spMk id="10" creationId="{77C95E52-7291-EA41-9E1B-1537B23762B7}"/>
          </ac:spMkLst>
        </pc:spChg>
        <pc:spChg chg="del">
          <ac:chgData name="中田 雄大" userId="62f770ad0d6c1cad" providerId="LiveId" clId="{7FE3D718-5711-B44F-9E89-6D42A4EC488F}" dt="2021-02-03T04:40:02.161" v="2817" actId="478"/>
          <ac:spMkLst>
            <pc:docMk/>
            <pc:sldMk cId="2519537686" sldId="406"/>
            <ac:spMk id="14" creationId="{BEB6483C-9D2E-D14D-994A-C439D60E0234}"/>
          </ac:spMkLst>
        </pc:spChg>
        <pc:spChg chg="add del mod">
          <ac:chgData name="中田 雄大" userId="62f770ad0d6c1cad" providerId="LiveId" clId="{7FE3D718-5711-B44F-9E89-6D42A4EC488F}" dt="2021-02-03T04:40:22.531" v="2822" actId="478"/>
          <ac:spMkLst>
            <pc:docMk/>
            <pc:sldMk cId="2519537686" sldId="406"/>
            <ac:spMk id="36" creationId="{DF695C31-5D13-C54C-B70C-233CDE107A13}"/>
          </ac:spMkLst>
        </pc:spChg>
        <pc:spChg chg="add mod">
          <ac:chgData name="中田 雄大" userId="62f770ad0d6c1cad" providerId="LiveId" clId="{7FE3D718-5711-B44F-9E89-6D42A4EC488F}" dt="2021-02-03T04:44:37.876" v="3008" actId="207"/>
          <ac:spMkLst>
            <pc:docMk/>
            <pc:sldMk cId="2519537686" sldId="406"/>
            <ac:spMk id="37" creationId="{9024B9FA-AEBC-4C41-99F4-1E5081AEE470}"/>
          </ac:spMkLst>
        </pc:spChg>
        <pc:spChg chg="add mod">
          <ac:chgData name="中田 雄大" userId="62f770ad0d6c1cad" providerId="LiveId" clId="{7FE3D718-5711-B44F-9E89-6D42A4EC488F}" dt="2021-02-03T04:43:59.251" v="3003" actId="1076"/>
          <ac:spMkLst>
            <pc:docMk/>
            <pc:sldMk cId="2519537686" sldId="406"/>
            <ac:spMk id="38" creationId="{8F1F63DE-5D72-B547-9EEA-2F7996389690}"/>
          </ac:spMkLst>
        </pc:spChg>
        <pc:spChg chg="add mod">
          <ac:chgData name="中田 雄大" userId="62f770ad0d6c1cad" providerId="LiveId" clId="{7FE3D718-5711-B44F-9E89-6D42A4EC488F}" dt="2021-02-03T05:40:12.251" v="4940" actId="20577"/>
          <ac:spMkLst>
            <pc:docMk/>
            <pc:sldMk cId="2519537686" sldId="406"/>
            <ac:spMk id="40" creationId="{D099D38C-B13E-6143-9D0C-53CB3F29183B}"/>
          </ac:spMkLst>
        </pc:spChg>
        <pc:spChg chg="del">
          <ac:chgData name="中田 雄大" userId="62f770ad0d6c1cad" providerId="LiveId" clId="{7FE3D718-5711-B44F-9E89-6D42A4EC488F}" dt="2021-02-03T04:40:02.161" v="2817" actId="478"/>
          <ac:spMkLst>
            <pc:docMk/>
            <pc:sldMk cId="2519537686" sldId="406"/>
            <ac:spMk id="49" creationId="{7FE09DAC-B30C-4740-A82F-59E3997DF9D5}"/>
          </ac:spMkLst>
        </pc:spChg>
        <pc:spChg chg="del">
          <ac:chgData name="中田 雄大" userId="62f770ad0d6c1cad" providerId="LiveId" clId="{7FE3D718-5711-B44F-9E89-6D42A4EC488F}" dt="2021-02-03T04:40:02.161" v="2817" actId="478"/>
          <ac:spMkLst>
            <pc:docMk/>
            <pc:sldMk cId="2519537686" sldId="406"/>
            <ac:spMk id="50" creationId="{B11A45F6-FC76-8645-919F-2EA8A3B9F111}"/>
          </ac:spMkLst>
        </pc:spChg>
        <pc:spChg chg="add mod">
          <ac:chgData name="中田 雄大" userId="62f770ad0d6c1cad" providerId="LiveId" clId="{7FE3D718-5711-B44F-9E89-6D42A4EC488F}" dt="2021-02-03T04:48:12.037" v="3107" actId="20577"/>
          <ac:spMkLst>
            <pc:docMk/>
            <pc:sldMk cId="2519537686" sldId="406"/>
            <ac:spMk id="51" creationId="{B7AFAA13-99B9-0740-AFFE-6CE5719CA3DC}"/>
          </ac:spMkLst>
        </pc:spChg>
        <pc:spChg chg="del">
          <ac:chgData name="中田 雄大" userId="62f770ad0d6c1cad" providerId="LiveId" clId="{7FE3D718-5711-B44F-9E89-6D42A4EC488F}" dt="2021-02-03T04:40:02.161" v="2817" actId="478"/>
          <ac:spMkLst>
            <pc:docMk/>
            <pc:sldMk cId="2519537686" sldId="406"/>
            <ac:spMk id="52" creationId="{CDBECF29-0FE1-7F4C-BCFD-253F15D343A8}"/>
          </ac:spMkLst>
        </pc:spChg>
        <pc:spChg chg="del">
          <ac:chgData name="中田 雄大" userId="62f770ad0d6c1cad" providerId="LiveId" clId="{7FE3D718-5711-B44F-9E89-6D42A4EC488F}" dt="2021-02-03T04:40:02.161" v="2817" actId="478"/>
          <ac:spMkLst>
            <pc:docMk/>
            <pc:sldMk cId="2519537686" sldId="406"/>
            <ac:spMk id="53" creationId="{86791631-A5FD-714F-AC08-EE7F9916316F}"/>
          </ac:spMkLst>
        </pc:spChg>
        <pc:spChg chg="del">
          <ac:chgData name="中田 雄大" userId="62f770ad0d6c1cad" providerId="LiveId" clId="{7FE3D718-5711-B44F-9E89-6D42A4EC488F}" dt="2021-02-03T04:40:02.161" v="2817" actId="478"/>
          <ac:spMkLst>
            <pc:docMk/>
            <pc:sldMk cId="2519537686" sldId="406"/>
            <ac:spMk id="54" creationId="{96BB1524-A378-3A47-BA76-3A7C24C9BDDA}"/>
          </ac:spMkLst>
        </pc:spChg>
        <pc:spChg chg="add mod">
          <ac:chgData name="中田 雄大" userId="62f770ad0d6c1cad" providerId="LiveId" clId="{7FE3D718-5711-B44F-9E89-6D42A4EC488F}" dt="2021-02-03T05:40:10.109" v="4938" actId="20577"/>
          <ac:spMkLst>
            <pc:docMk/>
            <pc:sldMk cId="2519537686" sldId="406"/>
            <ac:spMk id="55" creationId="{2763A161-0C8D-1742-BFA1-E70967F20EDD}"/>
          </ac:spMkLst>
        </pc:spChg>
        <pc:spChg chg="add mod">
          <ac:chgData name="中田 雄大" userId="62f770ad0d6c1cad" providerId="LiveId" clId="{7FE3D718-5711-B44F-9E89-6D42A4EC488F}" dt="2021-02-03T04:51:58.964" v="3257" actId="1076"/>
          <ac:spMkLst>
            <pc:docMk/>
            <pc:sldMk cId="2519537686" sldId="406"/>
            <ac:spMk id="56" creationId="{F76C7799-B095-E04D-A839-B2AA0BD9B46F}"/>
          </ac:spMkLst>
        </pc:spChg>
        <pc:spChg chg="del">
          <ac:chgData name="中田 雄大" userId="62f770ad0d6c1cad" providerId="LiveId" clId="{7FE3D718-5711-B44F-9E89-6D42A4EC488F}" dt="2021-02-03T04:40:02.161" v="2817" actId="478"/>
          <ac:spMkLst>
            <pc:docMk/>
            <pc:sldMk cId="2519537686" sldId="406"/>
            <ac:spMk id="58" creationId="{B375EEDF-E00D-1B42-9ACF-AD276FE9E55B}"/>
          </ac:spMkLst>
        </pc:spChg>
        <pc:spChg chg="del">
          <ac:chgData name="中田 雄大" userId="62f770ad0d6c1cad" providerId="LiveId" clId="{7FE3D718-5711-B44F-9E89-6D42A4EC488F}" dt="2021-02-03T04:40:02.161" v="2817" actId="478"/>
          <ac:spMkLst>
            <pc:docMk/>
            <pc:sldMk cId="2519537686" sldId="406"/>
            <ac:spMk id="59" creationId="{36FB895B-8D36-3F4F-BB63-985EA87B51F6}"/>
          </ac:spMkLst>
        </pc:spChg>
        <pc:spChg chg="del">
          <ac:chgData name="中田 雄大" userId="62f770ad0d6c1cad" providerId="LiveId" clId="{7FE3D718-5711-B44F-9E89-6D42A4EC488F}" dt="2021-02-03T04:40:02.161" v="2817" actId="478"/>
          <ac:spMkLst>
            <pc:docMk/>
            <pc:sldMk cId="2519537686" sldId="406"/>
            <ac:spMk id="60" creationId="{D623EAEE-3894-C441-A3FB-EAB6181A80DC}"/>
          </ac:spMkLst>
        </pc:spChg>
        <pc:spChg chg="del">
          <ac:chgData name="中田 雄大" userId="62f770ad0d6c1cad" providerId="LiveId" clId="{7FE3D718-5711-B44F-9E89-6D42A4EC488F}" dt="2021-02-03T04:40:02.161" v="2817" actId="478"/>
          <ac:spMkLst>
            <pc:docMk/>
            <pc:sldMk cId="2519537686" sldId="406"/>
            <ac:spMk id="61" creationId="{F7F148EB-862F-CC44-A8A3-AB937301174A}"/>
          </ac:spMkLst>
        </pc:spChg>
        <pc:spChg chg="del">
          <ac:chgData name="中田 雄大" userId="62f770ad0d6c1cad" providerId="LiveId" clId="{7FE3D718-5711-B44F-9E89-6D42A4EC488F}" dt="2021-02-03T04:40:02.161" v="2817" actId="478"/>
          <ac:spMkLst>
            <pc:docMk/>
            <pc:sldMk cId="2519537686" sldId="406"/>
            <ac:spMk id="62" creationId="{55E27332-1BE1-DC45-A2C2-F6090FAC5170}"/>
          </ac:spMkLst>
        </pc:spChg>
        <pc:spChg chg="del">
          <ac:chgData name="中田 雄大" userId="62f770ad0d6c1cad" providerId="LiveId" clId="{7FE3D718-5711-B44F-9E89-6D42A4EC488F}" dt="2021-02-03T04:40:02.161" v="2817" actId="478"/>
          <ac:spMkLst>
            <pc:docMk/>
            <pc:sldMk cId="2519537686" sldId="406"/>
            <ac:spMk id="63" creationId="{1E8AE568-3165-6C4C-9A7B-846296066AC6}"/>
          </ac:spMkLst>
        </pc:spChg>
        <pc:spChg chg="del">
          <ac:chgData name="中田 雄大" userId="62f770ad0d6c1cad" providerId="LiveId" clId="{7FE3D718-5711-B44F-9E89-6D42A4EC488F}" dt="2021-02-03T04:40:02.161" v="2817" actId="478"/>
          <ac:spMkLst>
            <pc:docMk/>
            <pc:sldMk cId="2519537686" sldId="406"/>
            <ac:spMk id="64" creationId="{63BB4F7F-0169-B14A-A9E9-AF9883D52027}"/>
          </ac:spMkLst>
        </pc:spChg>
        <pc:spChg chg="del">
          <ac:chgData name="中田 雄大" userId="62f770ad0d6c1cad" providerId="LiveId" clId="{7FE3D718-5711-B44F-9E89-6D42A4EC488F}" dt="2021-02-03T04:40:02.161" v="2817" actId="478"/>
          <ac:spMkLst>
            <pc:docMk/>
            <pc:sldMk cId="2519537686" sldId="406"/>
            <ac:spMk id="65" creationId="{60DE51CA-5308-A848-AF04-57B58E07F4D1}"/>
          </ac:spMkLst>
        </pc:spChg>
        <pc:spChg chg="del">
          <ac:chgData name="中田 雄大" userId="62f770ad0d6c1cad" providerId="LiveId" clId="{7FE3D718-5711-B44F-9E89-6D42A4EC488F}" dt="2021-02-03T04:40:02.161" v="2817" actId="478"/>
          <ac:spMkLst>
            <pc:docMk/>
            <pc:sldMk cId="2519537686" sldId="406"/>
            <ac:spMk id="66" creationId="{71D8E751-B7CF-7D4F-A2FC-F8AF395A78B6}"/>
          </ac:spMkLst>
        </pc:spChg>
        <pc:spChg chg="add mod">
          <ac:chgData name="中田 雄大" userId="62f770ad0d6c1cad" providerId="LiveId" clId="{7FE3D718-5711-B44F-9E89-6D42A4EC488F}" dt="2021-02-03T06:18:22.972" v="6047" actId="1076"/>
          <ac:spMkLst>
            <pc:docMk/>
            <pc:sldMk cId="2519537686" sldId="406"/>
            <ac:spMk id="68" creationId="{838865E9-DE5E-B84B-A584-E3DD9F004F68}"/>
          </ac:spMkLst>
        </pc:spChg>
        <pc:spChg chg="add mod">
          <ac:chgData name="中田 雄大" userId="62f770ad0d6c1cad" providerId="LiveId" clId="{7FE3D718-5711-B44F-9E89-6D42A4EC488F}" dt="2021-02-03T06:18:38.830" v="6054" actId="1076"/>
          <ac:spMkLst>
            <pc:docMk/>
            <pc:sldMk cId="2519537686" sldId="406"/>
            <ac:spMk id="69" creationId="{2160DA9B-E60D-B44B-A3E5-41143CBE0B1C}"/>
          </ac:spMkLst>
        </pc:spChg>
        <pc:grpChg chg="del">
          <ac:chgData name="中田 雄大" userId="62f770ad0d6c1cad" providerId="LiveId" clId="{7FE3D718-5711-B44F-9E89-6D42A4EC488F}" dt="2021-02-03T04:40:02.161" v="2817" actId="478"/>
          <ac:grpSpMkLst>
            <pc:docMk/>
            <pc:sldMk cId="2519537686" sldId="406"/>
            <ac:grpSpMk id="11" creationId="{A881696A-7499-574C-A126-1F28BD125972}"/>
          </ac:grpSpMkLst>
        </pc:grpChg>
        <pc:grpChg chg="del">
          <ac:chgData name="中田 雄大" userId="62f770ad0d6c1cad" providerId="LiveId" clId="{7FE3D718-5711-B44F-9E89-6D42A4EC488F}" dt="2021-02-03T04:40:02.161" v="2817" actId="478"/>
          <ac:grpSpMkLst>
            <pc:docMk/>
            <pc:sldMk cId="2519537686" sldId="406"/>
            <ac:grpSpMk id="12" creationId="{AAD7477E-BD7B-A54E-AC8E-B3D97B020FF4}"/>
          </ac:grpSpMkLst>
        </pc:grpChg>
        <pc:grpChg chg="del">
          <ac:chgData name="中田 雄大" userId="62f770ad0d6c1cad" providerId="LiveId" clId="{7FE3D718-5711-B44F-9E89-6D42A4EC488F}" dt="2021-02-03T04:40:02.161" v="2817" actId="478"/>
          <ac:grpSpMkLst>
            <pc:docMk/>
            <pc:sldMk cId="2519537686" sldId="406"/>
            <ac:grpSpMk id="44" creationId="{67857915-9ECA-8040-82BF-C7611E5F8A3B}"/>
          </ac:grpSpMkLst>
        </pc:grpChg>
        <pc:cxnChg chg="del">
          <ac:chgData name="中田 雄大" userId="62f770ad0d6c1cad" providerId="LiveId" clId="{7FE3D718-5711-B44F-9E89-6D42A4EC488F}" dt="2021-02-03T04:40:02.161" v="2817" actId="478"/>
          <ac:cxnSpMkLst>
            <pc:docMk/>
            <pc:sldMk cId="2519537686" sldId="406"/>
            <ac:cxnSpMk id="6" creationId="{A2587736-BD66-954D-ABBC-14EB1725252D}"/>
          </ac:cxnSpMkLst>
        </pc:cxnChg>
        <pc:cxnChg chg="del">
          <ac:chgData name="中田 雄大" userId="62f770ad0d6c1cad" providerId="LiveId" clId="{7FE3D718-5711-B44F-9E89-6D42A4EC488F}" dt="2021-02-03T04:40:02.161" v="2817" actId="478"/>
          <ac:cxnSpMkLst>
            <pc:docMk/>
            <pc:sldMk cId="2519537686" sldId="406"/>
            <ac:cxnSpMk id="43" creationId="{000606F3-84DF-024F-B46D-0319DE3453C7}"/>
          </ac:cxnSpMkLst>
        </pc:cxnChg>
        <pc:cxnChg chg="add mod">
          <ac:chgData name="中田 雄大" userId="62f770ad0d6c1cad" providerId="LiveId" clId="{7FE3D718-5711-B44F-9E89-6D42A4EC488F}" dt="2021-02-03T04:52:40.839" v="3262" actId="692"/>
          <ac:cxnSpMkLst>
            <pc:docMk/>
            <pc:sldMk cId="2519537686" sldId="406"/>
            <ac:cxnSpMk id="57" creationId="{EE4EF05B-67E0-D449-8F96-380E65A41A9A}"/>
          </ac:cxnSpMkLst>
        </pc:cxnChg>
        <pc:cxnChg chg="add mod">
          <ac:chgData name="中田 雄大" userId="62f770ad0d6c1cad" providerId="LiveId" clId="{7FE3D718-5711-B44F-9E89-6D42A4EC488F}" dt="2021-02-03T04:52:57.758" v="3266" actId="1035"/>
          <ac:cxnSpMkLst>
            <pc:docMk/>
            <pc:sldMk cId="2519537686" sldId="406"/>
            <ac:cxnSpMk id="67" creationId="{9E8052A7-9265-2B49-B05D-C4F61F6CBB06}"/>
          </ac:cxnSpMkLst>
        </pc:cxnChg>
      </pc:sldChg>
      <pc:sldChg chg="addSp delSp modSp add mod delAnim modAnim modShow">
        <pc:chgData name="中田 雄大" userId="62f770ad0d6c1cad" providerId="LiveId" clId="{7FE3D718-5711-B44F-9E89-6D42A4EC488F}" dt="2021-02-03T06:47:55.917" v="6672" actId="14100"/>
        <pc:sldMkLst>
          <pc:docMk/>
          <pc:sldMk cId="223692516" sldId="407"/>
        </pc:sldMkLst>
        <pc:spChg chg="mod">
          <ac:chgData name="中田 雄大" userId="62f770ad0d6c1cad" providerId="LiveId" clId="{7FE3D718-5711-B44F-9E89-6D42A4EC488F}" dt="2021-02-03T05:19:10.789" v="4143" actId="20577"/>
          <ac:spMkLst>
            <pc:docMk/>
            <pc:sldMk cId="223692516" sldId="407"/>
            <ac:spMk id="2" creationId="{00000000-0000-0000-0000-000000000000}"/>
          </ac:spMkLst>
        </pc:spChg>
        <pc:spChg chg="del">
          <ac:chgData name="中田 雄大" userId="62f770ad0d6c1cad" providerId="LiveId" clId="{7FE3D718-5711-B44F-9E89-6D42A4EC488F}" dt="2021-02-03T05:08:42.032" v="3662" actId="478"/>
          <ac:spMkLst>
            <pc:docMk/>
            <pc:sldMk cId="223692516" sldId="407"/>
            <ac:spMk id="5" creationId="{B2417605-A88F-CF41-AAC4-0BD55E9AE746}"/>
          </ac:spMkLst>
        </pc:spChg>
        <pc:spChg chg="mod">
          <ac:chgData name="中田 雄大" userId="62f770ad0d6c1cad" providerId="LiveId" clId="{7FE3D718-5711-B44F-9E89-6D42A4EC488F}" dt="2021-02-03T05:09:11.250" v="3670" actId="20577"/>
          <ac:spMkLst>
            <pc:docMk/>
            <pc:sldMk cId="223692516" sldId="407"/>
            <ac:spMk id="29" creationId="{FA6BE063-5A12-124D-B9E9-64734B5E538B}"/>
          </ac:spMkLst>
        </pc:spChg>
        <pc:spChg chg="del mod">
          <ac:chgData name="中田 雄大" userId="62f770ad0d6c1cad" providerId="LiveId" clId="{7FE3D718-5711-B44F-9E89-6D42A4EC488F}" dt="2021-02-03T05:04:44.390" v="3577" actId="478"/>
          <ac:spMkLst>
            <pc:docMk/>
            <pc:sldMk cId="223692516" sldId="407"/>
            <ac:spMk id="35" creationId="{00000000-0000-0000-0000-000000000000}"/>
          </ac:spMkLst>
        </pc:spChg>
        <pc:spChg chg="add mod">
          <ac:chgData name="中田 雄大" userId="62f770ad0d6c1cad" providerId="LiveId" clId="{7FE3D718-5711-B44F-9E89-6D42A4EC488F}" dt="2021-02-03T05:05:58.980" v="3607" actId="14100"/>
          <ac:spMkLst>
            <pc:docMk/>
            <pc:sldMk cId="223692516" sldId="407"/>
            <ac:spMk id="37" creationId="{A3E1D2AA-CBE4-E847-87B9-D112CE4A4001}"/>
          </ac:spMkLst>
        </pc:spChg>
        <pc:spChg chg="add mod">
          <ac:chgData name="中田 雄大" userId="62f770ad0d6c1cad" providerId="LiveId" clId="{7FE3D718-5711-B44F-9E89-6D42A4EC488F}" dt="2021-02-03T05:06:41.340" v="3655" actId="1076"/>
          <ac:spMkLst>
            <pc:docMk/>
            <pc:sldMk cId="223692516" sldId="407"/>
            <ac:spMk id="38" creationId="{5B4CE19E-2C00-7E47-8759-2892059AC3F5}"/>
          </ac:spMkLst>
        </pc:spChg>
        <pc:spChg chg="del mod">
          <ac:chgData name="中田 雄大" userId="62f770ad0d6c1cad" providerId="LiveId" clId="{7FE3D718-5711-B44F-9E89-6D42A4EC488F}" dt="2021-02-03T05:04:45.072" v="3579"/>
          <ac:spMkLst>
            <pc:docMk/>
            <pc:sldMk cId="223692516" sldId="407"/>
            <ac:spMk id="39" creationId="{00000000-0000-0000-0000-000000000000}"/>
          </ac:spMkLst>
        </pc:spChg>
        <pc:spChg chg="add mod">
          <ac:chgData name="中田 雄大" userId="62f770ad0d6c1cad" providerId="LiveId" clId="{7FE3D718-5711-B44F-9E89-6D42A4EC488F}" dt="2021-02-03T05:06:37.777" v="3654" actId="1076"/>
          <ac:spMkLst>
            <pc:docMk/>
            <pc:sldMk cId="223692516" sldId="407"/>
            <ac:spMk id="41" creationId="{AD923A43-4B40-2A48-A399-EC6F5F0800A0}"/>
          </ac:spMkLst>
        </pc:spChg>
        <pc:spChg chg="add mod">
          <ac:chgData name="中田 雄大" userId="62f770ad0d6c1cad" providerId="LiveId" clId="{7FE3D718-5711-B44F-9E89-6D42A4EC488F}" dt="2021-02-03T05:14:04.474" v="3896" actId="14100"/>
          <ac:spMkLst>
            <pc:docMk/>
            <pc:sldMk cId="223692516" sldId="407"/>
            <ac:spMk id="42" creationId="{4701944E-154A-3747-AAEE-17C380CE7CA3}"/>
          </ac:spMkLst>
        </pc:spChg>
        <pc:spChg chg="add mod">
          <ac:chgData name="中田 雄大" userId="62f770ad0d6c1cad" providerId="LiveId" clId="{7FE3D718-5711-B44F-9E89-6D42A4EC488F}" dt="2021-02-03T05:28:37.022" v="4469" actId="1035"/>
          <ac:spMkLst>
            <pc:docMk/>
            <pc:sldMk cId="223692516" sldId="407"/>
            <ac:spMk id="43" creationId="{7196A21A-FD47-264A-B4D0-F76F6EDFE466}"/>
          </ac:spMkLst>
        </pc:spChg>
        <pc:spChg chg="add del mod">
          <ac:chgData name="中田 雄大" userId="62f770ad0d6c1cad" providerId="LiveId" clId="{7FE3D718-5711-B44F-9E89-6D42A4EC488F}" dt="2021-02-03T05:13:22.498" v="3892" actId="478"/>
          <ac:spMkLst>
            <pc:docMk/>
            <pc:sldMk cId="223692516" sldId="407"/>
            <ac:spMk id="45" creationId="{1A87D04C-9220-0247-A313-B277EA5CFEE3}"/>
          </ac:spMkLst>
        </pc:spChg>
        <pc:spChg chg="add mod">
          <ac:chgData name="中田 雄大" userId="62f770ad0d6c1cad" providerId="LiveId" clId="{7FE3D718-5711-B44F-9E89-6D42A4EC488F}" dt="2021-02-03T06:47:38.897" v="6650" actId="207"/>
          <ac:spMkLst>
            <pc:docMk/>
            <pc:sldMk cId="223692516" sldId="407"/>
            <ac:spMk id="46" creationId="{8638B563-A9AF-5641-A1F7-A6587D32F08B}"/>
          </ac:spMkLst>
        </pc:spChg>
        <pc:spChg chg="add mod">
          <ac:chgData name="中田 雄大" userId="62f770ad0d6c1cad" providerId="LiveId" clId="{7FE3D718-5711-B44F-9E89-6D42A4EC488F}" dt="2021-02-03T05:18:13.577" v="4091" actId="20577"/>
          <ac:spMkLst>
            <pc:docMk/>
            <pc:sldMk cId="223692516" sldId="407"/>
            <ac:spMk id="47" creationId="{086A6955-3A38-C648-B586-BDA91218693F}"/>
          </ac:spMkLst>
        </pc:spChg>
        <pc:spChg chg="add mod">
          <ac:chgData name="中田 雄大" userId="62f770ad0d6c1cad" providerId="LiveId" clId="{7FE3D718-5711-B44F-9E89-6D42A4EC488F}" dt="2021-02-03T05:17:29.525" v="4060" actId="207"/>
          <ac:spMkLst>
            <pc:docMk/>
            <pc:sldMk cId="223692516" sldId="407"/>
            <ac:spMk id="48" creationId="{FBD2DFC3-705B-6143-B8B3-4790061B5BEE}"/>
          </ac:spMkLst>
        </pc:spChg>
        <pc:spChg chg="add mod">
          <ac:chgData name="中田 雄大" userId="62f770ad0d6c1cad" providerId="LiveId" clId="{7FE3D718-5711-B44F-9E89-6D42A4EC488F}" dt="2021-02-03T06:47:48.376" v="6671" actId="20577"/>
          <ac:spMkLst>
            <pc:docMk/>
            <pc:sldMk cId="223692516" sldId="407"/>
            <ac:spMk id="49" creationId="{7AC377F7-0A77-0341-95DF-986C00CF23EC}"/>
          </ac:spMkLst>
        </pc:spChg>
        <pc:spChg chg="add mod">
          <ac:chgData name="中田 雄大" userId="62f770ad0d6c1cad" providerId="LiveId" clId="{7FE3D718-5711-B44F-9E89-6D42A4EC488F}" dt="2021-02-03T06:47:55.917" v="6672" actId="14100"/>
          <ac:spMkLst>
            <pc:docMk/>
            <pc:sldMk cId="223692516" sldId="407"/>
            <ac:spMk id="52" creationId="{938CF662-BE4C-6240-8CFF-1A43BF036C41}"/>
          </ac:spMkLst>
        </pc:spChg>
        <pc:spChg chg="add del mod">
          <ac:chgData name="中田 雄大" userId="62f770ad0d6c1cad" providerId="LiveId" clId="{7FE3D718-5711-B44F-9E89-6D42A4EC488F}" dt="2021-02-03T05:20:42.918" v="4171" actId="478"/>
          <ac:spMkLst>
            <pc:docMk/>
            <pc:sldMk cId="223692516" sldId="407"/>
            <ac:spMk id="53" creationId="{ECF3C9F0-69BD-7449-BEFC-6DC7E8AA7F0D}"/>
          </ac:spMkLst>
        </pc:spChg>
        <pc:spChg chg="del">
          <ac:chgData name="中田 雄大" userId="62f770ad0d6c1cad" providerId="LiveId" clId="{7FE3D718-5711-B44F-9E89-6D42A4EC488F}" dt="2021-02-03T05:08:42.032" v="3662" actId="478"/>
          <ac:spMkLst>
            <pc:docMk/>
            <pc:sldMk cId="223692516" sldId="407"/>
            <ac:spMk id="57" creationId="{00000000-0000-0000-0000-000000000000}"/>
          </ac:spMkLst>
        </pc:spChg>
        <pc:spChg chg="del">
          <ac:chgData name="中田 雄大" userId="62f770ad0d6c1cad" providerId="LiveId" clId="{7FE3D718-5711-B44F-9E89-6D42A4EC488F}" dt="2021-02-03T05:08:42.032" v="3662" actId="478"/>
          <ac:spMkLst>
            <pc:docMk/>
            <pc:sldMk cId="223692516" sldId="407"/>
            <ac:spMk id="77" creationId="{C97DC7FB-6DA0-3543-9CF8-2FBD18A5018C}"/>
          </ac:spMkLst>
        </pc:spChg>
        <pc:spChg chg="del">
          <ac:chgData name="中田 雄大" userId="62f770ad0d6c1cad" providerId="LiveId" clId="{7FE3D718-5711-B44F-9E89-6D42A4EC488F}" dt="2021-02-03T05:08:42.032" v="3662" actId="478"/>
          <ac:spMkLst>
            <pc:docMk/>
            <pc:sldMk cId="223692516" sldId="407"/>
            <ac:spMk id="78" creationId="{78B8C6C2-AA3F-4046-9B66-0A8A6DAC0D66}"/>
          </ac:spMkLst>
        </pc:spChg>
        <pc:spChg chg="del">
          <ac:chgData name="中田 雄大" userId="62f770ad0d6c1cad" providerId="LiveId" clId="{7FE3D718-5711-B44F-9E89-6D42A4EC488F}" dt="2021-02-03T05:08:42.032" v="3662" actId="478"/>
          <ac:spMkLst>
            <pc:docMk/>
            <pc:sldMk cId="223692516" sldId="407"/>
            <ac:spMk id="79" creationId="{E79AE9AD-3665-9047-99F8-1970C4436B0A}"/>
          </ac:spMkLst>
        </pc:spChg>
        <pc:grpChg chg="del">
          <ac:chgData name="中田 雄大" userId="62f770ad0d6c1cad" providerId="LiveId" clId="{7FE3D718-5711-B44F-9E89-6D42A4EC488F}" dt="2021-02-03T05:08:42.032" v="3662" actId="478"/>
          <ac:grpSpMkLst>
            <pc:docMk/>
            <pc:sldMk cId="223692516" sldId="407"/>
            <ac:grpSpMk id="13" creationId="{147EE015-E55D-F34F-A8A4-CC1D8608F2C4}"/>
          </ac:grpSpMkLst>
        </pc:grpChg>
        <pc:grpChg chg="del">
          <ac:chgData name="中田 雄大" userId="62f770ad0d6c1cad" providerId="LiveId" clId="{7FE3D718-5711-B44F-9E89-6D42A4EC488F}" dt="2021-02-03T05:08:42.032" v="3662" actId="478"/>
          <ac:grpSpMkLst>
            <pc:docMk/>
            <pc:sldMk cId="223692516" sldId="407"/>
            <ac:grpSpMk id="31" creationId="{33CB3767-013C-964E-859E-9FAEF7433768}"/>
          </ac:grpSpMkLst>
        </pc:grpChg>
        <pc:grpChg chg="del">
          <ac:chgData name="中田 雄大" userId="62f770ad0d6c1cad" providerId="LiveId" clId="{7FE3D718-5711-B44F-9E89-6D42A4EC488F}" dt="2021-02-03T05:08:42.032" v="3662" actId="478"/>
          <ac:grpSpMkLst>
            <pc:docMk/>
            <pc:sldMk cId="223692516" sldId="407"/>
            <ac:grpSpMk id="58" creationId="{25705691-B9EC-644E-8EEF-7DBA2306D22D}"/>
          </ac:grpSpMkLst>
        </pc:grpChg>
        <pc:cxnChg chg="del mod">
          <ac:chgData name="中田 雄大" userId="62f770ad0d6c1cad" providerId="LiveId" clId="{7FE3D718-5711-B44F-9E89-6D42A4EC488F}" dt="2021-02-03T05:08:42.032" v="3662" actId="478"/>
          <ac:cxnSpMkLst>
            <pc:docMk/>
            <pc:sldMk cId="223692516" sldId="407"/>
            <ac:cxnSpMk id="8" creationId="{4BD40E65-F870-BE4C-BF5A-A3ACAD6BE969}"/>
          </ac:cxnSpMkLst>
        </pc:cxnChg>
        <pc:cxnChg chg="mod">
          <ac:chgData name="中田 雄大" userId="62f770ad0d6c1cad" providerId="LiveId" clId="{7FE3D718-5711-B44F-9E89-6D42A4EC488F}" dt="2021-02-03T05:08:42.032" v="3662" actId="478"/>
          <ac:cxnSpMkLst>
            <pc:docMk/>
            <pc:sldMk cId="223692516" sldId="407"/>
            <ac:cxnSpMk id="34" creationId="{72D04452-2336-3F40-8BB6-09394D62CF63}"/>
          </ac:cxnSpMkLst>
        </pc:cxnChg>
        <pc:cxnChg chg="add del mod">
          <ac:chgData name="中田 雄大" userId="62f770ad0d6c1cad" providerId="LiveId" clId="{7FE3D718-5711-B44F-9E89-6D42A4EC488F}" dt="2021-02-03T05:10:52.574" v="3734" actId="1076"/>
          <ac:cxnSpMkLst>
            <pc:docMk/>
            <pc:sldMk cId="223692516" sldId="407"/>
            <ac:cxnSpMk id="44" creationId="{7E17D81D-6E50-4B40-8708-6ACBECBEFAD4}"/>
          </ac:cxnSpMkLst>
        </pc:cxnChg>
        <pc:cxnChg chg="add mod">
          <ac:chgData name="中田 雄大" userId="62f770ad0d6c1cad" providerId="LiveId" clId="{7FE3D718-5711-B44F-9E89-6D42A4EC488F}" dt="2021-02-03T05:39:05.608" v="4934" actId="1076"/>
          <ac:cxnSpMkLst>
            <pc:docMk/>
            <pc:sldMk cId="223692516" sldId="407"/>
            <ac:cxnSpMk id="50" creationId="{0BB314CF-07D4-4849-8F70-8B7AE1C3B5A0}"/>
          </ac:cxnSpMkLst>
        </pc:cxnChg>
        <pc:cxnChg chg="add mod">
          <ac:chgData name="中田 雄大" userId="62f770ad0d6c1cad" providerId="LiveId" clId="{7FE3D718-5711-B44F-9E89-6D42A4EC488F}" dt="2021-02-03T05:17:59.007" v="4064" actId="1076"/>
          <ac:cxnSpMkLst>
            <pc:docMk/>
            <pc:sldMk cId="223692516" sldId="407"/>
            <ac:cxnSpMk id="51" creationId="{8AACD31C-9835-0245-91A7-257AC08FD70B}"/>
          </ac:cxnSpMkLst>
        </pc:cxnChg>
        <pc:cxnChg chg="del mod">
          <ac:chgData name="中田 雄大" userId="62f770ad0d6c1cad" providerId="LiveId" clId="{7FE3D718-5711-B44F-9E89-6D42A4EC488F}" dt="2021-02-03T05:08:42.032" v="3662" actId="478"/>
          <ac:cxnSpMkLst>
            <pc:docMk/>
            <pc:sldMk cId="223692516" sldId="407"/>
            <ac:cxnSpMk id="80" creationId="{EAB00114-C5A2-1841-8AA4-DFCE915652C8}"/>
          </ac:cxnSpMkLst>
        </pc:cxnChg>
      </pc:sldChg>
      <pc:sldChg chg="addSp delSp modSp add mod">
        <pc:chgData name="中田 雄大" userId="62f770ad0d6c1cad" providerId="LiveId" clId="{7FE3D718-5711-B44F-9E89-6D42A4EC488F}" dt="2021-02-03T06:06:43.674" v="5695" actId="1035"/>
        <pc:sldMkLst>
          <pc:docMk/>
          <pc:sldMk cId="2214072557" sldId="408"/>
        </pc:sldMkLst>
        <pc:spChg chg="add mod">
          <ac:chgData name="中田 雄大" userId="62f770ad0d6c1cad" providerId="LiveId" clId="{7FE3D718-5711-B44F-9E89-6D42A4EC488F}" dt="2021-02-03T05:33:23.360" v="4638" actId="207"/>
          <ac:spMkLst>
            <pc:docMk/>
            <pc:sldMk cId="2214072557" sldId="408"/>
            <ac:spMk id="20" creationId="{51CAC89C-A610-5A41-B19A-C1539ACC98D6}"/>
          </ac:spMkLst>
        </pc:spChg>
        <pc:spChg chg="add mod">
          <ac:chgData name="中田 雄大" userId="62f770ad0d6c1cad" providerId="LiveId" clId="{7FE3D718-5711-B44F-9E89-6D42A4EC488F}" dt="2021-02-03T05:55:02.811" v="5441" actId="20577"/>
          <ac:spMkLst>
            <pc:docMk/>
            <pc:sldMk cId="2214072557" sldId="408"/>
            <ac:spMk id="21" creationId="{CE0B321D-A3C7-9D48-901D-88EE76232DF8}"/>
          </ac:spMkLst>
        </pc:spChg>
        <pc:spChg chg="add mod">
          <ac:chgData name="中田 雄大" userId="62f770ad0d6c1cad" providerId="LiveId" clId="{7FE3D718-5711-B44F-9E89-6D42A4EC488F}" dt="2021-02-03T05:52:21.136" v="5376" actId="1076"/>
          <ac:spMkLst>
            <pc:docMk/>
            <pc:sldMk cId="2214072557" sldId="408"/>
            <ac:spMk id="22" creationId="{4C867639-0D3A-1A41-AFB4-54D162772452}"/>
          </ac:spMkLst>
        </pc:spChg>
        <pc:spChg chg="add del mod">
          <ac:chgData name="中田 雄大" userId="62f770ad0d6c1cad" providerId="LiveId" clId="{7FE3D718-5711-B44F-9E89-6D42A4EC488F}" dt="2021-02-03T05:55:04.650" v="5443"/>
          <ac:spMkLst>
            <pc:docMk/>
            <pc:sldMk cId="2214072557" sldId="408"/>
            <ac:spMk id="23" creationId="{9FCF63F1-C30A-D34F-B437-A1BE381D559E}"/>
          </ac:spMkLst>
        </pc:spChg>
        <pc:spChg chg="add del mod">
          <ac:chgData name="中田 雄大" userId="62f770ad0d6c1cad" providerId="LiveId" clId="{7FE3D718-5711-B44F-9E89-6D42A4EC488F}" dt="2021-02-03T05:56:37.261" v="5492"/>
          <ac:spMkLst>
            <pc:docMk/>
            <pc:sldMk cId="2214072557" sldId="408"/>
            <ac:spMk id="24" creationId="{6CE94CA6-3420-FE45-85E2-2E098A3F271C}"/>
          </ac:spMkLst>
        </pc:spChg>
        <pc:spChg chg="add mod">
          <ac:chgData name="中田 雄大" userId="62f770ad0d6c1cad" providerId="LiveId" clId="{7FE3D718-5711-B44F-9E89-6D42A4EC488F}" dt="2021-02-03T06:06:40.013" v="5692" actId="1036"/>
          <ac:spMkLst>
            <pc:docMk/>
            <pc:sldMk cId="2214072557" sldId="408"/>
            <ac:spMk id="25" creationId="{3FCFF2D7-68EE-5642-92C3-5496E860B3AD}"/>
          </ac:spMkLst>
        </pc:spChg>
        <pc:spChg chg="add mod">
          <ac:chgData name="中田 雄大" userId="62f770ad0d6c1cad" providerId="LiveId" clId="{7FE3D718-5711-B44F-9E89-6D42A4EC488F}" dt="2021-02-03T06:02:22.056" v="5683" actId="20577"/>
          <ac:spMkLst>
            <pc:docMk/>
            <pc:sldMk cId="2214072557" sldId="408"/>
            <ac:spMk id="26" creationId="{A53AC26C-33D0-1749-ACBD-B7E0361945F7}"/>
          </ac:spMkLst>
        </pc:spChg>
        <pc:spChg chg="mod">
          <ac:chgData name="中田 雄大" userId="62f770ad0d6c1cad" providerId="LiveId" clId="{7FE3D718-5711-B44F-9E89-6D42A4EC488F}" dt="2021-02-03T05:21:47.323" v="4220" actId="20577"/>
          <ac:spMkLst>
            <pc:docMk/>
            <pc:sldMk cId="2214072557" sldId="408"/>
            <ac:spMk id="29" creationId="{FA6BE063-5A12-124D-B9E9-64734B5E538B}"/>
          </ac:spMkLst>
        </pc:spChg>
        <pc:spChg chg="del">
          <ac:chgData name="中田 雄大" userId="62f770ad0d6c1cad" providerId="LiveId" clId="{7FE3D718-5711-B44F-9E89-6D42A4EC488F}" dt="2021-02-03T05:21:34.184" v="4214" actId="478"/>
          <ac:spMkLst>
            <pc:docMk/>
            <pc:sldMk cId="2214072557" sldId="408"/>
            <ac:spMk id="37" creationId="{A3E1D2AA-CBE4-E847-87B9-D112CE4A4001}"/>
          </ac:spMkLst>
        </pc:spChg>
        <pc:spChg chg="del">
          <ac:chgData name="中田 雄大" userId="62f770ad0d6c1cad" providerId="LiveId" clId="{7FE3D718-5711-B44F-9E89-6D42A4EC488F}" dt="2021-02-03T05:21:34.184" v="4214" actId="478"/>
          <ac:spMkLst>
            <pc:docMk/>
            <pc:sldMk cId="2214072557" sldId="408"/>
            <ac:spMk id="38" creationId="{5B4CE19E-2C00-7E47-8759-2892059AC3F5}"/>
          </ac:spMkLst>
        </pc:spChg>
        <pc:spChg chg="del">
          <ac:chgData name="中田 雄大" userId="62f770ad0d6c1cad" providerId="LiveId" clId="{7FE3D718-5711-B44F-9E89-6D42A4EC488F}" dt="2021-02-03T05:21:34.184" v="4214" actId="478"/>
          <ac:spMkLst>
            <pc:docMk/>
            <pc:sldMk cId="2214072557" sldId="408"/>
            <ac:spMk id="40" creationId="{00000000-0000-0000-0000-000000000000}"/>
          </ac:spMkLst>
        </pc:spChg>
        <pc:spChg chg="del">
          <ac:chgData name="中田 雄大" userId="62f770ad0d6c1cad" providerId="LiveId" clId="{7FE3D718-5711-B44F-9E89-6D42A4EC488F}" dt="2021-02-03T05:21:34.184" v="4214" actId="478"/>
          <ac:spMkLst>
            <pc:docMk/>
            <pc:sldMk cId="2214072557" sldId="408"/>
            <ac:spMk id="41" creationId="{AD923A43-4B40-2A48-A399-EC6F5F0800A0}"/>
          </ac:spMkLst>
        </pc:spChg>
        <pc:spChg chg="mod">
          <ac:chgData name="中田 雄大" userId="62f770ad0d6c1cad" providerId="LiveId" clId="{7FE3D718-5711-B44F-9E89-6D42A4EC488F}" dt="2021-02-03T05:21:42.981" v="4215" actId="1076"/>
          <ac:spMkLst>
            <pc:docMk/>
            <pc:sldMk cId="2214072557" sldId="408"/>
            <ac:spMk id="42" creationId="{4701944E-154A-3747-AAEE-17C380CE7CA3}"/>
          </ac:spMkLst>
        </pc:spChg>
        <pc:spChg chg="mod">
          <ac:chgData name="中田 雄大" userId="62f770ad0d6c1cad" providerId="LiveId" clId="{7FE3D718-5711-B44F-9E89-6D42A4EC488F}" dt="2021-02-03T05:55:11.397" v="5451" actId="20577"/>
          <ac:spMkLst>
            <pc:docMk/>
            <pc:sldMk cId="2214072557" sldId="408"/>
            <ac:spMk id="43" creationId="{7196A21A-FD47-264A-B4D0-F76F6EDFE466}"/>
          </ac:spMkLst>
        </pc:spChg>
        <pc:spChg chg="mod">
          <ac:chgData name="中田 雄大" userId="62f770ad0d6c1cad" providerId="LiveId" clId="{7FE3D718-5711-B44F-9E89-6D42A4EC488F}" dt="2021-02-03T06:01:28.989" v="5667" actId="20577"/>
          <ac:spMkLst>
            <pc:docMk/>
            <pc:sldMk cId="2214072557" sldId="408"/>
            <ac:spMk id="46" creationId="{8638B563-A9AF-5641-A1F7-A6587D32F08B}"/>
          </ac:spMkLst>
        </pc:spChg>
        <pc:spChg chg="mod">
          <ac:chgData name="中田 雄大" userId="62f770ad0d6c1cad" providerId="LiveId" clId="{7FE3D718-5711-B44F-9E89-6D42A4EC488F}" dt="2021-02-03T05:21:42.981" v="4215" actId="1076"/>
          <ac:spMkLst>
            <pc:docMk/>
            <pc:sldMk cId="2214072557" sldId="408"/>
            <ac:spMk id="47" creationId="{086A6955-3A38-C648-B586-BDA91218693F}"/>
          </ac:spMkLst>
        </pc:spChg>
        <pc:spChg chg="mod">
          <ac:chgData name="中田 雄大" userId="62f770ad0d6c1cad" providerId="LiveId" clId="{7FE3D718-5711-B44F-9E89-6D42A4EC488F}" dt="2021-02-03T05:57:31.045" v="5510" actId="1076"/>
          <ac:spMkLst>
            <pc:docMk/>
            <pc:sldMk cId="2214072557" sldId="408"/>
            <ac:spMk id="48" creationId="{FBD2DFC3-705B-6143-B8B3-4790061B5BEE}"/>
          </ac:spMkLst>
        </pc:spChg>
        <pc:spChg chg="del mod">
          <ac:chgData name="中田 雄大" userId="62f770ad0d6c1cad" providerId="LiveId" clId="{7FE3D718-5711-B44F-9E89-6D42A4EC488F}" dt="2021-02-03T05:51:43.553" v="5362"/>
          <ac:spMkLst>
            <pc:docMk/>
            <pc:sldMk cId="2214072557" sldId="408"/>
            <ac:spMk id="49" creationId="{7AC377F7-0A77-0341-95DF-986C00CF23EC}"/>
          </ac:spMkLst>
        </pc:spChg>
        <pc:spChg chg="mod">
          <ac:chgData name="中田 雄大" userId="62f770ad0d6c1cad" providerId="LiveId" clId="{7FE3D718-5711-B44F-9E89-6D42A4EC488F}" dt="2021-02-03T06:06:43.674" v="5695" actId="1035"/>
          <ac:spMkLst>
            <pc:docMk/>
            <pc:sldMk cId="2214072557" sldId="408"/>
            <ac:spMk id="52" creationId="{938CF662-BE4C-6240-8CFF-1A43BF036C41}"/>
          </ac:spMkLst>
        </pc:spChg>
        <pc:spChg chg="del">
          <ac:chgData name="中田 雄大" userId="62f770ad0d6c1cad" providerId="LiveId" clId="{7FE3D718-5711-B44F-9E89-6D42A4EC488F}" dt="2021-02-03T05:21:49.676" v="4221" actId="478"/>
          <ac:spMkLst>
            <pc:docMk/>
            <pc:sldMk cId="2214072557" sldId="408"/>
            <ac:spMk id="61" creationId="{00000000-0000-0000-0000-000000000000}"/>
          </ac:spMkLst>
        </pc:spChg>
        <pc:cxnChg chg="mod">
          <ac:chgData name="中田 雄大" userId="62f770ad0d6c1cad" providerId="LiveId" clId="{7FE3D718-5711-B44F-9E89-6D42A4EC488F}" dt="2021-02-03T06:02:39.947" v="5686" actId="1076"/>
          <ac:cxnSpMkLst>
            <pc:docMk/>
            <pc:sldMk cId="2214072557" sldId="408"/>
            <ac:cxnSpMk id="44" creationId="{7E17D81D-6E50-4B40-8708-6ACBECBEFAD4}"/>
          </ac:cxnSpMkLst>
        </pc:cxnChg>
        <pc:cxnChg chg="mod">
          <ac:chgData name="中田 雄大" userId="62f770ad0d6c1cad" providerId="LiveId" clId="{7FE3D718-5711-B44F-9E89-6D42A4EC488F}" dt="2021-02-03T05:27:43.937" v="4434" actId="1076"/>
          <ac:cxnSpMkLst>
            <pc:docMk/>
            <pc:sldMk cId="2214072557" sldId="408"/>
            <ac:cxnSpMk id="50" creationId="{0BB314CF-07D4-4849-8F70-8B7AE1C3B5A0}"/>
          </ac:cxnSpMkLst>
        </pc:cxnChg>
        <pc:cxnChg chg="mod">
          <ac:chgData name="中田 雄大" userId="62f770ad0d6c1cad" providerId="LiveId" clId="{7FE3D718-5711-B44F-9E89-6D42A4EC488F}" dt="2021-02-03T05:57:37.862" v="5511" actId="1076"/>
          <ac:cxnSpMkLst>
            <pc:docMk/>
            <pc:sldMk cId="2214072557" sldId="408"/>
            <ac:cxnSpMk id="51" creationId="{8AACD31C-9835-0245-91A7-257AC08FD70B}"/>
          </ac:cxnSpMkLst>
        </pc:cxnChg>
      </pc:sldChg>
      <pc:sldChg chg="add del mod modShow">
        <pc:chgData name="中田 雄大" userId="62f770ad0d6c1cad" providerId="LiveId" clId="{7FE3D718-5711-B44F-9E89-6D42A4EC488F}" dt="2021-02-03T07:30:14.608" v="7942" actId="2696"/>
        <pc:sldMkLst>
          <pc:docMk/>
          <pc:sldMk cId="1757551851" sldId="409"/>
        </pc:sldMkLst>
      </pc:sldChg>
      <pc:sldChg chg="add">
        <pc:chgData name="中田 雄大" userId="62f770ad0d6c1cad" providerId="LiveId" clId="{7FE3D718-5711-B44F-9E89-6D42A4EC488F}" dt="2021-02-03T07:30:21.710" v="7943"/>
        <pc:sldMkLst>
          <pc:docMk/>
          <pc:sldMk cId="1923077632" sldId="409"/>
        </pc:sldMkLst>
      </pc:sldChg>
      <pc:sldChg chg="add">
        <pc:chgData name="中田 雄大" userId="62f770ad0d6c1cad" providerId="LiveId" clId="{7FE3D718-5711-B44F-9E89-6D42A4EC488F}" dt="2021-02-03T07:30:36.842" v="7945"/>
        <pc:sldMkLst>
          <pc:docMk/>
          <pc:sldMk cId="899255624" sldId="410"/>
        </pc:sldMkLst>
      </pc:sldChg>
      <pc:sldChg chg="addSp modSp add del mod modShow">
        <pc:chgData name="中田 雄大" userId="62f770ad0d6c1cad" providerId="LiveId" clId="{7FE3D718-5711-B44F-9E89-6D42A4EC488F}" dt="2021-02-03T07:30:31.489" v="7944" actId="2696"/>
        <pc:sldMkLst>
          <pc:docMk/>
          <pc:sldMk cId="2822374684" sldId="410"/>
        </pc:sldMkLst>
        <pc:spChg chg="add mod">
          <ac:chgData name="中田 雄大" userId="62f770ad0d6c1cad" providerId="LiveId" clId="{7FE3D718-5711-B44F-9E89-6D42A4EC488F}" dt="2021-02-03T07:12:54.985" v="7373" actId="1036"/>
          <ac:spMkLst>
            <pc:docMk/>
            <pc:sldMk cId="2822374684" sldId="410"/>
            <ac:spMk id="18" creationId="{6E2B9CB1-822E-B24F-A47B-355BFC9A4A2A}"/>
          </ac:spMkLst>
        </pc:spChg>
        <pc:spChg chg="mod">
          <ac:chgData name="中田 雄大" userId="62f770ad0d6c1cad" providerId="LiveId" clId="{7FE3D718-5711-B44F-9E89-6D42A4EC488F}" dt="2021-02-03T07:12:43.066" v="7370" actId="1076"/>
          <ac:spMkLst>
            <pc:docMk/>
            <pc:sldMk cId="2822374684" sldId="410"/>
            <ac:spMk id="47" creationId="{77B5B205-7BF1-4243-B0E1-03BC4949AED9}"/>
          </ac:spMkLst>
        </pc:spChg>
        <pc:spChg chg="mod">
          <ac:chgData name="中田 雄大" userId="62f770ad0d6c1cad" providerId="LiveId" clId="{7FE3D718-5711-B44F-9E89-6D42A4EC488F}" dt="2021-02-03T07:12:43.066" v="7370" actId="1076"/>
          <ac:spMkLst>
            <pc:docMk/>
            <pc:sldMk cId="2822374684" sldId="410"/>
            <ac:spMk id="48" creationId="{CF83C960-8F8D-C94F-AFEB-A9F9DF0ED7AE}"/>
          </ac:spMkLst>
        </pc:spChg>
        <pc:spChg chg="mod">
          <ac:chgData name="中田 雄大" userId="62f770ad0d6c1cad" providerId="LiveId" clId="{7FE3D718-5711-B44F-9E89-6D42A4EC488F}" dt="2021-02-03T07:12:50.857" v="7372" actId="1076"/>
          <ac:spMkLst>
            <pc:docMk/>
            <pc:sldMk cId="2822374684" sldId="410"/>
            <ac:spMk id="49" creationId="{A1FD878D-E7FC-DC43-99E5-27683805FA83}"/>
          </ac:spMkLst>
        </pc:spChg>
        <pc:spChg chg="mod">
          <ac:chgData name="中田 雄大" userId="62f770ad0d6c1cad" providerId="LiveId" clId="{7FE3D718-5711-B44F-9E89-6D42A4EC488F}" dt="2021-02-03T07:12:50.857" v="7372" actId="1076"/>
          <ac:spMkLst>
            <pc:docMk/>
            <pc:sldMk cId="2822374684" sldId="410"/>
            <ac:spMk id="53" creationId="{199C1B69-4A12-004F-A39D-DC294FDDD68D}"/>
          </ac:spMkLst>
        </pc:spChg>
        <pc:spChg chg="mod">
          <ac:chgData name="中田 雄大" userId="62f770ad0d6c1cad" providerId="LiveId" clId="{7FE3D718-5711-B44F-9E89-6D42A4EC488F}" dt="2021-02-03T07:12:50.857" v="7372" actId="1076"/>
          <ac:spMkLst>
            <pc:docMk/>
            <pc:sldMk cId="2822374684" sldId="410"/>
            <ac:spMk id="56" creationId="{198AF65B-107D-2C40-AFE1-C850AD07523B}"/>
          </ac:spMkLst>
        </pc:spChg>
        <pc:picChg chg="mod">
          <ac:chgData name="中田 雄大" userId="62f770ad0d6c1cad" providerId="LiveId" clId="{7FE3D718-5711-B44F-9E89-6D42A4EC488F}" dt="2021-02-03T07:12:43.066" v="7370" actId="1076"/>
          <ac:picMkLst>
            <pc:docMk/>
            <pc:sldMk cId="2822374684" sldId="410"/>
            <ac:picMk id="5" creationId="{4CD4CA52-2717-D043-A51D-4AFD56576F2C}"/>
          </ac:picMkLst>
        </pc:picChg>
        <pc:picChg chg="mod">
          <ac:chgData name="中田 雄大" userId="62f770ad0d6c1cad" providerId="LiveId" clId="{7FE3D718-5711-B44F-9E89-6D42A4EC488F}" dt="2021-02-03T07:12:50.857" v="7372" actId="1076"/>
          <ac:picMkLst>
            <pc:docMk/>
            <pc:sldMk cId="2822374684" sldId="410"/>
            <ac:picMk id="9" creationId="{894AD0E9-CC4C-5A43-901E-D2212B1E1EFF}"/>
          </ac:picMkLst>
        </pc:picChg>
      </pc:sldChg>
      <pc:sldChg chg="addSp delSp modSp add mod">
        <pc:chgData name="中田 雄大" userId="62f770ad0d6c1cad" providerId="LiveId" clId="{7FE3D718-5711-B44F-9E89-6D42A4EC488F}" dt="2021-02-03T07:34:47.741" v="8008" actId="1076"/>
        <pc:sldMkLst>
          <pc:docMk/>
          <pc:sldMk cId="2822005347" sldId="411"/>
        </pc:sldMkLst>
        <pc:spChg chg="add mod">
          <ac:chgData name="中田 雄大" userId="62f770ad0d6c1cad" providerId="LiveId" clId="{7FE3D718-5711-B44F-9E89-6D42A4EC488F}" dt="2021-02-03T07:34:47.741" v="8008" actId="1076"/>
          <ac:spMkLst>
            <pc:docMk/>
            <pc:sldMk cId="2822005347" sldId="411"/>
            <ac:spMk id="3" creationId="{75731592-6674-B047-BEFF-2560F6F579AA}"/>
          </ac:spMkLst>
        </pc:spChg>
        <pc:spChg chg="add mod">
          <ac:chgData name="中田 雄大" userId="62f770ad0d6c1cad" providerId="LiveId" clId="{7FE3D718-5711-B44F-9E89-6D42A4EC488F}" dt="2021-02-03T07:31:55.272" v="7981" actId="20577"/>
          <ac:spMkLst>
            <pc:docMk/>
            <pc:sldMk cId="2822005347" sldId="411"/>
            <ac:spMk id="14" creationId="{ADA8BA9D-E66C-D144-8A69-5F03B4B447A4}"/>
          </ac:spMkLst>
        </pc:spChg>
        <pc:spChg chg="add mod">
          <ac:chgData name="中田 雄大" userId="62f770ad0d6c1cad" providerId="LiveId" clId="{7FE3D718-5711-B44F-9E89-6D42A4EC488F}" dt="2021-02-03T07:34:47.741" v="8008" actId="1076"/>
          <ac:spMkLst>
            <pc:docMk/>
            <pc:sldMk cId="2822005347" sldId="411"/>
            <ac:spMk id="16" creationId="{AC8E6C2D-6B6D-5C47-AF7A-605987DA0568}"/>
          </ac:spMkLst>
        </pc:spChg>
        <pc:spChg chg="del">
          <ac:chgData name="中田 雄大" userId="62f770ad0d6c1cad" providerId="LiveId" clId="{7FE3D718-5711-B44F-9E89-6D42A4EC488F}" dt="2021-02-03T07:31:29.383" v="7949" actId="478"/>
          <ac:spMkLst>
            <pc:docMk/>
            <pc:sldMk cId="2822005347" sldId="411"/>
            <ac:spMk id="17" creationId="{AA5025D9-3C4E-4E4B-BCC3-52523D999342}"/>
          </ac:spMkLst>
        </pc:spChg>
        <pc:spChg chg="del">
          <ac:chgData name="中田 雄大" userId="62f770ad0d6c1cad" providerId="LiveId" clId="{7FE3D718-5711-B44F-9E89-6D42A4EC488F}" dt="2021-02-03T07:31:29.383" v="7949" actId="478"/>
          <ac:spMkLst>
            <pc:docMk/>
            <pc:sldMk cId="2822005347" sldId="411"/>
            <ac:spMk id="18" creationId="{290B20C1-AF2F-5C4E-A3BC-42E2235480B5}"/>
          </ac:spMkLst>
        </pc:spChg>
        <pc:spChg chg="add mod">
          <ac:chgData name="中田 雄大" userId="62f770ad0d6c1cad" providerId="LiveId" clId="{7FE3D718-5711-B44F-9E89-6D42A4EC488F}" dt="2021-02-03T07:34:47.741" v="8008" actId="1076"/>
          <ac:spMkLst>
            <pc:docMk/>
            <pc:sldMk cId="2822005347" sldId="411"/>
            <ac:spMk id="19" creationId="{1606E2C4-1EA7-3944-87EB-131B8140C2EF}"/>
          </ac:spMkLst>
        </pc:spChg>
        <pc:spChg chg="add mod">
          <ac:chgData name="中田 雄大" userId="62f770ad0d6c1cad" providerId="LiveId" clId="{7FE3D718-5711-B44F-9E89-6D42A4EC488F}" dt="2021-02-03T07:34:47.741" v="8008" actId="1076"/>
          <ac:spMkLst>
            <pc:docMk/>
            <pc:sldMk cId="2822005347" sldId="411"/>
            <ac:spMk id="20" creationId="{DA72649C-D0EC-EA4A-922D-330271195A3A}"/>
          </ac:spMkLst>
        </pc:spChg>
        <pc:spChg chg="add mod">
          <ac:chgData name="中田 雄大" userId="62f770ad0d6c1cad" providerId="LiveId" clId="{7FE3D718-5711-B44F-9E89-6D42A4EC488F}" dt="2021-02-03T07:34:47.741" v="8008" actId="1076"/>
          <ac:spMkLst>
            <pc:docMk/>
            <pc:sldMk cId="2822005347" sldId="411"/>
            <ac:spMk id="21" creationId="{9E4CAA1D-7310-5840-9D9E-9E91446AA4EB}"/>
          </ac:spMkLst>
        </pc:spChg>
        <pc:spChg chg="del">
          <ac:chgData name="中田 雄大" userId="62f770ad0d6c1cad" providerId="LiveId" clId="{7FE3D718-5711-B44F-9E89-6D42A4EC488F}" dt="2021-02-03T07:31:29.383" v="7949" actId="478"/>
          <ac:spMkLst>
            <pc:docMk/>
            <pc:sldMk cId="2822005347" sldId="411"/>
            <ac:spMk id="22" creationId="{E82E2037-5084-A940-A573-05E1899A8DD5}"/>
          </ac:spMkLst>
        </pc:spChg>
        <pc:spChg chg="add mod">
          <ac:chgData name="中田 雄大" userId="62f770ad0d6c1cad" providerId="LiveId" clId="{7FE3D718-5711-B44F-9E89-6D42A4EC488F}" dt="2021-02-03T07:34:47.741" v="8008" actId="1076"/>
          <ac:spMkLst>
            <pc:docMk/>
            <pc:sldMk cId="2822005347" sldId="411"/>
            <ac:spMk id="23" creationId="{EC86848B-7C02-6F4F-808D-7D287B16E9A7}"/>
          </ac:spMkLst>
        </pc:spChg>
        <pc:spChg chg="add mod">
          <ac:chgData name="中田 雄大" userId="62f770ad0d6c1cad" providerId="LiveId" clId="{7FE3D718-5711-B44F-9E89-6D42A4EC488F}" dt="2021-02-03T07:34:47.741" v="8008" actId="1076"/>
          <ac:spMkLst>
            <pc:docMk/>
            <pc:sldMk cId="2822005347" sldId="411"/>
            <ac:spMk id="24" creationId="{BB803F8F-C78F-4944-B9C9-A849B8C42933}"/>
          </ac:spMkLst>
        </pc:spChg>
        <pc:spChg chg="add mod">
          <ac:chgData name="中田 雄大" userId="62f770ad0d6c1cad" providerId="LiveId" clId="{7FE3D718-5711-B44F-9E89-6D42A4EC488F}" dt="2021-02-03T07:34:47.741" v="8008" actId="1076"/>
          <ac:spMkLst>
            <pc:docMk/>
            <pc:sldMk cId="2822005347" sldId="411"/>
            <ac:spMk id="25" creationId="{3865D2AE-58AF-3D40-840F-81ACF582C0EA}"/>
          </ac:spMkLst>
        </pc:spChg>
        <pc:spChg chg="add mod">
          <ac:chgData name="中田 雄大" userId="62f770ad0d6c1cad" providerId="LiveId" clId="{7FE3D718-5711-B44F-9E89-6D42A4EC488F}" dt="2021-02-03T07:34:47.741" v="8008" actId="1076"/>
          <ac:spMkLst>
            <pc:docMk/>
            <pc:sldMk cId="2822005347" sldId="411"/>
            <ac:spMk id="26" creationId="{6B27DC14-6B17-2541-A943-A3015A46B988}"/>
          </ac:spMkLst>
        </pc:spChg>
        <pc:spChg chg="del">
          <ac:chgData name="中田 雄大" userId="62f770ad0d6c1cad" providerId="LiveId" clId="{7FE3D718-5711-B44F-9E89-6D42A4EC488F}" dt="2021-02-03T07:31:29.383" v="7949" actId="478"/>
          <ac:spMkLst>
            <pc:docMk/>
            <pc:sldMk cId="2822005347" sldId="411"/>
            <ac:spMk id="47" creationId="{77B5B205-7BF1-4243-B0E1-03BC4949AED9}"/>
          </ac:spMkLst>
        </pc:spChg>
        <pc:spChg chg="del">
          <ac:chgData name="中田 雄大" userId="62f770ad0d6c1cad" providerId="LiveId" clId="{7FE3D718-5711-B44F-9E89-6D42A4EC488F}" dt="2021-02-03T07:31:29.383" v="7949" actId="478"/>
          <ac:spMkLst>
            <pc:docMk/>
            <pc:sldMk cId="2822005347" sldId="411"/>
            <ac:spMk id="48" creationId="{CF83C960-8F8D-C94F-AFEB-A9F9DF0ED7AE}"/>
          </ac:spMkLst>
        </pc:spChg>
        <pc:spChg chg="del">
          <ac:chgData name="中田 雄大" userId="62f770ad0d6c1cad" providerId="LiveId" clId="{7FE3D718-5711-B44F-9E89-6D42A4EC488F}" dt="2021-02-03T07:31:29.383" v="7949" actId="478"/>
          <ac:spMkLst>
            <pc:docMk/>
            <pc:sldMk cId="2822005347" sldId="411"/>
            <ac:spMk id="53" creationId="{199C1B69-4A12-004F-A39D-DC294FDDD68D}"/>
          </ac:spMkLst>
        </pc:spChg>
        <pc:spChg chg="del">
          <ac:chgData name="中田 雄大" userId="62f770ad0d6c1cad" providerId="LiveId" clId="{7FE3D718-5711-B44F-9E89-6D42A4EC488F}" dt="2021-02-03T07:31:29.383" v="7949" actId="478"/>
          <ac:spMkLst>
            <pc:docMk/>
            <pc:sldMk cId="2822005347" sldId="411"/>
            <ac:spMk id="60" creationId="{0FCA9040-1DEA-1C42-A11F-6CEA9D833586}"/>
          </ac:spMkLst>
        </pc:spChg>
        <pc:picChg chg="del">
          <ac:chgData name="中田 雄大" userId="62f770ad0d6c1cad" providerId="LiveId" clId="{7FE3D718-5711-B44F-9E89-6D42A4EC488F}" dt="2021-02-03T07:31:29.383" v="7949" actId="478"/>
          <ac:picMkLst>
            <pc:docMk/>
            <pc:sldMk cId="2822005347" sldId="411"/>
            <ac:picMk id="5" creationId="{4CD4CA52-2717-D043-A51D-4AFD56576F2C}"/>
          </ac:picMkLst>
        </pc:picChg>
        <pc:picChg chg="del">
          <ac:chgData name="中田 雄大" userId="62f770ad0d6c1cad" providerId="LiveId" clId="{7FE3D718-5711-B44F-9E89-6D42A4EC488F}" dt="2021-02-03T07:31:29.383" v="7949" actId="478"/>
          <ac:picMkLst>
            <pc:docMk/>
            <pc:sldMk cId="2822005347" sldId="411"/>
            <ac:picMk id="8" creationId="{30FA92D3-7EFF-DC42-B79E-8782DB82FADA}"/>
          </ac:picMkLst>
        </pc:picChg>
        <pc:picChg chg="del">
          <ac:chgData name="中田 雄大" userId="62f770ad0d6c1cad" providerId="LiveId" clId="{7FE3D718-5711-B44F-9E89-6D42A4EC488F}" dt="2021-02-03T07:31:29.383" v="7949" actId="478"/>
          <ac:picMkLst>
            <pc:docMk/>
            <pc:sldMk cId="2822005347" sldId="411"/>
            <ac:picMk id="46" creationId="{6D155739-7FA9-204B-BA47-431FDEC5D92C}"/>
          </ac:picMkLst>
        </pc:picChg>
      </pc:sldChg>
    </pc:docChg>
  </pc:docChgLst>
  <pc:docChgLst>
    <pc:chgData name="中田 雄大" userId="62f770ad0d6c1cad" providerId="LiveId" clId="{F23034A3-07E1-4F66-A173-E03A4A67D39B}"/>
    <pc:docChg chg="undo custSel addSld modSld sldOrd">
      <pc:chgData name="中田 雄大" userId="62f770ad0d6c1cad" providerId="LiveId" clId="{F23034A3-07E1-4F66-A173-E03A4A67D39B}" dt="2021-02-03T07:56:16.736" v="3035" actId="1076"/>
      <pc:docMkLst>
        <pc:docMk/>
      </pc:docMkLst>
      <pc:sldChg chg="modSp ord">
        <pc:chgData name="中田 雄大" userId="62f770ad0d6c1cad" providerId="LiveId" clId="{F23034A3-07E1-4F66-A173-E03A4A67D39B}" dt="2021-02-03T07:00:28.822" v="2431" actId="20577"/>
        <pc:sldMkLst>
          <pc:docMk/>
          <pc:sldMk cId="0" sldId="367"/>
        </pc:sldMkLst>
        <pc:spChg chg="mod">
          <ac:chgData name="中田 雄大" userId="62f770ad0d6c1cad" providerId="LiveId" clId="{F23034A3-07E1-4F66-A173-E03A4A67D39B}" dt="2021-02-03T07:00:28.822" v="2431" actId="20577"/>
          <ac:spMkLst>
            <pc:docMk/>
            <pc:sldMk cId="0" sldId="367"/>
            <ac:spMk id="23" creationId="{86CF7E82-8642-094F-8122-569E007CBE63}"/>
          </ac:spMkLst>
        </pc:spChg>
      </pc:sldChg>
      <pc:sldChg chg="addSp delSp modSp mod">
        <pc:chgData name="中田 雄大" userId="62f770ad0d6c1cad" providerId="LiveId" clId="{F23034A3-07E1-4F66-A173-E03A4A67D39B}" dt="2021-02-02T09:32:12.505" v="1579" actId="14100"/>
        <pc:sldMkLst>
          <pc:docMk/>
          <pc:sldMk cId="0" sldId="384"/>
        </pc:sldMkLst>
        <pc:spChg chg="add del mod">
          <ac:chgData name="中田 雄大" userId="62f770ad0d6c1cad" providerId="LiveId" clId="{F23034A3-07E1-4F66-A173-E03A4A67D39B}" dt="2021-02-02T09:28:44.627" v="1543" actId="478"/>
          <ac:spMkLst>
            <pc:docMk/>
            <pc:sldMk cId="0" sldId="384"/>
            <ac:spMk id="53" creationId="{DA5379E4-8320-44F8-9AF6-97E58507EC89}"/>
          </ac:spMkLst>
        </pc:spChg>
        <pc:spChg chg="add del mod">
          <ac:chgData name="中田 雄大" userId="62f770ad0d6c1cad" providerId="LiveId" clId="{F23034A3-07E1-4F66-A173-E03A4A67D39B}" dt="2021-02-02T09:31:02.388" v="1570"/>
          <ac:spMkLst>
            <pc:docMk/>
            <pc:sldMk cId="0" sldId="384"/>
            <ac:spMk id="63" creationId="{8C9D57D4-78F0-43D1-81B6-C4D4F4FE0042}"/>
          </ac:spMkLst>
        </pc:spChg>
        <pc:cxnChg chg="add del mod">
          <ac:chgData name="中田 雄大" userId="62f770ad0d6c1cad" providerId="LiveId" clId="{F23034A3-07E1-4F66-A173-E03A4A67D39B}" dt="2021-02-02T09:31:53.565" v="1576" actId="478"/>
          <ac:cxnSpMkLst>
            <pc:docMk/>
            <pc:sldMk cId="0" sldId="384"/>
            <ac:cxnSpMk id="57" creationId="{0D8FB8DE-4594-4F32-B3FF-3AC8E19E6738}"/>
          </ac:cxnSpMkLst>
        </pc:cxnChg>
        <pc:cxnChg chg="add mod">
          <ac:chgData name="中田 雄大" userId="62f770ad0d6c1cad" providerId="LiveId" clId="{F23034A3-07E1-4F66-A173-E03A4A67D39B}" dt="2021-02-02T09:32:12.505" v="1579" actId="14100"/>
          <ac:cxnSpMkLst>
            <pc:docMk/>
            <pc:sldMk cId="0" sldId="384"/>
            <ac:cxnSpMk id="71" creationId="{F308A770-698B-4E4F-87C2-5AAFA4F0924C}"/>
          </ac:cxnSpMkLst>
        </pc:cxnChg>
      </pc:sldChg>
      <pc:sldChg chg="modNotesTx">
        <pc:chgData name="中田 雄大" userId="62f770ad0d6c1cad" providerId="LiveId" clId="{F23034A3-07E1-4F66-A173-E03A4A67D39B}" dt="2021-02-02T10:27:45.226" v="2287" actId="20577"/>
        <pc:sldMkLst>
          <pc:docMk/>
          <pc:sldMk cId="2050723830" sldId="392"/>
        </pc:sldMkLst>
      </pc:sldChg>
      <pc:sldChg chg="modNotesTx">
        <pc:chgData name="中田 雄大" userId="62f770ad0d6c1cad" providerId="LiveId" clId="{F23034A3-07E1-4F66-A173-E03A4A67D39B}" dt="2021-02-02T10:24:39.708" v="2060" actId="20577"/>
        <pc:sldMkLst>
          <pc:docMk/>
          <pc:sldMk cId="1188777254" sldId="393"/>
        </pc:sldMkLst>
      </pc:sldChg>
      <pc:sldChg chg="addSp delSp modSp mod delAnim modAnim modNotesTx">
        <pc:chgData name="中田 雄大" userId="62f770ad0d6c1cad" providerId="LiveId" clId="{F23034A3-07E1-4F66-A173-E03A4A67D39B}" dt="2021-02-03T07:56:16.736" v="3035" actId="1076"/>
        <pc:sldMkLst>
          <pc:docMk/>
          <pc:sldMk cId="2642361543" sldId="397"/>
        </pc:sldMkLst>
        <pc:spChg chg="del">
          <ac:chgData name="中田 雄大" userId="62f770ad0d6c1cad" providerId="LiveId" clId="{F23034A3-07E1-4F66-A173-E03A4A67D39B}" dt="2021-02-03T07:51:07.094" v="2719" actId="478"/>
          <ac:spMkLst>
            <pc:docMk/>
            <pc:sldMk cId="2642361543" sldId="397"/>
            <ac:spMk id="8" creationId="{92629679-5506-CE42-8959-6C9A36194B7F}"/>
          </ac:spMkLst>
        </pc:spChg>
        <pc:spChg chg="del">
          <ac:chgData name="中田 雄大" userId="62f770ad0d6c1cad" providerId="LiveId" clId="{F23034A3-07E1-4F66-A173-E03A4A67D39B}" dt="2021-02-03T07:51:03.063" v="2718" actId="478"/>
          <ac:spMkLst>
            <pc:docMk/>
            <pc:sldMk cId="2642361543" sldId="397"/>
            <ac:spMk id="15" creationId="{E160DFF5-2747-DD49-9273-11FD58E20107}"/>
          </ac:spMkLst>
        </pc:spChg>
        <pc:spChg chg="mod">
          <ac:chgData name="中田 雄大" userId="62f770ad0d6c1cad" providerId="LiveId" clId="{F23034A3-07E1-4F66-A173-E03A4A67D39B}" dt="2021-02-03T07:56:16.736" v="3035" actId="1076"/>
          <ac:spMkLst>
            <pc:docMk/>
            <pc:sldMk cId="2642361543" sldId="397"/>
            <ac:spMk id="16" creationId="{E2435595-8C76-F14C-8F60-1F92054ED562}"/>
          </ac:spMkLst>
        </pc:spChg>
        <pc:spChg chg="mod">
          <ac:chgData name="中田 雄大" userId="62f770ad0d6c1cad" providerId="LiveId" clId="{F23034A3-07E1-4F66-A173-E03A4A67D39B}" dt="2021-02-03T07:56:16.736" v="3035" actId="1076"/>
          <ac:spMkLst>
            <pc:docMk/>
            <pc:sldMk cId="2642361543" sldId="397"/>
            <ac:spMk id="17" creationId="{026A1431-03E8-3041-BFE8-D5BBDF0F0D4B}"/>
          </ac:spMkLst>
        </pc:spChg>
        <pc:spChg chg="mod">
          <ac:chgData name="中田 雄大" userId="62f770ad0d6c1cad" providerId="LiveId" clId="{F23034A3-07E1-4F66-A173-E03A4A67D39B}" dt="2021-02-03T07:56:16.736" v="3035" actId="1076"/>
          <ac:spMkLst>
            <pc:docMk/>
            <pc:sldMk cId="2642361543" sldId="397"/>
            <ac:spMk id="18" creationId="{875C3FFA-2F4F-C34F-8F27-566B97FE8FCA}"/>
          </ac:spMkLst>
        </pc:spChg>
        <pc:spChg chg="mod">
          <ac:chgData name="中田 雄大" userId="62f770ad0d6c1cad" providerId="LiveId" clId="{F23034A3-07E1-4F66-A173-E03A4A67D39B}" dt="2021-02-03T07:56:16.736" v="3035" actId="1076"/>
          <ac:spMkLst>
            <pc:docMk/>
            <pc:sldMk cId="2642361543" sldId="397"/>
            <ac:spMk id="19" creationId="{CF03B471-9DDA-6145-B185-01D50DE7CF9C}"/>
          </ac:spMkLst>
        </pc:spChg>
        <pc:spChg chg="mod">
          <ac:chgData name="中田 雄大" userId="62f770ad0d6c1cad" providerId="LiveId" clId="{F23034A3-07E1-4F66-A173-E03A4A67D39B}" dt="2021-02-03T07:56:16.736" v="3035" actId="1076"/>
          <ac:spMkLst>
            <pc:docMk/>
            <pc:sldMk cId="2642361543" sldId="397"/>
            <ac:spMk id="20" creationId="{DE8592D0-B58F-814D-AB49-1639FC134AA8}"/>
          </ac:spMkLst>
        </pc:spChg>
        <pc:spChg chg="mod">
          <ac:chgData name="中田 雄大" userId="62f770ad0d6c1cad" providerId="LiveId" clId="{F23034A3-07E1-4F66-A173-E03A4A67D39B}" dt="2021-02-03T07:56:16.736" v="3035" actId="1076"/>
          <ac:spMkLst>
            <pc:docMk/>
            <pc:sldMk cId="2642361543" sldId="397"/>
            <ac:spMk id="22" creationId="{CD8A40C9-4B5F-8D49-B31B-1910371680E9}"/>
          </ac:spMkLst>
        </pc:spChg>
        <pc:spChg chg="add del mod">
          <ac:chgData name="中田 雄大" userId="62f770ad0d6c1cad" providerId="LiveId" clId="{F23034A3-07E1-4F66-A173-E03A4A67D39B}" dt="2021-02-03T07:50:58.827" v="2717" actId="478"/>
          <ac:spMkLst>
            <pc:docMk/>
            <pc:sldMk cId="2642361543" sldId="397"/>
            <ac:spMk id="23" creationId="{6586FDA9-0101-4037-A5EC-F0FC277DC514}"/>
          </ac:spMkLst>
        </pc:spChg>
        <pc:spChg chg="mod">
          <ac:chgData name="中田 雄大" userId="62f770ad0d6c1cad" providerId="LiveId" clId="{F23034A3-07E1-4F66-A173-E03A4A67D39B}" dt="2021-02-03T07:56:16.736" v="3035" actId="1076"/>
          <ac:spMkLst>
            <pc:docMk/>
            <pc:sldMk cId="2642361543" sldId="397"/>
            <ac:spMk id="24" creationId="{E5B079CF-4093-F440-B1EA-2413A27C98D5}"/>
          </ac:spMkLst>
        </pc:spChg>
        <pc:spChg chg="mod">
          <ac:chgData name="中田 雄大" userId="62f770ad0d6c1cad" providerId="LiveId" clId="{F23034A3-07E1-4F66-A173-E03A4A67D39B}" dt="2021-02-03T07:56:08.535" v="3033" actId="14100"/>
          <ac:spMkLst>
            <pc:docMk/>
            <pc:sldMk cId="2642361543" sldId="397"/>
            <ac:spMk id="25" creationId="{B950AC04-57F6-BC48-A642-2FDD1AFA52AA}"/>
          </ac:spMkLst>
        </pc:spChg>
        <pc:spChg chg="mod">
          <ac:chgData name="中田 雄大" userId="62f770ad0d6c1cad" providerId="LiveId" clId="{F23034A3-07E1-4F66-A173-E03A4A67D39B}" dt="2021-02-03T07:56:16.736" v="3035" actId="1076"/>
          <ac:spMkLst>
            <pc:docMk/>
            <pc:sldMk cId="2642361543" sldId="397"/>
            <ac:spMk id="26" creationId="{9FB5EC25-05BC-CC44-9B06-2C59E3145AEF}"/>
          </ac:spMkLst>
        </pc:spChg>
        <pc:spChg chg="mod">
          <ac:chgData name="中田 雄大" userId="62f770ad0d6c1cad" providerId="LiveId" clId="{F23034A3-07E1-4F66-A173-E03A4A67D39B}" dt="2021-02-03T07:56:16.736" v="3035" actId="1076"/>
          <ac:spMkLst>
            <pc:docMk/>
            <pc:sldMk cId="2642361543" sldId="397"/>
            <ac:spMk id="27" creationId="{EA27A434-1448-4045-AF8C-A01C26E44A0D}"/>
          </ac:spMkLst>
        </pc:spChg>
        <pc:picChg chg="mod">
          <ac:chgData name="中田 雄大" userId="62f770ad0d6c1cad" providerId="LiveId" clId="{F23034A3-07E1-4F66-A173-E03A4A67D39B}" dt="2021-02-03T07:56:16.736" v="3035" actId="1076"/>
          <ac:picMkLst>
            <pc:docMk/>
            <pc:sldMk cId="2642361543" sldId="397"/>
            <ac:picMk id="5" creationId="{2FE2170F-88B3-6847-81E6-7B1EEC0583BD}"/>
          </ac:picMkLst>
        </pc:picChg>
        <pc:picChg chg="mod">
          <ac:chgData name="中田 雄大" userId="62f770ad0d6c1cad" providerId="LiveId" clId="{F23034A3-07E1-4F66-A173-E03A4A67D39B}" dt="2021-02-03T07:56:16.736" v="3035" actId="1076"/>
          <ac:picMkLst>
            <pc:docMk/>
            <pc:sldMk cId="2642361543" sldId="397"/>
            <ac:picMk id="10" creationId="{A9ABD454-B721-A647-AC81-1146EDAFF586}"/>
          </ac:picMkLst>
        </pc:picChg>
        <pc:picChg chg="mod">
          <ac:chgData name="中田 雄大" userId="62f770ad0d6c1cad" providerId="LiveId" clId="{F23034A3-07E1-4F66-A173-E03A4A67D39B}" dt="2021-02-03T07:56:16.736" v="3035" actId="1076"/>
          <ac:picMkLst>
            <pc:docMk/>
            <pc:sldMk cId="2642361543" sldId="397"/>
            <ac:picMk id="13" creationId="{60470E00-FFB2-384A-8286-381057B4499D}"/>
          </ac:picMkLst>
        </pc:picChg>
        <pc:cxnChg chg="mod">
          <ac:chgData name="中田 雄大" userId="62f770ad0d6c1cad" providerId="LiveId" clId="{F23034A3-07E1-4F66-A173-E03A4A67D39B}" dt="2021-02-03T07:56:11.208" v="3034" actId="1076"/>
          <ac:cxnSpMkLst>
            <pc:docMk/>
            <pc:sldMk cId="2642361543" sldId="397"/>
            <ac:cxnSpMk id="21" creationId="{E8F6F4BA-D263-1946-957C-372A7AE87DA8}"/>
          </ac:cxnSpMkLst>
        </pc:cxnChg>
      </pc:sldChg>
      <pc:sldChg chg="addSp delSp modSp add mod modShow">
        <pc:chgData name="中田 雄大" userId="62f770ad0d6c1cad" providerId="LiveId" clId="{F23034A3-07E1-4F66-A173-E03A4A67D39B}" dt="2021-02-02T06:12:17.529" v="320" actId="20577"/>
        <pc:sldMkLst>
          <pc:docMk/>
          <pc:sldMk cId="3751911885" sldId="403"/>
        </pc:sldMkLst>
        <pc:spChg chg="mod">
          <ac:chgData name="中田 雄大" userId="62f770ad0d6c1cad" providerId="LiveId" clId="{F23034A3-07E1-4F66-A173-E03A4A67D39B}" dt="2021-02-02T06:12:17.529" v="320" actId="20577"/>
          <ac:spMkLst>
            <pc:docMk/>
            <pc:sldMk cId="3751911885" sldId="403"/>
            <ac:spMk id="2" creationId="{00000000-0000-0000-0000-000000000000}"/>
          </ac:spMkLst>
        </pc:spChg>
        <pc:spChg chg="add mod">
          <ac:chgData name="中田 雄大" userId="62f770ad0d6c1cad" providerId="LiveId" clId="{F23034A3-07E1-4F66-A173-E03A4A67D39B}" dt="2021-02-02T06:07:14.799" v="128" actId="164"/>
          <ac:spMkLst>
            <pc:docMk/>
            <pc:sldMk cId="3751911885" sldId="403"/>
            <ac:spMk id="29" creationId="{E8792E78-EE79-432C-9DDF-DF03669F77CA}"/>
          </ac:spMkLst>
        </pc:spChg>
        <pc:spChg chg="del mod ord">
          <ac:chgData name="中田 雄大" userId="62f770ad0d6c1cad" providerId="LiveId" clId="{F23034A3-07E1-4F66-A173-E03A4A67D39B}" dt="2021-02-02T06:06:53.868" v="124" actId="478"/>
          <ac:spMkLst>
            <pc:docMk/>
            <pc:sldMk cId="3751911885" sldId="403"/>
            <ac:spMk id="31" creationId="{4F5FF7FD-6971-4C22-92D0-4F9BCC74ABA1}"/>
          </ac:spMkLst>
        </pc:spChg>
        <pc:spChg chg="add mod">
          <ac:chgData name="中田 雄大" userId="62f770ad0d6c1cad" providerId="LiveId" clId="{F23034A3-07E1-4F66-A173-E03A4A67D39B}" dt="2021-02-02T06:07:14.799" v="128" actId="164"/>
          <ac:spMkLst>
            <pc:docMk/>
            <pc:sldMk cId="3751911885" sldId="403"/>
            <ac:spMk id="32" creationId="{E3B04368-6FC8-43F3-86A4-55B8FAF2F44D}"/>
          </ac:spMkLst>
        </pc:spChg>
        <pc:spChg chg="del">
          <ac:chgData name="中田 雄大" userId="62f770ad0d6c1cad" providerId="LiveId" clId="{F23034A3-07E1-4F66-A173-E03A4A67D39B}" dt="2021-02-02T06:01:55.339" v="7" actId="478"/>
          <ac:spMkLst>
            <pc:docMk/>
            <pc:sldMk cId="3751911885" sldId="403"/>
            <ac:spMk id="34" creationId="{F2B7A604-37B0-4146-BA21-48ABB1021E5A}"/>
          </ac:spMkLst>
        </pc:spChg>
        <pc:spChg chg="del">
          <ac:chgData name="中田 雄大" userId="62f770ad0d6c1cad" providerId="LiveId" clId="{F23034A3-07E1-4F66-A173-E03A4A67D39B}" dt="2021-02-02T06:01:55.339" v="7" actId="478"/>
          <ac:spMkLst>
            <pc:docMk/>
            <pc:sldMk cId="3751911885" sldId="403"/>
            <ac:spMk id="35" creationId="{E327C4B9-FE2A-4C09-ACC0-9EAEA5364468}"/>
          </ac:spMkLst>
        </pc:spChg>
        <pc:spChg chg="mod">
          <ac:chgData name="中田 雄大" userId="62f770ad0d6c1cad" providerId="LiveId" clId="{F23034A3-07E1-4F66-A173-E03A4A67D39B}" dt="2021-02-02T06:10:59.266" v="267" actId="1076"/>
          <ac:spMkLst>
            <pc:docMk/>
            <pc:sldMk cId="3751911885" sldId="403"/>
            <ac:spMk id="36" creationId="{80F41F41-0539-4EF2-B80F-65EE0A5F0185}"/>
          </ac:spMkLst>
        </pc:spChg>
        <pc:spChg chg="add mod">
          <ac:chgData name="中田 雄大" userId="62f770ad0d6c1cad" providerId="LiveId" clId="{F23034A3-07E1-4F66-A173-E03A4A67D39B}" dt="2021-02-02T06:11:31.949" v="309" actId="1076"/>
          <ac:spMkLst>
            <pc:docMk/>
            <pc:sldMk cId="3751911885" sldId="403"/>
            <ac:spMk id="41" creationId="{CB50E6CD-F4AC-4B31-A274-FC2CD5D106C8}"/>
          </ac:spMkLst>
        </pc:spChg>
        <pc:spChg chg="del">
          <ac:chgData name="中田 雄大" userId="62f770ad0d6c1cad" providerId="LiveId" clId="{F23034A3-07E1-4F66-A173-E03A4A67D39B}" dt="2021-02-02T06:01:55.339" v="7" actId="478"/>
          <ac:spMkLst>
            <pc:docMk/>
            <pc:sldMk cId="3751911885" sldId="403"/>
            <ac:spMk id="46" creationId="{695BBC7A-EB59-47EC-9313-02F48DC0C147}"/>
          </ac:spMkLst>
        </pc:spChg>
        <pc:spChg chg="mod">
          <ac:chgData name="中田 雄大" userId="62f770ad0d6c1cad" providerId="LiveId" clId="{F23034A3-07E1-4F66-A173-E03A4A67D39B}" dt="2021-02-02T06:07:14.799" v="128" actId="164"/>
          <ac:spMkLst>
            <pc:docMk/>
            <pc:sldMk cId="3751911885" sldId="403"/>
            <ac:spMk id="47" creationId="{5E45AF8F-4F83-4182-BD49-57A8003BD977}"/>
          </ac:spMkLst>
        </pc:spChg>
        <pc:spChg chg="mod">
          <ac:chgData name="中田 雄大" userId="62f770ad0d6c1cad" providerId="LiveId" clId="{F23034A3-07E1-4F66-A173-E03A4A67D39B}" dt="2021-02-02T06:07:14.799" v="128" actId="164"/>
          <ac:spMkLst>
            <pc:docMk/>
            <pc:sldMk cId="3751911885" sldId="403"/>
            <ac:spMk id="48" creationId="{E495266B-C9DF-4F76-AF05-E1AB5495AC84}"/>
          </ac:spMkLst>
        </pc:spChg>
        <pc:spChg chg="del">
          <ac:chgData name="中田 雄大" userId="62f770ad0d6c1cad" providerId="LiveId" clId="{F23034A3-07E1-4F66-A173-E03A4A67D39B}" dt="2021-02-02T06:01:55.339" v="7" actId="478"/>
          <ac:spMkLst>
            <pc:docMk/>
            <pc:sldMk cId="3751911885" sldId="403"/>
            <ac:spMk id="49" creationId="{A64FD82A-F0B4-4AB3-8964-5F1813C9A796}"/>
          </ac:spMkLst>
        </pc:spChg>
        <pc:spChg chg="del">
          <ac:chgData name="中田 雄大" userId="62f770ad0d6c1cad" providerId="LiveId" clId="{F23034A3-07E1-4F66-A173-E03A4A67D39B}" dt="2021-02-02T06:01:55.339" v="7" actId="478"/>
          <ac:spMkLst>
            <pc:docMk/>
            <pc:sldMk cId="3751911885" sldId="403"/>
            <ac:spMk id="50" creationId="{C4355891-1369-4A9A-B273-2EFB028AD625}"/>
          </ac:spMkLst>
        </pc:spChg>
        <pc:spChg chg="del">
          <ac:chgData name="中田 雄大" userId="62f770ad0d6c1cad" providerId="LiveId" clId="{F23034A3-07E1-4F66-A173-E03A4A67D39B}" dt="2021-02-02T06:01:55.339" v="7" actId="478"/>
          <ac:spMkLst>
            <pc:docMk/>
            <pc:sldMk cId="3751911885" sldId="403"/>
            <ac:spMk id="51" creationId="{D023A9BE-D5CB-4B21-922A-E5615D02A98E}"/>
          </ac:spMkLst>
        </pc:spChg>
        <pc:spChg chg="mod">
          <ac:chgData name="中田 雄大" userId="62f770ad0d6c1cad" providerId="LiveId" clId="{F23034A3-07E1-4F66-A173-E03A4A67D39B}" dt="2021-02-02T06:07:14.799" v="128" actId="164"/>
          <ac:spMkLst>
            <pc:docMk/>
            <pc:sldMk cId="3751911885" sldId="403"/>
            <ac:spMk id="52" creationId="{41E763B0-5FDD-47D0-B076-B59E99F2A723}"/>
          </ac:spMkLst>
        </pc:spChg>
        <pc:grpChg chg="add mod">
          <ac:chgData name="中田 雄大" userId="62f770ad0d6c1cad" providerId="LiveId" clId="{F23034A3-07E1-4F66-A173-E03A4A67D39B}" dt="2021-02-02T06:11:36.348" v="310" actId="1076"/>
          <ac:grpSpMkLst>
            <pc:docMk/>
            <pc:sldMk cId="3751911885" sldId="403"/>
            <ac:grpSpMk id="10" creationId="{BB8CBBBB-9FE0-4CDA-80A3-439C3BDCA56D}"/>
          </ac:grpSpMkLst>
        </pc:grpChg>
        <pc:picChg chg="add mod">
          <ac:chgData name="中田 雄大" userId="62f770ad0d6c1cad" providerId="LiveId" clId="{F23034A3-07E1-4F66-A173-E03A4A67D39B}" dt="2021-02-02T06:07:14.799" v="128" actId="164"/>
          <ac:picMkLst>
            <pc:docMk/>
            <pc:sldMk cId="3751911885" sldId="403"/>
            <ac:picMk id="5" creationId="{F1CACA98-EEA6-4B08-919B-400729033666}"/>
          </ac:picMkLst>
        </pc:picChg>
        <pc:picChg chg="add mod">
          <ac:chgData name="中田 雄大" userId="62f770ad0d6c1cad" providerId="LiveId" clId="{F23034A3-07E1-4F66-A173-E03A4A67D39B}" dt="2021-02-02T06:11:42.925" v="312" actId="14100"/>
          <ac:picMkLst>
            <pc:docMk/>
            <pc:sldMk cId="3751911885" sldId="403"/>
            <ac:picMk id="7" creationId="{BCB4D7DA-EE94-4674-A2C5-6A945E327C72}"/>
          </ac:picMkLst>
        </pc:picChg>
        <pc:picChg chg="add mod">
          <ac:chgData name="中田 雄大" userId="62f770ad0d6c1cad" providerId="LiveId" clId="{F23034A3-07E1-4F66-A173-E03A4A67D39B}" dt="2021-02-02T06:11:48.925" v="314" actId="14100"/>
          <ac:picMkLst>
            <pc:docMk/>
            <pc:sldMk cId="3751911885" sldId="403"/>
            <ac:picMk id="9" creationId="{C7ADEA1A-A2CA-4F4D-A27B-A3FCC8C64E88}"/>
          </ac:picMkLst>
        </pc:picChg>
        <pc:picChg chg="mod">
          <ac:chgData name="中田 雄大" userId="62f770ad0d6c1cad" providerId="LiveId" clId="{F23034A3-07E1-4F66-A173-E03A4A67D39B}" dt="2021-02-02T06:07:14.799" v="128" actId="164"/>
          <ac:picMkLst>
            <pc:docMk/>
            <pc:sldMk cId="3751911885" sldId="403"/>
            <ac:picMk id="15" creationId="{2BBFFA99-4343-4D3A-A546-F5DE67E3D6F4}"/>
          </ac:picMkLst>
        </pc:picChg>
        <pc:picChg chg="del mod">
          <ac:chgData name="中田 雄大" userId="62f770ad0d6c1cad" providerId="LiveId" clId="{F23034A3-07E1-4F66-A173-E03A4A67D39B}" dt="2021-02-02T06:01:25.406" v="2" actId="478"/>
          <ac:picMkLst>
            <pc:docMk/>
            <pc:sldMk cId="3751911885" sldId="403"/>
            <ac:picMk id="17" creationId="{2DF7272F-DA55-49AF-AF64-A47C4A7AB9DF}"/>
          </ac:picMkLst>
        </pc:picChg>
        <pc:picChg chg="del">
          <ac:chgData name="中田 雄大" userId="62f770ad0d6c1cad" providerId="LiveId" clId="{F23034A3-07E1-4F66-A173-E03A4A67D39B}" dt="2021-02-02T06:01:55.339" v="7" actId="478"/>
          <ac:picMkLst>
            <pc:docMk/>
            <pc:sldMk cId="3751911885" sldId="403"/>
            <ac:picMk id="19" creationId="{4BF04FCB-BE5D-4099-808A-0D9A534C92F2}"/>
          </ac:picMkLst>
        </pc:picChg>
        <pc:picChg chg="del">
          <ac:chgData name="中田 雄大" userId="62f770ad0d6c1cad" providerId="LiveId" clId="{F23034A3-07E1-4F66-A173-E03A4A67D39B}" dt="2021-02-02T06:01:55.339" v="7" actId="478"/>
          <ac:picMkLst>
            <pc:docMk/>
            <pc:sldMk cId="3751911885" sldId="403"/>
            <ac:picMk id="21" creationId="{3C76AF31-3764-4189-9A78-82B817B4E7CC}"/>
          </ac:picMkLst>
        </pc:picChg>
        <pc:picChg chg="del mod">
          <ac:chgData name="中田 雄大" userId="62f770ad0d6c1cad" providerId="LiveId" clId="{F23034A3-07E1-4F66-A173-E03A4A67D39B}" dt="2021-02-02T06:04:17.317" v="94" actId="478"/>
          <ac:picMkLst>
            <pc:docMk/>
            <pc:sldMk cId="3751911885" sldId="403"/>
            <ac:picMk id="23" creationId="{86A73BDA-748E-4F64-ACFE-93EC030B9FED}"/>
          </ac:picMkLst>
        </pc:picChg>
        <pc:picChg chg="del mod">
          <ac:chgData name="中田 雄大" userId="62f770ad0d6c1cad" providerId="LiveId" clId="{F23034A3-07E1-4F66-A173-E03A4A67D39B}" dt="2021-02-02T06:03:29.783" v="77" actId="478"/>
          <ac:picMkLst>
            <pc:docMk/>
            <pc:sldMk cId="3751911885" sldId="403"/>
            <ac:picMk id="26" creationId="{A5527CA2-0EF8-41AF-9B7C-F833995C4C74}"/>
          </ac:picMkLst>
        </pc:picChg>
        <pc:picChg chg="del">
          <ac:chgData name="中田 雄大" userId="62f770ad0d6c1cad" providerId="LiveId" clId="{F23034A3-07E1-4F66-A173-E03A4A67D39B}" dt="2021-02-02T06:01:55.339" v="7" actId="478"/>
          <ac:picMkLst>
            <pc:docMk/>
            <pc:sldMk cId="3751911885" sldId="403"/>
            <ac:picMk id="28" creationId="{FA02CA1C-31A5-496A-BC89-7D941CDA20EA}"/>
          </ac:picMkLst>
        </pc:picChg>
        <pc:picChg chg="del">
          <ac:chgData name="中田 雄大" userId="62f770ad0d6c1cad" providerId="LiveId" clId="{F23034A3-07E1-4F66-A173-E03A4A67D39B}" dt="2021-02-02T06:01:55.339" v="7" actId="478"/>
          <ac:picMkLst>
            <pc:docMk/>
            <pc:sldMk cId="3751911885" sldId="403"/>
            <ac:picMk id="30" creationId="{434FD840-B9B0-4233-BDD4-D7B0D6851DA6}"/>
          </ac:picMkLst>
        </pc:picChg>
        <pc:cxnChg chg="add mod">
          <ac:chgData name="中田 雄大" userId="62f770ad0d6c1cad" providerId="LiveId" clId="{F23034A3-07E1-4F66-A173-E03A4A67D39B}" dt="2021-02-02T06:11:48.925" v="314" actId="14100"/>
          <ac:cxnSpMkLst>
            <pc:docMk/>
            <pc:sldMk cId="3751911885" sldId="403"/>
            <ac:cxnSpMk id="33" creationId="{D9FB4E65-9B56-4B1B-864D-2EFB0FB2547C}"/>
          </ac:cxnSpMkLst>
        </pc:cxnChg>
        <pc:cxnChg chg="add mod">
          <ac:chgData name="中田 雄大" userId="62f770ad0d6c1cad" providerId="LiveId" clId="{F23034A3-07E1-4F66-A173-E03A4A67D39B}" dt="2021-02-02T06:11:42.925" v="312" actId="14100"/>
          <ac:cxnSpMkLst>
            <pc:docMk/>
            <pc:sldMk cId="3751911885" sldId="403"/>
            <ac:cxnSpMk id="37" creationId="{29649977-DE92-4ABF-92B2-33AA7E90310D}"/>
          </ac:cxnSpMkLst>
        </pc:cxnChg>
      </pc:sldChg>
      <pc:sldChg chg="addSp delSp modSp mod">
        <pc:chgData name="中田 雄大" userId="62f770ad0d6c1cad" providerId="LiveId" clId="{F23034A3-07E1-4F66-A173-E03A4A67D39B}" dt="2021-02-03T07:50:13.460" v="2716" actId="478"/>
        <pc:sldMkLst>
          <pc:docMk/>
          <pc:sldMk cId="2822005347" sldId="411"/>
        </pc:sldMkLst>
        <pc:spChg chg="del mod">
          <ac:chgData name="中田 雄大" userId="62f770ad0d6c1cad" providerId="LiveId" clId="{F23034A3-07E1-4F66-A173-E03A4A67D39B}" dt="2021-02-03T07:40:41.194" v="2484" actId="478"/>
          <ac:spMkLst>
            <pc:docMk/>
            <pc:sldMk cId="2822005347" sldId="411"/>
            <ac:spMk id="3" creationId="{75731592-6674-B047-BEFF-2560F6F579AA}"/>
          </ac:spMkLst>
        </pc:spChg>
        <pc:spChg chg="mod">
          <ac:chgData name="中田 雄大" userId="62f770ad0d6c1cad" providerId="LiveId" clId="{F23034A3-07E1-4F66-A173-E03A4A67D39B}" dt="2021-02-03T07:44:21.226" v="2560" actId="1076"/>
          <ac:spMkLst>
            <pc:docMk/>
            <pc:sldMk cId="2822005347" sldId="411"/>
            <ac:spMk id="16" creationId="{AC8E6C2D-6B6D-5C47-AF7A-605987DA0568}"/>
          </ac:spMkLst>
        </pc:spChg>
        <pc:spChg chg="del mod">
          <ac:chgData name="中田 雄大" userId="62f770ad0d6c1cad" providerId="LiveId" clId="{F23034A3-07E1-4F66-A173-E03A4A67D39B}" dt="2021-02-03T07:41:33.130" v="2503" actId="478"/>
          <ac:spMkLst>
            <pc:docMk/>
            <pc:sldMk cId="2822005347" sldId="411"/>
            <ac:spMk id="19" creationId="{1606E2C4-1EA7-3944-87EB-131B8140C2EF}"/>
          </ac:spMkLst>
        </pc:spChg>
        <pc:spChg chg="del mod">
          <ac:chgData name="中田 雄大" userId="62f770ad0d6c1cad" providerId="LiveId" clId="{F23034A3-07E1-4F66-A173-E03A4A67D39B}" dt="2021-02-03T07:41:42.600" v="2509" actId="478"/>
          <ac:spMkLst>
            <pc:docMk/>
            <pc:sldMk cId="2822005347" sldId="411"/>
            <ac:spMk id="20" creationId="{DA72649C-D0EC-EA4A-922D-330271195A3A}"/>
          </ac:spMkLst>
        </pc:spChg>
        <pc:spChg chg="del mod">
          <ac:chgData name="中田 雄大" userId="62f770ad0d6c1cad" providerId="LiveId" clId="{F23034A3-07E1-4F66-A173-E03A4A67D39B}" dt="2021-02-03T07:40:32.520" v="2481" actId="478"/>
          <ac:spMkLst>
            <pc:docMk/>
            <pc:sldMk cId="2822005347" sldId="411"/>
            <ac:spMk id="21" creationId="{9E4CAA1D-7310-5840-9D9E-9E91446AA4EB}"/>
          </ac:spMkLst>
        </pc:spChg>
        <pc:spChg chg="del mod">
          <ac:chgData name="中田 雄大" userId="62f770ad0d6c1cad" providerId="LiveId" clId="{F23034A3-07E1-4F66-A173-E03A4A67D39B}" dt="2021-02-03T07:41:02.977" v="2491" actId="478"/>
          <ac:spMkLst>
            <pc:docMk/>
            <pc:sldMk cId="2822005347" sldId="411"/>
            <ac:spMk id="23" creationId="{EC86848B-7C02-6F4F-808D-7D287B16E9A7}"/>
          </ac:spMkLst>
        </pc:spChg>
        <pc:spChg chg="del mod">
          <ac:chgData name="中田 雄大" userId="62f770ad0d6c1cad" providerId="LiveId" clId="{F23034A3-07E1-4F66-A173-E03A4A67D39B}" dt="2021-02-03T07:41:52.007" v="2512" actId="478"/>
          <ac:spMkLst>
            <pc:docMk/>
            <pc:sldMk cId="2822005347" sldId="411"/>
            <ac:spMk id="24" creationId="{BB803F8F-C78F-4944-B9C9-A849B8C42933}"/>
          </ac:spMkLst>
        </pc:spChg>
        <pc:spChg chg="del mod">
          <ac:chgData name="中田 雄大" userId="62f770ad0d6c1cad" providerId="LiveId" clId="{F23034A3-07E1-4F66-A173-E03A4A67D39B}" dt="2021-02-03T07:41:59.330" v="2517" actId="478"/>
          <ac:spMkLst>
            <pc:docMk/>
            <pc:sldMk cId="2822005347" sldId="411"/>
            <ac:spMk id="25" creationId="{3865D2AE-58AF-3D40-840F-81ACF582C0EA}"/>
          </ac:spMkLst>
        </pc:spChg>
        <pc:spChg chg="del mod">
          <ac:chgData name="中田 雄大" userId="62f770ad0d6c1cad" providerId="LiveId" clId="{F23034A3-07E1-4F66-A173-E03A4A67D39B}" dt="2021-02-03T07:41:23.255" v="2499" actId="478"/>
          <ac:spMkLst>
            <pc:docMk/>
            <pc:sldMk cId="2822005347" sldId="411"/>
            <ac:spMk id="26" creationId="{6B27DC14-6B17-2541-A943-A3015A46B988}"/>
          </ac:spMkLst>
        </pc:spChg>
        <pc:spChg chg="add mod">
          <ac:chgData name="中田 雄大" userId="62f770ad0d6c1cad" providerId="LiveId" clId="{F23034A3-07E1-4F66-A173-E03A4A67D39B}" dt="2021-02-03T07:44:21.226" v="2560" actId="1076"/>
          <ac:spMkLst>
            <pc:docMk/>
            <pc:sldMk cId="2822005347" sldId="411"/>
            <ac:spMk id="37" creationId="{DDC001C0-B91C-4129-830B-6223C591D4AA}"/>
          </ac:spMkLst>
        </pc:spChg>
        <pc:spChg chg="add mod">
          <ac:chgData name="中田 雄大" userId="62f770ad0d6c1cad" providerId="LiveId" clId="{F23034A3-07E1-4F66-A173-E03A4A67D39B}" dt="2021-02-03T07:44:21.226" v="2560" actId="1076"/>
          <ac:spMkLst>
            <pc:docMk/>
            <pc:sldMk cId="2822005347" sldId="411"/>
            <ac:spMk id="38" creationId="{9A82DE50-2DB0-4661-B35E-BBA62E4D32FD}"/>
          </ac:spMkLst>
        </pc:spChg>
        <pc:spChg chg="add mod">
          <ac:chgData name="中田 雄大" userId="62f770ad0d6c1cad" providerId="LiveId" clId="{F23034A3-07E1-4F66-A173-E03A4A67D39B}" dt="2021-02-03T07:44:21.226" v="2560" actId="1076"/>
          <ac:spMkLst>
            <pc:docMk/>
            <pc:sldMk cId="2822005347" sldId="411"/>
            <ac:spMk id="41" creationId="{BD27727F-47DF-4833-99D9-ADA688AC92C8}"/>
          </ac:spMkLst>
        </pc:spChg>
        <pc:spChg chg="add mod">
          <ac:chgData name="中田 雄大" userId="62f770ad0d6c1cad" providerId="LiveId" clId="{F23034A3-07E1-4F66-A173-E03A4A67D39B}" dt="2021-02-03T07:44:21.226" v="2560" actId="1076"/>
          <ac:spMkLst>
            <pc:docMk/>
            <pc:sldMk cId="2822005347" sldId="411"/>
            <ac:spMk id="42" creationId="{8C158048-C34D-41B4-97DF-7EFBF5CF0986}"/>
          </ac:spMkLst>
        </pc:spChg>
        <pc:spChg chg="add mod">
          <ac:chgData name="中田 雄大" userId="62f770ad0d6c1cad" providerId="LiveId" clId="{F23034A3-07E1-4F66-A173-E03A4A67D39B}" dt="2021-02-03T07:44:21.226" v="2560" actId="1076"/>
          <ac:spMkLst>
            <pc:docMk/>
            <pc:sldMk cId="2822005347" sldId="411"/>
            <ac:spMk id="43" creationId="{618A934D-FDBB-4043-8BD2-53AD627F3674}"/>
          </ac:spMkLst>
        </pc:spChg>
        <pc:spChg chg="add mod">
          <ac:chgData name="中田 雄大" userId="62f770ad0d6c1cad" providerId="LiveId" clId="{F23034A3-07E1-4F66-A173-E03A4A67D39B}" dt="2021-02-03T07:44:21.226" v="2560" actId="1076"/>
          <ac:spMkLst>
            <pc:docMk/>
            <pc:sldMk cId="2822005347" sldId="411"/>
            <ac:spMk id="44" creationId="{0045769A-E578-4489-9FCE-A4A419C1E01D}"/>
          </ac:spMkLst>
        </pc:spChg>
        <pc:spChg chg="add mod">
          <ac:chgData name="中田 雄大" userId="62f770ad0d6c1cad" providerId="LiveId" clId="{F23034A3-07E1-4F66-A173-E03A4A67D39B}" dt="2021-02-03T07:44:21.226" v="2560" actId="1076"/>
          <ac:spMkLst>
            <pc:docMk/>
            <pc:sldMk cId="2822005347" sldId="411"/>
            <ac:spMk id="45" creationId="{F8D30925-EFAB-4CA5-8948-D33D0DF2DC28}"/>
          </ac:spMkLst>
        </pc:spChg>
        <pc:spChg chg="add mod">
          <ac:chgData name="中田 雄大" userId="62f770ad0d6c1cad" providerId="LiveId" clId="{F23034A3-07E1-4F66-A173-E03A4A67D39B}" dt="2021-02-03T07:44:21.226" v="2560" actId="1076"/>
          <ac:spMkLst>
            <pc:docMk/>
            <pc:sldMk cId="2822005347" sldId="411"/>
            <ac:spMk id="49" creationId="{1F7506D5-09EE-4075-AEC8-8C97B0FC7318}"/>
          </ac:spMkLst>
        </pc:spChg>
        <pc:spChg chg="add mod">
          <ac:chgData name="中田 雄大" userId="62f770ad0d6c1cad" providerId="LiveId" clId="{F23034A3-07E1-4F66-A173-E03A4A67D39B}" dt="2021-02-03T07:47:15.100" v="2676" actId="1037"/>
          <ac:spMkLst>
            <pc:docMk/>
            <pc:sldMk cId="2822005347" sldId="411"/>
            <ac:spMk id="59" creationId="{164770B0-FDC4-4091-B518-5920AE57A81E}"/>
          </ac:spMkLst>
        </pc:spChg>
        <pc:spChg chg="add mod">
          <ac:chgData name="中田 雄大" userId="62f770ad0d6c1cad" providerId="LiveId" clId="{F23034A3-07E1-4F66-A173-E03A4A67D39B}" dt="2021-02-03T07:44:21.226" v="2560" actId="1076"/>
          <ac:spMkLst>
            <pc:docMk/>
            <pc:sldMk cId="2822005347" sldId="411"/>
            <ac:spMk id="62" creationId="{B1301BDA-9315-493F-8B71-5D7EE1DE375C}"/>
          </ac:spMkLst>
        </pc:spChg>
        <pc:spChg chg="add mod">
          <ac:chgData name="中田 雄大" userId="62f770ad0d6c1cad" providerId="LiveId" clId="{F23034A3-07E1-4F66-A173-E03A4A67D39B}" dt="2021-02-03T07:44:21.226" v="2560" actId="1076"/>
          <ac:spMkLst>
            <pc:docMk/>
            <pc:sldMk cId="2822005347" sldId="411"/>
            <ac:spMk id="72" creationId="{A59917B1-1385-4EA9-BDF0-9CFF4D1B5A79}"/>
          </ac:spMkLst>
        </pc:spChg>
        <pc:spChg chg="add mod">
          <ac:chgData name="中田 雄大" userId="62f770ad0d6c1cad" providerId="LiveId" clId="{F23034A3-07E1-4F66-A173-E03A4A67D39B}" dt="2021-02-03T07:44:21.226" v="2560" actId="1076"/>
          <ac:spMkLst>
            <pc:docMk/>
            <pc:sldMk cId="2822005347" sldId="411"/>
            <ac:spMk id="73" creationId="{F02434D2-CEC0-46F7-9D11-C9F29FA01CDB}"/>
          </ac:spMkLst>
        </pc:spChg>
        <pc:spChg chg="add mod">
          <ac:chgData name="中田 雄大" userId="62f770ad0d6c1cad" providerId="LiveId" clId="{F23034A3-07E1-4F66-A173-E03A4A67D39B}" dt="2021-02-03T07:44:21.226" v="2560" actId="1076"/>
          <ac:spMkLst>
            <pc:docMk/>
            <pc:sldMk cId="2822005347" sldId="411"/>
            <ac:spMk id="75" creationId="{A44BAAA3-9A8B-46CE-A98E-5EC3F113B644}"/>
          </ac:spMkLst>
        </pc:spChg>
        <pc:spChg chg="add mod">
          <ac:chgData name="中田 雄大" userId="62f770ad0d6c1cad" providerId="LiveId" clId="{F23034A3-07E1-4F66-A173-E03A4A67D39B}" dt="2021-02-03T07:44:21.226" v="2560" actId="1076"/>
          <ac:spMkLst>
            <pc:docMk/>
            <pc:sldMk cId="2822005347" sldId="411"/>
            <ac:spMk id="76" creationId="{4A852E01-F85A-463A-8D97-9C9AA0514C7B}"/>
          </ac:spMkLst>
        </pc:spChg>
        <pc:spChg chg="add mod">
          <ac:chgData name="中田 雄大" userId="62f770ad0d6c1cad" providerId="LiveId" clId="{F23034A3-07E1-4F66-A173-E03A4A67D39B}" dt="2021-02-03T07:44:21.226" v="2560" actId="1076"/>
          <ac:spMkLst>
            <pc:docMk/>
            <pc:sldMk cId="2822005347" sldId="411"/>
            <ac:spMk id="77" creationId="{5801ED7B-F4E7-41D8-8EB9-17965760B298}"/>
          </ac:spMkLst>
        </pc:spChg>
        <pc:spChg chg="add mod">
          <ac:chgData name="中田 雄大" userId="62f770ad0d6c1cad" providerId="LiveId" clId="{F23034A3-07E1-4F66-A173-E03A4A67D39B}" dt="2021-02-03T07:44:21.226" v="2560" actId="1076"/>
          <ac:spMkLst>
            <pc:docMk/>
            <pc:sldMk cId="2822005347" sldId="411"/>
            <ac:spMk id="78" creationId="{8E8C21E9-697E-4582-A656-B9B41536A15C}"/>
          </ac:spMkLst>
        </pc:spChg>
        <pc:spChg chg="add mod">
          <ac:chgData name="中田 雄大" userId="62f770ad0d6c1cad" providerId="LiveId" clId="{F23034A3-07E1-4F66-A173-E03A4A67D39B}" dt="2021-02-03T07:44:21.226" v="2560" actId="1076"/>
          <ac:spMkLst>
            <pc:docMk/>
            <pc:sldMk cId="2822005347" sldId="411"/>
            <ac:spMk id="79" creationId="{FA8FFCC7-9FB0-4C8D-B7A5-B86922FD4CB2}"/>
          </ac:spMkLst>
        </pc:spChg>
        <pc:spChg chg="add mod">
          <ac:chgData name="中田 雄大" userId="62f770ad0d6c1cad" providerId="LiveId" clId="{F23034A3-07E1-4F66-A173-E03A4A67D39B}" dt="2021-02-03T07:44:21.226" v="2560" actId="1076"/>
          <ac:spMkLst>
            <pc:docMk/>
            <pc:sldMk cId="2822005347" sldId="411"/>
            <ac:spMk id="80" creationId="{D4DDF1F8-FD44-4929-AFA5-5C53D35BF168}"/>
          </ac:spMkLst>
        </pc:spChg>
        <pc:spChg chg="add mod">
          <ac:chgData name="中田 雄大" userId="62f770ad0d6c1cad" providerId="LiveId" clId="{F23034A3-07E1-4F66-A173-E03A4A67D39B}" dt="2021-02-03T07:44:56.696" v="2580" actId="1076"/>
          <ac:spMkLst>
            <pc:docMk/>
            <pc:sldMk cId="2822005347" sldId="411"/>
            <ac:spMk id="88" creationId="{FE39FCD7-0249-4C8C-BC42-E8F4EFF3BF8A}"/>
          </ac:spMkLst>
        </pc:spChg>
        <pc:spChg chg="add mod">
          <ac:chgData name="中田 雄大" userId="62f770ad0d6c1cad" providerId="LiveId" clId="{F23034A3-07E1-4F66-A173-E03A4A67D39B}" dt="2021-02-03T07:45:07.281" v="2601"/>
          <ac:spMkLst>
            <pc:docMk/>
            <pc:sldMk cId="2822005347" sldId="411"/>
            <ac:spMk id="89" creationId="{902EEAD4-0B55-45DF-959E-5F5BA25FE875}"/>
          </ac:spMkLst>
        </pc:spChg>
        <pc:spChg chg="add mod">
          <ac:chgData name="中田 雄大" userId="62f770ad0d6c1cad" providerId="LiveId" clId="{F23034A3-07E1-4F66-A173-E03A4A67D39B}" dt="2021-02-03T07:46:54.027" v="2667" actId="207"/>
          <ac:spMkLst>
            <pc:docMk/>
            <pc:sldMk cId="2822005347" sldId="411"/>
            <ac:spMk id="91" creationId="{45B5B499-94BF-49C5-B325-4C1B5EA1A637}"/>
          </ac:spMkLst>
        </pc:spChg>
        <pc:spChg chg="add mod">
          <ac:chgData name="中田 雄大" userId="62f770ad0d6c1cad" providerId="LiveId" clId="{F23034A3-07E1-4F66-A173-E03A4A67D39B}" dt="2021-02-03T07:47:29.554" v="2680" actId="207"/>
          <ac:spMkLst>
            <pc:docMk/>
            <pc:sldMk cId="2822005347" sldId="411"/>
            <ac:spMk id="93" creationId="{93DAA4C8-8150-4B47-A35B-6E82B0A3CE57}"/>
          </ac:spMkLst>
        </pc:spChg>
        <pc:spChg chg="add mod">
          <ac:chgData name="中田 雄大" userId="62f770ad0d6c1cad" providerId="LiveId" clId="{F23034A3-07E1-4F66-A173-E03A4A67D39B}" dt="2021-02-03T07:49:28.048" v="2701" actId="1076"/>
          <ac:spMkLst>
            <pc:docMk/>
            <pc:sldMk cId="2822005347" sldId="411"/>
            <ac:spMk id="95" creationId="{BE8D6EE6-A0C7-445C-948B-FFA04C0A81F5}"/>
          </ac:spMkLst>
        </pc:spChg>
        <pc:picChg chg="add mod">
          <ac:chgData name="中田 雄大" userId="62f770ad0d6c1cad" providerId="LiveId" clId="{F23034A3-07E1-4F66-A173-E03A4A67D39B}" dt="2021-02-03T07:44:21.226" v="2560" actId="1076"/>
          <ac:picMkLst>
            <pc:docMk/>
            <pc:sldMk cId="2822005347" sldId="411"/>
            <ac:picMk id="7" creationId="{7FF24B35-34B6-4704-8222-00407D3EBD96}"/>
          </ac:picMkLst>
        </pc:picChg>
        <pc:picChg chg="add del mod">
          <ac:chgData name="中田 雄大" userId="62f770ad0d6c1cad" providerId="LiveId" clId="{F23034A3-07E1-4F66-A173-E03A4A67D39B}" dt="2021-02-03T07:43:02.373" v="2538" actId="478"/>
          <ac:picMkLst>
            <pc:docMk/>
            <pc:sldMk cId="2822005347" sldId="411"/>
            <ac:picMk id="10" creationId="{29D32FC9-3EFA-45AF-86EC-9774AF885AF9}"/>
          </ac:picMkLst>
        </pc:picChg>
        <pc:picChg chg="add mod">
          <ac:chgData name="中田 雄大" userId="62f770ad0d6c1cad" providerId="LiveId" clId="{F23034A3-07E1-4F66-A173-E03A4A67D39B}" dt="2021-02-03T07:44:21.226" v="2560" actId="1076"/>
          <ac:picMkLst>
            <pc:docMk/>
            <pc:sldMk cId="2822005347" sldId="411"/>
            <ac:picMk id="12" creationId="{C5D15C74-E7B7-43F3-8823-800C1EFC874A}"/>
          </ac:picMkLst>
        </pc:picChg>
        <pc:picChg chg="add mod">
          <ac:chgData name="中田 雄大" userId="62f770ad0d6c1cad" providerId="LiveId" clId="{F23034A3-07E1-4F66-A173-E03A4A67D39B}" dt="2021-02-03T07:44:21.226" v="2560" actId="1076"/>
          <ac:picMkLst>
            <pc:docMk/>
            <pc:sldMk cId="2822005347" sldId="411"/>
            <ac:picMk id="15" creationId="{499E1AB4-D03E-4243-A7B3-5AACF4B4F9C0}"/>
          </ac:picMkLst>
        </pc:picChg>
        <pc:picChg chg="add mod">
          <ac:chgData name="中田 雄大" userId="62f770ad0d6c1cad" providerId="LiveId" clId="{F23034A3-07E1-4F66-A173-E03A4A67D39B}" dt="2021-02-03T07:44:21.226" v="2560" actId="1076"/>
          <ac:picMkLst>
            <pc:docMk/>
            <pc:sldMk cId="2822005347" sldId="411"/>
            <ac:picMk id="27" creationId="{CA576EFD-8A75-402E-8122-1954892EAD8D}"/>
          </ac:picMkLst>
        </pc:picChg>
        <pc:picChg chg="add mod">
          <ac:chgData name="中田 雄大" userId="62f770ad0d6c1cad" providerId="LiveId" clId="{F23034A3-07E1-4F66-A173-E03A4A67D39B}" dt="2021-02-03T07:44:21.226" v="2560" actId="1076"/>
          <ac:picMkLst>
            <pc:docMk/>
            <pc:sldMk cId="2822005347" sldId="411"/>
            <ac:picMk id="28" creationId="{E34F5B95-D8E7-49A1-ADA2-267E1899680C}"/>
          </ac:picMkLst>
        </pc:picChg>
        <pc:picChg chg="add mod">
          <ac:chgData name="中田 雄大" userId="62f770ad0d6c1cad" providerId="LiveId" clId="{F23034A3-07E1-4F66-A173-E03A4A67D39B}" dt="2021-02-03T07:44:21.226" v="2560" actId="1076"/>
          <ac:picMkLst>
            <pc:docMk/>
            <pc:sldMk cId="2822005347" sldId="411"/>
            <ac:picMk id="29" creationId="{674B5867-A25F-4C11-874C-88C9700A9BC5}"/>
          </ac:picMkLst>
        </pc:picChg>
        <pc:picChg chg="add mod">
          <ac:chgData name="中田 雄大" userId="62f770ad0d6c1cad" providerId="LiveId" clId="{F23034A3-07E1-4F66-A173-E03A4A67D39B}" dt="2021-02-03T07:44:21.226" v="2560" actId="1076"/>
          <ac:picMkLst>
            <pc:docMk/>
            <pc:sldMk cId="2822005347" sldId="411"/>
            <ac:picMk id="30" creationId="{CB3CB691-88BA-4C4E-AFBA-134934DBB05C}"/>
          </ac:picMkLst>
        </pc:picChg>
        <pc:picChg chg="add mod">
          <ac:chgData name="中田 雄大" userId="62f770ad0d6c1cad" providerId="LiveId" clId="{F23034A3-07E1-4F66-A173-E03A4A67D39B}" dt="2021-02-03T07:44:21.226" v="2560" actId="1076"/>
          <ac:picMkLst>
            <pc:docMk/>
            <pc:sldMk cId="2822005347" sldId="411"/>
            <ac:picMk id="31" creationId="{3F75F975-B25C-4CC9-ACD5-BEC4CB623221}"/>
          </ac:picMkLst>
        </pc:picChg>
        <pc:picChg chg="add mod">
          <ac:chgData name="中田 雄大" userId="62f770ad0d6c1cad" providerId="LiveId" clId="{F23034A3-07E1-4F66-A173-E03A4A67D39B}" dt="2021-02-03T07:44:21.226" v="2560" actId="1076"/>
          <ac:picMkLst>
            <pc:docMk/>
            <pc:sldMk cId="2822005347" sldId="411"/>
            <ac:picMk id="32" creationId="{87A80122-C2DF-46B8-B88B-E39CA2E17D4E}"/>
          </ac:picMkLst>
        </pc:picChg>
        <pc:picChg chg="add mod">
          <ac:chgData name="中田 雄大" userId="62f770ad0d6c1cad" providerId="LiveId" clId="{F23034A3-07E1-4F66-A173-E03A4A67D39B}" dt="2021-02-03T07:44:21.226" v="2560" actId="1076"/>
          <ac:picMkLst>
            <pc:docMk/>
            <pc:sldMk cId="2822005347" sldId="411"/>
            <ac:picMk id="33" creationId="{34698B0C-8D66-45BA-8BA8-75ACB90357FB}"/>
          </ac:picMkLst>
        </pc:picChg>
        <pc:picChg chg="add mod">
          <ac:chgData name="中田 雄大" userId="62f770ad0d6c1cad" providerId="LiveId" clId="{F23034A3-07E1-4F66-A173-E03A4A67D39B}" dt="2021-02-03T07:44:21.226" v="2560" actId="1076"/>
          <ac:picMkLst>
            <pc:docMk/>
            <pc:sldMk cId="2822005347" sldId="411"/>
            <ac:picMk id="35" creationId="{533EC1FD-F561-4870-A233-7B8FECCB9C2E}"/>
          </ac:picMkLst>
        </pc:picChg>
        <pc:picChg chg="add mod">
          <ac:chgData name="中田 雄大" userId="62f770ad0d6c1cad" providerId="LiveId" clId="{F23034A3-07E1-4F66-A173-E03A4A67D39B}" dt="2021-02-03T07:44:21.226" v="2560" actId="1076"/>
          <ac:picMkLst>
            <pc:docMk/>
            <pc:sldMk cId="2822005347" sldId="411"/>
            <ac:picMk id="39" creationId="{BC44B999-CA40-4E7C-9A73-13BE92720CEE}"/>
          </ac:picMkLst>
        </pc:picChg>
        <pc:picChg chg="add del mod">
          <ac:chgData name="中田 雄大" userId="62f770ad0d6c1cad" providerId="LiveId" clId="{F23034A3-07E1-4F66-A173-E03A4A67D39B}" dt="2021-02-03T07:41:05.429" v="2493"/>
          <ac:picMkLst>
            <pc:docMk/>
            <pc:sldMk cId="2822005347" sldId="411"/>
            <ac:picMk id="40" creationId="{ECF5A281-F084-470A-AC2D-223C96B13840}"/>
          </ac:picMkLst>
        </pc:picChg>
        <pc:picChg chg="add mod">
          <ac:chgData name="中田 雄大" userId="62f770ad0d6c1cad" providerId="LiveId" clId="{F23034A3-07E1-4F66-A173-E03A4A67D39B}" dt="2021-02-03T07:44:21.226" v="2560" actId="1076"/>
          <ac:picMkLst>
            <pc:docMk/>
            <pc:sldMk cId="2822005347" sldId="411"/>
            <ac:picMk id="50" creationId="{A451B167-51AF-4ADF-84F1-DF2C145034DE}"/>
          </ac:picMkLst>
        </pc:picChg>
        <pc:picChg chg="add mod">
          <ac:chgData name="中田 雄大" userId="62f770ad0d6c1cad" providerId="LiveId" clId="{F23034A3-07E1-4F66-A173-E03A4A67D39B}" dt="2021-02-03T07:44:21.226" v="2560" actId="1076"/>
          <ac:picMkLst>
            <pc:docMk/>
            <pc:sldMk cId="2822005347" sldId="411"/>
            <ac:picMk id="51" creationId="{371D40FD-50B0-4D1C-985B-3959563B51B1}"/>
          </ac:picMkLst>
        </pc:picChg>
        <pc:picChg chg="add del mod">
          <ac:chgData name="中田 雄大" userId="62f770ad0d6c1cad" providerId="LiveId" clId="{F23034A3-07E1-4F66-A173-E03A4A67D39B}" dt="2021-02-03T07:42:39.042" v="2531" actId="478"/>
          <ac:picMkLst>
            <pc:docMk/>
            <pc:sldMk cId="2822005347" sldId="411"/>
            <ac:picMk id="52" creationId="{92A95870-05BE-465A-B605-E3C9A6AADC04}"/>
          </ac:picMkLst>
        </pc:picChg>
        <pc:picChg chg="add mod">
          <ac:chgData name="中田 雄大" userId="62f770ad0d6c1cad" providerId="LiveId" clId="{F23034A3-07E1-4F66-A173-E03A4A67D39B}" dt="2021-02-03T07:44:21.226" v="2560" actId="1076"/>
          <ac:picMkLst>
            <pc:docMk/>
            <pc:sldMk cId="2822005347" sldId="411"/>
            <ac:picMk id="54" creationId="{AEC3DD68-9580-4DF5-8F97-BF1F13716024}"/>
          </ac:picMkLst>
        </pc:picChg>
        <pc:picChg chg="add del mod">
          <ac:chgData name="中田 雄大" userId="62f770ad0d6c1cad" providerId="LiveId" clId="{F23034A3-07E1-4F66-A173-E03A4A67D39B}" dt="2021-02-03T07:43:27.558" v="2548"/>
          <ac:picMkLst>
            <pc:docMk/>
            <pc:sldMk cId="2822005347" sldId="411"/>
            <ac:picMk id="56" creationId="{1BDB2993-DC53-4843-A7DA-370A6C10D3D3}"/>
          </ac:picMkLst>
        </pc:picChg>
        <pc:picChg chg="add mod">
          <ac:chgData name="中田 雄大" userId="62f770ad0d6c1cad" providerId="LiveId" clId="{F23034A3-07E1-4F66-A173-E03A4A67D39B}" dt="2021-02-03T07:44:21.226" v="2560" actId="1076"/>
          <ac:picMkLst>
            <pc:docMk/>
            <pc:sldMk cId="2822005347" sldId="411"/>
            <ac:picMk id="58" creationId="{CCF860D7-A881-4C46-8C69-DC85C56A9117}"/>
          </ac:picMkLst>
        </pc:picChg>
        <pc:picChg chg="add mod">
          <ac:chgData name="中田 雄大" userId="62f770ad0d6c1cad" providerId="LiveId" clId="{F23034A3-07E1-4F66-A173-E03A4A67D39B}" dt="2021-02-03T07:44:21.226" v="2560" actId="1076"/>
          <ac:picMkLst>
            <pc:docMk/>
            <pc:sldMk cId="2822005347" sldId="411"/>
            <ac:picMk id="61" creationId="{C0CCA1CC-60A1-46CA-8709-5840F467EF0A}"/>
          </ac:picMkLst>
        </pc:picChg>
        <pc:picChg chg="add mod">
          <ac:chgData name="中田 雄大" userId="62f770ad0d6c1cad" providerId="LiveId" clId="{F23034A3-07E1-4F66-A173-E03A4A67D39B}" dt="2021-02-03T07:44:21.226" v="2560" actId="1076"/>
          <ac:picMkLst>
            <pc:docMk/>
            <pc:sldMk cId="2822005347" sldId="411"/>
            <ac:picMk id="63" creationId="{DCE9CB82-1BF7-42A4-B571-C5925302D692}"/>
          </ac:picMkLst>
        </pc:picChg>
        <pc:picChg chg="add mod">
          <ac:chgData name="中田 雄大" userId="62f770ad0d6c1cad" providerId="LiveId" clId="{F23034A3-07E1-4F66-A173-E03A4A67D39B}" dt="2021-02-03T07:44:21.226" v="2560" actId="1076"/>
          <ac:picMkLst>
            <pc:docMk/>
            <pc:sldMk cId="2822005347" sldId="411"/>
            <ac:picMk id="64" creationId="{B48872D8-A476-4182-A79A-5BA273561E75}"/>
          </ac:picMkLst>
        </pc:picChg>
        <pc:picChg chg="add mod">
          <ac:chgData name="中田 雄大" userId="62f770ad0d6c1cad" providerId="LiveId" clId="{F23034A3-07E1-4F66-A173-E03A4A67D39B}" dt="2021-02-03T07:44:21.226" v="2560" actId="1076"/>
          <ac:picMkLst>
            <pc:docMk/>
            <pc:sldMk cId="2822005347" sldId="411"/>
            <ac:picMk id="65" creationId="{56F60221-00C1-478F-853A-F91396E76E5A}"/>
          </ac:picMkLst>
        </pc:picChg>
        <pc:picChg chg="add mod">
          <ac:chgData name="中田 雄大" userId="62f770ad0d6c1cad" providerId="LiveId" clId="{F23034A3-07E1-4F66-A173-E03A4A67D39B}" dt="2021-02-03T07:44:21.226" v="2560" actId="1076"/>
          <ac:picMkLst>
            <pc:docMk/>
            <pc:sldMk cId="2822005347" sldId="411"/>
            <ac:picMk id="66" creationId="{1F5E35D5-47EC-4DA2-98CA-C07189220B93}"/>
          </ac:picMkLst>
        </pc:picChg>
        <pc:picChg chg="add mod">
          <ac:chgData name="中田 雄大" userId="62f770ad0d6c1cad" providerId="LiveId" clId="{F23034A3-07E1-4F66-A173-E03A4A67D39B}" dt="2021-02-03T07:44:21.226" v="2560" actId="1076"/>
          <ac:picMkLst>
            <pc:docMk/>
            <pc:sldMk cId="2822005347" sldId="411"/>
            <ac:picMk id="67" creationId="{78DC7261-C222-44AC-8663-7B17B52B4188}"/>
          </ac:picMkLst>
        </pc:picChg>
        <pc:picChg chg="add mod">
          <ac:chgData name="中田 雄大" userId="62f770ad0d6c1cad" providerId="LiveId" clId="{F23034A3-07E1-4F66-A173-E03A4A67D39B}" dt="2021-02-03T07:44:21.226" v="2560" actId="1076"/>
          <ac:picMkLst>
            <pc:docMk/>
            <pc:sldMk cId="2822005347" sldId="411"/>
            <ac:picMk id="68" creationId="{7CC2470C-D4FA-4F1B-A502-F03A3C49FE4D}"/>
          </ac:picMkLst>
        </pc:picChg>
        <pc:picChg chg="add mod">
          <ac:chgData name="中田 雄大" userId="62f770ad0d6c1cad" providerId="LiveId" clId="{F23034A3-07E1-4F66-A173-E03A4A67D39B}" dt="2021-02-03T07:44:21.226" v="2560" actId="1076"/>
          <ac:picMkLst>
            <pc:docMk/>
            <pc:sldMk cId="2822005347" sldId="411"/>
            <ac:picMk id="69" creationId="{EE7DEFD4-7D5C-46BB-86BF-6257DBED11BB}"/>
          </ac:picMkLst>
        </pc:picChg>
        <pc:picChg chg="add mod">
          <ac:chgData name="中田 雄大" userId="62f770ad0d6c1cad" providerId="LiveId" clId="{F23034A3-07E1-4F66-A173-E03A4A67D39B}" dt="2021-02-03T07:44:21.226" v="2560" actId="1076"/>
          <ac:picMkLst>
            <pc:docMk/>
            <pc:sldMk cId="2822005347" sldId="411"/>
            <ac:picMk id="70" creationId="{50AFE4C0-14A2-4148-B8F7-C0734EB3E9F1}"/>
          </ac:picMkLst>
        </pc:picChg>
        <pc:picChg chg="add mod">
          <ac:chgData name="中田 雄大" userId="62f770ad0d6c1cad" providerId="LiveId" clId="{F23034A3-07E1-4F66-A173-E03A4A67D39B}" dt="2021-02-03T07:44:21.226" v="2560" actId="1076"/>
          <ac:picMkLst>
            <pc:docMk/>
            <pc:sldMk cId="2822005347" sldId="411"/>
            <ac:picMk id="71" creationId="{9A4CAE1C-B180-4783-AB83-08879DC26AD0}"/>
          </ac:picMkLst>
        </pc:picChg>
        <pc:picChg chg="add mod">
          <ac:chgData name="中田 雄大" userId="62f770ad0d6c1cad" providerId="LiveId" clId="{F23034A3-07E1-4F66-A173-E03A4A67D39B}" dt="2021-02-03T07:44:21.226" v="2560" actId="1076"/>
          <ac:picMkLst>
            <pc:docMk/>
            <pc:sldMk cId="2822005347" sldId="411"/>
            <ac:picMk id="74" creationId="{584F43E8-7685-4E1D-B8C4-CB43C0DDC0E1}"/>
          </ac:picMkLst>
        </pc:picChg>
        <pc:picChg chg="add mod">
          <ac:chgData name="中田 雄大" userId="62f770ad0d6c1cad" providerId="LiveId" clId="{F23034A3-07E1-4F66-A173-E03A4A67D39B}" dt="2021-02-03T07:44:21.226" v="2560" actId="1076"/>
          <ac:picMkLst>
            <pc:docMk/>
            <pc:sldMk cId="2822005347" sldId="411"/>
            <ac:picMk id="81" creationId="{430E222B-0ADA-4738-B678-37411835F4B0}"/>
          </ac:picMkLst>
        </pc:picChg>
        <pc:picChg chg="add mod">
          <ac:chgData name="中田 雄大" userId="62f770ad0d6c1cad" providerId="LiveId" clId="{F23034A3-07E1-4F66-A173-E03A4A67D39B}" dt="2021-02-03T07:44:21.226" v="2560" actId="1076"/>
          <ac:picMkLst>
            <pc:docMk/>
            <pc:sldMk cId="2822005347" sldId="411"/>
            <ac:picMk id="82" creationId="{655DFE76-9B8F-4606-AA7A-7B41B37E01A0}"/>
          </ac:picMkLst>
        </pc:picChg>
        <pc:picChg chg="add mod">
          <ac:chgData name="中田 雄大" userId="62f770ad0d6c1cad" providerId="LiveId" clId="{F23034A3-07E1-4F66-A173-E03A4A67D39B}" dt="2021-02-03T07:44:21.226" v="2560" actId="1076"/>
          <ac:picMkLst>
            <pc:docMk/>
            <pc:sldMk cId="2822005347" sldId="411"/>
            <ac:picMk id="83" creationId="{ABC24D47-4F22-46BC-A4BD-18C682B552CC}"/>
          </ac:picMkLst>
        </pc:picChg>
        <pc:picChg chg="add mod">
          <ac:chgData name="中田 雄大" userId="62f770ad0d6c1cad" providerId="LiveId" clId="{F23034A3-07E1-4F66-A173-E03A4A67D39B}" dt="2021-02-03T07:44:21.226" v="2560" actId="1076"/>
          <ac:picMkLst>
            <pc:docMk/>
            <pc:sldMk cId="2822005347" sldId="411"/>
            <ac:picMk id="84" creationId="{5F917C00-1F8A-4CB4-BB18-13DE97940985}"/>
          </ac:picMkLst>
        </pc:picChg>
        <pc:picChg chg="add mod">
          <ac:chgData name="中田 雄大" userId="62f770ad0d6c1cad" providerId="LiveId" clId="{F23034A3-07E1-4F66-A173-E03A4A67D39B}" dt="2021-02-03T07:44:21.226" v="2560" actId="1076"/>
          <ac:picMkLst>
            <pc:docMk/>
            <pc:sldMk cId="2822005347" sldId="411"/>
            <ac:picMk id="85" creationId="{C50B469A-F325-441D-B133-36FD5C77A595}"/>
          </ac:picMkLst>
        </pc:picChg>
        <pc:picChg chg="add mod">
          <ac:chgData name="中田 雄大" userId="62f770ad0d6c1cad" providerId="LiveId" clId="{F23034A3-07E1-4F66-A173-E03A4A67D39B}" dt="2021-02-03T07:44:21.226" v="2560" actId="1076"/>
          <ac:picMkLst>
            <pc:docMk/>
            <pc:sldMk cId="2822005347" sldId="411"/>
            <ac:picMk id="86" creationId="{F4A26CAE-705A-4985-8A18-A78E636EBAF1}"/>
          </ac:picMkLst>
        </pc:picChg>
        <pc:picChg chg="add mod">
          <ac:chgData name="中田 雄大" userId="62f770ad0d6c1cad" providerId="LiveId" clId="{F23034A3-07E1-4F66-A173-E03A4A67D39B}" dt="2021-02-03T07:44:21.226" v="2560" actId="1076"/>
          <ac:picMkLst>
            <pc:docMk/>
            <pc:sldMk cId="2822005347" sldId="411"/>
            <ac:picMk id="87" creationId="{F6E56AAD-48A8-400E-A0E8-E40E17A3860B}"/>
          </ac:picMkLst>
        </pc:picChg>
        <pc:picChg chg="add mod">
          <ac:chgData name="中田 雄大" userId="62f770ad0d6c1cad" providerId="LiveId" clId="{F23034A3-07E1-4F66-A173-E03A4A67D39B}" dt="2021-02-03T07:46:16.072" v="2658" actId="1076"/>
          <ac:picMkLst>
            <pc:docMk/>
            <pc:sldMk cId="2822005347" sldId="411"/>
            <ac:picMk id="90" creationId="{10DA8D04-1A81-470C-9655-7518F2A51A62}"/>
          </ac:picMkLst>
        </pc:picChg>
        <pc:picChg chg="add mod">
          <ac:chgData name="中田 雄大" userId="62f770ad0d6c1cad" providerId="LiveId" clId="{F23034A3-07E1-4F66-A173-E03A4A67D39B}" dt="2021-02-03T07:47:52.450" v="2686" actId="1076"/>
          <ac:picMkLst>
            <pc:docMk/>
            <pc:sldMk cId="2822005347" sldId="411"/>
            <ac:picMk id="92" creationId="{7BFF27F3-2951-42C3-BD26-12859E0DAD2A}"/>
          </ac:picMkLst>
        </pc:picChg>
        <pc:picChg chg="add mod">
          <ac:chgData name="中田 雄大" userId="62f770ad0d6c1cad" providerId="LiveId" clId="{F23034A3-07E1-4F66-A173-E03A4A67D39B}" dt="2021-02-03T07:47:45.065" v="2684" actId="1076"/>
          <ac:picMkLst>
            <pc:docMk/>
            <pc:sldMk cId="2822005347" sldId="411"/>
            <ac:picMk id="94" creationId="{4CDBBA4A-F464-4A91-A118-9E1796ECB680}"/>
          </ac:picMkLst>
        </pc:picChg>
        <pc:picChg chg="add mod">
          <ac:chgData name="中田 雄大" userId="62f770ad0d6c1cad" providerId="LiveId" clId="{F23034A3-07E1-4F66-A173-E03A4A67D39B}" dt="2021-02-03T07:49:33.712" v="2704" actId="1076"/>
          <ac:picMkLst>
            <pc:docMk/>
            <pc:sldMk cId="2822005347" sldId="411"/>
            <ac:picMk id="96" creationId="{C7E6F797-9AEA-42D6-B28A-63A91BDF808D}"/>
          </ac:picMkLst>
        </pc:picChg>
        <pc:picChg chg="add mod">
          <ac:chgData name="中田 雄大" userId="62f770ad0d6c1cad" providerId="LiveId" clId="{F23034A3-07E1-4F66-A173-E03A4A67D39B}" dt="2021-02-03T07:49:43.240" v="2709" actId="14100"/>
          <ac:picMkLst>
            <pc:docMk/>
            <pc:sldMk cId="2822005347" sldId="411"/>
            <ac:picMk id="97" creationId="{1786FC3C-ACA1-4172-A6C1-8735310D77B6}"/>
          </ac:picMkLst>
        </pc:picChg>
        <pc:picChg chg="add mod">
          <ac:chgData name="中田 雄大" userId="62f770ad0d6c1cad" providerId="LiveId" clId="{F23034A3-07E1-4F66-A173-E03A4A67D39B}" dt="2021-02-03T07:49:47.616" v="2712" actId="1076"/>
          <ac:picMkLst>
            <pc:docMk/>
            <pc:sldMk cId="2822005347" sldId="411"/>
            <ac:picMk id="98" creationId="{C90A45DA-093C-46BA-A083-3EAC8095D258}"/>
          </ac:picMkLst>
        </pc:picChg>
        <pc:picChg chg="add del mod">
          <ac:chgData name="中田 雄大" userId="62f770ad0d6c1cad" providerId="LiveId" clId="{F23034A3-07E1-4F66-A173-E03A4A67D39B}" dt="2021-02-03T07:50:13.460" v="2716" actId="478"/>
          <ac:picMkLst>
            <pc:docMk/>
            <pc:sldMk cId="2822005347" sldId="411"/>
            <ac:picMk id="99" creationId="{952969E8-84FF-4587-AED3-9E01D05983FA}"/>
          </ac:picMkLst>
        </pc:picChg>
      </pc:sldChg>
    </pc:docChg>
  </pc:docChgLst>
  <pc:docChgLst>
    <pc:chgData name="中田 雄大" userId="62f770ad0d6c1cad" providerId="LiveId" clId="{E3682AFA-7594-054C-A783-1E92B0B26DBB}"/>
    <pc:docChg chg="undo redo custSel modSld sldOrd">
      <pc:chgData name="中田 雄大" userId="62f770ad0d6c1cad" providerId="LiveId" clId="{E3682AFA-7594-054C-A783-1E92B0B26DBB}" dt="2021-02-01T02:18:21.588" v="1332"/>
      <pc:docMkLst>
        <pc:docMk/>
      </pc:docMkLst>
      <pc:sldChg chg="modNotesTx">
        <pc:chgData name="中田 雄大" userId="62f770ad0d6c1cad" providerId="LiveId" clId="{E3682AFA-7594-054C-A783-1E92B0B26DBB}" dt="2021-01-30T15:37:11.807" v="133" actId="20577"/>
        <pc:sldMkLst>
          <pc:docMk/>
          <pc:sldMk cId="0" sldId="323"/>
        </pc:sldMkLst>
      </pc:sldChg>
      <pc:sldChg chg="modNotesTx">
        <pc:chgData name="中田 雄大" userId="62f770ad0d6c1cad" providerId="LiveId" clId="{E3682AFA-7594-054C-A783-1E92B0B26DBB}" dt="2021-01-30T17:48:54.639" v="333" actId="20577"/>
        <pc:sldMkLst>
          <pc:docMk/>
          <pc:sldMk cId="0" sldId="324"/>
        </pc:sldMkLst>
      </pc:sldChg>
      <pc:sldChg chg="modNotesTx">
        <pc:chgData name="中田 雄大" userId="62f770ad0d6c1cad" providerId="LiveId" clId="{E3682AFA-7594-054C-A783-1E92B0B26DBB}" dt="2021-01-31T07:16:28.064" v="806" actId="20577"/>
        <pc:sldMkLst>
          <pc:docMk/>
          <pc:sldMk cId="0" sldId="325"/>
        </pc:sldMkLst>
      </pc:sldChg>
      <pc:sldChg chg="addSp delSp modSp mod modAnim modNotesTx">
        <pc:chgData name="中田 雄大" userId="62f770ad0d6c1cad" providerId="LiveId" clId="{E3682AFA-7594-054C-A783-1E92B0B26DBB}" dt="2021-02-01T02:18:21.588" v="1332"/>
        <pc:sldMkLst>
          <pc:docMk/>
          <pc:sldMk cId="1381838387" sldId="329"/>
        </pc:sldMkLst>
        <pc:spChg chg="add del mod">
          <ac:chgData name="中田 雄大" userId="62f770ad0d6c1cad" providerId="LiveId" clId="{E3682AFA-7594-054C-A783-1E92B0B26DBB}" dt="2021-01-31T05:36:15.361" v="495" actId="478"/>
          <ac:spMkLst>
            <pc:docMk/>
            <pc:sldMk cId="1381838387" sldId="329"/>
            <ac:spMk id="3" creationId="{572372C1-CA19-0C44-A72C-FA6D6E22ABE6}"/>
          </ac:spMkLst>
        </pc:spChg>
        <pc:spChg chg="add mod">
          <ac:chgData name="中田 雄大" userId="62f770ad0d6c1cad" providerId="LiveId" clId="{E3682AFA-7594-054C-A783-1E92B0B26DBB}" dt="2021-01-31T05:37:11.886" v="524" actId="1076"/>
          <ac:spMkLst>
            <pc:docMk/>
            <pc:sldMk cId="1381838387" sldId="329"/>
            <ac:spMk id="37" creationId="{08BD82F3-D2E5-A243-9069-7BAC4FBDFBD5}"/>
          </ac:spMkLst>
        </pc:spChg>
        <pc:spChg chg="add mod">
          <ac:chgData name="中田 雄大" userId="62f770ad0d6c1cad" providerId="LiveId" clId="{E3682AFA-7594-054C-A783-1E92B0B26DBB}" dt="2021-01-31T07:22:12.724" v="981" actId="1076"/>
          <ac:spMkLst>
            <pc:docMk/>
            <pc:sldMk cId="1381838387" sldId="329"/>
            <ac:spMk id="38" creationId="{46CCF008-BC80-2844-95F2-E8AD79202E07}"/>
          </ac:spMkLst>
        </pc:spChg>
        <pc:spChg chg="mod">
          <ac:chgData name="中田 雄大" userId="62f770ad0d6c1cad" providerId="LiveId" clId="{E3682AFA-7594-054C-A783-1E92B0B26DBB}" dt="2021-01-31T05:38:50.175" v="531" actId="164"/>
          <ac:spMkLst>
            <pc:docMk/>
            <pc:sldMk cId="1381838387" sldId="329"/>
            <ac:spMk id="46" creationId="{71EA84F4-D4CD-1745-A4E7-07D8A3B03CBF}"/>
          </ac:spMkLst>
        </pc:spChg>
        <pc:spChg chg="mod">
          <ac:chgData name="中田 雄大" userId="62f770ad0d6c1cad" providerId="LiveId" clId="{E3682AFA-7594-054C-A783-1E92B0B26DBB}" dt="2021-01-31T05:38:50.175" v="531" actId="164"/>
          <ac:spMkLst>
            <pc:docMk/>
            <pc:sldMk cId="1381838387" sldId="329"/>
            <ac:spMk id="47" creationId="{7D177A9A-E524-1746-8AB0-C6152172927A}"/>
          </ac:spMkLst>
        </pc:spChg>
        <pc:spChg chg="mod">
          <ac:chgData name="中田 雄大" userId="62f770ad0d6c1cad" providerId="LiveId" clId="{E3682AFA-7594-054C-A783-1E92B0B26DBB}" dt="2021-01-31T05:36:56.495" v="521" actId="1076"/>
          <ac:spMkLst>
            <pc:docMk/>
            <pc:sldMk cId="1381838387" sldId="329"/>
            <ac:spMk id="49" creationId="{CF42EE51-61B7-7C4A-BE3D-2495ED50AC16}"/>
          </ac:spMkLst>
        </pc:spChg>
        <pc:spChg chg="mod topLvl">
          <ac:chgData name="中田 雄大" userId="62f770ad0d6c1cad" providerId="LiveId" clId="{E3682AFA-7594-054C-A783-1E92B0B26DBB}" dt="2021-01-31T07:21:58.149" v="977" actId="14100"/>
          <ac:spMkLst>
            <pc:docMk/>
            <pc:sldMk cId="1381838387" sldId="329"/>
            <ac:spMk id="92" creationId="{00000000-0000-0000-0000-000000000000}"/>
          </ac:spMkLst>
        </pc:spChg>
        <pc:spChg chg="mod">
          <ac:chgData name="中田 雄大" userId="62f770ad0d6c1cad" providerId="LiveId" clId="{E3682AFA-7594-054C-A783-1E92B0B26DBB}" dt="2021-01-31T05:46:39.969" v="568" actId="207"/>
          <ac:spMkLst>
            <pc:docMk/>
            <pc:sldMk cId="1381838387" sldId="329"/>
            <ac:spMk id="97" creationId="{00000000-0000-0000-0000-000000000000}"/>
          </ac:spMkLst>
        </pc:spChg>
        <pc:grpChg chg="add mod">
          <ac:chgData name="中田 雄大" userId="62f770ad0d6c1cad" providerId="LiveId" clId="{E3682AFA-7594-054C-A783-1E92B0B26DBB}" dt="2021-01-31T05:38:50.175" v="531" actId="164"/>
          <ac:grpSpMkLst>
            <pc:docMk/>
            <pc:sldMk cId="1381838387" sldId="329"/>
            <ac:grpSpMk id="5" creationId="{6B47EEA5-0E6E-6D4A-9A1B-3121697AD54F}"/>
          </ac:grpSpMkLst>
        </pc:grpChg>
        <pc:grpChg chg="del">
          <ac:chgData name="中田 雄大" userId="62f770ad0d6c1cad" providerId="LiveId" clId="{E3682AFA-7594-054C-A783-1E92B0B26DBB}" dt="2021-01-31T05:38:24.168" v="529" actId="165"/>
          <ac:grpSpMkLst>
            <pc:docMk/>
            <pc:sldMk cId="1381838387" sldId="329"/>
            <ac:grpSpMk id="79" creationId="{00000000-0000-0000-0000-000000000000}"/>
          </ac:grpSpMkLst>
        </pc:grpChg>
        <pc:picChg chg="mod topLvl">
          <ac:chgData name="中田 雄大" userId="62f770ad0d6c1cad" providerId="LiveId" clId="{E3682AFA-7594-054C-A783-1E92B0B26DBB}" dt="2021-01-31T05:38:50.175" v="531" actId="164"/>
          <ac:picMkLst>
            <pc:docMk/>
            <pc:sldMk cId="1381838387" sldId="329"/>
            <ac:picMk id="80"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1"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2"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3"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4"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5"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6"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7"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8"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9" creationId="{00000000-0000-0000-0000-000000000000}"/>
          </ac:picMkLst>
        </pc:picChg>
        <pc:cxnChg chg="mod">
          <ac:chgData name="中田 雄大" userId="62f770ad0d6c1cad" providerId="LiveId" clId="{E3682AFA-7594-054C-A783-1E92B0B26DBB}" dt="2021-01-31T05:37:03.820" v="522" actId="1076"/>
          <ac:cxnSpMkLst>
            <pc:docMk/>
            <pc:sldMk cId="1381838387" sldId="329"/>
            <ac:cxnSpMk id="52" creationId="{6E7BF097-4AFC-7B4E-BE25-206401E62563}"/>
          </ac:cxnSpMkLst>
        </pc:cxnChg>
      </pc:sldChg>
      <pc:sldChg chg="modNotesTx">
        <pc:chgData name="中田 雄大" userId="62f770ad0d6c1cad" providerId="LiveId" clId="{E3682AFA-7594-054C-A783-1E92B0B26DBB}" dt="2021-01-31T07:26:45.146" v="1181" actId="20577"/>
        <pc:sldMkLst>
          <pc:docMk/>
          <pc:sldMk cId="1172933833" sldId="344"/>
        </pc:sldMkLst>
      </pc:sldChg>
      <pc:sldChg chg="modSp mod modAnim modNotesTx">
        <pc:chgData name="中田 雄大" userId="62f770ad0d6c1cad" providerId="LiveId" clId="{E3682AFA-7594-054C-A783-1E92B0B26DBB}" dt="2021-01-31T05:46:26.042" v="567" actId="207"/>
        <pc:sldMkLst>
          <pc:docMk/>
          <pc:sldMk cId="477095545" sldId="365"/>
        </pc:sldMkLst>
        <pc:spChg chg="mod">
          <ac:chgData name="中田 雄大" userId="62f770ad0d6c1cad" providerId="LiveId" clId="{E3682AFA-7594-054C-A783-1E92B0B26DBB}" dt="2021-01-30T14:33:04.295" v="5" actId="14100"/>
          <ac:spMkLst>
            <pc:docMk/>
            <pc:sldMk cId="477095545" sldId="365"/>
            <ac:spMk id="61" creationId="{00000000-0000-0000-0000-000000000000}"/>
          </ac:spMkLst>
        </pc:spChg>
        <pc:spChg chg="mod">
          <ac:chgData name="中田 雄大" userId="62f770ad0d6c1cad" providerId="LiveId" clId="{E3682AFA-7594-054C-A783-1E92B0B26DBB}" dt="2021-01-30T14:48:59.392" v="33" actId="20577"/>
          <ac:spMkLst>
            <pc:docMk/>
            <pc:sldMk cId="477095545" sldId="365"/>
            <ac:spMk id="77" creationId="{C97DC7FB-6DA0-3543-9CF8-2FBD18A5018C}"/>
          </ac:spMkLst>
        </pc:spChg>
        <pc:spChg chg="mod">
          <ac:chgData name="中田 雄大" userId="62f770ad0d6c1cad" providerId="LiveId" clId="{E3682AFA-7594-054C-A783-1E92B0B26DBB}" dt="2021-01-31T05:46:26.042" v="567" actId="207"/>
          <ac:spMkLst>
            <pc:docMk/>
            <pc:sldMk cId="477095545" sldId="365"/>
            <ac:spMk id="78" creationId="{78B8C6C2-AA3F-4046-9B66-0A8A6DAC0D66}"/>
          </ac:spMkLst>
        </pc:spChg>
        <pc:spChg chg="mod">
          <ac:chgData name="中田 雄大" userId="62f770ad0d6c1cad" providerId="LiveId" clId="{E3682AFA-7594-054C-A783-1E92B0B26DBB}" dt="2021-01-31T05:30:07.554" v="477"/>
          <ac:spMkLst>
            <pc:docMk/>
            <pc:sldMk cId="477095545" sldId="365"/>
            <ac:spMk id="79" creationId="{E79AE9AD-3665-9047-99F8-1970C4436B0A}"/>
          </ac:spMkLst>
        </pc:spChg>
        <pc:cxnChg chg="mod">
          <ac:chgData name="中田 雄大" userId="62f770ad0d6c1cad" providerId="LiveId" clId="{E3682AFA-7594-054C-A783-1E92B0B26DBB}" dt="2021-01-31T05:30:07.554" v="477"/>
          <ac:cxnSpMkLst>
            <pc:docMk/>
            <pc:sldMk cId="477095545" sldId="365"/>
            <ac:cxnSpMk id="80" creationId="{EAB00114-C5A2-1841-8AA4-DFCE915652C8}"/>
          </ac:cxnSpMkLst>
        </pc:cxnChg>
      </pc:sldChg>
      <pc:sldChg chg="addSp delSp modSp mod modAnim modNotesTx">
        <pc:chgData name="中田 雄大" userId="62f770ad0d6c1cad" providerId="LiveId" clId="{E3682AFA-7594-054C-A783-1E92B0B26DBB}" dt="2021-01-31T07:17:31.993" v="841" actId="20577"/>
        <pc:sldMkLst>
          <pc:docMk/>
          <pc:sldMk cId="2775603045" sldId="366"/>
        </pc:sldMkLst>
        <pc:spChg chg="mod">
          <ac:chgData name="中田 雄大" userId="62f770ad0d6c1cad" providerId="LiveId" clId="{E3682AFA-7594-054C-A783-1E92B0B26DBB}" dt="2021-01-31T05:41:44.255" v="540" actId="164"/>
          <ac:spMkLst>
            <pc:docMk/>
            <pc:sldMk cId="2775603045" sldId="366"/>
            <ac:spMk id="3" creationId="{00000000-0000-0000-0000-000000000000}"/>
          </ac:spMkLst>
        </pc:spChg>
        <pc:spChg chg="add mod">
          <ac:chgData name="中田 雄大" userId="62f770ad0d6c1cad" providerId="LiveId" clId="{E3682AFA-7594-054C-A783-1E92B0B26DBB}" dt="2021-01-31T05:50:24.897" v="600" actId="692"/>
          <ac:spMkLst>
            <pc:docMk/>
            <pc:sldMk cId="2775603045" sldId="366"/>
            <ac:spMk id="7" creationId="{DF0EADA8-EA0C-F442-802E-3C3B9AB12989}"/>
          </ac:spMkLst>
        </pc:spChg>
        <pc:spChg chg="mod topLvl">
          <ac:chgData name="中田 雄大" userId="62f770ad0d6c1cad" providerId="LiveId" clId="{E3682AFA-7594-054C-A783-1E92B0B26DBB}" dt="2021-01-31T05:42:57.680" v="545" actId="164"/>
          <ac:spMkLst>
            <pc:docMk/>
            <pc:sldMk cId="2775603045" sldId="366"/>
            <ac:spMk id="32" creationId="{00000000-0000-0000-0000-000000000000}"/>
          </ac:spMkLst>
        </pc:spChg>
        <pc:spChg chg="mod topLvl">
          <ac:chgData name="中田 雄大" userId="62f770ad0d6c1cad" providerId="LiveId" clId="{E3682AFA-7594-054C-A783-1E92B0B26DBB}" dt="2021-01-31T05:42:46.889" v="544" actId="165"/>
          <ac:spMkLst>
            <pc:docMk/>
            <pc:sldMk cId="2775603045" sldId="366"/>
            <ac:spMk id="33" creationId="{00000000-0000-0000-0000-000000000000}"/>
          </ac:spMkLst>
        </pc:spChg>
        <pc:spChg chg="mod topLvl">
          <ac:chgData name="中田 雄大" userId="62f770ad0d6c1cad" providerId="LiveId" clId="{E3682AFA-7594-054C-A783-1E92B0B26DBB}" dt="2021-01-31T05:42:57.680" v="545" actId="164"/>
          <ac:spMkLst>
            <pc:docMk/>
            <pc:sldMk cId="2775603045" sldId="366"/>
            <ac:spMk id="34" creationId="{00000000-0000-0000-0000-000000000000}"/>
          </ac:spMkLst>
        </pc:spChg>
        <pc:spChg chg="mod">
          <ac:chgData name="中田 雄大" userId="62f770ad0d6c1cad" providerId="LiveId" clId="{E3682AFA-7594-054C-A783-1E92B0B26DBB}" dt="2021-01-31T05:41:44.255" v="540" actId="164"/>
          <ac:spMkLst>
            <pc:docMk/>
            <pc:sldMk cId="2775603045" sldId="366"/>
            <ac:spMk id="40" creationId="{00000000-0000-0000-0000-000000000000}"/>
          </ac:spMkLst>
        </pc:spChg>
        <pc:spChg chg="mod">
          <ac:chgData name="中田 雄大" userId="62f770ad0d6c1cad" providerId="LiveId" clId="{E3682AFA-7594-054C-A783-1E92B0B26DBB}" dt="2021-01-31T05:41:44.255" v="540" actId="164"/>
          <ac:spMkLst>
            <pc:docMk/>
            <pc:sldMk cId="2775603045" sldId="366"/>
            <ac:spMk id="43" creationId="{00000000-0000-0000-0000-000000000000}"/>
          </ac:spMkLst>
        </pc:spChg>
        <pc:grpChg chg="add mod">
          <ac:chgData name="中田 雄大" userId="62f770ad0d6c1cad" providerId="LiveId" clId="{E3682AFA-7594-054C-A783-1E92B0B26DBB}" dt="2021-01-31T05:43:08.895" v="547" actId="1076"/>
          <ac:grpSpMkLst>
            <pc:docMk/>
            <pc:sldMk cId="2775603045" sldId="366"/>
            <ac:grpSpMk id="5" creationId="{A5FE217F-F9D7-A64A-8BA1-90B9649AA903}"/>
          </ac:grpSpMkLst>
        </pc:grpChg>
        <pc:grpChg chg="add mod">
          <ac:chgData name="中田 雄大" userId="62f770ad0d6c1cad" providerId="LiveId" clId="{E3682AFA-7594-054C-A783-1E92B0B26DBB}" dt="2021-01-31T05:42:57.680" v="545" actId="164"/>
          <ac:grpSpMkLst>
            <pc:docMk/>
            <pc:sldMk cId="2775603045" sldId="366"/>
            <ac:grpSpMk id="6" creationId="{E2475F2B-C408-E04A-B60F-1D624EA3B95C}"/>
          </ac:grpSpMkLst>
        </pc:grpChg>
        <pc:grpChg chg="del mod">
          <ac:chgData name="中田 雄大" userId="62f770ad0d6c1cad" providerId="LiveId" clId="{E3682AFA-7594-054C-A783-1E92B0B26DBB}" dt="2021-01-31T05:42:46.889" v="544" actId="165"/>
          <ac:grpSpMkLst>
            <pc:docMk/>
            <pc:sldMk cId="2775603045" sldId="366"/>
            <ac:grpSpMk id="24" creationId="{00000000-0000-0000-0000-000000000000}"/>
          </ac:grpSpMkLst>
        </pc:grpChg>
        <pc:picChg chg="mod topLvl">
          <ac:chgData name="中田 雄大" userId="62f770ad0d6c1cad" providerId="LiveId" clId="{E3682AFA-7594-054C-A783-1E92B0B26DBB}" dt="2021-01-31T05:42:57.680" v="545" actId="164"/>
          <ac:picMkLst>
            <pc:docMk/>
            <pc:sldMk cId="2775603045" sldId="366"/>
            <ac:picMk id="27" creationId="{00000000-0000-0000-0000-000000000000}"/>
          </ac:picMkLst>
        </pc:picChg>
        <pc:picChg chg="mod topLvl">
          <ac:chgData name="中田 雄大" userId="62f770ad0d6c1cad" providerId="LiveId" clId="{E3682AFA-7594-054C-A783-1E92B0B26DBB}" dt="2021-01-31T05:42:46.889" v="544" actId="165"/>
          <ac:picMkLst>
            <pc:docMk/>
            <pc:sldMk cId="2775603045" sldId="366"/>
            <ac:picMk id="30" creationId="{00000000-0000-0000-0000-000000000000}"/>
          </ac:picMkLst>
        </pc:picChg>
      </pc:sldChg>
      <pc:sldChg chg="modSp mod modNotesTx">
        <pc:chgData name="中田 雄大" userId="62f770ad0d6c1cad" providerId="LiveId" clId="{E3682AFA-7594-054C-A783-1E92B0B26DBB}" dt="2021-01-31T07:26:23.211" v="1172" actId="2710"/>
        <pc:sldMkLst>
          <pc:docMk/>
          <pc:sldMk cId="0" sldId="367"/>
        </pc:sldMkLst>
        <pc:spChg chg="mod">
          <ac:chgData name="中田 雄大" userId="62f770ad0d6c1cad" providerId="LiveId" clId="{E3682AFA-7594-054C-A783-1E92B0B26DBB}" dt="2021-01-31T07:25:32.547" v="1129" actId="207"/>
          <ac:spMkLst>
            <pc:docMk/>
            <pc:sldMk cId="0" sldId="367"/>
            <ac:spMk id="12" creationId="{00000000-0000-0000-0000-000000000000}"/>
          </ac:spMkLst>
        </pc:spChg>
      </pc:sldChg>
      <pc:sldChg chg="modNotesTx">
        <pc:chgData name="中田 雄大" userId="62f770ad0d6c1cad" providerId="LiveId" clId="{E3682AFA-7594-054C-A783-1E92B0B26DBB}" dt="2021-01-31T07:27:11.130" v="1193" actId="20577"/>
        <pc:sldMkLst>
          <pc:docMk/>
          <pc:sldMk cId="0" sldId="384"/>
        </pc:sldMkLst>
      </pc:sldChg>
      <pc:sldChg chg="modAnim modNotesTx">
        <pc:chgData name="中田 雄大" userId="62f770ad0d6c1cad" providerId="LiveId" clId="{E3682AFA-7594-054C-A783-1E92B0B26DBB}" dt="2021-01-31T05:52:00.826" v="601"/>
        <pc:sldMkLst>
          <pc:docMk/>
          <pc:sldMk cId="2767091831" sldId="387"/>
        </pc:sldMkLst>
      </pc:sldChg>
      <pc:sldChg chg="mod ord modShow modNotesTx">
        <pc:chgData name="中田 雄大" userId="62f770ad0d6c1cad" providerId="LiveId" clId="{E3682AFA-7594-054C-A783-1E92B0B26DBB}" dt="2021-01-31T05:35:03.543" v="489" actId="20578"/>
        <pc:sldMkLst>
          <pc:docMk/>
          <pc:sldMk cId="4031481430" sldId="388"/>
        </pc:sldMkLst>
      </pc:sldChg>
      <pc:sldChg chg="addSp delSp modSp mod modAnim modNotesTx">
        <pc:chgData name="中田 雄大" userId="62f770ad0d6c1cad" providerId="LiveId" clId="{E3682AFA-7594-054C-A783-1E92B0B26DBB}" dt="2021-01-31T06:05:10.294" v="675"/>
        <pc:sldMkLst>
          <pc:docMk/>
          <pc:sldMk cId="3638584725" sldId="390"/>
        </pc:sldMkLst>
        <pc:spChg chg="add mod">
          <ac:chgData name="中田 雄大" userId="62f770ad0d6c1cad" providerId="LiveId" clId="{E3682AFA-7594-054C-A783-1E92B0B26DBB}" dt="2021-01-31T05:58:29.870" v="636" actId="1035"/>
          <ac:spMkLst>
            <pc:docMk/>
            <pc:sldMk cId="3638584725" sldId="390"/>
            <ac:spMk id="3" creationId="{E5A3BC69-6D72-4F43-B38E-5A395467915C}"/>
          </ac:spMkLst>
        </pc:spChg>
        <pc:spChg chg="mod">
          <ac:chgData name="中田 雄大" userId="62f770ad0d6c1cad" providerId="LiveId" clId="{E3682AFA-7594-054C-A783-1E92B0B26DBB}" dt="2021-01-31T05:47:24.289" v="571" actId="207"/>
          <ac:spMkLst>
            <pc:docMk/>
            <pc:sldMk cId="3638584725" sldId="390"/>
            <ac:spMk id="25" creationId="{B950AC04-57F6-BC48-A642-2FDD1AFA52AA}"/>
          </ac:spMkLst>
        </pc:spChg>
        <pc:spChg chg="mod">
          <ac:chgData name="中田 雄大" userId="62f770ad0d6c1cad" providerId="LiveId" clId="{E3682AFA-7594-054C-A783-1E92B0B26DBB}" dt="2021-01-31T06:02:16.355" v="659" actId="1076"/>
          <ac:spMkLst>
            <pc:docMk/>
            <pc:sldMk cId="3638584725" sldId="390"/>
            <ac:spMk id="32" creationId="{CF4F3F08-8005-B54B-B15E-D7567DDA7461}"/>
          </ac:spMkLst>
        </pc:spChg>
        <pc:spChg chg="add mod">
          <ac:chgData name="中田 雄大" userId="62f770ad0d6c1cad" providerId="LiveId" clId="{E3682AFA-7594-054C-A783-1E92B0B26DBB}" dt="2021-01-31T05:58:54.210" v="644" actId="1036"/>
          <ac:spMkLst>
            <pc:docMk/>
            <pc:sldMk cId="3638584725" sldId="390"/>
            <ac:spMk id="34" creationId="{3A80901C-E1F3-B247-9254-E736AE10ECD6}"/>
          </ac:spMkLst>
        </pc:spChg>
        <pc:spChg chg="add mod">
          <ac:chgData name="中田 雄大" userId="62f770ad0d6c1cad" providerId="LiveId" clId="{E3682AFA-7594-054C-A783-1E92B0B26DBB}" dt="2021-01-31T06:04:51.644" v="673" actId="1076"/>
          <ac:spMkLst>
            <pc:docMk/>
            <pc:sldMk cId="3638584725" sldId="390"/>
            <ac:spMk id="35" creationId="{FDCB0175-E4D6-674F-8752-84EC3CBFDDE2}"/>
          </ac:spMkLst>
        </pc:spChg>
        <pc:spChg chg="mod">
          <ac:chgData name="中田 雄大" userId="62f770ad0d6c1cad" providerId="LiveId" clId="{E3682AFA-7594-054C-A783-1E92B0B26DBB}" dt="2021-01-31T05:55:08.976" v="617" actId="1076"/>
          <ac:spMkLst>
            <pc:docMk/>
            <pc:sldMk cId="3638584725" sldId="390"/>
            <ac:spMk id="45" creationId="{BE23D04C-83E1-EB43-8135-4BD9D3F303F1}"/>
          </ac:spMkLst>
        </pc:spChg>
        <pc:spChg chg="mod">
          <ac:chgData name="中田 雄大" userId="62f770ad0d6c1cad" providerId="LiveId" clId="{E3682AFA-7594-054C-A783-1E92B0B26DBB}" dt="2021-01-31T06:02:16.355" v="659" actId="1076"/>
          <ac:spMkLst>
            <pc:docMk/>
            <pc:sldMk cId="3638584725" sldId="390"/>
            <ac:spMk id="51" creationId="{4BEA117E-A694-CA4C-933D-501823E11DB1}"/>
          </ac:spMkLst>
        </pc:spChg>
        <pc:spChg chg="mod">
          <ac:chgData name="中田 雄大" userId="62f770ad0d6c1cad" providerId="LiveId" clId="{E3682AFA-7594-054C-A783-1E92B0B26DBB}" dt="2021-01-31T06:02:16.355" v="659" actId="1076"/>
          <ac:spMkLst>
            <pc:docMk/>
            <pc:sldMk cId="3638584725" sldId="390"/>
            <ac:spMk id="52" creationId="{B7A83B23-8DC2-314F-B580-E912D49C2A32}"/>
          </ac:spMkLst>
        </pc:spChg>
        <pc:picChg chg="mod">
          <ac:chgData name="中田 雄大" userId="62f770ad0d6c1cad" providerId="LiveId" clId="{E3682AFA-7594-054C-A783-1E92B0B26DBB}" dt="2021-01-31T06:02:16.355" v="659" actId="1076"/>
          <ac:picMkLst>
            <pc:docMk/>
            <pc:sldMk cId="3638584725" sldId="390"/>
            <ac:picMk id="54" creationId="{9ACB6119-EE77-9542-84D9-CE2337D22DDD}"/>
          </ac:picMkLst>
        </pc:picChg>
        <pc:picChg chg="mod">
          <ac:chgData name="中田 雄大" userId="62f770ad0d6c1cad" providerId="LiveId" clId="{E3682AFA-7594-054C-A783-1E92B0B26DBB}" dt="2021-01-31T06:02:16.355" v="659" actId="1076"/>
          <ac:picMkLst>
            <pc:docMk/>
            <pc:sldMk cId="3638584725" sldId="390"/>
            <ac:picMk id="55" creationId="{EDD7240C-B555-1843-A40E-D749E71755B1}"/>
          </ac:picMkLst>
        </pc:picChg>
        <pc:picChg chg="mod">
          <ac:chgData name="中田 雄大" userId="62f770ad0d6c1cad" providerId="LiveId" clId="{E3682AFA-7594-054C-A783-1E92B0B26DBB}" dt="2021-01-31T06:02:16.355" v="659" actId="1076"/>
          <ac:picMkLst>
            <pc:docMk/>
            <pc:sldMk cId="3638584725" sldId="390"/>
            <ac:picMk id="59" creationId="{5BF0FE58-9C0C-AF4C-8F2E-79D64C8DC3D3}"/>
          </ac:picMkLst>
        </pc:picChg>
        <pc:picChg chg="del">
          <ac:chgData name="中田 雄大" userId="62f770ad0d6c1cad" providerId="LiveId" clId="{E3682AFA-7594-054C-A783-1E92B0B26DBB}" dt="2021-01-31T06:01:27.247" v="650" actId="478"/>
          <ac:picMkLst>
            <pc:docMk/>
            <pc:sldMk cId="3638584725" sldId="390"/>
            <ac:picMk id="66" creationId="{D5F04295-256C-734D-964B-06B3FA55279D}"/>
          </ac:picMkLst>
        </pc:picChg>
        <pc:picChg chg="del">
          <ac:chgData name="中田 雄大" userId="62f770ad0d6c1cad" providerId="LiveId" clId="{E3682AFA-7594-054C-A783-1E92B0B26DBB}" dt="2021-01-31T06:01:29.130" v="652" actId="478"/>
          <ac:picMkLst>
            <pc:docMk/>
            <pc:sldMk cId="3638584725" sldId="390"/>
            <ac:picMk id="67" creationId="{2DF60190-C818-8644-81D7-64B9EF90E984}"/>
          </ac:picMkLst>
        </pc:picChg>
        <pc:picChg chg="del">
          <ac:chgData name="中田 雄大" userId="62f770ad0d6c1cad" providerId="LiveId" clId="{E3682AFA-7594-054C-A783-1E92B0B26DBB}" dt="2021-01-31T06:01:28.251" v="651" actId="478"/>
          <ac:picMkLst>
            <pc:docMk/>
            <pc:sldMk cId="3638584725" sldId="390"/>
            <ac:picMk id="68" creationId="{4EC71027-BA8E-D249-937B-DA739A3C4558}"/>
          </ac:picMkLst>
        </pc:picChg>
        <pc:cxnChg chg="mod">
          <ac:chgData name="中田 雄大" userId="62f770ad0d6c1cad" providerId="LiveId" clId="{E3682AFA-7594-054C-A783-1E92B0B26DBB}" dt="2021-01-31T05:55:08.976" v="617" actId="1076"/>
          <ac:cxnSpMkLst>
            <pc:docMk/>
            <pc:sldMk cId="3638584725" sldId="390"/>
            <ac:cxnSpMk id="61" creationId="{CFFFAAD4-3E8B-AB41-BA14-6B41213EC267}"/>
          </ac:cxnSpMkLst>
        </pc:cxnChg>
        <pc:cxnChg chg="mod">
          <ac:chgData name="中田 雄大" userId="62f770ad0d6c1cad" providerId="LiveId" clId="{E3682AFA-7594-054C-A783-1E92B0B26DBB}" dt="2021-01-31T05:53:12.881" v="605" actId="1036"/>
          <ac:cxnSpMkLst>
            <pc:docMk/>
            <pc:sldMk cId="3638584725" sldId="390"/>
            <ac:cxnSpMk id="69" creationId="{151F0541-343F-4644-9FD8-8D1199818F5B}"/>
          </ac:cxnSpMkLst>
        </pc:cxnChg>
      </pc:sldChg>
      <pc:sldChg chg="modSp mod modAnim modNotesTx">
        <pc:chgData name="中田 雄大" userId="62f770ad0d6c1cad" providerId="LiveId" clId="{E3682AFA-7594-054C-A783-1E92B0B26DBB}" dt="2021-01-31T06:06:10.776" v="676"/>
        <pc:sldMkLst>
          <pc:docMk/>
          <pc:sldMk cId="1875767901" sldId="391"/>
        </pc:sldMkLst>
        <pc:spChg chg="mod">
          <ac:chgData name="中田 雄大" userId="62f770ad0d6c1cad" providerId="LiveId" clId="{E3682AFA-7594-054C-A783-1E92B0B26DBB}" dt="2021-01-31T05:47:52.642" v="572" actId="207"/>
          <ac:spMkLst>
            <pc:docMk/>
            <pc:sldMk cId="1875767901" sldId="391"/>
            <ac:spMk id="36" creationId="{6B3B251B-38A2-6D4B-8E7E-DA681EAE3A9C}"/>
          </ac:spMkLst>
        </pc:spChg>
      </pc:sldChg>
      <pc:sldChg chg="modSp mod modAnim modNotesTx">
        <pc:chgData name="中田 雄大" userId="62f770ad0d6c1cad" providerId="LiveId" clId="{E3682AFA-7594-054C-A783-1E92B0B26DBB}" dt="2021-01-31T07:28:56.403" v="1230" actId="20577"/>
        <pc:sldMkLst>
          <pc:docMk/>
          <pc:sldMk cId="2050723830" sldId="392"/>
        </pc:sldMkLst>
        <pc:spChg chg="mod">
          <ac:chgData name="中田 雄大" userId="62f770ad0d6c1cad" providerId="LiveId" clId="{E3682AFA-7594-054C-A783-1E92B0B26DBB}" dt="2021-01-31T05:48:11.836" v="573" actId="207"/>
          <ac:spMkLst>
            <pc:docMk/>
            <pc:sldMk cId="2050723830" sldId="392"/>
            <ac:spMk id="15" creationId="{8671E37E-5429-5244-82D3-7C7F805F3416}"/>
          </ac:spMkLst>
        </pc:spChg>
      </pc:sldChg>
      <pc:sldChg chg="addSp modSp mod modAnim modNotesTx">
        <pc:chgData name="中田 雄大" userId="62f770ad0d6c1cad" providerId="LiveId" clId="{E3682AFA-7594-054C-A783-1E92B0B26DBB}" dt="2021-01-31T07:33:18.316" v="1323" actId="1035"/>
        <pc:sldMkLst>
          <pc:docMk/>
          <pc:sldMk cId="1188777254" sldId="393"/>
        </pc:sldMkLst>
        <pc:spChg chg="mod">
          <ac:chgData name="中田 雄大" userId="62f770ad0d6c1cad" providerId="LiveId" clId="{E3682AFA-7594-054C-A783-1E92B0B26DBB}" dt="2021-01-31T06:08:13.773" v="684" actId="692"/>
          <ac:spMkLst>
            <pc:docMk/>
            <pc:sldMk cId="1188777254" sldId="393"/>
            <ac:spMk id="16" creationId="{E57A7A7E-49DA-0F40-AE54-FC6C17D6CB8D}"/>
          </ac:spMkLst>
        </pc:spChg>
        <pc:spChg chg="add mod">
          <ac:chgData name="中田 雄大" userId="62f770ad0d6c1cad" providerId="LiveId" clId="{E3682AFA-7594-054C-A783-1E92B0B26DBB}" dt="2021-01-31T07:32:31.075" v="1301" actId="20577"/>
          <ac:spMkLst>
            <pc:docMk/>
            <pc:sldMk cId="1188777254" sldId="393"/>
            <ac:spMk id="38" creationId="{2349621A-210D-CF46-9296-9A57EAFCF8A3}"/>
          </ac:spMkLst>
        </pc:spChg>
        <pc:spChg chg="mod">
          <ac:chgData name="中田 雄大" userId="62f770ad0d6c1cad" providerId="LiveId" clId="{E3682AFA-7594-054C-A783-1E92B0B26DBB}" dt="2021-01-31T06:07:55.433" v="683" actId="207"/>
          <ac:spMkLst>
            <pc:docMk/>
            <pc:sldMk cId="1188777254" sldId="393"/>
            <ac:spMk id="40" creationId="{8046531C-E2ED-5747-AB49-90BA906BBF06}"/>
          </ac:spMkLst>
        </pc:spChg>
        <pc:spChg chg="add mod">
          <ac:chgData name="中田 雄大" userId="62f770ad0d6c1cad" providerId="LiveId" clId="{E3682AFA-7594-054C-A783-1E92B0B26DBB}" dt="2021-01-31T07:33:18.316" v="1323" actId="1035"/>
          <ac:spMkLst>
            <pc:docMk/>
            <pc:sldMk cId="1188777254" sldId="393"/>
            <ac:spMk id="43" creationId="{F2868692-6F51-1C4E-98E1-E533F18EEA95}"/>
          </ac:spMkLst>
        </pc:spChg>
        <pc:spChg chg="mod">
          <ac:chgData name="中田 雄大" userId="62f770ad0d6c1cad" providerId="LiveId" clId="{E3682AFA-7594-054C-A783-1E92B0B26DBB}" dt="2021-01-31T06:08:40.328" v="689" actId="207"/>
          <ac:spMkLst>
            <pc:docMk/>
            <pc:sldMk cId="1188777254" sldId="393"/>
            <ac:spMk id="50" creationId="{9D3D40B5-3899-CA49-A730-7A3B6D6EDBD3}"/>
          </ac:spMkLst>
        </pc:spChg>
        <pc:spChg chg="mod">
          <ac:chgData name="中田 雄大" userId="62f770ad0d6c1cad" providerId="LiveId" clId="{E3682AFA-7594-054C-A783-1E92B0B26DBB}" dt="2021-01-31T06:07:50.479" v="682" actId="207"/>
          <ac:spMkLst>
            <pc:docMk/>
            <pc:sldMk cId="1188777254" sldId="393"/>
            <ac:spMk id="52" creationId="{4560E131-3B6C-DA41-B4D6-4A3E92127E58}"/>
          </ac:spMkLst>
        </pc:spChg>
        <pc:spChg chg="mod">
          <ac:chgData name="中田 雄大" userId="62f770ad0d6c1cad" providerId="LiveId" clId="{E3682AFA-7594-054C-A783-1E92B0B26DBB}" dt="2021-01-31T06:07:39.124" v="681" actId="207"/>
          <ac:spMkLst>
            <pc:docMk/>
            <pc:sldMk cId="1188777254" sldId="393"/>
            <ac:spMk id="54" creationId="{7DC2E0D3-783A-4F48-8E9D-2387FB8EAEE7}"/>
          </ac:spMkLst>
        </pc:spChg>
        <pc:picChg chg="mod">
          <ac:chgData name="中田 雄大" userId="62f770ad0d6c1cad" providerId="LiveId" clId="{E3682AFA-7594-054C-A783-1E92B0B26DBB}" dt="2021-01-31T06:08:31.476" v="688" actId="692"/>
          <ac:picMkLst>
            <pc:docMk/>
            <pc:sldMk cId="1188777254" sldId="393"/>
            <ac:picMk id="8" creationId="{30FA92D3-7EFF-DC42-B79E-8782DB82FADA}"/>
          </ac:picMkLst>
        </pc:picChg>
        <pc:picChg chg="mod">
          <ac:chgData name="中田 雄大" userId="62f770ad0d6c1cad" providerId="LiveId" clId="{E3682AFA-7594-054C-A783-1E92B0B26DBB}" dt="2021-01-31T06:08:18.073" v="685" actId="692"/>
          <ac:picMkLst>
            <pc:docMk/>
            <pc:sldMk cId="1188777254" sldId="393"/>
            <ac:picMk id="21" creationId="{CFA5748E-848D-0F46-919A-363416D4B68D}"/>
          </ac:picMkLst>
        </pc:picChg>
        <pc:picChg chg="mod">
          <ac:chgData name="中田 雄大" userId="62f770ad0d6c1cad" providerId="LiveId" clId="{E3682AFA-7594-054C-A783-1E92B0B26DBB}" dt="2021-01-31T06:08:26.782" v="687" actId="692"/>
          <ac:picMkLst>
            <pc:docMk/>
            <pc:sldMk cId="1188777254" sldId="393"/>
            <ac:picMk id="26" creationId="{063373A5-D8C1-2044-939B-9137935FC56E}"/>
          </ac:picMkLst>
        </pc:picChg>
        <pc:picChg chg="mod">
          <ac:chgData name="中田 雄大" userId="62f770ad0d6c1cad" providerId="LiveId" clId="{E3682AFA-7594-054C-A783-1E92B0B26DBB}" dt="2021-01-31T06:08:22.126" v="686" actId="692"/>
          <ac:picMkLst>
            <pc:docMk/>
            <pc:sldMk cId="1188777254" sldId="393"/>
            <ac:picMk id="39" creationId="{F671A598-BC2D-DB47-AB70-BEB4DA5783D4}"/>
          </ac:picMkLst>
        </pc:picChg>
      </pc:sldChg>
      <pc:sldChg chg="modNotesTx">
        <pc:chgData name="中田 雄大" userId="62f770ad0d6c1cad" providerId="LiveId" clId="{E3682AFA-7594-054C-A783-1E92B0B26DBB}" dt="2021-01-30T17:38:30.936" v="279" actId="20577"/>
        <pc:sldMkLst>
          <pc:docMk/>
          <pc:sldMk cId="528948070" sldId="394"/>
        </pc:sldMkLst>
      </pc:sldChg>
      <pc:sldChg chg="modNotesTx">
        <pc:chgData name="中田 雄大" userId="62f770ad0d6c1cad" providerId="LiveId" clId="{E3682AFA-7594-054C-A783-1E92B0B26DBB}" dt="2021-01-30T17:39:08.047" v="290" actId="20577"/>
        <pc:sldMkLst>
          <pc:docMk/>
          <pc:sldMk cId="3810856469" sldId="395"/>
        </pc:sldMkLst>
      </pc:sldChg>
      <pc:sldChg chg="addSp modSp mod modAnim">
        <pc:chgData name="中田 雄大" userId="62f770ad0d6c1cad" providerId="LiveId" clId="{E3682AFA-7594-054C-A783-1E92B0B26DBB}" dt="2021-01-31T06:54:27.300" v="722"/>
        <pc:sldMkLst>
          <pc:docMk/>
          <pc:sldMk cId="2996397845" sldId="396"/>
        </pc:sldMkLst>
        <pc:spChg chg="add mod">
          <ac:chgData name="中田 雄大" userId="62f770ad0d6c1cad" providerId="LiveId" clId="{E3682AFA-7594-054C-A783-1E92B0B26DBB}" dt="2021-01-31T06:51:36.836" v="693" actId="14100"/>
          <ac:spMkLst>
            <pc:docMk/>
            <pc:sldMk cId="2996397845" sldId="396"/>
            <ac:spMk id="13" creationId="{FDDF8B69-5884-3547-90CD-1072847B518F}"/>
          </ac:spMkLst>
        </pc:spChg>
        <pc:spChg chg="add mod">
          <ac:chgData name="中田 雄大" userId="62f770ad0d6c1cad" providerId="LiveId" clId="{E3682AFA-7594-054C-A783-1E92B0B26DBB}" dt="2021-01-31T06:52:11.442" v="708" actId="14100"/>
          <ac:spMkLst>
            <pc:docMk/>
            <pc:sldMk cId="2996397845" sldId="396"/>
            <ac:spMk id="14" creationId="{53F63A56-385D-8149-B016-C30580AF1551}"/>
          </ac:spMkLst>
        </pc:spChg>
        <pc:spChg chg="add mod">
          <ac:chgData name="中田 雄大" userId="62f770ad0d6c1cad" providerId="LiveId" clId="{E3682AFA-7594-054C-A783-1E92B0B26DBB}" dt="2021-01-31T06:52:00.687" v="700" actId="14100"/>
          <ac:spMkLst>
            <pc:docMk/>
            <pc:sldMk cId="2996397845" sldId="396"/>
            <ac:spMk id="16" creationId="{2681CBF4-4D90-8A47-8F59-D9ED4C8072F0}"/>
          </ac:spMkLst>
        </pc:spChg>
        <pc:spChg chg="add mod">
          <ac:chgData name="中田 雄大" userId="62f770ad0d6c1cad" providerId="LiveId" clId="{E3682AFA-7594-054C-A783-1E92B0B26DBB}" dt="2021-01-31T06:52:24.171" v="711" actId="14100"/>
          <ac:spMkLst>
            <pc:docMk/>
            <pc:sldMk cId="2996397845" sldId="396"/>
            <ac:spMk id="20" creationId="{2BFF25CE-29A2-D84B-A098-26FA1DF5FD43}"/>
          </ac:spMkLst>
        </pc:spChg>
        <pc:spChg chg="add mod">
          <ac:chgData name="中田 雄大" userId="62f770ad0d6c1cad" providerId="LiveId" clId="{E3682AFA-7594-054C-A783-1E92B0B26DBB}" dt="2021-01-31T06:53:04.207" v="720" actId="14100"/>
          <ac:spMkLst>
            <pc:docMk/>
            <pc:sldMk cId="2996397845" sldId="396"/>
            <ac:spMk id="21" creationId="{3D55CB87-D27B-DF4C-80E5-5186CE7FC1BE}"/>
          </ac:spMkLst>
        </pc:spChg>
        <pc:spChg chg="add mod">
          <ac:chgData name="中田 雄大" userId="62f770ad0d6c1cad" providerId="LiveId" clId="{E3682AFA-7594-054C-A783-1E92B0B26DBB}" dt="2021-01-31T06:52:56.158" v="719" actId="14100"/>
          <ac:spMkLst>
            <pc:docMk/>
            <pc:sldMk cId="2996397845" sldId="396"/>
            <ac:spMk id="22" creationId="{63C99D01-F4A2-E34E-95A7-71C86ACD537C}"/>
          </ac:spMkLst>
        </pc:spChg>
      </pc:sldChg>
      <pc:sldChg chg="addSp delSp modSp mod modAnim modNotesTx">
        <pc:chgData name="中田 雄大" userId="62f770ad0d6c1cad" providerId="LiveId" clId="{E3682AFA-7594-054C-A783-1E92B0B26DBB}" dt="2021-01-31T06:56:08.638" v="742"/>
        <pc:sldMkLst>
          <pc:docMk/>
          <pc:sldMk cId="2642361543" sldId="397"/>
        </pc:sldMkLst>
        <pc:spChg chg="add mod">
          <ac:chgData name="中田 雄大" userId="62f770ad0d6c1cad" providerId="LiveId" clId="{E3682AFA-7594-054C-A783-1E92B0B26DBB}" dt="2021-01-31T06:54:52.771" v="725" actId="14100"/>
          <ac:spMkLst>
            <pc:docMk/>
            <pc:sldMk cId="2642361543" sldId="397"/>
            <ac:spMk id="16" creationId="{E2435595-8C76-F14C-8F60-1F92054ED562}"/>
          </ac:spMkLst>
        </pc:spChg>
        <pc:spChg chg="add mod">
          <ac:chgData name="中田 雄大" userId="62f770ad0d6c1cad" providerId="LiveId" clId="{E3682AFA-7594-054C-A783-1E92B0B26DBB}" dt="2021-01-31T06:55:01.150" v="728" actId="14100"/>
          <ac:spMkLst>
            <pc:docMk/>
            <pc:sldMk cId="2642361543" sldId="397"/>
            <ac:spMk id="22" creationId="{CD8A40C9-4B5F-8D49-B31B-1910371680E9}"/>
          </ac:spMkLst>
        </pc:spChg>
        <pc:spChg chg="add mod">
          <ac:chgData name="中田 雄大" userId="62f770ad0d6c1cad" providerId="LiveId" clId="{E3682AFA-7594-054C-A783-1E92B0B26DBB}" dt="2021-01-31T06:55:24.040" v="733" actId="14100"/>
          <ac:spMkLst>
            <pc:docMk/>
            <pc:sldMk cId="2642361543" sldId="397"/>
            <ac:spMk id="24" creationId="{E5B079CF-4093-F440-B1EA-2413A27C98D5}"/>
          </ac:spMkLst>
        </pc:spChg>
        <pc:spChg chg="add mod">
          <ac:chgData name="中田 雄大" userId="62f770ad0d6c1cad" providerId="LiveId" clId="{E3682AFA-7594-054C-A783-1E92B0B26DBB}" dt="2021-01-31T06:55:31.037" v="735" actId="1076"/>
          <ac:spMkLst>
            <pc:docMk/>
            <pc:sldMk cId="2642361543" sldId="397"/>
            <ac:spMk id="26" creationId="{9FB5EC25-05BC-CC44-9B06-2C59E3145AEF}"/>
          </ac:spMkLst>
        </pc:spChg>
        <pc:spChg chg="add mod">
          <ac:chgData name="中田 雄大" userId="62f770ad0d6c1cad" providerId="LiveId" clId="{E3682AFA-7594-054C-A783-1E92B0B26DBB}" dt="2021-01-31T06:55:38.362" v="738" actId="14100"/>
          <ac:spMkLst>
            <pc:docMk/>
            <pc:sldMk cId="2642361543" sldId="397"/>
            <ac:spMk id="27" creationId="{EA27A434-1448-4045-AF8C-A01C26E44A0D}"/>
          </ac:spMkLst>
        </pc:spChg>
        <pc:picChg chg="add del mod">
          <ac:chgData name="中田 雄大" userId="62f770ad0d6c1cad" providerId="LiveId" clId="{E3682AFA-7594-054C-A783-1E92B0B26DBB}" dt="2021-01-31T06:55:08.940" v="730"/>
          <ac:picMkLst>
            <pc:docMk/>
            <pc:sldMk cId="2642361543" sldId="397"/>
            <ac:picMk id="23" creationId="{28B2782A-DEE6-004C-9FF1-B7B19D996014}"/>
          </ac:picMkLst>
        </pc:picChg>
      </pc:sldChg>
      <pc:sldChg chg="mod ord modShow">
        <pc:chgData name="中田 雄大" userId="62f770ad0d6c1cad" providerId="LiveId" clId="{E3682AFA-7594-054C-A783-1E92B0B26DBB}" dt="2021-01-31T05:34:50.574" v="488" actId="20578"/>
        <pc:sldMkLst>
          <pc:docMk/>
          <pc:sldMk cId="2069494962" sldId="398"/>
        </pc:sldMkLst>
      </pc:sldChg>
      <pc:sldChg chg="addSp modSp mod modAnim modNotesTx">
        <pc:chgData name="中田 雄大" userId="62f770ad0d6c1cad" providerId="LiveId" clId="{E3682AFA-7594-054C-A783-1E92B0B26DBB}" dt="2021-01-31T07:01:19.527" v="770"/>
        <pc:sldMkLst>
          <pc:docMk/>
          <pc:sldMk cId="1738464696" sldId="399"/>
        </pc:sldMkLst>
        <pc:spChg chg="add mod">
          <ac:chgData name="中田 雄大" userId="62f770ad0d6c1cad" providerId="LiveId" clId="{E3682AFA-7594-054C-A783-1E92B0B26DBB}" dt="2021-01-31T06:58:52.850" v="751" actId="14100"/>
          <ac:spMkLst>
            <pc:docMk/>
            <pc:sldMk cId="1738464696" sldId="399"/>
            <ac:spMk id="3" creationId="{C0A0BC36-4339-2641-8DDE-D3CC2A85FE3A}"/>
          </ac:spMkLst>
        </pc:spChg>
        <pc:spChg chg="add mod">
          <ac:chgData name="中田 雄大" userId="62f770ad0d6c1cad" providerId="LiveId" clId="{E3682AFA-7594-054C-A783-1E92B0B26DBB}" dt="2021-01-31T07:00:55.813" v="768" actId="1076"/>
          <ac:spMkLst>
            <pc:docMk/>
            <pc:sldMk cId="1738464696" sldId="399"/>
            <ac:spMk id="6" creationId="{03BB081D-84F2-BE44-A290-17571DD3D716}"/>
          </ac:spMkLst>
        </pc:spChg>
        <pc:spChg chg="mod">
          <ac:chgData name="中田 雄大" userId="62f770ad0d6c1cad" providerId="LiveId" clId="{E3682AFA-7594-054C-A783-1E92B0B26DBB}" dt="2021-01-31T07:00:08.081" v="763" actId="164"/>
          <ac:spMkLst>
            <pc:docMk/>
            <pc:sldMk cId="1738464696" sldId="399"/>
            <ac:spMk id="149" creationId="{00000000-0000-0000-0000-000000000000}"/>
          </ac:spMkLst>
        </pc:spChg>
        <pc:grpChg chg="add mod">
          <ac:chgData name="中田 雄大" userId="62f770ad0d6c1cad" providerId="LiveId" clId="{E3682AFA-7594-054C-A783-1E92B0B26DBB}" dt="2021-01-31T07:00:08.081" v="763" actId="164"/>
          <ac:grpSpMkLst>
            <pc:docMk/>
            <pc:sldMk cId="1738464696" sldId="399"/>
            <ac:grpSpMk id="7" creationId="{FF86BACC-03ED-DE49-A031-F8F34221C352}"/>
          </ac:grpSpMkLst>
        </pc:grpChg>
        <pc:grpChg chg="add mod">
          <ac:chgData name="中田 雄大" userId="62f770ad0d6c1cad" providerId="LiveId" clId="{E3682AFA-7594-054C-A783-1E92B0B26DBB}" dt="2021-01-31T07:00:25.400" v="764" actId="164"/>
          <ac:grpSpMkLst>
            <pc:docMk/>
            <pc:sldMk cId="1738464696" sldId="399"/>
            <ac:grpSpMk id="8" creationId="{F42794B8-075E-9E4B-9B15-2FBB7FE3A176}"/>
          </ac:grpSpMkLst>
        </pc:grpChg>
        <pc:cxnChg chg="add mod">
          <ac:chgData name="中田 雄大" userId="62f770ad0d6c1cad" providerId="LiveId" clId="{E3682AFA-7594-054C-A783-1E92B0B26DBB}" dt="2021-01-31T05:49:24.566" v="590" actId="14100"/>
          <ac:cxnSpMkLst>
            <pc:docMk/>
            <pc:sldMk cId="1738464696" sldId="399"/>
            <ac:cxnSpMk id="5" creationId="{1A3D44FA-28D3-B44F-B9F1-5C750C3C8AF3}"/>
          </ac:cxnSpMkLst>
        </pc:cxnChg>
        <pc:cxnChg chg="add mod">
          <ac:chgData name="中田 雄大" userId="62f770ad0d6c1cad" providerId="LiveId" clId="{E3682AFA-7594-054C-A783-1E92B0B26DBB}" dt="2021-01-31T07:00:48.260" v="767" actId="1076"/>
          <ac:cxnSpMkLst>
            <pc:docMk/>
            <pc:sldMk cId="1738464696" sldId="399"/>
            <ac:cxnSpMk id="11" creationId="{9C29232D-11A3-C841-B6E0-CB31420D9285}"/>
          </ac:cxnSpMkLst>
        </pc:cxnChg>
        <pc:cxnChg chg="add mod">
          <ac:chgData name="中田 雄大" userId="62f770ad0d6c1cad" providerId="LiveId" clId="{E3682AFA-7594-054C-A783-1E92B0B26DBB}" dt="2021-01-31T07:00:25.400" v="764" actId="164"/>
          <ac:cxnSpMkLst>
            <pc:docMk/>
            <pc:sldMk cId="1738464696" sldId="399"/>
            <ac:cxnSpMk id="12" creationId="{E7406815-779E-4448-9AB7-D8AC1F984321}"/>
          </ac:cxnSpMkLst>
        </pc:cxnChg>
      </pc:sldChg>
    </pc:docChg>
  </pc:docChgLst>
  <pc:docChgLst>
    <pc:chgData name="中田 雄大" userId="62f770ad0d6c1cad" providerId="LiveId" clId="{E6A93A17-C42B-4084-8F06-66D07ED1980F}"/>
    <pc:docChg chg="undo custSel addSld modSld">
      <pc:chgData name="中田 雄大" userId="62f770ad0d6c1cad" providerId="LiveId" clId="{E6A93A17-C42B-4084-8F06-66D07ED1980F}" dt="2021-02-10T09:05:25.405" v="22452" actId="167"/>
      <pc:docMkLst>
        <pc:docMk/>
      </pc:docMkLst>
      <pc:sldChg chg="addSp delSp mod">
        <pc:chgData name="中田 雄大" userId="62f770ad0d6c1cad" providerId="LiveId" clId="{E6A93A17-C42B-4084-8F06-66D07ED1980F}" dt="2021-02-04T11:03:36.176" v="21747" actId="22"/>
        <pc:sldMkLst>
          <pc:docMk/>
          <pc:sldMk cId="0" sldId="256"/>
        </pc:sldMkLst>
        <pc:spChg chg="add del">
          <ac:chgData name="中田 雄大" userId="62f770ad0d6c1cad" providerId="LiveId" clId="{E6A93A17-C42B-4084-8F06-66D07ED1980F}" dt="2021-02-04T11:03:36.176" v="21747" actId="22"/>
          <ac:spMkLst>
            <pc:docMk/>
            <pc:sldMk cId="0" sldId="256"/>
            <ac:spMk id="5" creationId="{39439F9F-85B6-41F6-A33E-6A809FFDEA02}"/>
          </ac:spMkLst>
        </pc:spChg>
      </pc:sldChg>
      <pc:sldChg chg="modNotesTx">
        <pc:chgData name="中田 雄大" userId="62f770ad0d6c1cad" providerId="LiveId" clId="{E6A93A17-C42B-4084-8F06-66D07ED1980F}" dt="2021-02-04T11:02:49.206" v="21744" actId="20577"/>
        <pc:sldMkLst>
          <pc:docMk/>
          <pc:sldMk cId="0" sldId="323"/>
        </pc:sldMkLst>
      </pc:sldChg>
      <pc:sldChg chg="modNotesTx">
        <pc:chgData name="中田 雄大" userId="62f770ad0d6c1cad" providerId="LiveId" clId="{E6A93A17-C42B-4084-8F06-66D07ED1980F}" dt="2021-02-04T11:02:30.460" v="21733" actId="20577"/>
        <pc:sldMkLst>
          <pc:docMk/>
          <pc:sldMk cId="0" sldId="324"/>
        </pc:sldMkLst>
      </pc:sldChg>
      <pc:sldChg chg="modSp mod modNotesTx">
        <pc:chgData name="中田 雄大" userId="62f770ad0d6c1cad" providerId="LiveId" clId="{E6A93A17-C42B-4084-8F06-66D07ED1980F}" dt="2021-02-04T11:25:49.400" v="21827"/>
        <pc:sldMkLst>
          <pc:docMk/>
          <pc:sldMk cId="0" sldId="325"/>
        </pc:sldMkLst>
        <pc:spChg chg="mod">
          <ac:chgData name="中田 雄大" userId="62f770ad0d6c1cad" providerId="LiveId" clId="{E6A93A17-C42B-4084-8F06-66D07ED1980F}" dt="2021-02-04T01:37:53.551" v="4124" actId="1076"/>
          <ac:spMkLst>
            <pc:docMk/>
            <pc:sldMk cId="0" sldId="325"/>
            <ac:spMk id="4" creationId="{00000000-0000-0000-0000-000000000000}"/>
          </ac:spMkLst>
        </pc:spChg>
        <pc:spChg chg="mod">
          <ac:chgData name="中田 雄大" userId="62f770ad0d6c1cad" providerId="LiveId" clId="{E6A93A17-C42B-4084-8F06-66D07ED1980F}" dt="2021-02-04T11:25:49.400" v="21827"/>
          <ac:spMkLst>
            <pc:docMk/>
            <pc:sldMk cId="0" sldId="325"/>
            <ac:spMk id="42" creationId="{00000000-0000-0000-0000-000000000000}"/>
          </ac:spMkLst>
        </pc:spChg>
      </pc:sldChg>
      <pc:sldChg chg="modSp mod">
        <pc:chgData name="中田 雄大" userId="62f770ad0d6c1cad" providerId="LiveId" clId="{E6A93A17-C42B-4084-8F06-66D07ED1980F}" dt="2021-02-04T04:41:36.827" v="10596"/>
        <pc:sldMkLst>
          <pc:docMk/>
          <pc:sldMk cId="0" sldId="326"/>
        </pc:sldMkLst>
        <pc:spChg chg="mod">
          <ac:chgData name="中田 雄大" userId="62f770ad0d6c1cad" providerId="LiveId" clId="{E6A93A17-C42B-4084-8F06-66D07ED1980F}" dt="2021-02-04T04:41:36.827" v="10596"/>
          <ac:spMkLst>
            <pc:docMk/>
            <pc:sldMk cId="0" sldId="326"/>
            <ac:spMk id="3" creationId="{00000000-0000-0000-0000-000000000000}"/>
          </ac:spMkLst>
        </pc:spChg>
      </pc:sldChg>
      <pc:sldChg chg="modSp mod modNotesTx">
        <pc:chgData name="中田 雄大" userId="62f770ad0d6c1cad" providerId="LiveId" clId="{E6A93A17-C42B-4084-8F06-66D07ED1980F}" dt="2021-02-04T10:17:18.433" v="20596" actId="20577"/>
        <pc:sldMkLst>
          <pc:docMk/>
          <pc:sldMk cId="0" sldId="327"/>
        </pc:sldMkLst>
        <pc:spChg chg="mod">
          <ac:chgData name="中田 雄大" userId="62f770ad0d6c1cad" providerId="LiveId" clId="{E6A93A17-C42B-4084-8F06-66D07ED1980F}" dt="2021-02-04T01:34:05.348" v="3985"/>
          <ac:spMkLst>
            <pc:docMk/>
            <pc:sldMk cId="0" sldId="327"/>
            <ac:spMk id="3" creationId="{00000000-0000-0000-0000-000000000000}"/>
          </ac:spMkLst>
        </pc:spChg>
      </pc:sldChg>
      <pc:sldChg chg="modSp mod modNotesTx">
        <pc:chgData name="中田 雄大" userId="62f770ad0d6c1cad" providerId="LiveId" clId="{E6A93A17-C42B-4084-8F06-66D07ED1980F}" dt="2021-02-04T11:50:49.118" v="21999" actId="20577"/>
        <pc:sldMkLst>
          <pc:docMk/>
          <pc:sldMk cId="0" sldId="335"/>
        </pc:sldMkLst>
        <pc:spChg chg="mod">
          <ac:chgData name="中田 雄大" userId="62f770ad0d6c1cad" providerId="LiveId" clId="{E6A93A17-C42B-4084-8F06-66D07ED1980F}" dt="2021-02-04T04:41:58.726" v="10605" actId="20577"/>
          <ac:spMkLst>
            <pc:docMk/>
            <pc:sldMk cId="0" sldId="335"/>
            <ac:spMk id="6" creationId="{00000000-0000-0000-0000-000000000000}"/>
          </ac:spMkLst>
        </pc:spChg>
      </pc:sldChg>
      <pc:sldChg chg="addSp modSp mod modNotesTx">
        <pc:chgData name="中田 雄大" userId="62f770ad0d6c1cad" providerId="LiveId" clId="{E6A93A17-C42B-4084-8F06-66D07ED1980F}" dt="2021-02-04T10:26:52.590" v="20675" actId="20577"/>
        <pc:sldMkLst>
          <pc:docMk/>
          <pc:sldMk cId="1675846771" sldId="344"/>
        </pc:sldMkLst>
        <pc:spChg chg="mod">
          <ac:chgData name="中田 雄大" userId="62f770ad0d6c1cad" providerId="LiveId" clId="{E6A93A17-C42B-4084-8F06-66D07ED1980F}" dt="2021-02-04T02:56:56.445" v="6364"/>
          <ac:spMkLst>
            <pc:docMk/>
            <pc:sldMk cId="1675846771" sldId="344"/>
            <ac:spMk id="30" creationId="{00000000-0000-0000-0000-000000000000}"/>
          </ac:spMkLst>
        </pc:spChg>
        <pc:spChg chg="mod">
          <ac:chgData name="中田 雄大" userId="62f770ad0d6c1cad" providerId="LiveId" clId="{E6A93A17-C42B-4084-8F06-66D07ED1980F}" dt="2021-02-04T02:57:00.991" v="6381"/>
          <ac:spMkLst>
            <pc:docMk/>
            <pc:sldMk cId="1675846771" sldId="344"/>
            <ac:spMk id="38" creationId="{517F13D0-DF2F-6D4C-9B2A-CEA57380C992}"/>
          </ac:spMkLst>
        </pc:spChg>
        <pc:spChg chg="add mod">
          <ac:chgData name="中田 雄大" userId="62f770ad0d6c1cad" providerId="LiveId" clId="{E6A93A17-C42B-4084-8F06-66D07ED1980F}" dt="2021-02-04T02:58:19.843" v="6457" actId="1076"/>
          <ac:spMkLst>
            <pc:docMk/>
            <pc:sldMk cId="1675846771" sldId="344"/>
            <ac:spMk id="40" creationId="{B7C5A36F-4BA7-42D0-9E89-57F704D52DA2}"/>
          </ac:spMkLst>
        </pc:spChg>
        <pc:spChg chg="mod">
          <ac:chgData name="中田 雄大" userId="62f770ad0d6c1cad" providerId="LiveId" clId="{E6A93A17-C42B-4084-8F06-66D07ED1980F}" dt="2021-02-03T08:24:48.162" v="1865"/>
          <ac:spMkLst>
            <pc:docMk/>
            <pc:sldMk cId="1675846771" sldId="344"/>
            <ac:spMk id="42" creationId="{13DF4133-D7F2-604F-9EE4-5F47C0361848}"/>
          </ac:spMkLst>
        </pc:spChg>
        <pc:spChg chg="mod">
          <ac:chgData name="中田 雄大" userId="62f770ad0d6c1cad" providerId="LiveId" clId="{E6A93A17-C42B-4084-8F06-66D07ED1980F}" dt="2021-02-04T02:57:07.903" v="6398"/>
          <ac:spMkLst>
            <pc:docMk/>
            <pc:sldMk cId="1675846771" sldId="344"/>
            <ac:spMk id="51" creationId="{00000000-0000-0000-0000-000000000000}"/>
          </ac:spMkLst>
        </pc:spChg>
      </pc:sldChg>
      <pc:sldChg chg="modSp mod modAnim modNotesTx">
        <pc:chgData name="中田 雄大" userId="62f770ad0d6c1cad" providerId="LiveId" clId="{E6A93A17-C42B-4084-8F06-66D07ED1980F}" dt="2021-02-04T11:58:28.502" v="22224" actId="20577"/>
        <pc:sldMkLst>
          <pc:docMk/>
          <pc:sldMk cId="0" sldId="367"/>
        </pc:sldMkLst>
        <pc:spChg chg="mod">
          <ac:chgData name="中田 雄大" userId="62f770ad0d6c1cad" providerId="LiveId" clId="{E6A93A17-C42B-4084-8F06-66D07ED1980F}" dt="2021-02-04T04:26:24.745" v="9983"/>
          <ac:spMkLst>
            <pc:docMk/>
            <pc:sldMk cId="0" sldId="367"/>
            <ac:spMk id="9" creationId="{9EB637B4-8596-464A-AB65-220650A657E8}"/>
          </ac:spMkLst>
        </pc:spChg>
        <pc:spChg chg="mod">
          <ac:chgData name="中田 雄大" userId="62f770ad0d6c1cad" providerId="LiveId" clId="{E6A93A17-C42B-4084-8F06-66D07ED1980F}" dt="2021-02-04T04:49:31.736" v="11048" actId="20577"/>
          <ac:spMkLst>
            <pc:docMk/>
            <pc:sldMk cId="0" sldId="367"/>
            <ac:spMk id="16" creationId="{17FD2BFF-4AB0-9840-AF0C-A2023E9699C2}"/>
          </ac:spMkLst>
        </pc:spChg>
        <pc:spChg chg="mod">
          <ac:chgData name="中田 雄大" userId="62f770ad0d6c1cad" providerId="LiveId" clId="{E6A93A17-C42B-4084-8F06-66D07ED1980F}" dt="2021-02-04T04:41:07.433" v="10584" actId="20577"/>
          <ac:spMkLst>
            <pc:docMk/>
            <pc:sldMk cId="0" sldId="367"/>
            <ac:spMk id="23" creationId="{86CF7E82-8642-094F-8122-569E007CBE63}"/>
          </ac:spMkLst>
        </pc:spChg>
      </pc:sldChg>
      <pc:sldChg chg="modSp mod modNotesTx">
        <pc:chgData name="中田 雄大" userId="62f770ad0d6c1cad" providerId="LiveId" clId="{E6A93A17-C42B-4084-8F06-66D07ED1980F}" dt="2021-02-04T11:50:32.805" v="21985" actId="20577"/>
        <pc:sldMkLst>
          <pc:docMk/>
          <pc:sldMk cId="0" sldId="377"/>
        </pc:sldMkLst>
        <pc:spChg chg="mod">
          <ac:chgData name="中田 雄大" userId="62f770ad0d6c1cad" providerId="LiveId" clId="{E6A93A17-C42B-4084-8F06-66D07ED1980F}" dt="2021-02-04T11:49:40.057" v="21915" actId="20577"/>
          <ac:spMkLst>
            <pc:docMk/>
            <pc:sldMk cId="0" sldId="377"/>
            <ac:spMk id="6" creationId="{00000000-0000-0000-0000-000000000000}"/>
          </ac:spMkLst>
        </pc:spChg>
      </pc:sldChg>
      <pc:sldChg chg="addSp modSp mod modNotesTx">
        <pc:chgData name="中田 雄大" userId="62f770ad0d6c1cad" providerId="LiveId" clId="{E6A93A17-C42B-4084-8F06-66D07ED1980F}" dt="2021-02-04T11:59:23.828" v="22238" actId="20577"/>
        <pc:sldMkLst>
          <pc:docMk/>
          <pc:sldMk cId="0" sldId="384"/>
        </pc:sldMkLst>
        <pc:spChg chg="mod">
          <ac:chgData name="中田 雄大" userId="62f770ad0d6c1cad" providerId="LiveId" clId="{E6A93A17-C42B-4084-8F06-66D07ED1980F}" dt="2021-02-04T04:44:07.271" v="10708" actId="14100"/>
          <ac:spMkLst>
            <pc:docMk/>
            <pc:sldMk cId="0" sldId="384"/>
            <ac:spMk id="22" creationId="{00000000-0000-0000-0000-000000000000}"/>
          </ac:spMkLst>
        </pc:spChg>
        <pc:spChg chg="mod">
          <ac:chgData name="中田 雄大" userId="62f770ad0d6c1cad" providerId="LiveId" clId="{E6A93A17-C42B-4084-8F06-66D07ED1980F}" dt="2021-02-04T04:44:11.020" v="10709" actId="1076"/>
          <ac:spMkLst>
            <pc:docMk/>
            <pc:sldMk cId="0" sldId="384"/>
            <ac:spMk id="23" creationId="{00000000-0000-0000-0000-000000000000}"/>
          </ac:spMkLst>
        </pc:spChg>
        <pc:spChg chg="mod">
          <ac:chgData name="中田 雄大" userId="62f770ad0d6c1cad" providerId="LiveId" clId="{E6A93A17-C42B-4084-8F06-66D07ED1980F}" dt="2021-02-04T04:53:34.468" v="11440" actId="1076"/>
          <ac:spMkLst>
            <pc:docMk/>
            <pc:sldMk cId="0" sldId="384"/>
            <ac:spMk id="27" creationId="{00000000-0000-0000-0000-000000000000}"/>
          </ac:spMkLst>
        </pc:spChg>
        <pc:spChg chg="mod">
          <ac:chgData name="中田 雄大" userId="62f770ad0d6c1cad" providerId="LiveId" clId="{E6A93A17-C42B-4084-8F06-66D07ED1980F}" dt="2021-02-04T02:57:42.219" v="6436" actId="692"/>
          <ac:spMkLst>
            <pc:docMk/>
            <pc:sldMk cId="0" sldId="384"/>
            <ac:spMk id="30" creationId="{00000000-0000-0000-0000-000000000000}"/>
          </ac:spMkLst>
        </pc:spChg>
        <pc:spChg chg="mod">
          <ac:chgData name="中田 雄大" userId="62f770ad0d6c1cad" providerId="LiveId" clId="{E6A93A17-C42B-4084-8F06-66D07ED1980F}" dt="2021-02-04T02:57:18.175" v="6415"/>
          <ac:spMkLst>
            <pc:docMk/>
            <pc:sldMk cId="0" sldId="384"/>
            <ac:spMk id="31" creationId="{00000000-0000-0000-0000-000000000000}"/>
          </ac:spMkLst>
        </pc:spChg>
        <pc:spChg chg="mod">
          <ac:chgData name="中田 雄大" userId="62f770ad0d6c1cad" providerId="LiveId" clId="{E6A93A17-C42B-4084-8F06-66D07ED1980F}" dt="2021-02-04T02:58:00.916" v="6442" actId="692"/>
          <ac:spMkLst>
            <pc:docMk/>
            <pc:sldMk cId="0" sldId="384"/>
            <ac:spMk id="33" creationId="{00000000-0000-0000-0000-000000000000}"/>
          </ac:spMkLst>
        </pc:spChg>
        <pc:spChg chg="mod">
          <ac:chgData name="中田 雄大" userId="62f770ad0d6c1cad" providerId="LiveId" clId="{E6A93A17-C42B-4084-8F06-66D07ED1980F}" dt="2021-02-04T02:57:23.503" v="6430"/>
          <ac:spMkLst>
            <pc:docMk/>
            <pc:sldMk cId="0" sldId="384"/>
            <ac:spMk id="35" creationId="{00000000-0000-0000-0000-000000000000}"/>
          </ac:spMkLst>
        </pc:spChg>
        <pc:spChg chg="mod">
          <ac:chgData name="中田 雄大" userId="62f770ad0d6c1cad" providerId="LiveId" clId="{E6A93A17-C42B-4084-8F06-66D07ED1980F}" dt="2021-02-04T02:58:11.359" v="6455"/>
          <ac:spMkLst>
            <pc:docMk/>
            <pc:sldMk cId="0" sldId="384"/>
            <ac:spMk id="38" creationId="{00000000-0000-0000-0000-000000000000}"/>
          </ac:spMkLst>
        </pc:spChg>
        <pc:spChg chg="mod">
          <ac:chgData name="中田 雄大" userId="62f770ad0d6c1cad" providerId="LiveId" clId="{E6A93A17-C42B-4084-8F06-66D07ED1980F}" dt="2021-02-04T04:42:25.061" v="10606" actId="14100"/>
          <ac:spMkLst>
            <pc:docMk/>
            <pc:sldMk cId="0" sldId="384"/>
            <ac:spMk id="52" creationId="{C150A6E1-2768-1E4C-B45B-442DD11A601A}"/>
          </ac:spMkLst>
        </pc:spChg>
        <pc:spChg chg="mod">
          <ac:chgData name="中田 雄大" userId="62f770ad0d6c1cad" providerId="LiveId" clId="{E6A93A17-C42B-4084-8F06-66D07ED1980F}" dt="2021-02-04T04:42:41.844" v="10611" actId="1076"/>
          <ac:spMkLst>
            <pc:docMk/>
            <pc:sldMk cId="0" sldId="384"/>
            <ac:spMk id="53" creationId="{7A009DE4-5EE4-AC4F-8F24-40C48DAC9D15}"/>
          </ac:spMkLst>
        </pc:spChg>
        <pc:spChg chg="mod">
          <ac:chgData name="中田 雄大" userId="62f770ad0d6c1cad" providerId="LiveId" clId="{E6A93A17-C42B-4084-8F06-66D07ED1980F}" dt="2021-02-04T04:42:36.309" v="10610" actId="1076"/>
          <ac:spMkLst>
            <pc:docMk/>
            <pc:sldMk cId="0" sldId="384"/>
            <ac:spMk id="57" creationId="{A2BCF70E-7E68-E44D-AB9E-7D54D664FD8A}"/>
          </ac:spMkLst>
        </pc:spChg>
        <pc:spChg chg="add mod">
          <ac:chgData name="中田 雄大" userId="62f770ad0d6c1cad" providerId="LiveId" clId="{E6A93A17-C42B-4084-8F06-66D07ED1980F}" dt="2021-02-04T04:44:25.178" v="10715" actId="1038"/>
          <ac:spMkLst>
            <pc:docMk/>
            <pc:sldMk cId="0" sldId="384"/>
            <ac:spMk id="60" creationId="{6CF339D8-4C35-4DA3-AA6A-96F7A14B53E5}"/>
          </ac:spMkLst>
        </pc:spChg>
        <pc:spChg chg="mod">
          <ac:chgData name="中田 雄大" userId="62f770ad0d6c1cad" providerId="LiveId" clId="{E6A93A17-C42B-4084-8F06-66D07ED1980F}" dt="2021-02-04T04:52:26.116" v="11331" actId="1076"/>
          <ac:spMkLst>
            <pc:docMk/>
            <pc:sldMk cId="0" sldId="384"/>
            <ac:spMk id="69" creationId="{57B073B8-FA3D-1A41-8D9B-9444243E708A}"/>
          </ac:spMkLst>
        </pc:spChg>
        <pc:spChg chg="mod">
          <ac:chgData name="中田 雄大" userId="62f770ad0d6c1cad" providerId="LiveId" clId="{E6A93A17-C42B-4084-8F06-66D07ED1980F}" dt="2021-02-04T04:52:23.204" v="11330" actId="1076"/>
          <ac:spMkLst>
            <pc:docMk/>
            <pc:sldMk cId="0" sldId="384"/>
            <ac:spMk id="70" creationId="{787AF25D-FBF1-F847-9A88-03D828D061F9}"/>
          </ac:spMkLst>
        </pc:spChg>
        <pc:cxnChg chg="mod">
          <ac:chgData name="中田 雄大" userId="62f770ad0d6c1cad" providerId="LiveId" clId="{E6A93A17-C42B-4084-8F06-66D07ED1980F}" dt="2021-02-04T04:44:07.271" v="10708" actId="14100"/>
          <ac:cxnSpMkLst>
            <pc:docMk/>
            <pc:sldMk cId="0" sldId="384"/>
            <ac:cxnSpMk id="49" creationId="{00000000-0000-0000-0000-000000000000}"/>
          </ac:cxnSpMkLst>
        </pc:cxnChg>
        <pc:cxnChg chg="mod">
          <ac:chgData name="中田 雄大" userId="62f770ad0d6c1cad" providerId="LiveId" clId="{E6A93A17-C42B-4084-8F06-66D07ED1980F}" dt="2021-02-04T04:44:07.271" v="10708" actId="14100"/>
          <ac:cxnSpMkLst>
            <pc:docMk/>
            <pc:sldMk cId="0" sldId="384"/>
            <ac:cxnSpMk id="50" creationId="{00000000-0000-0000-0000-000000000000}"/>
          </ac:cxnSpMkLst>
        </pc:cxnChg>
        <pc:cxnChg chg="mod">
          <ac:chgData name="中田 雄大" userId="62f770ad0d6c1cad" providerId="LiveId" clId="{E6A93A17-C42B-4084-8F06-66D07ED1980F}" dt="2021-02-04T04:44:13.724" v="10710" actId="14100"/>
          <ac:cxnSpMkLst>
            <pc:docMk/>
            <pc:sldMk cId="0" sldId="384"/>
            <ac:cxnSpMk id="54" creationId="{00000000-0000-0000-0000-000000000000}"/>
          </ac:cxnSpMkLst>
        </pc:cxnChg>
      </pc:sldChg>
      <pc:sldChg chg="addSp delSp modSp mod delAnim modAnim modNotesTx">
        <pc:chgData name="中田 雄大" userId="62f770ad0d6c1cad" providerId="LiveId" clId="{E6A93A17-C42B-4084-8F06-66D07ED1980F}" dt="2021-02-04T12:00:06.675" v="22244" actId="20577"/>
        <pc:sldMkLst>
          <pc:docMk/>
          <pc:sldMk cId="3638584725" sldId="390"/>
        </pc:sldMkLst>
        <pc:spChg chg="mod">
          <ac:chgData name="中田 雄大" userId="62f770ad0d6c1cad" providerId="LiveId" clId="{E6A93A17-C42B-4084-8F06-66D07ED1980F}" dt="2021-02-04T05:07:15.908" v="12311" actId="1076"/>
          <ac:spMkLst>
            <pc:docMk/>
            <pc:sldMk cId="3638584725" sldId="390"/>
            <ac:spMk id="3" creationId="{E5A3BC69-6D72-4F43-B38E-5A395467915C}"/>
          </ac:spMkLst>
        </pc:spChg>
        <pc:spChg chg="del">
          <ac:chgData name="中田 雄大" userId="62f770ad0d6c1cad" providerId="LiveId" clId="{E6A93A17-C42B-4084-8F06-66D07ED1980F}" dt="2021-02-04T04:59:07.781" v="11808" actId="478"/>
          <ac:spMkLst>
            <pc:docMk/>
            <pc:sldMk cId="3638584725" sldId="390"/>
            <ac:spMk id="25" creationId="{B950AC04-57F6-BC48-A642-2FDD1AFA52AA}"/>
          </ac:spMkLst>
        </pc:spChg>
        <pc:spChg chg="add del mod">
          <ac:chgData name="中田 雄大" userId="62f770ad0d6c1cad" providerId="LiveId" clId="{E6A93A17-C42B-4084-8F06-66D07ED1980F}" dt="2021-02-04T05:01:43.464" v="11875" actId="478"/>
          <ac:spMkLst>
            <pc:docMk/>
            <pc:sldMk cId="3638584725" sldId="390"/>
            <ac:spMk id="26" creationId="{2E3867AC-BC16-401F-96F9-D01AD3D9E84A}"/>
          </ac:spMkLst>
        </pc:spChg>
        <pc:spChg chg="add del mod">
          <ac:chgData name="中田 雄大" userId="62f770ad0d6c1cad" providerId="LiveId" clId="{E6A93A17-C42B-4084-8F06-66D07ED1980F}" dt="2021-02-04T05:01:43.464" v="11875" actId="478"/>
          <ac:spMkLst>
            <pc:docMk/>
            <pc:sldMk cId="3638584725" sldId="390"/>
            <ac:spMk id="27" creationId="{7C90037E-49BF-4FFE-A2DA-438DDCE89E26}"/>
          </ac:spMkLst>
        </pc:spChg>
        <pc:spChg chg="add mod">
          <ac:chgData name="中田 雄大" userId="62f770ad0d6c1cad" providerId="LiveId" clId="{E6A93A17-C42B-4084-8F06-66D07ED1980F}" dt="2021-02-04T11:49:03.372" v="21910" actId="1076"/>
          <ac:spMkLst>
            <pc:docMk/>
            <pc:sldMk cId="3638584725" sldId="390"/>
            <ac:spMk id="27" creationId="{FBA0B299-92A9-437C-B684-F0878C5B92B8}"/>
          </ac:spMkLst>
        </pc:spChg>
        <pc:spChg chg="add mod">
          <ac:chgData name="中田 雄大" userId="62f770ad0d6c1cad" providerId="LiveId" clId="{E6A93A17-C42B-4084-8F06-66D07ED1980F}" dt="2021-02-04T05:05:48.492" v="12223" actId="14100"/>
          <ac:spMkLst>
            <pc:docMk/>
            <pc:sldMk cId="3638584725" sldId="390"/>
            <ac:spMk id="28" creationId="{44A2620F-4C2B-44D2-9530-0B052A2B1AA2}"/>
          </ac:spMkLst>
        </pc:spChg>
        <pc:spChg chg="add mod">
          <ac:chgData name="中田 雄大" userId="62f770ad0d6c1cad" providerId="LiveId" clId="{E6A93A17-C42B-4084-8F06-66D07ED1980F}" dt="2021-02-04T05:05:52.939" v="12224" actId="1076"/>
          <ac:spMkLst>
            <pc:docMk/>
            <pc:sldMk cId="3638584725" sldId="390"/>
            <ac:spMk id="29" creationId="{CD9FD27D-5BE5-4A9A-B257-377FC05EC8D4}"/>
          </ac:spMkLst>
        </pc:spChg>
        <pc:spChg chg="mod">
          <ac:chgData name="中田 雄大" userId="62f770ad0d6c1cad" providerId="LiveId" clId="{E6A93A17-C42B-4084-8F06-66D07ED1980F}" dt="2021-02-04T05:08:20.355" v="12338" actId="1076"/>
          <ac:spMkLst>
            <pc:docMk/>
            <pc:sldMk cId="3638584725" sldId="390"/>
            <ac:spMk id="32" creationId="{CF4F3F08-8005-B54B-B15E-D7567DDA7461}"/>
          </ac:spMkLst>
        </pc:spChg>
        <pc:spChg chg="mod">
          <ac:chgData name="中田 雄大" userId="62f770ad0d6c1cad" providerId="LiveId" clId="{E6A93A17-C42B-4084-8F06-66D07ED1980F}" dt="2021-02-04T05:07:15.908" v="12311" actId="1076"/>
          <ac:spMkLst>
            <pc:docMk/>
            <pc:sldMk cId="3638584725" sldId="390"/>
            <ac:spMk id="34" creationId="{3A80901C-E1F3-B247-9254-E736AE10ECD6}"/>
          </ac:spMkLst>
        </pc:spChg>
        <pc:spChg chg="add mod">
          <ac:chgData name="中田 雄大" userId="62f770ad0d6c1cad" providerId="LiveId" clId="{E6A93A17-C42B-4084-8F06-66D07ED1980F}" dt="2021-02-04T05:10:06.323" v="12353" actId="1076"/>
          <ac:spMkLst>
            <pc:docMk/>
            <pc:sldMk cId="3638584725" sldId="390"/>
            <ac:spMk id="35" creationId="{1F0DD9A5-1923-4CBB-9AA5-FC90C6C26A09}"/>
          </ac:spMkLst>
        </pc:spChg>
        <pc:spChg chg="del mod">
          <ac:chgData name="中田 雄大" userId="62f770ad0d6c1cad" providerId="LiveId" clId="{E6A93A17-C42B-4084-8F06-66D07ED1980F}" dt="2021-02-04T05:01:43.464" v="11875" actId="478"/>
          <ac:spMkLst>
            <pc:docMk/>
            <pc:sldMk cId="3638584725" sldId="390"/>
            <ac:spMk id="36" creationId="{C75E7FC1-C652-5E45-8C53-419C25679CE1}"/>
          </ac:spMkLst>
        </pc:spChg>
        <pc:spChg chg="mod">
          <ac:chgData name="中田 雄大" userId="62f770ad0d6c1cad" providerId="LiveId" clId="{E6A93A17-C42B-4084-8F06-66D07ED1980F}" dt="2021-02-04T05:08:38.147" v="12342" actId="14100"/>
          <ac:spMkLst>
            <pc:docMk/>
            <pc:sldMk cId="3638584725" sldId="390"/>
            <ac:spMk id="39" creationId="{E5D53A6D-C11A-9549-9D66-118104C341CA}"/>
          </ac:spMkLst>
        </pc:spChg>
        <pc:spChg chg="mod">
          <ac:chgData name="中田 雄大" userId="62f770ad0d6c1cad" providerId="LiveId" clId="{E6A93A17-C42B-4084-8F06-66D07ED1980F}" dt="2021-02-04T05:07:15.908" v="12311" actId="1076"/>
          <ac:spMkLst>
            <pc:docMk/>
            <pc:sldMk cId="3638584725" sldId="390"/>
            <ac:spMk id="45" creationId="{BE23D04C-83E1-EB43-8135-4BD9D3F303F1}"/>
          </ac:spMkLst>
        </pc:spChg>
        <pc:spChg chg="mod">
          <ac:chgData name="中田 雄大" userId="62f770ad0d6c1cad" providerId="LiveId" clId="{E6A93A17-C42B-4084-8F06-66D07ED1980F}" dt="2021-02-04T05:02:33.619" v="11889" actId="1076"/>
          <ac:spMkLst>
            <pc:docMk/>
            <pc:sldMk cId="3638584725" sldId="390"/>
            <ac:spMk id="46" creationId="{DD74FA20-D849-9E42-BE33-61BF25F9CE4B}"/>
          </ac:spMkLst>
        </pc:spChg>
        <pc:spChg chg="mod">
          <ac:chgData name="中田 雄大" userId="62f770ad0d6c1cad" providerId="LiveId" clId="{E6A93A17-C42B-4084-8F06-66D07ED1980F}" dt="2021-02-04T05:08:15.403" v="12337" actId="1076"/>
          <ac:spMkLst>
            <pc:docMk/>
            <pc:sldMk cId="3638584725" sldId="390"/>
            <ac:spMk id="51" creationId="{4BEA117E-A694-CA4C-933D-501823E11DB1}"/>
          </ac:spMkLst>
        </pc:spChg>
        <pc:spChg chg="mod">
          <ac:chgData name="中田 雄大" userId="62f770ad0d6c1cad" providerId="LiveId" clId="{E6A93A17-C42B-4084-8F06-66D07ED1980F}" dt="2021-02-04T05:07:48.964" v="12334" actId="20577"/>
          <ac:spMkLst>
            <pc:docMk/>
            <pc:sldMk cId="3638584725" sldId="390"/>
            <ac:spMk id="52" creationId="{B7A83B23-8DC2-314F-B580-E912D49C2A32}"/>
          </ac:spMkLst>
        </pc:spChg>
        <pc:spChg chg="mod">
          <ac:chgData name="中田 雄大" userId="62f770ad0d6c1cad" providerId="LiveId" clId="{E6A93A17-C42B-4084-8F06-66D07ED1980F}" dt="2021-02-04T05:08:48.178" v="12344" actId="1076"/>
          <ac:spMkLst>
            <pc:docMk/>
            <pc:sldMk cId="3638584725" sldId="390"/>
            <ac:spMk id="62" creationId="{A1CA5316-8469-634C-A519-F6638588F53D}"/>
          </ac:spMkLst>
        </pc:spChg>
        <pc:grpChg chg="mod">
          <ac:chgData name="中田 雄大" userId="62f770ad0d6c1cad" providerId="LiveId" clId="{E6A93A17-C42B-4084-8F06-66D07ED1980F}" dt="2021-02-04T05:07:15.908" v="12311" actId="1076"/>
          <ac:grpSpMkLst>
            <pc:docMk/>
            <pc:sldMk cId="3638584725" sldId="390"/>
            <ac:grpSpMk id="37" creationId="{DEFF8CF7-A193-964A-A83E-C13B5D5A73CB}"/>
          </ac:grpSpMkLst>
        </pc:grpChg>
        <pc:grpChg chg="mod">
          <ac:chgData name="中田 雄大" userId="62f770ad0d6c1cad" providerId="LiveId" clId="{E6A93A17-C42B-4084-8F06-66D07ED1980F}" dt="2021-02-04T05:07:15.908" v="12311" actId="1076"/>
          <ac:grpSpMkLst>
            <pc:docMk/>
            <pc:sldMk cId="3638584725" sldId="390"/>
            <ac:grpSpMk id="42" creationId="{6608CC20-8A24-624C-A872-6CBA23C96F05}"/>
          </ac:grpSpMkLst>
        </pc:grpChg>
        <pc:picChg chg="mod">
          <ac:chgData name="中田 雄大" userId="62f770ad0d6c1cad" providerId="LiveId" clId="{E6A93A17-C42B-4084-8F06-66D07ED1980F}" dt="2021-02-04T05:08:27.235" v="12340" actId="1076"/>
          <ac:picMkLst>
            <pc:docMk/>
            <pc:sldMk cId="3638584725" sldId="390"/>
            <ac:picMk id="38" creationId="{8C8EB1C6-8E26-1746-99BC-4CA79A9F0798}"/>
          </ac:picMkLst>
        </pc:picChg>
        <pc:picChg chg="mod">
          <ac:chgData name="中田 雄大" userId="62f770ad0d6c1cad" providerId="LiveId" clId="{E6A93A17-C42B-4084-8F06-66D07ED1980F}" dt="2021-02-04T05:08:45.459" v="12343" actId="1076"/>
          <ac:picMkLst>
            <pc:docMk/>
            <pc:sldMk cId="3638584725" sldId="390"/>
            <ac:picMk id="41" creationId="{6D276538-4051-F84E-ABFE-2D7AB6B44887}"/>
          </ac:picMkLst>
        </pc:picChg>
        <pc:picChg chg="mod">
          <ac:chgData name="中田 雄大" userId="62f770ad0d6c1cad" providerId="LiveId" clId="{E6A93A17-C42B-4084-8F06-66D07ED1980F}" dt="2021-02-04T05:08:20.355" v="12338" actId="1076"/>
          <ac:picMkLst>
            <pc:docMk/>
            <pc:sldMk cId="3638584725" sldId="390"/>
            <ac:picMk id="54" creationId="{9ACB6119-EE77-9542-84D9-CE2337D22DDD}"/>
          </ac:picMkLst>
        </pc:picChg>
        <pc:picChg chg="mod">
          <ac:chgData name="中田 雄大" userId="62f770ad0d6c1cad" providerId="LiveId" clId="{E6A93A17-C42B-4084-8F06-66D07ED1980F}" dt="2021-02-04T05:08:20.355" v="12338" actId="1076"/>
          <ac:picMkLst>
            <pc:docMk/>
            <pc:sldMk cId="3638584725" sldId="390"/>
            <ac:picMk id="55" creationId="{EDD7240C-B555-1843-A40E-D749E71755B1}"/>
          </ac:picMkLst>
        </pc:picChg>
        <pc:picChg chg="mod">
          <ac:chgData name="中田 雄大" userId="62f770ad0d6c1cad" providerId="LiveId" clId="{E6A93A17-C42B-4084-8F06-66D07ED1980F}" dt="2021-02-04T05:08:20.355" v="12338" actId="1076"/>
          <ac:picMkLst>
            <pc:docMk/>
            <pc:sldMk cId="3638584725" sldId="390"/>
            <ac:picMk id="59" creationId="{5BF0FE58-9C0C-AF4C-8F2E-79D64C8DC3D3}"/>
          </ac:picMkLst>
        </pc:picChg>
        <pc:cxnChg chg="mod">
          <ac:chgData name="中田 雄大" userId="62f770ad0d6c1cad" providerId="LiveId" clId="{E6A93A17-C42B-4084-8F06-66D07ED1980F}" dt="2021-02-04T05:08:45.459" v="12343" actId="1076"/>
          <ac:cxnSpMkLst>
            <pc:docMk/>
            <pc:sldMk cId="3638584725" sldId="390"/>
            <ac:cxnSpMk id="40" creationId="{AD1C4565-673D-FA4D-AE2C-E341993DCE4B}"/>
          </ac:cxnSpMkLst>
        </pc:cxnChg>
        <pc:cxnChg chg="mod">
          <ac:chgData name="中田 雄大" userId="62f770ad0d6c1cad" providerId="LiveId" clId="{E6A93A17-C42B-4084-8F06-66D07ED1980F}" dt="2021-02-04T05:08:45.459" v="12343" actId="1076"/>
          <ac:cxnSpMkLst>
            <pc:docMk/>
            <pc:sldMk cId="3638584725" sldId="390"/>
            <ac:cxnSpMk id="61" creationId="{CFFFAAD4-3E8B-AB41-BA14-6B41213EC267}"/>
          </ac:cxnSpMkLst>
        </pc:cxnChg>
      </pc:sldChg>
      <pc:sldChg chg="addSp delSp modSp mod modAnim modNotesTx">
        <pc:chgData name="中田 雄大" userId="62f770ad0d6c1cad" providerId="LiveId" clId="{E6A93A17-C42B-4084-8F06-66D07ED1980F}" dt="2021-02-04T12:01:38.490" v="22269" actId="20577"/>
        <pc:sldMkLst>
          <pc:docMk/>
          <pc:sldMk cId="1875767901" sldId="391"/>
        </pc:sldMkLst>
        <pc:spChg chg="add mod">
          <ac:chgData name="中田 雄大" userId="62f770ad0d6c1cad" providerId="LiveId" clId="{E6A93A17-C42B-4084-8F06-66D07ED1980F}" dt="2021-02-04T05:40:18.375" v="13674" actId="20577"/>
          <ac:spMkLst>
            <pc:docMk/>
            <pc:sldMk cId="1875767901" sldId="391"/>
            <ac:spMk id="16" creationId="{FF103E31-0A5A-4DE3-ADB5-B4512E04FAEC}"/>
          </ac:spMkLst>
        </pc:spChg>
        <pc:spChg chg="add mod">
          <ac:chgData name="中田 雄大" userId="62f770ad0d6c1cad" providerId="LiveId" clId="{E6A93A17-C42B-4084-8F06-66D07ED1980F}" dt="2021-02-04T06:33:43.756" v="15122" actId="20577"/>
          <ac:spMkLst>
            <pc:docMk/>
            <pc:sldMk cId="1875767901" sldId="391"/>
            <ac:spMk id="17" creationId="{26D3287F-3433-4C06-ABA3-B40903138765}"/>
          </ac:spMkLst>
        </pc:spChg>
        <pc:spChg chg="del">
          <ac:chgData name="中田 雄大" userId="62f770ad0d6c1cad" providerId="LiveId" clId="{E6A93A17-C42B-4084-8F06-66D07ED1980F}" dt="2021-02-04T05:36:34.281" v="13504" actId="478"/>
          <ac:spMkLst>
            <pc:docMk/>
            <pc:sldMk cId="1875767901" sldId="391"/>
            <ac:spMk id="18" creationId="{70697871-56E1-BE43-9053-64ACFCA1A95F}"/>
          </ac:spMkLst>
        </pc:spChg>
        <pc:spChg chg="add mod">
          <ac:chgData name="中田 雄大" userId="62f770ad0d6c1cad" providerId="LiveId" clId="{E6A93A17-C42B-4084-8F06-66D07ED1980F}" dt="2021-02-04T06:22:28.041" v="14728" actId="692"/>
          <ac:spMkLst>
            <pc:docMk/>
            <pc:sldMk cId="1875767901" sldId="391"/>
            <ac:spMk id="20" creationId="{4EBACEF3-F27A-4818-9FA7-C72E5F658B1A}"/>
          </ac:spMkLst>
        </pc:spChg>
        <pc:spChg chg="add mod">
          <ac:chgData name="中田 雄大" userId="62f770ad0d6c1cad" providerId="LiveId" clId="{E6A93A17-C42B-4084-8F06-66D07ED1980F}" dt="2021-02-04T05:54:41.162" v="13790" actId="692"/>
          <ac:spMkLst>
            <pc:docMk/>
            <pc:sldMk cId="1875767901" sldId="391"/>
            <ac:spMk id="23" creationId="{92B35DA3-8E40-4C27-A1E8-6986C5992159}"/>
          </ac:spMkLst>
        </pc:spChg>
        <pc:spChg chg="add mod">
          <ac:chgData name="中田 雄大" userId="62f770ad0d6c1cad" providerId="LiveId" clId="{E6A93A17-C42B-4084-8F06-66D07ED1980F}" dt="2021-02-04T06:23:15.839" v="14735" actId="1076"/>
          <ac:spMkLst>
            <pc:docMk/>
            <pc:sldMk cId="1875767901" sldId="391"/>
            <ac:spMk id="24" creationId="{F92CAC45-A58D-45AD-B996-83CB87C42E11}"/>
          </ac:spMkLst>
        </pc:spChg>
        <pc:spChg chg="add mod">
          <ac:chgData name="中田 雄大" userId="62f770ad0d6c1cad" providerId="LiveId" clId="{E6A93A17-C42B-4084-8F06-66D07ED1980F}" dt="2021-02-04T05:55:06.496" v="13795" actId="1076"/>
          <ac:spMkLst>
            <pc:docMk/>
            <pc:sldMk cId="1875767901" sldId="391"/>
            <ac:spMk id="25" creationId="{49A85896-887F-40DD-AAC4-AD6C0990C370}"/>
          </ac:spMkLst>
        </pc:spChg>
        <pc:spChg chg="add mod">
          <ac:chgData name="中田 雄大" userId="62f770ad0d6c1cad" providerId="LiveId" clId="{E6A93A17-C42B-4084-8F06-66D07ED1980F}" dt="2021-02-04T05:56:02.138" v="13833" actId="692"/>
          <ac:spMkLst>
            <pc:docMk/>
            <pc:sldMk cId="1875767901" sldId="391"/>
            <ac:spMk id="26" creationId="{F3ADB019-6F76-4675-B977-25DC1E8E84D7}"/>
          </ac:spMkLst>
        </pc:spChg>
        <pc:spChg chg="add mod">
          <ac:chgData name="中田 雄大" userId="62f770ad0d6c1cad" providerId="LiveId" clId="{E6A93A17-C42B-4084-8F06-66D07ED1980F}" dt="2021-02-04T06:22:44.009" v="14730" actId="692"/>
          <ac:spMkLst>
            <pc:docMk/>
            <pc:sldMk cId="1875767901" sldId="391"/>
            <ac:spMk id="27" creationId="{2C9CA8A5-2816-4082-B7A7-9B568021D7A8}"/>
          </ac:spMkLst>
        </pc:spChg>
        <pc:spChg chg="add mod">
          <ac:chgData name="中田 雄大" userId="62f770ad0d6c1cad" providerId="LiveId" clId="{E6A93A17-C42B-4084-8F06-66D07ED1980F}" dt="2021-02-04T06:01:21.672" v="14186" actId="1076"/>
          <ac:spMkLst>
            <pc:docMk/>
            <pc:sldMk cId="1875767901" sldId="391"/>
            <ac:spMk id="28" creationId="{924B0505-984E-4F91-9334-BF0C912B74F4}"/>
          </ac:spMkLst>
        </pc:spChg>
        <pc:spChg chg="del">
          <ac:chgData name="中田 雄大" userId="62f770ad0d6c1cad" providerId="LiveId" clId="{E6A93A17-C42B-4084-8F06-66D07ED1980F}" dt="2021-02-04T05:36:26.421" v="13503" actId="478"/>
          <ac:spMkLst>
            <pc:docMk/>
            <pc:sldMk cId="1875767901" sldId="391"/>
            <ac:spMk id="36" creationId="{6B3B251B-38A2-6D4B-8E7E-DA681EAE3A9C}"/>
          </ac:spMkLst>
        </pc:spChg>
        <pc:spChg chg="mod">
          <ac:chgData name="中田 雄大" userId="62f770ad0d6c1cad" providerId="LiveId" clId="{E6A93A17-C42B-4084-8F06-66D07ED1980F}" dt="2021-02-04T06:22:15.344" v="14726" actId="692"/>
          <ac:spMkLst>
            <pc:docMk/>
            <pc:sldMk cId="1875767901" sldId="391"/>
            <ac:spMk id="47" creationId="{77B5B205-7BF1-4243-B0E1-03BC4949AED9}"/>
          </ac:spMkLst>
        </pc:spChg>
        <pc:spChg chg="mod">
          <ac:chgData name="中田 雄大" userId="62f770ad0d6c1cad" providerId="LiveId" clId="{E6A93A17-C42B-4084-8F06-66D07ED1980F}" dt="2021-02-04T05:39:16.673" v="13670" actId="1076"/>
          <ac:spMkLst>
            <pc:docMk/>
            <pc:sldMk cId="1875767901" sldId="391"/>
            <ac:spMk id="48" creationId="{CF83C960-8F8D-C94F-AFEB-A9F9DF0ED7AE}"/>
          </ac:spMkLst>
        </pc:spChg>
        <pc:spChg chg="mod">
          <ac:chgData name="中田 雄大" userId="62f770ad0d6c1cad" providerId="LiveId" clId="{E6A93A17-C42B-4084-8F06-66D07ED1980F}" dt="2021-02-04T05:55:29.074" v="13824"/>
          <ac:spMkLst>
            <pc:docMk/>
            <pc:sldMk cId="1875767901" sldId="391"/>
            <ac:spMk id="49" creationId="{A1FD878D-E7FC-DC43-99E5-27683805FA83}"/>
          </ac:spMkLst>
        </pc:spChg>
        <pc:spChg chg="mod">
          <ac:chgData name="中田 雄大" userId="62f770ad0d6c1cad" providerId="LiveId" clId="{E6A93A17-C42B-4084-8F06-66D07ED1980F}" dt="2021-02-04T05:55:22.883" v="13811"/>
          <ac:spMkLst>
            <pc:docMk/>
            <pc:sldMk cId="1875767901" sldId="391"/>
            <ac:spMk id="50" creationId="{377C3928-7C98-4F45-BBCE-D4A5AB485FD5}"/>
          </ac:spMkLst>
        </pc:spChg>
        <pc:spChg chg="mod">
          <ac:chgData name="中田 雄大" userId="62f770ad0d6c1cad" providerId="LiveId" clId="{E6A93A17-C42B-4084-8F06-66D07ED1980F}" dt="2021-02-04T05:39:32.625" v="13671" actId="1076"/>
          <ac:spMkLst>
            <pc:docMk/>
            <pc:sldMk cId="1875767901" sldId="391"/>
            <ac:spMk id="53" creationId="{199C1B69-4A12-004F-A39D-DC294FDDD68D}"/>
          </ac:spMkLst>
        </pc:spChg>
        <pc:spChg chg="mod">
          <ac:chgData name="中田 雄大" userId="62f770ad0d6c1cad" providerId="LiveId" clId="{E6A93A17-C42B-4084-8F06-66D07ED1980F}" dt="2021-02-04T06:23:06.015" v="14732" actId="1076"/>
          <ac:spMkLst>
            <pc:docMk/>
            <pc:sldMk cId="1875767901" sldId="391"/>
            <ac:spMk id="58" creationId="{4929270A-8E3F-D84D-A95F-A7A783D4D879}"/>
          </ac:spMkLst>
        </pc:spChg>
        <pc:spChg chg="mod">
          <ac:chgData name="中田 雄大" userId="62f770ad0d6c1cad" providerId="LiveId" clId="{E6A93A17-C42B-4084-8F06-66D07ED1980F}" dt="2021-02-04T06:23:10.261" v="14734" actId="1076"/>
          <ac:spMkLst>
            <pc:docMk/>
            <pc:sldMk cId="1875767901" sldId="391"/>
            <ac:spMk id="60" creationId="{0FCA9040-1DEA-1C42-A11F-6CEA9D833586}"/>
          </ac:spMkLst>
        </pc:spChg>
        <pc:picChg chg="mod">
          <ac:chgData name="中田 雄大" userId="62f770ad0d6c1cad" providerId="LiveId" clId="{E6A93A17-C42B-4084-8F06-66D07ED1980F}" dt="2021-02-04T05:49:02.633" v="13753" actId="1076"/>
          <ac:picMkLst>
            <pc:docMk/>
            <pc:sldMk cId="1875767901" sldId="391"/>
            <ac:picMk id="5" creationId="{4CD4CA52-2717-D043-A51D-4AFD56576F2C}"/>
          </ac:picMkLst>
        </pc:picChg>
        <pc:picChg chg="add mod">
          <ac:chgData name="中田 雄大" userId="62f770ad0d6c1cad" providerId="LiveId" clId="{E6A93A17-C42B-4084-8F06-66D07ED1980F}" dt="2021-02-04T06:22:19.570" v="14727" actId="692"/>
          <ac:picMkLst>
            <pc:docMk/>
            <pc:sldMk cId="1875767901" sldId="391"/>
            <ac:picMk id="6" creationId="{6082EAAB-EF47-43F4-A729-4E98B1BE218E}"/>
          </ac:picMkLst>
        </pc:picChg>
        <pc:picChg chg="add mod">
          <ac:chgData name="中田 雄大" userId="62f770ad0d6c1cad" providerId="LiveId" clId="{E6A93A17-C42B-4084-8F06-66D07ED1980F}" dt="2021-02-04T06:23:15.839" v="14735" actId="1076"/>
          <ac:picMkLst>
            <pc:docMk/>
            <pc:sldMk cId="1875767901" sldId="391"/>
            <ac:picMk id="8" creationId="{FE40D68B-8278-4EB5-8B4C-248240247A3F}"/>
          </ac:picMkLst>
        </pc:picChg>
        <pc:picChg chg="mod">
          <ac:chgData name="中田 雄大" userId="62f770ad0d6c1cad" providerId="LiveId" clId="{E6A93A17-C42B-4084-8F06-66D07ED1980F}" dt="2021-02-04T05:39:32.625" v="13671" actId="1076"/>
          <ac:picMkLst>
            <pc:docMk/>
            <pc:sldMk cId="1875767901" sldId="391"/>
            <ac:picMk id="9" creationId="{894AD0E9-CC4C-5A43-901E-D2212B1E1EFF}"/>
          </ac:picMkLst>
        </pc:picChg>
        <pc:picChg chg="mod">
          <ac:chgData name="中田 雄大" userId="62f770ad0d6c1cad" providerId="LiveId" clId="{E6A93A17-C42B-4084-8F06-66D07ED1980F}" dt="2021-02-04T06:23:06.015" v="14732" actId="1076"/>
          <ac:picMkLst>
            <pc:docMk/>
            <pc:sldMk cId="1875767901" sldId="391"/>
            <ac:picMk id="46" creationId="{6D155739-7FA9-204B-BA47-431FDEC5D92C}"/>
          </ac:picMkLst>
        </pc:picChg>
      </pc:sldChg>
      <pc:sldChg chg="addSp delSp modSp mod modNotesTx">
        <pc:chgData name="中田 雄大" userId="62f770ad0d6c1cad" providerId="LiveId" clId="{E6A93A17-C42B-4084-8F06-66D07ED1980F}" dt="2021-02-04T11:49:13.975" v="21911" actId="20577"/>
        <pc:sldMkLst>
          <pc:docMk/>
          <pc:sldMk cId="2050723830" sldId="392"/>
        </pc:sldMkLst>
        <pc:spChg chg="mod">
          <ac:chgData name="中田 雄大" userId="62f770ad0d6c1cad" providerId="LiveId" clId="{E6A93A17-C42B-4084-8F06-66D07ED1980F}" dt="2021-02-04T06:32:35.911" v="15044" actId="1076"/>
          <ac:spMkLst>
            <pc:docMk/>
            <pc:sldMk cId="2050723830" sldId="392"/>
            <ac:spMk id="14" creationId="{AB6CD5B5-490C-F643-BEE6-2B3D485CD984}"/>
          </ac:spMkLst>
        </pc:spChg>
        <pc:spChg chg="add del mod">
          <ac:chgData name="中田 雄大" userId="62f770ad0d6c1cad" providerId="LiveId" clId="{E6A93A17-C42B-4084-8F06-66D07ED1980F}" dt="2021-02-04T06:02:56.947" v="14246" actId="478"/>
          <ac:spMkLst>
            <pc:docMk/>
            <pc:sldMk cId="2050723830" sldId="392"/>
            <ac:spMk id="15" creationId="{EBE8C0CC-BB18-4814-95D6-EBC48EB93771}"/>
          </ac:spMkLst>
        </pc:spChg>
        <pc:spChg chg="mod">
          <ac:chgData name="中田 雄大" userId="62f770ad0d6c1cad" providerId="LiveId" clId="{E6A93A17-C42B-4084-8F06-66D07ED1980F}" dt="2021-02-04T06:33:10.783" v="15087" actId="207"/>
          <ac:spMkLst>
            <pc:docMk/>
            <pc:sldMk cId="2050723830" sldId="392"/>
            <ac:spMk id="17" creationId="{AA5025D9-3C4E-4E4B-BCC3-52523D999342}"/>
          </ac:spMkLst>
        </pc:spChg>
        <pc:spChg chg="del mod">
          <ac:chgData name="中田 雄大" userId="62f770ad0d6c1cad" providerId="LiveId" clId="{E6A93A17-C42B-4084-8F06-66D07ED1980F}" dt="2021-02-04T06:28:00.081" v="14972" actId="478"/>
          <ac:spMkLst>
            <pc:docMk/>
            <pc:sldMk cId="2050723830" sldId="392"/>
            <ac:spMk id="18" creationId="{290B20C1-AF2F-5C4E-A3BC-42E2235480B5}"/>
          </ac:spMkLst>
        </pc:spChg>
        <pc:spChg chg="add mod">
          <ac:chgData name="中田 雄大" userId="62f770ad0d6c1cad" providerId="LiveId" clId="{E6A93A17-C42B-4084-8F06-66D07ED1980F}" dt="2021-02-04T06:05:59.604" v="14327" actId="1037"/>
          <ac:spMkLst>
            <pc:docMk/>
            <pc:sldMk cId="2050723830" sldId="392"/>
            <ac:spMk id="19" creationId="{926F01DD-70B2-4744-A541-CBF4B463726C}"/>
          </ac:spMkLst>
        </pc:spChg>
        <pc:spChg chg="add mod">
          <ac:chgData name="中田 雄大" userId="62f770ad0d6c1cad" providerId="LiveId" clId="{E6A93A17-C42B-4084-8F06-66D07ED1980F}" dt="2021-02-04T06:05:47.184" v="14324" actId="1076"/>
          <ac:spMkLst>
            <pc:docMk/>
            <pc:sldMk cId="2050723830" sldId="392"/>
            <ac:spMk id="20" creationId="{A16FA91F-BE40-49F9-AF5D-B2C1A4885EFA}"/>
          </ac:spMkLst>
        </pc:spChg>
        <pc:spChg chg="mod">
          <ac:chgData name="中田 雄大" userId="62f770ad0d6c1cad" providerId="LiveId" clId="{E6A93A17-C42B-4084-8F06-66D07ED1980F}" dt="2021-02-04T06:23:36.479" v="14739" actId="1076"/>
          <ac:spMkLst>
            <pc:docMk/>
            <pc:sldMk cId="2050723830" sldId="392"/>
            <ac:spMk id="22" creationId="{E82E2037-5084-A940-A573-05E1899A8DD5}"/>
          </ac:spMkLst>
        </pc:spChg>
        <pc:spChg chg="add del mod">
          <ac:chgData name="中田 雄大" userId="62f770ad0d6c1cad" providerId="LiveId" clId="{E6A93A17-C42B-4084-8F06-66D07ED1980F}" dt="2021-02-04T06:23:32.392" v="14738" actId="21"/>
          <ac:spMkLst>
            <pc:docMk/>
            <pc:sldMk cId="2050723830" sldId="392"/>
            <ac:spMk id="33" creationId="{33EE7796-B328-4059-B8E8-133A9C0CA0AA}"/>
          </ac:spMkLst>
        </pc:spChg>
        <pc:spChg chg="add del mod">
          <ac:chgData name="中田 雄大" userId="62f770ad0d6c1cad" providerId="LiveId" clId="{E6A93A17-C42B-4084-8F06-66D07ED1980F}" dt="2021-02-04T06:23:32.392" v="14738" actId="21"/>
          <ac:spMkLst>
            <pc:docMk/>
            <pc:sldMk cId="2050723830" sldId="392"/>
            <ac:spMk id="34" creationId="{640219A7-E36A-4FE3-9DCB-2FA4BDFD3A7C}"/>
          </ac:spMkLst>
        </pc:spChg>
        <pc:spChg chg="add mod">
          <ac:chgData name="中田 雄大" userId="62f770ad0d6c1cad" providerId="LiveId" clId="{E6A93A17-C42B-4084-8F06-66D07ED1980F}" dt="2021-02-04T06:23:42.408" v="14741" actId="1076"/>
          <ac:spMkLst>
            <pc:docMk/>
            <pc:sldMk cId="2050723830" sldId="392"/>
            <ac:spMk id="36" creationId="{BC06123F-17E5-431D-BD88-03B2A91B31FE}"/>
          </ac:spMkLst>
        </pc:spChg>
        <pc:spChg chg="add mod">
          <ac:chgData name="中田 雄大" userId="62f770ad0d6c1cad" providerId="LiveId" clId="{E6A93A17-C42B-4084-8F06-66D07ED1980F}" dt="2021-02-04T06:23:42.408" v="14741" actId="1076"/>
          <ac:spMkLst>
            <pc:docMk/>
            <pc:sldMk cId="2050723830" sldId="392"/>
            <ac:spMk id="41" creationId="{75BC2174-4D94-447C-99F7-79993453A79E}"/>
          </ac:spMkLst>
        </pc:spChg>
        <pc:spChg chg="add mod">
          <ac:chgData name="中田 雄大" userId="62f770ad0d6c1cad" providerId="LiveId" clId="{E6A93A17-C42B-4084-8F06-66D07ED1980F}" dt="2021-02-04T06:23:42.408" v="14741" actId="1076"/>
          <ac:spMkLst>
            <pc:docMk/>
            <pc:sldMk cId="2050723830" sldId="392"/>
            <ac:spMk id="42" creationId="{2714DA4E-2BD4-4AD5-A220-94EE2915584E}"/>
          </ac:spMkLst>
        </pc:spChg>
        <pc:spChg chg="add mod">
          <ac:chgData name="中田 雄大" userId="62f770ad0d6c1cad" providerId="LiveId" clId="{E6A93A17-C42B-4084-8F06-66D07ED1980F}" dt="2021-02-04T06:24:21.257" v="14745" actId="692"/>
          <ac:spMkLst>
            <pc:docMk/>
            <pc:sldMk cId="2050723830" sldId="392"/>
            <ac:spMk id="43" creationId="{6A4F53C2-3268-4759-89B6-7ACE192C2492}"/>
          </ac:spMkLst>
        </pc:spChg>
        <pc:spChg chg="add mod">
          <ac:chgData name="中田 雄大" userId="62f770ad0d6c1cad" providerId="LiveId" clId="{E6A93A17-C42B-4084-8F06-66D07ED1980F}" dt="2021-02-04T06:24:13.655" v="14744" actId="1076"/>
          <ac:spMkLst>
            <pc:docMk/>
            <pc:sldMk cId="2050723830" sldId="392"/>
            <ac:spMk id="44" creationId="{2D6E9673-4EAA-495D-AB58-82F87B7E3F9C}"/>
          </ac:spMkLst>
        </pc:spChg>
        <pc:spChg chg="mod">
          <ac:chgData name="中田 雄大" userId="62f770ad0d6c1cad" providerId="LiveId" clId="{E6A93A17-C42B-4084-8F06-66D07ED1980F}" dt="2021-02-04T06:23:49.353" v="14742" actId="692"/>
          <ac:spMkLst>
            <pc:docMk/>
            <pc:sldMk cId="2050723830" sldId="392"/>
            <ac:spMk id="47" creationId="{77B5B205-7BF1-4243-B0E1-03BC4949AED9}"/>
          </ac:spMkLst>
        </pc:spChg>
        <pc:spChg chg="del mod">
          <ac:chgData name="中田 雄大" userId="62f770ad0d6c1cad" providerId="LiveId" clId="{E6A93A17-C42B-4084-8F06-66D07ED1980F}" dt="2021-02-04T06:05:20.756" v="14320" actId="478"/>
          <ac:spMkLst>
            <pc:docMk/>
            <pc:sldMk cId="2050723830" sldId="392"/>
            <ac:spMk id="48" creationId="{CF83C960-8F8D-C94F-AFEB-A9F9DF0ED7AE}"/>
          </ac:spMkLst>
        </pc:spChg>
        <pc:spChg chg="del mod">
          <ac:chgData name="中田 雄大" userId="62f770ad0d6c1cad" providerId="LiveId" clId="{E6A93A17-C42B-4084-8F06-66D07ED1980F}" dt="2021-02-04T06:23:32.392" v="14738" actId="21"/>
          <ac:spMkLst>
            <pc:docMk/>
            <pc:sldMk cId="2050723830" sldId="392"/>
            <ac:spMk id="53" creationId="{199C1B69-4A12-004F-A39D-DC294FDDD68D}"/>
          </ac:spMkLst>
        </pc:spChg>
        <pc:spChg chg="mod">
          <ac:chgData name="中田 雄大" userId="62f770ad0d6c1cad" providerId="LiveId" clId="{E6A93A17-C42B-4084-8F06-66D07ED1980F}" dt="2021-02-04T06:02:54.002" v="14245"/>
          <ac:spMkLst>
            <pc:docMk/>
            <pc:sldMk cId="2050723830" sldId="392"/>
            <ac:spMk id="60" creationId="{0FCA9040-1DEA-1C42-A11F-6CEA9D833586}"/>
          </ac:spMkLst>
        </pc:spChg>
        <pc:picChg chg="mod">
          <ac:chgData name="中田 雄大" userId="62f770ad0d6c1cad" providerId="LiveId" clId="{E6A93A17-C42B-4084-8F06-66D07ED1980F}" dt="2021-02-04T06:05:47.184" v="14324" actId="1076"/>
          <ac:picMkLst>
            <pc:docMk/>
            <pc:sldMk cId="2050723830" sldId="392"/>
            <ac:picMk id="5" creationId="{4CD4CA52-2717-D043-A51D-4AFD56576F2C}"/>
          </ac:picMkLst>
        </pc:picChg>
        <pc:picChg chg="add del mod">
          <ac:chgData name="中田 雄大" userId="62f770ad0d6c1cad" providerId="LiveId" clId="{E6A93A17-C42B-4084-8F06-66D07ED1980F}" dt="2021-02-04T06:23:32.392" v="14738" actId="21"/>
          <ac:picMkLst>
            <pc:docMk/>
            <pc:sldMk cId="2050723830" sldId="392"/>
            <ac:picMk id="6" creationId="{25D35994-CF38-44ED-8855-55BB0BB6E9FC}"/>
          </ac:picMkLst>
        </pc:picChg>
        <pc:picChg chg="del mod">
          <ac:chgData name="中田 雄大" userId="62f770ad0d6c1cad" providerId="LiveId" clId="{E6A93A17-C42B-4084-8F06-66D07ED1980F}" dt="2021-02-04T06:04:40.451" v="14298" actId="478"/>
          <ac:picMkLst>
            <pc:docMk/>
            <pc:sldMk cId="2050723830" sldId="392"/>
            <ac:picMk id="8" creationId="{30FA92D3-7EFF-DC42-B79E-8782DB82FADA}"/>
          </ac:picMkLst>
        </pc:picChg>
        <pc:picChg chg="add del mod">
          <ac:chgData name="中田 雄大" userId="62f770ad0d6c1cad" providerId="LiveId" clId="{E6A93A17-C42B-4084-8F06-66D07ED1980F}" dt="2021-02-04T06:41:18.580" v="15184" actId="21"/>
          <ac:picMkLst>
            <pc:docMk/>
            <pc:sldMk cId="2050723830" sldId="392"/>
            <ac:picMk id="9" creationId="{294E85CB-17DE-48BE-BD3A-38171750115A}"/>
          </ac:picMkLst>
        </pc:picChg>
        <pc:picChg chg="add del mod">
          <ac:chgData name="中田 雄大" userId="62f770ad0d6c1cad" providerId="LiveId" clId="{E6A93A17-C42B-4084-8F06-66D07ED1980F}" dt="2021-02-04T06:18:28.434" v="14674" actId="478"/>
          <ac:picMkLst>
            <pc:docMk/>
            <pc:sldMk cId="2050723830" sldId="392"/>
            <ac:picMk id="11" creationId="{F21B55EB-DF26-4383-96B5-CD65E8F9E577}"/>
          </ac:picMkLst>
        </pc:picChg>
        <pc:picChg chg="add del mod">
          <ac:chgData name="中田 雄大" userId="62f770ad0d6c1cad" providerId="LiveId" clId="{E6A93A17-C42B-4084-8F06-66D07ED1980F}" dt="2021-02-04T06:23:32.392" v="14738" actId="21"/>
          <ac:picMkLst>
            <pc:docMk/>
            <pc:sldMk cId="2050723830" sldId="392"/>
            <ac:picMk id="13" creationId="{B55F593B-FBEE-4674-9DFA-786693BDFA99}"/>
          </ac:picMkLst>
        </pc:picChg>
        <pc:picChg chg="add mod">
          <ac:chgData name="中田 雄大" userId="62f770ad0d6c1cad" providerId="LiveId" clId="{E6A93A17-C42B-4084-8F06-66D07ED1980F}" dt="2021-02-04T06:23:36.479" v="14739" actId="1076"/>
          <ac:picMkLst>
            <pc:docMk/>
            <pc:sldMk cId="2050723830" sldId="392"/>
            <ac:picMk id="16" creationId="{D9EDFAA7-4308-47A6-A65D-78B99A62B29D}"/>
          </ac:picMkLst>
        </pc:picChg>
        <pc:picChg chg="add mod">
          <ac:chgData name="中田 雄大" userId="62f770ad0d6c1cad" providerId="LiveId" clId="{E6A93A17-C42B-4084-8F06-66D07ED1980F}" dt="2021-02-04T06:41:25.429" v="15185" actId="1076"/>
          <ac:picMkLst>
            <pc:docMk/>
            <pc:sldMk cId="2050723830" sldId="392"/>
            <ac:picMk id="21" creationId="{CB2AB12B-2BD0-46BD-B799-AD9C9E663CC3}"/>
          </ac:picMkLst>
        </pc:picChg>
        <pc:picChg chg="add del mod">
          <ac:chgData name="中田 雄大" userId="62f770ad0d6c1cad" providerId="LiveId" clId="{E6A93A17-C42B-4084-8F06-66D07ED1980F}" dt="2021-02-04T06:23:32.392" v="14738" actId="21"/>
          <ac:picMkLst>
            <pc:docMk/>
            <pc:sldMk cId="2050723830" sldId="392"/>
            <ac:picMk id="23" creationId="{BE137895-701A-46AE-ACCF-37F462E3FA64}"/>
          </ac:picMkLst>
        </pc:picChg>
        <pc:picChg chg="add del mod">
          <ac:chgData name="中田 雄大" userId="62f770ad0d6c1cad" providerId="LiveId" clId="{E6A93A17-C42B-4084-8F06-66D07ED1980F}" dt="2021-02-04T06:23:32.392" v="14738" actId="21"/>
          <ac:picMkLst>
            <pc:docMk/>
            <pc:sldMk cId="2050723830" sldId="392"/>
            <ac:picMk id="24" creationId="{FFAB44E1-3053-440A-A7E8-CDC2E6F7CF06}"/>
          </ac:picMkLst>
        </pc:picChg>
        <pc:picChg chg="add mod">
          <ac:chgData name="中田 雄大" userId="62f770ad0d6c1cad" providerId="LiveId" clId="{E6A93A17-C42B-4084-8F06-66D07ED1980F}" dt="2021-02-04T06:41:25.429" v="15185" actId="1076"/>
          <ac:picMkLst>
            <pc:docMk/>
            <pc:sldMk cId="2050723830" sldId="392"/>
            <ac:picMk id="26" creationId="{833491D8-61C1-4431-86A9-698B9113E6FE}"/>
          </ac:picMkLst>
        </pc:picChg>
        <pc:picChg chg="add del mod">
          <ac:chgData name="中田 雄大" userId="62f770ad0d6c1cad" providerId="LiveId" clId="{E6A93A17-C42B-4084-8F06-66D07ED1980F}" dt="2021-02-04T06:41:18.580" v="15184" actId="21"/>
          <ac:picMkLst>
            <pc:docMk/>
            <pc:sldMk cId="2050723830" sldId="392"/>
            <ac:picMk id="28" creationId="{FE7ADEF0-820B-471E-99F7-15545B1E5235}"/>
          </ac:picMkLst>
        </pc:picChg>
        <pc:picChg chg="add mod">
          <ac:chgData name="中田 雄大" userId="62f770ad0d6c1cad" providerId="LiveId" clId="{E6A93A17-C42B-4084-8F06-66D07ED1980F}" dt="2021-02-04T06:23:42.408" v="14741" actId="1076"/>
          <ac:picMkLst>
            <pc:docMk/>
            <pc:sldMk cId="2050723830" sldId="392"/>
            <ac:picMk id="35" creationId="{2CBA3CE1-483F-4727-80DF-87F8E0F3C2CE}"/>
          </ac:picMkLst>
        </pc:picChg>
        <pc:picChg chg="add mod">
          <ac:chgData name="中田 雄大" userId="62f770ad0d6c1cad" providerId="LiveId" clId="{E6A93A17-C42B-4084-8F06-66D07ED1980F}" dt="2021-02-04T06:23:42.408" v="14741" actId="1076"/>
          <ac:picMkLst>
            <pc:docMk/>
            <pc:sldMk cId="2050723830" sldId="392"/>
            <ac:picMk id="37" creationId="{F5E7E814-9E7F-445B-92C3-0AD44506BB85}"/>
          </ac:picMkLst>
        </pc:picChg>
        <pc:picChg chg="add mod">
          <ac:chgData name="中田 雄大" userId="62f770ad0d6c1cad" providerId="LiveId" clId="{E6A93A17-C42B-4084-8F06-66D07ED1980F}" dt="2021-02-04T06:23:42.408" v="14741" actId="1076"/>
          <ac:picMkLst>
            <pc:docMk/>
            <pc:sldMk cId="2050723830" sldId="392"/>
            <ac:picMk id="38" creationId="{4D475276-4DBA-4DCB-8130-B7B38D8F541B}"/>
          </ac:picMkLst>
        </pc:picChg>
        <pc:picChg chg="add mod">
          <ac:chgData name="中田 雄大" userId="62f770ad0d6c1cad" providerId="LiveId" clId="{E6A93A17-C42B-4084-8F06-66D07ED1980F}" dt="2021-02-04T06:23:42.408" v="14741" actId="1076"/>
          <ac:picMkLst>
            <pc:docMk/>
            <pc:sldMk cId="2050723830" sldId="392"/>
            <ac:picMk id="39" creationId="{51D351DE-5918-4FDB-8C35-7EE88CC03FE2}"/>
          </ac:picMkLst>
        </pc:picChg>
        <pc:picChg chg="add mod">
          <ac:chgData name="中田 雄大" userId="62f770ad0d6c1cad" providerId="LiveId" clId="{E6A93A17-C42B-4084-8F06-66D07ED1980F}" dt="2021-02-04T06:23:42.408" v="14741" actId="1076"/>
          <ac:picMkLst>
            <pc:docMk/>
            <pc:sldMk cId="2050723830" sldId="392"/>
            <ac:picMk id="40" creationId="{88D03983-A00E-458B-BA2C-047919E624C2}"/>
          </ac:picMkLst>
        </pc:picChg>
        <pc:picChg chg="add mod">
          <ac:chgData name="中田 雄大" userId="62f770ad0d6c1cad" providerId="LiveId" clId="{E6A93A17-C42B-4084-8F06-66D07ED1980F}" dt="2021-02-04T06:41:30.038" v="15187" actId="1076"/>
          <ac:picMkLst>
            <pc:docMk/>
            <pc:sldMk cId="2050723830" sldId="392"/>
            <ac:picMk id="45" creationId="{37E93845-0DBD-457F-BBBA-C5CC09E4D27C}"/>
          </ac:picMkLst>
        </pc:picChg>
        <pc:picChg chg="del mod">
          <ac:chgData name="中田 雄大" userId="62f770ad0d6c1cad" providerId="LiveId" clId="{E6A93A17-C42B-4084-8F06-66D07ED1980F}" dt="2021-02-04T06:23:32.392" v="14738" actId="21"/>
          <ac:picMkLst>
            <pc:docMk/>
            <pc:sldMk cId="2050723830" sldId="392"/>
            <ac:picMk id="46" creationId="{6D155739-7FA9-204B-BA47-431FDEC5D92C}"/>
          </ac:picMkLst>
        </pc:picChg>
        <pc:picChg chg="add mod">
          <ac:chgData name="中田 雄大" userId="62f770ad0d6c1cad" providerId="LiveId" clId="{E6A93A17-C42B-4084-8F06-66D07ED1980F}" dt="2021-02-04T06:41:30.038" v="15187" actId="1076"/>
          <ac:picMkLst>
            <pc:docMk/>
            <pc:sldMk cId="2050723830" sldId="392"/>
            <ac:picMk id="49" creationId="{CEEA6AF4-B600-4336-897E-9A33212256C1}"/>
          </ac:picMkLst>
        </pc:picChg>
      </pc:sldChg>
      <pc:sldChg chg="addSp delSp modSp mod modShow modNotesTx">
        <pc:chgData name="中田 雄大" userId="62f770ad0d6c1cad" providerId="LiveId" clId="{E6A93A17-C42B-4084-8F06-66D07ED1980F}" dt="2021-02-04T11:21:12.223" v="21800" actId="20577"/>
        <pc:sldMkLst>
          <pc:docMk/>
          <pc:sldMk cId="1188777254" sldId="393"/>
        </pc:sldMkLst>
        <pc:spChg chg="mod">
          <ac:chgData name="中田 雄大" userId="62f770ad0d6c1cad" providerId="LiveId" clId="{E6A93A17-C42B-4084-8F06-66D07ED1980F}" dt="2021-02-04T06:36:03.350" v="15139" actId="1076"/>
          <ac:spMkLst>
            <pc:docMk/>
            <pc:sldMk cId="1188777254" sldId="393"/>
            <ac:spMk id="16" creationId="{E57A7A7E-49DA-0F40-AE54-FC6C17D6CB8D}"/>
          </ac:spMkLst>
        </pc:spChg>
        <pc:spChg chg="mod">
          <ac:chgData name="中田 雄大" userId="62f770ad0d6c1cad" providerId="LiveId" clId="{E6A93A17-C42B-4084-8F06-66D07ED1980F}" dt="2021-02-04T10:52:25.447" v="21563" actId="1076"/>
          <ac:spMkLst>
            <pc:docMk/>
            <pc:sldMk cId="1188777254" sldId="393"/>
            <ac:spMk id="20" creationId="{1896ABBF-8B4E-AC44-A28C-354ECB56D9E9}"/>
          </ac:spMkLst>
        </pc:spChg>
        <pc:spChg chg="mod">
          <ac:chgData name="中田 雄大" userId="62f770ad0d6c1cad" providerId="LiveId" clId="{E6A93A17-C42B-4084-8F06-66D07ED1980F}" dt="2021-02-04T06:56:36.413" v="15277" actId="1076"/>
          <ac:spMkLst>
            <pc:docMk/>
            <pc:sldMk cId="1188777254" sldId="393"/>
            <ac:spMk id="23" creationId="{4121C9C9-5441-8647-BCF7-4E2E0A6421DC}"/>
          </ac:spMkLst>
        </pc:spChg>
        <pc:spChg chg="mod">
          <ac:chgData name="中田 雄大" userId="62f770ad0d6c1cad" providerId="LiveId" clId="{E6A93A17-C42B-4084-8F06-66D07ED1980F}" dt="2021-02-04T06:49:19.869" v="15270" actId="20577"/>
          <ac:spMkLst>
            <pc:docMk/>
            <pc:sldMk cId="1188777254" sldId="393"/>
            <ac:spMk id="25" creationId="{B950AC04-57F6-BC48-A642-2FDD1AFA52AA}"/>
          </ac:spMkLst>
        </pc:spChg>
        <pc:spChg chg="del">
          <ac:chgData name="中田 雄大" userId="62f770ad0d6c1cad" providerId="LiveId" clId="{E6A93A17-C42B-4084-8F06-66D07ED1980F}" dt="2021-02-04T06:35:55.119" v="15138" actId="478"/>
          <ac:spMkLst>
            <pc:docMk/>
            <pc:sldMk cId="1188777254" sldId="393"/>
            <ac:spMk id="27" creationId="{9863DDF0-44C5-214D-BD7F-9C451A227CCA}"/>
          </ac:spMkLst>
        </pc:spChg>
        <pc:spChg chg="del">
          <ac:chgData name="中田 雄大" userId="62f770ad0d6c1cad" providerId="LiveId" clId="{E6A93A17-C42B-4084-8F06-66D07ED1980F}" dt="2021-02-04T06:34:30.243" v="15124" actId="478"/>
          <ac:spMkLst>
            <pc:docMk/>
            <pc:sldMk cId="1188777254" sldId="393"/>
            <ac:spMk id="33" creationId="{B4C5D9AA-0D60-0640-8D6F-51F6BF2640DB}"/>
          </ac:spMkLst>
        </pc:spChg>
        <pc:spChg chg="del">
          <ac:chgData name="中田 雄大" userId="62f770ad0d6c1cad" providerId="LiveId" clId="{E6A93A17-C42B-4084-8F06-66D07ED1980F}" dt="2021-02-04T06:35:55.119" v="15138" actId="478"/>
          <ac:spMkLst>
            <pc:docMk/>
            <pc:sldMk cId="1188777254" sldId="393"/>
            <ac:spMk id="34" creationId="{F7CB6A83-1825-8D41-9AB6-45351D645D4E}"/>
          </ac:spMkLst>
        </pc:spChg>
        <pc:spChg chg="del">
          <ac:chgData name="中田 雄大" userId="62f770ad0d6c1cad" providerId="LiveId" clId="{E6A93A17-C42B-4084-8F06-66D07ED1980F}" dt="2021-02-04T06:34:30.243" v="15124" actId="478"/>
          <ac:spMkLst>
            <pc:docMk/>
            <pc:sldMk cId="1188777254" sldId="393"/>
            <ac:spMk id="35" creationId="{30930547-9D72-C540-9D3E-960D09F53CF1}"/>
          </ac:spMkLst>
        </pc:spChg>
        <pc:spChg chg="mod">
          <ac:chgData name="中田 雄大" userId="62f770ad0d6c1cad" providerId="LiveId" clId="{E6A93A17-C42B-4084-8F06-66D07ED1980F}" dt="2021-02-04T06:28:34.994" v="14983"/>
          <ac:spMkLst>
            <pc:docMk/>
            <pc:sldMk cId="1188777254" sldId="393"/>
            <ac:spMk id="36" creationId="{6B3B251B-38A2-6D4B-8E7E-DA681EAE3A9C}"/>
          </ac:spMkLst>
        </pc:spChg>
        <pc:spChg chg="del">
          <ac:chgData name="中田 雄大" userId="62f770ad0d6c1cad" providerId="LiveId" clId="{E6A93A17-C42B-4084-8F06-66D07ED1980F}" dt="2021-02-04T06:34:30.243" v="15124" actId="478"/>
          <ac:spMkLst>
            <pc:docMk/>
            <pc:sldMk cId="1188777254" sldId="393"/>
            <ac:spMk id="37" creationId="{03F3C0C6-900C-3F42-B5BA-57AAB9F26879}"/>
          </ac:spMkLst>
        </pc:spChg>
        <pc:spChg chg="mod ord">
          <ac:chgData name="中田 雄大" userId="62f770ad0d6c1cad" providerId="LiveId" clId="{E6A93A17-C42B-4084-8F06-66D07ED1980F}" dt="2021-02-04T07:05:40.189" v="15846"/>
          <ac:spMkLst>
            <pc:docMk/>
            <pc:sldMk cId="1188777254" sldId="393"/>
            <ac:spMk id="38" creationId="{2349621A-210D-CF46-9296-9A57EAFCF8A3}"/>
          </ac:spMkLst>
        </pc:spChg>
        <pc:spChg chg="mod">
          <ac:chgData name="中田 雄大" userId="62f770ad0d6c1cad" providerId="LiveId" clId="{E6A93A17-C42B-4084-8F06-66D07ED1980F}" dt="2021-02-04T06:47:50.117" v="15262" actId="1037"/>
          <ac:spMkLst>
            <pc:docMk/>
            <pc:sldMk cId="1188777254" sldId="393"/>
            <ac:spMk id="40" creationId="{8046531C-E2ED-5747-AB49-90BA906BBF06}"/>
          </ac:spMkLst>
        </pc:spChg>
        <pc:spChg chg="del">
          <ac:chgData name="中田 雄大" userId="62f770ad0d6c1cad" providerId="LiveId" clId="{E6A93A17-C42B-4084-8F06-66D07ED1980F}" dt="2021-02-04T06:35:55.119" v="15138" actId="478"/>
          <ac:spMkLst>
            <pc:docMk/>
            <pc:sldMk cId="1188777254" sldId="393"/>
            <ac:spMk id="41" creationId="{697EF915-3E4B-194E-9A7C-203B8402B359}"/>
          </ac:spMkLst>
        </pc:spChg>
        <pc:spChg chg="del">
          <ac:chgData name="中田 雄大" userId="62f770ad0d6c1cad" providerId="LiveId" clId="{E6A93A17-C42B-4084-8F06-66D07ED1980F}" dt="2021-02-04T06:35:55.119" v="15138" actId="478"/>
          <ac:spMkLst>
            <pc:docMk/>
            <pc:sldMk cId="1188777254" sldId="393"/>
            <ac:spMk id="42" creationId="{B3F0D6E8-688A-4740-B0DC-3B9011BD88D9}"/>
          </ac:spMkLst>
        </pc:spChg>
        <pc:spChg chg="mod ord">
          <ac:chgData name="中田 雄大" userId="62f770ad0d6c1cad" providerId="LiveId" clId="{E6A93A17-C42B-4084-8F06-66D07ED1980F}" dt="2021-02-04T07:06:56.164" v="15972" actId="1076"/>
          <ac:spMkLst>
            <pc:docMk/>
            <pc:sldMk cId="1188777254" sldId="393"/>
            <ac:spMk id="43" creationId="{F2868692-6F51-1C4E-98E1-E533F18EEA95}"/>
          </ac:spMkLst>
        </pc:spChg>
        <pc:spChg chg="del">
          <ac:chgData name="中田 雄大" userId="62f770ad0d6c1cad" providerId="LiveId" clId="{E6A93A17-C42B-4084-8F06-66D07ED1980F}" dt="2021-02-04T06:35:55.119" v="15138" actId="478"/>
          <ac:spMkLst>
            <pc:docMk/>
            <pc:sldMk cId="1188777254" sldId="393"/>
            <ac:spMk id="45" creationId="{CDB32FB1-F823-CD4B-BEBF-FF5B72CA9AE8}"/>
          </ac:spMkLst>
        </pc:spChg>
        <pc:spChg chg="add del mod">
          <ac:chgData name="中田 雄大" userId="62f770ad0d6c1cad" providerId="LiveId" clId="{E6A93A17-C42B-4084-8F06-66D07ED1980F}" dt="2021-02-04T06:34:41.509" v="15127" actId="478"/>
          <ac:spMkLst>
            <pc:docMk/>
            <pc:sldMk cId="1188777254" sldId="393"/>
            <ac:spMk id="47" creationId="{622FF78F-FDC7-47D9-98FC-517B7BB56416}"/>
          </ac:spMkLst>
        </pc:spChg>
        <pc:spChg chg="del">
          <ac:chgData name="中田 雄大" userId="62f770ad0d6c1cad" providerId="LiveId" clId="{E6A93A17-C42B-4084-8F06-66D07ED1980F}" dt="2021-02-04T06:34:30.243" v="15124" actId="478"/>
          <ac:spMkLst>
            <pc:docMk/>
            <pc:sldMk cId="1188777254" sldId="393"/>
            <ac:spMk id="49" creationId="{9998AA34-016B-B147-9F5D-2A7A55BCE78D}"/>
          </ac:spMkLst>
        </pc:spChg>
        <pc:spChg chg="mod">
          <ac:chgData name="中田 雄大" userId="62f770ad0d6c1cad" providerId="LiveId" clId="{E6A93A17-C42B-4084-8F06-66D07ED1980F}" dt="2021-02-04T06:40:33.399" v="15179" actId="1076"/>
          <ac:spMkLst>
            <pc:docMk/>
            <pc:sldMk cId="1188777254" sldId="393"/>
            <ac:spMk id="50" creationId="{9D3D40B5-3899-CA49-A730-7A3B6D6EDBD3}"/>
          </ac:spMkLst>
        </pc:spChg>
        <pc:spChg chg="mod">
          <ac:chgData name="中田 雄大" userId="62f770ad0d6c1cad" providerId="LiveId" clId="{E6A93A17-C42B-4084-8F06-66D07ED1980F}" dt="2021-02-04T06:36:09.627" v="15140" actId="207"/>
          <ac:spMkLst>
            <pc:docMk/>
            <pc:sldMk cId="1188777254" sldId="393"/>
            <ac:spMk id="51" creationId="{21811F8E-F34B-5A48-A965-B92435491FA5}"/>
          </ac:spMkLst>
        </pc:spChg>
        <pc:spChg chg="del">
          <ac:chgData name="中田 雄大" userId="62f770ad0d6c1cad" providerId="LiveId" clId="{E6A93A17-C42B-4084-8F06-66D07ED1980F}" dt="2021-02-04T06:47:55.704" v="15263" actId="21"/>
          <ac:spMkLst>
            <pc:docMk/>
            <pc:sldMk cId="1188777254" sldId="393"/>
            <ac:spMk id="52" creationId="{4560E131-3B6C-DA41-B4D6-4A3E92127E58}"/>
          </ac:spMkLst>
        </pc:spChg>
        <pc:spChg chg="del">
          <ac:chgData name="中田 雄大" userId="62f770ad0d6c1cad" providerId="LiveId" clId="{E6A93A17-C42B-4084-8F06-66D07ED1980F}" dt="2021-02-04T06:48:14.674" v="15264" actId="478"/>
          <ac:spMkLst>
            <pc:docMk/>
            <pc:sldMk cId="1188777254" sldId="393"/>
            <ac:spMk id="55" creationId="{C4A03541-C91D-4A47-8D11-24728F385831}"/>
          </ac:spMkLst>
        </pc:spChg>
        <pc:spChg chg="mod">
          <ac:chgData name="中田 雄大" userId="62f770ad0d6c1cad" providerId="LiveId" clId="{E6A93A17-C42B-4084-8F06-66D07ED1980F}" dt="2021-02-04T06:21:34.713" v="14722" actId="207"/>
          <ac:spMkLst>
            <pc:docMk/>
            <pc:sldMk cId="1188777254" sldId="393"/>
            <ac:spMk id="56" creationId="{982EF3F3-A880-4641-A7D1-E81E9B10C975}"/>
          </ac:spMkLst>
        </pc:spChg>
        <pc:spChg chg="del">
          <ac:chgData name="中田 雄大" userId="62f770ad0d6c1cad" providerId="LiveId" clId="{E6A93A17-C42B-4084-8F06-66D07ED1980F}" dt="2021-02-04T06:45:52.944" v="15237" actId="478"/>
          <ac:spMkLst>
            <pc:docMk/>
            <pc:sldMk cId="1188777254" sldId="393"/>
            <ac:spMk id="57" creationId="{F99D716C-B797-D34A-A252-0C1D8D572401}"/>
          </ac:spMkLst>
        </pc:spChg>
        <pc:spChg chg="add del mod">
          <ac:chgData name="中田 雄大" userId="62f770ad0d6c1cad" providerId="LiveId" clId="{E6A93A17-C42B-4084-8F06-66D07ED1980F}" dt="2021-02-04T06:34:44.564" v="15128" actId="478"/>
          <ac:spMkLst>
            <pc:docMk/>
            <pc:sldMk cId="1188777254" sldId="393"/>
            <ac:spMk id="60" creationId="{1A1DA5C1-B248-4A5C-BE8A-071E1E547D93}"/>
          </ac:spMkLst>
        </pc:spChg>
        <pc:spChg chg="add del mod">
          <ac:chgData name="中田 雄大" userId="62f770ad0d6c1cad" providerId="LiveId" clId="{E6A93A17-C42B-4084-8F06-66D07ED1980F}" dt="2021-02-04T06:34:57.358" v="15131" actId="478"/>
          <ac:spMkLst>
            <pc:docMk/>
            <pc:sldMk cId="1188777254" sldId="393"/>
            <ac:spMk id="61" creationId="{D648C862-0DFA-4EFE-93BD-4BA82484E9C4}"/>
          </ac:spMkLst>
        </pc:spChg>
        <pc:spChg chg="add mod">
          <ac:chgData name="中田 雄大" userId="62f770ad0d6c1cad" providerId="LiveId" clId="{E6A93A17-C42B-4084-8F06-66D07ED1980F}" dt="2021-02-04T06:36:51.990" v="15146" actId="1076"/>
          <ac:spMkLst>
            <pc:docMk/>
            <pc:sldMk cId="1188777254" sldId="393"/>
            <ac:spMk id="67" creationId="{EB45AE4C-F936-44B0-88C0-A4EED9F3F91F}"/>
          </ac:spMkLst>
        </pc:spChg>
        <pc:spChg chg="add del mod">
          <ac:chgData name="中田 雄大" userId="62f770ad0d6c1cad" providerId="LiveId" clId="{E6A93A17-C42B-4084-8F06-66D07ED1980F}" dt="2021-02-04T06:36:30.339" v="15143" actId="478"/>
          <ac:spMkLst>
            <pc:docMk/>
            <pc:sldMk cId="1188777254" sldId="393"/>
            <ac:spMk id="68" creationId="{79A1B73D-306A-40EE-BC35-9B54606F1BFC}"/>
          </ac:spMkLst>
        </pc:spChg>
        <pc:spChg chg="add del mod">
          <ac:chgData name="中田 雄大" userId="62f770ad0d6c1cad" providerId="LiveId" clId="{E6A93A17-C42B-4084-8F06-66D07ED1980F}" dt="2021-02-04T06:40:36.727" v="15180" actId="21"/>
          <ac:spMkLst>
            <pc:docMk/>
            <pc:sldMk cId="1188777254" sldId="393"/>
            <ac:spMk id="69" creationId="{56F0601A-F3FD-41E9-AA8D-6ECDD33D0A6F}"/>
          </ac:spMkLst>
        </pc:spChg>
        <pc:spChg chg="add del mod">
          <ac:chgData name="中田 雄大" userId="62f770ad0d6c1cad" providerId="LiveId" clId="{E6A93A17-C42B-4084-8F06-66D07ED1980F}" dt="2021-02-04T06:40:36.727" v="15180" actId="21"/>
          <ac:spMkLst>
            <pc:docMk/>
            <pc:sldMk cId="1188777254" sldId="393"/>
            <ac:spMk id="70" creationId="{92E77F13-5974-4917-B749-0F903B918285}"/>
          </ac:spMkLst>
        </pc:spChg>
        <pc:spChg chg="add mod">
          <ac:chgData name="中田 雄大" userId="62f770ad0d6c1cad" providerId="LiveId" clId="{E6A93A17-C42B-4084-8F06-66D07ED1980F}" dt="2021-02-04T06:40:54.094" v="15181" actId="1076"/>
          <ac:spMkLst>
            <pc:docMk/>
            <pc:sldMk cId="1188777254" sldId="393"/>
            <ac:spMk id="71" creationId="{8E4022D4-6550-4F22-8120-027F9ED3060F}"/>
          </ac:spMkLst>
        </pc:spChg>
        <pc:spChg chg="add mod">
          <ac:chgData name="中田 雄大" userId="62f770ad0d6c1cad" providerId="LiveId" clId="{E6A93A17-C42B-4084-8F06-66D07ED1980F}" dt="2021-02-04T06:40:54.094" v="15181" actId="1076"/>
          <ac:spMkLst>
            <pc:docMk/>
            <pc:sldMk cId="1188777254" sldId="393"/>
            <ac:spMk id="72" creationId="{7B01339E-EB2B-4386-B004-657E8249C50C}"/>
          </ac:spMkLst>
        </pc:spChg>
        <pc:spChg chg="add mod">
          <ac:chgData name="中田 雄大" userId="62f770ad0d6c1cad" providerId="LiveId" clId="{E6A93A17-C42B-4084-8F06-66D07ED1980F}" dt="2021-02-04T06:41:01.478" v="15183" actId="1076"/>
          <ac:spMkLst>
            <pc:docMk/>
            <pc:sldMk cId="1188777254" sldId="393"/>
            <ac:spMk id="75" creationId="{FF887B05-1793-4B15-8C20-CA8DEC650DF0}"/>
          </ac:spMkLst>
        </pc:spChg>
        <pc:spChg chg="add mod">
          <ac:chgData name="中田 雄大" userId="62f770ad0d6c1cad" providerId="LiveId" clId="{E6A93A17-C42B-4084-8F06-66D07ED1980F}" dt="2021-02-04T06:41:01.478" v="15183" actId="1076"/>
          <ac:spMkLst>
            <pc:docMk/>
            <pc:sldMk cId="1188777254" sldId="393"/>
            <ac:spMk id="76" creationId="{F093E814-303E-49EE-9CBD-430B185172DF}"/>
          </ac:spMkLst>
        </pc:spChg>
        <pc:spChg chg="add mod">
          <ac:chgData name="中田 雄大" userId="62f770ad0d6c1cad" providerId="LiveId" clId="{E6A93A17-C42B-4084-8F06-66D07ED1980F}" dt="2021-02-04T06:43:45.934" v="15216" actId="1076"/>
          <ac:spMkLst>
            <pc:docMk/>
            <pc:sldMk cId="1188777254" sldId="393"/>
            <ac:spMk id="77" creationId="{550DAB35-C335-49E1-AA20-FF4FAD0A70BB}"/>
          </ac:spMkLst>
        </pc:spChg>
        <pc:spChg chg="add mod">
          <ac:chgData name="中田 雄大" userId="62f770ad0d6c1cad" providerId="LiveId" clId="{E6A93A17-C42B-4084-8F06-66D07ED1980F}" dt="2021-02-04T06:43:36.334" v="15214" actId="1076"/>
          <ac:spMkLst>
            <pc:docMk/>
            <pc:sldMk cId="1188777254" sldId="393"/>
            <ac:spMk id="78" creationId="{CC1D53E1-5AF4-4400-82D6-BCC85B76B4FC}"/>
          </ac:spMkLst>
        </pc:spChg>
        <pc:spChg chg="add mod">
          <ac:chgData name="中田 雄大" userId="62f770ad0d6c1cad" providerId="LiveId" clId="{E6A93A17-C42B-4084-8F06-66D07ED1980F}" dt="2021-02-04T06:43:43.718" v="15215" actId="1076"/>
          <ac:spMkLst>
            <pc:docMk/>
            <pc:sldMk cId="1188777254" sldId="393"/>
            <ac:spMk id="79" creationId="{58D4F35E-7101-4C34-8E02-4D5183F01EC7}"/>
          </ac:spMkLst>
        </pc:spChg>
        <pc:spChg chg="add del mod">
          <ac:chgData name="中田 雄大" userId="62f770ad0d6c1cad" providerId="LiveId" clId="{E6A93A17-C42B-4084-8F06-66D07ED1980F}" dt="2021-02-04T06:43:16.374" v="15210" actId="21"/>
          <ac:spMkLst>
            <pc:docMk/>
            <pc:sldMk cId="1188777254" sldId="393"/>
            <ac:spMk id="80" creationId="{736C5A6A-F2AF-4668-875C-4C0407461863}"/>
          </ac:spMkLst>
        </pc:spChg>
        <pc:spChg chg="add mod">
          <ac:chgData name="中田 雄大" userId="62f770ad0d6c1cad" providerId="LiveId" clId="{E6A93A17-C42B-4084-8F06-66D07ED1980F}" dt="2021-02-04T06:43:55.749" v="15218" actId="1076"/>
          <ac:spMkLst>
            <pc:docMk/>
            <pc:sldMk cId="1188777254" sldId="393"/>
            <ac:spMk id="82" creationId="{89C5CC30-E32B-4A08-BC0E-C879A4FB966A}"/>
          </ac:spMkLst>
        </pc:spChg>
        <pc:spChg chg="add mod">
          <ac:chgData name="中田 雄大" userId="62f770ad0d6c1cad" providerId="LiveId" clId="{E6A93A17-C42B-4084-8F06-66D07ED1980F}" dt="2021-02-04T06:45:24.774" v="15232" actId="14100"/>
          <ac:spMkLst>
            <pc:docMk/>
            <pc:sldMk cId="1188777254" sldId="393"/>
            <ac:spMk id="83" creationId="{7DAA7462-96BF-483B-9632-2095FE5477A6}"/>
          </ac:spMkLst>
        </pc:spChg>
        <pc:spChg chg="add mod">
          <ac:chgData name="中田 雄大" userId="62f770ad0d6c1cad" providerId="LiveId" clId="{E6A93A17-C42B-4084-8F06-66D07ED1980F}" dt="2021-02-04T06:45:46.662" v="15234" actId="1076"/>
          <ac:spMkLst>
            <pc:docMk/>
            <pc:sldMk cId="1188777254" sldId="393"/>
            <ac:spMk id="84" creationId="{999E9D81-5503-4E38-BF19-4214D7D3F8A7}"/>
          </ac:spMkLst>
        </pc:spChg>
        <pc:spChg chg="add mod">
          <ac:chgData name="中田 雄大" userId="62f770ad0d6c1cad" providerId="LiveId" clId="{E6A93A17-C42B-4084-8F06-66D07ED1980F}" dt="2021-02-04T06:45:55.662" v="15238" actId="1076"/>
          <ac:spMkLst>
            <pc:docMk/>
            <pc:sldMk cId="1188777254" sldId="393"/>
            <ac:spMk id="85" creationId="{8487BC21-0AF0-429E-9FCC-C9B7BF145028}"/>
          </ac:spMkLst>
        </pc:spChg>
        <pc:spChg chg="add mod">
          <ac:chgData name="中田 雄大" userId="62f770ad0d6c1cad" providerId="LiveId" clId="{E6A93A17-C42B-4084-8F06-66D07ED1980F}" dt="2021-02-04T06:48:43.488" v="15268" actId="1037"/>
          <ac:spMkLst>
            <pc:docMk/>
            <pc:sldMk cId="1188777254" sldId="393"/>
            <ac:spMk id="86" creationId="{6F9BEE18-2B63-4628-A8A0-FEC4EB1C25A1}"/>
          </ac:spMkLst>
        </pc:spChg>
        <pc:picChg chg="del">
          <ac:chgData name="中田 雄大" userId="62f770ad0d6c1cad" providerId="LiveId" clId="{E6A93A17-C42B-4084-8F06-66D07ED1980F}" dt="2021-02-04T06:34:30.243" v="15124" actId="478"/>
          <ac:picMkLst>
            <pc:docMk/>
            <pc:sldMk cId="1188777254" sldId="393"/>
            <ac:picMk id="8" creationId="{30FA92D3-7EFF-DC42-B79E-8782DB82FADA}"/>
          </ac:picMkLst>
        </pc:picChg>
        <pc:picChg chg="del">
          <ac:chgData name="中田 雄大" userId="62f770ad0d6c1cad" providerId="LiveId" clId="{E6A93A17-C42B-4084-8F06-66D07ED1980F}" dt="2021-02-04T06:35:55.119" v="15138" actId="478"/>
          <ac:picMkLst>
            <pc:docMk/>
            <pc:sldMk cId="1188777254" sldId="393"/>
            <ac:picMk id="18" creationId="{3D2FF0A1-BF5B-8749-B983-D3AAA3100222}"/>
          </ac:picMkLst>
        </pc:picChg>
        <pc:picChg chg="del">
          <ac:chgData name="中田 雄大" userId="62f770ad0d6c1cad" providerId="LiveId" clId="{E6A93A17-C42B-4084-8F06-66D07ED1980F}" dt="2021-02-04T06:34:30.243" v="15124" actId="478"/>
          <ac:picMkLst>
            <pc:docMk/>
            <pc:sldMk cId="1188777254" sldId="393"/>
            <ac:picMk id="21" creationId="{CFA5748E-848D-0F46-919A-363416D4B68D}"/>
          </ac:picMkLst>
        </pc:picChg>
        <pc:picChg chg="del">
          <ac:chgData name="中田 雄大" userId="62f770ad0d6c1cad" providerId="LiveId" clId="{E6A93A17-C42B-4084-8F06-66D07ED1980F}" dt="2021-02-04T06:34:30.243" v="15124" actId="478"/>
          <ac:picMkLst>
            <pc:docMk/>
            <pc:sldMk cId="1188777254" sldId="393"/>
            <ac:picMk id="26" creationId="{063373A5-D8C1-2044-939B-9137935FC56E}"/>
          </ac:picMkLst>
        </pc:picChg>
        <pc:picChg chg="del">
          <ac:chgData name="中田 雄大" userId="62f770ad0d6c1cad" providerId="LiveId" clId="{E6A93A17-C42B-4084-8F06-66D07ED1980F}" dt="2021-02-04T06:35:55.119" v="15138" actId="478"/>
          <ac:picMkLst>
            <pc:docMk/>
            <pc:sldMk cId="1188777254" sldId="393"/>
            <ac:picMk id="29" creationId="{69A3FC63-0B0F-2842-B618-413A7FB0EF5B}"/>
          </ac:picMkLst>
        </pc:picChg>
        <pc:picChg chg="del">
          <ac:chgData name="中田 雄大" userId="62f770ad0d6c1cad" providerId="LiveId" clId="{E6A93A17-C42B-4084-8F06-66D07ED1980F}" dt="2021-02-04T06:35:55.119" v="15138" actId="478"/>
          <ac:picMkLst>
            <pc:docMk/>
            <pc:sldMk cId="1188777254" sldId="393"/>
            <ac:picMk id="31" creationId="{490078CE-F883-3040-95D5-BC9A13B2D4F1}"/>
          </ac:picMkLst>
        </pc:picChg>
        <pc:picChg chg="del">
          <ac:chgData name="中田 雄大" userId="62f770ad0d6c1cad" providerId="LiveId" clId="{E6A93A17-C42B-4084-8F06-66D07ED1980F}" dt="2021-02-04T06:34:30.243" v="15124" actId="478"/>
          <ac:picMkLst>
            <pc:docMk/>
            <pc:sldMk cId="1188777254" sldId="393"/>
            <ac:picMk id="39" creationId="{F671A598-BC2D-DB47-AB70-BEB4DA5783D4}"/>
          </ac:picMkLst>
        </pc:picChg>
        <pc:picChg chg="add mod">
          <ac:chgData name="中田 雄大" userId="62f770ad0d6c1cad" providerId="LiveId" clId="{E6A93A17-C42B-4084-8F06-66D07ED1980F}" dt="2021-02-04T06:36:03.350" v="15139" actId="1076"/>
          <ac:picMkLst>
            <pc:docMk/>
            <pc:sldMk cId="1188777254" sldId="393"/>
            <ac:picMk id="44" creationId="{E40FAB28-AB3E-4C31-B355-173C4E6430DF}"/>
          </ac:picMkLst>
        </pc:picChg>
        <pc:picChg chg="del">
          <ac:chgData name="中田 雄大" userId="62f770ad0d6c1cad" providerId="LiveId" clId="{E6A93A17-C42B-4084-8F06-66D07ED1980F}" dt="2021-02-04T06:35:55.119" v="15138" actId="478"/>
          <ac:picMkLst>
            <pc:docMk/>
            <pc:sldMk cId="1188777254" sldId="393"/>
            <ac:picMk id="46" creationId="{6D155739-7FA9-204B-BA47-431FDEC5D92C}"/>
          </ac:picMkLst>
        </pc:picChg>
        <pc:picChg chg="add mod">
          <ac:chgData name="中田 雄大" userId="62f770ad0d6c1cad" providerId="LiveId" clId="{E6A93A17-C42B-4084-8F06-66D07ED1980F}" dt="2021-02-04T06:36:03.350" v="15139" actId="1076"/>
          <ac:picMkLst>
            <pc:docMk/>
            <pc:sldMk cId="1188777254" sldId="393"/>
            <ac:picMk id="48" creationId="{D1FD22C4-7CA8-4979-99FF-8CBFD362C25B}"/>
          </ac:picMkLst>
        </pc:picChg>
        <pc:picChg chg="add mod">
          <ac:chgData name="中田 雄大" userId="62f770ad0d6c1cad" providerId="LiveId" clId="{E6A93A17-C42B-4084-8F06-66D07ED1980F}" dt="2021-02-04T06:36:03.350" v="15139" actId="1076"/>
          <ac:picMkLst>
            <pc:docMk/>
            <pc:sldMk cId="1188777254" sldId="393"/>
            <ac:picMk id="53" creationId="{F4CA3190-40EF-4FF9-941F-37D73D74E6FF}"/>
          </ac:picMkLst>
        </pc:picChg>
        <pc:picChg chg="add del mod">
          <ac:chgData name="中田 雄大" userId="62f770ad0d6c1cad" providerId="LiveId" clId="{E6A93A17-C42B-4084-8F06-66D07ED1980F}" dt="2021-02-04T06:43:16.374" v="15210" actId="21"/>
          <ac:picMkLst>
            <pc:docMk/>
            <pc:sldMk cId="1188777254" sldId="393"/>
            <ac:picMk id="58" creationId="{A2443ADA-D0EB-45CF-9D51-16E67BA18919}"/>
          </ac:picMkLst>
        </pc:picChg>
        <pc:picChg chg="add mod">
          <ac:chgData name="中田 雄大" userId="62f770ad0d6c1cad" providerId="LiveId" clId="{E6A93A17-C42B-4084-8F06-66D07ED1980F}" dt="2021-02-04T06:43:22.014" v="15211" actId="1076"/>
          <ac:picMkLst>
            <pc:docMk/>
            <pc:sldMk cId="1188777254" sldId="393"/>
            <ac:picMk id="59" creationId="{C96042CD-5E74-4E7A-9CDC-2A579F55C990}"/>
          </ac:picMkLst>
        </pc:picChg>
        <pc:picChg chg="add mod ord">
          <ac:chgData name="中田 雄大" userId="62f770ad0d6c1cad" providerId="LiveId" clId="{E6A93A17-C42B-4084-8F06-66D07ED1980F}" dt="2021-02-04T06:36:59.102" v="15148" actId="166"/>
          <ac:picMkLst>
            <pc:docMk/>
            <pc:sldMk cId="1188777254" sldId="393"/>
            <ac:picMk id="62" creationId="{93F9D64E-45E0-4577-AF68-A1EA34C1C3B2}"/>
          </ac:picMkLst>
        </pc:picChg>
        <pc:picChg chg="add mod">
          <ac:chgData name="中田 雄大" userId="62f770ad0d6c1cad" providerId="LiveId" clId="{E6A93A17-C42B-4084-8F06-66D07ED1980F}" dt="2021-02-04T06:41:44.817" v="15190" actId="1076"/>
          <ac:picMkLst>
            <pc:docMk/>
            <pc:sldMk cId="1188777254" sldId="393"/>
            <ac:picMk id="63" creationId="{B158CD8C-E991-4640-9F25-DB5DF5ACCD89}"/>
          </ac:picMkLst>
        </pc:picChg>
        <pc:picChg chg="add del mod">
          <ac:chgData name="中田 雄大" userId="62f770ad0d6c1cad" providerId="LiveId" clId="{E6A93A17-C42B-4084-8F06-66D07ED1980F}" dt="2021-02-04T06:40:36.727" v="15180" actId="21"/>
          <ac:picMkLst>
            <pc:docMk/>
            <pc:sldMk cId="1188777254" sldId="393"/>
            <ac:picMk id="64" creationId="{AAB8183E-D942-4544-BDB4-D1267D3169E5}"/>
          </ac:picMkLst>
        </pc:picChg>
        <pc:picChg chg="add del mod">
          <ac:chgData name="中田 雄大" userId="62f770ad0d6c1cad" providerId="LiveId" clId="{E6A93A17-C42B-4084-8F06-66D07ED1980F}" dt="2021-02-04T06:40:36.727" v="15180" actId="21"/>
          <ac:picMkLst>
            <pc:docMk/>
            <pc:sldMk cId="1188777254" sldId="393"/>
            <ac:picMk id="65" creationId="{C9AB52B5-AA55-4C36-80E2-076B28D2A2E2}"/>
          </ac:picMkLst>
        </pc:picChg>
        <pc:picChg chg="add mod">
          <ac:chgData name="中田 雄大" userId="62f770ad0d6c1cad" providerId="LiveId" clId="{E6A93A17-C42B-4084-8F06-66D07ED1980F}" dt="2021-02-04T06:40:54.094" v="15181" actId="1076"/>
          <ac:picMkLst>
            <pc:docMk/>
            <pc:sldMk cId="1188777254" sldId="393"/>
            <ac:picMk id="66" creationId="{457B4B0D-D884-4DC3-8C12-90135735C8DA}"/>
          </ac:picMkLst>
        </pc:picChg>
        <pc:picChg chg="add mod">
          <ac:chgData name="中田 雄大" userId="62f770ad0d6c1cad" providerId="LiveId" clId="{E6A93A17-C42B-4084-8F06-66D07ED1980F}" dt="2021-02-04T06:41:01.478" v="15183" actId="1076"/>
          <ac:picMkLst>
            <pc:docMk/>
            <pc:sldMk cId="1188777254" sldId="393"/>
            <ac:picMk id="73" creationId="{F1C7D290-EFA1-453A-B461-1E680F10BA1E}"/>
          </ac:picMkLst>
        </pc:picChg>
        <pc:picChg chg="add mod">
          <ac:chgData name="中田 雄大" userId="62f770ad0d6c1cad" providerId="LiveId" clId="{E6A93A17-C42B-4084-8F06-66D07ED1980F}" dt="2021-02-04T06:41:01.478" v="15183" actId="1076"/>
          <ac:picMkLst>
            <pc:docMk/>
            <pc:sldMk cId="1188777254" sldId="393"/>
            <ac:picMk id="74" creationId="{633478DF-EA64-4515-8402-3B161DBB8107}"/>
          </ac:picMkLst>
        </pc:picChg>
        <pc:picChg chg="add mod">
          <ac:chgData name="中田 雄大" userId="62f770ad0d6c1cad" providerId="LiveId" clId="{E6A93A17-C42B-4084-8F06-66D07ED1980F}" dt="2021-02-04T06:43:26.535" v="15213" actId="1076"/>
          <ac:picMkLst>
            <pc:docMk/>
            <pc:sldMk cId="1188777254" sldId="393"/>
            <ac:picMk id="81" creationId="{D52117AB-D1B6-4908-B45C-69C840434D1B}"/>
          </ac:picMkLst>
        </pc:picChg>
      </pc:sldChg>
      <pc:sldChg chg="modSp mod modNotesTx">
        <pc:chgData name="中田 雄大" userId="62f770ad0d6c1cad" providerId="LiveId" clId="{E6A93A17-C42B-4084-8F06-66D07ED1980F}" dt="2021-02-04T11:20:18.263" v="21753" actId="20577"/>
        <pc:sldMkLst>
          <pc:docMk/>
          <pc:sldMk cId="528948070" sldId="394"/>
        </pc:sldMkLst>
        <pc:spChg chg="mod">
          <ac:chgData name="中田 雄大" userId="62f770ad0d6c1cad" providerId="LiveId" clId="{E6A93A17-C42B-4084-8F06-66D07ED1980F}" dt="2021-02-04T07:23:13.294" v="16594"/>
          <ac:spMkLst>
            <pc:docMk/>
            <pc:sldMk cId="528948070" sldId="394"/>
            <ac:spMk id="25" creationId="{B950AC04-57F6-BC48-A642-2FDD1AFA52AA}"/>
          </ac:spMkLst>
        </pc:spChg>
      </pc:sldChg>
      <pc:sldChg chg="addSp delSp modSp mod modNotesTx">
        <pc:chgData name="中田 雄大" userId="62f770ad0d6c1cad" providerId="LiveId" clId="{E6A93A17-C42B-4084-8F06-66D07ED1980F}" dt="2021-02-04T10:48:44.221" v="21404" actId="20577"/>
        <pc:sldMkLst>
          <pc:docMk/>
          <pc:sldMk cId="3810856469" sldId="395"/>
        </pc:sldMkLst>
        <pc:spChg chg="mod">
          <ac:chgData name="中田 雄大" userId="62f770ad0d6c1cad" providerId="LiveId" clId="{E6A93A17-C42B-4084-8F06-66D07ED1980F}" dt="2021-02-04T07:30:26.189" v="16715" actId="14100"/>
          <ac:spMkLst>
            <pc:docMk/>
            <pc:sldMk cId="3810856469" sldId="395"/>
            <ac:spMk id="22" creationId="{00000000-0000-0000-0000-000000000000}"/>
          </ac:spMkLst>
        </pc:spChg>
        <pc:spChg chg="mod">
          <ac:chgData name="中田 雄大" userId="62f770ad0d6c1cad" providerId="LiveId" clId="{E6A93A17-C42B-4084-8F06-66D07ED1980F}" dt="2021-02-04T07:30:16.359" v="16713"/>
          <ac:spMkLst>
            <pc:docMk/>
            <pc:sldMk cId="3810856469" sldId="395"/>
            <ac:spMk id="23" creationId="{00000000-0000-0000-0000-000000000000}"/>
          </ac:spMkLst>
        </pc:spChg>
        <pc:spChg chg="mod">
          <ac:chgData name="中田 雄大" userId="62f770ad0d6c1cad" providerId="LiveId" clId="{E6A93A17-C42B-4084-8F06-66D07ED1980F}" dt="2021-02-04T07:29:41.963" v="16698" actId="1076"/>
          <ac:spMkLst>
            <pc:docMk/>
            <pc:sldMk cId="3810856469" sldId="395"/>
            <ac:spMk id="48" creationId="{D9AAB772-C0C7-CB44-A7C4-F755B77A7042}"/>
          </ac:spMkLst>
        </pc:spChg>
        <pc:spChg chg="add mod">
          <ac:chgData name="中田 雄大" userId="62f770ad0d6c1cad" providerId="LiveId" clId="{E6A93A17-C42B-4084-8F06-66D07ED1980F}" dt="2021-02-04T07:12:32.852" v="16294" actId="1076"/>
          <ac:spMkLst>
            <pc:docMk/>
            <pc:sldMk cId="3810856469" sldId="395"/>
            <ac:spMk id="52" creationId="{98A01792-D83D-4B3B-A912-9DD3F879A3E1}"/>
          </ac:spMkLst>
        </pc:spChg>
        <pc:spChg chg="mod">
          <ac:chgData name="中田 雄大" userId="62f770ad0d6c1cad" providerId="LiveId" clId="{E6A93A17-C42B-4084-8F06-66D07ED1980F}" dt="2021-02-04T07:12:49.700" v="16297" actId="1076"/>
          <ac:spMkLst>
            <pc:docMk/>
            <pc:sldMk cId="3810856469" sldId="395"/>
            <ac:spMk id="53" creationId="{F14E5D67-3FC7-0047-83D2-C3E4AB479B37}"/>
          </ac:spMkLst>
        </pc:spChg>
        <pc:spChg chg="add mod">
          <ac:chgData name="中田 雄大" userId="62f770ad0d6c1cad" providerId="LiveId" clId="{E6A93A17-C42B-4084-8F06-66D07ED1980F}" dt="2021-02-04T07:12:32.852" v="16294" actId="1076"/>
          <ac:spMkLst>
            <pc:docMk/>
            <pc:sldMk cId="3810856469" sldId="395"/>
            <ac:spMk id="62" creationId="{5CF25084-9167-4CDB-9A8B-72593861143A}"/>
          </ac:spMkLst>
        </pc:spChg>
        <pc:spChg chg="mod">
          <ac:chgData name="中田 雄大" userId="62f770ad0d6c1cad" providerId="LiveId" clId="{E6A93A17-C42B-4084-8F06-66D07ED1980F}" dt="2021-02-04T07:30:34.771" v="16717" actId="14100"/>
          <ac:spMkLst>
            <pc:docMk/>
            <pc:sldMk cId="3810856469" sldId="395"/>
            <ac:spMk id="64" creationId="{DB8838A1-DA85-7E46-810A-DDF3848A1105}"/>
          </ac:spMkLst>
        </pc:spChg>
        <pc:spChg chg="del">
          <ac:chgData name="中田 雄大" userId="62f770ad0d6c1cad" providerId="LiveId" clId="{E6A93A17-C42B-4084-8F06-66D07ED1980F}" dt="2021-02-04T07:12:37.939" v="16295" actId="478"/>
          <ac:spMkLst>
            <pc:docMk/>
            <pc:sldMk cId="3810856469" sldId="395"/>
            <ac:spMk id="67" creationId="{DCF08726-85AA-484B-830B-80875F2F5342}"/>
          </ac:spMkLst>
        </pc:spChg>
        <pc:spChg chg="add mod">
          <ac:chgData name="中田 雄大" userId="62f770ad0d6c1cad" providerId="LiveId" clId="{E6A93A17-C42B-4084-8F06-66D07ED1980F}" dt="2021-02-04T07:12:32.852" v="16294" actId="1076"/>
          <ac:spMkLst>
            <pc:docMk/>
            <pc:sldMk cId="3810856469" sldId="395"/>
            <ac:spMk id="68" creationId="{374BAC7E-778A-42ED-ACED-2C1F73157643}"/>
          </ac:spMkLst>
        </pc:spChg>
        <pc:spChg chg="del">
          <ac:chgData name="中田 雄大" userId="62f770ad0d6c1cad" providerId="LiveId" clId="{E6A93A17-C42B-4084-8F06-66D07ED1980F}" dt="2021-02-04T07:15:15.188" v="16390" actId="478"/>
          <ac:spMkLst>
            <pc:docMk/>
            <pc:sldMk cId="3810856469" sldId="395"/>
            <ac:spMk id="69" creationId="{57B073B8-FA3D-1A41-8D9B-9444243E708A}"/>
          </ac:spMkLst>
        </pc:spChg>
        <pc:spChg chg="del">
          <ac:chgData name="中田 雄大" userId="62f770ad0d6c1cad" providerId="LiveId" clId="{E6A93A17-C42B-4084-8F06-66D07ED1980F}" dt="2021-02-04T07:14:58.403" v="16386" actId="478"/>
          <ac:spMkLst>
            <pc:docMk/>
            <pc:sldMk cId="3810856469" sldId="395"/>
            <ac:spMk id="70" creationId="{787AF25D-FBF1-F847-9A88-03D828D061F9}"/>
          </ac:spMkLst>
        </pc:spChg>
        <pc:spChg chg="add mod">
          <ac:chgData name="中田 雄大" userId="62f770ad0d6c1cad" providerId="LiveId" clId="{E6A93A17-C42B-4084-8F06-66D07ED1980F}" dt="2021-02-04T07:13:01.324" v="16302" actId="14100"/>
          <ac:spMkLst>
            <pc:docMk/>
            <pc:sldMk cId="3810856469" sldId="395"/>
            <ac:spMk id="71" creationId="{D98253F5-E73F-42B1-A754-D3605CBAB337}"/>
          </ac:spMkLst>
        </pc:spChg>
        <pc:spChg chg="add mod">
          <ac:chgData name="中田 雄大" userId="62f770ad0d6c1cad" providerId="LiveId" clId="{E6A93A17-C42B-4084-8F06-66D07ED1980F}" dt="2021-02-04T07:15:12.876" v="16388" actId="1076"/>
          <ac:spMkLst>
            <pc:docMk/>
            <pc:sldMk cId="3810856469" sldId="395"/>
            <ac:spMk id="72" creationId="{B5573C08-E63E-4460-AF04-271430F6E81B}"/>
          </ac:spMkLst>
        </pc:spChg>
        <pc:spChg chg="add mod">
          <ac:chgData name="中田 雄大" userId="62f770ad0d6c1cad" providerId="LiveId" clId="{E6A93A17-C42B-4084-8F06-66D07ED1980F}" dt="2021-02-04T07:15:23.599" v="16399"/>
          <ac:spMkLst>
            <pc:docMk/>
            <pc:sldMk cId="3810856469" sldId="395"/>
            <ac:spMk id="73" creationId="{9D85050E-E70D-4B58-9C28-34181EDF51FE}"/>
          </ac:spMkLst>
        </pc:spChg>
        <pc:cxnChg chg="mod">
          <ac:chgData name="中田 雄大" userId="62f770ad0d6c1cad" providerId="LiveId" clId="{E6A93A17-C42B-4084-8F06-66D07ED1980F}" dt="2021-02-04T07:30:26.189" v="16715" actId="14100"/>
          <ac:cxnSpMkLst>
            <pc:docMk/>
            <pc:sldMk cId="3810856469" sldId="395"/>
            <ac:cxnSpMk id="49"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0"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4" creationId="{00000000-0000-0000-0000-000000000000}"/>
          </ac:cxnSpMkLst>
        </pc:cxnChg>
      </pc:sldChg>
      <pc:sldChg chg="delSp mod">
        <pc:chgData name="中田 雄大" userId="62f770ad0d6c1cad" providerId="LiveId" clId="{E6A93A17-C42B-4084-8F06-66D07ED1980F}" dt="2021-02-04T06:10:12.913" v="14503" actId="478"/>
        <pc:sldMkLst>
          <pc:docMk/>
          <pc:sldMk cId="1523671843" sldId="396"/>
        </pc:sldMkLst>
        <pc:spChg chg="del">
          <ac:chgData name="中田 雄大" userId="62f770ad0d6c1cad" providerId="LiveId" clId="{E6A93A17-C42B-4084-8F06-66D07ED1980F}" dt="2021-02-04T06:10:12.913" v="14503" actId="478"/>
          <ac:spMkLst>
            <pc:docMk/>
            <pc:sldMk cId="1523671843" sldId="396"/>
            <ac:spMk id="15" creationId="{E160DFF5-2747-DD49-9273-11FD58E20107}"/>
          </ac:spMkLst>
        </pc:spChg>
      </pc:sldChg>
      <pc:sldChg chg="addSp delSp modSp mod delAnim modNotesTx">
        <pc:chgData name="中田 雄大" userId="62f770ad0d6c1cad" providerId="LiveId" clId="{E6A93A17-C42B-4084-8F06-66D07ED1980F}" dt="2021-02-04T11:50:17.727" v="21966" actId="20577"/>
        <pc:sldMkLst>
          <pc:docMk/>
          <pc:sldMk cId="2642361543" sldId="397"/>
        </pc:sldMkLst>
        <pc:spChg chg="mod">
          <ac:chgData name="中田 雄大" userId="62f770ad0d6c1cad" providerId="LiveId" clId="{E6A93A17-C42B-4084-8F06-66D07ED1980F}" dt="2021-02-04T07:36:48.015" v="17248"/>
          <ac:spMkLst>
            <pc:docMk/>
            <pc:sldMk cId="2642361543" sldId="397"/>
            <ac:spMk id="2" creationId="{00000000-0000-0000-0000-000000000000}"/>
          </ac:spMkLst>
        </pc:spChg>
        <pc:spChg chg="add mod">
          <ac:chgData name="中田 雄大" userId="62f770ad0d6c1cad" providerId="LiveId" clId="{E6A93A17-C42B-4084-8F06-66D07ED1980F}" dt="2021-02-04T07:42:21.451" v="17458" actId="14100"/>
          <ac:spMkLst>
            <pc:docMk/>
            <pc:sldMk cId="2642361543" sldId="397"/>
            <ac:spMk id="3" creationId="{BDDB1CB1-49B0-4EFD-B27C-C0ACF79B444F}"/>
          </ac:spMkLst>
        </pc:spChg>
        <pc:spChg chg="add mod">
          <ac:chgData name="中田 雄大" userId="62f770ad0d6c1cad" providerId="LiveId" clId="{E6A93A17-C42B-4084-8F06-66D07ED1980F}" dt="2021-02-04T11:22:41.375" v="21812" actId="14861"/>
          <ac:spMkLst>
            <pc:docMk/>
            <pc:sldMk cId="2642361543" sldId="397"/>
            <ac:spMk id="5" creationId="{6D8C69CF-3F0D-4423-8D16-2794E645B2DC}"/>
          </ac:spMkLst>
        </pc:spChg>
        <pc:spChg chg="add mod">
          <ac:chgData name="中田 雄大" userId="62f770ad0d6c1cad" providerId="LiveId" clId="{E6A93A17-C42B-4084-8F06-66D07ED1980F}" dt="2021-02-04T07:37:48.594" v="17277" actId="1076"/>
          <ac:spMkLst>
            <pc:docMk/>
            <pc:sldMk cId="2642361543" sldId="397"/>
            <ac:spMk id="14" creationId="{A0B63B62-1416-4E32-BF39-3A5BC8D70B23}"/>
          </ac:spMkLst>
        </pc:spChg>
        <pc:spChg chg="add mod">
          <ac:chgData name="中田 雄大" userId="62f770ad0d6c1cad" providerId="LiveId" clId="{E6A93A17-C42B-4084-8F06-66D07ED1980F}" dt="2021-02-04T07:37:54.379" v="17279" actId="1076"/>
          <ac:spMkLst>
            <pc:docMk/>
            <pc:sldMk cId="2642361543" sldId="397"/>
            <ac:spMk id="15" creationId="{CD931683-295D-4111-9D14-45F0CD0DD26B}"/>
          </ac:spMkLst>
        </pc:spChg>
        <pc:spChg chg="del">
          <ac:chgData name="中田 雄大" userId="62f770ad0d6c1cad" providerId="LiveId" clId="{E6A93A17-C42B-4084-8F06-66D07ED1980F}" dt="2021-02-04T07:35:37.984" v="17122" actId="478"/>
          <ac:spMkLst>
            <pc:docMk/>
            <pc:sldMk cId="2642361543" sldId="397"/>
            <ac:spMk id="16" creationId="{E2435595-8C76-F14C-8F60-1F92054ED562}"/>
          </ac:spMkLst>
        </pc:spChg>
        <pc:spChg chg="mod">
          <ac:chgData name="中田 雄大" userId="62f770ad0d6c1cad" providerId="LiveId" clId="{E6A93A17-C42B-4084-8F06-66D07ED1980F}" dt="2021-02-04T11:21:53.369" v="21804" actId="1035"/>
          <ac:spMkLst>
            <pc:docMk/>
            <pc:sldMk cId="2642361543" sldId="397"/>
            <ac:spMk id="17" creationId="{026A1431-03E8-3041-BFE8-D5BBDF0F0D4B}"/>
          </ac:spMkLst>
        </pc:spChg>
        <pc:spChg chg="mod">
          <ac:chgData name="中田 雄大" userId="62f770ad0d6c1cad" providerId="LiveId" clId="{E6A93A17-C42B-4084-8F06-66D07ED1980F}" dt="2021-02-04T07:50:15.938" v="18073" actId="1076"/>
          <ac:spMkLst>
            <pc:docMk/>
            <pc:sldMk cId="2642361543" sldId="397"/>
            <ac:spMk id="18" creationId="{875C3FFA-2F4F-C34F-8F27-566B97FE8FCA}"/>
          </ac:spMkLst>
        </pc:spChg>
        <pc:spChg chg="add mod ord">
          <ac:chgData name="中田 雄大" userId="62f770ad0d6c1cad" providerId="LiveId" clId="{E6A93A17-C42B-4084-8F06-66D07ED1980F}" dt="2021-02-04T09:44:32.391" v="20529" actId="1038"/>
          <ac:spMkLst>
            <pc:docMk/>
            <pc:sldMk cId="2642361543" sldId="397"/>
            <ac:spMk id="19" creationId="{F680CE8E-30DE-49E3-8F7B-61E1C1AEC7FA}"/>
          </ac:spMkLst>
        </pc:spChg>
        <pc:spChg chg="del mod">
          <ac:chgData name="中田 雄大" userId="62f770ad0d6c1cad" providerId="LiveId" clId="{E6A93A17-C42B-4084-8F06-66D07ED1980F}" dt="2021-02-04T07:37:09.187" v="17251" actId="478"/>
          <ac:spMkLst>
            <pc:docMk/>
            <pc:sldMk cId="2642361543" sldId="397"/>
            <ac:spMk id="20" creationId="{DE8592D0-B58F-814D-AB49-1639FC134AA8}"/>
          </ac:spMkLst>
        </pc:spChg>
        <pc:spChg chg="del">
          <ac:chgData name="中田 雄大" userId="62f770ad0d6c1cad" providerId="LiveId" clId="{E6A93A17-C42B-4084-8F06-66D07ED1980F}" dt="2021-02-04T07:35:36.626" v="17121" actId="478"/>
          <ac:spMkLst>
            <pc:docMk/>
            <pc:sldMk cId="2642361543" sldId="397"/>
            <ac:spMk id="22" creationId="{CD8A40C9-4B5F-8D49-B31B-1910371680E9}"/>
          </ac:spMkLst>
        </pc:spChg>
        <pc:spChg chg="add del mod">
          <ac:chgData name="中田 雄大" userId="62f770ad0d6c1cad" providerId="LiveId" clId="{E6A93A17-C42B-4084-8F06-66D07ED1980F}" dt="2021-02-04T07:49:20.218" v="18006" actId="478"/>
          <ac:spMkLst>
            <pc:docMk/>
            <pc:sldMk cId="2642361543" sldId="397"/>
            <ac:spMk id="23" creationId="{E35D13C3-369C-4B7C-B34D-5013EADABE6B}"/>
          </ac:spMkLst>
        </pc:spChg>
        <pc:spChg chg="del">
          <ac:chgData name="中田 雄大" userId="62f770ad0d6c1cad" providerId="LiveId" clId="{E6A93A17-C42B-4084-8F06-66D07ED1980F}" dt="2021-02-04T07:35:39.474" v="17123" actId="478"/>
          <ac:spMkLst>
            <pc:docMk/>
            <pc:sldMk cId="2642361543" sldId="397"/>
            <ac:spMk id="24" creationId="{E5B079CF-4093-F440-B1EA-2413A27C98D5}"/>
          </ac:spMkLst>
        </pc:spChg>
        <pc:spChg chg="mod">
          <ac:chgData name="中田 雄大" userId="62f770ad0d6c1cad" providerId="LiveId" clId="{E6A93A17-C42B-4084-8F06-66D07ED1980F}" dt="2021-02-04T07:38:35.387" v="17308" actId="1076"/>
          <ac:spMkLst>
            <pc:docMk/>
            <pc:sldMk cId="2642361543" sldId="397"/>
            <ac:spMk id="25" creationId="{B950AC04-57F6-BC48-A642-2FDD1AFA52AA}"/>
          </ac:spMkLst>
        </pc:spChg>
        <pc:spChg chg="add mod">
          <ac:chgData name="中田 雄大" userId="62f770ad0d6c1cad" providerId="LiveId" clId="{E6A93A17-C42B-4084-8F06-66D07ED1980F}" dt="2021-02-04T07:39:46.571" v="17317" actId="14100"/>
          <ac:spMkLst>
            <pc:docMk/>
            <pc:sldMk cId="2642361543" sldId="397"/>
            <ac:spMk id="26" creationId="{388C8FEC-C4EC-4436-8C63-E5E66A05B49D}"/>
          </ac:spMkLst>
        </pc:spChg>
        <pc:spChg chg="add mod">
          <ac:chgData name="中田 雄大" userId="62f770ad0d6c1cad" providerId="LiveId" clId="{E6A93A17-C42B-4084-8F06-66D07ED1980F}" dt="2021-02-04T07:42:56.355" v="17469" actId="207"/>
          <ac:spMkLst>
            <pc:docMk/>
            <pc:sldMk cId="2642361543" sldId="397"/>
            <ac:spMk id="27" creationId="{3E555D42-0E3F-4D26-8270-082A94C291E0}"/>
          </ac:spMkLst>
        </pc:spChg>
        <pc:picChg chg="del mod">
          <ac:chgData name="中田 雄大" userId="62f770ad0d6c1cad" providerId="LiveId" clId="{E6A93A17-C42B-4084-8F06-66D07ED1980F}" dt="2021-02-04T07:49:20.218" v="18006" actId="478"/>
          <ac:picMkLst>
            <pc:docMk/>
            <pc:sldMk cId="2642361543" sldId="397"/>
            <ac:picMk id="5" creationId="{2FE2170F-88B3-6847-81E6-7B1EEC0583BD}"/>
          </ac:picMkLst>
        </pc:picChg>
        <pc:picChg chg="add mod">
          <ac:chgData name="中田 雄大" userId="62f770ad0d6c1cad" providerId="LiveId" clId="{E6A93A17-C42B-4084-8F06-66D07ED1980F}" dt="2021-02-04T09:44:23.832" v="20523" actId="1038"/>
          <ac:picMkLst>
            <pc:docMk/>
            <pc:sldMk cId="2642361543" sldId="397"/>
            <ac:picMk id="7" creationId="{C0E35649-4AF0-4ED1-BD28-C2BD3368AB5A}"/>
          </ac:picMkLst>
        </pc:picChg>
        <pc:picChg chg="mod">
          <ac:chgData name="中田 雄大" userId="62f770ad0d6c1cad" providerId="LiveId" clId="{E6A93A17-C42B-4084-8F06-66D07ED1980F}" dt="2021-02-04T07:37:23.675" v="17256" actId="1076"/>
          <ac:picMkLst>
            <pc:docMk/>
            <pc:sldMk cId="2642361543" sldId="397"/>
            <ac:picMk id="10" creationId="{A9ABD454-B721-A647-AC81-1146EDAFF586}"/>
          </ac:picMkLst>
        </pc:picChg>
        <pc:cxnChg chg="del">
          <ac:chgData name="中田 雄大" userId="62f770ad0d6c1cad" providerId="LiveId" clId="{E6A93A17-C42B-4084-8F06-66D07ED1980F}" dt="2021-02-04T07:37:13.496" v="17252" actId="478"/>
          <ac:cxnSpMkLst>
            <pc:docMk/>
            <pc:sldMk cId="2642361543" sldId="397"/>
            <ac:cxnSpMk id="21" creationId="{E8F6F4BA-D263-1946-957C-372A7AE87DA8}"/>
          </ac:cxnSpMkLst>
        </pc:cxnChg>
      </pc:sldChg>
      <pc:sldChg chg="addSp modSp mod modAnim modNotesTx">
        <pc:chgData name="中田 雄大" userId="62f770ad0d6c1cad" providerId="LiveId" clId="{E6A93A17-C42B-4084-8F06-66D07ED1980F}" dt="2021-02-04T11:48:36.059" v="21896" actId="20577"/>
        <pc:sldMkLst>
          <pc:docMk/>
          <pc:sldMk cId="1738464696" sldId="399"/>
        </pc:sldMkLst>
        <pc:spChg chg="mod">
          <ac:chgData name="中田 雄大" userId="62f770ad0d6c1cad" providerId="LiveId" clId="{E6A93A17-C42B-4084-8F06-66D07ED1980F}" dt="2021-02-04T07:53:04.266" v="18164" actId="1076"/>
          <ac:spMkLst>
            <pc:docMk/>
            <pc:sldMk cId="1738464696" sldId="399"/>
            <ac:spMk id="3" creationId="{C0A0BC36-4339-2641-8DDE-D3CC2A85FE3A}"/>
          </ac:spMkLst>
        </pc:spChg>
        <pc:spChg chg="mod">
          <ac:chgData name="中田 雄大" userId="62f770ad0d6c1cad" providerId="LiveId" clId="{E6A93A17-C42B-4084-8F06-66D07ED1980F}" dt="2021-02-04T07:58:48.529" v="18363" actId="1076"/>
          <ac:spMkLst>
            <pc:docMk/>
            <pc:sldMk cId="1738464696" sldId="399"/>
            <ac:spMk id="6" creationId="{03BB081D-84F2-BE44-A290-17571DD3D716}"/>
          </ac:spMkLst>
        </pc:spChg>
        <pc:spChg chg="mod">
          <ac:chgData name="中田 雄大" userId="62f770ad0d6c1cad" providerId="LiveId" clId="{E6A93A17-C42B-4084-8F06-66D07ED1980F}" dt="2021-02-04T07:59:30.111" v="18421"/>
          <ac:spMkLst>
            <pc:docMk/>
            <pc:sldMk cId="1738464696" sldId="399"/>
            <ac:spMk id="149" creationId="{00000000-0000-0000-0000-000000000000}"/>
          </ac:spMkLst>
        </pc:spChg>
        <pc:grpChg chg="add mod">
          <ac:chgData name="中田 雄大" userId="62f770ad0d6c1cad" providerId="LiveId" clId="{E6A93A17-C42B-4084-8F06-66D07ED1980F}" dt="2021-02-04T07:55:42.306" v="18233" actId="1076"/>
          <ac:grpSpMkLst>
            <pc:docMk/>
            <pc:sldMk cId="1738464696" sldId="399"/>
            <ac:grpSpMk id="7" creationId="{DA50C1D9-9B51-4F5F-A429-CF88C379A547}"/>
          </ac:grpSpMkLst>
        </pc:grpChg>
        <pc:grpChg chg="mod">
          <ac:chgData name="中田 雄大" userId="62f770ad0d6c1cad" providerId="LiveId" clId="{E6A93A17-C42B-4084-8F06-66D07ED1980F}" dt="2021-02-04T07:57:01.042" v="18245" actId="1076"/>
          <ac:grpSpMkLst>
            <pc:docMk/>
            <pc:sldMk cId="1738464696" sldId="399"/>
            <ac:grpSpMk id="8" creationId="{F42794B8-075E-9E4B-9B15-2FBB7FE3A176}"/>
          </ac:grpSpMkLst>
        </pc:grpChg>
        <pc:cxnChg chg="mod">
          <ac:chgData name="中田 雄大" userId="62f770ad0d6c1cad" providerId="LiveId" clId="{E6A93A17-C42B-4084-8F06-66D07ED1980F}" dt="2021-02-04T07:51:04.004" v="18078" actId="164"/>
          <ac:cxnSpMkLst>
            <pc:docMk/>
            <pc:sldMk cId="1738464696" sldId="399"/>
            <ac:cxnSpMk id="5" creationId="{1A3D44FA-28D3-B44F-B9F1-5C750C3C8AF3}"/>
          </ac:cxnSpMkLst>
        </pc:cxnChg>
        <pc:cxnChg chg="mod">
          <ac:chgData name="中田 雄大" userId="62f770ad0d6c1cad" providerId="LiveId" clId="{E6A93A17-C42B-4084-8F06-66D07ED1980F}" dt="2021-02-04T07:58:39.530" v="18362" actId="14100"/>
          <ac:cxnSpMkLst>
            <pc:docMk/>
            <pc:sldMk cId="1738464696" sldId="399"/>
            <ac:cxnSpMk id="11" creationId="{9C29232D-11A3-C841-B6E0-CB31420D9285}"/>
          </ac:cxnSpMkLst>
        </pc:cxnChg>
        <pc:cxnChg chg="mod">
          <ac:chgData name="中田 雄大" userId="62f770ad0d6c1cad" providerId="LiveId" clId="{E6A93A17-C42B-4084-8F06-66D07ED1980F}" dt="2021-02-04T07:58:34.354" v="18361" actId="14100"/>
          <ac:cxnSpMkLst>
            <pc:docMk/>
            <pc:sldMk cId="1738464696" sldId="399"/>
            <ac:cxnSpMk id="12" creationId="{E7406815-779E-4448-9AB7-D8AC1F984321}"/>
          </ac:cxnSpMkLst>
        </pc:cxnChg>
      </pc:sldChg>
      <pc:sldChg chg="modSp mod">
        <pc:chgData name="中田 雄大" userId="62f770ad0d6c1cad" providerId="LiveId" clId="{E6A93A17-C42B-4084-8F06-66D07ED1980F}" dt="2021-02-10T07:53:42.110" v="22358" actId="1076"/>
        <pc:sldMkLst>
          <pc:docMk/>
          <pc:sldMk cId="4040161253" sldId="400"/>
        </pc:sldMkLst>
        <pc:picChg chg="mod">
          <ac:chgData name="中田 雄大" userId="62f770ad0d6c1cad" providerId="LiveId" clId="{E6A93A17-C42B-4084-8F06-66D07ED1980F}" dt="2021-02-10T07:53:42.110" v="22358" actId="1076"/>
          <ac:picMkLst>
            <pc:docMk/>
            <pc:sldMk cId="4040161253" sldId="400"/>
            <ac:picMk id="23" creationId="{86A73BDA-748E-4F64-ACFE-93EC030B9FED}"/>
          </ac:picMkLst>
        </pc:picChg>
      </pc:sldChg>
      <pc:sldChg chg="modSp mod modNotesTx">
        <pc:chgData name="中田 雄大" userId="62f770ad0d6c1cad" providerId="LiveId" clId="{E6A93A17-C42B-4084-8F06-66D07ED1980F}" dt="2021-02-04T11:52:38.180" v="22094" actId="20577"/>
        <pc:sldMkLst>
          <pc:docMk/>
          <pc:sldMk cId="2741953530" sldId="404"/>
        </pc:sldMkLst>
        <pc:spChg chg="mod">
          <ac:chgData name="中田 雄大" userId="62f770ad0d6c1cad" providerId="LiveId" clId="{E6A93A17-C42B-4084-8F06-66D07ED1980F}" dt="2021-02-04T08:35:20.490" v="19119"/>
          <ac:spMkLst>
            <pc:docMk/>
            <pc:sldMk cId="2741953530" sldId="404"/>
            <ac:spMk id="16" creationId="{3FD1973E-6B37-5947-BBBE-DDDC90C2D525}"/>
          </ac:spMkLst>
        </pc:spChg>
        <pc:spChg chg="mod">
          <ac:chgData name="中田 雄大" userId="62f770ad0d6c1cad" providerId="LiveId" clId="{E6A93A17-C42B-4084-8F06-66D07ED1980F}" dt="2021-02-03T08:08:09.500" v="328"/>
          <ac:spMkLst>
            <pc:docMk/>
            <pc:sldMk cId="2741953530" sldId="404"/>
            <ac:spMk id="20" creationId="{69EC922D-C090-6C43-BCF0-3790A2CB570E}"/>
          </ac:spMkLst>
        </pc:spChg>
      </pc:sldChg>
      <pc:sldChg chg="addSp delSp modSp mod modAnim modNotesTx">
        <pc:chgData name="中田 雄大" userId="62f770ad0d6c1cad" providerId="LiveId" clId="{E6A93A17-C42B-4084-8F06-66D07ED1980F}" dt="2021-02-04T11:03:01.739" v="21745" actId="20577"/>
        <pc:sldMkLst>
          <pc:docMk/>
          <pc:sldMk cId="1405981178" sldId="405"/>
        </pc:sldMkLst>
        <pc:spChg chg="add mod">
          <ac:chgData name="中田 雄大" userId="62f770ad0d6c1cad" providerId="LiveId" clId="{E6A93A17-C42B-4084-8F06-66D07ED1980F}" dt="2021-02-04T02:16:35.725" v="5663" actId="1076"/>
          <ac:spMkLst>
            <pc:docMk/>
            <pc:sldMk cId="1405981178" sldId="405"/>
            <ac:spMk id="7" creationId="{0EAD3D0D-9AC3-4673-AA1A-6F982305B8F0}"/>
          </ac:spMkLst>
        </pc:spChg>
        <pc:spChg chg="mod">
          <ac:chgData name="中田 雄大" userId="62f770ad0d6c1cad" providerId="LiveId" clId="{E6A93A17-C42B-4084-8F06-66D07ED1980F}" dt="2021-02-04T02:03:59.873" v="5143"/>
          <ac:spMkLst>
            <pc:docMk/>
            <pc:sldMk cId="1405981178" sldId="405"/>
            <ac:spMk id="14" creationId="{BEB6483C-9D2E-D14D-994A-C439D60E0234}"/>
          </ac:spMkLst>
        </pc:spChg>
        <pc:spChg chg="mod topLvl">
          <ac:chgData name="中田 雄大" userId="62f770ad0d6c1cad" providerId="LiveId" clId="{E6A93A17-C42B-4084-8F06-66D07ED1980F}" dt="2021-02-04T01:56:52.343" v="5033" actId="165"/>
          <ac:spMkLst>
            <pc:docMk/>
            <pc:sldMk cId="1405981178" sldId="405"/>
            <ac:spMk id="28" creationId="{07822ACC-94D9-FE40-B564-F266F68538A9}"/>
          </ac:spMkLst>
        </pc:spChg>
        <pc:spChg chg="mod topLvl">
          <ac:chgData name="中田 雄大" userId="62f770ad0d6c1cad" providerId="LiveId" clId="{E6A93A17-C42B-4084-8F06-66D07ED1980F}" dt="2021-02-04T01:56:52.343" v="5033" actId="165"/>
          <ac:spMkLst>
            <pc:docMk/>
            <pc:sldMk cId="1405981178" sldId="405"/>
            <ac:spMk id="29" creationId="{64EECA7B-462E-B743-A917-CB6D95710752}"/>
          </ac:spMkLst>
        </pc:spChg>
        <pc:spChg chg="mod topLvl">
          <ac:chgData name="中田 雄大" userId="62f770ad0d6c1cad" providerId="LiveId" clId="{E6A93A17-C42B-4084-8F06-66D07ED1980F}" dt="2021-02-04T01:57:27.300" v="5035" actId="165"/>
          <ac:spMkLst>
            <pc:docMk/>
            <pc:sldMk cId="1405981178" sldId="405"/>
            <ac:spMk id="39" creationId="{48D9F1C8-B689-AD41-9C03-E3778037B626}"/>
          </ac:spMkLst>
        </pc:spChg>
        <pc:spChg chg="mod topLvl">
          <ac:chgData name="中田 雄大" userId="62f770ad0d6c1cad" providerId="LiveId" clId="{E6A93A17-C42B-4084-8F06-66D07ED1980F}" dt="2021-02-04T01:57:27.300" v="5035" actId="165"/>
          <ac:spMkLst>
            <pc:docMk/>
            <pc:sldMk cId="1405981178" sldId="405"/>
            <ac:spMk id="41" creationId="{BB3660FE-9481-7646-89C1-B75C3ECF4232}"/>
          </ac:spMkLst>
        </pc:spChg>
        <pc:spChg chg="mod topLvl">
          <ac:chgData name="中田 雄大" userId="62f770ad0d6c1cad" providerId="LiveId" clId="{E6A93A17-C42B-4084-8F06-66D07ED1980F}" dt="2021-02-04T01:57:22.294" v="5034" actId="165"/>
          <ac:spMkLst>
            <pc:docMk/>
            <pc:sldMk cId="1405981178" sldId="405"/>
            <ac:spMk id="42" creationId="{22570FC9-C308-2849-AB94-750C2474CD19}"/>
          </ac:spMkLst>
        </pc:spChg>
        <pc:grpChg chg="del">
          <ac:chgData name="中田 雄大" userId="62f770ad0d6c1cad" providerId="LiveId" clId="{E6A93A17-C42B-4084-8F06-66D07ED1980F}" dt="2021-02-04T01:56:52.343" v="5033" actId="165"/>
          <ac:grpSpMkLst>
            <pc:docMk/>
            <pc:sldMk cId="1405981178" sldId="405"/>
            <ac:grpSpMk id="11" creationId="{A881696A-7499-574C-A126-1F28BD125972}"/>
          </ac:grpSpMkLst>
        </pc:grpChg>
        <pc:grpChg chg="del">
          <ac:chgData name="中田 雄大" userId="62f770ad0d6c1cad" providerId="LiveId" clId="{E6A93A17-C42B-4084-8F06-66D07ED1980F}" dt="2021-02-04T01:57:22.294" v="5034" actId="165"/>
          <ac:grpSpMkLst>
            <pc:docMk/>
            <pc:sldMk cId="1405981178" sldId="405"/>
            <ac:grpSpMk id="12" creationId="{AAD7477E-BD7B-A54E-AC8E-B3D97B020FF4}"/>
          </ac:grpSpMkLst>
        </pc:grpChg>
        <pc:grpChg chg="del mod topLvl">
          <ac:chgData name="中田 雄大" userId="62f770ad0d6c1cad" providerId="LiveId" clId="{E6A93A17-C42B-4084-8F06-66D07ED1980F}" dt="2021-02-04T01:57:27.300" v="5035" actId="165"/>
          <ac:grpSpMkLst>
            <pc:docMk/>
            <pc:sldMk cId="1405981178" sldId="405"/>
            <ac:grpSpMk id="31" creationId="{460D5F00-B5A6-364A-A60D-410C5905AF8B}"/>
          </ac:grpSpMkLst>
        </pc:grpChg>
        <pc:cxnChg chg="mod">
          <ac:chgData name="中田 雄大" userId="62f770ad0d6c1cad" providerId="LiveId" clId="{E6A93A17-C42B-4084-8F06-66D07ED1980F}" dt="2021-02-04T02:00:34.353" v="5039" actId="14100"/>
          <ac:cxnSpMkLst>
            <pc:docMk/>
            <pc:sldMk cId="1405981178" sldId="405"/>
            <ac:cxnSpMk id="43" creationId="{000606F3-84DF-024F-B46D-0319DE3453C7}"/>
          </ac:cxnSpMkLst>
        </pc:cxnChg>
      </pc:sldChg>
      <pc:sldChg chg="modSp mod modNotesTx">
        <pc:chgData name="中田 雄大" userId="62f770ad0d6c1cad" providerId="LiveId" clId="{E6A93A17-C42B-4084-8F06-66D07ED1980F}" dt="2021-02-04T11:54:26.877" v="22141" actId="20577"/>
        <pc:sldMkLst>
          <pc:docMk/>
          <pc:sldMk cId="2519537686" sldId="406"/>
        </pc:sldMkLst>
        <pc:spChg chg="mod">
          <ac:chgData name="中田 雄大" userId="62f770ad0d6c1cad" providerId="LiveId" clId="{E6A93A17-C42B-4084-8F06-66D07ED1980F}" dt="2021-02-04T10:23:47.932" v="20651"/>
          <ac:spMkLst>
            <pc:docMk/>
            <pc:sldMk cId="2519537686" sldId="406"/>
            <ac:spMk id="37" creationId="{9024B9FA-AEBC-4C41-99F4-1E5081AEE470}"/>
          </ac:spMkLst>
        </pc:spChg>
        <pc:spChg chg="mod">
          <ac:chgData name="中田 雄大" userId="62f770ad0d6c1cad" providerId="LiveId" clId="{E6A93A17-C42B-4084-8F06-66D07ED1980F}" dt="2021-02-04T02:07:11.494" v="5269" actId="1076"/>
          <ac:spMkLst>
            <pc:docMk/>
            <pc:sldMk cId="2519537686" sldId="406"/>
            <ac:spMk id="55" creationId="{2763A161-0C8D-1742-BFA1-E70967F20EDD}"/>
          </ac:spMkLst>
        </pc:spChg>
        <pc:spChg chg="mod">
          <ac:chgData name="中田 雄大" userId="62f770ad0d6c1cad" providerId="LiveId" clId="{E6A93A17-C42B-4084-8F06-66D07ED1980F}" dt="2021-02-04T02:11:41.990" v="5390" actId="14100"/>
          <ac:spMkLst>
            <pc:docMk/>
            <pc:sldMk cId="2519537686" sldId="406"/>
            <ac:spMk id="56" creationId="{F76C7799-B095-E04D-A839-B2AA0BD9B46F}"/>
          </ac:spMkLst>
        </pc:spChg>
        <pc:spChg chg="mod">
          <ac:chgData name="中田 雄大" userId="62f770ad0d6c1cad" providerId="LiveId" clId="{E6A93A17-C42B-4084-8F06-66D07ED1980F}" dt="2021-02-04T03:11:47.246" v="7124"/>
          <ac:spMkLst>
            <pc:docMk/>
            <pc:sldMk cId="2519537686" sldId="406"/>
            <ac:spMk id="68" creationId="{838865E9-DE5E-B84B-A584-E3DD9F004F68}"/>
          </ac:spMkLst>
        </pc:spChg>
        <pc:spChg chg="mod">
          <ac:chgData name="中田 雄大" userId="62f770ad0d6c1cad" providerId="LiveId" clId="{E6A93A17-C42B-4084-8F06-66D07ED1980F}" dt="2021-02-04T02:12:24.261" v="5402" actId="1076"/>
          <ac:spMkLst>
            <pc:docMk/>
            <pc:sldMk cId="2519537686" sldId="406"/>
            <ac:spMk id="69" creationId="{2160DA9B-E60D-B44B-A3E5-41143CBE0B1C}"/>
          </ac:spMkLst>
        </pc:spChg>
        <pc:cxnChg chg="mod">
          <ac:chgData name="中田 雄大" userId="62f770ad0d6c1cad" providerId="LiveId" clId="{E6A93A17-C42B-4084-8F06-66D07ED1980F}" dt="2021-02-04T02:11:49.205" v="5392" actId="14100"/>
          <ac:cxnSpMkLst>
            <pc:docMk/>
            <pc:sldMk cId="2519537686" sldId="406"/>
            <ac:cxnSpMk id="67" creationId="{9E8052A7-9265-2B49-B05D-C4F61F6CBB06}"/>
          </ac:cxnSpMkLst>
        </pc:cxnChg>
      </pc:sldChg>
      <pc:sldChg chg="addSp modSp mod modAnim modNotesTx">
        <pc:chgData name="中田 雄大" userId="62f770ad0d6c1cad" providerId="LiveId" clId="{E6A93A17-C42B-4084-8F06-66D07ED1980F}" dt="2021-02-04T10:28:23.152" v="20682" actId="20577"/>
        <pc:sldMkLst>
          <pc:docMk/>
          <pc:sldMk cId="223692516" sldId="407"/>
        </pc:sldMkLst>
        <pc:spChg chg="add mod ord">
          <ac:chgData name="中田 雄大" userId="62f770ad0d6c1cad" providerId="LiveId" clId="{E6A93A17-C42B-4084-8F06-66D07ED1980F}" dt="2021-02-04T03:45:45.185" v="8513" actId="207"/>
          <ac:spMkLst>
            <pc:docMk/>
            <pc:sldMk cId="223692516" sldId="407"/>
            <ac:spMk id="20" creationId="{217DA496-9667-4212-B00D-F4291D81C79D}"/>
          </ac:spMkLst>
        </pc:spChg>
        <pc:spChg chg="mod">
          <ac:chgData name="中田 雄大" userId="62f770ad0d6c1cad" providerId="LiveId" clId="{E6A93A17-C42B-4084-8F06-66D07ED1980F}" dt="2021-02-04T03:45:29.512" v="8511" actId="1076"/>
          <ac:spMkLst>
            <pc:docMk/>
            <pc:sldMk cId="223692516" sldId="407"/>
            <ac:spMk id="46" creationId="{8638B563-A9AF-5641-A1F7-A6587D32F08B}"/>
          </ac:spMkLst>
        </pc:spChg>
        <pc:spChg chg="mod">
          <ac:chgData name="中田 雄大" userId="62f770ad0d6c1cad" providerId="LiveId" clId="{E6A93A17-C42B-4084-8F06-66D07ED1980F}" dt="2021-02-04T05:01:18.196" v="11871"/>
          <ac:spMkLst>
            <pc:docMk/>
            <pc:sldMk cId="223692516" sldId="407"/>
            <ac:spMk id="48" creationId="{FBD2DFC3-705B-6143-B8B3-4790061B5BEE}"/>
          </ac:spMkLst>
        </pc:spChg>
        <pc:spChg chg="mod">
          <ac:chgData name="中田 雄大" userId="62f770ad0d6c1cad" providerId="LiveId" clId="{E6A93A17-C42B-4084-8F06-66D07ED1980F}" dt="2021-02-04T05:01:23.539" v="11872" actId="1076"/>
          <ac:spMkLst>
            <pc:docMk/>
            <pc:sldMk cId="223692516" sldId="407"/>
            <ac:spMk id="49" creationId="{7AC377F7-0A77-0341-95DF-986C00CF23EC}"/>
          </ac:spMkLst>
        </pc:spChg>
        <pc:spChg chg="mod">
          <ac:chgData name="中田 雄大" userId="62f770ad0d6c1cad" providerId="LiveId" clId="{E6A93A17-C42B-4084-8F06-66D07ED1980F}" dt="2021-02-04T05:01:23.539" v="11872" actId="1076"/>
          <ac:spMkLst>
            <pc:docMk/>
            <pc:sldMk cId="223692516" sldId="407"/>
            <ac:spMk id="52" creationId="{938CF662-BE4C-6240-8CFF-1A43BF036C41}"/>
          </ac:spMkLst>
        </pc:spChg>
        <pc:cxnChg chg="mod">
          <ac:chgData name="中田 雄大" userId="62f770ad0d6c1cad" providerId="LiveId" clId="{E6A93A17-C42B-4084-8F06-66D07ED1980F}" dt="2021-02-04T05:01:26.492" v="11874" actId="1076"/>
          <ac:cxnSpMkLst>
            <pc:docMk/>
            <pc:sldMk cId="223692516" sldId="407"/>
            <ac:cxnSpMk id="51" creationId="{8AACD31C-9835-0245-91A7-257AC08FD70B}"/>
          </ac:cxnSpMkLst>
        </pc:cxnChg>
      </pc:sldChg>
      <pc:sldChg chg="addSp delSp modSp mod delAnim modAnim modNotesTx">
        <pc:chgData name="中田 雄大" userId="62f770ad0d6c1cad" providerId="LiveId" clId="{E6A93A17-C42B-4084-8F06-66D07ED1980F}" dt="2021-02-04T11:58:00.758" v="22218" actId="20577"/>
        <pc:sldMkLst>
          <pc:docMk/>
          <pc:sldMk cId="2214072557" sldId="408"/>
        </pc:sldMkLst>
        <pc:spChg chg="add del mod">
          <ac:chgData name="中田 雄大" userId="62f770ad0d6c1cad" providerId="LiveId" clId="{E6A93A17-C42B-4084-8F06-66D07ED1980F}" dt="2021-02-04T03:54:55.181" v="8881" actId="478"/>
          <ac:spMkLst>
            <pc:docMk/>
            <pc:sldMk cId="2214072557" sldId="408"/>
            <ac:spMk id="19" creationId="{03710337-5872-490B-AC2F-133CFD41F387}"/>
          </ac:spMkLst>
        </pc:spChg>
        <pc:spChg chg="del mod">
          <ac:chgData name="中田 雄大" userId="62f770ad0d6c1cad" providerId="LiveId" clId="{E6A93A17-C42B-4084-8F06-66D07ED1980F}" dt="2021-02-04T03:37:19.913" v="8449" actId="478"/>
          <ac:spMkLst>
            <pc:docMk/>
            <pc:sldMk cId="2214072557" sldId="408"/>
            <ac:spMk id="20" creationId="{51CAC89C-A610-5A41-B19A-C1539ACC98D6}"/>
          </ac:spMkLst>
        </pc:spChg>
        <pc:spChg chg="mod">
          <ac:chgData name="中田 雄大" userId="62f770ad0d6c1cad" providerId="LiveId" clId="{E6A93A17-C42B-4084-8F06-66D07ED1980F}" dt="2021-02-04T04:34:40.589" v="10190" actId="1076"/>
          <ac:spMkLst>
            <pc:docMk/>
            <pc:sldMk cId="2214072557" sldId="408"/>
            <ac:spMk id="21" creationId="{CE0B321D-A3C7-9D48-901D-88EE76232DF8}"/>
          </ac:spMkLst>
        </pc:spChg>
        <pc:spChg chg="mod">
          <ac:chgData name="中田 雄大" userId="62f770ad0d6c1cad" providerId="LiveId" clId="{E6A93A17-C42B-4084-8F06-66D07ED1980F}" dt="2021-02-04T03:59:57.607" v="9013" actId="164"/>
          <ac:spMkLst>
            <pc:docMk/>
            <pc:sldMk cId="2214072557" sldId="408"/>
            <ac:spMk id="22" creationId="{4C867639-0D3A-1A41-AFB4-54D162772452}"/>
          </ac:spMkLst>
        </pc:spChg>
        <pc:spChg chg="add mod ord">
          <ac:chgData name="中田 雄大" userId="62f770ad0d6c1cad" providerId="LiveId" clId="{E6A93A17-C42B-4084-8F06-66D07ED1980F}" dt="2021-02-04T04:34:29.309" v="10188" actId="1076"/>
          <ac:spMkLst>
            <pc:docMk/>
            <pc:sldMk cId="2214072557" sldId="408"/>
            <ac:spMk id="23" creationId="{C9532A69-0FBA-4E09-8927-0ED58913A718}"/>
          </ac:spMkLst>
        </pc:spChg>
        <pc:spChg chg="add mod ord">
          <ac:chgData name="中田 雄大" userId="62f770ad0d6c1cad" providerId="LiveId" clId="{E6A93A17-C42B-4084-8F06-66D07ED1980F}" dt="2021-02-04T04:34:40.589" v="10190" actId="1076"/>
          <ac:spMkLst>
            <pc:docMk/>
            <pc:sldMk cId="2214072557" sldId="408"/>
            <ac:spMk id="24" creationId="{77C6D321-582C-4C26-8DF9-4308E2113252}"/>
          </ac:spMkLst>
        </pc:spChg>
        <pc:spChg chg="del">
          <ac:chgData name="中田 雄大" userId="62f770ad0d6c1cad" providerId="LiveId" clId="{E6A93A17-C42B-4084-8F06-66D07ED1980F}" dt="2021-02-04T03:56:36.060" v="8903" actId="478"/>
          <ac:spMkLst>
            <pc:docMk/>
            <pc:sldMk cId="2214072557" sldId="408"/>
            <ac:spMk id="25" creationId="{3FCFF2D7-68EE-5642-92C3-5496E860B3AD}"/>
          </ac:spMkLst>
        </pc:spChg>
        <pc:spChg chg="mod">
          <ac:chgData name="中田 雄大" userId="62f770ad0d6c1cad" providerId="LiveId" clId="{E6A93A17-C42B-4084-8F06-66D07ED1980F}" dt="2021-02-04T04:23:46.420" v="9875"/>
          <ac:spMkLst>
            <pc:docMk/>
            <pc:sldMk cId="2214072557" sldId="408"/>
            <ac:spMk id="26" creationId="{A53AC26C-33D0-1749-ACBD-B7E0361945F7}"/>
          </ac:spMkLst>
        </pc:spChg>
        <pc:spChg chg="add mod">
          <ac:chgData name="中田 雄大" userId="62f770ad0d6c1cad" providerId="LiveId" clId="{E6A93A17-C42B-4084-8F06-66D07ED1980F}" dt="2021-02-04T03:59:57.607" v="9013" actId="164"/>
          <ac:spMkLst>
            <pc:docMk/>
            <pc:sldMk cId="2214072557" sldId="408"/>
            <ac:spMk id="27" creationId="{C7E150C9-875E-4BF3-8185-64B4AFA8E4BD}"/>
          </ac:spMkLst>
        </pc:spChg>
        <pc:spChg chg="add del mod">
          <ac:chgData name="中田 雄大" userId="62f770ad0d6c1cad" providerId="LiveId" clId="{E6A93A17-C42B-4084-8F06-66D07ED1980F}" dt="2021-02-04T04:16:58.515" v="9569" actId="478"/>
          <ac:spMkLst>
            <pc:docMk/>
            <pc:sldMk cId="2214072557" sldId="408"/>
            <ac:spMk id="28" creationId="{387925CE-8770-4054-A154-11502917EDE2}"/>
          </ac:spMkLst>
        </pc:spChg>
        <pc:spChg chg="add mod">
          <ac:chgData name="中田 雄大" userId="62f770ad0d6c1cad" providerId="LiveId" clId="{E6A93A17-C42B-4084-8F06-66D07ED1980F}" dt="2021-02-04T04:26:57.445" v="10019"/>
          <ac:spMkLst>
            <pc:docMk/>
            <pc:sldMk cId="2214072557" sldId="408"/>
            <ac:spMk id="30" creationId="{A8CC0D1B-CC64-448F-80A7-B55EC823A0E3}"/>
          </ac:spMkLst>
        </pc:spChg>
        <pc:spChg chg="mod">
          <ac:chgData name="中田 雄大" userId="62f770ad0d6c1cad" providerId="LiveId" clId="{E6A93A17-C42B-4084-8F06-66D07ED1980F}" dt="2021-02-04T04:17:54.766" v="9590" actId="207"/>
          <ac:spMkLst>
            <pc:docMk/>
            <pc:sldMk cId="2214072557" sldId="408"/>
            <ac:spMk id="43" creationId="{7196A21A-FD47-264A-B4D0-F76F6EDFE466}"/>
          </ac:spMkLst>
        </pc:spChg>
        <pc:spChg chg="mod">
          <ac:chgData name="中田 雄大" userId="62f770ad0d6c1cad" providerId="LiveId" clId="{E6A93A17-C42B-4084-8F06-66D07ED1980F}" dt="2021-02-04T04:34:29.309" v="10188" actId="1076"/>
          <ac:spMkLst>
            <pc:docMk/>
            <pc:sldMk cId="2214072557" sldId="408"/>
            <ac:spMk id="46" creationId="{8638B563-A9AF-5641-A1F7-A6587D32F08B}"/>
          </ac:spMkLst>
        </pc:spChg>
        <pc:spChg chg="mod">
          <ac:chgData name="中田 雄大" userId="62f770ad0d6c1cad" providerId="LiveId" clId="{E6A93A17-C42B-4084-8F06-66D07ED1980F}" dt="2021-02-04T04:01:29.744" v="9021" actId="207"/>
          <ac:spMkLst>
            <pc:docMk/>
            <pc:sldMk cId="2214072557" sldId="408"/>
            <ac:spMk id="48" creationId="{FBD2DFC3-705B-6143-B8B3-4790061B5BEE}"/>
          </ac:spMkLst>
        </pc:spChg>
        <pc:spChg chg="mod">
          <ac:chgData name="中田 雄大" userId="62f770ad0d6c1cad" providerId="LiveId" clId="{E6A93A17-C42B-4084-8F06-66D07ED1980F}" dt="2021-02-04T04:23:41.903" v="9861" actId="20577"/>
          <ac:spMkLst>
            <pc:docMk/>
            <pc:sldMk cId="2214072557" sldId="408"/>
            <ac:spMk id="52" creationId="{938CF662-BE4C-6240-8CFF-1A43BF036C41}"/>
          </ac:spMkLst>
        </pc:spChg>
        <pc:grpChg chg="add mod">
          <ac:chgData name="中田 雄大" userId="62f770ad0d6c1cad" providerId="LiveId" clId="{E6A93A17-C42B-4084-8F06-66D07ED1980F}" dt="2021-02-04T04:34:54.941" v="10194" actId="1076"/>
          <ac:grpSpMkLst>
            <pc:docMk/>
            <pc:sldMk cId="2214072557" sldId="408"/>
            <ac:grpSpMk id="3" creationId="{28417AAC-1747-4DA9-AC39-72048AE1018D}"/>
          </ac:grpSpMkLst>
        </pc:grpChg>
        <pc:grpChg chg="add mod">
          <ac:chgData name="中田 雄大" userId="62f770ad0d6c1cad" providerId="LiveId" clId="{E6A93A17-C42B-4084-8F06-66D07ED1980F}" dt="2021-02-04T04:34:48.061" v="10193" actId="1076"/>
          <ac:grpSpMkLst>
            <pc:docMk/>
            <pc:sldMk cId="2214072557" sldId="408"/>
            <ac:grpSpMk id="5" creationId="{8FDA7D42-650B-49E6-AC28-7226A2D8A549}"/>
          </ac:grpSpMkLst>
        </pc:grpChg>
        <pc:cxnChg chg="mod">
          <ac:chgData name="中田 雄大" userId="62f770ad0d6c1cad" providerId="LiveId" clId="{E6A93A17-C42B-4084-8F06-66D07ED1980F}" dt="2021-02-04T04:34:20.840" v="10186" actId="1076"/>
          <ac:cxnSpMkLst>
            <pc:docMk/>
            <pc:sldMk cId="2214072557" sldId="408"/>
            <ac:cxnSpMk id="44" creationId="{7E17D81D-6E50-4B40-8708-6ACBECBEFAD4}"/>
          </ac:cxnSpMkLst>
        </pc:cxnChg>
        <pc:cxnChg chg="mod">
          <ac:chgData name="中田 雄大" userId="62f770ad0d6c1cad" providerId="LiveId" clId="{E6A93A17-C42B-4084-8F06-66D07ED1980F}" dt="2021-02-04T04:34:35.389" v="10189" actId="1076"/>
          <ac:cxnSpMkLst>
            <pc:docMk/>
            <pc:sldMk cId="2214072557" sldId="408"/>
            <ac:cxnSpMk id="50" creationId="{0BB314CF-07D4-4849-8F70-8B7AE1C3B5A0}"/>
          </ac:cxnSpMkLst>
        </pc:cxnChg>
        <pc:cxnChg chg="mod">
          <ac:chgData name="中田 雄大" userId="62f770ad0d6c1cad" providerId="LiveId" clId="{E6A93A17-C42B-4084-8F06-66D07ED1980F}" dt="2021-02-04T03:57:10.543" v="8911" actId="1076"/>
          <ac:cxnSpMkLst>
            <pc:docMk/>
            <pc:sldMk cId="2214072557" sldId="408"/>
            <ac:cxnSpMk id="51" creationId="{8AACD31C-9835-0245-91A7-257AC08FD70B}"/>
          </ac:cxnSpMkLst>
        </pc:cxnChg>
      </pc:sldChg>
      <pc:sldChg chg="addSp delSp modSp mod delAnim modAnim modNotesTx">
        <pc:chgData name="中田 雄大" userId="62f770ad0d6c1cad" providerId="LiveId" clId="{E6A93A17-C42B-4084-8F06-66D07ED1980F}" dt="2021-02-04T10:41:10.361" v="20999" actId="20577"/>
        <pc:sldMkLst>
          <pc:docMk/>
          <pc:sldMk cId="2822005347" sldId="411"/>
        </pc:sldMkLst>
        <pc:spChg chg="mod">
          <ac:chgData name="中田 雄大" userId="62f770ad0d6c1cad" providerId="LiveId" clId="{E6A93A17-C42B-4084-8F06-66D07ED1980F}" dt="2021-02-04T05:23:55.411" v="12628" actId="20577"/>
          <ac:spMkLst>
            <pc:docMk/>
            <pc:sldMk cId="2822005347" sldId="411"/>
            <ac:spMk id="14" creationId="{ADA8BA9D-E66C-D144-8A69-5F03B4B447A4}"/>
          </ac:spMkLst>
        </pc:spChg>
        <pc:spChg chg="del mod">
          <ac:chgData name="中田 雄大" userId="62f770ad0d6c1cad" providerId="LiveId" clId="{E6A93A17-C42B-4084-8F06-66D07ED1980F}" dt="2021-02-04T03:40:07.744" v="8499" actId="21"/>
          <ac:spMkLst>
            <pc:docMk/>
            <pc:sldMk cId="2822005347" sldId="411"/>
            <ac:spMk id="16" creationId="{AC8E6C2D-6B6D-5C47-AF7A-605987DA0568}"/>
          </ac:spMkLst>
        </pc:spChg>
        <pc:spChg chg="del mod">
          <ac:chgData name="中田 雄大" userId="62f770ad0d6c1cad" providerId="LiveId" clId="{E6A93A17-C42B-4084-8F06-66D07ED1980F}" dt="2021-02-04T03:40:07.744" v="8499" actId="21"/>
          <ac:spMkLst>
            <pc:docMk/>
            <pc:sldMk cId="2822005347" sldId="411"/>
            <ac:spMk id="37" creationId="{DDC001C0-B91C-4129-830B-6223C591D4AA}"/>
          </ac:spMkLst>
        </pc:spChg>
        <pc:spChg chg="del mod">
          <ac:chgData name="中田 雄大" userId="62f770ad0d6c1cad" providerId="LiveId" clId="{E6A93A17-C42B-4084-8F06-66D07ED1980F}" dt="2021-02-04T03:40:07.744" v="8499" actId="21"/>
          <ac:spMkLst>
            <pc:docMk/>
            <pc:sldMk cId="2822005347" sldId="411"/>
            <ac:spMk id="38" creationId="{9A82DE50-2DB0-4661-B35E-BBA62E4D32FD}"/>
          </ac:spMkLst>
        </pc:spChg>
        <pc:spChg chg="del mod">
          <ac:chgData name="中田 雄大" userId="62f770ad0d6c1cad" providerId="LiveId" clId="{E6A93A17-C42B-4084-8F06-66D07ED1980F}" dt="2021-02-04T03:40:07.744" v="8499" actId="21"/>
          <ac:spMkLst>
            <pc:docMk/>
            <pc:sldMk cId="2822005347" sldId="411"/>
            <ac:spMk id="41" creationId="{BD27727F-47DF-4833-99D9-ADA688AC92C8}"/>
          </ac:spMkLst>
        </pc:spChg>
        <pc:spChg chg="del mod">
          <ac:chgData name="中田 雄大" userId="62f770ad0d6c1cad" providerId="LiveId" clId="{E6A93A17-C42B-4084-8F06-66D07ED1980F}" dt="2021-02-04T03:40:07.744" v="8499" actId="21"/>
          <ac:spMkLst>
            <pc:docMk/>
            <pc:sldMk cId="2822005347" sldId="411"/>
            <ac:spMk id="42" creationId="{8C158048-C34D-41B4-97DF-7EFBF5CF0986}"/>
          </ac:spMkLst>
        </pc:spChg>
        <pc:spChg chg="del mod">
          <ac:chgData name="中田 雄大" userId="62f770ad0d6c1cad" providerId="LiveId" clId="{E6A93A17-C42B-4084-8F06-66D07ED1980F}" dt="2021-02-04T03:40:07.744" v="8499" actId="21"/>
          <ac:spMkLst>
            <pc:docMk/>
            <pc:sldMk cId="2822005347" sldId="411"/>
            <ac:spMk id="43" creationId="{618A934D-FDBB-4043-8BD2-53AD627F3674}"/>
          </ac:spMkLst>
        </pc:spChg>
        <pc:spChg chg="del mod">
          <ac:chgData name="中田 雄大" userId="62f770ad0d6c1cad" providerId="LiveId" clId="{E6A93A17-C42B-4084-8F06-66D07ED1980F}" dt="2021-02-04T03:40:07.744" v="8499" actId="21"/>
          <ac:spMkLst>
            <pc:docMk/>
            <pc:sldMk cId="2822005347" sldId="411"/>
            <ac:spMk id="44" creationId="{0045769A-E578-4489-9FCE-A4A419C1E01D}"/>
          </ac:spMkLst>
        </pc:spChg>
        <pc:spChg chg="del mod">
          <ac:chgData name="中田 雄大" userId="62f770ad0d6c1cad" providerId="LiveId" clId="{E6A93A17-C42B-4084-8F06-66D07ED1980F}" dt="2021-02-04T03:40:07.744" v="8499" actId="21"/>
          <ac:spMkLst>
            <pc:docMk/>
            <pc:sldMk cId="2822005347" sldId="411"/>
            <ac:spMk id="45" creationId="{F8D30925-EFAB-4CA5-8948-D33D0DF2DC28}"/>
          </ac:spMkLst>
        </pc:spChg>
        <pc:spChg chg="del mod">
          <ac:chgData name="中田 雄大" userId="62f770ad0d6c1cad" providerId="LiveId" clId="{E6A93A17-C42B-4084-8F06-66D07ED1980F}" dt="2021-02-04T03:40:07.744" v="8499" actId="21"/>
          <ac:spMkLst>
            <pc:docMk/>
            <pc:sldMk cId="2822005347" sldId="411"/>
            <ac:spMk id="49" creationId="{1F7506D5-09EE-4075-AEC8-8C97B0FC7318}"/>
          </ac:spMkLst>
        </pc:spChg>
        <pc:spChg chg="del mod">
          <ac:chgData name="中田 雄大" userId="62f770ad0d6c1cad" providerId="LiveId" clId="{E6A93A17-C42B-4084-8F06-66D07ED1980F}" dt="2021-02-04T03:40:07.744" v="8499" actId="21"/>
          <ac:spMkLst>
            <pc:docMk/>
            <pc:sldMk cId="2822005347" sldId="411"/>
            <ac:spMk id="59" creationId="{164770B0-FDC4-4091-B518-5920AE57A81E}"/>
          </ac:spMkLst>
        </pc:spChg>
        <pc:spChg chg="mod">
          <ac:chgData name="中田 雄大" userId="62f770ad0d6c1cad" providerId="LiveId" clId="{E6A93A17-C42B-4084-8F06-66D07ED1980F}" dt="2021-02-04T05:18:00.405" v="12509" actId="1076"/>
          <ac:spMkLst>
            <pc:docMk/>
            <pc:sldMk cId="2822005347" sldId="411"/>
            <ac:spMk id="62" creationId="{B1301BDA-9315-493F-8B71-5D7EE1DE375C}"/>
          </ac:spMkLst>
        </pc:spChg>
        <pc:spChg chg="mod">
          <ac:chgData name="中田 雄大" userId="62f770ad0d6c1cad" providerId="LiveId" clId="{E6A93A17-C42B-4084-8F06-66D07ED1980F}" dt="2021-02-04T05:18:00.405" v="12509" actId="1076"/>
          <ac:spMkLst>
            <pc:docMk/>
            <pc:sldMk cId="2822005347" sldId="411"/>
            <ac:spMk id="72" creationId="{A59917B1-1385-4EA9-BDF0-9CFF4D1B5A79}"/>
          </ac:spMkLst>
        </pc:spChg>
        <pc:spChg chg="mod">
          <ac:chgData name="中田 雄大" userId="62f770ad0d6c1cad" providerId="LiveId" clId="{E6A93A17-C42B-4084-8F06-66D07ED1980F}" dt="2021-02-04T05:18:00.405" v="12509" actId="1076"/>
          <ac:spMkLst>
            <pc:docMk/>
            <pc:sldMk cId="2822005347" sldId="411"/>
            <ac:spMk id="73" creationId="{F02434D2-CEC0-46F7-9D11-C9F29FA01CDB}"/>
          </ac:spMkLst>
        </pc:spChg>
        <pc:spChg chg="mod">
          <ac:chgData name="中田 雄大" userId="62f770ad0d6c1cad" providerId="LiveId" clId="{E6A93A17-C42B-4084-8F06-66D07ED1980F}" dt="2021-02-04T05:18:00.405" v="12509" actId="1076"/>
          <ac:spMkLst>
            <pc:docMk/>
            <pc:sldMk cId="2822005347" sldId="411"/>
            <ac:spMk id="75" creationId="{A44BAAA3-9A8B-46CE-A98E-5EC3F113B644}"/>
          </ac:spMkLst>
        </pc:spChg>
        <pc:spChg chg="mod">
          <ac:chgData name="中田 雄大" userId="62f770ad0d6c1cad" providerId="LiveId" clId="{E6A93A17-C42B-4084-8F06-66D07ED1980F}" dt="2021-02-04T05:18:00.405" v="12509" actId="1076"/>
          <ac:spMkLst>
            <pc:docMk/>
            <pc:sldMk cId="2822005347" sldId="411"/>
            <ac:spMk id="76" creationId="{4A852E01-F85A-463A-8D97-9C9AA0514C7B}"/>
          </ac:spMkLst>
        </pc:spChg>
        <pc:spChg chg="mod">
          <ac:chgData name="中田 雄大" userId="62f770ad0d6c1cad" providerId="LiveId" clId="{E6A93A17-C42B-4084-8F06-66D07ED1980F}" dt="2021-02-04T05:18:00.405" v="12509" actId="1076"/>
          <ac:spMkLst>
            <pc:docMk/>
            <pc:sldMk cId="2822005347" sldId="411"/>
            <ac:spMk id="77" creationId="{5801ED7B-F4E7-41D8-8EB9-17965760B298}"/>
          </ac:spMkLst>
        </pc:spChg>
        <pc:spChg chg="mod">
          <ac:chgData name="中田 雄大" userId="62f770ad0d6c1cad" providerId="LiveId" clId="{E6A93A17-C42B-4084-8F06-66D07ED1980F}" dt="2021-02-04T05:18:00.405" v="12509" actId="1076"/>
          <ac:spMkLst>
            <pc:docMk/>
            <pc:sldMk cId="2822005347" sldId="411"/>
            <ac:spMk id="78" creationId="{8E8C21E9-697E-4582-A656-B9B41536A15C}"/>
          </ac:spMkLst>
        </pc:spChg>
        <pc:spChg chg="mod">
          <ac:chgData name="中田 雄大" userId="62f770ad0d6c1cad" providerId="LiveId" clId="{E6A93A17-C42B-4084-8F06-66D07ED1980F}" dt="2021-02-04T05:18:00.405" v="12509" actId="1076"/>
          <ac:spMkLst>
            <pc:docMk/>
            <pc:sldMk cId="2822005347" sldId="411"/>
            <ac:spMk id="79" creationId="{FA8FFCC7-9FB0-4C8D-B7A5-B86922FD4CB2}"/>
          </ac:spMkLst>
        </pc:spChg>
        <pc:spChg chg="mod">
          <ac:chgData name="中田 雄大" userId="62f770ad0d6c1cad" providerId="LiveId" clId="{E6A93A17-C42B-4084-8F06-66D07ED1980F}" dt="2021-02-04T05:18:00.405" v="12509" actId="1076"/>
          <ac:spMkLst>
            <pc:docMk/>
            <pc:sldMk cId="2822005347" sldId="411"/>
            <ac:spMk id="80" creationId="{D4DDF1F8-FD44-4929-AFA5-5C53D35BF168}"/>
          </ac:spMkLst>
        </pc:spChg>
        <pc:spChg chg="del mod">
          <ac:chgData name="中田 雄大" userId="62f770ad0d6c1cad" providerId="LiveId" clId="{E6A93A17-C42B-4084-8F06-66D07ED1980F}" dt="2021-02-04T03:40:07.744" v="8499" actId="21"/>
          <ac:spMkLst>
            <pc:docMk/>
            <pc:sldMk cId="2822005347" sldId="411"/>
            <ac:spMk id="88" creationId="{FE39FCD7-0249-4C8C-BC42-E8F4EFF3BF8A}"/>
          </ac:spMkLst>
        </pc:spChg>
        <pc:spChg chg="mod">
          <ac:chgData name="中田 雄大" userId="62f770ad0d6c1cad" providerId="LiveId" clId="{E6A93A17-C42B-4084-8F06-66D07ED1980F}" dt="2021-02-04T07:25:32.003" v="16621" actId="1076"/>
          <ac:spMkLst>
            <pc:docMk/>
            <pc:sldMk cId="2822005347" sldId="411"/>
            <ac:spMk id="89" creationId="{902EEAD4-0B55-45DF-959E-5F5BA25FE875}"/>
          </ac:spMkLst>
        </pc:spChg>
        <pc:spChg chg="del mod">
          <ac:chgData name="中田 雄大" userId="62f770ad0d6c1cad" providerId="LiveId" clId="{E6A93A17-C42B-4084-8F06-66D07ED1980F}" dt="2021-02-04T03:40:07.744" v="8499" actId="21"/>
          <ac:spMkLst>
            <pc:docMk/>
            <pc:sldMk cId="2822005347" sldId="411"/>
            <ac:spMk id="91" creationId="{45B5B499-94BF-49C5-B325-4C1B5EA1A637}"/>
          </ac:spMkLst>
        </pc:spChg>
        <pc:spChg chg="del mod">
          <ac:chgData name="中田 雄大" userId="62f770ad0d6c1cad" providerId="LiveId" clId="{E6A93A17-C42B-4084-8F06-66D07ED1980F}" dt="2021-02-04T03:40:07.744" v="8499" actId="21"/>
          <ac:spMkLst>
            <pc:docMk/>
            <pc:sldMk cId="2822005347" sldId="411"/>
            <ac:spMk id="93" creationId="{93DAA4C8-8150-4B47-A35B-6E82B0A3CE57}"/>
          </ac:spMkLst>
        </pc:spChg>
        <pc:spChg chg="mod">
          <ac:chgData name="中田 雄大" userId="62f770ad0d6c1cad" providerId="LiveId" clId="{E6A93A17-C42B-4084-8F06-66D07ED1980F}" dt="2021-02-04T05:18:00.405" v="12509" actId="1076"/>
          <ac:spMkLst>
            <pc:docMk/>
            <pc:sldMk cId="2822005347" sldId="411"/>
            <ac:spMk id="95" creationId="{BE8D6EE6-A0C7-445C-948B-FFA04C0A81F5}"/>
          </ac:spMkLst>
        </pc:spChg>
        <pc:spChg chg="add mod">
          <ac:chgData name="中田 雄大" userId="62f770ad0d6c1cad" providerId="LiveId" clId="{E6A93A17-C42B-4084-8F06-66D07ED1980F}" dt="2021-02-04T05:18:00.405" v="12509" actId="1076"/>
          <ac:spMkLst>
            <pc:docMk/>
            <pc:sldMk cId="2822005347" sldId="411"/>
            <ac:spMk id="99" creationId="{2A2F075B-1062-4193-883B-4F43541D2DBD}"/>
          </ac:spMkLst>
        </pc:spChg>
        <pc:spChg chg="add mod">
          <ac:chgData name="中田 雄大" userId="62f770ad0d6c1cad" providerId="LiveId" clId="{E6A93A17-C42B-4084-8F06-66D07ED1980F}" dt="2021-02-04T05:18:00.405" v="12509" actId="1076"/>
          <ac:spMkLst>
            <pc:docMk/>
            <pc:sldMk cId="2822005347" sldId="411"/>
            <ac:spMk id="109" creationId="{D99A2893-AFAD-4FBB-A1AE-B51184C39B0F}"/>
          </ac:spMkLst>
        </pc:spChg>
        <pc:spChg chg="add mod">
          <ac:chgData name="中田 雄大" userId="62f770ad0d6c1cad" providerId="LiveId" clId="{E6A93A17-C42B-4084-8F06-66D07ED1980F}" dt="2021-02-04T05:18:00.405" v="12509" actId="1076"/>
          <ac:spMkLst>
            <pc:docMk/>
            <pc:sldMk cId="2822005347" sldId="411"/>
            <ac:spMk id="110" creationId="{894BFD37-DEB0-4B2A-936C-DF170A100E0E}"/>
          </ac:spMkLst>
        </pc:spChg>
        <pc:spChg chg="add mod">
          <ac:chgData name="中田 雄大" userId="62f770ad0d6c1cad" providerId="LiveId" clId="{E6A93A17-C42B-4084-8F06-66D07ED1980F}" dt="2021-02-04T05:18:00.405" v="12509" actId="1076"/>
          <ac:spMkLst>
            <pc:docMk/>
            <pc:sldMk cId="2822005347" sldId="411"/>
            <ac:spMk id="112" creationId="{1E144E33-8585-43BE-8FDC-BC95BCDB5A40}"/>
          </ac:spMkLst>
        </pc:spChg>
        <pc:spChg chg="add mod">
          <ac:chgData name="中田 雄大" userId="62f770ad0d6c1cad" providerId="LiveId" clId="{E6A93A17-C42B-4084-8F06-66D07ED1980F}" dt="2021-02-04T05:18:00.405" v="12509" actId="1076"/>
          <ac:spMkLst>
            <pc:docMk/>
            <pc:sldMk cId="2822005347" sldId="411"/>
            <ac:spMk id="113" creationId="{4B77DB4D-B501-4728-845B-12836477C3ED}"/>
          </ac:spMkLst>
        </pc:spChg>
        <pc:spChg chg="add mod">
          <ac:chgData name="中田 雄大" userId="62f770ad0d6c1cad" providerId="LiveId" clId="{E6A93A17-C42B-4084-8F06-66D07ED1980F}" dt="2021-02-04T05:18:00.405" v="12509" actId="1076"/>
          <ac:spMkLst>
            <pc:docMk/>
            <pc:sldMk cId="2822005347" sldId="411"/>
            <ac:spMk id="114" creationId="{83E442D6-3922-4D20-A5B3-A2E07562B9CC}"/>
          </ac:spMkLst>
        </pc:spChg>
        <pc:spChg chg="add mod">
          <ac:chgData name="中田 雄大" userId="62f770ad0d6c1cad" providerId="LiveId" clId="{E6A93A17-C42B-4084-8F06-66D07ED1980F}" dt="2021-02-04T05:18:00.405" v="12509" actId="1076"/>
          <ac:spMkLst>
            <pc:docMk/>
            <pc:sldMk cId="2822005347" sldId="411"/>
            <ac:spMk id="115" creationId="{89A99312-25B9-434B-A334-13B4F7AB07D5}"/>
          </ac:spMkLst>
        </pc:spChg>
        <pc:spChg chg="add mod">
          <ac:chgData name="中田 雄大" userId="62f770ad0d6c1cad" providerId="LiveId" clId="{E6A93A17-C42B-4084-8F06-66D07ED1980F}" dt="2021-02-04T05:18:00.405" v="12509" actId="1076"/>
          <ac:spMkLst>
            <pc:docMk/>
            <pc:sldMk cId="2822005347" sldId="411"/>
            <ac:spMk id="116" creationId="{5C09D1B6-9F72-4E93-B724-2C930226C465}"/>
          </ac:spMkLst>
        </pc:spChg>
        <pc:spChg chg="add mod">
          <ac:chgData name="中田 雄大" userId="62f770ad0d6c1cad" providerId="LiveId" clId="{E6A93A17-C42B-4084-8F06-66D07ED1980F}" dt="2021-02-04T05:18:00.405" v="12509" actId="1076"/>
          <ac:spMkLst>
            <pc:docMk/>
            <pc:sldMk cId="2822005347" sldId="411"/>
            <ac:spMk id="117" creationId="{61D05FE3-937F-43C5-B811-81930A8557EF}"/>
          </ac:spMkLst>
        </pc:spChg>
        <pc:spChg chg="add mod">
          <ac:chgData name="中田 雄大" userId="62f770ad0d6c1cad" providerId="LiveId" clId="{E6A93A17-C42B-4084-8F06-66D07ED1980F}" dt="2021-02-04T07:25:23.587" v="16619" actId="1076"/>
          <ac:spMkLst>
            <pc:docMk/>
            <pc:sldMk cId="2822005347" sldId="411"/>
            <ac:spMk id="125" creationId="{B66D5A55-DE1A-433C-AA65-E2EB2A7FF26C}"/>
          </ac:spMkLst>
        </pc:spChg>
        <pc:spChg chg="add mod">
          <ac:chgData name="中田 雄大" userId="62f770ad0d6c1cad" providerId="LiveId" clId="{E6A93A17-C42B-4084-8F06-66D07ED1980F}" dt="2021-02-04T05:18:00.405" v="12509" actId="1076"/>
          <ac:spMkLst>
            <pc:docMk/>
            <pc:sldMk cId="2822005347" sldId="411"/>
            <ac:spMk id="126" creationId="{5692A598-8BB2-4479-B38F-A08D79737014}"/>
          </ac:spMkLst>
        </pc:spChg>
        <pc:spChg chg="add mod">
          <ac:chgData name="中田 雄大" userId="62f770ad0d6c1cad" providerId="LiveId" clId="{E6A93A17-C42B-4084-8F06-66D07ED1980F}" dt="2021-02-04T05:18:00.405" v="12509" actId="1076"/>
          <ac:spMkLst>
            <pc:docMk/>
            <pc:sldMk cId="2822005347" sldId="411"/>
            <ac:spMk id="128" creationId="{B23DED67-B3C9-45BB-B884-F3FA4E5B28C0}"/>
          </ac:spMkLst>
        </pc:spChg>
        <pc:spChg chg="add mod">
          <ac:chgData name="中田 雄大" userId="62f770ad0d6c1cad" providerId="LiveId" clId="{E6A93A17-C42B-4084-8F06-66D07ED1980F}" dt="2021-02-04T05:18:00.405" v="12509" actId="1076"/>
          <ac:spMkLst>
            <pc:docMk/>
            <pc:sldMk cId="2822005347" sldId="411"/>
            <ac:spMk id="130" creationId="{D9C1E5EA-FBA0-453B-8A93-C6CA5045437D}"/>
          </ac:spMkLst>
        </pc:spChg>
        <pc:spChg chg="add mod">
          <ac:chgData name="中田 雄大" userId="62f770ad0d6c1cad" providerId="LiveId" clId="{E6A93A17-C42B-4084-8F06-66D07ED1980F}" dt="2021-02-04T05:18:49.499" v="12579" actId="1076"/>
          <ac:spMkLst>
            <pc:docMk/>
            <pc:sldMk cId="2822005347" sldId="411"/>
            <ac:spMk id="132" creationId="{AFF3AF2A-5579-46D5-8E61-57E457C340C0}"/>
          </ac:spMkLst>
        </pc:spChg>
        <pc:picChg chg="del mod">
          <ac:chgData name="中田 雄大" userId="62f770ad0d6c1cad" providerId="LiveId" clId="{E6A93A17-C42B-4084-8F06-66D07ED1980F}" dt="2021-02-04T03:40:07.744" v="8499" actId="21"/>
          <ac:picMkLst>
            <pc:docMk/>
            <pc:sldMk cId="2822005347" sldId="411"/>
            <ac:picMk id="7" creationId="{7FF24B35-34B6-4704-8222-00407D3EBD96}"/>
          </ac:picMkLst>
        </pc:picChg>
        <pc:picChg chg="del mod">
          <ac:chgData name="中田 雄大" userId="62f770ad0d6c1cad" providerId="LiveId" clId="{E6A93A17-C42B-4084-8F06-66D07ED1980F}" dt="2021-02-04T03:40:07.744" v="8499" actId="21"/>
          <ac:picMkLst>
            <pc:docMk/>
            <pc:sldMk cId="2822005347" sldId="411"/>
            <ac:picMk id="12" creationId="{C5D15C74-E7B7-43F3-8823-800C1EFC874A}"/>
          </ac:picMkLst>
        </pc:picChg>
        <pc:picChg chg="del mod">
          <ac:chgData name="中田 雄大" userId="62f770ad0d6c1cad" providerId="LiveId" clId="{E6A93A17-C42B-4084-8F06-66D07ED1980F}" dt="2021-02-04T03:40:07.744" v="8499" actId="21"/>
          <ac:picMkLst>
            <pc:docMk/>
            <pc:sldMk cId="2822005347" sldId="411"/>
            <ac:picMk id="15" creationId="{499E1AB4-D03E-4243-A7B3-5AACF4B4F9C0}"/>
          </ac:picMkLst>
        </pc:picChg>
        <pc:picChg chg="del mod">
          <ac:chgData name="中田 雄大" userId="62f770ad0d6c1cad" providerId="LiveId" clId="{E6A93A17-C42B-4084-8F06-66D07ED1980F}" dt="2021-02-04T03:40:07.744" v="8499" actId="21"/>
          <ac:picMkLst>
            <pc:docMk/>
            <pc:sldMk cId="2822005347" sldId="411"/>
            <ac:picMk id="27" creationId="{CA576EFD-8A75-402E-8122-1954892EAD8D}"/>
          </ac:picMkLst>
        </pc:picChg>
        <pc:picChg chg="del mod">
          <ac:chgData name="中田 雄大" userId="62f770ad0d6c1cad" providerId="LiveId" clId="{E6A93A17-C42B-4084-8F06-66D07ED1980F}" dt="2021-02-04T03:40:07.744" v="8499" actId="21"/>
          <ac:picMkLst>
            <pc:docMk/>
            <pc:sldMk cId="2822005347" sldId="411"/>
            <ac:picMk id="28" creationId="{E34F5B95-D8E7-49A1-ADA2-267E1899680C}"/>
          </ac:picMkLst>
        </pc:picChg>
        <pc:picChg chg="del mod">
          <ac:chgData name="中田 雄大" userId="62f770ad0d6c1cad" providerId="LiveId" clId="{E6A93A17-C42B-4084-8F06-66D07ED1980F}" dt="2021-02-04T03:40:07.744" v="8499" actId="21"/>
          <ac:picMkLst>
            <pc:docMk/>
            <pc:sldMk cId="2822005347" sldId="411"/>
            <ac:picMk id="29" creationId="{674B5867-A25F-4C11-874C-88C9700A9BC5}"/>
          </ac:picMkLst>
        </pc:picChg>
        <pc:picChg chg="del mod">
          <ac:chgData name="中田 雄大" userId="62f770ad0d6c1cad" providerId="LiveId" clId="{E6A93A17-C42B-4084-8F06-66D07ED1980F}" dt="2021-02-04T03:40:07.744" v="8499" actId="21"/>
          <ac:picMkLst>
            <pc:docMk/>
            <pc:sldMk cId="2822005347" sldId="411"/>
            <ac:picMk id="30" creationId="{CB3CB691-88BA-4C4E-AFBA-134934DBB05C}"/>
          </ac:picMkLst>
        </pc:picChg>
        <pc:picChg chg="del mod">
          <ac:chgData name="中田 雄大" userId="62f770ad0d6c1cad" providerId="LiveId" clId="{E6A93A17-C42B-4084-8F06-66D07ED1980F}" dt="2021-02-04T03:40:07.744" v="8499" actId="21"/>
          <ac:picMkLst>
            <pc:docMk/>
            <pc:sldMk cId="2822005347" sldId="411"/>
            <ac:picMk id="31" creationId="{3F75F975-B25C-4CC9-ACD5-BEC4CB623221}"/>
          </ac:picMkLst>
        </pc:picChg>
        <pc:picChg chg="del mod">
          <ac:chgData name="中田 雄大" userId="62f770ad0d6c1cad" providerId="LiveId" clId="{E6A93A17-C42B-4084-8F06-66D07ED1980F}" dt="2021-02-04T03:40:07.744" v="8499" actId="21"/>
          <ac:picMkLst>
            <pc:docMk/>
            <pc:sldMk cId="2822005347" sldId="411"/>
            <ac:picMk id="32" creationId="{87A80122-C2DF-46B8-B88B-E39CA2E17D4E}"/>
          </ac:picMkLst>
        </pc:picChg>
        <pc:picChg chg="del mod">
          <ac:chgData name="中田 雄大" userId="62f770ad0d6c1cad" providerId="LiveId" clId="{E6A93A17-C42B-4084-8F06-66D07ED1980F}" dt="2021-02-04T03:40:07.744" v="8499" actId="21"/>
          <ac:picMkLst>
            <pc:docMk/>
            <pc:sldMk cId="2822005347" sldId="411"/>
            <ac:picMk id="33" creationId="{34698B0C-8D66-45BA-8BA8-75ACB90357FB}"/>
          </ac:picMkLst>
        </pc:picChg>
        <pc:picChg chg="del mod">
          <ac:chgData name="中田 雄大" userId="62f770ad0d6c1cad" providerId="LiveId" clId="{E6A93A17-C42B-4084-8F06-66D07ED1980F}" dt="2021-02-04T03:40:07.744" v="8499" actId="21"/>
          <ac:picMkLst>
            <pc:docMk/>
            <pc:sldMk cId="2822005347" sldId="411"/>
            <ac:picMk id="35" creationId="{533EC1FD-F561-4870-A233-7B8FECCB9C2E}"/>
          </ac:picMkLst>
        </pc:picChg>
        <pc:picChg chg="del mod">
          <ac:chgData name="中田 雄大" userId="62f770ad0d6c1cad" providerId="LiveId" clId="{E6A93A17-C42B-4084-8F06-66D07ED1980F}" dt="2021-02-04T03:40:07.744" v="8499" actId="21"/>
          <ac:picMkLst>
            <pc:docMk/>
            <pc:sldMk cId="2822005347" sldId="411"/>
            <ac:picMk id="39" creationId="{BC44B999-CA40-4E7C-9A73-13BE92720CEE}"/>
          </ac:picMkLst>
        </pc:picChg>
        <pc:picChg chg="del mod">
          <ac:chgData name="中田 雄大" userId="62f770ad0d6c1cad" providerId="LiveId" clId="{E6A93A17-C42B-4084-8F06-66D07ED1980F}" dt="2021-02-04T03:40:07.744" v="8499" actId="21"/>
          <ac:picMkLst>
            <pc:docMk/>
            <pc:sldMk cId="2822005347" sldId="411"/>
            <ac:picMk id="50" creationId="{A451B167-51AF-4ADF-84F1-DF2C145034DE}"/>
          </ac:picMkLst>
        </pc:picChg>
        <pc:picChg chg="del mod">
          <ac:chgData name="中田 雄大" userId="62f770ad0d6c1cad" providerId="LiveId" clId="{E6A93A17-C42B-4084-8F06-66D07ED1980F}" dt="2021-02-04T03:40:07.744" v="8499" actId="21"/>
          <ac:picMkLst>
            <pc:docMk/>
            <pc:sldMk cId="2822005347" sldId="411"/>
            <ac:picMk id="51" creationId="{371D40FD-50B0-4D1C-985B-3959563B51B1}"/>
          </ac:picMkLst>
        </pc:picChg>
        <pc:picChg chg="del mod">
          <ac:chgData name="中田 雄大" userId="62f770ad0d6c1cad" providerId="LiveId" clId="{E6A93A17-C42B-4084-8F06-66D07ED1980F}" dt="2021-02-04T03:40:07.744" v="8499" actId="21"/>
          <ac:picMkLst>
            <pc:docMk/>
            <pc:sldMk cId="2822005347" sldId="411"/>
            <ac:picMk id="54" creationId="{AEC3DD68-9580-4DF5-8F97-BF1F13716024}"/>
          </ac:picMkLst>
        </pc:picChg>
        <pc:picChg chg="del mod">
          <ac:chgData name="中田 雄大" userId="62f770ad0d6c1cad" providerId="LiveId" clId="{E6A93A17-C42B-4084-8F06-66D07ED1980F}" dt="2021-02-04T03:40:07.744" v="8499" actId="21"/>
          <ac:picMkLst>
            <pc:docMk/>
            <pc:sldMk cId="2822005347" sldId="411"/>
            <ac:picMk id="58" creationId="{CCF860D7-A881-4C46-8C69-DC85C56A9117}"/>
          </ac:picMkLst>
        </pc:picChg>
        <pc:picChg chg="del mod">
          <ac:chgData name="中田 雄大" userId="62f770ad0d6c1cad" providerId="LiveId" clId="{E6A93A17-C42B-4084-8F06-66D07ED1980F}" dt="2021-02-04T03:40:07.744" v="8499" actId="21"/>
          <ac:picMkLst>
            <pc:docMk/>
            <pc:sldMk cId="2822005347" sldId="411"/>
            <ac:picMk id="61" creationId="{C0CCA1CC-60A1-46CA-8709-5840F467EF0A}"/>
          </ac:picMkLst>
        </pc:picChg>
        <pc:picChg chg="mod">
          <ac:chgData name="中田 雄大" userId="62f770ad0d6c1cad" providerId="LiveId" clId="{E6A93A17-C42B-4084-8F06-66D07ED1980F}" dt="2021-02-04T05:18:00.405" v="12509" actId="1076"/>
          <ac:picMkLst>
            <pc:docMk/>
            <pc:sldMk cId="2822005347" sldId="411"/>
            <ac:picMk id="63" creationId="{DCE9CB82-1BF7-42A4-B571-C5925302D692}"/>
          </ac:picMkLst>
        </pc:picChg>
        <pc:picChg chg="mod">
          <ac:chgData name="中田 雄大" userId="62f770ad0d6c1cad" providerId="LiveId" clId="{E6A93A17-C42B-4084-8F06-66D07ED1980F}" dt="2021-02-04T05:18:00.405" v="12509" actId="1076"/>
          <ac:picMkLst>
            <pc:docMk/>
            <pc:sldMk cId="2822005347" sldId="411"/>
            <ac:picMk id="64" creationId="{B48872D8-A476-4182-A79A-5BA273561E75}"/>
          </ac:picMkLst>
        </pc:picChg>
        <pc:picChg chg="mod">
          <ac:chgData name="中田 雄大" userId="62f770ad0d6c1cad" providerId="LiveId" clId="{E6A93A17-C42B-4084-8F06-66D07ED1980F}" dt="2021-02-04T05:18:00.405" v="12509" actId="1076"/>
          <ac:picMkLst>
            <pc:docMk/>
            <pc:sldMk cId="2822005347" sldId="411"/>
            <ac:picMk id="65" creationId="{56F60221-00C1-478F-853A-F91396E76E5A}"/>
          </ac:picMkLst>
        </pc:picChg>
        <pc:picChg chg="mod">
          <ac:chgData name="中田 雄大" userId="62f770ad0d6c1cad" providerId="LiveId" clId="{E6A93A17-C42B-4084-8F06-66D07ED1980F}" dt="2021-02-04T05:18:00.405" v="12509" actId="1076"/>
          <ac:picMkLst>
            <pc:docMk/>
            <pc:sldMk cId="2822005347" sldId="411"/>
            <ac:picMk id="66" creationId="{1F5E35D5-47EC-4DA2-98CA-C07189220B93}"/>
          </ac:picMkLst>
        </pc:picChg>
        <pc:picChg chg="mod">
          <ac:chgData name="中田 雄大" userId="62f770ad0d6c1cad" providerId="LiveId" clId="{E6A93A17-C42B-4084-8F06-66D07ED1980F}" dt="2021-02-04T05:18:00.405" v="12509" actId="1076"/>
          <ac:picMkLst>
            <pc:docMk/>
            <pc:sldMk cId="2822005347" sldId="411"/>
            <ac:picMk id="67" creationId="{78DC7261-C222-44AC-8663-7B17B52B4188}"/>
          </ac:picMkLst>
        </pc:picChg>
        <pc:picChg chg="mod">
          <ac:chgData name="中田 雄大" userId="62f770ad0d6c1cad" providerId="LiveId" clId="{E6A93A17-C42B-4084-8F06-66D07ED1980F}" dt="2021-02-04T05:18:00.405" v="12509" actId="1076"/>
          <ac:picMkLst>
            <pc:docMk/>
            <pc:sldMk cId="2822005347" sldId="411"/>
            <ac:picMk id="68" creationId="{7CC2470C-D4FA-4F1B-A502-F03A3C49FE4D}"/>
          </ac:picMkLst>
        </pc:picChg>
        <pc:picChg chg="mod">
          <ac:chgData name="中田 雄大" userId="62f770ad0d6c1cad" providerId="LiveId" clId="{E6A93A17-C42B-4084-8F06-66D07ED1980F}" dt="2021-02-04T05:18:00.405" v="12509" actId="1076"/>
          <ac:picMkLst>
            <pc:docMk/>
            <pc:sldMk cId="2822005347" sldId="411"/>
            <ac:picMk id="69" creationId="{EE7DEFD4-7D5C-46BB-86BF-6257DBED11BB}"/>
          </ac:picMkLst>
        </pc:picChg>
        <pc:picChg chg="mod">
          <ac:chgData name="中田 雄大" userId="62f770ad0d6c1cad" providerId="LiveId" clId="{E6A93A17-C42B-4084-8F06-66D07ED1980F}" dt="2021-02-04T05:18:00.405" v="12509" actId="1076"/>
          <ac:picMkLst>
            <pc:docMk/>
            <pc:sldMk cId="2822005347" sldId="411"/>
            <ac:picMk id="70" creationId="{50AFE4C0-14A2-4148-B8F7-C0734EB3E9F1}"/>
          </ac:picMkLst>
        </pc:picChg>
        <pc:picChg chg="mod">
          <ac:chgData name="中田 雄大" userId="62f770ad0d6c1cad" providerId="LiveId" clId="{E6A93A17-C42B-4084-8F06-66D07ED1980F}" dt="2021-02-04T05:18:00.405" v="12509" actId="1076"/>
          <ac:picMkLst>
            <pc:docMk/>
            <pc:sldMk cId="2822005347" sldId="411"/>
            <ac:picMk id="71" creationId="{9A4CAE1C-B180-4783-AB83-08879DC26AD0}"/>
          </ac:picMkLst>
        </pc:picChg>
        <pc:picChg chg="mod">
          <ac:chgData name="中田 雄大" userId="62f770ad0d6c1cad" providerId="LiveId" clId="{E6A93A17-C42B-4084-8F06-66D07ED1980F}" dt="2021-02-04T05:18:00.405" v="12509" actId="1076"/>
          <ac:picMkLst>
            <pc:docMk/>
            <pc:sldMk cId="2822005347" sldId="411"/>
            <ac:picMk id="74" creationId="{584F43E8-7685-4E1D-B8C4-CB43C0DDC0E1}"/>
          </ac:picMkLst>
        </pc:picChg>
        <pc:picChg chg="mod">
          <ac:chgData name="中田 雄大" userId="62f770ad0d6c1cad" providerId="LiveId" clId="{E6A93A17-C42B-4084-8F06-66D07ED1980F}" dt="2021-02-04T05:18:00.405" v="12509" actId="1076"/>
          <ac:picMkLst>
            <pc:docMk/>
            <pc:sldMk cId="2822005347" sldId="411"/>
            <ac:picMk id="81" creationId="{430E222B-0ADA-4738-B678-37411835F4B0}"/>
          </ac:picMkLst>
        </pc:picChg>
        <pc:picChg chg="mod">
          <ac:chgData name="中田 雄大" userId="62f770ad0d6c1cad" providerId="LiveId" clId="{E6A93A17-C42B-4084-8F06-66D07ED1980F}" dt="2021-02-04T05:18:00.405" v="12509" actId="1076"/>
          <ac:picMkLst>
            <pc:docMk/>
            <pc:sldMk cId="2822005347" sldId="411"/>
            <ac:picMk id="82" creationId="{655DFE76-9B8F-4606-AA7A-7B41B37E01A0}"/>
          </ac:picMkLst>
        </pc:picChg>
        <pc:picChg chg="mod">
          <ac:chgData name="中田 雄大" userId="62f770ad0d6c1cad" providerId="LiveId" clId="{E6A93A17-C42B-4084-8F06-66D07ED1980F}" dt="2021-02-04T05:18:00.405" v="12509" actId="1076"/>
          <ac:picMkLst>
            <pc:docMk/>
            <pc:sldMk cId="2822005347" sldId="411"/>
            <ac:picMk id="83" creationId="{ABC24D47-4F22-46BC-A4BD-18C682B552CC}"/>
          </ac:picMkLst>
        </pc:picChg>
        <pc:picChg chg="mod">
          <ac:chgData name="中田 雄大" userId="62f770ad0d6c1cad" providerId="LiveId" clId="{E6A93A17-C42B-4084-8F06-66D07ED1980F}" dt="2021-02-04T05:18:00.405" v="12509" actId="1076"/>
          <ac:picMkLst>
            <pc:docMk/>
            <pc:sldMk cId="2822005347" sldId="411"/>
            <ac:picMk id="84" creationId="{5F917C00-1F8A-4CB4-BB18-13DE97940985}"/>
          </ac:picMkLst>
        </pc:picChg>
        <pc:picChg chg="mod">
          <ac:chgData name="中田 雄大" userId="62f770ad0d6c1cad" providerId="LiveId" clId="{E6A93A17-C42B-4084-8F06-66D07ED1980F}" dt="2021-02-04T05:18:00.405" v="12509" actId="1076"/>
          <ac:picMkLst>
            <pc:docMk/>
            <pc:sldMk cId="2822005347" sldId="411"/>
            <ac:picMk id="85" creationId="{C50B469A-F325-441D-B133-36FD5C77A595}"/>
          </ac:picMkLst>
        </pc:picChg>
        <pc:picChg chg="mod">
          <ac:chgData name="中田 雄大" userId="62f770ad0d6c1cad" providerId="LiveId" clId="{E6A93A17-C42B-4084-8F06-66D07ED1980F}" dt="2021-02-04T05:18:00.405" v="12509" actId="1076"/>
          <ac:picMkLst>
            <pc:docMk/>
            <pc:sldMk cId="2822005347" sldId="411"/>
            <ac:picMk id="86" creationId="{F4A26CAE-705A-4985-8A18-A78E636EBAF1}"/>
          </ac:picMkLst>
        </pc:picChg>
        <pc:picChg chg="mod">
          <ac:chgData name="中田 雄大" userId="62f770ad0d6c1cad" providerId="LiveId" clId="{E6A93A17-C42B-4084-8F06-66D07ED1980F}" dt="2021-02-04T05:18:00.405" v="12509" actId="1076"/>
          <ac:picMkLst>
            <pc:docMk/>
            <pc:sldMk cId="2822005347" sldId="411"/>
            <ac:picMk id="87" creationId="{F6E56AAD-48A8-400E-A0E8-E40E17A3860B}"/>
          </ac:picMkLst>
        </pc:picChg>
        <pc:picChg chg="del mod">
          <ac:chgData name="中田 雄大" userId="62f770ad0d6c1cad" providerId="LiveId" clId="{E6A93A17-C42B-4084-8F06-66D07ED1980F}" dt="2021-02-04T03:40:07.744" v="8499" actId="21"/>
          <ac:picMkLst>
            <pc:docMk/>
            <pc:sldMk cId="2822005347" sldId="411"/>
            <ac:picMk id="90" creationId="{10DA8D04-1A81-470C-9655-7518F2A51A62}"/>
          </ac:picMkLst>
        </pc:picChg>
        <pc:picChg chg="del mod">
          <ac:chgData name="中田 雄大" userId="62f770ad0d6c1cad" providerId="LiveId" clId="{E6A93A17-C42B-4084-8F06-66D07ED1980F}" dt="2021-02-04T03:40:07.744" v="8499" actId="21"/>
          <ac:picMkLst>
            <pc:docMk/>
            <pc:sldMk cId="2822005347" sldId="411"/>
            <ac:picMk id="92" creationId="{7BFF27F3-2951-42C3-BD26-12859E0DAD2A}"/>
          </ac:picMkLst>
        </pc:picChg>
        <pc:picChg chg="del mod">
          <ac:chgData name="中田 雄大" userId="62f770ad0d6c1cad" providerId="LiveId" clId="{E6A93A17-C42B-4084-8F06-66D07ED1980F}" dt="2021-02-04T03:40:07.744" v="8499" actId="21"/>
          <ac:picMkLst>
            <pc:docMk/>
            <pc:sldMk cId="2822005347" sldId="411"/>
            <ac:picMk id="94" creationId="{4CDBBA4A-F464-4A91-A118-9E1796ECB680}"/>
          </ac:picMkLst>
        </pc:picChg>
        <pc:picChg chg="mod">
          <ac:chgData name="中田 雄大" userId="62f770ad0d6c1cad" providerId="LiveId" clId="{E6A93A17-C42B-4084-8F06-66D07ED1980F}" dt="2021-02-04T05:18:00.405" v="12509" actId="1076"/>
          <ac:picMkLst>
            <pc:docMk/>
            <pc:sldMk cId="2822005347" sldId="411"/>
            <ac:picMk id="96" creationId="{C7E6F797-9AEA-42D6-B28A-63A91BDF808D}"/>
          </ac:picMkLst>
        </pc:picChg>
        <pc:picChg chg="mod">
          <ac:chgData name="中田 雄大" userId="62f770ad0d6c1cad" providerId="LiveId" clId="{E6A93A17-C42B-4084-8F06-66D07ED1980F}" dt="2021-02-04T05:18:00.405" v="12509" actId="1076"/>
          <ac:picMkLst>
            <pc:docMk/>
            <pc:sldMk cId="2822005347" sldId="411"/>
            <ac:picMk id="97" creationId="{1786FC3C-ACA1-4172-A6C1-8735310D77B6}"/>
          </ac:picMkLst>
        </pc:picChg>
        <pc:picChg chg="mod">
          <ac:chgData name="中田 雄大" userId="62f770ad0d6c1cad" providerId="LiveId" clId="{E6A93A17-C42B-4084-8F06-66D07ED1980F}" dt="2021-02-04T05:18:00.405" v="12509" actId="1076"/>
          <ac:picMkLst>
            <pc:docMk/>
            <pc:sldMk cId="2822005347" sldId="411"/>
            <ac:picMk id="98" creationId="{C90A45DA-093C-46BA-A083-3EAC8095D258}"/>
          </ac:picMkLst>
        </pc:picChg>
        <pc:picChg chg="add mod">
          <ac:chgData name="中田 雄大" userId="62f770ad0d6c1cad" providerId="LiveId" clId="{E6A93A17-C42B-4084-8F06-66D07ED1980F}" dt="2021-02-04T05:18:00.405" v="12509" actId="1076"/>
          <ac:picMkLst>
            <pc:docMk/>
            <pc:sldMk cId="2822005347" sldId="411"/>
            <ac:picMk id="100" creationId="{D17BC619-138B-4E03-9429-370E8424B400}"/>
          </ac:picMkLst>
        </pc:picChg>
        <pc:picChg chg="add mod">
          <ac:chgData name="中田 雄大" userId="62f770ad0d6c1cad" providerId="LiveId" clId="{E6A93A17-C42B-4084-8F06-66D07ED1980F}" dt="2021-02-04T05:18:00.405" v="12509" actId="1076"/>
          <ac:picMkLst>
            <pc:docMk/>
            <pc:sldMk cId="2822005347" sldId="411"/>
            <ac:picMk id="101" creationId="{15704434-A208-4644-A72D-111A9600B4C6}"/>
          </ac:picMkLst>
        </pc:picChg>
        <pc:picChg chg="add mod">
          <ac:chgData name="中田 雄大" userId="62f770ad0d6c1cad" providerId="LiveId" clId="{E6A93A17-C42B-4084-8F06-66D07ED1980F}" dt="2021-02-04T05:18:00.405" v="12509" actId="1076"/>
          <ac:picMkLst>
            <pc:docMk/>
            <pc:sldMk cId="2822005347" sldId="411"/>
            <ac:picMk id="102" creationId="{E165CF00-6D09-46A4-B8DD-9DE1E324DFE6}"/>
          </ac:picMkLst>
        </pc:picChg>
        <pc:picChg chg="add mod">
          <ac:chgData name="中田 雄大" userId="62f770ad0d6c1cad" providerId="LiveId" clId="{E6A93A17-C42B-4084-8F06-66D07ED1980F}" dt="2021-02-04T05:18:00.405" v="12509" actId="1076"/>
          <ac:picMkLst>
            <pc:docMk/>
            <pc:sldMk cId="2822005347" sldId="411"/>
            <ac:picMk id="103" creationId="{8FD85D30-A5C2-4ABE-AE76-C5C9F124B7AE}"/>
          </ac:picMkLst>
        </pc:picChg>
        <pc:picChg chg="add mod">
          <ac:chgData name="中田 雄大" userId="62f770ad0d6c1cad" providerId="LiveId" clId="{E6A93A17-C42B-4084-8F06-66D07ED1980F}" dt="2021-02-04T05:18:00.405" v="12509" actId="1076"/>
          <ac:picMkLst>
            <pc:docMk/>
            <pc:sldMk cId="2822005347" sldId="411"/>
            <ac:picMk id="104" creationId="{CF83228F-250A-4267-9088-9AD506E57558}"/>
          </ac:picMkLst>
        </pc:picChg>
        <pc:picChg chg="add mod">
          <ac:chgData name="中田 雄大" userId="62f770ad0d6c1cad" providerId="LiveId" clId="{E6A93A17-C42B-4084-8F06-66D07ED1980F}" dt="2021-02-04T05:18:00.405" v="12509" actId="1076"/>
          <ac:picMkLst>
            <pc:docMk/>
            <pc:sldMk cId="2822005347" sldId="411"/>
            <ac:picMk id="105" creationId="{E5412D07-4108-4990-8AA2-77D9B6173B7A}"/>
          </ac:picMkLst>
        </pc:picChg>
        <pc:picChg chg="add mod">
          <ac:chgData name="中田 雄大" userId="62f770ad0d6c1cad" providerId="LiveId" clId="{E6A93A17-C42B-4084-8F06-66D07ED1980F}" dt="2021-02-04T05:18:00.405" v="12509" actId="1076"/>
          <ac:picMkLst>
            <pc:docMk/>
            <pc:sldMk cId="2822005347" sldId="411"/>
            <ac:picMk id="106" creationId="{5CCB64B9-8AB1-4898-B303-AD0337FC11E8}"/>
          </ac:picMkLst>
        </pc:picChg>
        <pc:picChg chg="add mod">
          <ac:chgData name="中田 雄大" userId="62f770ad0d6c1cad" providerId="LiveId" clId="{E6A93A17-C42B-4084-8F06-66D07ED1980F}" dt="2021-02-04T05:18:00.405" v="12509" actId="1076"/>
          <ac:picMkLst>
            <pc:docMk/>
            <pc:sldMk cId="2822005347" sldId="411"/>
            <ac:picMk id="107" creationId="{1168EAD8-39D3-4913-AEAC-611232E30C17}"/>
          </ac:picMkLst>
        </pc:picChg>
        <pc:picChg chg="add mod">
          <ac:chgData name="中田 雄大" userId="62f770ad0d6c1cad" providerId="LiveId" clId="{E6A93A17-C42B-4084-8F06-66D07ED1980F}" dt="2021-02-04T05:18:00.405" v="12509" actId="1076"/>
          <ac:picMkLst>
            <pc:docMk/>
            <pc:sldMk cId="2822005347" sldId="411"/>
            <ac:picMk id="108" creationId="{72A0FB4A-0770-42B8-B0B9-D1BAE863EEEB}"/>
          </ac:picMkLst>
        </pc:picChg>
        <pc:picChg chg="add mod">
          <ac:chgData name="中田 雄大" userId="62f770ad0d6c1cad" providerId="LiveId" clId="{E6A93A17-C42B-4084-8F06-66D07ED1980F}" dt="2021-02-04T05:18:00.405" v="12509" actId="1076"/>
          <ac:picMkLst>
            <pc:docMk/>
            <pc:sldMk cId="2822005347" sldId="411"/>
            <ac:picMk id="111" creationId="{01E9FAEE-9701-4813-ADCD-44061CDF335C}"/>
          </ac:picMkLst>
        </pc:picChg>
        <pc:picChg chg="add mod">
          <ac:chgData name="中田 雄大" userId="62f770ad0d6c1cad" providerId="LiveId" clId="{E6A93A17-C42B-4084-8F06-66D07ED1980F}" dt="2021-02-04T05:18:00.405" v="12509" actId="1076"/>
          <ac:picMkLst>
            <pc:docMk/>
            <pc:sldMk cId="2822005347" sldId="411"/>
            <ac:picMk id="118" creationId="{283BC716-9C80-4F1E-8F33-BF97A22C3AFF}"/>
          </ac:picMkLst>
        </pc:picChg>
        <pc:picChg chg="add mod">
          <ac:chgData name="中田 雄大" userId="62f770ad0d6c1cad" providerId="LiveId" clId="{E6A93A17-C42B-4084-8F06-66D07ED1980F}" dt="2021-02-04T05:18:00.405" v="12509" actId="1076"/>
          <ac:picMkLst>
            <pc:docMk/>
            <pc:sldMk cId="2822005347" sldId="411"/>
            <ac:picMk id="119" creationId="{486FF47B-7990-4103-AF78-37EDBF60DE9D}"/>
          </ac:picMkLst>
        </pc:picChg>
        <pc:picChg chg="add mod">
          <ac:chgData name="中田 雄大" userId="62f770ad0d6c1cad" providerId="LiveId" clId="{E6A93A17-C42B-4084-8F06-66D07ED1980F}" dt="2021-02-04T05:18:00.405" v="12509" actId="1076"/>
          <ac:picMkLst>
            <pc:docMk/>
            <pc:sldMk cId="2822005347" sldId="411"/>
            <ac:picMk id="120" creationId="{D7A83E0E-0BA0-43AA-97CE-691383CA7C39}"/>
          </ac:picMkLst>
        </pc:picChg>
        <pc:picChg chg="add mod">
          <ac:chgData name="中田 雄大" userId="62f770ad0d6c1cad" providerId="LiveId" clId="{E6A93A17-C42B-4084-8F06-66D07ED1980F}" dt="2021-02-04T05:18:00.405" v="12509" actId="1076"/>
          <ac:picMkLst>
            <pc:docMk/>
            <pc:sldMk cId="2822005347" sldId="411"/>
            <ac:picMk id="121" creationId="{16BC7155-EA90-4763-8C27-5D6183805502}"/>
          </ac:picMkLst>
        </pc:picChg>
        <pc:picChg chg="add mod">
          <ac:chgData name="中田 雄大" userId="62f770ad0d6c1cad" providerId="LiveId" clId="{E6A93A17-C42B-4084-8F06-66D07ED1980F}" dt="2021-02-04T05:18:00.405" v="12509" actId="1076"/>
          <ac:picMkLst>
            <pc:docMk/>
            <pc:sldMk cId="2822005347" sldId="411"/>
            <ac:picMk id="122" creationId="{375F86E1-1B21-453C-BF8D-5F177DB48D42}"/>
          </ac:picMkLst>
        </pc:picChg>
        <pc:picChg chg="add mod">
          <ac:chgData name="中田 雄大" userId="62f770ad0d6c1cad" providerId="LiveId" clId="{E6A93A17-C42B-4084-8F06-66D07ED1980F}" dt="2021-02-04T05:18:00.405" v="12509" actId="1076"/>
          <ac:picMkLst>
            <pc:docMk/>
            <pc:sldMk cId="2822005347" sldId="411"/>
            <ac:picMk id="123" creationId="{7B5FA14A-3F29-4345-8511-B2CB227A5CC5}"/>
          </ac:picMkLst>
        </pc:picChg>
        <pc:picChg chg="add mod">
          <ac:chgData name="中田 雄大" userId="62f770ad0d6c1cad" providerId="LiveId" clId="{E6A93A17-C42B-4084-8F06-66D07ED1980F}" dt="2021-02-04T05:18:00.405" v="12509" actId="1076"/>
          <ac:picMkLst>
            <pc:docMk/>
            <pc:sldMk cId="2822005347" sldId="411"/>
            <ac:picMk id="124" creationId="{F1BD47FE-4A28-46A7-B65F-AD096CC3643C}"/>
          </ac:picMkLst>
        </pc:picChg>
        <pc:picChg chg="add mod">
          <ac:chgData name="中田 雄大" userId="62f770ad0d6c1cad" providerId="LiveId" clId="{E6A93A17-C42B-4084-8F06-66D07ED1980F}" dt="2021-02-04T05:18:00.405" v="12509" actId="1076"/>
          <ac:picMkLst>
            <pc:docMk/>
            <pc:sldMk cId="2822005347" sldId="411"/>
            <ac:picMk id="127" creationId="{FF593E36-ED8B-4C02-8D7A-68F84C601A26}"/>
          </ac:picMkLst>
        </pc:picChg>
        <pc:picChg chg="add mod">
          <ac:chgData name="中田 雄大" userId="62f770ad0d6c1cad" providerId="LiveId" clId="{E6A93A17-C42B-4084-8F06-66D07ED1980F}" dt="2021-02-04T05:18:00.405" v="12509" actId="1076"/>
          <ac:picMkLst>
            <pc:docMk/>
            <pc:sldMk cId="2822005347" sldId="411"/>
            <ac:picMk id="129" creationId="{2C50F29F-E86F-496F-A8BC-EB3433B63AD4}"/>
          </ac:picMkLst>
        </pc:picChg>
        <pc:picChg chg="add mod">
          <ac:chgData name="中田 雄大" userId="62f770ad0d6c1cad" providerId="LiveId" clId="{E6A93A17-C42B-4084-8F06-66D07ED1980F}" dt="2021-02-04T05:18:00.405" v="12509" actId="1076"/>
          <ac:picMkLst>
            <pc:docMk/>
            <pc:sldMk cId="2822005347" sldId="411"/>
            <ac:picMk id="131" creationId="{9262CF34-91B3-453A-8CD5-9A26D42950A5}"/>
          </ac:picMkLst>
        </pc:picChg>
        <pc:picChg chg="add del mod">
          <ac:chgData name="中田 雄大" userId="62f770ad0d6c1cad" providerId="LiveId" clId="{E6A93A17-C42B-4084-8F06-66D07ED1980F}" dt="2021-02-04T05:23:07.316" v="12588" actId="478"/>
          <ac:picMkLst>
            <pc:docMk/>
            <pc:sldMk cId="2822005347" sldId="411"/>
            <ac:picMk id="133" creationId="{6E7949FD-2701-4E2D-ABA5-E796732FBEAC}"/>
          </ac:picMkLst>
        </pc:picChg>
        <pc:picChg chg="add del mod">
          <ac:chgData name="中田 雄大" userId="62f770ad0d6c1cad" providerId="LiveId" clId="{E6A93A17-C42B-4084-8F06-66D07ED1980F}" dt="2021-02-04T05:25:36.585" v="12708" actId="478"/>
          <ac:picMkLst>
            <pc:docMk/>
            <pc:sldMk cId="2822005347" sldId="411"/>
            <ac:picMk id="134" creationId="{7958F5AB-A623-48B2-8168-1B6FF0FFDBD6}"/>
          </ac:picMkLst>
        </pc:picChg>
      </pc:sldChg>
      <pc:sldChg chg="addSp delSp modSp add mod delAnim">
        <pc:chgData name="中田 雄大" userId="62f770ad0d6c1cad" providerId="LiveId" clId="{E6A93A17-C42B-4084-8F06-66D07ED1980F}" dt="2021-02-10T05:44:10.307" v="22352" actId="1035"/>
        <pc:sldMkLst>
          <pc:docMk/>
          <pc:sldMk cId="3842559502" sldId="412"/>
        </pc:sldMkLst>
        <pc:spChg chg="add mod">
          <ac:chgData name="中田 雄大" userId="62f770ad0d6c1cad" providerId="LiveId" clId="{E6A93A17-C42B-4084-8F06-66D07ED1980F}" dt="2021-02-10T05:44:10.307" v="22352" actId="1035"/>
          <ac:spMkLst>
            <pc:docMk/>
            <pc:sldMk cId="3842559502" sldId="412"/>
            <ac:spMk id="3" creationId="{7187D286-FC58-415D-A6BE-D63AB3289ADE}"/>
          </ac:spMkLst>
        </pc:spChg>
        <pc:spChg chg="del">
          <ac:chgData name="中田 雄大" userId="62f770ad0d6c1cad" providerId="LiveId" clId="{E6A93A17-C42B-4084-8F06-66D07ED1980F}" dt="2021-02-10T05:39:37.557" v="22271" actId="478"/>
          <ac:spMkLst>
            <pc:docMk/>
            <pc:sldMk cId="3842559502" sldId="412"/>
            <ac:spMk id="8" creationId="{92629679-5506-CE42-8959-6C9A36194B7F}"/>
          </ac:spMkLst>
        </pc:spChg>
        <pc:spChg chg="del">
          <ac:chgData name="中田 雄大" userId="62f770ad0d6c1cad" providerId="LiveId" clId="{E6A93A17-C42B-4084-8F06-66D07ED1980F}" dt="2021-02-10T05:39:37.557" v="22271" actId="478"/>
          <ac:spMkLst>
            <pc:docMk/>
            <pc:sldMk cId="3842559502" sldId="412"/>
            <ac:spMk id="13" creationId="{FDDF8B69-5884-3547-90CD-1072847B518F}"/>
          </ac:spMkLst>
        </pc:spChg>
        <pc:spChg chg="del">
          <ac:chgData name="中田 雄大" userId="62f770ad0d6c1cad" providerId="LiveId" clId="{E6A93A17-C42B-4084-8F06-66D07ED1980F}" dt="2021-02-10T05:39:37.557" v="22271" actId="478"/>
          <ac:spMkLst>
            <pc:docMk/>
            <pc:sldMk cId="3842559502" sldId="412"/>
            <ac:spMk id="14" creationId="{53F63A56-385D-8149-B016-C30580AF1551}"/>
          </ac:spMkLst>
        </pc:spChg>
        <pc:spChg chg="del">
          <ac:chgData name="中田 雄大" userId="62f770ad0d6c1cad" providerId="LiveId" clId="{E6A93A17-C42B-4084-8F06-66D07ED1980F}" dt="2021-02-10T05:39:37.557" v="22271" actId="478"/>
          <ac:spMkLst>
            <pc:docMk/>
            <pc:sldMk cId="3842559502" sldId="412"/>
            <ac:spMk id="16" creationId="{2681CBF4-4D90-8A47-8F59-D9ED4C8072F0}"/>
          </ac:spMkLst>
        </pc:spChg>
        <pc:spChg chg="del">
          <ac:chgData name="中田 雄大" userId="62f770ad0d6c1cad" providerId="LiveId" clId="{E6A93A17-C42B-4084-8F06-66D07ED1980F}" dt="2021-02-10T05:39:37.557" v="22271" actId="478"/>
          <ac:spMkLst>
            <pc:docMk/>
            <pc:sldMk cId="3842559502" sldId="412"/>
            <ac:spMk id="17" creationId="{026A1431-03E8-3041-BFE8-D5BBDF0F0D4B}"/>
          </ac:spMkLst>
        </pc:spChg>
        <pc:spChg chg="del">
          <ac:chgData name="中田 雄大" userId="62f770ad0d6c1cad" providerId="LiveId" clId="{E6A93A17-C42B-4084-8F06-66D07ED1980F}" dt="2021-02-10T05:39:37.557" v="22271" actId="478"/>
          <ac:spMkLst>
            <pc:docMk/>
            <pc:sldMk cId="3842559502" sldId="412"/>
            <ac:spMk id="18" creationId="{875C3FFA-2F4F-C34F-8F27-566B97FE8FCA}"/>
          </ac:spMkLst>
        </pc:spChg>
        <pc:spChg chg="del">
          <ac:chgData name="中田 雄大" userId="62f770ad0d6c1cad" providerId="LiveId" clId="{E6A93A17-C42B-4084-8F06-66D07ED1980F}" dt="2021-02-10T05:39:37.557" v="22271" actId="478"/>
          <ac:spMkLst>
            <pc:docMk/>
            <pc:sldMk cId="3842559502" sldId="412"/>
            <ac:spMk id="19" creationId="{CF03B471-9DDA-6145-B185-01D50DE7CF9C}"/>
          </ac:spMkLst>
        </pc:spChg>
        <pc:spChg chg="del">
          <ac:chgData name="中田 雄大" userId="62f770ad0d6c1cad" providerId="LiveId" clId="{E6A93A17-C42B-4084-8F06-66D07ED1980F}" dt="2021-02-10T05:39:37.557" v="22271" actId="478"/>
          <ac:spMkLst>
            <pc:docMk/>
            <pc:sldMk cId="3842559502" sldId="412"/>
            <ac:spMk id="20" creationId="{2BFF25CE-29A2-D84B-A098-26FA1DF5FD43}"/>
          </ac:spMkLst>
        </pc:spChg>
        <pc:spChg chg="del">
          <ac:chgData name="中田 雄大" userId="62f770ad0d6c1cad" providerId="LiveId" clId="{E6A93A17-C42B-4084-8F06-66D07ED1980F}" dt="2021-02-10T05:39:37.557" v="22271" actId="478"/>
          <ac:spMkLst>
            <pc:docMk/>
            <pc:sldMk cId="3842559502" sldId="412"/>
            <ac:spMk id="21" creationId="{3D55CB87-D27B-DF4C-80E5-5186CE7FC1BE}"/>
          </ac:spMkLst>
        </pc:spChg>
        <pc:spChg chg="del">
          <ac:chgData name="中田 雄大" userId="62f770ad0d6c1cad" providerId="LiveId" clId="{E6A93A17-C42B-4084-8F06-66D07ED1980F}" dt="2021-02-10T05:39:37.557" v="22271" actId="478"/>
          <ac:spMkLst>
            <pc:docMk/>
            <pc:sldMk cId="3842559502" sldId="412"/>
            <ac:spMk id="22" creationId="{63C99D01-F4A2-E34E-95A7-71C86ACD537C}"/>
          </ac:spMkLst>
        </pc:spChg>
        <pc:spChg chg="add mod">
          <ac:chgData name="中田 雄大" userId="62f770ad0d6c1cad" providerId="LiveId" clId="{E6A93A17-C42B-4084-8F06-66D07ED1980F}" dt="2021-02-10T05:44:00.216" v="22348" actId="20577"/>
          <ac:spMkLst>
            <pc:docMk/>
            <pc:sldMk cId="3842559502" sldId="412"/>
            <ac:spMk id="24" creationId="{C6415C69-33DA-49A1-A880-7EFE81115A2E}"/>
          </ac:spMkLst>
        </pc:spChg>
        <pc:spChg chg="del">
          <ac:chgData name="中田 雄大" userId="62f770ad0d6c1cad" providerId="LiveId" clId="{E6A93A17-C42B-4084-8F06-66D07ED1980F}" dt="2021-02-10T05:39:37.557" v="22271" actId="478"/>
          <ac:spMkLst>
            <pc:docMk/>
            <pc:sldMk cId="3842559502" sldId="412"/>
            <ac:spMk id="25" creationId="{B950AC04-57F6-BC48-A642-2FDD1AFA52AA}"/>
          </ac:spMkLst>
        </pc:spChg>
        <pc:picChg chg="del">
          <ac:chgData name="中田 雄大" userId="62f770ad0d6c1cad" providerId="LiveId" clId="{E6A93A17-C42B-4084-8F06-66D07ED1980F}" dt="2021-02-10T05:39:37.557" v="22271" actId="478"/>
          <ac:picMkLst>
            <pc:docMk/>
            <pc:sldMk cId="3842559502" sldId="412"/>
            <ac:picMk id="6" creationId="{613D99AC-C058-C54D-BD7F-6ADD2AB27919}"/>
          </ac:picMkLst>
        </pc:picChg>
        <pc:picChg chg="del">
          <ac:chgData name="中田 雄大" userId="62f770ad0d6c1cad" providerId="LiveId" clId="{E6A93A17-C42B-4084-8F06-66D07ED1980F}" dt="2021-02-10T05:39:37.557" v="22271" actId="478"/>
          <ac:picMkLst>
            <pc:docMk/>
            <pc:sldMk cId="3842559502" sldId="412"/>
            <ac:picMk id="9" creationId="{84A2FDB2-193C-4B47-B70A-89ECFA4E65E9}"/>
          </ac:picMkLst>
        </pc:picChg>
        <pc:picChg chg="del">
          <ac:chgData name="中田 雄大" userId="62f770ad0d6c1cad" providerId="LiveId" clId="{E6A93A17-C42B-4084-8F06-66D07ED1980F}" dt="2021-02-10T05:39:37.557" v="22271" actId="478"/>
          <ac:picMkLst>
            <pc:docMk/>
            <pc:sldMk cId="3842559502" sldId="412"/>
            <ac:picMk id="11" creationId="{198DA326-C673-9548-8FE0-43440C6F7359}"/>
          </ac:picMkLst>
        </pc:picChg>
        <pc:picChg chg="add mod">
          <ac:chgData name="中田 雄大" userId="62f770ad0d6c1cad" providerId="LiveId" clId="{E6A93A17-C42B-4084-8F06-66D07ED1980F}" dt="2021-02-10T05:39:45.374" v="22273" actId="1076"/>
          <ac:picMkLst>
            <pc:docMk/>
            <pc:sldMk cId="3842559502" sldId="412"/>
            <ac:picMk id="23" creationId="{6B199537-2F3D-4409-ADAC-1D99E106BF4C}"/>
          </ac:picMkLst>
        </pc:picChg>
      </pc:sldChg>
      <pc:sldChg chg="delSp modSp add mod">
        <pc:chgData name="中田 雄大" userId="62f770ad0d6c1cad" providerId="LiveId" clId="{E6A93A17-C42B-4084-8F06-66D07ED1980F}" dt="2021-02-10T08:02:09.468" v="22396" actId="1038"/>
        <pc:sldMkLst>
          <pc:docMk/>
          <pc:sldMk cId="2117804249" sldId="413"/>
        </pc:sldMkLst>
        <pc:spChg chg="del">
          <ac:chgData name="中田 雄大" userId="62f770ad0d6c1cad" providerId="LiveId" clId="{E6A93A17-C42B-4084-8F06-66D07ED1980F}" dt="2021-02-10T08:00:56.447" v="22375" actId="478"/>
          <ac:spMkLst>
            <pc:docMk/>
            <pc:sldMk cId="2117804249" sldId="413"/>
            <ac:spMk id="31" creationId="{4F5FF7FD-6971-4C22-92D0-4F9BCC74ABA1}"/>
          </ac:spMkLst>
        </pc:spChg>
        <pc:spChg chg="del">
          <ac:chgData name="中田 雄大" userId="62f770ad0d6c1cad" providerId="LiveId" clId="{E6A93A17-C42B-4084-8F06-66D07ED1980F}" dt="2021-02-10T08:02:00.071" v="22392" actId="478"/>
          <ac:spMkLst>
            <pc:docMk/>
            <pc:sldMk cId="2117804249" sldId="413"/>
            <ac:spMk id="34" creationId="{F2B7A604-37B0-4146-BA21-48ABB1021E5A}"/>
          </ac:spMkLst>
        </pc:spChg>
        <pc:spChg chg="del">
          <ac:chgData name="中田 雄大" userId="62f770ad0d6c1cad" providerId="LiveId" clId="{E6A93A17-C42B-4084-8F06-66D07ED1980F}" dt="2021-02-10T08:01:40.286" v="22384" actId="478"/>
          <ac:spMkLst>
            <pc:docMk/>
            <pc:sldMk cId="2117804249" sldId="413"/>
            <ac:spMk id="35" creationId="{E327C4B9-FE2A-4C09-ACC0-9EAEA5364468}"/>
          </ac:spMkLst>
        </pc:spChg>
        <pc:spChg chg="del">
          <ac:chgData name="中田 雄大" userId="62f770ad0d6c1cad" providerId="LiveId" clId="{E6A93A17-C42B-4084-8F06-66D07ED1980F}" dt="2021-02-10T08:01:10.333" v="22376" actId="478"/>
          <ac:spMkLst>
            <pc:docMk/>
            <pc:sldMk cId="2117804249" sldId="413"/>
            <ac:spMk id="36" creationId="{80F41F41-0539-4EF2-B80F-65EE0A5F0185}"/>
          </ac:spMkLst>
        </pc:spChg>
        <pc:spChg chg="del">
          <ac:chgData name="中田 雄大" userId="62f770ad0d6c1cad" providerId="LiveId" clId="{E6A93A17-C42B-4084-8F06-66D07ED1980F}" dt="2021-02-10T07:54:00.524" v="22362" actId="478"/>
          <ac:spMkLst>
            <pc:docMk/>
            <pc:sldMk cId="2117804249" sldId="413"/>
            <ac:spMk id="52" creationId="{41E763B0-5FDD-47D0-B076-B59E99F2A723}"/>
          </ac:spMkLst>
        </pc:spChg>
        <pc:picChg chg="mod">
          <ac:chgData name="中田 雄大" userId="62f770ad0d6c1cad" providerId="LiveId" clId="{E6A93A17-C42B-4084-8F06-66D07ED1980F}" dt="2021-02-10T08:01:52.823" v="22390" actId="1037"/>
          <ac:picMkLst>
            <pc:docMk/>
            <pc:sldMk cId="2117804249" sldId="413"/>
            <ac:picMk id="23" creationId="{86A73BDA-748E-4F64-ACFE-93EC030B9FED}"/>
          </ac:picMkLst>
        </pc:picChg>
        <pc:picChg chg="mod">
          <ac:chgData name="中田 雄大" userId="62f770ad0d6c1cad" providerId="LiveId" clId="{E6A93A17-C42B-4084-8F06-66D07ED1980F}" dt="2021-02-10T08:01:55.488" v="22391" actId="1037"/>
          <ac:picMkLst>
            <pc:docMk/>
            <pc:sldMk cId="2117804249" sldId="413"/>
            <ac:picMk id="26" creationId="{A5527CA2-0EF8-41AF-9B7C-F833995C4C74}"/>
          </ac:picMkLst>
        </pc:picChg>
        <pc:picChg chg="mod">
          <ac:chgData name="中田 雄大" userId="62f770ad0d6c1cad" providerId="LiveId" clId="{E6A93A17-C42B-4084-8F06-66D07ED1980F}" dt="2021-02-10T08:01:50.631" v="22388" actId="1037"/>
          <ac:picMkLst>
            <pc:docMk/>
            <pc:sldMk cId="2117804249" sldId="413"/>
            <ac:picMk id="28" creationId="{FA02CA1C-31A5-496A-BC89-7D941CDA20EA}"/>
          </ac:picMkLst>
        </pc:picChg>
        <pc:picChg chg="mod">
          <ac:chgData name="中田 雄大" userId="62f770ad0d6c1cad" providerId="LiveId" clId="{E6A93A17-C42B-4084-8F06-66D07ED1980F}" dt="2021-02-10T08:02:09.468" v="22396" actId="1038"/>
          <ac:picMkLst>
            <pc:docMk/>
            <pc:sldMk cId="2117804249" sldId="413"/>
            <ac:picMk id="30" creationId="{434FD840-B9B0-4233-BDD4-D7B0D6851DA6}"/>
          </ac:picMkLst>
        </pc:picChg>
      </pc:sldChg>
      <pc:sldChg chg="addSp delSp modSp add mod">
        <pc:chgData name="中田 雄大" userId="62f770ad0d6c1cad" providerId="LiveId" clId="{E6A93A17-C42B-4084-8F06-66D07ED1980F}" dt="2021-02-10T08:24:26.750" v="22436" actId="1076"/>
        <pc:sldMkLst>
          <pc:docMk/>
          <pc:sldMk cId="2462481055" sldId="414"/>
        </pc:sldMkLst>
        <pc:spChg chg="mod">
          <ac:chgData name="中田 雄大" userId="62f770ad0d6c1cad" providerId="LiveId" clId="{E6A93A17-C42B-4084-8F06-66D07ED1980F}" dt="2021-02-10T08:23:42.697" v="22419" actId="20577"/>
          <ac:spMkLst>
            <pc:docMk/>
            <pc:sldMk cId="2462481055" sldId="414"/>
            <ac:spMk id="2" creationId="{00000000-0000-0000-0000-000000000000}"/>
          </ac:spMkLst>
        </pc:spChg>
        <pc:spChg chg="del">
          <ac:chgData name="中田 雄大" userId="62f770ad0d6c1cad" providerId="LiveId" clId="{E6A93A17-C42B-4084-8F06-66D07ED1980F}" dt="2021-02-10T08:24:00.655" v="22430" actId="478"/>
          <ac:spMkLst>
            <pc:docMk/>
            <pc:sldMk cId="2462481055" sldId="414"/>
            <ac:spMk id="47" creationId="{5E45AF8F-4F83-4182-BD49-57A8003BD977}"/>
          </ac:spMkLst>
        </pc:spChg>
        <pc:spChg chg="del">
          <ac:chgData name="中田 雄大" userId="62f770ad0d6c1cad" providerId="LiveId" clId="{E6A93A17-C42B-4084-8F06-66D07ED1980F}" dt="2021-02-10T08:24:00.655" v="22430" actId="478"/>
          <ac:spMkLst>
            <pc:docMk/>
            <pc:sldMk cId="2462481055" sldId="414"/>
            <ac:spMk id="48" creationId="{E495266B-C9DF-4F76-AF05-E1AB5495AC84}"/>
          </ac:spMkLst>
        </pc:spChg>
        <pc:picChg chg="add mod">
          <ac:chgData name="中田 雄大" userId="62f770ad0d6c1cad" providerId="LiveId" clId="{E6A93A17-C42B-4084-8F06-66D07ED1980F}" dt="2021-02-10T08:24:13.070" v="22435" actId="1076"/>
          <ac:picMkLst>
            <pc:docMk/>
            <pc:sldMk cId="2462481055" sldId="414"/>
            <ac:picMk id="5" creationId="{E7B980A4-4ADC-4764-B077-D85CCA726CDD}"/>
          </ac:picMkLst>
        </pc:picChg>
        <pc:picChg chg="add mod">
          <ac:chgData name="中田 雄大" userId="62f770ad0d6c1cad" providerId="LiveId" clId="{E6A93A17-C42B-4084-8F06-66D07ED1980F}" dt="2021-02-10T08:24:26.750" v="22436" actId="1076"/>
          <ac:picMkLst>
            <pc:docMk/>
            <pc:sldMk cId="2462481055" sldId="414"/>
            <ac:picMk id="7" creationId="{1E7B14E9-93C7-42A8-9FD4-9DA6C81693F5}"/>
          </ac:picMkLst>
        </pc:picChg>
        <pc:picChg chg="del">
          <ac:chgData name="中田 雄大" userId="62f770ad0d6c1cad" providerId="LiveId" clId="{E6A93A17-C42B-4084-8F06-66D07ED1980F}" dt="2021-02-10T08:23:52.200" v="22424" actId="478"/>
          <ac:picMkLst>
            <pc:docMk/>
            <pc:sldMk cId="2462481055" sldId="414"/>
            <ac:picMk id="15" creationId="{2BBFFA99-4343-4D3A-A546-F5DE67E3D6F4}"/>
          </ac:picMkLst>
        </pc:picChg>
        <pc:picChg chg="del">
          <ac:chgData name="中田 雄大" userId="62f770ad0d6c1cad" providerId="LiveId" clId="{E6A93A17-C42B-4084-8F06-66D07ED1980F}" dt="2021-02-10T08:23:58.302" v="22428" actId="478"/>
          <ac:picMkLst>
            <pc:docMk/>
            <pc:sldMk cId="2462481055" sldId="414"/>
            <ac:picMk id="17" creationId="{2DF7272F-DA55-49AF-AF64-A47C4A7AB9DF}"/>
          </ac:picMkLst>
        </pc:picChg>
        <pc:picChg chg="del">
          <ac:chgData name="中田 雄大" userId="62f770ad0d6c1cad" providerId="LiveId" clId="{E6A93A17-C42B-4084-8F06-66D07ED1980F}" dt="2021-02-10T08:23:55.581" v="22426" actId="478"/>
          <ac:picMkLst>
            <pc:docMk/>
            <pc:sldMk cId="2462481055" sldId="414"/>
            <ac:picMk id="23" creationId="{86A73BDA-748E-4F64-ACFE-93EC030B9FED}"/>
          </ac:picMkLst>
        </pc:picChg>
        <pc:picChg chg="del">
          <ac:chgData name="中田 雄大" userId="62f770ad0d6c1cad" providerId="LiveId" clId="{E6A93A17-C42B-4084-8F06-66D07ED1980F}" dt="2021-02-10T08:23:59.180" v="22429" actId="478"/>
          <ac:picMkLst>
            <pc:docMk/>
            <pc:sldMk cId="2462481055" sldId="414"/>
            <ac:picMk id="26" creationId="{A5527CA2-0EF8-41AF-9B7C-F833995C4C74}"/>
          </ac:picMkLst>
        </pc:picChg>
      </pc:sldChg>
      <pc:sldChg chg="addSp delSp modSp add mod">
        <pc:chgData name="中田 雄大" userId="62f770ad0d6c1cad" providerId="LiveId" clId="{E6A93A17-C42B-4084-8F06-66D07ED1980F}" dt="2021-02-10T09:05:25.405" v="22452" actId="167"/>
        <pc:sldMkLst>
          <pc:docMk/>
          <pc:sldMk cId="4238751184" sldId="415"/>
        </pc:sldMkLst>
        <pc:spChg chg="mod">
          <ac:chgData name="中田 雄大" userId="62f770ad0d6c1cad" providerId="LiveId" clId="{E6A93A17-C42B-4084-8F06-66D07ED1980F}" dt="2021-02-10T09:04:52.647" v="22447" actId="1076"/>
          <ac:spMkLst>
            <pc:docMk/>
            <pc:sldMk cId="4238751184" sldId="415"/>
            <ac:spMk id="3" creationId="{7187D286-FC58-415D-A6BE-D63AB3289ADE}"/>
          </ac:spMkLst>
        </pc:spChg>
        <pc:spChg chg="mod">
          <ac:chgData name="中田 雄大" userId="62f770ad0d6c1cad" providerId="LiveId" clId="{E6A93A17-C42B-4084-8F06-66D07ED1980F}" dt="2021-02-10T09:04:47.086" v="22446" actId="1076"/>
          <ac:spMkLst>
            <pc:docMk/>
            <pc:sldMk cId="4238751184" sldId="415"/>
            <ac:spMk id="24" creationId="{C6415C69-33DA-49A1-A880-7EFE81115A2E}"/>
          </ac:spMkLst>
        </pc:spChg>
        <pc:picChg chg="add del mod ord">
          <ac:chgData name="中田 雄大" userId="62f770ad0d6c1cad" providerId="LiveId" clId="{E6A93A17-C42B-4084-8F06-66D07ED1980F}" dt="2021-02-10T09:05:17.968" v="22448" actId="478"/>
          <ac:picMkLst>
            <pc:docMk/>
            <pc:sldMk cId="4238751184" sldId="415"/>
            <ac:picMk id="6" creationId="{259958DD-0E45-49F6-AC45-601DAECA10DB}"/>
          </ac:picMkLst>
        </pc:picChg>
        <pc:picChg chg="add mod ord">
          <ac:chgData name="中田 雄大" userId="62f770ad0d6c1cad" providerId="LiveId" clId="{E6A93A17-C42B-4084-8F06-66D07ED1980F}" dt="2021-02-10T09:05:25.405" v="22452" actId="167"/>
          <ac:picMkLst>
            <pc:docMk/>
            <pc:sldMk cId="4238751184" sldId="415"/>
            <ac:picMk id="8" creationId="{1491C3D3-12E3-4988-A613-42684B19D99B}"/>
          </ac:picMkLst>
        </pc:picChg>
        <pc:picChg chg="del">
          <ac:chgData name="中田 雄大" userId="62f770ad0d6c1cad" providerId="LiveId" clId="{E6A93A17-C42B-4084-8F06-66D07ED1980F}" dt="2021-02-10T09:04:17.864" v="22439" actId="478"/>
          <ac:picMkLst>
            <pc:docMk/>
            <pc:sldMk cId="4238751184" sldId="415"/>
            <ac:picMk id="23" creationId="{6B199537-2F3D-4409-ADAC-1D99E106BF4C}"/>
          </ac:picMkLst>
        </pc:picChg>
      </pc:sldChg>
      <pc:sldChg chg="add">
        <pc:chgData name="中田 雄大" userId="62f770ad0d6c1cad" providerId="LiveId" clId="{E6A93A17-C42B-4084-8F06-66D07ED1980F}" dt="2021-02-10T09:04:15.493" v="22438"/>
        <pc:sldMkLst>
          <pc:docMk/>
          <pc:sldMk cId="2654239912" sldId="416"/>
        </pc:sldMkLst>
      </pc:sldChg>
    </pc:docChg>
  </pc:docChgLst>
  <pc:docChgLst>
    <pc:chgData name="中田 雄大" userId="62f770ad0d6c1cad" providerId="LiveId" clId="{059E75A6-A867-9D46-B527-8B5A1281C524}"/>
    <pc:docChg chg="custSel modSld sldOrd">
      <pc:chgData name="中田 雄大" userId="62f770ad0d6c1cad" providerId="LiveId" clId="{059E75A6-A867-9D46-B527-8B5A1281C524}" dt="2021-02-03T09:46:23.680" v="284" actId="20577"/>
      <pc:docMkLst>
        <pc:docMk/>
      </pc:docMkLst>
      <pc:sldChg chg="modNotesTx">
        <pc:chgData name="中田 雄大" userId="62f770ad0d6c1cad" providerId="LiveId" clId="{059E75A6-A867-9D46-B527-8B5A1281C524}" dt="2021-02-03T09:46:23.680" v="284" actId="20577"/>
        <pc:sldMkLst>
          <pc:docMk/>
          <pc:sldMk cId="0" sldId="324"/>
        </pc:sldMkLst>
      </pc:sldChg>
      <pc:sldChg chg="addSp modSp mod">
        <pc:chgData name="中田 雄大" userId="62f770ad0d6c1cad" providerId="LiveId" clId="{059E75A6-A867-9D46-B527-8B5A1281C524}" dt="2021-02-03T09:36:25.291" v="283" actId="1076"/>
        <pc:sldMkLst>
          <pc:docMk/>
          <pc:sldMk cId="2050723830" sldId="392"/>
        </pc:sldMkLst>
        <pc:spChg chg="add mod">
          <ac:chgData name="中田 雄大" userId="62f770ad0d6c1cad" providerId="LiveId" clId="{059E75A6-A867-9D46-B527-8B5A1281C524}" dt="2021-02-03T09:36:18.418" v="282" actId="20577"/>
          <ac:spMkLst>
            <pc:docMk/>
            <pc:sldMk cId="2050723830" sldId="392"/>
            <ac:spMk id="14" creationId="{AB6CD5B5-490C-F643-BEE6-2B3D485CD984}"/>
          </ac:spMkLst>
        </pc:spChg>
        <pc:spChg chg="mod">
          <ac:chgData name="中田 雄大" userId="62f770ad0d6c1cad" providerId="LiveId" clId="{059E75A6-A867-9D46-B527-8B5A1281C524}" dt="2021-02-03T09:35:50.622" v="238" actId="1076"/>
          <ac:spMkLst>
            <pc:docMk/>
            <pc:sldMk cId="2050723830" sldId="392"/>
            <ac:spMk id="17" creationId="{AA5025D9-3C4E-4E4B-BCC3-52523D999342}"/>
          </ac:spMkLst>
        </pc:spChg>
        <pc:spChg chg="mod">
          <ac:chgData name="中田 雄大" userId="62f770ad0d6c1cad" providerId="LiveId" clId="{059E75A6-A867-9D46-B527-8B5A1281C524}" dt="2021-02-03T09:36:25.291" v="283" actId="1076"/>
          <ac:spMkLst>
            <pc:docMk/>
            <pc:sldMk cId="2050723830" sldId="392"/>
            <ac:spMk id="47" creationId="{77B5B205-7BF1-4243-B0E1-03BC4949AED9}"/>
          </ac:spMkLst>
        </pc:spChg>
        <pc:spChg chg="mod">
          <ac:chgData name="中田 雄大" userId="62f770ad0d6c1cad" providerId="LiveId" clId="{059E75A6-A867-9D46-B527-8B5A1281C524}" dt="2021-02-03T09:36:25.291" v="283" actId="1076"/>
          <ac:spMkLst>
            <pc:docMk/>
            <pc:sldMk cId="2050723830" sldId="392"/>
            <ac:spMk id="48" creationId="{CF83C960-8F8D-C94F-AFEB-A9F9DF0ED7AE}"/>
          </ac:spMkLst>
        </pc:spChg>
        <pc:picChg chg="mod">
          <ac:chgData name="中田 雄大" userId="62f770ad0d6c1cad" providerId="LiveId" clId="{059E75A6-A867-9D46-B527-8B5A1281C524}" dt="2021-02-03T09:36:25.291" v="283" actId="1076"/>
          <ac:picMkLst>
            <pc:docMk/>
            <pc:sldMk cId="2050723830" sldId="392"/>
            <ac:picMk id="5" creationId="{4CD4CA52-2717-D043-A51D-4AFD56576F2C}"/>
          </ac:picMkLst>
        </pc:picChg>
      </pc:sldChg>
      <pc:sldChg chg="delSp modSp mod delAnim">
        <pc:chgData name="中田 雄大" userId="62f770ad0d6c1cad" providerId="LiveId" clId="{059E75A6-A867-9D46-B527-8B5A1281C524}" dt="2021-02-03T09:25:02.884" v="135" actId="1076"/>
        <pc:sldMkLst>
          <pc:docMk/>
          <pc:sldMk cId="2642361543" sldId="397"/>
        </pc:sldMkLst>
        <pc:spChg chg="mod">
          <ac:chgData name="中田 雄大" userId="62f770ad0d6c1cad" providerId="LiveId" clId="{059E75A6-A867-9D46-B527-8B5A1281C524}" dt="2021-02-03T09:25:02.884" v="135" actId="1076"/>
          <ac:spMkLst>
            <pc:docMk/>
            <pc:sldMk cId="2642361543" sldId="397"/>
            <ac:spMk id="16" creationId="{E2435595-8C76-F14C-8F60-1F92054ED562}"/>
          </ac:spMkLst>
        </pc:spChg>
        <pc:spChg chg="mod">
          <ac:chgData name="中田 雄大" userId="62f770ad0d6c1cad" providerId="LiveId" clId="{059E75A6-A867-9D46-B527-8B5A1281C524}" dt="2021-02-03T09:25:02.884" v="135" actId="1076"/>
          <ac:spMkLst>
            <pc:docMk/>
            <pc:sldMk cId="2642361543" sldId="397"/>
            <ac:spMk id="17" creationId="{026A1431-03E8-3041-BFE8-D5BBDF0F0D4B}"/>
          </ac:spMkLst>
        </pc:spChg>
        <pc:spChg chg="mod">
          <ac:chgData name="中田 雄大" userId="62f770ad0d6c1cad" providerId="LiveId" clId="{059E75A6-A867-9D46-B527-8B5A1281C524}" dt="2021-02-03T09:25:02.884" v="135" actId="1076"/>
          <ac:spMkLst>
            <pc:docMk/>
            <pc:sldMk cId="2642361543" sldId="397"/>
            <ac:spMk id="18" creationId="{875C3FFA-2F4F-C34F-8F27-566B97FE8FCA}"/>
          </ac:spMkLst>
        </pc:spChg>
        <pc:spChg chg="del">
          <ac:chgData name="中田 雄大" userId="62f770ad0d6c1cad" providerId="LiveId" clId="{059E75A6-A867-9D46-B527-8B5A1281C524}" dt="2021-02-03T09:24:54.760" v="134" actId="478"/>
          <ac:spMkLst>
            <pc:docMk/>
            <pc:sldMk cId="2642361543" sldId="397"/>
            <ac:spMk id="19" creationId="{CF03B471-9DDA-6145-B185-01D50DE7CF9C}"/>
          </ac:spMkLst>
        </pc:spChg>
        <pc:spChg chg="mod">
          <ac:chgData name="中田 雄大" userId="62f770ad0d6c1cad" providerId="LiveId" clId="{059E75A6-A867-9D46-B527-8B5A1281C524}" dt="2021-02-03T09:25:02.884" v="135" actId="1076"/>
          <ac:spMkLst>
            <pc:docMk/>
            <pc:sldMk cId="2642361543" sldId="397"/>
            <ac:spMk id="22" creationId="{CD8A40C9-4B5F-8D49-B31B-1910371680E9}"/>
          </ac:spMkLst>
        </pc:spChg>
        <pc:spChg chg="mod">
          <ac:chgData name="中田 雄大" userId="62f770ad0d6c1cad" providerId="LiveId" clId="{059E75A6-A867-9D46-B527-8B5A1281C524}" dt="2021-02-03T09:25:02.884" v="135" actId="1076"/>
          <ac:spMkLst>
            <pc:docMk/>
            <pc:sldMk cId="2642361543" sldId="397"/>
            <ac:spMk id="24" creationId="{E5B079CF-4093-F440-B1EA-2413A27C98D5}"/>
          </ac:spMkLst>
        </pc:spChg>
        <pc:spChg chg="del">
          <ac:chgData name="中田 雄大" userId="62f770ad0d6c1cad" providerId="LiveId" clId="{059E75A6-A867-9D46-B527-8B5A1281C524}" dt="2021-02-03T09:24:54.760" v="134" actId="478"/>
          <ac:spMkLst>
            <pc:docMk/>
            <pc:sldMk cId="2642361543" sldId="397"/>
            <ac:spMk id="26" creationId="{9FB5EC25-05BC-CC44-9B06-2C59E3145AEF}"/>
          </ac:spMkLst>
        </pc:spChg>
        <pc:spChg chg="del">
          <ac:chgData name="中田 雄大" userId="62f770ad0d6c1cad" providerId="LiveId" clId="{059E75A6-A867-9D46-B527-8B5A1281C524}" dt="2021-02-03T09:24:54.760" v="134" actId="478"/>
          <ac:spMkLst>
            <pc:docMk/>
            <pc:sldMk cId="2642361543" sldId="397"/>
            <ac:spMk id="27" creationId="{EA27A434-1448-4045-AF8C-A01C26E44A0D}"/>
          </ac:spMkLst>
        </pc:spChg>
        <pc:picChg chg="mod">
          <ac:chgData name="中田 雄大" userId="62f770ad0d6c1cad" providerId="LiveId" clId="{059E75A6-A867-9D46-B527-8B5A1281C524}" dt="2021-02-03T09:25:02.884" v="135" actId="1076"/>
          <ac:picMkLst>
            <pc:docMk/>
            <pc:sldMk cId="2642361543" sldId="397"/>
            <ac:picMk id="5" creationId="{2FE2170F-88B3-6847-81E6-7B1EEC0583BD}"/>
          </ac:picMkLst>
        </pc:picChg>
        <pc:picChg chg="mod">
          <ac:chgData name="中田 雄大" userId="62f770ad0d6c1cad" providerId="LiveId" clId="{059E75A6-A867-9D46-B527-8B5A1281C524}" dt="2021-02-03T09:25:02.884" v="135" actId="1076"/>
          <ac:picMkLst>
            <pc:docMk/>
            <pc:sldMk cId="2642361543" sldId="397"/>
            <ac:picMk id="10" creationId="{A9ABD454-B721-A647-AC81-1146EDAFF586}"/>
          </ac:picMkLst>
        </pc:picChg>
        <pc:picChg chg="del">
          <ac:chgData name="中田 雄大" userId="62f770ad0d6c1cad" providerId="LiveId" clId="{059E75A6-A867-9D46-B527-8B5A1281C524}" dt="2021-02-03T09:24:54.760" v="134" actId="478"/>
          <ac:picMkLst>
            <pc:docMk/>
            <pc:sldMk cId="2642361543" sldId="397"/>
            <ac:picMk id="13" creationId="{60470E00-FFB2-384A-8286-381057B4499D}"/>
          </ac:picMkLst>
        </pc:picChg>
      </pc:sldChg>
      <pc:sldChg chg="modSp mod modNotesTx">
        <pc:chgData name="中田 雄大" userId="62f770ad0d6c1cad" providerId="LiveId" clId="{059E75A6-A867-9D46-B527-8B5A1281C524}" dt="2021-02-03T09:24:16.946" v="133" actId="1076"/>
        <pc:sldMkLst>
          <pc:docMk/>
          <pc:sldMk cId="1405981178" sldId="405"/>
        </pc:sldMkLst>
        <pc:spChg chg="mod">
          <ac:chgData name="中田 雄大" userId="62f770ad0d6c1cad" providerId="LiveId" clId="{059E75A6-A867-9D46-B527-8B5A1281C524}" dt="2021-02-03T09:22:29.309" v="2" actId="1076"/>
          <ac:spMkLst>
            <pc:docMk/>
            <pc:sldMk cId="1405981178" sldId="405"/>
            <ac:spMk id="10" creationId="{77C95E52-7291-EA41-9E1B-1537B23762B7}"/>
          </ac:spMkLst>
        </pc:spChg>
        <pc:spChg chg="mod">
          <ac:chgData name="中田 雄大" userId="62f770ad0d6c1cad" providerId="LiveId" clId="{059E75A6-A867-9D46-B527-8B5A1281C524}" dt="2021-02-03T09:22:29.309" v="2" actId="1076"/>
          <ac:spMkLst>
            <pc:docMk/>
            <pc:sldMk cId="1405981178" sldId="405"/>
            <ac:spMk id="14" creationId="{BEB6483C-9D2E-D14D-994A-C439D60E0234}"/>
          </ac:spMkLst>
        </pc:spChg>
        <pc:spChg chg="mod">
          <ac:chgData name="中田 雄大" userId="62f770ad0d6c1cad" providerId="LiveId" clId="{059E75A6-A867-9D46-B527-8B5A1281C524}" dt="2021-02-03T09:22:29.309" v="2" actId="1076"/>
          <ac:spMkLst>
            <pc:docMk/>
            <pc:sldMk cId="1405981178" sldId="405"/>
            <ac:spMk id="49" creationId="{7FE09DAC-B30C-4740-A82F-59E3997DF9D5}"/>
          </ac:spMkLst>
        </pc:spChg>
        <pc:spChg chg="mod">
          <ac:chgData name="中田 雄大" userId="62f770ad0d6c1cad" providerId="LiveId" clId="{059E75A6-A867-9D46-B527-8B5A1281C524}" dt="2021-02-03T09:23:38.756" v="112" actId="20577"/>
          <ac:spMkLst>
            <pc:docMk/>
            <pc:sldMk cId="1405981178" sldId="405"/>
            <ac:spMk id="50" creationId="{B11A45F6-FC76-8645-919F-2EA8A3B9F111}"/>
          </ac:spMkLst>
        </pc:spChg>
        <pc:spChg chg="mod">
          <ac:chgData name="中田 雄大" userId="62f770ad0d6c1cad" providerId="LiveId" clId="{059E75A6-A867-9D46-B527-8B5A1281C524}" dt="2021-02-03T09:23:41.980" v="119" actId="20577"/>
          <ac:spMkLst>
            <pc:docMk/>
            <pc:sldMk cId="1405981178" sldId="405"/>
            <ac:spMk id="52" creationId="{CDBECF29-0FE1-7F4C-BCFD-253F15D343A8}"/>
          </ac:spMkLst>
        </pc:spChg>
        <pc:spChg chg="mod">
          <ac:chgData name="中田 雄大" userId="62f770ad0d6c1cad" providerId="LiveId" clId="{059E75A6-A867-9D46-B527-8B5A1281C524}" dt="2021-02-03T09:22:29.309" v="2" actId="1076"/>
          <ac:spMkLst>
            <pc:docMk/>
            <pc:sldMk cId="1405981178" sldId="405"/>
            <ac:spMk id="53" creationId="{86791631-A5FD-714F-AC08-EE7F9916316F}"/>
          </ac:spMkLst>
        </pc:spChg>
        <pc:spChg chg="mod">
          <ac:chgData name="中田 雄大" userId="62f770ad0d6c1cad" providerId="LiveId" clId="{059E75A6-A867-9D46-B527-8B5A1281C524}" dt="2021-02-03T09:22:29.309" v="2" actId="1076"/>
          <ac:spMkLst>
            <pc:docMk/>
            <pc:sldMk cId="1405981178" sldId="405"/>
            <ac:spMk id="54" creationId="{96BB1524-A378-3A47-BA76-3A7C24C9BDDA}"/>
          </ac:spMkLst>
        </pc:spChg>
        <pc:spChg chg="mod">
          <ac:chgData name="中田 雄大" userId="62f770ad0d6c1cad" providerId="LiveId" clId="{059E75A6-A867-9D46-B527-8B5A1281C524}" dt="2021-02-03T09:22:29.309" v="2" actId="1076"/>
          <ac:spMkLst>
            <pc:docMk/>
            <pc:sldMk cId="1405981178" sldId="405"/>
            <ac:spMk id="58" creationId="{B375EEDF-E00D-1B42-9ACF-AD276FE9E55B}"/>
          </ac:spMkLst>
        </pc:spChg>
        <pc:spChg chg="mod">
          <ac:chgData name="中田 雄大" userId="62f770ad0d6c1cad" providerId="LiveId" clId="{059E75A6-A867-9D46-B527-8B5A1281C524}" dt="2021-02-03T09:22:29.309" v="2" actId="1076"/>
          <ac:spMkLst>
            <pc:docMk/>
            <pc:sldMk cId="1405981178" sldId="405"/>
            <ac:spMk id="59" creationId="{36FB895B-8D36-3F4F-BB63-985EA87B51F6}"/>
          </ac:spMkLst>
        </pc:spChg>
        <pc:spChg chg="mod">
          <ac:chgData name="中田 雄大" userId="62f770ad0d6c1cad" providerId="LiveId" clId="{059E75A6-A867-9D46-B527-8B5A1281C524}" dt="2021-02-03T09:22:29.309" v="2" actId="1076"/>
          <ac:spMkLst>
            <pc:docMk/>
            <pc:sldMk cId="1405981178" sldId="405"/>
            <ac:spMk id="60" creationId="{D623EAEE-3894-C441-A3FB-EAB6181A80DC}"/>
          </ac:spMkLst>
        </pc:spChg>
        <pc:spChg chg="mod">
          <ac:chgData name="中田 雄大" userId="62f770ad0d6c1cad" providerId="LiveId" clId="{059E75A6-A867-9D46-B527-8B5A1281C524}" dt="2021-02-03T09:22:29.309" v="2" actId="1076"/>
          <ac:spMkLst>
            <pc:docMk/>
            <pc:sldMk cId="1405981178" sldId="405"/>
            <ac:spMk id="61" creationId="{F7F148EB-862F-CC44-A8A3-AB937301174A}"/>
          </ac:spMkLst>
        </pc:spChg>
        <pc:spChg chg="mod">
          <ac:chgData name="中田 雄大" userId="62f770ad0d6c1cad" providerId="LiveId" clId="{059E75A6-A867-9D46-B527-8B5A1281C524}" dt="2021-02-03T09:22:29.309" v="2" actId="1076"/>
          <ac:spMkLst>
            <pc:docMk/>
            <pc:sldMk cId="1405981178" sldId="405"/>
            <ac:spMk id="62" creationId="{55E27332-1BE1-DC45-A2C2-F6090FAC5170}"/>
          </ac:spMkLst>
        </pc:spChg>
        <pc:spChg chg="mod">
          <ac:chgData name="中田 雄大" userId="62f770ad0d6c1cad" providerId="LiveId" clId="{059E75A6-A867-9D46-B527-8B5A1281C524}" dt="2021-02-03T09:22:29.309" v="2" actId="1076"/>
          <ac:spMkLst>
            <pc:docMk/>
            <pc:sldMk cId="1405981178" sldId="405"/>
            <ac:spMk id="63" creationId="{1E8AE568-3165-6C4C-9A7B-846296066AC6}"/>
          </ac:spMkLst>
        </pc:spChg>
        <pc:spChg chg="mod">
          <ac:chgData name="中田 雄大" userId="62f770ad0d6c1cad" providerId="LiveId" clId="{059E75A6-A867-9D46-B527-8B5A1281C524}" dt="2021-02-03T09:22:29.309" v="2" actId="1076"/>
          <ac:spMkLst>
            <pc:docMk/>
            <pc:sldMk cId="1405981178" sldId="405"/>
            <ac:spMk id="64" creationId="{63BB4F7F-0169-B14A-A9E9-AF9883D52027}"/>
          </ac:spMkLst>
        </pc:spChg>
        <pc:spChg chg="mod">
          <ac:chgData name="中田 雄大" userId="62f770ad0d6c1cad" providerId="LiveId" clId="{059E75A6-A867-9D46-B527-8B5A1281C524}" dt="2021-02-03T09:24:16.946" v="133" actId="1076"/>
          <ac:spMkLst>
            <pc:docMk/>
            <pc:sldMk cId="1405981178" sldId="405"/>
            <ac:spMk id="65" creationId="{60DE51CA-5308-A848-AF04-57B58E07F4D1}"/>
          </ac:spMkLst>
        </pc:spChg>
        <pc:spChg chg="mod">
          <ac:chgData name="中田 雄大" userId="62f770ad0d6c1cad" providerId="LiveId" clId="{059E75A6-A867-9D46-B527-8B5A1281C524}" dt="2021-02-03T09:24:02.481" v="126" actId="1076"/>
          <ac:spMkLst>
            <pc:docMk/>
            <pc:sldMk cId="1405981178" sldId="405"/>
            <ac:spMk id="66" creationId="{71D8E751-B7CF-7D4F-A2FC-F8AF395A78B6}"/>
          </ac:spMkLst>
        </pc:spChg>
        <pc:grpChg chg="mod">
          <ac:chgData name="中田 雄大" userId="62f770ad0d6c1cad" providerId="LiveId" clId="{059E75A6-A867-9D46-B527-8B5A1281C524}" dt="2021-02-03T09:22:29.309" v="2" actId="1076"/>
          <ac:grpSpMkLst>
            <pc:docMk/>
            <pc:sldMk cId="1405981178" sldId="405"/>
            <ac:grpSpMk id="11" creationId="{A881696A-7499-574C-A126-1F28BD125972}"/>
          </ac:grpSpMkLst>
        </pc:grpChg>
        <pc:grpChg chg="mod">
          <ac:chgData name="中田 雄大" userId="62f770ad0d6c1cad" providerId="LiveId" clId="{059E75A6-A867-9D46-B527-8B5A1281C524}" dt="2021-02-03T09:22:29.309" v="2" actId="1076"/>
          <ac:grpSpMkLst>
            <pc:docMk/>
            <pc:sldMk cId="1405981178" sldId="405"/>
            <ac:grpSpMk id="12" creationId="{AAD7477E-BD7B-A54E-AC8E-B3D97B020FF4}"/>
          </ac:grpSpMkLst>
        </pc:grpChg>
        <pc:grpChg chg="mod">
          <ac:chgData name="中田 雄大" userId="62f770ad0d6c1cad" providerId="LiveId" clId="{059E75A6-A867-9D46-B527-8B5A1281C524}" dt="2021-02-03T09:23:58.814" v="125" actId="1076"/>
          <ac:grpSpMkLst>
            <pc:docMk/>
            <pc:sldMk cId="1405981178" sldId="405"/>
            <ac:grpSpMk id="44" creationId="{67857915-9ECA-8040-82BF-C7611E5F8A3B}"/>
          </ac:grpSpMkLst>
        </pc:grpChg>
        <pc:cxnChg chg="mod">
          <ac:chgData name="中田 雄大" userId="62f770ad0d6c1cad" providerId="LiveId" clId="{059E75A6-A867-9D46-B527-8B5A1281C524}" dt="2021-02-03T09:22:29.309" v="2" actId="1076"/>
          <ac:cxnSpMkLst>
            <pc:docMk/>
            <pc:sldMk cId="1405981178" sldId="405"/>
            <ac:cxnSpMk id="6" creationId="{A2587736-BD66-954D-ABBC-14EB1725252D}"/>
          </ac:cxnSpMkLst>
        </pc:cxnChg>
        <pc:cxnChg chg="mod">
          <ac:chgData name="中田 雄大" userId="62f770ad0d6c1cad" providerId="LiveId" clId="{059E75A6-A867-9D46-B527-8B5A1281C524}" dt="2021-02-03T09:22:29.309" v="2" actId="1076"/>
          <ac:cxnSpMkLst>
            <pc:docMk/>
            <pc:sldMk cId="1405981178" sldId="405"/>
            <ac:cxnSpMk id="43" creationId="{000606F3-84DF-024F-B46D-0319DE3453C7}"/>
          </ac:cxnSpMkLst>
        </pc:cxnChg>
      </pc:sldChg>
      <pc:sldChg chg="modSp mod">
        <pc:chgData name="中田 雄大" userId="62f770ad0d6c1cad" providerId="LiveId" clId="{059E75A6-A867-9D46-B527-8B5A1281C524}" dt="2021-02-03T09:33:50.313" v="236" actId="1076"/>
        <pc:sldMkLst>
          <pc:docMk/>
          <pc:sldMk cId="2519537686" sldId="406"/>
        </pc:sldMkLst>
        <pc:spChg chg="mod">
          <ac:chgData name="中田 雄大" userId="62f770ad0d6c1cad" providerId="LiveId" clId="{059E75A6-A867-9D46-B527-8B5A1281C524}" dt="2021-02-03T09:33:28.876" v="212" actId="207"/>
          <ac:spMkLst>
            <pc:docMk/>
            <pc:sldMk cId="2519537686" sldId="406"/>
            <ac:spMk id="68" creationId="{838865E9-DE5E-B84B-A584-E3DD9F004F68}"/>
          </ac:spMkLst>
        </pc:spChg>
        <pc:spChg chg="mod">
          <ac:chgData name="中田 雄大" userId="62f770ad0d6c1cad" providerId="LiveId" clId="{059E75A6-A867-9D46-B527-8B5A1281C524}" dt="2021-02-03T09:33:50.313" v="236" actId="1076"/>
          <ac:spMkLst>
            <pc:docMk/>
            <pc:sldMk cId="2519537686" sldId="406"/>
            <ac:spMk id="69" creationId="{2160DA9B-E60D-B44B-A3E5-41143CBE0B1C}"/>
          </ac:spMkLst>
        </pc:spChg>
      </pc:sldChg>
      <pc:sldChg chg="ord">
        <pc:chgData name="中田 雄大" userId="62f770ad0d6c1cad" providerId="LiveId" clId="{059E75A6-A867-9D46-B527-8B5A1281C524}" dt="2021-02-03T09:34:10.792" v="237" actId="20578"/>
        <pc:sldMkLst>
          <pc:docMk/>
          <pc:sldMk cId="2822005347" sldId="411"/>
        </pc:sldMkLst>
      </pc:sldChg>
    </pc:docChg>
  </pc:docChgLst>
  <pc:docChgLst>
    <pc:chgData name="中田 雄大" userId="62f770ad0d6c1cad" providerId="LiveId" clId="{DE2400A5-588B-465C-ABC3-AD42DCC81E5D}"/>
    <pc:docChg chg="undo custSel addSld delSld modSld sldOrd">
      <pc:chgData name="中田 雄大" userId="62f770ad0d6c1cad" providerId="LiveId" clId="{DE2400A5-588B-465C-ABC3-AD42DCC81E5D}" dt="2021-05-31T03:21:13.664" v="6052" actId="207"/>
      <pc:docMkLst>
        <pc:docMk/>
      </pc:docMkLst>
      <pc:sldChg chg="modSp mod">
        <pc:chgData name="中田 雄大" userId="62f770ad0d6c1cad" providerId="LiveId" clId="{DE2400A5-588B-465C-ABC3-AD42DCC81E5D}" dt="2021-05-27T06:30:45.263" v="221" actId="20577"/>
        <pc:sldMkLst>
          <pc:docMk/>
          <pc:sldMk cId="0" sldId="256"/>
        </pc:sldMkLst>
        <pc:spChg chg="mod">
          <ac:chgData name="中田 雄大" userId="62f770ad0d6c1cad" providerId="LiveId" clId="{DE2400A5-588B-465C-ABC3-AD42DCC81E5D}" dt="2021-05-27T06:30:45.263" v="221" actId="20577"/>
          <ac:spMkLst>
            <pc:docMk/>
            <pc:sldMk cId="0" sldId="256"/>
            <ac:spMk id="2" creationId="{00000000-0000-0000-0000-000000000000}"/>
          </ac:spMkLst>
        </pc:spChg>
        <pc:spChg chg="mod">
          <ac:chgData name="中田 雄大" userId="62f770ad0d6c1cad" providerId="LiveId" clId="{DE2400A5-588B-465C-ABC3-AD42DCC81E5D}" dt="2021-05-27T05:45:40.845" v="177" actId="1076"/>
          <ac:spMkLst>
            <pc:docMk/>
            <pc:sldMk cId="0" sldId="256"/>
            <ac:spMk id="3" creationId="{00000000-0000-0000-0000-000000000000}"/>
          </ac:spMkLst>
        </pc:spChg>
      </pc:sldChg>
      <pc:sldChg chg="del">
        <pc:chgData name="中田 雄大" userId="62f770ad0d6c1cad" providerId="LiveId" clId="{DE2400A5-588B-465C-ABC3-AD42DCC81E5D}" dt="2021-05-27T07:46:58.514" v="222" actId="47"/>
        <pc:sldMkLst>
          <pc:docMk/>
          <pc:sldMk cId="0" sldId="322"/>
        </pc:sldMkLst>
      </pc:sldChg>
      <pc:sldChg chg="addSp delSp modSp mod modNotesTx">
        <pc:chgData name="中田 雄大" userId="62f770ad0d6c1cad" providerId="LiveId" clId="{DE2400A5-588B-465C-ABC3-AD42DCC81E5D}" dt="2021-05-31T02:57:54.578" v="5793" actId="20577"/>
        <pc:sldMkLst>
          <pc:docMk/>
          <pc:sldMk cId="0" sldId="323"/>
        </pc:sldMkLst>
        <pc:spChg chg="mod">
          <ac:chgData name="中田 雄大" userId="62f770ad0d6c1cad" providerId="LiveId" clId="{DE2400A5-588B-465C-ABC3-AD42DCC81E5D}" dt="2021-05-27T07:51:21.379" v="362" actId="20577"/>
          <ac:spMkLst>
            <pc:docMk/>
            <pc:sldMk cId="0" sldId="323"/>
            <ac:spMk id="2" creationId="{00000000-0000-0000-0000-000000000000}"/>
          </ac:spMkLst>
        </pc:spChg>
        <pc:spChg chg="mod">
          <ac:chgData name="中田 雄大" userId="62f770ad0d6c1cad" providerId="LiveId" clId="{DE2400A5-588B-465C-ABC3-AD42DCC81E5D}" dt="2021-05-30T09:09:33.536" v="2871" actId="20577"/>
          <ac:spMkLst>
            <pc:docMk/>
            <pc:sldMk cId="0" sldId="323"/>
            <ac:spMk id="3" creationId="{00000000-0000-0000-0000-000000000000}"/>
          </ac:spMkLst>
        </pc:spChg>
        <pc:spChg chg="add mod">
          <ac:chgData name="中田 雄大" userId="62f770ad0d6c1cad" providerId="LiveId" clId="{DE2400A5-588B-465C-ABC3-AD42DCC81E5D}" dt="2021-05-30T09:12:38.835" v="2922" actId="1076"/>
          <ac:spMkLst>
            <pc:docMk/>
            <pc:sldMk cId="0" sldId="323"/>
            <ac:spMk id="4" creationId="{3D8434ED-A5AD-46F1-87C5-9B8F38E0CD64}"/>
          </ac:spMkLst>
        </pc:spChg>
        <pc:spChg chg="add mod">
          <ac:chgData name="中田 雄大" userId="62f770ad0d6c1cad" providerId="LiveId" clId="{DE2400A5-588B-465C-ABC3-AD42DCC81E5D}" dt="2021-05-30T09:14:37.963" v="3002" actId="1076"/>
          <ac:spMkLst>
            <pc:docMk/>
            <pc:sldMk cId="0" sldId="323"/>
            <ac:spMk id="6" creationId="{673BE284-0CE0-4A3D-83A1-FDBD6BB0721B}"/>
          </ac:spMkLst>
        </pc:spChg>
        <pc:spChg chg="del">
          <ac:chgData name="中田 雄大" userId="62f770ad0d6c1cad" providerId="LiveId" clId="{DE2400A5-588B-465C-ABC3-AD42DCC81E5D}" dt="2021-05-30T09:09:24.083" v="2845" actId="478"/>
          <ac:spMkLst>
            <pc:docMk/>
            <pc:sldMk cId="0" sldId="323"/>
            <ac:spMk id="14" creationId="{00000000-0000-0000-0000-000000000000}"/>
          </ac:spMkLst>
        </pc:spChg>
        <pc:spChg chg="del">
          <ac:chgData name="中田 雄大" userId="62f770ad0d6c1cad" providerId="LiveId" clId="{DE2400A5-588B-465C-ABC3-AD42DCC81E5D}" dt="2021-05-30T08:57:35.283" v="2823" actId="478"/>
          <ac:spMkLst>
            <pc:docMk/>
            <pc:sldMk cId="0" sldId="323"/>
            <ac:spMk id="16" creationId="{00000000-0000-0000-0000-000000000000}"/>
          </ac:spMkLst>
        </pc:spChg>
        <pc:spChg chg="del">
          <ac:chgData name="中田 雄大" userId="62f770ad0d6c1cad" providerId="LiveId" clId="{DE2400A5-588B-465C-ABC3-AD42DCC81E5D}" dt="2021-05-30T08:57:35.283" v="2823" actId="478"/>
          <ac:spMkLst>
            <pc:docMk/>
            <pc:sldMk cId="0" sldId="323"/>
            <ac:spMk id="17" creationId="{00000000-0000-0000-0000-000000000000}"/>
          </ac:spMkLst>
        </pc:spChg>
        <pc:spChg chg="del">
          <ac:chgData name="中田 雄大" userId="62f770ad0d6c1cad" providerId="LiveId" clId="{DE2400A5-588B-465C-ABC3-AD42DCC81E5D}" dt="2021-05-30T08:57:35.283" v="2823" actId="478"/>
          <ac:spMkLst>
            <pc:docMk/>
            <pc:sldMk cId="0" sldId="323"/>
            <ac:spMk id="19" creationId="{00000000-0000-0000-0000-000000000000}"/>
          </ac:spMkLst>
        </pc:spChg>
        <pc:spChg chg="add mod">
          <ac:chgData name="中田 雄大" userId="62f770ad0d6c1cad" providerId="LiveId" clId="{DE2400A5-588B-465C-ABC3-AD42DCC81E5D}" dt="2021-05-30T09:12:48.847" v="2935" actId="20577"/>
          <ac:spMkLst>
            <pc:docMk/>
            <pc:sldMk cId="0" sldId="323"/>
            <ac:spMk id="21" creationId="{4F247053-80E7-43D5-843C-77C1D6B81118}"/>
          </ac:spMkLst>
        </pc:spChg>
        <pc:spChg chg="add mod">
          <ac:chgData name="中田 雄大" userId="62f770ad0d6c1cad" providerId="LiveId" clId="{DE2400A5-588B-465C-ABC3-AD42DCC81E5D}" dt="2021-05-30T09:14:15.467" v="3001" actId="1076"/>
          <ac:spMkLst>
            <pc:docMk/>
            <pc:sldMk cId="0" sldId="323"/>
            <ac:spMk id="22" creationId="{F8C4E530-5257-43AE-91DF-D1330885524C}"/>
          </ac:spMkLst>
        </pc:spChg>
        <pc:spChg chg="del">
          <ac:chgData name="中田 雄大" userId="62f770ad0d6c1cad" providerId="LiveId" clId="{DE2400A5-588B-465C-ABC3-AD42DCC81E5D}" dt="2021-05-30T08:57:35.283" v="2823" actId="478"/>
          <ac:spMkLst>
            <pc:docMk/>
            <pc:sldMk cId="0" sldId="323"/>
            <ac:spMk id="23" creationId="{00000000-0000-0000-0000-000000000000}"/>
          </ac:spMkLst>
        </pc:spChg>
        <pc:spChg chg="del">
          <ac:chgData name="中田 雄大" userId="62f770ad0d6c1cad" providerId="LiveId" clId="{DE2400A5-588B-465C-ABC3-AD42DCC81E5D}" dt="2021-05-30T08:57:35.283" v="2823" actId="478"/>
          <ac:spMkLst>
            <pc:docMk/>
            <pc:sldMk cId="0" sldId="323"/>
            <ac:spMk id="24" creationId="{00000000-0000-0000-0000-000000000000}"/>
          </ac:spMkLst>
        </pc:spChg>
        <pc:spChg chg="add mod">
          <ac:chgData name="中田 雄大" userId="62f770ad0d6c1cad" providerId="LiveId" clId="{DE2400A5-588B-465C-ABC3-AD42DCC81E5D}" dt="2021-05-30T09:15:26.236" v="3078" actId="1076"/>
          <ac:spMkLst>
            <pc:docMk/>
            <pc:sldMk cId="0" sldId="323"/>
            <ac:spMk id="25" creationId="{0907818A-ABED-4C18-A1E8-DD06A86E2590}"/>
          </ac:spMkLst>
        </pc:spChg>
        <pc:picChg chg="del">
          <ac:chgData name="中田 雄大" userId="62f770ad0d6c1cad" providerId="LiveId" clId="{DE2400A5-588B-465C-ABC3-AD42DCC81E5D}" dt="2021-05-30T08:57:35.283" v="2823" actId="478"/>
          <ac:picMkLst>
            <pc:docMk/>
            <pc:sldMk cId="0" sldId="323"/>
            <ac:picMk id="13" creationId="{00000000-0000-0000-0000-000000000000}"/>
          </ac:picMkLst>
        </pc:picChg>
        <pc:picChg chg="del">
          <ac:chgData name="中田 雄大" userId="62f770ad0d6c1cad" providerId="LiveId" clId="{DE2400A5-588B-465C-ABC3-AD42DCC81E5D}" dt="2021-05-30T08:57:35.283" v="2823" actId="478"/>
          <ac:picMkLst>
            <pc:docMk/>
            <pc:sldMk cId="0" sldId="323"/>
            <ac:picMk id="18" creationId="{00000000-0000-0000-0000-000000000000}"/>
          </ac:picMkLst>
        </pc:picChg>
        <pc:picChg chg="add del mod">
          <ac:chgData name="中田 雄大" userId="62f770ad0d6c1cad" providerId="LiveId" clId="{DE2400A5-588B-465C-ABC3-AD42DCC81E5D}" dt="2021-05-30T09:09:47.058" v="2873" actId="478"/>
          <ac:picMkLst>
            <pc:docMk/>
            <pc:sldMk cId="0" sldId="323"/>
            <ac:picMk id="1026" creationId="{2D5345E1-C94B-4E82-BF92-BC68EBB9F2A9}"/>
          </ac:picMkLst>
        </pc:picChg>
        <pc:picChg chg="add mod">
          <ac:chgData name="中田 雄大" userId="62f770ad0d6c1cad" providerId="LiveId" clId="{DE2400A5-588B-465C-ABC3-AD42DCC81E5D}" dt="2021-05-30T09:15:52.111" v="3090" actId="14861"/>
          <ac:picMkLst>
            <pc:docMk/>
            <pc:sldMk cId="0" sldId="323"/>
            <ac:picMk id="1028" creationId="{8B3D9091-3E44-4CF5-AFD6-FD364AD9B1D0}"/>
          </ac:picMkLst>
        </pc:picChg>
        <pc:picChg chg="add mod">
          <ac:chgData name="中田 雄大" userId="62f770ad0d6c1cad" providerId="LiveId" clId="{DE2400A5-588B-465C-ABC3-AD42DCC81E5D}" dt="2021-05-30T09:15:43.635" v="3087" actId="14861"/>
          <ac:picMkLst>
            <pc:docMk/>
            <pc:sldMk cId="0" sldId="323"/>
            <ac:picMk id="1030" creationId="{F40D25BF-9B55-42B4-B4B7-B56F63F37085}"/>
          </ac:picMkLst>
        </pc:picChg>
        <pc:picChg chg="add mod">
          <ac:chgData name="中田 雄大" userId="62f770ad0d6c1cad" providerId="LiveId" clId="{DE2400A5-588B-465C-ABC3-AD42DCC81E5D}" dt="2021-05-30T09:16:15.727" v="3093" actId="14861"/>
          <ac:picMkLst>
            <pc:docMk/>
            <pc:sldMk cId="0" sldId="323"/>
            <ac:picMk id="1032" creationId="{B8ED2A4A-89CD-42AF-9899-076B4143332D}"/>
          </ac:picMkLst>
        </pc:picChg>
        <pc:picChg chg="add mod">
          <ac:chgData name="中田 雄大" userId="62f770ad0d6c1cad" providerId="LiveId" clId="{DE2400A5-588B-465C-ABC3-AD42DCC81E5D}" dt="2021-05-30T09:16:37.068" v="3097" actId="1076"/>
          <ac:picMkLst>
            <pc:docMk/>
            <pc:sldMk cId="0" sldId="323"/>
            <ac:picMk id="1034" creationId="{A188325B-13C3-46F5-8807-9452BED68458}"/>
          </ac:picMkLst>
        </pc:picChg>
        <pc:cxnChg chg="del">
          <ac:chgData name="中田 雄大" userId="62f770ad0d6c1cad" providerId="LiveId" clId="{DE2400A5-588B-465C-ABC3-AD42DCC81E5D}" dt="2021-05-30T08:57:35.283" v="2823" actId="478"/>
          <ac:cxnSpMkLst>
            <pc:docMk/>
            <pc:sldMk cId="0" sldId="323"/>
            <ac:cxnSpMk id="20" creationId="{00000000-0000-0000-0000-000000000000}"/>
          </ac:cxnSpMkLst>
        </pc:cxnChg>
      </pc:sldChg>
      <pc:sldChg chg="modSp mod modNotesTx">
        <pc:chgData name="中田 雄大" userId="62f770ad0d6c1cad" providerId="LiveId" clId="{DE2400A5-588B-465C-ABC3-AD42DCC81E5D}" dt="2021-05-31T03:19:55.776" v="6045" actId="20577"/>
        <pc:sldMkLst>
          <pc:docMk/>
          <pc:sldMk cId="0" sldId="324"/>
        </pc:sldMkLst>
        <pc:spChg chg="mod">
          <ac:chgData name="中田 雄大" userId="62f770ad0d6c1cad" providerId="LiveId" clId="{DE2400A5-588B-465C-ABC3-AD42DCC81E5D}" dt="2021-05-27T07:50:51.643" v="314" actId="20577"/>
          <ac:spMkLst>
            <pc:docMk/>
            <pc:sldMk cId="0" sldId="324"/>
            <ac:spMk id="3" creationId="{00000000-0000-0000-0000-000000000000}"/>
          </ac:spMkLst>
        </pc:spChg>
        <pc:spChg chg="mod">
          <ac:chgData name="中田 雄大" userId="62f770ad0d6c1cad" providerId="LiveId" clId="{DE2400A5-588B-465C-ABC3-AD42DCC81E5D}" dt="2021-05-27T07:50:10.707" v="292" actId="20577"/>
          <ac:spMkLst>
            <pc:docMk/>
            <pc:sldMk cId="0" sldId="324"/>
            <ac:spMk id="20" creationId="{00000000-0000-0000-0000-000000000000}"/>
          </ac:spMkLst>
        </pc:spChg>
      </pc:sldChg>
      <pc:sldChg chg="modSp mod modNotesTx">
        <pc:chgData name="中田 雄大" userId="62f770ad0d6c1cad" providerId="LiveId" clId="{DE2400A5-588B-465C-ABC3-AD42DCC81E5D}" dt="2021-05-31T02:59:28.046" v="5814" actId="20577"/>
        <pc:sldMkLst>
          <pc:docMk/>
          <pc:sldMk cId="0" sldId="325"/>
        </pc:sldMkLst>
        <pc:spChg chg="mod">
          <ac:chgData name="中田 雄大" userId="62f770ad0d6c1cad" providerId="LiveId" clId="{DE2400A5-588B-465C-ABC3-AD42DCC81E5D}" dt="2021-05-30T08:42:22.615" v="2807" actId="20577"/>
          <ac:spMkLst>
            <pc:docMk/>
            <pc:sldMk cId="0" sldId="325"/>
            <ac:spMk id="3" creationId="{00000000-0000-0000-0000-000000000000}"/>
          </ac:spMkLst>
        </pc:spChg>
      </pc:sldChg>
      <pc:sldChg chg="del">
        <pc:chgData name="中田 雄大" userId="62f770ad0d6c1cad" providerId="LiveId" clId="{DE2400A5-588B-465C-ABC3-AD42DCC81E5D}" dt="2021-05-27T07:47:00.094" v="223" actId="47"/>
        <pc:sldMkLst>
          <pc:docMk/>
          <pc:sldMk cId="0" sldId="326"/>
        </pc:sldMkLst>
      </pc:sldChg>
      <pc:sldChg chg="mod modShow">
        <pc:chgData name="中田 雄大" userId="62f770ad0d6c1cad" providerId="LiveId" clId="{DE2400A5-588B-465C-ABC3-AD42DCC81E5D}" dt="2021-05-27T09:12:45.718" v="2465" actId="729"/>
        <pc:sldMkLst>
          <pc:docMk/>
          <pc:sldMk cId="0" sldId="335"/>
        </pc:sldMkLst>
      </pc:sldChg>
      <pc:sldChg chg="mod modShow">
        <pc:chgData name="中田 雄大" userId="62f770ad0d6c1cad" providerId="LiveId" clId="{DE2400A5-588B-465C-ABC3-AD42DCC81E5D}" dt="2021-05-27T09:12:03.750" v="2461" actId="729"/>
        <pc:sldMkLst>
          <pc:docMk/>
          <pc:sldMk cId="1675846771" sldId="344"/>
        </pc:sldMkLst>
      </pc:sldChg>
      <pc:sldChg chg="mod modShow">
        <pc:chgData name="中田 雄大" userId="62f770ad0d6c1cad" providerId="LiveId" clId="{DE2400A5-588B-465C-ABC3-AD42DCC81E5D}" dt="2021-05-27T09:12:41.756" v="2464" actId="729"/>
        <pc:sldMkLst>
          <pc:docMk/>
          <pc:sldMk cId="0" sldId="367"/>
        </pc:sldMkLst>
      </pc:sldChg>
      <pc:sldChg chg="mod modShow">
        <pc:chgData name="中田 雄大" userId="62f770ad0d6c1cad" providerId="LiveId" clId="{DE2400A5-588B-465C-ABC3-AD42DCC81E5D}" dt="2021-05-27T09:13:10.175" v="2472" actId="729"/>
        <pc:sldMkLst>
          <pc:docMk/>
          <pc:sldMk cId="0" sldId="377"/>
        </pc:sldMkLst>
      </pc:sldChg>
      <pc:sldChg chg="mod modShow">
        <pc:chgData name="中田 雄大" userId="62f770ad0d6c1cad" providerId="LiveId" clId="{DE2400A5-588B-465C-ABC3-AD42DCC81E5D}" dt="2021-05-27T09:13:10.175" v="2472" actId="729"/>
        <pc:sldMkLst>
          <pc:docMk/>
          <pc:sldMk cId="0" sldId="379"/>
        </pc:sldMkLst>
      </pc:sldChg>
      <pc:sldChg chg="mod modShow">
        <pc:chgData name="中田 雄大" userId="62f770ad0d6c1cad" providerId="LiveId" clId="{DE2400A5-588B-465C-ABC3-AD42DCC81E5D}" dt="2021-05-27T09:12:48.566" v="2466" actId="729"/>
        <pc:sldMkLst>
          <pc:docMk/>
          <pc:sldMk cId="0" sldId="384"/>
        </pc:sldMkLst>
      </pc:sldChg>
      <pc:sldChg chg="mod modShow">
        <pc:chgData name="中田 雄大" userId="62f770ad0d6c1cad" providerId="LiveId" clId="{DE2400A5-588B-465C-ABC3-AD42DCC81E5D}" dt="2021-05-27T09:13:10.175" v="2472" actId="729"/>
        <pc:sldMkLst>
          <pc:docMk/>
          <pc:sldMk cId="2033833713" sldId="386"/>
        </pc:sldMkLst>
      </pc:sldChg>
      <pc:sldChg chg="mod modShow">
        <pc:chgData name="中田 雄大" userId="62f770ad0d6c1cad" providerId="LiveId" clId="{DE2400A5-588B-465C-ABC3-AD42DCC81E5D}" dt="2021-05-27T09:12:50.214" v="2467" actId="729"/>
        <pc:sldMkLst>
          <pc:docMk/>
          <pc:sldMk cId="3638584725" sldId="390"/>
        </pc:sldMkLst>
      </pc:sldChg>
      <pc:sldChg chg="mod modShow">
        <pc:chgData name="中田 雄大" userId="62f770ad0d6c1cad" providerId="LiveId" clId="{DE2400A5-588B-465C-ABC3-AD42DCC81E5D}" dt="2021-05-27T09:12:55.272" v="2469" actId="729"/>
        <pc:sldMkLst>
          <pc:docMk/>
          <pc:sldMk cId="1875767901" sldId="391"/>
        </pc:sldMkLst>
      </pc:sldChg>
      <pc:sldChg chg="mod modShow">
        <pc:chgData name="中田 雄大" userId="62f770ad0d6c1cad" providerId="LiveId" clId="{DE2400A5-588B-465C-ABC3-AD42DCC81E5D}" dt="2021-05-27T09:12:56.790" v="2470" actId="729"/>
        <pc:sldMkLst>
          <pc:docMk/>
          <pc:sldMk cId="2050723830" sldId="392"/>
        </pc:sldMkLst>
      </pc:sldChg>
      <pc:sldChg chg="mod modShow">
        <pc:chgData name="中田 雄大" userId="62f770ad0d6c1cad" providerId="LiveId" clId="{DE2400A5-588B-465C-ABC3-AD42DCC81E5D}" dt="2021-05-27T09:13:00.126" v="2471" actId="729"/>
        <pc:sldMkLst>
          <pc:docMk/>
          <pc:sldMk cId="1188777254" sldId="393"/>
        </pc:sldMkLst>
      </pc:sldChg>
      <pc:sldChg chg="mod modShow">
        <pc:chgData name="中田 雄大" userId="62f770ad0d6c1cad" providerId="LiveId" clId="{DE2400A5-588B-465C-ABC3-AD42DCC81E5D}" dt="2021-05-27T09:13:10.175" v="2472" actId="729"/>
        <pc:sldMkLst>
          <pc:docMk/>
          <pc:sldMk cId="528948070" sldId="394"/>
        </pc:sldMkLst>
      </pc:sldChg>
      <pc:sldChg chg="mod modShow">
        <pc:chgData name="中田 雄大" userId="62f770ad0d6c1cad" providerId="LiveId" clId="{DE2400A5-588B-465C-ABC3-AD42DCC81E5D}" dt="2021-05-27T09:13:10.175" v="2472" actId="729"/>
        <pc:sldMkLst>
          <pc:docMk/>
          <pc:sldMk cId="3810856469" sldId="395"/>
        </pc:sldMkLst>
      </pc:sldChg>
      <pc:sldChg chg="mod modShow">
        <pc:chgData name="中田 雄大" userId="62f770ad0d6c1cad" providerId="LiveId" clId="{DE2400A5-588B-465C-ABC3-AD42DCC81E5D}" dt="2021-05-27T09:13:10.175" v="2472" actId="729"/>
        <pc:sldMkLst>
          <pc:docMk/>
          <pc:sldMk cId="2642361543" sldId="397"/>
        </pc:sldMkLst>
      </pc:sldChg>
      <pc:sldChg chg="mod modShow">
        <pc:chgData name="中田 雄大" userId="62f770ad0d6c1cad" providerId="LiveId" clId="{DE2400A5-588B-465C-ABC3-AD42DCC81E5D}" dt="2021-05-27T09:13:10.175" v="2472" actId="729"/>
        <pc:sldMkLst>
          <pc:docMk/>
          <pc:sldMk cId="1738464696" sldId="399"/>
        </pc:sldMkLst>
      </pc:sldChg>
      <pc:sldChg chg="addSp modSp mod modNotesTx">
        <pc:chgData name="中田 雄大" userId="62f770ad0d6c1cad" providerId="LiveId" clId="{DE2400A5-588B-465C-ABC3-AD42DCC81E5D}" dt="2021-05-31T03:19:34.599" v="6039" actId="20577"/>
        <pc:sldMkLst>
          <pc:docMk/>
          <pc:sldMk cId="2741953530" sldId="404"/>
        </pc:sldMkLst>
        <pc:spChg chg="mod">
          <ac:chgData name="中田 雄大" userId="62f770ad0d6c1cad" providerId="LiveId" clId="{DE2400A5-588B-465C-ABC3-AD42DCC81E5D}" dt="2021-05-27T08:39:33.720" v="1430" actId="1076"/>
          <ac:spMkLst>
            <pc:docMk/>
            <pc:sldMk cId="2741953530" sldId="404"/>
            <ac:spMk id="3" creationId="{00000000-0000-0000-0000-000000000000}"/>
          </ac:spMkLst>
        </pc:spChg>
        <pc:spChg chg="mod">
          <ac:chgData name="中田 雄大" userId="62f770ad0d6c1cad" providerId="LiveId" clId="{DE2400A5-588B-465C-ABC3-AD42DCC81E5D}" dt="2021-05-27T08:39:43.849" v="1433" actId="1076"/>
          <ac:spMkLst>
            <pc:docMk/>
            <pc:sldMk cId="2741953530" sldId="404"/>
            <ac:spMk id="16" creationId="{3FD1973E-6B37-5947-BBBE-DDDC90C2D525}"/>
          </ac:spMkLst>
        </pc:spChg>
        <pc:spChg chg="mod">
          <ac:chgData name="中田 雄大" userId="62f770ad0d6c1cad" providerId="LiveId" clId="{DE2400A5-588B-465C-ABC3-AD42DCC81E5D}" dt="2021-05-27T08:39:37.992" v="1432" actId="1076"/>
          <ac:spMkLst>
            <pc:docMk/>
            <pc:sldMk cId="2741953530" sldId="404"/>
            <ac:spMk id="17" creationId="{FA555A18-5346-5F46-95AE-A7AA9A4795BE}"/>
          </ac:spMkLst>
        </pc:spChg>
        <pc:spChg chg="mod">
          <ac:chgData name="中田 雄大" userId="62f770ad0d6c1cad" providerId="LiveId" clId="{DE2400A5-588B-465C-ABC3-AD42DCC81E5D}" dt="2021-05-27T08:39:48.001" v="1434" actId="1076"/>
          <ac:spMkLst>
            <pc:docMk/>
            <pc:sldMk cId="2741953530" sldId="404"/>
            <ac:spMk id="20" creationId="{69EC922D-C090-6C43-BCF0-3790A2CB570E}"/>
          </ac:spMkLst>
        </pc:spChg>
        <pc:spChg chg="mod">
          <ac:chgData name="中田 雄大" userId="62f770ad0d6c1cad" providerId="LiveId" clId="{DE2400A5-588B-465C-ABC3-AD42DCC81E5D}" dt="2021-05-27T08:39:53.786" v="1435" actId="1076"/>
          <ac:spMkLst>
            <pc:docMk/>
            <pc:sldMk cId="2741953530" sldId="404"/>
            <ac:spMk id="24" creationId="{18197EE4-028A-254C-AB98-A5F89ADDE480}"/>
          </ac:spMkLst>
        </pc:spChg>
        <pc:spChg chg="add mod">
          <ac:chgData name="中田 雄大" userId="62f770ad0d6c1cad" providerId="LiveId" clId="{DE2400A5-588B-465C-ABC3-AD42DCC81E5D}" dt="2021-05-31T02:34:02.494" v="5152" actId="207"/>
          <ac:spMkLst>
            <pc:docMk/>
            <pc:sldMk cId="2741953530" sldId="404"/>
            <ac:spMk id="25" creationId="{2E004E41-1392-4462-914C-BD4A0F368BAB}"/>
          </ac:spMkLst>
        </pc:spChg>
        <pc:spChg chg="mod">
          <ac:chgData name="中田 雄大" userId="62f770ad0d6c1cad" providerId="LiveId" clId="{DE2400A5-588B-465C-ABC3-AD42DCC81E5D}" dt="2021-05-27T08:39:53.786" v="1435" actId="1076"/>
          <ac:spMkLst>
            <pc:docMk/>
            <pc:sldMk cId="2741953530" sldId="404"/>
            <ac:spMk id="34" creationId="{E84656B6-FAFD-2242-97A4-64EF91A8875F}"/>
          </ac:spMkLst>
        </pc:spChg>
        <pc:spChg chg="mod">
          <ac:chgData name="中田 雄大" userId="62f770ad0d6c1cad" providerId="LiveId" clId="{DE2400A5-588B-465C-ABC3-AD42DCC81E5D}" dt="2021-05-27T08:39:53.786" v="1435" actId="1076"/>
          <ac:spMkLst>
            <pc:docMk/>
            <pc:sldMk cId="2741953530" sldId="404"/>
            <ac:spMk id="36" creationId="{782B1830-D9A2-D147-A79E-ECB3758B945F}"/>
          </ac:spMkLst>
        </pc:spChg>
        <pc:grpChg chg="mod">
          <ac:chgData name="中田 雄大" userId="62f770ad0d6c1cad" providerId="LiveId" clId="{DE2400A5-588B-465C-ABC3-AD42DCC81E5D}" dt="2021-05-27T08:39:53.786" v="1435" actId="1076"/>
          <ac:grpSpMkLst>
            <pc:docMk/>
            <pc:sldMk cId="2741953530" sldId="404"/>
            <ac:grpSpMk id="27" creationId="{6C38734C-E82D-C94C-8F73-2CF5C1307825}"/>
          </ac:grpSpMkLst>
        </pc:grpChg>
        <pc:grpChg chg="mod">
          <ac:chgData name="中田 雄大" userId="62f770ad0d6c1cad" providerId="LiveId" clId="{DE2400A5-588B-465C-ABC3-AD42DCC81E5D}" dt="2021-05-27T08:39:53.786" v="1435" actId="1076"/>
          <ac:grpSpMkLst>
            <pc:docMk/>
            <pc:sldMk cId="2741953530" sldId="404"/>
            <ac:grpSpMk id="37" creationId="{38DB5781-5C20-AB42-A15A-06BEAFA61C82}"/>
          </ac:grpSpMkLst>
        </pc:grpChg>
        <pc:picChg chg="mod">
          <ac:chgData name="中田 雄大" userId="62f770ad0d6c1cad" providerId="LiveId" clId="{DE2400A5-588B-465C-ABC3-AD42DCC81E5D}" dt="2021-05-27T08:39:53.786" v="1435" actId="1076"/>
          <ac:picMkLst>
            <pc:docMk/>
            <pc:sldMk cId="2741953530" sldId="404"/>
            <ac:picMk id="21" creationId="{7612CE5B-97C9-DF47-8FA4-431A29918BBA}"/>
          </ac:picMkLst>
        </pc:picChg>
        <pc:picChg chg="mod ord">
          <ac:chgData name="中田 雄大" userId="62f770ad0d6c1cad" providerId="LiveId" clId="{DE2400A5-588B-465C-ABC3-AD42DCC81E5D}" dt="2021-05-27T08:39:53.786" v="1435" actId="1076"/>
          <ac:picMkLst>
            <pc:docMk/>
            <pc:sldMk cId="2741953530" sldId="404"/>
            <ac:picMk id="22" creationId="{2DFA304A-A556-7C4A-B7E6-7ADFEE2D92E6}"/>
          </ac:picMkLst>
        </pc:picChg>
        <pc:picChg chg="mod">
          <ac:chgData name="中田 雄大" userId="62f770ad0d6c1cad" providerId="LiveId" clId="{DE2400A5-588B-465C-ABC3-AD42DCC81E5D}" dt="2021-05-27T08:39:53.786" v="1435" actId="1076"/>
          <ac:picMkLst>
            <pc:docMk/>
            <pc:sldMk cId="2741953530" sldId="404"/>
            <ac:picMk id="23" creationId="{112D049B-7AF2-7E41-BC5B-74540ED7F9B5}"/>
          </ac:picMkLst>
        </pc:picChg>
        <pc:picChg chg="mod">
          <ac:chgData name="中田 雄大" userId="62f770ad0d6c1cad" providerId="LiveId" clId="{DE2400A5-588B-465C-ABC3-AD42DCC81E5D}" dt="2021-05-27T08:39:53.786" v="1435" actId="1076"/>
          <ac:picMkLst>
            <pc:docMk/>
            <pc:sldMk cId="2741953530" sldId="404"/>
            <ac:picMk id="35" creationId="{83FF8F41-62E6-9E4E-9666-85FBF02C12C6}"/>
          </ac:picMkLst>
        </pc:picChg>
      </pc:sldChg>
      <pc:sldChg chg="modSp mod modNotesTx">
        <pc:chgData name="中田 雄大" userId="62f770ad0d6c1cad" providerId="LiveId" clId="{DE2400A5-588B-465C-ABC3-AD42DCC81E5D}" dt="2021-05-31T03:18:24.073" v="6021" actId="20577"/>
        <pc:sldMkLst>
          <pc:docMk/>
          <pc:sldMk cId="1405981178" sldId="405"/>
        </pc:sldMkLst>
        <pc:spChg chg="mod">
          <ac:chgData name="中田 雄大" userId="62f770ad0d6c1cad" providerId="LiveId" clId="{DE2400A5-588B-465C-ABC3-AD42DCC81E5D}" dt="2021-05-27T08:41:33.322" v="1493" actId="20577"/>
          <ac:spMkLst>
            <pc:docMk/>
            <pc:sldMk cId="1405981178" sldId="405"/>
            <ac:spMk id="3" creationId="{00000000-0000-0000-0000-000000000000}"/>
          </ac:spMkLst>
        </pc:spChg>
        <pc:spChg chg="mod">
          <ac:chgData name="中田 雄大" userId="62f770ad0d6c1cad" providerId="LiveId" clId="{DE2400A5-588B-465C-ABC3-AD42DCC81E5D}" dt="2021-05-31T02:55:47.654" v="5752" actId="1035"/>
          <ac:spMkLst>
            <pc:docMk/>
            <pc:sldMk cId="1405981178" sldId="405"/>
            <ac:spMk id="10" creationId="{77C95E52-7291-EA41-9E1B-1537B23762B7}"/>
          </ac:spMkLst>
        </pc:spChg>
        <pc:spChg chg="mod">
          <ac:chgData name="中田 雄大" userId="62f770ad0d6c1cad" providerId="LiveId" clId="{DE2400A5-588B-465C-ABC3-AD42DCC81E5D}" dt="2021-05-31T02:55:06.079" v="5743" actId="14861"/>
          <ac:spMkLst>
            <pc:docMk/>
            <pc:sldMk cId="1405981178" sldId="405"/>
            <ac:spMk id="28" creationId="{07822ACC-94D9-FE40-B564-F266F68538A9}"/>
          </ac:spMkLst>
        </pc:spChg>
        <pc:spChg chg="mod">
          <ac:chgData name="中田 雄大" userId="62f770ad0d6c1cad" providerId="LiveId" clId="{DE2400A5-588B-465C-ABC3-AD42DCC81E5D}" dt="2021-05-31T02:55:06.079" v="5743" actId="14861"/>
          <ac:spMkLst>
            <pc:docMk/>
            <pc:sldMk cId="1405981178" sldId="405"/>
            <ac:spMk id="29" creationId="{64EECA7B-462E-B743-A917-CB6D95710752}"/>
          </ac:spMkLst>
        </pc:spChg>
        <pc:spChg chg="mod">
          <ac:chgData name="中田 雄大" userId="62f770ad0d6c1cad" providerId="LiveId" clId="{DE2400A5-588B-465C-ABC3-AD42DCC81E5D}" dt="2021-05-31T02:55:42.105" v="5750" actId="1036"/>
          <ac:spMkLst>
            <pc:docMk/>
            <pc:sldMk cId="1405981178" sldId="405"/>
            <ac:spMk id="39" creationId="{48D9F1C8-B689-AD41-9C03-E3778037B626}"/>
          </ac:spMkLst>
        </pc:spChg>
        <pc:spChg chg="mod">
          <ac:chgData name="中田 雄大" userId="62f770ad0d6c1cad" providerId="LiveId" clId="{DE2400A5-588B-465C-ABC3-AD42DCC81E5D}" dt="2021-05-31T02:55:42.105" v="5750" actId="1036"/>
          <ac:spMkLst>
            <pc:docMk/>
            <pc:sldMk cId="1405981178" sldId="405"/>
            <ac:spMk id="41" creationId="{BB3660FE-9481-7646-89C1-B75C3ECF4232}"/>
          </ac:spMkLst>
        </pc:spChg>
        <pc:spChg chg="mod">
          <ac:chgData name="中田 雄大" userId="62f770ad0d6c1cad" providerId="LiveId" clId="{DE2400A5-588B-465C-ABC3-AD42DCC81E5D}" dt="2021-05-31T02:55:42.105" v="5750" actId="1036"/>
          <ac:spMkLst>
            <pc:docMk/>
            <pc:sldMk cId="1405981178" sldId="405"/>
            <ac:spMk id="42" creationId="{22570FC9-C308-2849-AB94-750C2474CD19}"/>
          </ac:spMkLst>
        </pc:spChg>
        <pc:spChg chg="mod">
          <ac:chgData name="中田 雄大" userId="62f770ad0d6c1cad" providerId="LiveId" clId="{DE2400A5-588B-465C-ABC3-AD42DCC81E5D}" dt="2021-05-27T08:41:55.533" v="1508" actId="20577"/>
          <ac:spMkLst>
            <pc:docMk/>
            <pc:sldMk cId="1405981178" sldId="405"/>
            <ac:spMk id="62" creationId="{55E27332-1BE1-DC45-A2C2-F6090FAC5170}"/>
          </ac:spMkLst>
        </pc:spChg>
        <pc:grpChg chg="mod">
          <ac:chgData name="中田 雄大" userId="62f770ad0d6c1cad" providerId="LiveId" clId="{DE2400A5-588B-465C-ABC3-AD42DCC81E5D}" dt="2021-05-31T02:56:00.560" v="5754" actId="1036"/>
          <ac:grpSpMkLst>
            <pc:docMk/>
            <pc:sldMk cId="1405981178" sldId="405"/>
            <ac:grpSpMk id="44" creationId="{67857915-9ECA-8040-82BF-C7611E5F8A3B}"/>
          </ac:grpSpMkLst>
        </pc:grpChg>
      </pc:sldChg>
      <pc:sldChg chg="mod modShow">
        <pc:chgData name="中田 雄大" userId="62f770ad0d6c1cad" providerId="LiveId" clId="{DE2400A5-588B-465C-ABC3-AD42DCC81E5D}" dt="2021-05-27T09:11:56.758" v="2460" actId="729"/>
        <pc:sldMkLst>
          <pc:docMk/>
          <pc:sldMk cId="2519537686" sldId="406"/>
        </pc:sldMkLst>
      </pc:sldChg>
      <pc:sldChg chg="mod modShow">
        <pc:chgData name="中田 雄大" userId="62f770ad0d6c1cad" providerId="LiveId" clId="{DE2400A5-588B-465C-ABC3-AD42DCC81E5D}" dt="2021-05-27T09:12:25.318" v="2462" actId="729"/>
        <pc:sldMkLst>
          <pc:docMk/>
          <pc:sldMk cId="223692516" sldId="407"/>
        </pc:sldMkLst>
      </pc:sldChg>
      <pc:sldChg chg="mod modShow">
        <pc:chgData name="中田 雄大" userId="62f770ad0d6c1cad" providerId="LiveId" clId="{DE2400A5-588B-465C-ABC3-AD42DCC81E5D}" dt="2021-05-27T09:12:33.582" v="2463" actId="729"/>
        <pc:sldMkLst>
          <pc:docMk/>
          <pc:sldMk cId="2214072557" sldId="408"/>
        </pc:sldMkLst>
      </pc:sldChg>
      <pc:sldChg chg="mod modShow">
        <pc:chgData name="中田 雄大" userId="62f770ad0d6c1cad" providerId="LiveId" clId="{DE2400A5-588B-465C-ABC3-AD42DCC81E5D}" dt="2021-05-27T09:12:53.487" v="2468" actId="729"/>
        <pc:sldMkLst>
          <pc:docMk/>
          <pc:sldMk cId="2822005347" sldId="411"/>
        </pc:sldMkLst>
      </pc:sldChg>
      <pc:sldChg chg="modSp add del mod">
        <pc:chgData name="中田 雄大" userId="62f770ad0d6c1cad" providerId="LiveId" clId="{DE2400A5-588B-465C-ABC3-AD42DCC81E5D}" dt="2021-05-30T09:04:33.934" v="2831" actId="47"/>
        <pc:sldMkLst>
          <pc:docMk/>
          <pc:sldMk cId="1267350454" sldId="419"/>
        </pc:sldMkLst>
        <pc:spChg chg="mod">
          <ac:chgData name="中田 雄大" userId="62f770ad0d6c1cad" providerId="LiveId" clId="{DE2400A5-588B-465C-ABC3-AD42DCC81E5D}" dt="2021-05-27T07:55:46.819" v="665" actId="20577"/>
          <ac:spMkLst>
            <pc:docMk/>
            <pc:sldMk cId="1267350454" sldId="419"/>
            <ac:spMk id="2" creationId="{00000000-0000-0000-0000-000000000000}"/>
          </ac:spMkLst>
        </pc:spChg>
      </pc:sldChg>
      <pc:sldChg chg="addSp delSp modSp add mod ord modNotesTx">
        <pc:chgData name="中田 雄大" userId="62f770ad0d6c1cad" providerId="LiveId" clId="{DE2400A5-588B-465C-ABC3-AD42DCC81E5D}" dt="2021-05-31T02:22:42.567" v="4622" actId="20577"/>
        <pc:sldMkLst>
          <pc:docMk/>
          <pc:sldMk cId="1551015867" sldId="420"/>
        </pc:sldMkLst>
        <pc:spChg chg="del">
          <ac:chgData name="中田 雄大" userId="62f770ad0d6c1cad" providerId="LiveId" clId="{DE2400A5-588B-465C-ABC3-AD42DCC81E5D}" dt="2021-05-27T07:51:27.697" v="363" actId="478"/>
          <ac:spMkLst>
            <pc:docMk/>
            <pc:sldMk cId="1551015867" sldId="420"/>
            <ac:spMk id="2" creationId="{00000000-0000-0000-0000-000000000000}"/>
          </ac:spMkLst>
        </pc:spChg>
        <pc:spChg chg="add mod">
          <ac:chgData name="中田 雄大" userId="62f770ad0d6c1cad" providerId="LiveId" clId="{DE2400A5-588B-465C-ABC3-AD42DCC81E5D}" dt="2021-05-27T07:55:33.251" v="637" actId="20577"/>
          <ac:spMkLst>
            <pc:docMk/>
            <pc:sldMk cId="1551015867" sldId="420"/>
            <ac:spMk id="6" creationId="{BA81B325-FB03-4237-B8B9-99695D8B9E06}"/>
          </ac:spMkLst>
        </pc:spChg>
        <pc:spChg chg="mod">
          <ac:chgData name="中田 雄大" userId="62f770ad0d6c1cad" providerId="LiveId" clId="{DE2400A5-588B-465C-ABC3-AD42DCC81E5D}" dt="2021-05-27T07:55:05.480" v="614" actId="14100"/>
          <ac:spMkLst>
            <pc:docMk/>
            <pc:sldMk cId="1551015867" sldId="420"/>
            <ac:spMk id="14" creationId="{00000000-0000-0000-0000-000000000000}"/>
          </ac:spMkLst>
        </pc:spChg>
        <pc:spChg chg="add del mod">
          <ac:chgData name="中田 雄大" userId="62f770ad0d6c1cad" providerId="LiveId" clId="{DE2400A5-588B-465C-ABC3-AD42DCC81E5D}" dt="2021-05-27T07:51:33.855" v="368"/>
          <ac:spMkLst>
            <pc:docMk/>
            <pc:sldMk cId="1551015867" sldId="420"/>
            <ac:spMk id="21" creationId="{8444EE0C-F366-4109-807E-E1F8DE50A86D}"/>
          </ac:spMkLst>
        </pc:spChg>
      </pc:sldChg>
      <pc:sldChg chg="addSp delSp modSp add mod ord modShow modNotesTx">
        <pc:chgData name="中田 雄大" userId="62f770ad0d6c1cad" providerId="LiveId" clId="{DE2400A5-588B-465C-ABC3-AD42DCC81E5D}" dt="2021-05-31T03:12:42.689" v="5927"/>
        <pc:sldMkLst>
          <pc:docMk/>
          <pc:sldMk cId="3024815076" sldId="421"/>
        </pc:sldMkLst>
        <pc:spChg chg="mod">
          <ac:chgData name="中田 雄大" userId="62f770ad0d6c1cad" providerId="LiveId" clId="{DE2400A5-588B-465C-ABC3-AD42DCC81E5D}" dt="2021-05-27T08:47:36.839" v="1509"/>
          <ac:spMkLst>
            <pc:docMk/>
            <pc:sldMk cId="3024815076" sldId="421"/>
            <ac:spMk id="2" creationId="{00000000-0000-0000-0000-000000000000}"/>
          </ac:spMkLst>
        </pc:spChg>
        <pc:spChg chg="mod">
          <ac:chgData name="中田 雄大" userId="62f770ad0d6c1cad" providerId="LiveId" clId="{DE2400A5-588B-465C-ABC3-AD42DCC81E5D}" dt="2021-05-27T08:56:51.048" v="1789" actId="1076"/>
          <ac:spMkLst>
            <pc:docMk/>
            <pc:sldMk cId="3024815076" sldId="421"/>
            <ac:spMk id="3" creationId="{00000000-0000-0000-0000-000000000000}"/>
          </ac:spMkLst>
        </pc:spChg>
        <pc:spChg chg="del mod">
          <ac:chgData name="中田 雄大" userId="62f770ad0d6c1cad" providerId="LiveId" clId="{DE2400A5-588B-465C-ABC3-AD42DCC81E5D}" dt="2021-05-27T08:24:25.996" v="837" actId="478"/>
          <ac:spMkLst>
            <pc:docMk/>
            <pc:sldMk cId="3024815076" sldId="421"/>
            <ac:spMk id="14" creationId="{00000000-0000-0000-0000-000000000000}"/>
          </ac:spMkLst>
        </pc:spChg>
        <pc:spChg chg="del">
          <ac:chgData name="中田 雄大" userId="62f770ad0d6c1cad" providerId="LiveId" clId="{DE2400A5-588B-465C-ABC3-AD42DCC81E5D}" dt="2021-05-27T07:56:47.644" v="671" actId="478"/>
          <ac:spMkLst>
            <pc:docMk/>
            <pc:sldMk cId="3024815076" sldId="421"/>
            <ac:spMk id="16" creationId="{00000000-0000-0000-0000-000000000000}"/>
          </ac:spMkLst>
        </pc:spChg>
        <pc:spChg chg="del">
          <ac:chgData name="中田 雄大" userId="62f770ad0d6c1cad" providerId="LiveId" clId="{DE2400A5-588B-465C-ABC3-AD42DCC81E5D}" dt="2021-05-27T07:56:42.108" v="669" actId="478"/>
          <ac:spMkLst>
            <pc:docMk/>
            <pc:sldMk cId="3024815076" sldId="421"/>
            <ac:spMk id="17" creationId="{00000000-0000-0000-0000-000000000000}"/>
          </ac:spMkLst>
        </pc:spChg>
        <pc:spChg chg="del">
          <ac:chgData name="中田 雄大" userId="62f770ad0d6c1cad" providerId="LiveId" clId="{DE2400A5-588B-465C-ABC3-AD42DCC81E5D}" dt="2021-05-27T07:56:47.644" v="671" actId="478"/>
          <ac:spMkLst>
            <pc:docMk/>
            <pc:sldMk cId="3024815076" sldId="421"/>
            <ac:spMk id="19" creationId="{00000000-0000-0000-0000-000000000000}"/>
          </ac:spMkLst>
        </pc:spChg>
        <pc:spChg chg="del">
          <ac:chgData name="中田 雄大" userId="62f770ad0d6c1cad" providerId="LiveId" clId="{DE2400A5-588B-465C-ABC3-AD42DCC81E5D}" dt="2021-05-27T07:56:38.444" v="666" actId="478"/>
          <ac:spMkLst>
            <pc:docMk/>
            <pc:sldMk cId="3024815076" sldId="421"/>
            <ac:spMk id="23" creationId="{00000000-0000-0000-0000-000000000000}"/>
          </ac:spMkLst>
        </pc:spChg>
        <pc:spChg chg="del">
          <ac:chgData name="中田 雄大" userId="62f770ad0d6c1cad" providerId="LiveId" clId="{DE2400A5-588B-465C-ABC3-AD42DCC81E5D}" dt="2021-05-27T07:56:40.778" v="668" actId="478"/>
          <ac:spMkLst>
            <pc:docMk/>
            <pc:sldMk cId="3024815076" sldId="421"/>
            <ac:spMk id="24" creationId="{00000000-0000-0000-0000-000000000000}"/>
          </ac:spMkLst>
        </pc:spChg>
        <pc:picChg chg="del">
          <ac:chgData name="中田 雄大" userId="62f770ad0d6c1cad" providerId="LiveId" clId="{DE2400A5-588B-465C-ABC3-AD42DCC81E5D}" dt="2021-05-27T07:56:47.644" v="671" actId="478"/>
          <ac:picMkLst>
            <pc:docMk/>
            <pc:sldMk cId="3024815076" sldId="421"/>
            <ac:picMk id="13" creationId="{00000000-0000-0000-0000-000000000000}"/>
          </ac:picMkLst>
        </pc:picChg>
        <pc:picChg chg="del">
          <ac:chgData name="中田 雄大" userId="62f770ad0d6c1cad" providerId="LiveId" clId="{DE2400A5-588B-465C-ABC3-AD42DCC81E5D}" dt="2021-05-27T07:56:39.297" v="667" actId="478"/>
          <ac:picMkLst>
            <pc:docMk/>
            <pc:sldMk cId="3024815076" sldId="421"/>
            <ac:picMk id="18" creationId="{00000000-0000-0000-0000-000000000000}"/>
          </ac:picMkLst>
        </pc:picChg>
        <pc:picChg chg="add mod">
          <ac:chgData name="中田 雄大" userId="62f770ad0d6c1cad" providerId="LiveId" clId="{DE2400A5-588B-465C-ABC3-AD42DCC81E5D}" dt="2021-05-27T08:57:23.968" v="1797" actId="1076"/>
          <ac:picMkLst>
            <pc:docMk/>
            <pc:sldMk cId="3024815076" sldId="421"/>
            <ac:picMk id="1026" creationId="{DCF9DA0D-4D41-40B1-BB60-180F6992C96F}"/>
          </ac:picMkLst>
        </pc:picChg>
        <pc:cxnChg chg="del">
          <ac:chgData name="中田 雄大" userId="62f770ad0d6c1cad" providerId="LiveId" clId="{DE2400A5-588B-465C-ABC3-AD42DCC81E5D}" dt="2021-05-27T07:56:47.644" v="671" actId="478"/>
          <ac:cxnSpMkLst>
            <pc:docMk/>
            <pc:sldMk cId="3024815076" sldId="421"/>
            <ac:cxnSpMk id="20" creationId="{00000000-0000-0000-0000-000000000000}"/>
          </ac:cxnSpMkLst>
        </pc:cxnChg>
      </pc:sldChg>
      <pc:sldChg chg="addSp delSp modSp new mod modNotesTx">
        <pc:chgData name="中田 雄大" userId="62f770ad0d6c1cad" providerId="LiveId" clId="{DE2400A5-588B-465C-ABC3-AD42DCC81E5D}" dt="2021-05-31T03:11:41" v="5925" actId="20577"/>
        <pc:sldMkLst>
          <pc:docMk/>
          <pc:sldMk cId="1433929149" sldId="422"/>
        </pc:sldMkLst>
        <pc:spChg chg="mod">
          <ac:chgData name="中田 雄大" userId="62f770ad0d6c1cad" providerId="LiveId" clId="{DE2400A5-588B-465C-ABC3-AD42DCC81E5D}" dt="2021-05-27T08:20:09.349" v="797" actId="20577"/>
          <ac:spMkLst>
            <pc:docMk/>
            <pc:sldMk cId="1433929149" sldId="422"/>
            <ac:spMk id="2" creationId="{3E54474B-3165-41DB-8FEB-18FC66C6AF02}"/>
          </ac:spMkLst>
        </pc:spChg>
        <pc:spChg chg="del">
          <ac:chgData name="中田 雄大" userId="62f770ad0d6c1cad" providerId="LiveId" clId="{DE2400A5-588B-465C-ABC3-AD42DCC81E5D}" dt="2021-05-30T08:30:53.869" v="2475" actId="478"/>
          <ac:spMkLst>
            <pc:docMk/>
            <pc:sldMk cId="1433929149" sldId="422"/>
            <ac:spMk id="3" creationId="{689A5756-D865-438A-B020-346FF2E6D5D6}"/>
          </ac:spMkLst>
        </pc:spChg>
        <pc:spChg chg="add mod">
          <ac:chgData name="中田 雄大" userId="62f770ad0d6c1cad" providerId="LiveId" clId="{DE2400A5-588B-465C-ABC3-AD42DCC81E5D}" dt="2021-05-30T08:40:08.972" v="2698" actId="20577"/>
          <ac:spMkLst>
            <pc:docMk/>
            <pc:sldMk cId="1433929149" sldId="422"/>
            <ac:spMk id="6" creationId="{3D2091A9-CBEC-4DEE-BCD3-1676C8FCDED2}"/>
          </ac:spMkLst>
        </pc:spChg>
        <pc:graphicFrameChg chg="add mod">
          <ac:chgData name="中田 雄大" userId="62f770ad0d6c1cad" providerId="LiveId" clId="{DE2400A5-588B-465C-ABC3-AD42DCC81E5D}" dt="2021-05-30T08:47:28.939" v="2817" actId="1076"/>
          <ac:graphicFrameMkLst>
            <pc:docMk/>
            <pc:sldMk cId="1433929149" sldId="422"/>
            <ac:graphicFrameMk id="5" creationId="{00000000-0008-0000-0000-000003000000}"/>
          </ac:graphicFrameMkLst>
        </pc:graphicFrameChg>
        <pc:picChg chg="add mod">
          <ac:chgData name="中田 雄大" userId="62f770ad0d6c1cad" providerId="LiveId" clId="{DE2400A5-588B-465C-ABC3-AD42DCC81E5D}" dt="2021-05-30T08:47:42.611" v="2822" actId="1037"/>
          <ac:picMkLst>
            <pc:docMk/>
            <pc:sldMk cId="1433929149" sldId="422"/>
            <ac:picMk id="7" creationId="{A309D517-29D1-4CF7-9A88-7C02C6A2A70F}"/>
          </ac:picMkLst>
        </pc:picChg>
      </pc:sldChg>
      <pc:sldChg chg="addSp delSp modSp new mod">
        <pc:chgData name="中田 雄大" userId="62f770ad0d6c1cad" providerId="LiveId" clId="{DE2400A5-588B-465C-ABC3-AD42DCC81E5D}" dt="2021-05-31T03:21:13.664" v="6052" actId="207"/>
        <pc:sldMkLst>
          <pc:docMk/>
          <pc:sldMk cId="1056660621" sldId="423"/>
        </pc:sldMkLst>
        <pc:spChg chg="mod">
          <ac:chgData name="中田 雄大" userId="62f770ad0d6c1cad" providerId="LiveId" clId="{DE2400A5-588B-465C-ABC3-AD42DCC81E5D}" dt="2021-05-27T08:19:03.076" v="709" actId="20577"/>
          <ac:spMkLst>
            <pc:docMk/>
            <pc:sldMk cId="1056660621" sldId="423"/>
            <ac:spMk id="2" creationId="{7308EC81-2BEA-4222-9654-EB0E6A3EAA26}"/>
          </ac:spMkLst>
        </pc:spChg>
        <pc:spChg chg="mod">
          <ac:chgData name="中田 雄大" userId="62f770ad0d6c1cad" providerId="LiveId" clId="{DE2400A5-588B-465C-ABC3-AD42DCC81E5D}" dt="2021-05-31T03:21:13.664" v="6052" actId="207"/>
          <ac:spMkLst>
            <pc:docMk/>
            <pc:sldMk cId="1056660621" sldId="423"/>
            <ac:spMk id="3" creationId="{DE81ED8A-A8A9-4022-B544-C3233E236EA6}"/>
          </ac:spMkLst>
        </pc:spChg>
        <pc:cxnChg chg="add del mod">
          <ac:chgData name="中田 雄大" userId="62f770ad0d6c1cad" providerId="LiveId" clId="{DE2400A5-588B-465C-ABC3-AD42DCC81E5D}" dt="2021-05-31T03:20:58.192" v="6049" actId="478"/>
          <ac:cxnSpMkLst>
            <pc:docMk/>
            <pc:sldMk cId="1056660621" sldId="423"/>
            <ac:cxnSpMk id="6" creationId="{6CED3788-410F-4DC7-A3B7-ABB2F2038878}"/>
          </ac:cxnSpMkLst>
        </pc:cxnChg>
      </pc:sldChg>
      <pc:sldChg chg="add del">
        <pc:chgData name="中田 雄大" userId="62f770ad0d6c1cad" providerId="LiveId" clId="{DE2400A5-588B-465C-ABC3-AD42DCC81E5D}" dt="2021-05-30T09:09:12.451" v="2844" actId="47"/>
        <pc:sldMkLst>
          <pc:docMk/>
          <pc:sldMk cId="3608176865" sldId="424"/>
        </pc:sldMkLst>
      </pc:sldChg>
      <pc:sldChg chg="addSp delSp modSp add mod modNotesTx">
        <pc:chgData name="中田 雄大" userId="62f770ad0d6c1cad" providerId="LiveId" clId="{DE2400A5-588B-465C-ABC3-AD42DCC81E5D}" dt="2021-05-31T02:58:07.647" v="5795" actId="20577"/>
        <pc:sldMkLst>
          <pc:docMk/>
          <pc:sldMk cId="1310851239" sldId="425"/>
        </pc:sldMkLst>
        <pc:spChg chg="del mod">
          <ac:chgData name="中田 雄大" userId="62f770ad0d6c1cad" providerId="LiveId" clId="{DE2400A5-588B-465C-ABC3-AD42DCC81E5D}" dt="2021-05-30T09:17:18.013" v="3102" actId="478"/>
          <ac:spMkLst>
            <pc:docMk/>
            <pc:sldMk cId="1310851239" sldId="425"/>
            <ac:spMk id="3" creationId="{00000000-0000-0000-0000-000000000000}"/>
          </ac:spMkLst>
        </pc:spChg>
        <pc:spChg chg="add del mod">
          <ac:chgData name="中田 雄大" userId="62f770ad0d6c1cad" providerId="LiveId" clId="{DE2400A5-588B-465C-ABC3-AD42DCC81E5D}" dt="2021-05-30T09:17:19.894" v="3103" actId="478"/>
          <ac:spMkLst>
            <pc:docMk/>
            <pc:sldMk cId="1310851239" sldId="425"/>
            <ac:spMk id="6" creationId="{1FE2CE28-8FFD-4EA2-95BF-40CD8F71C2C6}"/>
          </ac:spMkLst>
        </pc:spChg>
        <pc:spChg chg="add mod">
          <ac:chgData name="中田 雄大" userId="62f770ad0d6c1cad" providerId="LiveId" clId="{DE2400A5-588B-465C-ABC3-AD42DCC81E5D}" dt="2021-05-30T09:22:20.844" v="3387" actId="1076"/>
          <ac:spMkLst>
            <pc:docMk/>
            <pc:sldMk cId="1310851239" sldId="425"/>
            <ac:spMk id="7" creationId="{77D22104-7272-44A4-95C9-9DFE18E3BB51}"/>
          </ac:spMkLst>
        </pc:spChg>
        <pc:spChg chg="mod">
          <ac:chgData name="中田 雄大" userId="62f770ad0d6c1cad" providerId="LiveId" clId="{DE2400A5-588B-465C-ABC3-AD42DCC81E5D}" dt="2021-05-30T09:18:00.284" v="3208" actId="1076"/>
          <ac:spMkLst>
            <pc:docMk/>
            <pc:sldMk cId="1310851239" sldId="425"/>
            <ac:spMk id="14" creationId="{00000000-0000-0000-0000-000000000000}"/>
          </ac:spMkLst>
        </pc:spChg>
        <pc:spChg chg="add mod">
          <ac:chgData name="中田 雄大" userId="62f770ad0d6c1cad" providerId="LiveId" clId="{DE2400A5-588B-465C-ABC3-AD42DCC81E5D}" dt="2021-05-30T09:21:00.693" v="3356" actId="20577"/>
          <ac:spMkLst>
            <pc:docMk/>
            <pc:sldMk cId="1310851239" sldId="425"/>
            <ac:spMk id="15" creationId="{470D834A-4C65-436F-AAEB-B84CB7F0160E}"/>
          </ac:spMkLst>
        </pc:spChg>
        <pc:spChg chg="add mod">
          <ac:chgData name="中田 雄大" userId="62f770ad0d6c1cad" providerId="LiveId" clId="{DE2400A5-588B-465C-ABC3-AD42DCC81E5D}" dt="2021-05-30T09:20:57.283" v="3354" actId="20577"/>
          <ac:spMkLst>
            <pc:docMk/>
            <pc:sldMk cId="1310851239" sldId="425"/>
            <ac:spMk id="16" creationId="{5B692864-574D-4E20-B8B8-E2A67DA9250D}"/>
          </ac:spMkLst>
        </pc:spChg>
        <pc:spChg chg="add mod">
          <ac:chgData name="中田 雄大" userId="62f770ad0d6c1cad" providerId="LiveId" clId="{DE2400A5-588B-465C-ABC3-AD42DCC81E5D}" dt="2021-05-30T09:26:54.803" v="3596" actId="20577"/>
          <ac:spMkLst>
            <pc:docMk/>
            <pc:sldMk cId="1310851239" sldId="425"/>
            <ac:spMk id="17" creationId="{86425098-8DBB-4ED4-A1C3-0A409E04476E}"/>
          </ac:spMkLst>
        </pc:spChg>
        <pc:spChg chg="add del mod">
          <ac:chgData name="中田 雄大" userId="62f770ad0d6c1cad" providerId="LiveId" clId="{DE2400A5-588B-465C-ABC3-AD42DCC81E5D}" dt="2021-05-30T09:25:35.581" v="3591" actId="478"/>
          <ac:spMkLst>
            <pc:docMk/>
            <pc:sldMk cId="1310851239" sldId="425"/>
            <ac:spMk id="18" creationId="{B15A9D08-BD27-427F-846C-6E1DC8948191}"/>
          </ac:spMkLst>
        </pc:spChg>
        <pc:spChg chg="add del mod">
          <ac:chgData name="中田 雄大" userId="62f770ad0d6c1cad" providerId="LiveId" clId="{DE2400A5-588B-465C-ABC3-AD42DCC81E5D}" dt="2021-05-30T09:25:34.916" v="3590" actId="478"/>
          <ac:spMkLst>
            <pc:docMk/>
            <pc:sldMk cId="1310851239" sldId="425"/>
            <ac:spMk id="19" creationId="{66364AB4-D017-49C7-A3A1-7FC524BB977B}"/>
          </ac:spMkLst>
        </pc:spChg>
        <pc:spChg chg="add mod">
          <ac:chgData name="中田 雄大" userId="62f770ad0d6c1cad" providerId="LiveId" clId="{DE2400A5-588B-465C-ABC3-AD42DCC81E5D}" dt="2021-05-30T09:25:53.643" v="3595" actId="1076"/>
          <ac:spMkLst>
            <pc:docMk/>
            <pc:sldMk cId="1310851239" sldId="425"/>
            <ac:spMk id="20" creationId="{4CFC9B3C-BE94-4D5C-BBAE-B7E4B9CC9B33}"/>
          </ac:spMkLst>
        </pc:spChg>
        <pc:picChg chg="add mod">
          <ac:chgData name="中田 雄大" userId="62f770ad0d6c1cad" providerId="LiveId" clId="{DE2400A5-588B-465C-ABC3-AD42DCC81E5D}" dt="2021-05-30T09:19:32.755" v="3230" actId="1076"/>
          <ac:picMkLst>
            <pc:docMk/>
            <pc:sldMk cId="1310851239" sldId="425"/>
            <ac:picMk id="8" creationId="{B329D3F5-117F-4B50-A63C-69385C1E6BF1}"/>
          </ac:picMkLst>
        </pc:picChg>
        <pc:picChg chg="add mod">
          <ac:chgData name="中田 雄大" userId="62f770ad0d6c1cad" providerId="LiveId" clId="{DE2400A5-588B-465C-ABC3-AD42DCC81E5D}" dt="2021-05-30T09:19:32.755" v="3230" actId="1076"/>
          <ac:picMkLst>
            <pc:docMk/>
            <pc:sldMk cId="1310851239" sldId="425"/>
            <ac:picMk id="9" creationId="{98BF83F6-F0EA-4FD1-BCA8-0E0649C4E398}"/>
          </ac:picMkLst>
        </pc:picChg>
        <pc:picChg chg="add mod">
          <ac:chgData name="中田 雄大" userId="62f770ad0d6c1cad" providerId="LiveId" clId="{DE2400A5-588B-465C-ABC3-AD42DCC81E5D}" dt="2021-05-30T09:19:12.051" v="3225" actId="1076"/>
          <ac:picMkLst>
            <pc:docMk/>
            <pc:sldMk cId="1310851239" sldId="425"/>
            <ac:picMk id="12" creationId="{8458EA32-21FD-4366-9C17-2C83ED1F4D15}"/>
          </ac:picMkLst>
        </pc:picChg>
        <pc:picChg chg="add mod">
          <ac:chgData name="中田 雄大" userId="62f770ad0d6c1cad" providerId="LiveId" clId="{DE2400A5-588B-465C-ABC3-AD42DCC81E5D}" dt="2021-05-30T09:19:49.116" v="3232" actId="14100"/>
          <ac:picMkLst>
            <pc:docMk/>
            <pc:sldMk cId="1310851239" sldId="425"/>
            <ac:picMk id="13" creationId="{60F653F9-A2B6-4E11-8D32-6C6FCEAB09C6}"/>
          </ac:picMkLst>
        </pc:picChg>
        <pc:picChg chg="mod">
          <ac:chgData name="中田 雄大" userId="62f770ad0d6c1cad" providerId="LiveId" clId="{DE2400A5-588B-465C-ABC3-AD42DCC81E5D}" dt="2021-05-30T09:19:51.820" v="3233" actId="1076"/>
          <ac:picMkLst>
            <pc:docMk/>
            <pc:sldMk cId="1310851239" sldId="425"/>
            <ac:picMk id="1026" creationId="{2D5345E1-C94B-4E82-BF92-BC68EBB9F2A9}"/>
          </ac:picMkLst>
        </pc:picChg>
        <pc:picChg chg="del">
          <ac:chgData name="中田 雄大" userId="62f770ad0d6c1cad" providerId="LiveId" clId="{DE2400A5-588B-465C-ABC3-AD42DCC81E5D}" dt="2021-05-30T09:17:04.051" v="3098" actId="478"/>
          <ac:picMkLst>
            <pc:docMk/>
            <pc:sldMk cId="1310851239" sldId="425"/>
            <ac:picMk id="1028" creationId="{8B3D9091-3E44-4CF5-AFD6-FD364AD9B1D0}"/>
          </ac:picMkLst>
        </pc:picChg>
      </pc:sldChg>
    </pc:docChg>
  </pc:docChgLst>
  <pc:docChgLst>
    <pc:chgData name="中田 雄大" userId="62f770ad0d6c1cad" providerId="LiveId" clId="{1689B488-C867-43F3-BC5A-56ACFD2701BC}"/>
    <pc:docChg chg="modSld">
      <pc:chgData name="中田 雄大" userId="62f770ad0d6c1cad" providerId="LiveId" clId="{1689B488-C867-43F3-BC5A-56ACFD2701BC}" dt="2021-12-06T08:45:27.422" v="2" actId="1076"/>
      <pc:docMkLst>
        <pc:docMk/>
      </pc:docMkLst>
      <pc:sldChg chg="modSp">
        <pc:chgData name="中田 雄大" userId="62f770ad0d6c1cad" providerId="LiveId" clId="{1689B488-C867-43F3-BC5A-56ACFD2701BC}" dt="2021-12-06T08:30:10.215" v="0" actId="1076"/>
        <pc:sldMkLst>
          <pc:docMk/>
          <pc:sldMk cId="0" sldId="324"/>
        </pc:sldMkLst>
        <pc:spChg chg="mod">
          <ac:chgData name="中田 雄大" userId="62f770ad0d6c1cad" providerId="LiveId" clId="{1689B488-C867-43F3-BC5A-56ACFD2701BC}" dt="2021-12-06T08:30:10.215" v="0" actId="1076"/>
          <ac:spMkLst>
            <pc:docMk/>
            <pc:sldMk cId="0" sldId="324"/>
            <ac:spMk id="34" creationId="{00000000-0000-0000-0000-000000000000}"/>
          </ac:spMkLst>
        </pc:spChg>
        <pc:spChg chg="mod">
          <ac:chgData name="中田 雄大" userId="62f770ad0d6c1cad" providerId="LiveId" clId="{1689B488-C867-43F3-BC5A-56ACFD2701BC}" dt="2021-12-06T08:30:10.215" v="0" actId="1076"/>
          <ac:spMkLst>
            <pc:docMk/>
            <pc:sldMk cId="0" sldId="324"/>
            <ac:spMk id="36" creationId="{00000000-0000-0000-0000-000000000000}"/>
          </ac:spMkLst>
        </pc:spChg>
        <pc:spChg chg="mod">
          <ac:chgData name="中田 雄大" userId="62f770ad0d6c1cad" providerId="LiveId" clId="{1689B488-C867-43F3-BC5A-56ACFD2701BC}" dt="2021-12-06T08:30:10.215" v="0" actId="1076"/>
          <ac:spMkLst>
            <pc:docMk/>
            <pc:sldMk cId="0" sldId="324"/>
            <ac:spMk id="40" creationId="{00000000-0000-0000-0000-000000000000}"/>
          </ac:spMkLst>
        </pc:spChg>
        <pc:spChg chg="mod">
          <ac:chgData name="中田 雄大" userId="62f770ad0d6c1cad" providerId="LiveId" clId="{1689B488-C867-43F3-BC5A-56ACFD2701BC}" dt="2021-12-06T08:30:10.215" v="0" actId="1076"/>
          <ac:spMkLst>
            <pc:docMk/>
            <pc:sldMk cId="0" sldId="324"/>
            <ac:spMk id="44" creationId="{00000000-0000-0000-0000-000000000000}"/>
          </ac:spMkLst>
        </pc:spChg>
        <pc:grpChg chg="mod">
          <ac:chgData name="中田 雄大" userId="62f770ad0d6c1cad" providerId="LiveId" clId="{1689B488-C867-43F3-BC5A-56ACFD2701BC}" dt="2021-12-06T08:30:10.215" v="0" actId="1076"/>
          <ac:grpSpMkLst>
            <pc:docMk/>
            <pc:sldMk cId="0" sldId="324"/>
            <ac:grpSpMk id="9" creationId="{00000000-0000-0000-0000-000000000000}"/>
          </ac:grpSpMkLst>
        </pc:grpChg>
        <pc:grpChg chg="mod">
          <ac:chgData name="中田 雄大" userId="62f770ad0d6c1cad" providerId="LiveId" clId="{1689B488-C867-43F3-BC5A-56ACFD2701BC}" dt="2021-12-06T08:30:10.215" v="0" actId="1076"/>
          <ac:grpSpMkLst>
            <pc:docMk/>
            <pc:sldMk cId="0" sldId="324"/>
            <ac:grpSpMk id="31" creationId="{00000000-0000-0000-0000-000000000000}"/>
          </ac:grpSpMkLst>
        </pc:grpChg>
        <pc:grpChg chg="mod">
          <ac:chgData name="中田 雄大" userId="62f770ad0d6c1cad" providerId="LiveId" clId="{1689B488-C867-43F3-BC5A-56ACFD2701BC}" dt="2021-12-06T08:30:10.215" v="0" actId="1076"/>
          <ac:grpSpMkLst>
            <pc:docMk/>
            <pc:sldMk cId="0" sldId="324"/>
            <ac:grpSpMk id="33" creationId="{00000000-0000-0000-0000-000000000000}"/>
          </ac:grpSpMkLst>
        </pc:grpChg>
        <pc:grpChg chg="mod">
          <ac:chgData name="中田 雄大" userId="62f770ad0d6c1cad" providerId="LiveId" clId="{1689B488-C867-43F3-BC5A-56ACFD2701BC}" dt="2021-12-06T08:30:10.215" v="0" actId="1076"/>
          <ac:grpSpMkLst>
            <pc:docMk/>
            <pc:sldMk cId="0" sldId="324"/>
            <ac:grpSpMk id="35" creationId="{00000000-0000-0000-0000-000000000000}"/>
          </ac:grpSpMkLst>
        </pc:grpChg>
        <pc:picChg chg="mod">
          <ac:chgData name="中田 雄大" userId="62f770ad0d6c1cad" providerId="LiveId" clId="{1689B488-C867-43F3-BC5A-56ACFD2701BC}" dt="2021-12-06T08:30:10.215" v="0" actId="1076"/>
          <ac:picMkLst>
            <pc:docMk/>
            <pc:sldMk cId="0" sldId="324"/>
            <ac:picMk id="32" creationId="{00000000-0000-0000-0000-000000000000}"/>
          </ac:picMkLst>
        </pc:picChg>
        <pc:picChg chg="mod">
          <ac:chgData name="中田 雄大" userId="62f770ad0d6c1cad" providerId="LiveId" clId="{1689B488-C867-43F3-BC5A-56ACFD2701BC}" dt="2021-12-06T08:30:10.215" v="0" actId="1076"/>
          <ac:picMkLst>
            <pc:docMk/>
            <pc:sldMk cId="0" sldId="324"/>
            <ac:picMk id="37" creationId="{00000000-0000-0000-0000-000000000000}"/>
          </ac:picMkLst>
        </pc:picChg>
        <pc:picChg chg="mod">
          <ac:chgData name="中田 雄大" userId="62f770ad0d6c1cad" providerId="LiveId" clId="{1689B488-C867-43F3-BC5A-56ACFD2701BC}" dt="2021-12-06T08:30:10.215" v="0" actId="1076"/>
          <ac:picMkLst>
            <pc:docMk/>
            <pc:sldMk cId="0" sldId="324"/>
            <ac:picMk id="43" creationId="{00000000-0000-0000-0000-000000000000}"/>
          </ac:picMkLst>
        </pc:picChg>
        <pc:cxnChg chg="mod">
          <ac:chgData name="中田 雄大" userId="62f770ad0d6c1cad" providerId="LiveId" clId="{1689B488-C867-43F3-BC5A-56ACFD2701BC}" dt="2021-12-06T08:30:10.215" v="0" actId="1076"/>
          <ac:cxnSpMkLst>
            <pc:docMk/>
            <pc:sldMk cId="0" sldId="324"/>
            <ac:cxnSpMk id="39" creationId="{00000000-0000-0000-0000-000000000000}"/>
          </ac:cxnSpMkLst>
        </pc:cxnChg>
        <pc:cxnChg chg="mod">
          <ac:chgData name="中田 雄大" userId="62f770ad0d6c1cad" providerId="LiveId" clId="{1689B488-C867-43F3-BC5A-56ACFD2701BC}" dt="2021-12-06T08:30:10.215" v="0" actId="1076"/>
          <ac:cxnSpMkLst>
            <pc:docMk/>
            <pc:sldMk cId="0" sldId="324"/>
            <ac:cxnSpMk id="41" creationId="{00000000-0000-0000-0000-000000000000}"/>
          </ac:cxnSpMkLst>
        </pc:cxnChg>
      </pc:sldChg>
      <pc:sldChg chg="modSp">
        <pc:chgData name="中田 雄大" userId="62f770ad0d6c1cad" providerId="LiveId" clId="{1689B488-C867-43F3-BC5A-56ACFD2701BC}" dt="2021-12-06T08:45:27.422" v="2" actId="1076"/>
        <pc:sldMkLst>
          <pc:docMk/>
          <pc:sldMk cId="0" sldId="325"/>
        </pc:sldMkLst>
        <pc:spChg chg="mod">
          <ac:chgData name="中田 雄大" userId="62f770ad0d6c1cad" providerId="LiveId" clId="{1689B488-C867-43F3-BC5A-56ACFD2701BC}" dt="2021-12-06T08:45:27.422" v="2" actId="1076"/>
          <ac:spMkLst>
            <pc:docMk/>
            <pc:sldMk cId="0" sldId="325"/>
            <ac:spMk id="34" creationId="{00000000-0000-0000-0000-000000000000}"/>
          </ac:spMkLst>
        </pc:spChg>
        <pc:spChg chg="mod">
          <ac:chgData name="中田 雄大" userId="62f770ad0d6c1cad" providerId="LiveId" clId="{1689B488-C867-43F3-BC5A-56ACFD2701BC}" dt="2021-12-06T08:45:27.422" v="2" actId="1076"/>
          <ac:spMkLst>
            <pc:docMk/>
            <pc:sldMk cId="0" sldId="325"/>
            <ac:spMk id="37" creationId="{00000000-0000-0000-0000-000000000000}"/>
          </ac:spMkLst>
        </pc:spChg>
        <pc:spChg chg="mod">
          <ac:chgData name="中田 雄大" userId="62f770ad0d6c1cad" providerId="LiveId" clId="{1689B488-C867-43F3-BC5A-56ACFD2701BC}" dt="2021-12-06T08:45:27.422" v="2" actId="1076"/>
          <ac:spMkLst>
            <pc:docMk/>
            <pc:sldMk cId="0" sldId="325"/>
            <ac:spMk id="41" creationId="{00000000-0000-0000-0000-000000000000}"/>
          </ac:spMkLst>
        </pc:spChg>
        <pc:spChg chg="mod">
          <ac:chgData name="中田 雄大" userId="62f770ad0d6c1cad" providerId="LiveId" clId="{1689B488-C867-43F3-BC5A-56ACFD2701BC}" dt="2021-12-06T08:45:27.422" v="2" actId="1076"/>
          <ac:spMkLst>
            <pc:docMk/>
            <pc:sldMk cId="0" sldId="325"/>
            <ac:spMk id="42" creationId="{00000000-0000-0000-0000-000000000000}"/>
          </ac:spMkLst>
        </pc:spChg>
        <pc:grpChg chg="mod">
          <ac:chgData name="中田 雄大" userId="62f770ad0d6c1cad" providerId="LiveId" clId="{1689B488-C867-43F3-BC5A-56ACFD2701BC}" dt="2021-12-06T08:45:27.422" v="2" actId="1076"/>
          <ac:grpSpMkLst>
            <pc:docMk/>
            <pc:sldMk cId="0" sldId="325"/>
            <ac:grpSpMk id="7" creationId="{00000000-0000-0000-0000-000000000000}"/>
          </ac:grpSpMkLst>
        </pc:grpChg>
        <pc:grpChg chg="mod">
          <ac:chgData name="中田 雄大" userId="62f770ad0d6c1cad" providerId="LiveId" clId="{1689B488-C867-43F3-BC5A-56ACFD2701BC}" dt="2021-12-06T08:45:27.422" v="2" actId="1076"/>
          <ac:grpSpMkLst>
            <pc:docMk/>
            <pc:sldMk cId="0" sldId="325"/>
            <ac:grpSpMk id="33" creationId="{00000000-0000-0000-0000-000000000000}"/>
          </ac:grpSpMkLst>
        </pc:grpChg>
        <pc:grpChg chg="mod">
          <ac:chgData name="中田 雄大" userId="62f770ad0d6c1cad" providerId="LiveId" clId="{1689B488-C867-43F3-BC5A-56ACFD2701BC}" dt="2021-12-06T08:45:27.422" v="2" actId="1076"/>
          <ac:grpSpMkLst>
            <pc:docMk/>
            <pc:sldMk cId="0" sldId="325"/>
            <ac:grpSpMk id="35" creationId="{00000000-0000-0000-0000-000000000000}"/>
          </ac:grpSpMkLst>
        </pc:grpChg>
        <pc:picChg chg="mod">
          <ac:chgData name="中田 雄大" userId="62f770ad0d6c1cad" providerId="LiveId" clId="{1689B488-C867-43F3-BC5A-56ACFD2701BC}" dt="2021-12-06T08:45:27.422" v="2" actId="1076"/>
          <ac:picMkLst>
            <pc:docMk/>
            <pc:sldMk cId="0" sldId="325"/>
            <ac:picMk id="29" creationId="{00000000-0000-0000-0000-000000000000}"/>
          </ac:picMkLst>
        </pc:picChg>
        <pc:picChg chg="mod">
          <ac:chgData name="中田 雄大" userId="62f770ad0d6c1cad" providerId="LiveId" clId="{1689B488-C867-43F3-BC5A-56ACFD2701BC}" dt="2021-12-06T08:45:27.422" v="2" actId="1076"/>
          <ac:picMkLst>
            <pc:docMk/>
            <pc:sldMk cId="0" sldId="325"/>
            <ac:picMk id="36" creationId="{00000000-0000-0000-0000-000000000000}"/>
          </ac:picMkLst>
        </pc:picChg>
        <pc:picChg chg="mod">
          <ac:chgData name="中田 雄大" userId="62f770ad0d6c1cad" providerId="LiveId" clId="{1689B488-C867-43F3-BC5A-56ACFD2701BC}" dt="2021-12-06T08:45:27.422" v="2" actId="1076"/>
          <ac:picMkLst>
            <pc:docMk/>
            <pc:sldMk cId="0" sldId="325"/>
            <ac:picMk id="40" creationId="{00000000-0000-0000-0000-000000000000}"/>
          </ac:picMkLst>
        </pc:picChg>
        <pc:cxnChg chg="mod">
          <ac:chgData name="中田 雄大" userId="62f770ad0d6c1cad" providerId="LiveId" clId="{1689B488-C867-43F3-BC5A-56ACFD2701BC}" dt="2021-12-06T08:45:27.422" v="2" actId="1076"/>
          <ac:cxnSpMkLst>
            <pc:docMk/>
            <pc:sldMk cId="0" sldId="325"/>
            <ac:cxnSpMk id="38" creationId="{00000000-0000-0000-0000-000000000000}"/>
          </ac:cxnSpMkLst>
        </pc:cxnChg>
        <pc:cxnChg chg="mod">
          <ac:chgData name="中田 雄大" userId="62f770ad0d6c1cad" providerId="LiveId" clId="{1689B488-C867-43F3-BC5A-56ACFD2701BC}" dt="2021-12-06T08:45:27.422" v="2" actId="1076"/>
          <ac:cxnSpMkLst>
            <pc:docMk/>
            <pc:sldMk cId="0" sldId="325"/>
            <ac:cxnSpMk id="39" creationId="{00000000-0000-0000-0000-000000000000}"/>
          </ac:cxnSpMkLst>
        </pc:cxnChg>
      </pc:sldChg>
    </pc:docChg>
  </pc:docChgLst>
  <pc:docChgLst>
    <pc:chgData name="中田 雄大" userId="62f770ad0d6c1cad" providerId="LiveId" clId="{1C55D815-3D4C-5741-9238-380E0C4BC45F}"/>
    <pc:docChg chg="modSld">
      <pc:chgData name="中田 雄大" userId="62f770ad0d6c1cad" providerId="LiveId" clId="{1C55D815-3D4C-5741-9238-380E0C4BC45F}" dt="2021-06-01T03:56:27.303" v="39" actId="20577"/>
      <pc:docMkLst>
        <pc:docMk/>
      </pc:docMkLst>
      <pc:sldChg chg="modSp mod">
        <pc:chgData name="中田 雄大" userId="62f770ad0d6c1cad" providerId="LiveId" clId="{1C55D815-3D4C-5741-9238-380E0C4BC45F}" dt="2021-06-01T03:56:27.303" v="39" actId="20577"/>
        <pc:sldMkLst>
          <pc:docMk/>
          <pc:sldMk cId="0" sldId="256"/>
        </pc:sldMkLst>
        <pc:spChg chg="mod">
          <ac:chgData name="中田 雄大" userId="62f770ad0d6c1cad" providerId="LiveId" clId="{1C55D815-3D4C-5741-9238-380E0C4BC45F}" dt="2021-06-01T03:56:27.303" v="39" actId="20577"/>
          <ac:spMkLst>
            <pc:docMk/>
            <pc:sldMk cId="0" sldId="256"/>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2f770ad0d6c1cad/&#12489;&#12461;&#12517;&#12513;&#12531;&#12488;/&#31526;&#21495;&#21270;&#24615;&#33021;&#27604;&#36611;_&#12486;&#12531;&#12503;&#12524;&#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Barbara\ICA_limits_resul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strRef>
              <c:f>'20180115_19'!$M$24</c:f>
              <c:strCache>
                <c:ptCount val="1"/>
                <c:pt idx="0">
                  <c:v>Step1(付加情報なし)</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'20180115_19'!$N$26:$N$35</c:f>
              <c:numCache>
                <c:formatCode>General</c:formatCode>
                <c:ptCount val="10"/>
                <c:pt idx="0">
                  <c:v>0.219365</c:v>
                </c:pt>
                <c:pt idx="1">
                  <c:v>0.41059000000000001</c:v>
                </c:pt>
                <c:pt idx="2">
                  <c:v>0.58229900000000001</c:v>
                </c:pt>
                <c:pt idx="3">
                  <c:v>0.73652799999999996</c:v>
                </c:pt>
                <c:pt idx="4">
                  <c:v>0.87676600000000005</c:v>
                </c:pt>
                <c:pt idx="5">
                  <c:v>1.0180229999999999</c:v>
                </c:pt>
                <c:pt idx="6">
                  <c:v>1.219063</c:v>
                </c:pt>
                <c:pt idx="7">
                  <c:v>1.5152969999999999</c:v>
                </c:pt>
                <c:pt idx="8">
                  <c:v>2.1022479999999999</c:v>
                </c:pt>
                <c:pt idx="9">
                  <c:v>4.1794700000000002</c:v>
                </c:pt>
              </c:numCache>
            </c:numRef>
          </c:xVal>
          <c:yVal>
            <c:numRef>
              <c:f>'20180115_19'!$O$26:$O$35</c:f>
              <c:numCache>
                <c:formatCode>General</c:formatCode>
                <c:ptCount val="10"/>
                <c:pt idx="0">
                  <c:v>23.140739</c:v>
                </c:pt>
                <c:pt idx="1">
                  <c:v>25.604931000000001</c:v>
                </c:pt>
                <c:pt idx="2">
                  <c:v>27.213100000000001</c:v>
                </c:pt>
                <c:pt idx="3">
                  <c:v>28.496071000000001</c:v>
                </c:pt>
                <c:pt idx="4">
                  <c:v>29.489722</c:v>
                </c:pt>
                <c:pt idx="5">
                  <c:v>30.485990000000001</c:v>
                </c:pt>
                <c:pt idx="6">
                  <c:v>31.837519</c:v>
                </c:pt>
                <c:pt idx="7">
                  <c:v>33.718594000000003</c:v>
                </c:pt>
                <c:pt idx="8">
                  <c:v>37.030028000000001</c:v>
                </c:pt>
                <c:pt idx="9">
                  <c:v>49.512878000000001</c:v>
                </c:pt>
              </c:numCache>
            </c:numRef>
          </c:yVal>
          <c:smooth val="1"/>
          <c:extLst>
            <c:ext xmlns:c16="http://schemas.microsoft.com/office/drawing/2014/chart" uri="{C3380CC4-5D6E-409C-BE32-E72D297353CC}">
              <c16:uniqueId val="{00000000-F625-47A9-8C14-156216D78917}"/>
            </c:ext>
          </c:extLst>
        </c:ser>
        <c:ser>
          <c:idx val="0"/>
          <c:order val="2"/>
          <c:tx>
            <c:strRef>
              <c:f>'20180115_19'!$E$4</c:f>
              <c:strCache>
                <c:ptCount val="1"/>
                <c:pt idx="0">
                  <c:v>DCT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'20180115_19'!$R$6:$R$15</c:f>
              <c:numCache>
                <c:formatCode>General</c:formatCode>
                <c:ptCount val="10"/>
                <c:pt idx="0">
                  <c:v>0.21190700000000001</c:v>
                </c:pt>
                <c:pt idx="1">
                  <c:v>0.47076200000000001</c:v>
                </c:pt>
                <c:pt idx="2">
                  <c:v>0.68010899999999996</c:v>
                </c:pt>
                <c:pt idx="3">
                  <c:v>0.84624900000000003</c:v>
                </c:pt>
                <c:pt idx="4">
                  <c:v>0.98882000000000003</c:v>
                </c:pt>
                <c:pt idx="5">
                  <c:v>1.1262350000000001</c:v>
                </c:pt>
                <c:pt idx="6">
                  <c:v>1.313086</c:v>
                </c:pt>
                <c:pt idx="7">
                  <c:v>1.579745</c:v>
                </c:pt>
                <c:pt idx="8">
                  <c:v>2.1261700000000001</c:v>
                </c:pt>
                <c:pt idx="9">
                  <c:v>4.1703070000000002</c:v>
                </c:pt>
              </c:numCache>
            </c:numRef>
          </c:xVal>
          <c:yVal>
            <c:numRef>
              <c:f>'20180115_19'!$S$6:$S$15</c:f>
              <c:numCache>
                <c:formatCode>General</c:formatCode>
                <c:ptCount val="10"/>
                <c:pt idx="0">
                  <c:v>22.432924</c:v>
                </c:pt>
                <c:pt idx="1">
                  <c:v>25.107627999999998</c:v>
                </c:pt>
                <c:pt idx="2">
                  <c:v>26.912395</c:v>
                </c:pt>
                <c:pt idx="3">
                  <c:v>28.243827</c:v>
                </c:pt>
                <c:pt idx="4">
                  <c:v>29.289902999999999</c:v>
                </c:pt>
                <c:pt idx="5">
                  <c:v>30.315314000000001</c:v>
                </c:pt>
                <c:pt idx="6">
                  <c:v>31.698204</c:v>
                </c:pt>
                <c:pt idx="7">
                  <c:v>33.615788999999999</c:v>
                </c:pt>
                <c:pt idx="8">
                  <c:v>36.988337999999999</c:v>
                </c:pt>
                <c:pt idx="9">
                  <c:v>49.507325000000002</c:v>
                </c:pt>
              </c:numCache>
            </c:numRef>
          </c:yVal>
          <c:smooth val="1"/>
          <c:extLst>
            <c:ext xmlns:c16="http://schemas.microsoft.com/office/drawing/2014/chart" uri="{C3380CC4-5D6E-409C-BE32-E72D297353CC}">
              <c16:uniqueId val="{00000001-F625-47A9-8C14-156216D78917}"/>
            </c:ext>
          </c:extLst>
        </c:ser>
        <c:ser>
          <c:idx val="3"/>
          <c:order val="3"/>
          <c:tx>
            <c:strRef>
              <c:f>'20180115_19'!$Q$24</c:f>
              <c:strCache>
                <c:ptCount val="1"/>
                <c:pt idx="0">
                  <c:v>Step1(付加情報あり）</c:v>
                </c:pt>
              </c:strCache>
            </c:strRef>
          </c:tx>
          <c:spPr>
            <a:ln w="95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cap="rnd">
                <a:solidFill>
                  <a:schemeClr val="accent6"/>
                </a:solidFill>
                <a:round/>
              </a:ln>
              <a:effectLst>
                <a:outerShdw blurRad="57150" dist="19050" dir="5400000" algn="ctr" rotWithShape="0">
                  <a:srgbClr val="000000">
                    <a:alpha val="63000"/>
                  </a:srgbClr>
                </a:outerShdw>
              </a:effectLst>
            </c:spPr>
          </c:marker>
          <c:xVal>
            <c:numRef>
              <c:f>'20180115_19'!$Q$26:$Q$35</c:f>
              <c:numCache>
                <c:formatCode>General</c:formatCode>
                <c:ptCount val="10"/>
                <c:pt idx="0">
                  <c:v>3.1125229999999999</c:v>
                </c:pt>
                <c:pt idx="1">
                  <c:v>3.7859409999999998</c:v>
                </c:pt>
                <c:pt idx="2">
                  <c:v>4.0112269999999999</c:v>
                </c:pt>
                <c:pt idx="3">
                  <c:v>4.1654559999999998</c:v>
                </c:pt>
                <c:pt idx="4">
                  <c:v>4.3056939999999999</c:v>
                </c:pt>
                <c:pt idx="5">
                  <c:v>4.4469510000000003</c:v>
                </c:pt>
                <c:pt idx="6">
                  <c:v>4.6479910000000002</c:v>
                </c:pt>
                <c:pt idx="7">
                  <c:v>4.9442249999999994</c:v>
                </c:pt>
                <c:pt idx="8">
                  <c:v>5.5311760000000003</c:v>
                </c:pt>
                <c:pt idx="9">
                  <c:v>7.6083980000000002</c:v>
                </c:pt>
              </c:numCache>
            </c:numRef>
          </c:xVal>
          <c:yVal>
            <c:numRef>
              <c:f>'20180115_19'!$O$26:$O$35</c:f>
              <c:numCache>
                <c:formatCode>General</c:formatCode>
                <c:ptCount val="10"/>
                <c:pt idx="0">
                  <c:v>23.140739</c:v>
                </c:pt>
                <c:pt idx="1">
                  <c:v>25.604931000000001</c:v>
                </c:pt>
                <c:pt idx="2">
                  <c:v>27.213100000000001</c:v>
                </c:pt>
                <c:pt idx="3">
                  <c:v>28.496071000000001</c:v>
                </c:pt>
                <c:pt idx="4">
                  <c:v>29.489722</c:v>
                </c:pt>
                <c:pt idx="5">
                  <c:v>30.485990000000001</c:v>
                </c:pt>
                <c:pt idx="6">
                  <c:v>31.837519</c:v>
                </c:pt>
                <c:pt idx="7">
                  <c:v>33.718594000000003</c:v>
                </c:pt>
                <c:pt idx="8">
                  <c:v>37.030028000000001</c:v>
                </c:pt>
                <c:pt idx="9">
                  <c:v>49.512878000000001</c:v>
                </c:pt>
              </c:numCache>
            </c:numRef>
          </c:yVal>
          <c:smooth val="1"/>
          <c:extLst>
            <c:ext xmlns:c16="http://schemas.microsoft.com/office/drawing/2014/chart" uri="{C3380CC4-5D6E-409C-BE32-E72D297353CC}">
              <c16:uniqueId val="{00000002-F625-47A9-8C14-156216D78917}"/>
            </c:ext>
          </c:extLst>
        </c:ser>
        <c:dLbls>
          <c:showLegendKey val="0"/>
          <c:showVal val="0"/>
          <c:showCatName val="0"/>
          <c:showSerName val="0"/>
          <c:showPercent val="0"/>
          <c:showBubbleSize val="0"/>
        </c:dLbls>
        <c:axId val="190498184"/>
        <c:axId val="190498576"/>
        <c:extLst>
          <c:ext xmlns:c15="http://schemas.microsoft.com/office/drawing/2012/chart" uri="{02D57815-91ED-43cb-92C2-25804820EDAC}">
            <c15:filteredScatterSeries>
              <c15:ser>
                <c:idx val="2"/>
                <c:order val="1"/>
                <c:tx>
                  <c:strRef>
                    <c:extLst>
                      <c:ext uri="{02D57815-91ED-43cb-92C2-25804820EDAC}">
                        <c15:formulaRef>
                          <c15:sqref>'20180115_19'!$A$4</c15:sqref>
                        </c15:formulaRef>
                      </c:ext>
                    </c:extLst>
                    <c:strCache>
                      <c:ptCount val="1"/>
                      <c:pt idx="0">
                        <c:v>Conventional Method</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numRef>
                    <c:extLst>
                      <c:ext uri="{02D57815-91ED-43cb-92C2-25804820EDAC}">
                        <c15:formulaRef>
                          <c15:sqref>'20180115_19'!$N$6:$N$15</c15:sqref>
                        </c15:formulaRef>
                      </c:ext>
                    </c:extLst>
                    <c:numCache>
                      <c:formatCode>General</c:formatCode>
                      <c:ptCount val="10"/>
                      <c:pt idx="0">
                        <c:v>0.23600299999999999</c:v>
                      </c:pt>
                      <c:pt idx="1">
                        <c:v>0.44289800000000001</c:v>
                      </c:pt>
                      <c:pt idx="2">
                        <c:v>0.62035499999999999</c:v>
                      </c:pt>
                      <c:pt idx="3">
                        <c:v>0.78102499999999997</c:v>
                      </c:pt>
                      <c:pt idx="4">
                        <c:v>0.92435999999999996</c:v>
                      </c:pt>
                      <c:pt idx="5">
                        <c:v>1.0628599999999999</c:v>
                      </c:pt>
                      <c:pt idx="6">
                        <c:v>1.263779</c:v>
                      </c:pt>
                      <c:pt idx="7">
                        <c:v>1.555145</c:v>
                      </c:pt>
                      <c:pt idx="8">
                        <c:v>2.1216840000000001</c:v>
                      </c:pt>
                      <c:pt idx="9">
                        <c:v>4.1699609999999998</c:v>
                      </c:pt>
                    </c:numCache>
                  </c:numRef>
                </c:xVal>
                <c:yVal>
                  <c:numRef>
                    <c:extLst>
                      <c:ext uri="{02D57815-91ED-43cb-92C2-25804820EDAC}">
                        <c15:formulaRef>
                          <c15:sqref>'20180115_19'!$O$6:$O$15</c15:sqref>
                        </c15:formulaRef>
                      </c:ext>
                    </c:extLst>
                    <c:numCache>
                      <c:formatCode>General</c:formatCode>
                      <c:ptCount val="10"/>
                      <c:pt idx="0">
                        <c:v>23.122678000000001</c:v>
                      </c:pt>
                      <c:pt idx="1">
                        <c:v>25.617384000000001</c:v>
                      </c:pt>
                      <c:pt idx="2">
                        <c:v>27.203157999999998</c:v>
                      </c:pt>
                      <c:pt idx="3">
                        <c:v>28.489377000000001</c:v>
                      </c:pt>
                      <c:pt idx="4">
                        <c:v>29.481005</c:v>
                      </c:pt>
                      <c:pt idx="5">
                        <c:v>30.467793</c:v>
                      </c:pt>
                      <c:pt idx="6">
                        <c:v>31.820119999999999</c:v>
                      </c:pt>
                      <c:pt idx="7">
                        <c:v>33.700150999999998</c:v>
                      </c:pt>
                      <c:pt idx="8">
                        <c:v>37.010379999999998</c:v>
                      </c:pt>
                      <c:pt idx="9">
                        <c:v>47.434927999999999</c:v>
                      </c:pt>
                    </c:numCache>
                  </c:numRef>
                </c:yVal>
                <c:smooth val="1"/>
                <c:extLst>
                  <c:ext xmlns:c16="http://schemas.microsoft.com/office/drawing/2014/chart" uri="{C3380CC4-5D6E-409C-BE32-E72D297353CC}">
                    <c16:uniqueId val="{00000003-F625-47A9-8C14-156216D78917}"/>
                  </c:ext>
                </c:extLst>
              </c15:ser>
            </c15:filteredScatterSeries>
          </c:ext>
        </c:extLst>
      </c:scatterChart>
      <c:valAx>
        <c:axId val="190498184"/>
        <c:scaling>
          <c:orientation val="minMax"/>
          <c:max val="4.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entropy</a:t>
                </a:r>
                <a:r>
                  <a:rPr lang="ja-JP" sz="2000" dirty="0"/>
                  <a:t> </a:t>
                </a:r>
                <a:r>
                  <a:rPr lang="en-US" sz="2000" dirty="0"/>
                  <a:t>[bit/pel](</a:t>
                </a:r>
                <a:r>
                  <a:rPr lang="ja-JP" altLang="en-US" sz="2000" dirty="0"/>
                  <a:t>情報量</a:t>
                </a:r>
                <a:r>
                  <a:rPr lang="en-US" sz="2000" dirty="0"/>
                  <a:t>)</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0498576"/>
        <c:crosses val="autoZero"/>
        <c:crossBetween val="midCat"/>
        <c:majorUnit val="0.5"/>
      </c:valAx>
      <c:valAx>
        <c:axId val="190498576"/>
        <c:scaling>
          <c:orientation val="minMax"/>
          <c:max val="32"/>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PSNR [dB](</a:t>
                </a:r>
                <a:r>
                  <a:rPr lang="ja-JP" altLang="en-US" sz="2000" dirty="0"/>
                  <a:t>画質</a:t>
                </a:r>
                <a:r>
                  <a:rPr lang="en-US" sz="2000" dirty="0"/>
                  <a:t>)</a:t>
                </a:r>
                <a:endParaRPr lang="ja-JP" sz="2000" dirty="0"/>
              </a:p>
            </c:rich>
          </c:tx>
          <c:layout>
            <c:manualLayout>
              <c:xMode val="edge"/>
              <c:yMode val="edge"/>
              <c:x val="2.2503516174402299E-2"/>
              <c:y val="0.29973352289297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0498184"/>
        <c:crosses val="autoZero"/>
        <c:crossBetween val="midCat"/>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span"/>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104560270463365E-2"/>
          <c:y val="2.6812924098120333E-2"/>
          <c:w val="0.90749821727355451"/>
          <c:h val="0.87426753859157447"/>
        </c:manualLayout>
      </c:layout>
      <c:scatterChart>
        <c:scatterStyle val="lineMarker"/>
        <c:varyColors val="0"/>
        <c:ser>
          <c:idx val="5"/>
          <c:order val="0"/>
          <c:tx>
            <c:strRef>
              <c:f>ICA_limits_result!$U$19</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ICA_limits_result!$W$29:$W$31</c:f>
              <c:numCache>
                <c:formatCode>General</c:formatCode>
                <c:ptCount val="3"/>
                <c:pt idx="0">
                  <c:v>0.50301699999999994</c:v>
                </c:pt>
                <c:pt idx="1">
                  <c:v>0.36385699999999999</c:v>
                </c:pt>
                <c:pt idx="2">
                  <c:v>0.207451</c:v>
                </c:pt>
              </c:numCache>
            </c:numRef>
          </c:xVal>
          <c:yVal>
            <c:numRef>
              <c:f>ICA_limits_result!$V$29:$V$31</c:f>
              <c:numCache>
                <c:formatCode>General</c:formatCode>
                <c:ptCount val="3"/>
                <c:pt idx="0">
                  <c:v>27.21</c:v>
                </c:pt>
                <c:pt idx="1">
                  <c:v>25.61</c:v>
                </c:pt>
                <c:pt idx="2">
                  <c:v>23.14</c:v>
                </c:pt>
              </c:numCache>
            </c:numRef>
          </c:yVal>
          <c:smooth val="0"/>
          <c:extLst>
            <c:ext xmlns:c16="http://schemas.microsoft.com/office/drawing/2014/chart" uri="{C3380CC4-5D6E-409C-BE32-E72D297353CC}">
              <c16:uniqueId val="{00000004-9A16-49D5-8DEF-53B7A3587A43}"/>
            </c:ext>
          </c:extLst>
        </c:ser>
        <c:ser>
          <c:idx val="3"/>
          <c:order val="1"/>
          <c:tx>
            <c:strRef>
              <c:f>ICA_limits_result!$Q$19</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ICA_limits_result!$S$29:$S$31</c:f>
              <c:numCache>
                <c:formatCode>General</c:formatCode>
                <c:ptCount val="3"/>
                <c:pt idx="0">
                  <c:v>0.51175300000000001</c:v>
                </c:pt>
                <c:pt idx="1">
                  <c:v>0.36558299999999999</c:v>
                </c:pt>
                <c:pt idx="2">
                  <c:v>0.20412</c:v>
                </c:pt>
              </c:numCache>
            </c:numRef>
          </c:xVal>
          <c:yVal>
            <c:numRef>
              <c:f>ICA_limits_result!$R$29:$R$31</c:f>
              <c:numCache>
                <c:formatCode>General</c:formatCode>
                <c:ptCount val="3"/>
                <c:pt idx="0">
                  <c:v>26.96</c:v>
                </c:pt>
                <c:pt idx="1">
                  <c:v>25.35</c:v>
                </c:pt>
                <c:pt idx="2">
                  <c:v>22.98</c:v>
                </c:pt>
              </c:numCache>
            </c:numRef>
          </c:yVal>
          <c:smooth val="0"/>
          <c:extLst>
            <c:ext xmlns:c16="http://schemas.microsoft.com/office/drawing/2014/chart" uri="{C3380CC4-5D6E-409C-BE32-E72D297353CC}">
              <c16:uniqueId val="{00000003-9A16-49D5-8DEF-53B7A3587A43}"/>
            </c:ext>
          </c:extLst>
        </c:ser>
        <c:ser>
          <c:idx val="2"/>
          <c:order val="2"/>
          <c:tx>
            <c:strRef>
              <c:f>ICA_limits_result!$M$14</c:f>
              <c:strCache>
                <c:ptCount val="1"/>
                <c:pt idx="0">
                  <c:v>Step2(基底0個の領域)＝スライド16</c:v>
                </c:pt>
              </c:strCache>
            </c:strRef>
          </c:tx>
          <c:spPr>
            <a:ln w="2540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ICA_limits_result!$M$22:$M$24</c:f>
              <c:numCache>
                <c:formatCode>General</c:formatCode>
                <c:ptCount val="3"/>
                <c:pt idx="0">
                  <c:v>0.51826000000000005</c:v>
                </c:pt>
                <c:pt idx="1">
                  <c:v>0.37531799999999998</c:v>
                </c:pt>
                <c:pt idx="2">
                  <c:v>0.209893</c:v>
                </c:pt>
              </c:numCache>
            </c:numRef>
          </c:xVal>
          <c:yVal>
            <c:numRef>
              <c:f>ICA_limits_result!$N$22:$N$24</c:f>
              <c:numCache>
                <c:formatCode>General</c:formatCode>
                <c:ptCount val="3"/>
                <c:pt idx="0">
                  <c:v>26.92</c:v>
                </c:pt>
                <c:pt idx="1">
                  <c:v>25.15</c:v>
                </c:pt>
                <c:pt idx="2">
                  <c:v>22.61</c:v>
                </c:pt>
              </c:numCache>
            </c:numRef>
          </c:yVal>
          <c:smooth val="0"/>
          <c:extLst>
            <c:ext xmlns:c16="http://schemas.microsoft.com/office/drawing/2014/chart" uri="{C3380CC4-5D6E-409C-BE32-E72D297353CC}">
              <c16:uniqueId val="{00000002-9A16-49D5-8DEF-53B7A3587A43}"/>
            </c:ext>
          </c:extLst>
        </c:ser>
        <c:ser>
          <c:idx val="1"/>
          <c:order val="3"/>
          <c:tx>
            <c:strRef>
              <c:f>ICA_limits_result!$Q$17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ICA_limits_result!$K$10:$K$12</c:f>
              <c:numCache>
                <c:formatCode>General</c:formatCode>
                <c:ptCount val="3"/>
                <c:pt idx="0">
                  <c:v>0.51826000000000005</c:v>
                </c:pt>
                <c:pt idx="1">
                  <c:v>0.379631</c:v>
                </c:pt>
                <c:pt idx="2">
                  <c:v>0.21782399999999999</c:v>
                </c:pt>
              </c:numCache>
            </c:numRef>
          </c:xVal>
          <c:yVal>
            <c:numRef>
              <c:f>ICA_limits_result!$Q$10:$Q$12</c:f>
              <c:numCache>
                <c:formatCode>General</c:formatCode>
                <c:ptCount val="3"/>
                <c:pt idx="0">
                  <c:v>26.92</c:v>
                </c:pt>
                <c:pt idx="1">
                  <c:v>25.17</c:v>
                </c:pt>
                <c:pt idx="2">
                  <c:v>22.69</c:v>
                </c:pt>
              </c:numCache>
            </c:numRef>
          </c:yVal>
          <c:smooth val="0"/>
          <c:extLst>
            <c:ext xmlns:c16="http://schemas.microsoft.com/office/drawing/2014/chart" uri="{C3380CC4-5D6E-409C-BE32-E72D297353CC}">
              <c16:uniqueId val="{00000001-9A16-49D5-8DEF-53B7A3587A43}"/>
            </c:ext>
          </c:extLst>
        </c:ser>
        <c:ser>
          <c:idx val="0"/>
          <c:order val="4"/>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ICA_limits_result!$T$3:$T$5</c:f>
              <c:numCache>
                <c:formatCode>General</c:formatCode>
                <c:ptCount val="3"/>
                <c:pt idx="0">
                  <c:v>0.22154499999999999</c:v>
                </c:pt>
                <c:pt idx="1">
                  <c:v>0.379917</c:v>
                </c:pt>
                <c:pt idx="2">
                  <c:v>0.52067200000000002</c:v>
                </c:pt>
              </c:numCache>
            </c:numRef>
          </c:xVal>
          <c:yVal>
            <c:numRef>
              <c:f>ICA_limits_result!$U$3:$U$5</c:f>
              <c:numCache>
                <c:formatCode>General</c:formatCode>
                <c:ptCount val="3"/>
                <c:pt idx="0">
                  <c:v>22.432924</c:v>
                </c:pt>
                <c:pt idx="1">
                  <c:v>25.107627999999998</c:v>
                </c:pt>
                <c:pt idx="2">
                  <c:v>26.912395</c:v>
                </c:pt>
              </c:numCache>
            </c:numRef>
          </c:yVal>
          <c:smooth val="0"/>
          <c:extLst>
            <c:ext xmlns:c16="http://schemas.microsoft.com/office/drawing/2014/chart" uri="{C3380CC4-5D6E-409C-BE32-E72D297353CC}">
              <c16:uniqueId val="{00000000-9A16-49D5-8DEF-53B7A3587A43}"/>
            </c:ext>
          </c:extLst>
        </c:ser>
        <c:dLbls>
          <c:showLegendKey val="0"/>
          <c:showVal val="0"/>
          <c:showCatName val="0"/>
          <c:showSerName val="0"/>
          <c:showPercent val="0"/>
          <c:showBubbleSize val="0"/>
        </c:dLbls>
        <c:axId val="889957103"/>
        <c:axId val="889966255"/>
        <c:extLst>
          <c:ext xmlns:c15="http://schemas.microsoft.com/office/drawing/2012/chart" uri="{02D57815-91ED-43cb-92C2-25804820EDAC}">
            <c15:filteredScatterSeries>
              <c15:ser>
                <c:idx val="4"/>
                <c:order val="5"/>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c:ext uri="{02D57815-91ED-43cb-92C2-25804820EDAC}">
                        <c15:formulaRef>
                          <c15:sqref>ICA_limits_result!$T$29:$T$31</c15:sqref>
                        </c15:formulaRef>
                      </c:ext>
                    </c:extLst>
                    <c:numCache>
                      <c:formatCode>General</c:formatCode>
                      <c:ptCount val="3"/>
                      <c:pt idx="0">
                        <c:v>0.667744</c:v>
                      </c:pt>
                      <c:pt idx="1">
                        <c:v>0.55922700000000003</c:v>
                      </c:pt>
                      <c:pt idx="2">
                        <c:v>0.44079599999999997</c:v>
                      </c:pt>
                    </c:numCache>
                  </c:numRef>
                </c:xVal>
                <c:yVal>
                  <c:numRef>
                    <c:extLst>
                      <c:ext uri="{02D57815-91ED-43cb-92C2-25804820EDAC}">
                        <c15:formulaRef>
                          <c15:sqref>ICA_limits_result!$R$29:$R$31</c15:sqref>
                        </c15:formulaRef>
                      </c:ext>
                    </c:extLst>
                    <c:numCache>
                      <c:formatCode>General</c:formatCode>
                      <c:ptCount val="3"/>
                      <c:pt idx="0">
                        <c:v>26.96</c:v>
                      </c:pt>
                      <c:pt idx="1">
                        <c:v>25.35</c:v>
                      </c:pt>
                      <c:pt idx="2">
                        <c:v>22.98</c:v>
                      </c:pt>
                    </c:numCache>
                  </c:numRef>
                </c:yVal>
                <c:smooth val="0"/>
                <c:extLst>
                  <c:ext xmlns:c16="http://schemas.microsoft.com/office/drawing/2014/chart" uri="{C3380CC4-5D6E-409C-BE32-E72D297353CC}">
                    <c16:uniqueId val="{00000005-9A16-49D5-8DEF-53B7A3587A43}"/>
                  </c:ext>
                </c:extLst>
              </c15:ser>
            </c15:filteredScatterSeries>
          </c:ext>
        </c:extLst>
      </c:scatterChart>
      <c:valAx>
        <c:axId val="889957103"/>
        <c:scaling>
          <c:orientation val="minMax"/>
          <c:max val="0.55000000000000004"/>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100" b="1" i="0" baseline="0" dirty="0">
                    <a:effectLst/>
                  </a:rPr>
                  <a:t>entropy</a:t>
                </a:r>
                <a:r>
                  <a:rPr lang="ja-JP" altLang="ja-JP" sz="1100" b="1" i="0" baseline="0" dirty="0">
                    <a:effectLst/>
                  </a:rPr>
                  <a:t> </a:t>
                </a:r>
                <a:r>
                  <a:rPr lang="en-US" altLang="ja-JP" sz="1100" b="1" i="0" baseline="0" dirty="0">
                    <a:effectLst/>
                  </a:rPr>
                  <a:t>[bit/pel]</a:t>
                </a:r>
                <a:endParaRPr lang="ja-JP" altLang="ja-JP" sz="600"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889966255"/>
        <c:crosses val="autoZero"/>
        <c:crossBetween val="midCat"/>
      </c:valAx>
      <c:valAx>
        <c:axId val="889966255"/>
        <c:scaling>
          <c:orientation val="minMax"/>
          <c:min val="2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100" dirty="0">
                    <a:latin typeface="Times New Roman" panose="02020603050405020304" pitchFamily="18" charset="0"/>
                    <a:cs typeface="Times New Roman" panose="02020603050405020304" pitchFamily="18" charset="0"/>
                  </a:rPr>
                  <a:t>PSNR[dB]</a:t>
                </a:r>
                <a:endParaRPr lang="ja-JP" altLang="en-US" sz="1100" dirty="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889957103"/>
        <c:crosses val="autoZero"/>
        <c:crossBetween val="midCat"/>
      </c:valAx>
      <c:spPr>
        <a:noFill/>
        <a:ln>
          <a:noFill/>
        </a:ln>
        <a:effectLst/>
      </c:spPr>
    </c:plotArea>
    <c:legend>
      <c:legendPos val="r"/>
      <c:layout>
        <c:manualLayout>
          <c:xMode val="edge"/>
          <c:yMode val="edge"/>
          <c:x val="0.64143366298582916"/>
          <c:y val="0.58932759464388984"/>
          <c:w val="0.33389515194939251"/>
          <c:h val="0.28402728753733369"/>
        </c:manualLayout>
      </c:layout>
      <c:overlay val="0"/>
      <c:spPr>
        <a:solidFill>
          <a:schemeClr val="bg1"/>
        </a:solidFill>
        <a:ln w="25400">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フッター プレースホルダー 3"/>
          <p:cNvSpPr>
            <a:spLocks noGrp="1"/>
          </p:cNvSpPr>
          <p:nvPr>
            <p:ph type="ftr" sz="quarter" idx="2"/>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6" y="9371287"/>
            <a:ext cx="2918831" cy="495028"/>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スライド イメージ プレースホルダー 3"/>
          <p:cNvSpPr>
            <a:spLocks noGrp="1" noRot="1" noChangeAspect="1"/>
          </p:cNvSpPr>
          <p:nvPr>
            <p:ph type="sldImg" idx="2"/>
          </p:nvPr>
        </p:nvSpPr>
        <p:spPr>
          <a:xfrm>
            <a:off x="1147763" y="1231900"/>
            <a:ext cx="4440237" cy="3330575"/>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6"/>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6" y="9371287"/>
            <a:ext cx="2918831" cy="495028"/>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現状 </a:t>
            </a:r>
            <a:r>
              <a:rPr kumimoji="1" lang="en-US" altLang="ja-JP" dirty="0"/>
              <a:t>step1</a:t>
            </a:r>
            <a:r>
              <a:rPr kumimoji="1" lang="ja-JP" altLang="en-US" dirty="0"/>
              <a:t>まで できているのでグラフ化したものです。</a:t>
            </a:r>
            <a:endParaRPr kumimoji="1" lang="en-US" altLang="ja-JP" dirty="0"/>
          </a:p>
          <a:p>
            <a:endParaRPr kumimoji="1" lang="en-US" altLang="ja-JP" dirty="0"/>
          </a:p>
          <a:p>
            <a:r>
              <a:rPr kumimoji="1" lang="ja-JP" altLang="en-US" dirty="0"/>
              <a:t>このグラフは、縦が画質、横が情報量で、左上に行くほど性能が良いことを表しています。</a:t>
            </a:r>
            <a:endParaRPr kumimoji="1" lang="en-US" altLang="ja-JP" dirty="0"/>
          </a:p>
          <a:p>
            <a:r>
              <a:rPr kumimoji="1" lang="ja-JP" altLang="en-US" dirty="0"/>
              <a:t>左から、付加情報を加えてない</a:t>
            </a:r>
            <a:r>
              <a:rPr kumimoji="1" lang="en-US" altLang="ja-JP" dirty="0"/>
              <a:t>step1</a:t>
            </a:r>
            <a:r>
              <a:rPr kumimoji="1" lang="ja-JP" altLang="en-US" dirty="0"/>
              <a:t>、</a:t>
            </a:r>
            <a:r>
              <a:rPr kumimoji="1" lang="en-US" altLang="ja-JP" dirty="0"/>
              <a:t>DCT</a:t>
            </a:r>
            <a:r>
              <a:rPr kumimoji="1" lang="ja-JP" altLang="en-US" dirty="0"/>
              <a:t>単独、付加情報を加えた</a:t>
            </a:r>
            <a:r>
              <a:rPr kumimoji="1" lang="en-US" altLang="ja-JP" dirty="0"/>
              <a:t>step1</a:t>
            </a:r>
            <a:r>
              <a:rPr kumimoji="1" lang="ja-JP" altLang="en-US" dirty="0"/>
              <a:t>となっていて、</a:t>
            </a:r>
            <a:endParaRPr kumimoji="1" lang="en-US" altLang="ja-JP" dirty="0"/>
          </a:p>
          <a:p>
            <a:r>
              <a:rPr kumimoji="1" lang="ja-JP" altLang="en-US" dirty="0"/>
              <a:t>付加情報を加えると</a:t>
            </a:r>
            <a:r>
              <a:rPr kumimoji="1" lang="en-US" altLang="ja-JP" dirty="0"/>
              <a:t>DCT</a:t>
            </a:r>
            <a:r>
              <a:rPr kumimoji="1" lang="ja-JP" altLang="en-US" dirty="0"/>
              <a:t>単独より性能が劣っていることがわかります。</a:t>
            </a:r>
            <a:endParaRPr kumimoji="1" lang="en-US" altLang="ja-JP" dirty="0"/>
          </a:p>
          <a:p>
            <a:endParaRPr kumimoji="1" lang="en-US" altLang="ja-JP" dirty="0"/>
          </a:p>
        </p:txBody>
      </p:sp>
      <p:sp>
        <p:nvSpPr>
          <p:cNvPr id="4" name="日付プレースホルダー 3"/>
          <p:cNvSpPr>
            <a:spLocks noGrp="1"/>
          </p:cNvSpPr>
          <p:nvPr>
            <p:ph type="dt" idx="1"/>
          </p:nvPr>
        </p:nvSpPr>
        <p:spPr/>
        <p:txBody>
          <a:bodyPr/>
          <a:lstStyle/>
          <a:p>
            <a:r>
              <a:rPr kumimoji="1" lang="en-US" altLang="ja-JP"/>
              <a:t>2020/12/21</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324581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solidFill>
                  <a:schemeClr val="tx1"/>
                </a:solidFill>
              </a:rPr>
              <a:t>簡単に、私の研究の概要なんですが、</a:t>
            </a:r>
            <a:endParaRPr kumimoji="1" lang="en-US" altLang="ja-JP" dirty="0">
              <a:solidFill>
                <a:schemeClr val="tx1"/>
              </a:solidFill>
            </a:endParaRPr>
          </a:p>
          <a:p>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100879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を併用した手法のやりたいことは、スライド</a:t>
            </a:r>
            <a:r>
              <a:rPr kumimoji="1" lang="en-US" altLang="ja-JP" sz="1200" kern="1200">
                <a:solidFill>
                  <a:schemeClr val="tx1"/>
                </a:solidFill>
                <a:effectLst/>
                <a:latin typeface="+mn-lt"/>
                <a:ea typeface="+mn-ea"/>
                <a:cs typeface="+mn-cs"/>
              </a:rPr>
              <a:t>9</a:t>
            </a:r>
            <a:r>
              <a:rPr kumimoji="1" lang="ja-JP" altLang="en-US" sz="1200" kern="1200">
                <a:solidFill>
                  <a:schemeClr val="tx1"/>
                </a:solidFill>
                <a:effectLst/>
                <a:latin typeface="+mn-lt"/>
                <a:ea typeface="+mn-ea"/>
                <a:cs typeface="+mn-cs"/>
              </a:rPr>
              <a:t>の一番右端のように、なるべく少ない種類の基底で、効果的に保存できる</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領域を見つけ、</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単独よりも効率的な保存を行うこと、がやりたいことです。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では、画質を合わせて、比較するので、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領域で、使う基底の種類を、減らすための、優先度を求める必要があります。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例えば、この領域の保存には、この基底が重要、その次はこの基底が、、といったような優先度です。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領域全体で使う、基底の種類を減らして、比較するので、</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領域全体で、基底を減らすための、優先度を求める必要があります。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この併用した手法では、</a:t>
            </a:r>
            <a:r>
              <a:rPr kumimoji="1" lang="en-US" altLang="ja-JP" sz="1200" kern="1200">
                <a:solidFill>
                  <a:schemeClr val="tx1"/>
                </a:solidFill>
                <a:effectLst/>
                <a:latin typeface="+mn-lt"/>
                <a:ea typeface="+mn-ea"/>
                <a:cs typeface="+mn-cs"/>
              </a:rPr>
              <a:t>step1,step2</a:t>
            </a:r>
            <a:r>
              <a:rPr kumimoji="1" lang="ja-JP" altLang="en-US" sz="1200" kern="1200">
                <a:solidFill>
                  <a:schemeClr val="tx1"/>
                </a:solidFill>
                <a:effectLst/>
                <a:latin typeface="+mn-lt"/>
                <a:ea typeface="+mn-ea"/>
                <a:cs typeface="+mn-cs"/>
              </a:rPr>
              <a:t>の</a:t>
            </a:r>
            <a:r>
              <a:rPr kumimoji="1" lang="en-US" altLang="ja-JP" sz="1200" kern="120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つの優先度を求める必要があります。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2020/2/6</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先行手法の　</a:t>
            </a:r>
            <a:r>
              <a:rPr kumimoji="1" lang="en-US" altLang="ja-JP"/>
              <a:t>step1</a:t>
            </a:r>
            <a:r>
              <a:rPr kumimoji="1" lang="ja-JP" altLang="en-US"/>
              <a:t>では、</a:t>
            </a:r>
            <a:r>
              <a:rPr kumimoji="1" lang="en-US" altLang="ja-JP"/>
              <a:t>MP</a:t>
            </a:r>
            <a:r>
              <a:rPr kumimoji="1" lang="ja-JP" altLang="en-US"/>
              <a:t>法、</a:t>
            </a:r>
            <a:r>
              <a:rPr kumimoji="1" lang="en-US" altLang="ja-JP"/>
              <a:t>step2</a:t>
            </a:r>
            <a:r>
              <a:rPr kumimoji="1" lang="ja-JP" altLang="en-US"/>
              <a:t>では、累計の画質改善量の比較によって、優先度を決定していますが、</a:t>
            </a:r>
            <a:r>
              <a:rPr kumimoji="1" lang="en-US" altLang="ja-JP"/>
              <a:t>step1,2</a:t>
            </a:r>
            <a:r>
              <a:rPr kumimoji="1" lang="ja-JP" altLang="en-US"/>
              <a:t>それぞれ不適切な優先度だと考えています。</a:t>
            </a:r>
            <a:endParaRPr kumimoji="1" lang="en-US" altLang="ja-JP"/>
          </a:p>
          <a:p>
            <a:endParaRPr kumimoji="1" lang="en-US" altLang="ja-JP"/>
          </a:p>
          <a:p>
            <a:r>
              <a:rPr kumimoji="1" lang="en-US" altLang="ja-JP"/>
              <a:t>Step1</a:t>
            </a:r>
            <a:r>
              <a:rPr kumimoji="1" lang="ja-JP" altLang="en-US"/>
              <a:t>では、</a:t>
            </a:r>
            <a:r>
              <a:rPr kumimoji="1" lang="en-US" altLang="ja-JP"/>
              <a:t>DCT</a:t>
            </a:r>
            <a:r>
              <a:rPr kumimoji="1" lang="ja-JP" altLang="en-US"/>
              <a:t>と</a:t>
            </a:r>
            <a:r>
              <a:rPr kumimoji="1" lang="en-US" altLang="ja-JP"/>
              <a:t>ICA</a:t>
            </a:r>
            <a:r>
              <a:rPr kumimoji="1" lang="ja-JP" altLang="en-US"/>
              <a:t>が得意な領域を比較するとき、複数の基底を、組み合わせることが、多いです。</a:t>
            </a:r>
            <a:endParaRPr kumimoji="1" lang="en-US" altLang="ja-JP"/>
          </a:p>
          <a:p>
            <a:r>
              <a:rPr kumimoji="1" lang="ja-JP" altLang="en-US"/>
              <a:t>そのため、優先度の低い、基底同士は、画質を保存するための、最適な組み合わせになっている、必要があります。</a:t>
            </a:r>
            <a:endParaRPr kumimoji="1" lang="en-US" altLang="ja-JP"/>
          </a:p>
          <a:p>
            <a:endParaRPr kumimoji="1" lang="en-US" altLang="ja-JP"/>
          </a:p>
          <a:p>
            <a:r>
              <a:rPr kumimoji="1" lang="ja-JP" altLang="en-US"/>
              <a:t>しかし、</a:t>
            </a:r>
            <a:r>
              <a:rPr kumimoji="1" lang="en-US" altLang="ja-JP"/>
              <a:t>MP</a:t>
            </a:r>
            <a:r>
              <a:rPr kumimoji="1" lang="ja-JP" altLang="en-US"/>
              <a:t>法では、領域と基底を、</a:t>
            </a:r>
            <a:r>
              <a:rPr kumimoji="1" lang="en-US" altLang="ja-JP"/>
              <a:t>1</a:t>
            </a:r>
            <a:r>
              <a:rPr kumimoji="1" lang="ja-JP" altLang="en-US"/>
              <a:t>つ</a:t>
            </a:r>
            <a:r>
              <a:rPr kumimoji="1" lang="en-US" altLang="ja-JP"/>
              <a:t>1</a:t>
            </a:r>
            <a:r>
              <a:rPr kumimoji="1" lang="ja-JP" altLang="en-US"/>
              <a:t>つ比較して、優先度を求めているため、基底間の組み合わせが考慮されていません。</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4007420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Step2</a:t>
            </a:r>
            <a:r>
              <a:rPr kumimoji="1" lang="ja-JP" altLang="en-US"/>
              <a:t>では、残してあげられる基底の数は、限られるため、その範囲で、どれだけ多くの特徴を保存できるか、が重要になります。</a:t>
            </a:r>
            <a:endParaRPr kumimoji="1" lang="en-US" altLang="ja-JP"/>
          </a:p>
          <a:p>
            <a:r>
              <a:rPr kumimoji="1" lang="ja-JP" altLang="en-US"/>
              <a:t>また、似たような特徴を、保存できる基底同士の、優劣をつけることで、優先度の偏りを抑える、必要があります。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そのため、優先度が低い、基底同士ほど、異なった特徴を保存でき、より多くの特徴を保存できる、組み合わせである必要があります。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また、保存するために必要な、基底の数は、領域によって違っていて、その画質を</a:t>
            </a:r>
            <a:r>
              <a:rPr kumimoji="1" lang="en-US" altLang="ja-JP"/>
              <a:t>1</a:t>
            </a:r>
            <a:r>
              <a:rPr kumimoji="1" lang="ja-JP" altLang="en-US"/>
              <a:t>個で保存可能な領域もあれば、</a:t>
            </a:r>
            <a:r>
              <a:rPr kumimoji="1" lang="en-US" altLang="ja-JP"/>
              <a:t>3</a:t>
            </a:r>
            <a:r>
              <a:rPr kumimoji="1" lang="ja-JP" altLang="en-US"/>
              <a:t>・</a:t>
            </a:r>
            <a:r>
              <a:rPr kumimoji="1" lang="en-US" altLang="ja-JP"/>
              <a:t>4</a:t>
            </a:r>
            <a:r>
              <a:rPr kumimoji="1" lang="ja-JP" altLang="en-US"/>
              <a:t>個ないと保存できない領域もあります。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a:t>
            </a:r>
            <a:r>
              <a:rPr kumimoji="1" lang="en-US" altLang="ja-JP"/>
              <a:t>1</a:t>
            </a:r>
            <a:r>
              <a:rPr kumimoji="1" lang="ja-JP" altLang="en-US"/>
              <a:t>個で十分な領域を、</a:t>
            </a:r>
            <a:r>
              <a:rPr kumimoji="1" lang="en-US" altLang="ja-JP"/>
              <a:t>2</a:t>
            </a:r>
            <a:r>
              <a:rPr kumimoji="1" lang="ja-JP" altLang="en-US"/>
              <a:t>個</a:t>
            </a:r>
            <a:r>
              <a:rPr kumimoji="1" lang="en-US" altLang="ja-JP"/>
              <a:t>3</a:t>
            </a:r>
            <a:r>
              <a:rPr kumimoji="1" lang="ja-JP" altLang="en-US"/>
              <a:t>個使って保存してしまえば、無駄になってしまうため、処理を分ける必要があります。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r>
              <a:rPr kumimoji="1" lang="ja-JP" altLang="en-US"/>
              <a:t>しかし、累計の画質改善量では、各基底が、どれだけ画質よく保存できるか、の累計を比較しているため、基底の優劣がついていません。</a:t>
            </a:r>
            <a:endParaRPr kumimoji="1" lang="en-US" altLang="ja-JP"/>
          </a:p>
          <a:p>
            <a:r>
              <a:rPr kumimoji="1" lang="ja-JP" altLang="en-US"/>
              <a:t>そのため、組み合わせて、保存できる特徴が偏っていることや、保存に使う、基底の個数が同じになっており、不適切だと考えられます。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2232067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先行研究の課題を踏まえて、本研究の目的としては、</a:t>
            </a:r>
            <a:r>
              <a:rPr kumimoji="1" lang="en-US" altLang="ja-JP"/>
              <a:t>Step1</a:t>
            </a:r>
            <a:r>
              <a:rPr kumimoji="1" lang="ja-JP" altLang="en-US"/>
              <a:t>では、基底間の組み合わせを、考慮した優先度の提案、</a:t>
            </a:r>
            <a:endParaRPr kumimoji="1" lang="en-US" altLang="ja-JP"/>
          </a:p>
          <a:p>
            <a:r>
              <a:rPr kumimoji="1" lang="en-US" altLang="ja-JP"/>
              <a:t>Step2</a:t>
            </a:r>
            <a:r>
              <a:rPr kumimoji="1" lang="ja-JP" altLang="en-US"/>
              <a:t>では、</a:t>
            </a:r>
            <a:r>
              <a:rPr kumimoji="1" lang="en-US" altLang="ja-JP"/>
              <a:t>ICA</a:t>
            </a:r>
            <a:r>
              <a:rPr kumimoji="1" lang="ja-JP" altLang="en-US"/>
              <a:t>領域全体で使う、優先度を求めるための、前段階として、似たような特徴を保存できる、基底を明らかにし、その優劣を決定します。</a:t>
            </a:r>
            <a:endParaRPr kumimoji="1" lang="en-US" altLang="ja-JP"/>
          </a:p>
          <a:p>
            <a:r>
              <a:rPr kumimoji="1" lang="ja-JP" altLang="en-US"/>
              <a:t>また、処理を分けるために、保存に適した基底の数で、分類することで、</a:t>
            </a:r>
            <a:r>
              <a:rPr kumimoji="1" lang="en-US" altLang="ja-JP"/>
              <a:t>DCT</a:t>
            </a:r>
            <a:r>
              <a:rPr kumimoji="1" lang="ja-JP" altLang="en-US"/>
              <a:t>の改善を目指します。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提案手法です。</a:t>
            </a:r>
            <a:endParaRPr kumimoji="1" lang="en-US" altLang="ja-JP" sz="1200" kern="1200">
              <a:solidFill>
                <a:schemeClr val="tx1"/>
              </a:solidFill>
              <a:effectLst/>
              <a:latin typeface="+mn-lt"/>
              <a:ea typeface="+mn-ea"/>
              <a:cs typeface="+mn-cs"/>
            </a:endParaRP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流れとしては、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で、画質改善量による、</a:t>
            </a:r>
            <a:r>
              <a:rPr kumimoji="1" lang="ja-JP" altLang="ja-JP" sz="1200" kern="1200">
                <a:solidFill>
                  <a:schemeClr val="tx1"/>
                </a:solidFill>
                <a:effectLst/>
                <a:latin typeface="+mn-lt"/>
                <a:ea typeface="+mn-ea"/>
                <a:cs typeface="+mn-cs"/>
              </a:rPr>
              <a:t>優先度を</a:t>
            </a:r>
            <a:r>
              <a:rPr kumimoji="1" lang="ja-JP" altLang="en-US" sz="1200" kern="1200">
                <a:solidFill>
                  <a:schemeClr val="tx1"/>
                </a:solidFill>
                <a:effectLst/>
                <a:latin typeface="+mn-lt"/>
                <a:ea typeface="+mn-ea"/>
                <a:cs typeface="+mn-cs"/>
              </a:rPr>
              <a:t>求め</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a:t>
            </a:r>
            <a:r>
              <a:rPr kumimoji="1" lang="ja-JP" altLang="ja-JP" sz="1200" kern="1200">
                <a:solidFill>
                  <a:schemeClr val="tx1"/>
                </a:solidFill>
                <a:effectLst/>
                <a:latin typeface="+mn-lt"/>
                <a:ea typeface="+mn-ea"/>
                <a:cs typeface="+mn-cs"/>
              </a:rPr>
              <a:t>領域に</a:t>
            </a:r>
            <a:r>
              <a:rPr kumimoji="1" lang="ja-JP" altLang="en-US" sz="1200" kern="1200">
                <a:solidFill>
                  <a:schemeClr val="tx1"/>
                </a:solidFill>
                <a:effectLst/>
                <a:latin typeface="+mn-lt"/>
                <a:ea typeface="+mn-ea"/>
                <a:cs typeface="+mn-cs"/>
              </a:rPr>
              <a:t>分けます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a:t>
            </a:r>
            <a:r>
              <a:rPr kumimoji="1" lang="ja-JP" altLang="ja-JP" sz="1200" kern="1200">
                <a:solidFill>
                  <a:schemeClr val="tx1"/>
                </a:solidFill>
                <a:effectLst/>
                <a:latin typeface="+mn-lt"/>
                <a:ea typeface="+mn-ea"/>
                <a:cs typeface="+mn-cs"/>
              </a:rPr>
              <a:t>基底数</a:t>
            </a:r>
            <a:r>
              <a:rPr kumimoji="1" lang="ja-JP" altLang="en-US" sz="1200" kern="1200">
                <a:solidFill>
                  <a:schemeClr val="tx1"/>
                </a:solidFill>
                <a:effectLst/>
                <a:latin typeface="+mn-lt"/>
                <a:ea typeface="+mn-ea"/>
                <a:cs typeface="+mn-cs"/>
              </a:rPr>
              <a:t>で分け</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基底の優劣を決定します。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ここから、</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の優先度を決めるのですが、今回はここまでで、今回得られた、指標を基にした、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の優先度の決定は、今後の展望としています。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まず初めに、</a:t>
            </a:r>
            <a:r>
              <a:rPr kumimoji="1" lang="en-US" altLang="ja-JP" sz="1200" kern="1200" dirty="0">
                <a:solidFill>
                  <a:schemeClr val="tx1"/>
                </a:solidFill>
                <a:effectLst/>
                <a:latin typeface="+mn-lt"/>
                <a:ea typeface="+mn-ea"/>
                <a:cs typeface="+mn-cs"/>
              </a:rPr>
              <a:t>step1</a:t>
            </a:r>
            <a:r>
              <a:rPr kumimoji="1" lang="ja-JP" altLang="en-US" sz="1200" kern="1200" dirty="0">
                <a:solidFill>
                  <a:schemeClr val="tx1"/>
                </a:solidFill>
                <a:effectLst/>
                <a:latin typeface="+mn-lt"/>
                <a:ea typeface="+mn-ea"/>
                <a:cs typeface="+mn-cs"/>
              </a:rPr>
              <a:t>の</a:t>
            </a:r>
            <a:r>
              <a:rPr kumimoji="1" lang="ja-JP" altLang="ja-JP" sz="1200" kern="1200" dirty="0">
                <a:solidFill>
                  <a:schemeClr val="tx1"/>
                </a:solidFill>
                <a:effectLst/>
                <a:latin typeface="+mn-lt"/>
                <a:ea typeface="+mn-ea"/>
                <a:cs typeface="+mn-cs"/>
              </a:rPr>
              <a:t>優先度です。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提案手法で用いる、画質改善量</a:t>
            </a:r>
            <a:r>
              <a:rPr kumimoji="1" lang="en-US" altLang="ja-JP" sz="1200" kern="1200" dirty="0">
                <a:solidFill>
                  <a:schemeClr val="tx1"/>
                </a:solidFill>
                <a:effectLst/>
                <a:latin typeface="+mn-lt"/>
                <a:ea typeface="+mn-ea"/>
                <a:cs typeface="+mn-cs"/>
              </a:rPr>
              <a:t>MSE</a:t>
            </a:r>
            <a:r>
              <a:rPr kumimoji="1" lang="ja-JP" altLang="en-US" sz="1200" kern="1200" dirty="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MSE</a:t>
            </a:r>
            <a:r>
              <a:rPr kumimoji="1" lang="ja-JP" altLang="en-US" sz="1200" kern="1200" dirty="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これによって、基底の組み合わせを考慮した、優先度を求めることができます。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実際にどう求めるかといいますと、この領域を、</a:t>
            </a:r>
            <a:r>
              <a:rPr kumimoji="1" lang="ja-JP" altLang="ja-JP" sz="1200" kern="1200" dirty="0">
                <a:solidFill>
                  <a:schemeClr val="tx1"/>
                </a:solidFill>
                <a:effectLst/>
                <a:latin typeface="+mn-lt"/>
                <a:ea typeface="+mn-ea"/>
                <a:cs typeface="+mn-cs"/>
              </a:rPr>
              <a:t>基底を一つだけで</a:t>
            </a:r>
            <a:r>
              <a:rPr kumimoji="1" lang="ja-JP" altLang="en-US" sz="1200" kern="1200" dirty="0">
                <a:solidFill>
                  <a:schemeClr val="tx1"/>
                </a:solidFill>
                <a:effectLst/>
                <a:latin typeface="+mn-lt"/>
                <a:ea typeface="+mn-ea"/>
                <a:cs typeface="+mn-cs"/>
              </a:rPr>
              <a:t>保存</a:t>
            </a:r>
            <a:r>
              <a:rPr kumimoji="1" lang="ja-JP" altLang="ja-JP" sz="1200" kern="1200" dirty="0">
                <a:solidFill>
                  <a:schemeClr val="tx1"/>
                </a:solidFill>
                <a:effectLst/>
                <a:latin typeface="+mn-lt"/>
                <a:ea typeface="+mn-ea"/>
                <a:cs typeface="+mn-cs"/>
              </a:rPr>
              <a:t>したとき、</a:t>
            </a:r>
            <a:r>
              <a:rPr kumimoji="1" lang="en-US" altLang="ja-JP" sz="1200" kern="1200" dirty="0">
                <a:solidFill>
                  <a:schemeClr val="tx1"/>
                </a:solidFill>
                <a:effectLst/>
                <a:latin typeface="+mn-lt"/>
                <a:ea typeface="+mn-ea"/>
                <a:cs typeface="+mn-cs"/>
              </a:rPr>
              <a:t>MSE</a:t>
            </a:r>
            <a:r>
              <a:rPr kumimoji="1" lang="ja-JP" altLang="ja-JP" sz="1200" kern="1200" dirty="0">
                <a:solidFill>
                  <a:schemeClr val="tx1"/>
                </a:solidFill>
                <a:effectLst/>
                <a:latin typeface="+mn-lt"/>
                <a:ea typeface="+mn-ea"/>
                <a:cs typeface="+mn-cs"/>
              </a:rPr>
              <a:t>が一番小さくなる、基底を</a:t>
            </a:r>
            <a:r>
              <a:rPr kumimoji="1" lang="ja-JP" altLang="en-US" sz="1200" kern="1200" dirty="0">
                <a:solidFill>
                  <a:schemeClr val="tx1"/>
                </a:solidFill>
                <a:effectLst/>
                <a:latin typeface="+mn-lt"/>
                <a:ea typeface="+mn-ea"/>
                <a:cs typeface="+mn-cs"/>
              </a:rPr>
              <a:t>見つけて</a:t>
            </a:r>
            <a:r>
              <a:rPr kumimoji="1" lang="ja-JP" altLang="ja-JP" sz="1200" kern="1200" dirty="0">
                <a:solidFill>
                  <a:schemeClr val="tx1"/>
                </a:solidFill>
                <a:effectLst/>
                <a:latin typeface="+mn-lt"/>
                <a:ea typeface="+mn-ea"/>
                <a:cs typeface="+mn-cs"/>
              </a:rPr>
              <a:t>除きます。</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その後、除かれた基底と</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組み合わせたとき</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一番</a:t>
            </a:r>
            <a:r>
              <a:rPr kumimoji="1" lang="en-US" altLang="ja-JP" sz="1200" kern="1200" dirty="0">
                <a:solidFill>
                  <a:schemeClr val="tx1"/>
                </a:solidFill>
                <a:effectLst/>
                <a:latin typeface="+mn-lt"/>
                <a:ea typeface="+mn-ea"/>
                <a:cs typeface="+mn-cs"/>
              </a:rPr>
              <a:t>MSE</a:t>
            </a:r>
            <a:r>
              <a:rPr kumimoji="1" lang="ja-JP" altLang="ja-JP" sz="1200" kern="1200" dirty="0">
                <a:solidFill>
                  <a:schemeClr val="tx1"/>
                </a:solidFill>
                <a:effectLst/>
                <a:latin typeface="+mn-lt"/>
                <a:ea typeface="+mn-ea"/>
                <a:cs typeface="+mn-cs"/>
              </a:rPr>
              <a:t>が</a:t>
            </a:r>
            <a:r>
              <a:rPr kumimoji="1" lang="ja-JP" altLang="en-US" sz="1200" kern="1200" dirty="0">
                <a:solidFill>
                  <a:schemeClr val="tx1"/>
                </a:solidFill>
                <a:effectLst/>
                <a:latin typeface="+mn-lt"/>
                <a:ea typeface="+mn-ea"/>
                <a:cs typeface="+mn-cs"/>
              </a:rPr>
              <a:t>小さくなる</a:t>
            </a:r>
            <a:r>
              <a:rPr kumimoji="1" lang="ja-JP" altLang="ja-JP" sz="1200" kern="1200" dirty="0">
                <a:solidFill>
                  <a:schemeClr val="tx1"/>
                </a:solidFill>
                <a:effectLst/>
                <a:latin typeface="+mn-lt"/>
                <a:ea typeface="+mn-ea"/>
                <a:cs typeface="+mn-cs"/>
              </a:rPr>
              <a:t>基底を除きます。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そして、この二つと組み合わせて、</a:t>
            </a:r>
            <a:r>
              <a:rPr kumimoji="1" lang="en-US" altLang="ja-JP" sz="1200" kern="1200" dirty="0">
                <a:solidFill>
                  <a:schemeClr val="tx1"/>
                </a:solidFill>
                <a:effectLst/>
                <a:latin typeface="+mn-lt"/>
                <a:ea typeface="+mn-ea"/>
                <a:cs typeface="+mn-cs"/>
              </a:rPr>
              <a:t>MSE</a:t>
            </a:r>
            <a:r>
              <a:rPr kumimoji="1" lang="ja-JP" altLang="en-US" sz="1200" kern="1200" dirty="0">
                <a:solidFill>
                  <a:schemeClr val="tx1"/>
                </a:solidFill>
                <a:effectLst/>
                <a:latin typeface="+mn-lt"/>
                <a:ea typeface="+mn-ea"/>
                <a:cs typeface="+mn-cs"/>
              </a:rPr>
              <a:t>が一番小さくなる、基底を除いていき、</a:t>
            </a:r>
            <a:r>
              <a:rPr kumimoji="1" lang="ja-JP" altLang="ja-JP" sz="1200" kern="1200" dirty="0">
                <a:solidFill>
                  <a:schemeClr val="tx1"/>
                </a:solidFill>
                <a:effectLst/>
                <a:latin typeface="+mn-lt"/>
                <a:ea typeface="+mn-ea"/>
                <a:cs typeface="+mn-cs"/>
              </a:rPr>
              <a:t>基底がなくなるまで続けることで、優先度を求めていきます。</a:t>
            </a:r>
          </a:p>
          <a:p>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402218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まず初めに、私が</a:t>
            </a:r>
            <a:r>
              <a:rPr kumimoji="1" lang="ja-JP" altLang="ja-JP" sz="1200" kern="1200" dirty="0">
                <a:solidFill>
                  <a:schemeClr val="tx1"/>
                </a:solidFill>
                <a:effectLst/>
                <a:latin typeface="+mn-lt"/>
                <a:ea typeface="+mn-ea"/>
                <a:cs typeface="+mn-cs"/>
              </a:rPr>
              <a:t>研究</a:t>
            </a:r>
            <a:r>
              <a:rPr kumimoji="1" lang="ja-JP" altLang="en-US" sz="1200" kern="1200" dirty="0">
                <a:solidFill>
                  <a:schemeClr val="tx1"/>
                </a:solidFill>
                <a:effectLst/>
                <a:latin typeface="+mn-lt"/>
                <a:ea typeface="+mn-ea"/>
                <a:cs typeface="+mn-cs"/>
              </a:rPr>
              <a:t>している画像</a:t>
            </a:r>
            <a:r>
              <a:rPr kumimoji="1" lang="ja-JP" altLang="ja-JP" sz="1200" kern="1200" dirty="0">
                <a:solidFill>
                  <a:schemeClr val="tx1"/>
                </a:solidFill>
                <a:effectLst/>
                <a:latin typeface="+mn-lt"/>
                <a:ea typeface="+mn-ea"/>
                <a:cs typeface="+mn-cs"/>
              </a:rPr>
              <a:t>符号化</a:t>
            </a:r>
            <a:r>
              <a:rPr kumimoji="1" lang="ja-JP" altLang="en-US" sz="1200" kern="1200" dirty="0">
                <a:solidFill>
                  <a:schemeClr val="tx1"/>
                </a:solidFill>
                <a:effectLst/>
                <a:latin typeface="+mn-lt"/>
                <a:ea typeface="+mn-ea"/>
                <a:cs typeface="+mn-cs"/>
              </a:rPr>
              <a:t>（画像圧縮）について、研究する必要性について説明します。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日常でディジタル画像を扱うシーン、</a:t>
            </a:r>
          </a:p>
          <a:p>
            <a:r>
              <a:rPr kumimoji="1" lang="ja-JP" altLang="en-US" sz="1200" kern="1200" dirty="0">
                <a:solidFill>
                  <a:schemeClr val="tx1"/>
                </a:solidFill>
                <a:effectLst/>
                <a:latin typeface="+mn-lt"/>
                <a:ea typeface="+mn-ea"/>
                <a:cs typeface="+mn-cs"/>
              </a:rPr>
              <a:t>例えば，画像を保存するとき　や　画像を送ったり・受け取ったり　などなどが考えられます。</a:t>
            </a:r>
          </a:p>
          <a:p>
            <a:r>
              <a:rPr kumimoji="1" lang="ja-JP" altLang="en-US" sz="1200" kern="1200" dirty="0">
                <a:solidFill>
                  <a:schemeClr val="tx1"/>
                </a:solidFill>
                <a:effectLst/>
                <a:latin typeface="+mn-lt"/>
                <a:ea typeface="+mn-ea"/>
                <a:cs typeface="+mn-cs"/>
              </a:rPr>
              <a:t>この時，ディジタル画像そのものは大きなデータ量・情報量を持っています．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なので、</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1441103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まず初めに、基底数による分類です。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基底数の、</a:t>
            </a:r>
            <a:r>
              <a:rPr kumimoji="1" lang="en-US" altLang="ja-JP" sz="1200" kern="120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や</a:t>
            </a:r>
            <a:r>
              <a:rPr kumimoji="1" lang="en-US" altLang="ja-JP" sz="1200" kern="1200">
                <a:solidFill>
                  <a:schemeClr val="tx1"/>
                </a:solidFill>
                <a:effectLst/>
                <a:latin typeface="+mn-lt"/>
                <a:ea typeface="+mn-ea"/>
                <a:cs typeface="+mn-cs"/>
              </a:rPr>
              <a:t>4</a:t>
            </a:r>
            <a:r>
              <a:rPr kumimoji="1" lang="ja-JP" altLang="en-US" sz="1200" kern="1200">
                <a:solidFill>
                  <a:schemeClr val="tx1"/>
                </a:solidFill>
                <a:effectLst/>
                <a:latin typeface="+mn-lt"/>
                <a:ea typeface="+mn-ea"/>
                <a:cs typeface="+mn-cs"/>
              </a:rPr>
              <a:t>は、保存に必要な基底の数を表しています。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この分類では、適した基底数で、処理を分けること、に加えて、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この青やオレンジの枠のように、同じ基底数の領域同士で、特徴が似ているので、基底の優劣を、つけやすくするために、まとめておくという。２つの意味があります。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1132727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優劣の決定では、</a:t>
            </a:r>
            <a:endParaRPr kumimoji="1" lang="en-US" altLang="ja-JP"/>
          </a:p>
          <a:p>
            <a:r>
              <a:rPr kumimoji="1" lang="ja-JP" altLang="en-US"/>
              <a:t>オレンジや緑の領域のように、似ている特徴の保存にも、このように、使われる、基底に違いがあるので、この基底を使えば、基底数４の特徴を、ある程度保存できるといった、優劣をつけることで、優先度による特徴の偏りを抑え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211870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優劣の決定では、分類されている領域で使われている、基底のヒストグラムを使います。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これは、基底数４で使われる基底のヒストグラムです。横軸が基底の番号、縦軸が頻度を表しています。まず、使うべき基底を、明確化しなければならないので、領域</a:t>
            </a:r>
            <a:r>
              <a:rPr kumimoji="1" lang="en-US" altLang="ja-JP" sz="1200" kern="1200">
                <a:solidFill>
                  <a:schemeClr val="tx1"/>
                </a:solidFill>
                <a:effectLst/>
                <a:latin typeface="+mn-lt"/>
                <a:ea typeface="+mn-ea"/>
                <a:cs typeface="+mn-cs"/>
              </a:rPr>
              <a:t>A</a:t>
            </a:r>
            <a:r>
              <a:rPr kumimoji="1" lang="ja-JP" altLang="en-US" sz="1200" kern="1200">
                <a:solidFill>
                  <a:schemeClr val="tx1"/>
                </a:solidFill>
                <a:effectLst/>
                <a:latin typeface="+mn-lt"/>
                <a:ea typeface="+mn-ea"/>
                <a:cs typeface="+mn-cs"/>
              </a:rPr>
              <a:t>であれば、保存するのに、</a:t>
            </a:r>
            <a:r>
              <a:rPr kumimoji="1" lang="en-US" altLang="ja-JP" sz="1200" kern="1200">
                <a:solidFill>
                  <a:schemeClr val="tx1"/>
                </a:solidFill>
                <a:effectLst/>
                <a:latin typeface="+mn-lt"/>
                <a:ea typeface="+mn-ea"/>
                <a:cs typeface="+mn-cs"/>
              </a:rPr>
              <a:t>2,25,40,41</a:t>
            </a:r>
            <a:r>
              <a:rPr kumimoji="1" lang="ja-JP" altLang="en-US" sz="1200" kern="1200">
                <a:solidFill>
                  <a:schemeClr val="tx1"/>
                </a:solidFill>
                <a:effectLst/>
                <a:latin typeface="+mn-lt"/>
                <a:ea typeface="+mn-ea"/>
                <a:cs typeface="+mn-cs"/>
              </a:rPr>
              <a:t>番の基底を使いますが、この中で、頻度の一番高い</a:t>
            </a:r>
            <a:r>
              <a:rPr kumimoji="1" lang="en-US" altLang="ja-JP" sz="1200" kern="1200">
                <a:solidFill>
                  <a:schemeClr val="tx1"/>
                </a:solidFill>
                <a:effectLst/>
                <a:latin typeface="+mn-lt"/>
                <a:ea typeface="+mn-ea"/>
                <a:cs typeface="+mn-cs"/>
              </a:rPr>
              <a:t>40</a:t>
            </a:r>
            <a:r>
              <a:rPr kumimoji="1" lang="ja-JP" altLang="en-US" sz="1200" kern="1200">
                <a:solidFill>
                  <a:schemeClr val="tx1"/>
                </a:solidFill>
                <a:effectLst/>
                <a:latin typeface="+mn-lt"/>
                <a:ea typeface="+mn-ea"/>
                <a:cs typeface="+mn-cs"/>
              </a:rPr>
              <a:t>番の基底へと分類します。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a:t>
            </a:r>
            <a:r>
              <a:rPr kumimoji="1" lang="en-US" altLang="ja-JP" sz="1200" kern="1200">
                <a:solidFill>
                  <a:schemeClr val="tx1"/>
                </a:solidFill>
                <a:effectLst/>
                <a:latin typeface="+mn-lt"/>
                <a:ea typeface="+mn-ea"/>
                <a:cs typeface="+mn-cs"/>
              </a:rPr>
              <a:t>B</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12,18,41,50</a:t>
            </a:r>
            <a:r>
              <a:rPr kumimoji="1" lang="ja-JP" altLang="en-US" sz="1200" kern="1200">
                <a:solidFill>
                  <a:schemeClr val="tx1"/>
                </a:solidFill>
                <a:effectLst/>
                <a:latin typeface="+mn-lt"/>
                <a:ea typeface="+mn-ea"/>
                <a:cs typeface="+mn-cs"/>
              </a:rPr>
              <a:t>番の基底を使うので、頻度が一番高い、</a:t>
            </a:r>
            <a:r>
              <a:rPr kumimoji="1" lang="en-US" altLang="ja-JP" sz="1200" kern="1200">
                <a:solidFill>
                  <a:schemeClr val="tx1"/>
                </a:solidFill>
                <a:effectLst/>
                <a:latin typeface="+mn-lt"/>
                <a:ea typeface="+mn-ea"/>
                <a:cs typeface="+mn-cs"/>
              </a:rPr>
              <a:t>18</a:t>
            </a:r>
            <a:r>
              <a:rPr kumimoji="1" lang="ja-JP" altLang="en-US" sz="1200" kern="1200">
                <a:solidFill>
                  <a:schemeClr val="tx1"/>
                </a:solidFill>
                <a:effectLst/>
                <a:latin typeface="+mn-lt"/>
                <a:ea typeface="+mn-ea"/>
                <a:cs typeface="+mn-cs"/>
              </a:rPr>
              <a:t>番の基底へと、分類していき、優劣を決定します。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2431647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実験結果です。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今回の実験では、</a:t>
            </a:r>
            <a:r>
              <a:rPr kumimoji="1" lang="ja-JP" altLang="en-US" sz="1200" kern="1200">
                <a:solidFill>
                  <a:schemeClr val="tx1"/>
                </a:solidFill>
                <a:effectLst/>
                <a:latin typeface="+mn-lt"/>
                <a:ea typeface="+mn-ea"/>
                <a:cs typeface="+mn-cs"/>
              </a:rPr>
              <a:t>提案した、</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の優先度を用いて、</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が得意な領域に分けた時、先行手法と比較して、どれくらい性能がいいのかを確認します。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また、優劣の決定の結果も確認します。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1027184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つの</a:t>
            </a:r>
            <a:r>
              <a:rPr kumimoji="1" lang="ja-JP" altLang="ja-JP" sz="1200" kern="1200">
                <a:solidFill>
                  <a:schemeClr val="tx1"/>
                </a:solidFill>
                <a:effectLst/>
                <a:latin typeface="+mn-lt"/>
                <a:ea typeface="+mn-ea"/>
                <a:cs typeface="+mn-cs"/>
              </a:rPr>
              <a:t>手法をバーバラに適応した</a:t>
            </a:r>
            <a:r>
              <a:rPr kumimoji="1" lang="ja-JP" altLang="en-US" sz="1200" kern="1200">
                <a:solidFill>
                  <a:schemeClr val="tx1"/>
                </a:solidFill>
                <a:effectLst/>
                <a:latin typeface="+mn-lt"/>
                <a:ea typeface="+mn-ea"/>
                <a:cs typeface="+mn-cs"/>
              </a:rPr>
              <a:t>時</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性能</a:t>
            </a:r>
            <a:r>
              <a:rPr kumimoji="1" lang="ja-JP" altLang="ja-JP" sz="1200" kern="1200">
                <a:solidFill>
                  <a:schemeClr val="tx1"/>
                </a:solidFill>
                <a:effectLst/>
                <a:latin typeface="+mn-lt"/>
                <a:ea typeface="+mn-ea"/>
                <a:cs typeface="+mn-cs"/>
              </a:rPr>
              <a:t>の比較です。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横は情報量、縦は画質を表していて、左上</a:t>
            </a:r>
            <a:r>
              <a:rPr kumimoji="1" lang="ja-JP" altLang="en-US" sz="1200" kern="1200">
                <a:solidFill>
                  <a:schemeClr val="tx1"/>
                </a:solidFill>
                <a:effectLst/>
                <a:latin typeface="+mn-lt"/>
                <a:ea typeface="+mn-ea"/>
                <a:cs typeface="+mn-cs"/>
              </a:rPr>
              <a:t>にある</a:t>
            </a:r>
            <a:r>
              <a:rPr kumimoji="1" lang="ja-JP" altLang="ja-JP" sz="1200" kern="1200">
                <a:solidFill>
                  <a:schemeClr val="tx1"/>
                </a:solidFill>
                <a:effectLst/>
                <a:latin typeface="+mn-lt"/>
                <a:ea typeface="+mn-ea"/>
                <a:cs typeface="+mn-cs"/>
              </a:rPr>
              <a:t>ほど</a:t>
            </a:r>
            <a:r>
              <a:rPr kumimoji="1" lang="ja-JP" altLang="en-US" sz="1200" kern="1200">
                <a:solidFill>
                  <a:schemeClr val="tx1"/>
                </a:solidFill>
                <a:effectLst/>
                <a:latin typeface="+mn-lt"/>
                <a:ea typeface="+mn-ea"/>
                <a:cs typeface="+mn-cs"/>
              </a:rPr>
              <a:t>手法は</a:t>
            </a:r>
            <a:r>
              <a:rPr kumimoji="1" lang="ja-JP" altLang="ja-JP" sz="1200" kern="1200">
                <a:solidFill>
                  <a:schemeClr val="tx1"/>
                </a:solidFill>
                <a:effectLst/>
                <a:latin typeface="+mn-lt"/>
                <a:ea typeface="+mn-ea"/>
                <a:cs typeface="+mn-cs"/>
              </a:rPr>
              <a:t>性能が良</a:t>
            </a:r>
            <a:r>
              <a:rPr kumimoji="1" lang="ja-JP" altLang="en-US" sz="1200" kern="1200">
                <a:solidFill>
                  <a:schemeClr val="tx1"/>
                </a:solidFill>
                <a:effectLst/>
                <a:latin typeface="+mn-lt"/>
                <a:ea typeface="+mn-ea"/>
                <a:cs typeface="+mn-cs"/>
              </a:rPr>
              <a:t>いことになります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赤が提案手法、緑が先行手法、青が</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結果として、先行</a:t>
            </a:r>
            <a:r>
              <a:rPr kumimoji="1" lang="ja-JP" altLang="en-US" sz="1200" kern="1200">
                <a:solidFill>
                  <a:schemeClr val="tx1"/>
                </a:solidFill>
                <a:effectLst/>
                <a:latin typeface="+mn-lt"/>
                <a:ea typeface="+mn-ea"/>
                <a:cs typeface="+mn-cs"/>
              </a:rPr>
              <a:t>手法</a:t>
            </a:r>
            <a:r>
              <a:rPr kumimoji="1" lang="ja-JP" altLang="ja-JP" sz="1200" kern="1200">
                <a:solidFill>
                  <a:schemeClr val="tx1"/>
                </a:solidFill>
                <a:effectLst/>
                <a:latin typeface="+mn-lt"/>
                <a:ea typeface="+mn-ea"/>
                <a:cs typeface="+mn-cs"/>
              </a:rPr>
              <a:t>よりも平均で</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0.03</a:t>
            </a:r>
            <a:r>
              <a:rPr kumimoji="1" lang="ja-JP" altLang="en-US" sz="1200" kern="1200">
                <a:solidFill>
                  <a:schemeClr val="tx1"/>
                </a:solidFill>
                <a:effectLst/>
                <a:latin typeface="+mn-lt"/>
                <a:ea typeface="+mn-ea"/>
                <a:cs typeface="+mn-cs"/>
              </a:rPr>
              <a:t>ビット</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ピクセル</a:t>
            </a:r>
            <a:r>
              <a:rPr kumimoji="1" lang="ja-JP" altLang="ja-JP" sz="1200" kern="1200">
                <a:solidFill>
                  <a:schemeClr val="tx1"/>
                </a:solidFill>
                <a:effectLst/>
                <a:latin typeface="+mn-lt"/>
                <a:ea typeface="+mn-ea"/>
                <a:cs typeface="+mn-cs"/>
              </a:rPr>
              <a:t>程度</a:t>
            </a:r>
            <a:r>
              <a:rPr kumimoji="1" lang="ja-JP" altLang="en-US" sz="1200" kern="1200">
                <a:solidFill>
                  <a:schemeClr val="tx1"/>
                </a:solidFill>
                <a:effectLst/>
                <a:latin typeface="+mn-lt"/>
                <a:ea typeface="+mn-ea"/>
                <a:cs typeface="+mn-cs"/>
              </a:rPr>
              <a:t>、情報量を少なく、保存できるという、結果になったため、本手法は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法よりも、効率的な優先度だといえます</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28</a:t>
            </a:fld>
            <a:endParaRPr kumimoji="1" lang="ja-JP" altLang="en-US"/>
          </a:p>
        </p:txBody>
      </p:sp>
    </p:spTree>
    <p:extLst>
      <p:ext uri="{BB962C8B-B14F-4D97-AF65-F5344CB8AC3E}">
        <p14:creationId xmlns:p14="http://schemas.microsoft.com/office/powerpoint/2010/main" val="763550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次に、優劣の決定の結果です。横軸が基底番号、縦軸が頻度を表しています。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左は、基底数３で使われる基底の、ヒストグラムで、右は、その優劣の結果になります。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これによって、一番頻度の高い</a:t>
            </a:r>
            <a:r>
              <a:rPr kumimoji="1" lang="en-US" altLang="ja-JP" sz="1200" kern="1200">
                <a:solidFill>
                  <a:schemeClr val="tx1"/>
                </a:solidFill>
                <a:effectLst/>
                <a:latin typeface="+mn-lt"/>
                <a:ea typeface="+mn-ea"/>
                <a:cs typeface="+mn-cs"/>
              </a:rPr>
              <a:t>50</a:t>
            </a:r>
            <a:r>
              <a:rPr kumimoji="1" lang="ja-JP" altLang="en-US" sz="1200" kern="1200">
                <a:solidFill>
                  <a:schemeClr val="tx1"/>
                </a:solidFill>
                <a:effectLst/>
                <a:latin typeface="+mn-lt"/>
                <a:ea typeface="+mn-ea"/>
                <a:cs typeface="+mn-cs"/>
              </a:rPr>
              <a:t>番の基底を使えば、基底数</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の特徴を、ある程度保存できる、ということになります。</a:t>
            </a:r>
            <a:endParaRPr kumimoji="1" lang="en-US" altLang="ja-JP"/>
          </a:p>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2699244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30</a:t>
            </a:fld>
            <a:endParaRPr kumimoji="1" lang="ja-JP" altLang="en-US"/>
          </a:p>
        </p:txBody>
      </p:sp>
    </p:spTree>
    <p:extLst>
      <p:ext uri="{BB962C8B-B14F-4D97-AF65-F5344CB8AC3E}">
        <p14:creationId xmlns:p14="http://schemas.microsoft.com/office/powerpoint/2010/main" val="97984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そのまま利用してしまうと、データ量が多くて保存できなかったり、通信に時間がかかってしまいます。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そのため、ディジタル画像をより快適に扱うためには、情報を圧縮する技術である、画像符号化（画像圧縮）が必要があります。</a:t>
            </a:r>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extLst>
      <p:ext uri="{BB962C8B-B14F-4D97-AF65-F5344CB8AC3E}">
        <p14:creationId xmlns:p14="http://schemas.microsoft.com/office/powerpoint/2010/main" val="3433752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最後にまとめです。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本手法では、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では、課題に対して、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による画質改善量の比較、に基づいた優先度を提案しました。</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では、課題に対して、似たような特徴を保存可能な、基底の優劣を決定し、最終的な優先度を、求めるための指標を示しました。</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今後の展開としては、今回示した</a:t>
            </a:r>
            <a:r>
              <a:rPr kumimoji="1" lang="ja-JP" altLang="en-US" sz="1200" kern="1200">
                <a:solidFill>
                  <a:schemeClr val="tx1"/>
                </a:solidFill>
                <a:effectLst/>
                <a:latin typeface="+mn-lt"/>
                <a:ea typeface="+mn-ea"/>
                <a:cs typeface="+mn-cs"/>
              </a:rPr>
              <a:t>指標を基に、</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a:t>
            </a:r>
            <a:r>
              <a:rPr kumimoji="1" lang="ja-JP" altLang="ja-JP" sz="1200" kern="1200">
                <a:solidFill>
                  <a:schemeClr val="tx1"/>
                </a:solidFill>
                <a:effectLst/>
                <a:latin typeface="+mn-lt"/>
                <a:ea typeface="+mn-ea"/>
                <a:cs typeface="+mn-cs"/>
              </a:rPr>
              <a:t>の提案をおこないます。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以上で発表を終わります。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ご清聴ありがとうございました。</a:t>
            </a:r>
            <a:endParaRPr kumimoji="1" lang="en-US" altLang="ja-JP" sz="1200" kern="120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3030902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基底を用いる際、基底が固有であるため、</a:t>
            </a:r>
            <a:r>
              <a:rPr kumimoji="1" lang="ja-JP" altLang="en-US" sz="1200" kern="1200">
                <a:solidFill>
                  <a:schemeClr val="tx1"/>
                </a:solidFill>
                <a:effectLst/>
                <a:latin typeface="+mn-lt"/>
                <a:ea typeface="+mn-ea"/>
                <a:cs typeface="+mn-cs"/>
              </a:rPr>
              <a:t>圧縮データに加えて基底を</a:t>
            </a:r>
            <a:r>
              <a:rPr kumimoji="1" lang="ja-JP" altLang="ja-JP" sz="1200" kern="1200">
                <a:solidFill>
                  <a:schemeClr val="tx1"/>
                </a:solidFill>
                <a:effectLst/>
                <a:latin typeface="+mn-lt"/>
                <a:ea typeface="+mn-ea"/>
                <a:cs typeface="+mn-cs"/>
              </a:rPr>
              <a:t>共有しなければ再構成できません。</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この付加情報を減らしたいのですが、</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のような汎用的な量子化法が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では確立されていません。</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そのため、効率的かつ汎用的な量子化法の確立が目標となります。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＠このスライドいる？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を使うメリット・デメリット</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＠そして、何がしたいのか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＠（少ない基底数で、画質を上げたい）</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＠これをやってる研究はないの？</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＠先行研究のシステム構成図</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つの課題</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＠提案手法では先行研究とはどう違くて、なんでそうすればよくなると思ったのか？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＠具体的な説明はいらない説？</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＠符号化性能とは？</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＠構成を考える（用語の説明）</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3792647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先行研究では、</a:t>
            </a:r>
            <a:r>
              <a:rPr kumimoji="1" lang="en-US" altLang="ja-JP" sz="1200" kern="1200">
                <a:solidFill>
                  <a:schemeClr val="tx1"/>
                </a:solidFill>
                <a:effectLst/>
                <a:latin typeface="+mn-lt"/>
                <a:ea typeface="+mn-ea"/>
                <a:cs typeface="+mn-cs"/>
              </a:rPr>
              <a:t>MP</a:t>
            </a:r>
            <a:r>
              <a:rPr kumimoji="1" lang="ja-JP" altLang="ja-JP" sz="1200" kern="1200">
                <a:solidFill>
                  <a:schemeClr val="tx1"/>
                </a:solidFill>
                <a:effectLst/>
                <a:latin typeface="+mn-lt"/>
                <a:ea typeface="+mn-ea"/>
                <a:cs typeface="+mn-cs"/>
              </a:rPr>
              <a:t>法による基底優先度に基づいた領域分割と画像全体に対する重要基底の選出を行なうことで従来手法の性能を改善しました。</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ja-JP" sz="1200" kern="1200">
                <a:solidFill>
                  <a:schemeClr val="tx1"/>
                </a:solidFill>
                <a:effectLst/>
                <a:latin typeface="+mn-lt"/>
                <a:ea typeface="+mn-ea"/>
                <a:cs typeface="+mn-cs"/>
              </a:rPr>
              <a:t>法による基底優先度は、領域と基底の内積算出し、内積が大きいほど優先度が大きくなります。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領域と基底単一を比較しているため、</a:t>
            </a:r>
            <a:r>
              <a:rPr kumimoji="1" lang="ja-JP" altLang="ja-JP" sz="1200" kern="1200">
                <a:solidFill>
                  <a:schemeClr val="tx1"/>
                </a:solidFill>
                <a:effectLst/>
                <a:latin typeface="+mn-lt"/>
                <a:ea typeface="+mn-ea"/>
                <a:cs typeface="+mn-cs"/>
              </a:rPr>
              <a:t>各基底間の組み合わせが考慮されていないという課題が挙げられます。</a:t>
            </a: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a:t>
            </a:r>
          </a:p>
          <a:p>
            <a:r>
              <a:rPr kumimoji="1" lang="ja-JP" altLang="en-US" sz="1200" kern="1200">
                <a:solidFill>
                  <a:schemeClr val="tx1"/>
                </a:solidFill>
                <a:effectLst/>
                <a:latin typeface="+mn-lt"/>
                <a:ea typeface="+mn-ea"/>
                <a:cs typeface="+mn-cs"/>
              </a:rPr>
              <a:t>内積最大のものを抜く→全て行う</a:t>
            </a:r>
            <a:endParaRPr kumimoji="1" lang="en-US" altLang="ja-JP" sz="1200" kern="1200">
              <a:solidFill>
                <a:schemeClr val="tx1"/>
              </a:solidFill>
              <a:effectLst/>
              <a:latin typeface="+mn-lt"/>
              <a:ea typeface="+mn-ea"/>
              <a:cs typeface="+mn-cs"/>
            </a:endParaRPr>
          </a:p>
          <a:p>
            <a:r>
              <a:rPr kumimoji="1" lang="ja-JP" altLang="en-US"/>
              <a:t>元画像に類似している基底の順に優先度が決定されていく</a:t>
            </a:r>
            <a:endParaRPr kumimoji="1" lang="en-US" altLang="ja-JP"/>
          </a:p>
          <a:p>
            <a:endParaRPr kumimoji="1" lang="en-US" altLang="ja-JP"/>
          </a:p>
          <a:p>
            <a:r>
              <a:rPr kumimoji="1" lang="ja-JP" altLang="en-US"/>
              <a:t>＠どうして組み合わせが考慮されていない？</a:t>
            </a:r>
            <a:endParaRPr kumimoji="1" lang="en-US" altLang="ja-JP"/>
          </a:p>
          <a:p>
            <a:endParaRPr kumimoji="1" lang="en-US" altLang="ja-JP"/>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15668210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基底選出法は、領域を基底一つだけで再構成したとき</a:t>
            </a:r>
            <a:r>
              <a:rPr kumimoji="1" lang="ja-JP" altLang="en-US" sz="1200" kern="1200">
                <a:solidFill>
                  <a:schemeClr val="tx1"/>
                </a:solidFill>
                <a:effectLst/>
                <a:latin typeface="+mn-lt"/>
                <a:ea typeface="+mn-ea"/>
                <a:cs typeface="+mn-cs"/>
              </a:rPr>
              <a:t>の</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を算出</a:t>
            </a:r>
            <a:r>
              <a:rPr kumimoji="1" lang="ja-JP" altLang="en-US" sz="1200" kern="1200">
                <a:solidFill>
                  <a:schemeClr val="tx1"/>
                </a:solidFill>
                <a:effectLst/>
                <a:latin typeface="+mn-lt"/>
                <a:ea typeface="+mn-ea"/>
                <a:cs typeface="+mn-cs"/>
              </a:rPr>
              <a:t>します。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は画質を表していて、低ければ低いほど画質が良いことを表しています。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これの</a:t>
            </a:r>
            <a:r>
              <a:rPr kumimoji="1" lang="ja-JP" altLang="ja-JP" sz="1200" kern="1200">
                <a:solidFill>
                  <a:schemeClr val="tx1"/>
                </a:solidFill>
                <a:effectLst/>
                <a:latin typeface="+mn-lt"/>
                <a:ea typeface="+mn-ea"/>
                <a:cs typeface="+mn-cs"/>
              </a:rPr>
              <a:t>全ての領域の</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を累計することで、全体的に有効な基底を選出しています。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全体に対して有効な基底を求めている</a:t>
            </a:r>
            <a:r>
              <a:rPr kumimoji="1" lang="ja-JP" altLang="ja-JP" sz="1200" kern="1200">
                <a:solidFill>
                  <a:schemeClr val="tx1"/>
                </a:solidFill>
                <a:effectLst/>
                <a:latin typeface="+mn-lt"/>
                <a:ea typeface="+mn-ea"/>
                <a:cs typeface="+mn-cs"/>
              </a:rPr>
              <a:t>ため、</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a:t>
            </a:r>
            <a:r>
              <a:rPr kumimoji="1" lang="ja-JP" altLang="ja-JP" sz="1200" kern="1200">
                <a:solidFill>
                  <a:schemeClr val="tx1"/>
                </a:solidFill>
                <a:effectLst/>
                <a:latin typeface="+mn-lt"/>
                <a:ea typeface="+mn-ea"/>
                <a:cs typeface="+mn-cs"/>
              </a:rPr>
              <a:t>基底数が増えたとき、メジャーな特徴に有効な基底ばかり増え、マイナーな特徴に有効な基底が選ばれにくい</a:t>
            </a:r>
            <a:r>
              <a:rPr kumimoji="1" lang="ja-JP" altLang="en-US" sz="1200" kern="1200">
                <a:solidFill>
                  <a:schemeClr val="tx1"/>
                </a:solidFill>
                <a:effectLst/>
                <a:latin typeface="+mn-lt"/>
                <a:ea typeface="+mn-ea"/>
                <a:cs typeface="+mn-cs"/>
              </a:rPr>
              <a:t>と言う課題があります</a:t>
            </a:r>
            <a:r>
              <a:rPr kumimoji="1" lang="ja-JP" altLang="ja-JP" sz="1200" kern="1200">
                <a:solidFill>
                  <a:schemeClr val="tx1"/>
                </a:solidFill>
                <a:effectLst/>
                <a:latin typeface="+mn-lt"/>
                <a:ea typeface="+mn-ea"/>
                <a:cs typeface="+mn-cs"/>
              </a:rPr>
              <a:t>。</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2416604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まず初めに、基底の優先度です。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基底を一つだけで再構成したとき、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が一番小さくなる、画質が一番良くなる基底を除きます。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その後、除かれた基底と組み合わせたとき一番画質が良くなる基底を除きます。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これを基底がなくなるまで続けることで、組み合わせを考慮した優先度を求めていきます。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10441105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solidFill>
                  <a:schemeClr val="tx1"/>
                </a:solidFill>
              </a:rPr>
              <a:t>実際に画像符号化って何をしているのか</a:t>
            </a:r>
            <a:endParaRPr kumimoji="1" lang="en-US" altLang="ja-JP" dirty="0">
              <a:solidFill>
                <a:schemeClr val="tx1"/>
              </a:solidFill>
            </a:endParaRPr>
          </a:p>
          <a:p>
            <a:r>
              <a:rPr kumimoji="1" lang="ja-JP" altLang="en-US" dirty="0">
                <a:solidFill>
                  <a:schemeClr val="tx1"/>
                </a:solidFill>
              </a:rPr>
              <a:t>二枚の画像を比較すると、ぱっと見、同じ画像に見えるんですが、</a:t>
            </a:r>
            <a:endParaRPr kumimoji="1" lang="en-US" altLang="ja-JP" dirty="0">
              <a:solidFill>
                <a:schemeClr val="tx1"/>
              </a:solidFill>
            </a:endParaRPr>
          </a:p>
          <a:p>
            <a:r>
              <a:rPr kumimoji="1" lang="ja-JP" altLang="en-US" dirty="0">
                <a:solidFill>
                  <a:schemeClr val="tx1"/>
                </a:solidFill>
              </a:rPr>
              <a:t>実は圧縮されていて、情報量が</a:t>
            </a:r>
            <a:r>
              <a:rPr kumimoji="1" lang="en-US" altLang="ja-JP" dirty="0">
                <a:solidFill>
                  <a:schemeClr val="tx1"/>
                </a:solidFill>
              </a:rPr>
              <a:t>1/8</a:t>
            </a:r>
            <a:r>
              <a:rPr kumimoji="1" lang="ja-JP" altLang="en-US" dirty="0">
                <a:solidFill>
                  <a:schemeClr val="tx1"/>
                </a:solidFill>
              </a:rPr>
              <a:t>くらいになっています。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この画像符号化では、離散コサイン変換（</a:t>
            </a:r>
            <a:r>
              <a:rPr kumimoji="1" lang="en-US" altLang="ja-JP" dirty="0">
                <a:solidFill>
                  <a:schemeClr val="tx1"/>
                </a:solidFill>
              </a:rPr>
              <a:t>DCT</a:t>
            </a:r>
            <a:r>
              <a:rPr kumimoji="1" lang="ja-JP" altLang="en-US" dirty="0">
                <a:solidFill>
                  <a:schemeClr val="tx1"/>
                </a:solidFill>
              </a:rPr>
              <a:t>）が一般的に使われています。</a:t>
            </a:r>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extLst>
      <p:ext uri="{BB962C8B-B14F-4D97-AF65-F5344CB8AC3E}">
        <p14:creationId xmlns:p14="http://schemas.microsoft.com/office/powerpoint/2010/main" val="18448788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32955067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2578693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425872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今回の提案手法の概要図と提案手法の新規性、実験を行なった部分です。</a:t>
            </a:r>
          </a:p>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3336720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流れとしては、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で、画質改善量による、</a:t>
            </a:r>
            <a:r>
              <a:rPr kumimoji="1" lang="ja-JP" altLang="ja-JP" sz="1200" kern="1200">
                <a:solidFill>
                  <a:schemeClr val="tx1"/>
                </a:solidFill>
                <a:effectLst/>
                <a:latin typeface="+mn-lt"/>
                <a:ea typeface="+mn-ea"/>
                <a:cs typeface="+mn-cs"/>
              </a:rPr>
              <a:t>優先度を</a:t>
            </a:r>
            <a:r>
              <a:rPr kumimoji="1" lang="ja-JP" altLang="en-US" sz="1200" kern="1200">
                <a:solidFill>
                  <a:schemeClr val="tx1"/>
                </a:solidFill>
                <a:effectLst/>
                <a:latin typeface="+mn-lt"/>
                <a:ea typeface="+mn-ea"/>
                <a:cs typeface="+mn-cs"/>
              </a:rPr>
              <a:t>求め</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a:t>
            </a:r>
            <a:r>
              <a:rPr kumimoji="1" lang="ja-JP" altLang="ja-JP" sz="1200" kern="1200">
                <a:solidFill>
                  <a:schemeClr val="tx1"/>
                </a:solidFill>
                <a:effectLst/>
                <a:latin typeface="+mn-lt"/>
                <a:ea typeface="+mn-ea"/>
                <a:cs typeface="+mn-cs"/>
              </a:rPr>
              <a:t>領域に</a:t>
            </a:r>
            <a:r>
              <a:rPr kumimoji="1" lang="ja-JP" altLang="en-US" sz="1200" kern="1200">
                <a:solidFill>
                  <a:schemeClr val="tx1"/>
                </a:solidFill>
                <a:effectLst/>
                <a:latin typeface="+mn-lt"/>
                <a:ea typeface="+mn-ea"/>
                <a:cs typeface="+mn-cs"/>
              </a:rPr>
              <a:t>分けます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a:t>
            </a:r>
            <a:r>
              <a:rPr kumimoji="1" lang="ja-JP" altLang="ja-JP" sz="1200" kern="1200">
                <a:solidFill>
                  <a:schemeClr val="tx1"/>
                </a:solidFill>
                <a:effectLst/>
                <a:latin typeface="+mn-lt"/>
                <a:ea typeface="+mn-ea"/>
                <a:cs typeface="+mn-cs"/>
              </a:rPr>
              <a:t>基底数</a:t>
            </a:r>
            <a:r>
              <a:rPr kumimoji="1" lang="ja-JP" altLang="en-US" sz="1200" kern="1200">
                <a:solidFill>
                  <a:schemeClr val="tx1"/>
                </a:solidFill>
                <a:effectLst/>
                <a:latin typeface="+mn-lt"/>
                <a:ea typeface="+mn-ea"/>
                <a:cs typeface="+mn-cs"/>
              </a:rPr>
              <a:t>で分け</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基底の優劣を決定します。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ここから、</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の優先度を決めるのですが、今回はここまでで、今回得られた、指標を基にした、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の優先度の決定は、今後の展望としています。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246187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47</a:t>
            </a:fld>
            <a:endParaRPr kumimoji="1" lang="ja-JP" altLang="en-US"/>
          </a:p>
        </p:txBody>
      </p:sp>
    </p:spTree>
    <p:extLst>
      <p:ext uri="{BB962C8B-B14F-4D97-AF65-F5344CB8AC3E}">
        <p14:creationId xmlns:p14="http://schemas.microsoft.com/office/powerpoint/2010/main" val="11842627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48</a:t>
            </a:fld>
            <a:endParaRPr kumimoji="1" lang="ja-JP" altLang="en-US"/>
          </a:p>
        </p:txBody>
      </p:sp>
    </p:spTree>
    <p:extLst>
      <p:ext uri="{BB962C8B-B14F-4D97-AF65-F5344CB8AC3E}">
        <p14:creationId xmlns:p14="http://schemas.microsoft.com/office/powerpoint/2010/main" val="39071596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49</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50</a:t>
            </a:fld>
            <a:endParaRPr kumimoji="1" lang="ja-JP" altLang="en-US"/>
          </a:p>
        </p:txBody>
      </p:sp>
    </p:spTree>
    <p:extLst>
      <p:ext uri="{BB962C8B-B14F-4D97-AF65-F5344CB8AC3E}">
        <p14:creationId xmlns:p14="http://schemas.microsoft.com/office/powerpoint/2010/main" val="208838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と</a:t>
            </a:r>
            <a:r>
              <a:rPr kumimoji="1" lang="ja-JP" altLang="ja-JP" sz="1200" kern="1200" dirty="0">
                <a:solidFill>
                  <a:schemeClr val="tx1"/>
                </a:solidFill>
                <a:effectLst/>
                <a:latin typeface="+mn-lt"/>
                <a:ea typeface="+mn-ea"/>
                <a:cs typeface="+mn-cs"/>
              </a:rPr>
              <a:t>は</a:t>
            </a:r>
            <a:r>
              <a:rPr kumimoji="1" lang="ja-JP" altLang="en-US" sz="1200" kern="1200" dirty="0">
                <a:solidFill>
                  <a:schemeClr val="tx1"/>
                </a:solidFill>
                <a:effectLst/>
                <a:latin typeface="+mn-lt"/>
                <a:ea typeface="+mn-ea"/>
                <a:cs typeface="+mn-cs"/>
              </a:rPr>
              <a:t>、具体的に</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画像を基底</a:t>
            </a:r>
            <a:r>
              <a:rPr kumimoji="1" lang="ja-JP" altLang="en-US" sz="1200" kern="1200" dirty="0">
                <a:solidFill>
                  <a:schemeClr val="tx1"/>
                </a:solidFill>
                <a:effectLst/>
                <a:latin typeface="+mn-lt"/>
                <a:ea typeface="+mn-ea"/>
                <a:cs typeface="+mn-cs"/>
              </a:rPr>
              <a:t>（計算の方法）</a:t>
            </a:r>
            <a:r>
              <a:rPr kumimoji="1" lang="ja-JP" altLang="ja-JP" sz="1200" kern="1200" dirty="0">
                <a:solidFill>
                  <a:schemeClr val="tx1"/>
                </a:solidFill>
                <a:effectLst/>
                <a:latin typeface="+mn-lt"/>
                <a:ea typeface="+mn-ea"/>
                <a:cs typeface="+mn-cs"/>
              </a:rPr>
              <a:t>と</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パラメータである係数</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によって</a:t>
            </a:r>
            <a:r>
              <a:rPr kumimoji="1" lang="ja-JP" altLang="en-US" sz="1200" kern="1200" dirty="0">
                <a:solidFill>
                  <a:schemeClr val="tx1"/>
                </a:solidFill>
                <a:effectLst/>
                <a:latin typeface="+mn-lt"/>
                <a:ea typeface="+mn-ea"/>
                <a:cs typeface="+mn-cs"/>
              </a:rPr>
              <a:t>保存</a:t>
            </a:r>
            <a:r>
              <a:rPr kumimoji="1" lang="ja-JP" altLang="ja-JP" sz="1200" kern="1200" dirty="0">
                <a:solidFill>
                  <a:schemeClr val="tx1"/>
                </a:solidFill>
                <a:effectLst/>
                <a:latin typeface="+mn-lt"/>
                <a:ea typeface="+mn-ea"/>
                <a:cs typeface="+mn-cs"/>
              </a:rPr>
              <a:t>することができます。</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の特徴として、人の目は、模様などの変化に気づきにくいから、そこの情報を重点的に削って、情報を減らしています。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そのため、削りすぎると、</a:t>
            </a:r>
            <a:r>
              <a:rPr kumimoji="1" lang="ja-JP" altLang="ja-JP" sz="1200" kern="1200" dirty="0">
                <a:solidFill>
                  <a:schemeClr val="tx1"/>
                </a:solidFill>
                <a:effectLst/>
                <a:latin typeface="+mn-lt"/>
                <a:ea typeface="+mn-ea"/>
                <a:cs typeface="+mn-cs"/>
              </a:rPr>
              <a:t>模様</a:t>
            </a:r>
            <a:r>
              <a:rPr kumimoji="1" lang="ja-JP" altLang="en-US" sz="1200" kern="1200" dirty="0">
                <a:solidFill>
                  <a:schemeClr val="tx1"/>
                </a:solidFill>
                <a:effectLst/>
                <a:latin typeface="+mn-lt"/>
                <a:ea typeface="+mn-ea"/>
                <a:cs typeface="+mn-cs"/>
              </a:rPr>
              <a:t>部分に歪ができてしまいます</a:t>
            </a:r>
            <a:r>
              <a:rPr kumimoji="1" lang="ja-JP" altLang="ja-JP" sz="1200" kern="1200" dirty="0">
                <a:solidFill>
                  <a:schemeClr val="tx1"/>
                </a:solidFill>
                <a:effectLst/>
                <a:latin typeface="+mn-lt"/>
                <a:ea typeface="+mn-ea"/>
                <a:cs typeface="+mn-cs"/>
              </a:rPr>
              <a:t>。</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51</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52</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effectLst/>
                <a:latin typeface="+mn-lt"/>
                <a:ea typeface="+mn-ea"/>
                <a:cs typeface="+mn-cs"/>
              </a:rPr>
              <a:t>DCT</a:t>
            </a:r>
            <a:r>
              <a:rPr kumimoji="1" lang="ja-JP" altLang="ja-JP" sz="1200" kern="1200" dirty="0">
                <a:solidFill>
                  <a:schemeClr val="tx1"/>
                </a:solidFill>
                <a:effectLst/>
                <a:latin typeface="+mn-lt"/>
                <a:ea typeface="+mn-ea"/>
                <a:cs typeface="+mn-cs"/>
              </a:rPr>
              <a:t>の課題を補うための手法として、独立成分分析</a:t>
            </a:r>
            <a:r>
              <a:rPr kumimoji="1" lang="en-US" altLang="ja-JP" sz="1200" kern="1200" dirty="0">
                <a:solidFill>
                  <a:schemeClr val="tx1"/>
                </a:solidFill>
                <a:effectLst/>
                <a:latin typeface="+mn-lt"/>
                <a:ea typeface="+mn-ea"/>
                <a:cs typeface="+mn-cs"/>
              </a:rPr>
              <a:t>(ICA)</a:t>
            </a:r>
            <a:r>
              <a:rPr kumimoji="1" lang="ja-JP" altLang="ja-JP" sz="1200" kern="1200" dirty="0">
                <a:solidFill>
                  <a:schemeClr val="tx1"/>
                </a:solidFill>
                <a:effectLst/>
                <a:latin typeface="+mn-lt"/>
                <a:ea typeface="+mn-ea"/>
                <a:cs typeface="+mn-cs"/>
              </a:rPr>
              <a:t>が注目されています。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ICA</a:t>
            </a:r>
            <a:r>
              <a:rPr kumimoji="1" lang="ja-JP" altLang="ja-JP" sz="1200" kern="1200" dirty="0">
                <a:solidFill>
                  <a:schemeClr val="tx1"/>
                </a:solidFill>
                <a:effectLst/>
                <a:latin typeface="+mn-lt"/>
                <a:ea typeface="+mn-ea"/>
                <a:cs typeface="+mn-cs"/>
              </a:rPr>
              <a:t>は</a:t>
            </a:r>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DCT</a:t>
            </a:r>
            <a:r>
              <a:rPr kumimoji="1" lang="ja-JP" altLang="ja-JP" sz="1200" kern="1200" dirty="0">
                <a:solidFill>
                  <a:schemeClr val="tx1"/>
                </a:solidFill>
                <a:effectLst/>
                <a:latin typeface="+mn-lt"/>
                <a:ea typeface="+mn-ea"/>
                <a:cs typeface="+mn-cs"/>
              </a:rPr>
              <a:t>と同様に</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基底とその</a:t>
            </a:r>
            <a:r>
              <a:rPr kumimoji="1" lang="ja-JP" altLang="en-US" sz="1200" kern="1200" dirty="0">
                <a:solidFill>
                  <a:schemeClr val="tx1"/>
                </a:solidFill>
                <a:effectLst/>
                <a:latin typeface="+mn-lt"/>
                <a:ea typeface="+mn-ea"/>
                <a:cs typeface="+mn-cs"/>
              </a:rPr>
              <a:t>係数</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画像を</a:t>
            </a:r>
            <a:r>
              <a:rPr kumimoji="1" lang="ja-JP" altLang="en-US" sz="1200" kern="1200" dirty="0">
                <a:solidFill>
                  <a:schemeClr val="tx1"/>
                </a:solidFill>
                <a:effectLst/>
                <a:latin typeface="+mn-lt"/>
                <a:ea typeface="+mn-ea"/>
                <a:cs typeface="+mn-cs"/>
              </a:rPr>
              <a:t>保存</a:t>
            </a:r>
            <a:r>
              <a:rPr kumimoji="1" lang="ja-JP" altLang="ja-JP" sz="1200" kern="1200" dirty="0">
                <a:solidFill>
                  <a:schemeClr val="tx1"/>
                </a:solidFill>
                <a:effectLst/>
                <a:latin typeface="+mn-lt"/>
                <a:ea typeface="+mn-ea"/>
                <a:cs typeface="+mn-cs"/>
              </a:rPr>
              <a:t>できますが、</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基底関数が</a:t>
            </a:r>
            <a:r>
              <a:rPr kumimoji="1" lang="ja-JP" altLang="en-US" sz="1200" kern="1200" dirty="0">
                <a:solidFill>
                  <a:schemeClr val="tx1"/>
                </a:solidFill>
                <a:effectLst/>
                <a:latin typeface="+mn-lt"/>
                <a:ea typeface="+mn-ea"/>
                <a:cs typeface="+mn-cs"/>
              </a:rPr>
              <a:t>、固有</a:t>
            </a:r>
            <a:r>
              <a:rPr kumimoji="1" lang="ja-JP" altLang="ja-JP" sz="1200" kern="1200" dirty="0">
                <a:solidFill>
                  <a:schemeClr val="tx1"/>
                </a:solidFill>
                <a:effectLst/>
                <a:latin typeface="+mn-lt"/>
                <a:ea typeface="+mn-ea"/>
                <a:cs typeface="+mn-cs"/>
              </a:rPr>
              <a:t>の形</a:t>
            </a:r>
            <a:r>
              <a:rPr kumimoji="1" lang="ja-JP" altLang="en-US" sz="1200" kern="1200" dirty="0">
                <a:solidFill>
                  <a:schemeClr val="tx1"/>
                </a:solidFill>
                <a:effectLst/>
                <a:latin typeface="+mn-lt"/>
                <a:ea typeface="+mn-ea"/>
                <a:cs typeface="+mn-cs"/>
              </a:rPr>
              <a:t>なので、</a:t>
            </a:r>
            <a:r>
              <a:rPr kumimoji="1" lang="en-US" altLang="ja-JP" sz="1200" kern="1200" dirty="0">
                <a:solidFill>
                  <a:schemeClr val="tx1"/>
                </a:solidFill>
                <a:effectLst/>
                <a:latin typeface="+mn-lt"/>
                <a:ea typeface="+mn-ea"/>
                <a:cs typeface="+mn-cs"/>
              </a:rPr>
              <a:t>DCT</a:t>
            </a:r>
            <a:r>
              <a:rPr kumimoji="1" lang="ja-JP" altLang="ja-JP" sz="1200" kern="1200" dirty="0">
                <a:solidFill>
                  <a:schemeClr val="tx1"/>
                </a:solidFill>
                <a:effectLst/>
                <a:latin typeface="+mn-lt"/>
                <a:ea typeface="+mn-ea"/>
                <a:cs typeface="+mn-cs"/>
              </a:rPr>
              <a:t>よりも効率的に</a:t>
            </a:r>
            <a:r>
              <a:rPr kumimoji="1" lang="ja-JP" altLang="en-US" sz="1200" kern="1200" dirty="0">
                <a:solidFill>
                  <a:schemeClr val="tx1"/>
                </a:solidFill>
                <a:effectLst/>
                <a:latin typeface="+mn-lt"/>
                <a:ea typeface="+mn-ea"/>
                <a:cs typeface="+mn-cs"/>
              </a:rPr>
              <a:t>、模様</a:t>
            </a:r>
            <a:r>
              <a:rPr kumimoji="1" lang="ja-JP" altLang="ja-JP" sz="1200" kern="1200" dirty="0">
                <a:solidFill>
                  <a:schemeClr val="tx1"/>
                </a:solidFill>
                <a:effectLst/>
                <a:latin typeface="+mn-lt"/>
                <a:ea typeface="+mn-ea"/>
                <a:cs typeface="+mn-cs"/>
              </a:rPr>
              <a:t>などの保存が</a:t>
            </a:r>
            <a:r>
              <a:rPr kumimoji="1" lang="ja-JP" altLang="en-US" sz="1200" kern="1200" dirty="0">
                <a:solidFill>
                  <a:schemeClr val="tx1"/>
                </a:solidFill>
                <a:effectLst/>
                <a:latin typeface="+mn-lt"/>
                <a:ea typeface="+mn-ea"/>
                <a:cs typeface="+mn-cs"/>
              </a:rPr>
              <a:t>できま</a:t>
            </a:r>
            <a:r>
              <a:rPr kumimoji="1" lang="ja-JP" altLang="ja-JP" sz="1200" kern="1200" dirty="0">
                <a:solidFill>
                  <a:schemeClr val="tx1"/>
                </a:solidFill>
                <a:effectLst/>
                <a:latin typeface="+mn-lt"/>
                <a:ea typeface="+mn-ea"/>
                <a:cs typeface="+mn-cs"/>
              </a:rPr>
              <a:t>す。</a:t>
            </a:r>
            <a:r>
              <a:rPr lang="ja-JP" altLang="ja-JP" dirty="0">
                <a:effectLst/>
              </a:rPr>
              <a:t> </a:t>
            </a:r>
            <a:endParaRPr kumimoji="1" lang="ja-JP" altLang="en-US" dirty="0"/>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その、</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ICA</a:t>
            </a:r>
            <a:r>
              <a:rPr kumimoji="1" lang="ja-JP" altLang="ja-JP" sz="1200" kern="1200" dirty="0">
                <a:solidFill>
                  <a:schemeClr val="tx1"/>
                </a:solidFill>
                <a:effectLst/>
                <a:latin typeface="+mn-lt"/>
                <a:ea typeface="+mn-ea"/>
                <a:cs typeface="+mn-cs"/>
              </a:rPr>
              <a:t>の</a:t>
            </a:r>
            <a:r>
              <a:rPr kumimoji="1" lang="ja-JP" altLang="en-US" sz="1200" kern="1200" dirty="0">
                <a:solidFill>
                  <a:schemeClr val="tx1"/>
                </a:solidFill>
                <a:effectLst/>
                <a:latin typeface="+mn-lt"/>
                <a:ea typeface="+mn-ea"/>
                <a:cs typeface="+mn-cs"/>
              </a:rPr>
              <a:t>それぞれ得意な領域に分けて、併用</a:t>
            </a:r>
            <a:r>
              <a:rPr kumimoji="1" lang="ja-JP" altLang="ja-JP" sz="1200" kern="1200" dirty="0">
                <a:solidFill>
                  <a:schemeClr val="tx1"/>
                </a:solidFill>
                <a:effectLst/>
                <a:latin typeface="+mn-lt"/>
                <a:ea typeface="+mn-ea"/>
                <a:cs typeface="+mn-cs"/>
              </a:rPr>
              <a:t>することで、</a:t>
            </a:r>
            <a:r>
              <a:rPr kumimoji="1" lang="en-US" altLang="ja-JP" sz="1200" kern="1200" dirty="0">
                <a:solidFill>
                  <a:schemeClr val="tx1"/>
                </a:solidFill>
                <a:effectLst/>
                <a:latin typeface="+mn-lt"/>
                <a:ea typeface="+mn-ea"/>
                <a:cs typeface="+mn-cs"/>
              </a:rPr>
              <a:t>DCT</a:t>
            </a:r>
            <a:r>
              <a:rPr kumimoji="1" lang="ja-JP" altLang="ja-JP" sz="1200" kern="1200" dirty="0">
                <a:solidFill>
                  <a:schemeClr val="tx1"/>
                </a:solidFill>
                <a:effectLst/>
                <a:latin typeface="+mn-lt"/>
                <a:ea typeface="+mn-ea"/>
                <a:cs typeface="+mn-cs"/>
              </a:rPr>
              <a:t>の欠点を補うことを</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目指した手法が検討されています。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を用いるときのメリットは，</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よりも少ない情報量で、保存できます。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デメリットは、</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の基底は、固有の形をしているため、共有しないと、元に戻せません。</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そのため、多くの基底を使ってしまうと、情報量が増えてしまいます。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なので、この研究の目的は、なるべく少ない基底で、なるべく画質をよくできる、基底を見つけることです。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2174591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これは、同じ画質で保存した時の情報量です。</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よりも、情報量は低くなりますが、付加情報を加えた場合、こ</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のほうが性能が悪くなってしまいます。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ここで、</a:t>
            </a:r>
            <a:r>
              <a:rPr kumimoji="1" lang="en-US" altLang="ja-JP" sz="1200" kern="1200" dirty="0">
                <a:solidFill>
                  <a:schemeClr val="tx1"/>
                </a:solidFill>
                <a:effectLst/>
                <a:latin typeface="+mn-lt"/>
                <a:ea typeface="+mn-ea"/>
                <a:cs typeface="+mn-cs"/>
              </a:rPr>
              <a:t>step1</a:t>
            </a:r>
            <a:r>
              <a:rPr kumimoji="1" lang="ja-JP" altLang="en-US" sz="1200" kern="1200" dirty="0">
                <a:solidFill>
                  <a:schemeClr val="tx1"/>
                </a:solidFill>
                <a:effectLst/>
                <a:latin typeface="+mn-lt"/>
                <a:ea typeface="+mn-ea"/>
                <a:cs typeface="+mn-cs"/>
              </a:rPr>
              <a:t>のように、</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が得意な領域を、合わせることで、情報量を下げることができます。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しかし、付加情報を 考えていないため、</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よりも性能が悪くなってしまいます。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そこで、</a:t>
            </a:r>
            <a:r>
              <a:rPr kumimoji="1" lang="en-US" altLang="ja-JP" sz="1200" kern="1200" dirty="0">
                <a:solidFill>
                  <a:schemeClr val="tx1"/>
                </a:solidFill>
                <a:effectLst/>
                <a:latin typeface="+mn-lt"/>
                <a:ea typeface="+mn-ea"/>
                <a:cs typeface="+mn-cs"/>
              </a:rPr>
              <a:t>step2</a:t>
            </a:r>
            <a:r>
              <a:rPr kumimoji="1" lang="ja-JP" altLang="en-US" sz="1200" kern="1200" dirty="0">
                <a:solidFill>
                  <a:schemeClr val="tx1"/>
                </a:solidFill>
                <a:effectLst/>
                <a:latin typeface="+mn-lt"/>
                <a:ea typeface="+mn-ea"/>
                <a:cs typeface="+mn-cs"/>
              </a:rPr>
              <a:t>のように、付加情報を考えることで、</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よりも性能が良くなる、と考えられます。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4.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29.png"/><Relationship Id="rId12"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42.png"/><Relationship Id="rId9" Type="http://schemas.openxmlformats.org/officeDocument/2006/relationships/image" Target="../media/image46.png"/></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9.png"/><Relationship Id="rId7" Type="http://schemas.openxmlformats.org/officeDocument/2006/relationships/image" Target="../media/image48.png"/><Relationship Id="rId12"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26.png"/><Relationship Id="rId5" Type="http://schemas.openxmlformats.org/officeDocument/2006/relationships/image" Target="../media/image45.png"/><Relationship Id="rId10" Type="http://schemas.openxmlformats.org/officeDocument/2006/relationships/image" Target="../media/image42.png"/><Relationship Id="rId4" Type="http://schemas.openxmlformats.org/officeDocument/2006/relationships/image" Target="../media/image29.png"/><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0.png"/><Relationship Id="rId7"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image" Target="../media/image31.png"/><Relationship Id="rId9" Type="http://schemas.openxmlformats.org/officeDocument/2006/relationships/image" Target="../media/image9.jpe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3.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8.png"/><Relationship Id="rId7"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9.png"/><Relationship Id="rId9" Type="http://schemas.openxmlformats.org/officeDocument/2006/relationships/image" Target="../media/image55.png"/></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4.png"/><Relationship Id="rId4" Type="http://schemas.openxmlformats.org/officeDocument/2006/relationships/image" Target="../media/image29.png"/><Relationship Id="rId9"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4.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4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0.png"/><Relationship Id="rId7" Type="http://schemas.openxmlformats.org/officeDocument/2006/relationships/image" Target="../media/image68.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71.png"/><Relationship Id="rId4" Type="http://schemas.openxmlformats.org/officeDocument/2006/relationships/image" Target="../media/image61.png"/><Relationship Id="rId9" Type="http://schemas.openxmlformats.org/officeDocument/2006/relationships/image" Target="../media/image70.png"/></Relationships>
</file>

<file path=ppt/slides/_rels/slide48.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72.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60.png"/><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4.png"/><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77308" y="897467"/>
            <a:ext cx="8361892" cy="3407833"/>
          </a:xfrm>
        </p:spPr>
        <p:txBody>
          <a:bodyPr>
            <a:noAutofit/>
          </a:bodyPr>
          <a:lstStyle/>
          <a:p>
            <a:r>
              <a:rPr lang="ja-JP" altLang="en-US" sz="3600" dirty="0"/>
              <a:t>合同ゼミ</a:t>
            </a:r>
            <a:br>
              <a:rPr lang="en-US" altLang="ja-JP" sz="2800" dirty="0"/>
            </a:br>
            <a:br>
              <a:rPr lang="en-US" altLang="ja-JP" sz="2800" dirty="0"/>
            </a:br>
            <a:r>
              <a:rPr lang="ja-JP" altLang="en-US" sz="4400" dirty="0"/>
              <a:t>離散コサイン変換と</a:t>
            </a:r>
            <a:br>
              <a:rPr lang="en-US" altLang="ja-JP" sz="4400" dirty="0"/>
            </a:br>
            <a:r>
              <a:rPr lang="ja-JP" altLang="en-US" sz="4400" dirty="0"/>
              <a:t>独立成分分析を用いた</a:t>
            </a:r>
            <a:br>
              <a:rPr lang="en-US" altLang="ja-JP" sz="4400" dirty="0"/>
            </a:br>
            <a:r>
              <a:rPr lang="ja-JP" altLang="en-US" sz="4400" dirty="0"/>
              <a:t>静止画像符号化の研究</a:t>
            </a:r>
            <a:br>
              <a:rPr lang="en-US" altLang="ja-JP" sz="2800" dirty="0"/>
            </a:br>
            <a:br>
              <a:rPr lang="en-US" altLang="ja-JP" sz="2800" dirty="0"/>
            </a:br>
            <a:endParaRPr kumimoji="1" lang="ja-JP" altLang="en-US" sz="2400" dirty="0"/>
          </a:p>
        </p:txBody>
      </p:sp>
      <p:sp>
        <p:nvSpPr>
          <p:cNvPr id="3" name="サブタイトル 2"/>
          <p:cNvSpPr>
            <a:spLocks noGrp="1"/>
          </p:cNvSpPr>
          <p:nvPr>
            <p:ph type="subTitle" idx="1"/>
          </p:nvPr>
        </p:nvSpPr>
        <p:spPr>
          <a:xfrm>
            <a:off x="788179" y="4408539"/>
            <a:ext cx="7567642" cy="1778000"/>
          </a:xfrm>
        </p:spPr>
        <p:txBody>
          <a:bodyPr>
            <a:normAutofit lnSpcReduction="10000"/>
          </a:bodyPr>
          <a:lstStyle/>
          <a:p>
            <a:pPr>
              <a:spcBef>
                <a:spcPts val="1200"/>
              </a:spcBef>
            </a:pPr>
            <a:r>
              <a:rPr kumimoji="1" lang="en-US" altLang="ja-JP" sz="2400" dirty="0">
                <a:latin typeface="Times New Roman" panose="02020603050405020304" pitchFamily="18" charset="0"/>
                <a:cs typeface="Times New Roman" panose="02020603050405020304" pitchFamily="18" charset="0"/>
              </a:rPr>
              <a:t>2021/05/31</a:t>
            </a:r>
          </a:p>
          <a:p>
            <a:pPr>
              <a:spcBef>
                <a:spcPts val="1200"/>
              </a:spcBef>
            </a:pPr>
            <a:r>
              <a:rPr lang="en-US" altLang="ja-JP" sz="2400" dirty="0"/>
              <a:t>2312021027</a:t>
            </a:r>
          </a:p>
          <a:p>
            <a:pPr>
              <a:spcBef>
                <a:spcPts val="1200"/>
              </a:spcBef>
            </a:pPr>
            <a:r>
              <a:rPr lang="ja-JP" altLang="en-US" sz="2400" dirty="0"/>
              <a:t>亀田研究室</a:t>
            </a:r>
            <a:endParaRPr lang="en-US" altLang="ja-JP" sz="2400" dirty="0"/>
          </a:p>
          <a:p>
            <a:pPr>
              <a:spcBef>
                <a:spcPts val="1200"/>
              </a:spcBef>
            </a:pPr>
            <a:r>
              <a:rPr lang="en-US" altLang="ja-JP" sz="2400" dirty="0"/>
              <a:t>M1</a:t>
            </a:r>
            <a:r>
              <a:rPr lang="ja-JP" altLang="en-US" sz="2400"/>
              <a:t> </a:t>
            </a:r>
            <a:r>
              <a:rPr lang="ja-JP" altLang="en-US" sz="2400" dirty="0"/>
              <a:t>中田</a:t>
            </a:r>
            <a:r>
              <a:rPr lang="en-US" altLang="ja-JP" sz="2400" dirty="0"/>
              <a:t> </a:t>
            </a:r>
            <a:r>
              <a:rPr lang="ja-JP" altLang="en-US" sz="2400" dirty="0"/>
              <a:t>雄大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54474B-3165-41DB-8FEB-18FC66C6AF02}"/>
              </a:ext>
            </a:extLst>
          </p:cNvPr>
          <p:cNvSpPr>
            <a:spLocks noGrp="1"/>
          </p:cNvSpPr>
          <p:nvPr>
            <p:ph type="title"/>
          </p:nvPr>
        </p:nvSpPr>
        <p:spPr>
          <a:xfrm>
            <a:off x="273049" y="88900"/>
            <a:ext cx="8376879" cy="578427"/>
          </a:xfrm>
        </p:spPr>
        <p:txBody>
          <a:bodyPr>
            <a:normAutofit fontScale="90000"/>
          </a:bodyPr>
          <a:lstStyle/>
          <a:p>
            <a:r>
              <a:rPr lang="en-US" altLang="ja-JP" dirty="0"/>
              <a:t>Step1</a:t>
            </a:r>
            <a:r>
              <a:rPr lang="ja-JP" altLang="en-US" dirty="0"/>
              <a:t>の結果（符号化性能）</a:t>
            </a:r>
            <a:endParaRPr kumimoji="1" lang="ja-JP" altLang="en-US" dirty="0"/>
          </a:p>
        </p:txBody>
      </p:sp>
      <p:sp>
        <p:nvSpPr>
          <p:cNvPr id="4" name="スライド番号プレースホルダー 3">
            <a:extLst>
              <a:ext uri="{FF2B5EF4-FFF2-40B4-BE49-F238E27FC236}">
                <a16:creationId xmlns:a16="http://schemas.microsoft.com/office/drawing/2014/main" id="{1A019DAC-25BA-40A1-A009-88A11034543D}"/>
              </a:ext>
            </a:extLst>
          </p:cNvPr>
          <p:cNvSpPr>
            <a:spLocks noGrp="1"/>
          </p:cNvSpPr>
          <p:nvPr>
            <p:ph type="sldNum" sz="quarter" idx="12"/>
          </p:nvPr>
        </p:nvSpPr>
        <p:spPr/>
        <p:txBody>
          <a:bodyPr/>
          <a:lstStyle/>
          <a:p>
            <a:fld id="{EED84C72-A00F-41D9-8911-FDA808E68C33}" type="slidenum">
              <a:rPr lang="ja-JP" altLang="en-US" smtClean="0"/>
              <a:t>10</a:t>
            </a:fld>
            <a:endParaRPr lang="ja-JP" altLang="en-US" dirty="0"/>
          </a:p>
        </p:txBody>
      </p:sp>
      <p:graphicFrame>
        <p:nvGraphicFramePr>
          <p:cNvPr id="5" name="グラフ 4">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393544287"/>
              </p:ext>
            </p:extLst>
          </p:nvPr>
        </p:nvGraphicFramePr>
        <p:xfrm>
          <a:off x="422040" y="742472"/>
          <a:ext cx="8568851" cy="5085660"/>
        </p:xfrm>
        <a:graphic>
          <a:graphicData uri="http://schemas.openxmlformats.org/drawingml/2006/chart">
            <c:chart xmlns:c="http://schemas.openxmlformats.org/drawingml/2006/chart" xmlns:r="http://schemas.openxmlformats.org/officeDocument/2006/relationships" r:id="rId3"/>
          </a:graphicData>
        </a:graphic>
      </p:graphicFrame>
      <p:sp>
        <p:nvSpPr>
          <p:cNvPr id="6" name="正方形/長方形 5">
            <a:extLst>
              <a:ext uri="{FF2B5EF4-FFF2-40B4-BE49-F238E27FC236}">
                <a16:creationId xmlns:a16="http://schemas.microsoft.com/office/drawing/2014/main" id="{3D2091A9-CBEC-4DEE-BCD3-1676C8FCDED2}"/>
              </a:ext>
            </a:extLst>
          </p:cNvPr>
          <p:cNvSpPr/>
          <p:nvPr/>
        </p:nvSpPr>
        <p:spPr>
          <a:xfrm>
            <a:off x="860606" y="5752987"/>
            <a:ext cx="7691720" cy="804964"/>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1"/>
                </a:solidFill>
                <a:latin typeface="Lucida Sans" panose="020B0602030504020204" pitchFamily="34" charset="0"/>
                <a:cs typeface="Times New Roman" panose="02020603050405020304" pitchFamily="18" charset="0"/>
              </a:rPr>
              <a:t>付加情報を加えると </a:t>
            </a:r>
            <a:r>
              <a:rPr lang="en-US" altLang="ja-JP" sz="2800" dirty="0">
                <a:solidFill>
                  <a:schemeClr val="bg1"/>
                </a:solidFill>
                <a:latin typeface="Lucida Sans" panose="020B0602030504020204" pitchFamily="34" charset="0"/>
                <a:cs typeface="Times New Roman" panose="02020603050405020304" pitchFamily="18" charset="0"/>
              </a:rPr>
              <a:t>DCT</a:t>
            </a:r>
            <a:r>
              <a:rPr lang="ja-JP" altLang="en-US" sz="2800" dirty="0">
                <a:solidFill>
                  <a:schemeClr val="bg1"/>
                </a:solidFill>
                <a:latin typeface="Lucida Sans" panose="020B0602030504020204" pitchFamily="34" charset="0"/>
                <a:cs typeface="Times New Roman" panose="02020603050405020304" pitchFamily="18" charset="0"/>
              </a:rPr>
              <a:t>単独より性能が劣る</a:t>
            </a:r>
            <a:endParaRPr lang="en-US" altLang="ja-JP" sz="2800" dirty="0">
              <a:solidFill>
                <a:schemeClr val="bg1"/>
              </a:solidFill>
              <a:latin typeface="Lucida Sans" panose="020B0602030504020204" pitchFamily="34" charset="0"/>
              <a:cs typeface="Times New Roman" panose="02020603050405020304" pitchFamily="18" charset="0"/>
            </a:endParaRPr>
          </a:p>
        </p:txBody>
      </p:sp>
      <p:pic>
        <p:nvPicPr>
          <p:cNvPr id="7" name="コンテンツ プレースホルダー 18" descr="C:\Users\kawamura\study\ゼミ\基底画像（永久保存版）\barbara.bmp">
            <a:extLst>
              <a:ext uri="{FF2B5EF4-FFF2-40B4-BE49-F238E27FC236}">
                <a16:creationId xmlns:a16="http://schemas.microsoft.com/office/drawing/2014/main" id="{A309D517-29D1-4CF7-9A88-7C02C6A2A7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50033" y="3185159"/>
            <a:ext cx="1414701" cy="1414701"/>
          </a:xfrm>
          <a:prstGeom prst="rect">
            <a:avLst/>
          </a:prstGeom>
          <a:noFill/>
          <a:ln w="25400">
            <a:noFill/>
          </a:ln>
        </p:spPr>
      </p:pic>
    </p:spTree>
    <p:extLst>
      <p:ext uri="{BB962C8B-B14F-4D97-AF65-F5344CB8AC3E}">
        <p14:creationId xmlns:p14="http://schemas.microsoft.com/office/powerpoint/2010/main" val="14339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8EC81-2BEA-4222-9654-EB0E6A3EAA26}"/>
              </a:ext>
            </a:extLst>
          </p:cNvPr>
          <p:cNvSpPr>
            <a:spLocks noGrp="1"/>
          </p:cNvSpPr>
          <p:nvPr>
            <p:ph type="title"/>
          </p:nvPr>
        </p:nvSpPr>
        <p:spPr/>
        <p:txBody>
          <a:bodyPr>
            <a:normAutofit fontScale="90000"/>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DE81ED8A-A8A9-4022-B544-C3233E236EA6}"/>
              </a:ext>
            </a:extLst>
          </p:cNvPr>
          <p:cNvSpPr>
            <a:spLocks noGrp="1"/>
          </p:cNvSpPr>
          <p:nvPr>
            <p:ph idx="1"/>
          </p:nvPr>
        </p:nvSpPr>
        <p:spPr>
          <a:xfrm>
            <a:off x="273050" y="1014401"/>
            <a:ext cx="8604250" cy="5653955"/>
          </a:xfrm>
          <a:noFill/>
        </p:spPr>
        <p:txBody>
          <a:bodyPr>
            <a:normAutofit/>
          </a:bodyPr>
          <a:lstStyle/>
          <a:p>
            <a:r>
              <a:rPr lang="en-US" altLang="ja-JP" dirty="0"/>
              <a:t> </a:t>
            </a:r>
            <a:r>
              <a:rPr lang="ja-JP" altLang="en-US" dirty="0"/>
              <a:t>まとめ</a:t>
            </a:r>
            <a:endParaRPr lang="en-US" altLang="ja-JP" dirty="0"/>
          </a:p>
          <a:p>
            <a:pPr lvl="1">
              <a:lnSpc>
                <a:spcPct val="150000"/>
              </a:lnSpc>
              <a:buFont typeface="Wingdings" panose="05000000000000000000" pitchFamily="2" charset="2"/>
              <a:buChar char="ü"/>
            </a:pPr>
            <a:r>
              <a:rPr lang="ja-JP" altLang="en-US" dirty="0"/>
              <a:t> </a:t>
            </a:r>
            <a:r>
              <a:rPr lang="ja-JP" altLang="en-US" dirty="0">
                <a:solidFill>
                  <a:srgbClr val="FF0000"/>
                </a:solidFill>
              </a:rPr>
              <a:t>画像符号化</a:t>
            </a:r>
            <a:r>
              <a:rPr lang="ja-JP" altLang="en-US" dirty="0"/>
              <a:t>は画像をより快適・効率的に扱うための技術</a:t>
            </a:r>
            <a:endParaRPr lang="en-US" altLang="ja-JP" dirty="0"/>
          </a:p>
          <a:p>
            <a:pPr lvl="1">
              <a:lnSpc>
                <a:spcPct val="150000"/>
              </a:lnSpc>
              <a:buFont typeface="Wingdings" panose="05000000000000000000" pitchFamily="2" charset="2"/>
              <a:buChar char="ü"/>
            </a:pPr>
            <a:r>
              <a:rPr kumimoji="1" lang="ja-JP" altLang="en-US" dirty="0"/>
              <a:t> </a:t>
            </a:r>
            <a:r>
              <a:rPr kumimoji="1" lang="en-US" altLang="ja-JP" dirty="0"/>
              <a:t>DCT</a:t>
            </a:r>
            <a:r>
              <a:rPr kumimoji="1" lang="ja-JP" altLang="en-US" dirty="0"/>
              <a:t>と</a:t>
            </a:r>
            <a:r>
              <a:rPr kumimoji="1" lang="en-US" altLang="ja-JP" dirty="0"/>
              <a:t>ICA</a:t>
            </a:r>
            <a:r>
              <a:rPr kumimoji="1" lang="ja-JP" altLang="en-US" dirty="0"/>
              <a:t>の</a:t>
            </a:r>
            <a:r>
              <a:rPr kumimoji="1" lang="ja-JP" altLang="en-US" dirty="0">
                <a:solidFill>
                  <a:srgbClr val="FF0000"/>
                </a:solidFill>
              </a:rPr>
              <a:t>得意</a:t>
            </a:r>
            <a:r>
              <a:rPr kumimoji="1" lang="ja-JP" altLang="en-US" dirty="0"/>
              <a:t>な領域を組み合わせた手法を提案</a:t>
            </a:r>
            <a:endParaRPr kumimoji="1" lang="en-US" altLang="ja-JP" dirty="0"/>
          </a:p>
          <a:p>
            <a:pPr lvl="1">
              <a:lnSpc>
                <a:spcPct val="150000"/>
              </a:lnSpc>
              <a:buFont typeface="Wingdings" panose="05000000000000000000" pitchFamily="2" charset="2"/>
              <a:buChar char="ü"/>
            </a:pPr>
            <a:r>
              <a:rPr lang="en-US" altLang="ja-JP" dirty="0"/>
              <a:t> ICA</a:t>
            </a:r>
            <a:r>
              <a:rPr lang="ja-JP" altLang="en-US" dirty="0"/>
              <a:t>のデメリットを解決するため，</a:t>
            </a:r>
            <a:endParaRPr lang="en-US" altLang="ja-JP" dirty="0"/>
          </a:p>
          <a:p>
            <a:pPr marL="457200" lvl="1" indent="0">
              <a:lnSpc>
                <a:spcPct val="150000"/>
              </a:lnSpc>
              <a:buNone/>
            </a:pPr>
            <a:r>
              <a:rPr lang="ja-JP" altLang="en-US" dirty="0"/>
              <a:t>　　　　　　　　　　　　　</a:t>
            </a:r>
            <a:r>
              <a:rPr lang="en-US" altLang="ja-JP" dirty="0">
                <a:solidFill>
                  <a:srgbClr val="FF0000"/>
                </a:solidFill>
              </a:rPr>
              <a:t>Step2</a:t>
            </a:r>
            <a:r>
              <a:rPr lang="ja-JP" altLang="en-US" dirty="0"/>
              <a:t>で使う</a:t>
            </a:r>
            <a:r>
              <a:rPr lang="en-US" altLang="ja-JP" dirty="0"/>
              <a:t>ICA</a:t>
            </a:r>
            <a:r>
              <a:rPr lang="ja-JP" altLang="en-US" dirty="0"/>
              <a:t>基底を</a:t>
            </a:r>
            <a:r>
              <a:rPr lang="ja-JP" altLang="en-US" dirty="0">
                <a:solidFill>
                  <a:srgbClr val="FF0000"/>
                </a:solidFill>
              </a:rPr>
              <a:t>調査中</a:t>
            </a:r>
            <a:endParaRPr lang="en-US" altLang="ja-JP" dirty="0">
              <a:solidFill>
                <a:srgbClr val="FF0000"/>
              </a:solidFill>
            </a:endParaRPr>
          </a:p>
          <a:p>
            <a:pPr>
              <a:lnSpc>
                <a:spcPct val="150000"/>
              </a:lnSpc>
            </a:pPr>
            <a:r>
              <a:rPr lang="en-US" altLang="ja-JP" dirty="0"/>
              <a:t> </a:t>
            </a:r>
            <a:r>
              <a:rPr lang="ja-JP" altLang="en-US" dirty="0"/>
              <a:t>研究選びのアドバイス</a:t>
            </a:r>
            <a:endParaRPr lang="en-US" altLang="ja-JP" dirty="0"/>
          </a:p>
          <a:p>
            <a:pPr lvl="1">
              <a:lnSpc>
                <a:spcPct val="150000"/>
              </a:lnSpc>
              <a:buFont typeface="Wingdings" panose="05000000000000000000" pitchFamily="2" charset="2"/>
              <a:buChar char="ü"/>
            </a:pPr>
            <a:r>
              <a:rPr lang="en-US" altLang="ja-JP" dirty="0"/>
              <a:t> </a:t>
            </a:r>
            <a:r>
              <a:rPr lang="ja-JP" altLang="en-US" dirty="0"/>
              <a:t>所属研究室で行われている（いた）研究を調べてみる</a:t>
            </a:r>
            <a:endParaRPr lang="en-US" altLang="ja-JP" dirty="0"/>
          </a:p>
          <a:p>
            <a:pPr lvl="1">
              <a:lnSpc>
                <a:spcPct val="150000"/>
              </a:lnSpc>
              <a:buFont typeface="Wingdings" panose="05000000000000000000" pitchFamily="2" charset="2"/>
              <a:buChar char="ü"/>
            </a:pPr>
            <a:r>
              <a:rPr lang="ja-JP" altLang="en-US" dirty="0"/>
              <a:t> 情報収集が必要　→　先輩・先生に聞いてみよう</a:t>
            </a:r>
            <a:endParaRPr lang="en-US" altLang="ja-JP" dirty="0"/>
          </a:p>
          <a:p>
            <a:pPr lvl="1">
              <a:lnSpc>
                <a:spcPct val="150000"/>
              </a:lnSpc>
              <a:buFont typeface="Wingdings" panose="05000000000000000000" pitchFamily="2" charset="2"/>
              <a:buChar char="ü"/>
            </a:pPr>
            <a:r>
              <a:rPr lang="en-US" altLang="ja-JP" dirty="0"/>
              <a:t> </a:t>
            </a:r>
            <a:r>
              <a:rPr lang="ja-JP" altLang="en-US" dirty="0"/>
              <a:t>自分の興味・関心のあるテーマを探そう</a:t>
            </a:r>
            <a:endParaRPr lang="en-US" altLang="ja-JP" dirty="0"/>
          </a:p>
        </p:txBody>
      </p:sp>
      <p:sp>
        <p:nvSpPr>
          <p:cNvPr id="4" name="スライド番号プレースホルダー 3">
            <a:extLst>
              <a:ext uri="{FF2B5EF4-FFF2-40B4-BE49-F238E27FC236}">
                <a16:creationId xmlns:a16="http://schemas.microsoft.com/office/drawing/2014/main" id="{F1512DB2-27CD-4E35-80C4-3E3EED3D44CD}"/>
              </a:ext>
            </a:extLst>
          </p:cNvPr>
          <p:cNvSpPr>
            <a:spLocks noGrp="1"/>
          </p:cNvSpPr>
          <p:nvPr>
            <p:ph type="sldNum" sz="quarter" idx="12"/>
          </p:nvPr>
        </p:nvSpPr>
        <p:spPr/>
        <p:txBody>
          <a:bodyPr/>
          <a:lstStyle/>
          <a:p>
            <a:fld id="{EED84C72-A00F-41D9-8911-FDA808E68C33}" type="slidenum">
              <a:rPr lang="ja-JP" altLang="en-US" smtClean="0"/>
              <a:t>11</a:t>
            </a:fld>
            <a:endParaRPr lang="ja-JP" altLang="en-US"/>
          </a:p>
        </p:txBody>
      </p:sp>
    </p:spTree>
    <p:extLst>
      <p:ext uri="{BB962C8B-B14F-4D97-AF65-F5344CB8AC3E}">
        <p14:creationId xmlns:p14="http://schemas.microsoft.com/office/powerpoint/2010/main" val="105666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latin typeface="HG創英角ｺﾞｼｯｸUB" panose="020B0909000000000000" pitchFamily="49" charset="-128"/>
                <a:ea typeface="HG創英角ｺﾞｼｯｸUB" panose="020B0909000000000000" pitchFamily="49" charset="-128"/>
              </a:rPr>
              <a:t>研究の概要</a:t>
            </a:r>
          </a:p>
        </p:txBody>
      </p:sp>
      <p:sp>
        <p:nvSpPr>
          <p:cNvPr id="3" name="コンテンツ プレースホルダー 2"/>
          <p:cNvSpPr>
            <a:spLocks noGrp="1"/>
          </p:cNvSpPr>
          <p:nvPr>
            <p:ph idx="1"/>
          </p:nvPr>
        </p:nvSpPr>
        <p:spPr>
          <a:xfrm>
            <a:off x="273050" y="1191678"/>
            <a:ext cx="8505190" cy="5289483"/>
          </a:xfrm>
        </p:spPr>
        <p:txBody>
          <a:bodyPr>
            <a:normAutofit fontScale="92500" lnSpcReduction="10000"/>
          </a:bodyPr>
          <a:lstStyle/>
          <a:p>
            <a:r>
              <a:rPr lang="en-US" altLang="ja-JP" dirty="0"/>
              <a:t> </a:t>
            </a:r>
            <a:r>
              <a:rPr lang="ja-JP" altLang="en-US" sz="2800" dirty="0"/>
              <a:t>研究分野は？</a:t>
            </a:r>
            <a:endParaRPr lang="en-US" altLang="ja-JP" sz="2800" dirty="0"/>
          </a:p>
          <a:p>
            <a:pPr marL="0" indent="0">
              <a:buNone/>
            </a:pPr>
            <a:r>
              <a:rPr lang="ja-JP" altLang="en-US" dirty="0"/>
              <a:t>　</a:t>
            </a:r>
            <a:r>
              <a:rPr lang="en-US" altLang="ja-JP" dirty="0">
                <a:solidFill>
                  <a:schemeClr val="tx2">
                    <a:lumMod val="75000"/>
                  </a:schemeClr>
                </a:solidFill>
              </a:rPr>
              <a:t>A.  </a:t>
            </a:r>
            <a:r>
              <a:rPr lang="ja-JP" altLang="en-US" dirty="0">
                <a:solidFill>
                  <a:schemeClr val="tx2">
                    <a:lumMod val="75000"/>
                  </a:schemeClr>
                </a:solidFill>
              </a:rPr>
              <a:t>画像符号化（画像圧縮）</a:t>
            </a:r>
            <a:endParaRPr lang="en-US" altLang="ja-JP" dirty="0">
              <a:solidFill>
                <a:schemeClr val="tx2">
                  <a:lumMod val="75000"/>
                </a:schemeClr>
              </a:solidFill>
            </a:endParaRPr>
          </a:p>
          <a:p>
            <a:pPr marL="0" indent="0">
              <a:buNone/>
            </a:pPr>
            <a:endParaRPr kumimoji="1" lang="en-US" altLang="ja-JP" dirty="0"/>
          </a:p>
          <a:p>
            <a:r>
              <a:rPr kumimoji="1" lang="ja-JP" altLang="en-US" dirty="0"/>
              <a:t> </a:t>
            </a:r>
            <a:r>
              <a:rPr kumimoji="1" lang="ja-JP" altLang="en-US" sz="2800" dirty="0"/>
              <a:t>どんな技術を使ってる？</a:t>
            </a:r>
            <a:endParaRPr kumimoji="1" lang="en-US" altLang="ja-JP" sz="2800" dirty="0"/>
          </a:p>
          <a:p>
            <a:pPr marL="0" indent="0">
              <a:buNone/>
            </a:pPr>
            <a:r>
              <a:rPr lang="ja-JP" altLang="en-US" dirty="0"/>
              <a:t>　</a:t>
            </a:r>
            <a:r>
              <a:rPr lang="en-US" altLang="ja-JP" dirty="0">
                <a:solidFill>
                  <a:schemeClr val="tx2">
                    <a:lumMod val="75000"/>
                  </a:schemeClr>
                </a:solidFill>
              </a:rPr>
              <a:t>A.  </a:t>
            </a:r>
            <a:r>
              <a:rPr lang="ja-JP" altLang="en-US" dirty="0">
                <a:solidFill>
                  <a:schemeClr val="tx2">
                    <a:lumMod val="75000"/>
                  </a:schemeClr>
                </a:solidFill>
              </a:rPr>
              <a:t>離散コサイン変換（</a:t>
            </a:r>
            <a:r>
              <a:rPr lang="en-US" altLang="ja-JP" dirty="0">
                <a:solidFill>
                  <a:schemeClr val="tx2">
                    <a:lumMod val="75000"/>
                  </a:schemeClr>
                </a:solidFill>
              </a:rPr>
              <a:t>DCT</a:t>
            </a:r>
            <a:r>
              <a:rPr lang="ja-JP" altLang="en-US" dirty="0">
                <a:solidFill>
                  <a:schemeClr val="tx2">
                    <a:lumMod val="75000"/>
                  </a:schemeClr>
                </a:solidFill>
              </a:rPr>
              <a:t>）と独立成分分析（</a:t>
            </a:r>
            <a:r>
              <a:rPr lang="en-US" altLang="ja-JP" dirty="0">
                <a:solidFill>
                  <a:schemeClr val="tx2">
                    <a:lumMod val="75000"/>
                  </a:schemeClr>
                </a:solidFill>
              </a:rPr>
              <a:t>ICA</a:t>
            </a:r>
            <a:r>
              <a:rPr lang="ja-JP" altLang="en-US" dirty="0">
                <a:solidFill>
                  <a:schemeClr val="tx2">
                    <a:lumMod val="75000"/>
                  </a:schemeClr>
                </a:solidFill>
              </a:rPr>
              <a:t>）</a:t>
            </a:r>
            <a:endParaRPr lang="en-US" altLang="ja-JP" dirty="0">
              <a:solidFill>
                <a:schemeClr val="tx2">
                  <a:lumMod val="75000"/>
                </a:schemeClr>
              </a:solidFill>
            </a:endParaRPr>
          </a:p>
          <a:p>
            <a:pPr marL="0" indent="0">
              <a:buNone/>
            </a:pPr>
            <a:endParaRPr kumimoji="1" lang="en-US" altLang="ja-JP" dirty="0"/>
          </a:p>
          <a:p>
            <a:r>
              <a:rPr kumimoji="1" lang="ja-JP" altLang="en-US" dirty="0"/>
              <a:t> </a:t>
            </a:r>
            <a:r>
              <a:rPr kumimoji="1" lang="ja-JP" altLang="en-US" sz="2800" dirty="0"/>
              <a:t>何の研究をしている？</a:t>
            </a:r>
            <a:endParaRPr kumimoji="1" lang="en-US" altLang="ja-JP" sz="2800" dirty="0"/>
          </a:p>
          <a:p>
            <a:pPr marL="0" indent="0">
              <a:buNone/>
            </a:pPr>
            <a:r>
              <a:rPr lang="ja-JP" altLang="en-US" dirty="0">
                <a:solidFill>
                  <a:schemeClr val="tx2">
                    <a:lumMod val="75000"/>
                  </a:schemeClr>
                </a:solidFill>
              </a:rPr>
              <a:t>　</a:t>
            </a:r>
            <a:r>
              <a:rPr lang="en-US" altLang="ja-JP" dirty="0">
                <a:solidFill>
                  <a:schemeClr val="tx2">
                    <a:lumMod val="75000"/>
                  </a:schemeClr>
                </a:solidFill>
              </a:rPr>
              <a:t>A.  DCT</a:t>
            </a:r>
            <a:r>
              <a:rPr lang="ja-JP" altLang="en-US" dirty="0">
                <a:solidFill>
                  <a:schemeClr val="tx2">
                    <a:lumMod val="75000"/>
                  </a:schemeClr>
                </a:solidFill>
              </a:rPr>
              <a:t>と</a:t>
            </a:r>
            <a:r>
              <a:rPr lang="en-US" altLang="ja-JP" dirty="0">
                <a:solidFill>
                  <a:schemeClr val="tx2">
                    <a:lumMod val="75000"/>
                  </a:schemeClr>
                </a:solidFill>
              </a:rPr>
              <a:t>ICA</a:t>
            </a:r>
            <a:r>
              <a:rPr lang="ja-JP" altLang="en-US" dirty="0">
                <a:solidFill>
                  <a:schemeClr val="tx2">
                    <a:lumMod val="75000"/>
                  </a:schemeClr>
                </a:solidFill>
              </a:rPr>
              <a:t>を組み合わせた時の課題を解決する研究</a:t>
            </a:r>
            <a:endParaRPr lang="en-US" altLang="ja-JP" dirty="0">
              <a:solidFill>
                <a:schemeClr val="tx2">
                  <a:lumMod val="75000"/>
                </a:schemeClr>
              </a:solidFill>
            </a:endParaRPr>
          </a:p>
          <a:p>
            <a:endParaRPr kumimoji="1" lang="en-US" altLang="ja-JP" sz="2800" dirty="0"/>
          </a:p>
          <a:p>
            <a:r>
              <a:rPr kumimoji="1" lang="ja-JP" altLang="en-US" dirty="0"/>
              <a:t> </a:t>
            </a:r>
            <a:r>
              <a:rPr kumimoji="1" lang="ja-JP" altLang="en-US" sz="2800" dirty="0"/>
              <a:t>何ができれば良い</a:t>
            </a:r>
            <a:r>
              <a:rPr lang="ja-JP" altLang="en-US" sz="2800" dirty="0"/>
              <a:t>？</a:t>
            </a:r>
            <a:endParaRPr lang="en-US" altLang="ja-JP" sz="2800" dirty="0"/>
          </a:p>
          <a:p>
            <a:pPr marL="0" indent="0">
              <a:buNone/>
            </a:pPr>
            <a:r>
              <a:rPr kumimoji="1" lang="ja-JP" altLang="en-US" dirty="0"/>
              <a:t>　</a:t>
            </a:r>
            <a:r>
              <a:rPr kumimoji="1" lang="en-US" altLang="ja-JP" dirty="0">
                <a:solidFill>
                  <a:schemeClr val="tx2">
                    <a:lumMod val="75000"/>
                  </a:schemeClr>
                </a:solidFill>
              </a:rPr>
              <a:t>A.</a:t>
            </a:r>
            <a:r>
              <a:rPr lang="ja-JP" altLang="en-US" dirty="0">
                <a:solidFill>
                  <a:schemeClr val="tx2">
                    <a:lumMod val="75000"/>
                  </a:schemeClr>
                </a:solidFill>
              </a:rPr>
              <a:t>  従来の技術よりも</a:t>
            </a:r>
            <a:endParaRPr lang="en-US" altLang="ja-JP" dirty="0">
              <a:solidFill>
                <a:schemeClr val="tx2">
                  <a:lumMod val="75000"/>
                </a:schemeClr>
              </a:solidFill>
            </a:endParaRPr>
          </a:p>
          <a:p>
            <a:pPr marL="0" indent="0">
              <a:buNone/>
            </a:pPr>
            <a:r>
              <a:rPr lang="ja-JP" altLang="en-US" dirty="0">
                <a:solidFill>
                  <a:schemeClr val="tx2">
                    <a:lumMod val="75000"/>
                  </a:schemeClr>
                </a:solidFill>
              </a:rPr>
              <a:t>　　　　　　　　 情報量が少なく画質が高い方法を提案</a:t>
            </a:r>
            <a:endParaRPr kumimoji="1" lang="ja-JP" altLang="en-US" sz="2000" dirty="0">
              <a:solidFill>
                <a:schemeClr val="tx2">
                  <a:lumMod val="75000"/>
                </a:schemeClr>
              </a:solidFill>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12</a:t>
            </a:fld>
            <a:endParaRPr kumimoji="1" lang="ja-JP" altLang="en-US"/>
          </a:p>
        </p:txBody>
      </p:sp>
      <p:pic>
        <p:nvPicPr>
          <p:cNvPr id="1026" name="Picture 2">
            <a:extLst>
              <a:ext uri="{FF2B5EF4-FFF2-40B4-BE49-F238E27FC236}">
                <a16:creationId xmlns:a16="http://schemas.microsoft.com/office/drawing/2014/main" id="{DCF9DA0D-4D41-40B1-BB60-180F6992C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359" y="667327"/>
            <a:ext cx="3100252" cy="2354254"/>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81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13</a:t>
            </a:fld>
            <a:endParaRPr lang="ja-JP" altLang="en-US"/>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rgbClr val="BBC000"/>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なるべく</a:t>
            </a:r>
            <a:r>
              <a:rPr lang="ja-JP" altLang="en-US" sz="2800">
                <a:solidFill>
                  <a:srgbClr val="FF0000"/>
                </a:solidFill>
                <a:sym typeface="+mn-ea"/>
              </a:rPr>
              <a:t>少ない種類</a:t>
            </a:r>
            <a:r>
              <a:rPr lang="ja-JP" altLang="en-US" sz="2800">
                <a:solidFill>
                  <a:schemeClr val="tx1">
                    <a:lumMod val="85000"/>
                    <a:lumOff val="15000"/>
                  </a:schemeClr>
                </a:solidFill>
                <a:sym typeface="+mn-ea"/>
              </a:rPr>
              <a:t>の基底で画質を保存できる</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en-US" altLang="ja-JP" sz="2800">
                <a:solidFill>
                  <a:schemeClr val="tx1">
                    <a:lumMod val="85000"/>
                    <a:lumOff val="15000"/>
                  </a:schemeClr>
                </a:solidFill>
                <a:sym typeface="+mn-ea"/>
              </a:rPr>
              <a:t>ICA</a:t>
            </a:r>
            <a:r>
              <a:rPr lang="ja-JP" altLang="en-US" sz="2800">
                <a:solidFill>
                  <a:schemeClr val="tx1">
                    <a:lumMod val="85000"/>
                    <a:lumOff val="15000"/>
                  </a:schemeClr>
                </a:solidFill>
                <a:sym typeface="+mn-ea"/>
              </a:rPr>
              <a:t>領域・基底を見つけ，</a:t>
            </a:r>
            <a:r>
              <a:rPr lang="en-US" altLang="ja-JP" sz="2800">
                <a:solidFill>
                  <a:schemeClr val="tx1">
                    <a:lumMod val="85000"/>
                    <a:lumOff val="15000"/>
                  </a:schemeClr>
                </a:solidFill>
                <a:sym typeface="+mn-ea"/>
              </a:rPr>
              <a:t>DCT</a:t>
            </a:r>
            <a:r>
              <a:rPr lang="ja-JP" altLang="en-US" sz="2800">
                <a:solidFill>
                  <a:schemeClr val="tx1">
                    <a:lumMod val="85000"/>
                    <a:lumOff val="15000"/>
                  </a:schemeClr>
                </a:solidFill>
                <a:sym typeface="+mn-ea"/>
              </a:rPr>
              <a:t>単独よりも</a:t>
            </a:r>
            <a:r>
              <a:rPr lang="ja-JP" altLang="en-US" sz="2800">
                <a:solidFill>
                  <a:schemeClr val="tx1"/>
                </a:solidFill>
                <a:sym typeface="+mn-ea"/>
              </a:rPr>
              <a:t>効率的</a:t>
            </a:r>
            <a:r>
              <a:rPr lang="ja-JP" altLang="en-US" sz="2800">
                <a:solidFill>
                  <a:schemeClr val="tx1">
                    <a:lumMod val="85000"/>
                    <a:lumOff val="15000"/>
                  </a:schemeClr>
                </a:solidFill>
                <a:sym typeface="+mn-ea"/>
              </a:rPr>
              <a:t>に</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画質を保存したい</a:t>
            </a: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588492" y="825600"/>
            <a:ext cx="2071581" cy="523220"/>
          </a:xfrm>
          <a:prstGeom prst="rect">
            <a:avLst/>
          </a:prstGeom>
          <a:solidFill>
            <a:schemeClr val="bg1"/>
          </a:solidFill>
          <a:ln w="25400" cmpd="thinThick">
            <a:solidFill>
              <a:srgbClr val="BBC000"/>
            </a:solidFill>
          </a:ln>
        </p:spPr>
        <p:txBody>
          <a:bodyPr wrap="square" rtlCol="0">
            <a:spAutoFit/>
          </a:bodyPr>
          <a:lstStyle/>
          <a:p>
            <a:pPr algn="ctr"/>
            <a:r>
              <a:rPr lang="ja-JP" altLang="en-US" sz="2800"/>
              <a:t>やりたいこと</a:t>
            </a:r>
            <a:endParaRPr kumimoji="1" lang="ja-JP" altLang="en-US" sz="2800"/>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endParaRPr kumimoji="1" lang="ja-JP" altLang="en-US" sz="2800"/>
          </a:p>
        </p:txBody>
      </p:sp>
      <p:sp>
        <p:nvSpPr>
          <p:cNvPr id="51" name="テキスト ボックス 50">
            <a:extLst>
              <a:ext uri="{FF2B5EF4-FFF2-40B4-BE49-F238E27FC236}">
                <a16:creationId xmlns:a16="http://schemas.microsoft.com/office/drawing/2014/main" id="{B7AFAA13-99B9-0740-AFFE-6CE5719CA3DC}"/>
              </a:ext>
            </a:extLst>
          </p:cNvPr>
          <p:cNvSpPr txBox="1"/>
          <p:nvPr/>
        </p:nvSpPr>
        <p:spPr>
          <a:xfrm>
            <a:off x="917208" y="3633547"/>
            <a:ext cx="7426022"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領域の画質を合わせて，情報量を比較</a:t>
            </a:r>
            <a:endParaRPr kumimoji="1" lang="en-US" altLang="ja-JP" sz="240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640195"/>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56" name="テキスト ボックス 55">
            <a:extLst>
              <a:ext uri="{FF2B5EF4-FFF2-40B4-BE49-F238E27FC236}">
                <a16:creationId xmlns:a16="http://schemas.microsoft.com/office/drawing/2014/main" id="{F76C7799-B095-E04D-A839-B2AA0BD9B46F}"/>
              </a:ext>
            </a:extLst>
          </p:cNvPr>
          <p:cNvSpPr txBox="1"/>
          <p:nvPr/>
        </p:nvSpPr>
        <p:spPr>
          <a:xfrm>
            <a:off x="917208" y="5209534"/>
            <a:ext cx="7960092"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400"/>
              <a:t>ICA</a:t>
            </a:r>
            <a:r>
              <a:rPr lang="ja-JP" altLang="en-US" sz="2400"/>
              <a:t>領域全体で使う基底の種類を減らして，情報量を比較</a:t>
            </a:r>
            <a:endParaRPr lang="en-US" altLang="ja-JP" sz="2400"/>
          </a:p>
        </p:txBody>
      </p:sp>
      <p:cxnSp>
        <p:nvCxnSpPr>
          <p:cNvPr id="57" name="直線コネクタ 56">
            <a:extLst>
              <a:ext uri="{FF2B5EF4-FFF2-40B4-BE49-F238E27FC236}">
                <a16:creationId xmlns:a16="http://schemas.microsoft.com/office/drawing/2014/main" id="{EE4EF05B-67E0-D449-8F96-380E65A41A9A}"/>
              </a:ext>
            </a:extLst>
          </p:cNvPr>
          <p:cNvCxnSpPr>
            <a:cxnSpLocks/>
          </p:cNvCxnSpPr>
          <p:nvPr/>
        </p:nvCxnSpPr>
        <p:spPr>
          <a:xfrm flipV="1">
            <a:off x="1445715" y="4058190"/>
            <a:ext cx="2995656" cy="1"/>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9E8052A7-9265-2B49-B05D-C4F61F6CBB06}"/>
              </a:ext>
            </a:extLst>
          </p:cNvPr>
          <p:cNvCxnSpPr>
            <a:cxnSpLocks/>
          </p:cNvCxnSpPr>
          <p:nvPr/>
        </p:nvCxnSpPr>
        <p:spPr>
          <a:xfrm flipV="1">
            <a:off x="3920129" y="5625034"/>
            <a:ext cx="2888175" cy="1"/>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38865E9-DE5E-B84B-A584-E3DD9F004F68}"/>
              </a:ext>
            </a:extLst>
          </p:cNvPr>
          <p:cNvSpPr txBox="1"/>
          <p:nvPr/>
        </p:nvSpPr>
        <p:spPr>
          <a:xfrm>
            <a:off x="1454939" y="4190707"/>
            <a:ext cx="6350560" cy="461665"/>
          </a:xfrm>
          <a:prstGeom prst="rect">
            <a:avLst/>
          </a:prstGeom>
          <a:noFill/>
          <a:ln w="25400">
            <a:solidFill>
              <a:schemeClr val="accent1">
                <a:lumMod val="60000"/>
                <a:lumOff val="40000"/>
              </a:schemeClr>
            </a:solidFill>
          </a:ln>
        </p:spPr>
        <p:txBody>
          <a:bodyPr wrap="square" rtlCol="0">
            <a:spAutoFit/>
          </a:bodyPr>
          <a:lstStyle/>
          <a:p>
            <a:pPr marL="342900" indent="-342900">
              <a:buClr>
                <a:srgbClr val="002060"/>
              </a:buClr>
              <a:buSzPct val="90000"/>
              <a:buFont typeface="Wingdings" pitchFamily="2" charset="2"/>
              <a:buChar char="ü"/>
            </a:pPr>
            <a:r>
              <a:rPr lang="ja-JP" altLang="en-US" sz="2400">
                <a:solidFill>
                  <a:srgbClr val="FF0000"/>
                </a:solidFill>
              </a:rPr>
              <a:t>領域</a:t>
            </a:r>
            <a:r>
              <a:rPr kumimoji="1" lang="ja-JP" altLang="en-US" sz="2400"/>
              <a:t>で，基底を減らすための</a:t>
            </a:r>
            <a:r>
              <a:rPr kumimoji="1" lang="ja-JP" altLang="en-US" sz="2400">
                <a:solidFill>
                  <a:srgbClr val="FF0000"/>
                </a:solidFill>
              </a:rPr>
              <a:t>優先度</a:t>
            </a:r>
            <a:r>
              <a:rPr lang="ja-JP" altLang="en-US" sz="2400"/>
              <a:t>を求める</a:t>
            </a:r>
            <a:endParaRPr kumimoji="1" lang="en-US" altLang="ja-JP" sz="2400"/>
          </a:p>
        </p:txBody>
      </p:sp>
      <p:sp>
        <p:nvSpPr>
          <p:cNvPr id="69" name="テキスト ボックス 68">
            <a:extLst>
              <a:ext uri="{FF2B5EF4-FFF2-40B4-BE49-F238E27FC236}">
                <a16:creationId xmlns:a16="http://schemas.microsoft.com/office/drawing/2014/main" id="{2160DA9B-E60D-B44B-A3E5-41143CBE0B1C}"/>
              </a:ext>
            </a:extLst>
          </p:cNvPr>
          <p:cNvSpPr txBox="1"/>
          <p:nvPr/>
        </p:nvSpPr>
        <p:spPr>
          <a:xfrm>
            <a:off x="1454939" y="5766696"/>
            <a:ext cx="7426021" cy="461665"/>
          </a:xfrm>
          <a:prstGeom prst="rect">
            <a:avLst/>
          </a:prstGeom>
          <a:noFill/>
          <a:ln w="25400">
            <a:solidFill>
              <a:schemeClr val="accent1">
                <a:lumMod val="60000"/>
                <a:lumOff val="40000"/>
              </a:schemeClr>
            </a:solidFill>
          </a:ln>
        </p:spPr>
        <p:txBody>
          <a:bodyPr wrap="square" rtlCol="0">
            <a:spAutoFit/>
          </a:bodyPr>
          <a:lstStyle/>
          <a:p>
            <a:pPr marL="342900" indent="-342900">
              <a:buClr>
                <a:srgbClr val="002060"/>
              </a:buClr>
              <a:buSzPct val="90000"/>
              <a:buFont typeface="Wingdings" pitchFamily="2" charset="2"/>
              <a:buChar char="ü"/>
            </a:pPr>
            <a:r>
              <a:rPr kumimoji="1" lang="en-US" altLang="ja-JP" sz="2400">
                <a:solidFill>
                  <a:srgbClr val="FF0000"/>
                </a:solidFill>
              </a:rPr>
              <a:t>ICA</a:t>
            </a:r>
            <a:r>
              <a:rPr kumimoji="1" lang="ja-JP" altLang="en-US" sz="2400">
                <a:solidFill>
                  <a:srgbClr val="FF0000"/>
                </a:solidFill>
              </a:rPr>
              <a:t>領域全体</a:t>
            </a:r>
            <a:r>
              <a:rPr lang="ja-JP" altLang="en-US" sz="2400"/>
              <a:t>で，基底を減らすための</a:t>
            </a:r>
            <a:r>
              <a:rPr lang="ja-JP" altLang="en-US" sz="2400">
                <a:solidFill>
                  <a:srgbClr val="FF0000"/>
                </a:solidFill>
              </a:rPr>
              <a:t>優先度</a:t>
            </a:r>
            <a:r>
              <a:rPr lang="ja-JP" altLang="en-US" sz="2400"/>
              <a:t>を求める</a:t>
            </a:r>
            <a:endParaRPr kumimoji="1" lang="en-US" altLang="ja-JP" sz="2400"/>
          </a:p>
        </p:txBody>
      </p:sp>
    </p:spTree>
    <p:extLst>
      <p:ext uri="{BB962C8B-B14F-4D97-AF65-F5344CB8AC3E}">
        <p14:creationId xmlns:p14="http://schemas.microsoft.com/office/powerpoint/2010/main" val="251953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p:cNvSpPr/>
          <p:nvPr/>
        </p:nvSpPr>
        <p:spPr>
          <a:xfrm>
            <a:off x="4799461" y="5424973"/>
            <a:ext cx="1338828" cy="369332"/>
          </a:xfrm>
          <a:prstGeom prst="rect">
            <a:avLst/>
          </a:prstGeom>
        </p:spPr>
        <p:txBody>
          <a:bodyPr wrap="none">
            <a:spAutoFit/>
          </a:bodyPr>
          <a:lstStyle/>
          <a:p>
            <a:r>
              <a:rPr lang="ja-JP" altLang="en-US"/>
              <a:t>基底の選択</a:t>
            </a:r>
          </a:p>
        </p:txBody>
      </p:sp>
      <p:cxnSp>
        <p:nvCxnSpPr>
          <p:cNvPr id="53" name="直線コネクタ 52"/>
          <p:cNvCxnSpPr/>
          <p:nvPr/>
        </p:nvCxnSpPr>
        <p:spPr>
          <a:xfrm>
            <a:off x="2481575" y="2702721"/>
            <a:ext cx="1223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a:off x="1989930" y="3098621"/>
            <a:ext cx="0" cy="936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52" idx="2"/>
          </p:cNvCxnSpPr>
          <p:nvPr/>
        </p:nvCxnSpPr>
        <p:spPr>
          <a:xfrm>
            <a:off x="4767459" y="4112976"/>
            <a:ext cx="0" cy="5402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5912129" y="5298084"/>
            <a:ext cx="11347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14</a:t>
            </a:fld>
            <a:endParaRPr lang="ja-JP" altLang="en-US"/>
          </a:p>
        </p:txBody>
      </p:sp>
      <p:cxnSp>
        <p:nvCxnSpPr>
          <p:cNvPr id="23" name="直線コネクタ 22"/>
          <p:cNvCxnSpPr/>
          <p:nvPr/>
        </p:nvCxnSpPr>
        <p:spPr>
          <a:xfrm>
            <a:off x="5835540" y="3630360"/>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373579" y="1510589"/>
            <a:ext cx="1107996" cy="369332"/>
          </a:xfrm>
          <a:prstGeom prst="rect">
            <a:avLst/>
          </a:prstGeom>
          <a:noFill/>
        </p:spPr>
        <p:txBody>
          <a:bodyPr wrap="none" rtlCol="0">
            <a:spAutoFit/>
          </a:bodyPr>
          <a:lstStyle/>
          <a:p>
            <a:r>
              <a:rPr lang="ja-JP" altLang="en-US"/>
              <a:t>入力画像</a:t>
            </a:r>
          </a:p>
        </p:txBody>
      </p:sp>
      <p:cxnSp>
        <p:nvCxnSpPr>
          <p:cNvPr id="26" name="直線コネクタ 25"/>
          <p:cNvCxnSpPr/>
          <p:nvPr/>
        </p:nvCxnSpPr>
        <p:spPr>
          <a:xfrm>
            <a:off x="3704607" y="1978525"/>
            <a:ext cx="0" cy="14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3704607" y="197852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5220912" y="1809966"/>
            <a:ext cx="16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591275" y="1552900"/>
            <a:ext cx="1359016"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DCT</a:t>
            </a:r>
            <a:r>
              <a:rPr lang="ja-JP" altLang="en-US"/>
              <a:t>で圧縮</a:t>
            </a:r>
          </a:p>
        </p:txBody>
      </p:sp>
      <p:sp>
        <p:nvSpPr>
          <p:cNvPr id="32" name="正方形/長方形 31"/>
          <p:cNvSpPr/>
          <p:nvPr/>
        </p:nvSpPr>
        <p:spPr>
          <a:xfrm>
            <a:off x="4555254" y="4653180"/>
            <a:ext cx="1768792" cy="76498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2000">
                <a:latin typeface="Times New Roman" panose="02020603050405020304" pitchFamily="18" charset="0"/>
                <a:cs typeface="Times New Roman" panose="02020603050405020304" pitchFamily="18" charset="0"/>
              </a:rPr>
              <a:t>累計画質</a:t>
            </a:r>
            <a:br>
              <a:rPr lang="en-US" altLang="ja-JP" sz="2000">
                <a:latin typeface="Times New Roman" panose="02020603050405020304" pitchFamily="18" charset="0"/>
                <a:cs typeface="Times New Roman" panose="02020603050405020304" pitchFamily="18" charset="0"/>
              </a:rPr>
            </a:br>
            <a:r>
              <a:rPr lang="ja-JP" altLang="en-US" sz="2000">
                <a:latin typeface="Times New Roman" panose="02020603050405020304" pitchFamily="18" charset="0"/>
                <a:cs typeface="Times New Roman" panose="02020603050405020304" pitchFamily="18" charset="0"/>
              </a:rPr>
              <a:t>改善量の比較</a:t>
            </a:r>
          </a:p>
        </p:txBody>
      </p:sp>
      <p:cxnSp>
        <p:nvCxnSpPr>
          <p:cNvPr id="34" name="直線コネクタ 33"/>
          <p:cNvCxnSpPr/>
          <p:nvPr/>
        </p:nvCxnSpPr>
        <p:spPr>
          <a:xfrm>
            <a:off x="5223540" y="3315478"/>
            <a:ext cx="61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828437" y="2875833"/>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5832722" y="2865314"/>
            <a:ext cx="0" cy="7650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571535" y="1196628"/>
            <a:ext cx="2196435" cy="261610"/>
          </a:xfrm>
          <a:prstGeom prst="rect">
            <a:avLst/>
          </a:prstGeom>
          <a:noFill/>
        </p:spPr>
        <p:txBody>
          <a:bodyPr wrap="none" rtlCol="0">
            <a:spAutoFit/>
          </a:bodyPr>
          <a:lstStyle/>
          <a:p>
            <a:r>
              <a:rPr lang="en-US" altLang="ja-JP" sz="1100">
                <a:latin typeface="Times New Roman" panose="02020603050405020304" pitchFamily="18" charset="0"/>
                <a:cs typeface="Times New Roman" panose="02020603050405020304" pitchFamily="18" charset="0"/>
              </a:rPr>
              <a:t>DCT</a:t>
            </a:r>
            <a:r>
              <a:rPr lang="ja-JP" altLang="en-US" sz="1100">
                <a:latin typeface="Times New Roman" panose="02020603050405020304" pitchFamily="18" charset="0"/>
                <a:cs typeface="Times New Roman" panose="02020603050405020304" pitchFamily="18" charset="0"/>
              </a:rPr>
              <a:t>符号化で画質が高くなる領域</a:t>
            </a:r>
          </a:p>
        </p:txBody>
      </p:sp>
      <p:sp>
        <p:nvSpPr>
          <p:cNvPr id="44" name="テキスト ボックス 43"/>
          <p:cNvSpPr txBox="1"/>
          <p:nvPr/>
        </p:nvSpPr>
        <p:spPr>
          <a:xfrm>
            <a:off x="4013028" y="2573883"/>
            <a:ext cx="1572866" cy="430887"/>
          </a:xfrm>
          <a:prstGeom prst="rect">
            <a:avLst/>
          </a:prstGeom>
          <a:noFill/>
        </p:spPr>
        <p:txBody>
          <a:bodyPr wrap="none" rtlCol="0">
            <a:spAutoFit/>
          </a:bodyPr>
          <a:lstStyle/>
          <a:p>
            <a:pPr algn="ctr"/>
            <a:r>
              <a:rPr lang="en-US" altLang="ja-JP" sz="1100">
                <a:latin typeface="Times New Roman" panose="02020603050405020304" pitchFamily="18" charset="0"/>
                <a:cs typeface="Times New Roman" panose="02020603050405020304" pitchFamily="18" charset="0"/>
              </a:rPr>
              <a:t>ICA</a:t>
            </a:r>
            <a:r>
              <a:rPr lang="ja-JP" altLang="en-US" sz="1100">
                <a:latin typeface="Times New Roman" panose="02020603050405020304" pitchFamily="18" charset="0"/>
                <a:cs typeface="Times New Roman" panose="02020603050405020304" pitchFamily="18" charset="0"/>
              </a:rPr>
              <a:t>基底を用いることで</a:t>
            </a:r>
            <a:br>
              <a:rPr lang="en-US" altLang="ja-JP" sz="1100">
                <a:latin typeface="Times New Roman" panose="02020603050405020304" pitchFamily="18" charset="0"/>
                <a:cs typeface="Times New Roman" panose="02020603050405020304" pitchFamily="18" charset="0"/>
              </a:rPr>
            </a:br>
            <a:r>
              <a:rPr lang="ja-JP" altLang="en-US" sz="1100">
                <a:latin typeface="Times New Roman" panose="02020603050405020304" pitchFamily="18" charset="0"/>
                <a:cs typeface="Times New Roman" panose="02020603050405020304" pitchFamily="18" charset="0"/>
              </a:rPr>
              <a:t>画質が高くなる領域</a:t>
            </a:r>
          </a:p>
        </p:txBody>
      </p:sp>
      <p:pic>
        <p:nvPicPr>
          <p:cNvPr id="46"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139" y="1417166"/>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48" name="図 47" descr="C:\Users\kawamura\study\ゼミ\基底画像（永久保存版）\barbara.bmp"/>
          <p:cNvPicPr/>
          <p:nvPr/>
        </p:nvPicPr>
        <p:blipFill>
          <a:blip r:embed="rId4">
            <a:extLst>
              <a:ext uri="{28A0092B-C50C-407E-A947-70E740481C1C}">
                <a14:useLocalDpi xmlns:a14="http://schemas.microsoft.com/office/drawing/2010/main" val="0"/>
              </a:ext>
            </a:extLst>
          </a:blip>
          <a:srcRect/>
          <a:stretch>
            <a:fillRect/>
          </a:stretch>
        </p:blipFill>
        <p:spPr bwMode="auto">
          <a:xfrm>
            <a:off x="1266188" y="1881777"/>
            <a:ext cx="1425370" cy="1435496"/>
          </a:xfrm>
          <a:prstGeom prst="rect">
            <a:avLst/>
          </a:prstGeom>
          <a:noFill/>
          <a:ln>
            <a:noFill/>
          </a:ln>
        </p:spPr>
      </p:pic>
      <p:sp>
        <p:nvSpPr>
          <p:cNvPr id="51" name="テキスト ボックス 50"/>
          <p:cNvSpPr txBox="1"/>
          <p:nvPr/>
        </p:nvSpPr>
        <p:spPr>
          <a:xfrm>
            <a:off x="6592236" y="3346076"/>
            <a:ext cx="1359016" cy="558180"/>
          </a:xfrm>
          <a:prstGeom prst="rect">
            <a:avLst/>
          </a:prstGeom>
          <a:solidFill>
            <a:srgbClr val="FF8181"/>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ICA</a:t>
            </a:r>
            <a:r>
              <a:rPr lang="ja-JP" altLang="en-US"/>
              <a:t>で圧縮</a:t>
            </a:r>
          </a:p>
        </p:txBody>
      </p:sp>
      <p:pic>
        <p:nvPicPr>
          <p:cNvPr id="52" name="Picture 3" descr="C:\Users\kawamura\study\ゼミ\ICA_block.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292" y="2990642"/>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7145349" y="4147654"/>
            <a:ext cx="94769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a:t>
            </a:r>
          </a:p>
        </p:txBody>
      </p:sp>
      <p:pic>
        <p:nvPicPr>
          <p:cNvPr id="57" name="図 56"/>
          <p:cNvPicPr>
            <a:picLocks noChangeAspect="1"/>
          </p:cNvPicPr>
          <p:nvPr/>
        </p:nvPicPr>
        <p:blipFill>
          <a:blip r:embed="rId6"/>
          <a:stretch>
            <a:fillRect/>
          </a:stretch>
        </p:blipFill>
        <p:spPr>
          <a:xfrm>
            <a:off x="7049876" y="4466562"/>
            <a:ext cx="1140156" cy="1143907"/>
          </a:xfrm>
          <a:prstGeom prst="rect">
            <a:avLst/>
          </a:prstGeom>
        </p:spPr>
      </p:pic>
      <p:sp>
        <p:nvSpPr>
          <p:cNvPr id="58" name="フリーフォーム 57"/>
          <p:cNvSpPr/>
          <p:nvPr/>
        </p:nvSpPr>
        <p:spPr>
          <a:xfrm>
            <a:off x="7046895" y="4451180"/>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61" name="直線矢印コネクタ 60"/>
          <p:cNvCxnSpPr/>
          <p:nvPr/>
        </p:nvCxnSpPr>
        <p:spPr>
          <a:xfrm>
            <a:off x="3704607" y="3440910"/>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218480" y="4066273"/>
            <a:ext cx="1584975" cy="1305185"/>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sp>
        <p:nvSpPr>
          <p:cNvPr id="39" name="正方形/長方形 38">
            <a:extLst>
              <a:ext uri="{FF2B5EF4-FFF2-40B4-BE49-F238E27FC236}">
                <a16:creationId xmlns:a16="http://schemas.microsoft.com/office/drawing/2014/main" id="{A4321AF8-DBCC-FE48-BE6F-25DE00F8374D}"/>
              </a:ext>
            </a:extLst>
          </p:cNvPr>
          <p:cNvSpPr/>
          <p:nvPr/>
        </p:nvSpPr>
        <p:spPr>
          <a:xfrm>
            <a:off x="1221461" y="4226080"/>
            <a:ext cx="1581994" cy="1078363"/>
          </a:xfrm>
          <a:prstGeom prst="rect">
            <a:avLst/>
          </a:prstGeom>
          <a:noFill/>
          <a:ln w="38100">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2000">
                <a:latin typeface="Times New Roman" panose="02020603050405020304" pitchFamily="18" charset="0"/>
                <a:cs typeface="Times New Roman" panose="02020603050405020304" pitchFamily="18" charset="0"/>
              </a:rPr>
              <a:t>MP</a:t>
            </a:r>
            <a:r>
              <a:rPr lang="ja-JP" altLang="en-US" sz="2000">
                <a:latin typeface="Times New Roman" panose="02020603050405020304" pitchFamily="18" charset="0"/>
                <a:cs typeface="Times New Roman" panose="02020603050405020304" pitchFamily="18" charset="0"/>
              </a:rPr>
              <a:t>法による</a:t>
            </a:r>
            <a:endParaRPr lang="en-US" altLang="ja-JP" sz="2000">
              <a:latin typeface="Times New Roman" panose="02020603050405020304" pitchFamily="18" charset="0"/>
              <a:cs typeface="Times New Roman" panose="02020603050405020304" pitchFamily="18" charset="0"/>
            </a:endParaRPr>
          </a:p>
          <a:p>
            <a:pPr algn="ctr"/>
            <a:r>
              <a:rPr lang="ja-JP" altLang="en-US" sz="2000">
                <a:latin typeface="Times New Roman" panose="02020603050405020304" pitchFamily="18" charset="0"/>
                <a:cs typeface="Times New Roman" panose="02020603050405020304" pitchFamily="18" charset="0"/>
              </a:rPr>
              <a:t>基底優先度の決定</a:t>
            </a:r>
          </a:p>
        </p:txBody>
      </p:sp>
      <p:sp>
        <p:nvSpPr>
          <p:cNvPr id="42" name="タイトル 5">
            <a:extLst>
              <a:ext uri="{FF2B5EF4-FFF2-40B4-BE49-F238E27FC236}">
                <a16:creationId xmlns:a16="http://schemas.microsoft.com/office/drawing/2014/main" id="{13DF4133-D7F2-604F-9EE4-5F47C0361848}"/>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a:t> </a:t>
            </a:r>
            <a:r>
              <a:rPr lang="en-US" altLang="ja-JP" sz="3100"/>
              <a:t>-</a:t>
            </a:r>
            <a:r>
              <a:rPr lang="ja-JP" altLang="en-US" sz="3100"/>
              <a:t>システム構成図</a:t>
            </a:r>
            <a:endParaRPr lang="ja-JP" altLang="en-US"/>
          </a:p>
        </p:txBody>
      </p:sp>
      <p:cxnSp>
        <p:nvCxnSpPr>
          <p:cNvPr id="45" name="カギ線コネクタ 44">
            <a:extLst>
              <a:ext uri="{FF2B5EF4-FFF2-40B4-BE49-F238E27FC236}">
                <a16:creationId xmlns:a16="http://schemas.microsoft.com/office/drawing/2014/main" id="{9D3FC13B-D242-7243-93AA-FE907C17DF7A}"/>
              </a:ext>
            </a:extLst>
          </p:cNvPr>
          <p:cNvCxnSpPr>
            <a:cxnSpLocks/>
            <a:stCxn id="54" idx="3"/>
          </p:cNvCxnSpPr>
          <p:nvPr/>
        </p:nvCxnSpPr>
        <p:spPr>
          <a:xfrm flipV="1">
            <a:off x="2803455" y="2702721"/>
            <a:ext cx="501684" cy="201614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1849E94-C803-324F-BC65-037B13393BD4}"/>
              </a:ext>
            </a:extLst>
          </p:cNvPr>
          <p:cNvCxnSpPr>
            <a:cxnSpLocks/>
          </p:cNvCxnSpPr>
          <p:nvPr/>
        </p:nvCxnSpPr>
        <p:spPr>
          <a:xfrm flipV="1">
            <a:off x="5583183" y="3357829"/>
            <a:ext cx="2711" cy="12606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74D62EB9-AAE8-8F47-B724-A8A091637FDE}"/>
              </a:ext>
            </a:extLst>
          </p:cNvPr>
          <p:cNvSpPr/>
          <p:nvPr/>
        </p:nvSpPr>
        <p:spPr>
          <a:xfrm>
            <a:off x="870115" y="3774898"/>
            <a:ext cx="2271408" cy="201614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17BB835D-FFE9-E741-85BA-C6B348C9F86A}"/>
              </a:ext>
            </a:extLst>
          </p:cNvPr>
          <p:cNvSpPr/>
          <p:nvPr/>
        </p:nvSpPr>
        <p:spPr>
          <a:xfrm>
            <a:off x="4160330" y="4510281"/>
            <a:ext cx="2341900" cy="159281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17F13D0-DF2F-6D4C-9B2A-CEA57380C992}"/>
              </a:ext>
            </a:extLst>
          </p:cNvPr>
          <p:cNvSpPr txBox="1"/>
          <p:nvPr/>
        </p:nvSpPr>
        <p:spPr>
          <a:xfrm>
            <a:off x="6592629" y="2632346"/>
            <a:ext cx="1359016"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DCT</a:t>
            </a:r>
            <a:r>
              <a:rPr lang="ja-JP" altLang="en-US"/>
              <a:t>で圧縮</a:t>
            </a:r>
          </a:p>
        </p:txBody>
      </p:sp>
      <p:sp>
        <p:nvSpPr>
          <p:cNvPr id="49" name="正方形/長方形 48">
            <a:extLst>
              <a:ext uri="{FF2B5EF4-FFF2-40B4-BE49-F238E27FC236}">
                <a16:creationId xmlns:a16="http://schemas.microsoft.com/office/drawing/2014/main" id="{AE5F9260-B3C1-5243-B5FE-8DB635EC833D}"/>
              </a:ext>
            </a:extLst>
          </p:cNvPr>
          <p:cNvSpPr/>
          <p:nvPr/>
        </p:nvSpPr>
        <p:spPr>
          <a:xfrm>
            <a:off x="2413540" y="5437611"/>
            <a:ext cx="779829" cy="400110"/>
          </a:xfrm>
          <a:prstGeom prst="rect">
            <a:avLst/>
          </a:prstGeom>
        </p:spPr>
        <p:txBody>
          <a:bodyPr wrap="none">
            <a:spAutoFit/>
          </a:bodyPr>
          <a:lstStyle/>
          <a:p>
            <a:r>
              <a:rPr lang="en-US" altLang="ja-JP" sz="2000"/>
              <a:t>Step1</a:t>
            </a:r>
            <a:endParaRPr lang="ja-JP" altLang="en-US" sz="2000"/>
          </a:p>
        </p:txBody>
      </p:sp>
      <p:sp>
        <p:nvSpPr>
          <p:cNvPr id="50" name="正方形/長方形 49">
            <a:extLst>
              <a:ext uri="{FF2B5EF4-FFF2-40B4-BE49-F238E27FC236}">
                <a16:creationId xmlns:a16="http://schemas.microsoft.com/office/drawing/2014/main" id="{DD7EC9FA-5BF7-7745-824A-7CAF4813A6B2}"/>
              </a:ext>
            </a:extLst>
          </p:cNvPr>
          <p:cNvSpPr/>
          <p:nvPr/>
        </p:nvSpPr>
        <p:spPr>
          <a:xfrm>
            <a:off x="5767970" y="5748647"/>
            <a:ext cx="779829" cy="400110"/>
          </a:xfrm>
          <a:prstGeom prst="rect">
            <a:avLst/>
          </a:prstGeom>
        </p:spPr>
        <p:txBody>
          <a:bodyPr wrap="none">
            <a:spAutoFit/>
          </a:bodyPr>
          <a:lstStyle/>
          <a:p>
            <a:r>
              <a:rPr lang="en-US" altLang="ja-JP" sz="2000"/>
              <a:t>Step2</a:t>
            </a:r>
            <a:endParaRPr lang="ja-JP" altLang="en-US" sz="2000"/>
          </a:p>
        </p:txBody>
      </p:sp>
      <p:sp>
        <p:nvSpPr>
          <p:cNvPr id="40" name="テキストボックス 38">
            <a:extLst>
              <a:ext uri="{FF2B5EF4-FFF2-40B4-BE49-F238E27FC236}">
                <a16:creationId xmlns:a16="http://schemas.microsoft.com/office/drawing/2014/main" id="{B7C5A36F-4BA7-42D0-9E89-57F704D52DA2}"/>
              </a:ext>
            </a:extLst>
          </p:cNvPr>
          <p:cNvSpPr txBox="1"/>
          <p:nvPr/>
        </p:nvSpPr>
        <p:spPr>
          <a:xfrm>
            <a:off x="7116494" y="5610148"/>
            <a:ext cx="1005403" cy="338554"/>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217DA496-9667-4212-B00D-F4291D81C79D}"/>
              </a:ext>
            </a:extLst>
          </p:cNvPr>
          <p:cNvSpPr/>
          <p:nvPr/>
        </p:nvSpPr>
        <p:spPr>
          <a:xfrm>
            <a:off x="432200" y="4919506"/>
            <a:ext cx="4018043" cy="1361327"/>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A3E1D2AA-CBE4-E847-87B9-D112CE4A4001}"/>
              </a:ext>
            </a:extLst>
          </p:cNvPr>
          <p:cNvSpPr/>
          <p:nvPr/>
        </p:nvSpPr>
        <p:spPr>
          <a:xfrm>
            <a:off x="434008" y="1030447"/>
            <a:ext cx="7945912" cy="913884"/>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15</a:t>
            </a:fld>
            <a:endParaRPr lang="ja-JP" altLang="en-US"/>
          </a:p>
        </p:txBody>
      </p:sp>
      <p:sp>
        <p:nvSpPr>
          <p:cNvPr id="40" name="正方形/長方形 39"/>
          <p:cNvSpPr/>
          <p:nvPr/>
        </p:nvSpPr>
        <p:spPr>
          <a:xfrm>
            <a:off x="580510" y="799614"/>
            <a:ext cx="6983461" cy="461665"/>
          </a:xfrm>
          <a:prstGeom prst="rect">
            <a:avLst/>
          </a:prstGeom>
          <a:solidFill>
            <a:schemeClr val="bg1"/>
          </a:solidFill>
          <a:ln w="19050">
            <a:solidFill>
              <a:srgbClr val="FF0000"/>
            </a:solidFill>
          </a:ln>
        </p:spPr>
        <p:txBody>
          <a:bodyPr wrap="square">
            <a:spAutoFit/>
          </a:bodyPr>
          <a:lstStyle/>
          <a:p>
            <a:pPr algn="ctr"/>
            <a:r>
              <a:rPr lang="ja-JP" altLang="en-US" sz="2400">
                <a:latin typeface="Lucida Sans" panose="020B0602030504020204" pitchFamily="34" charset="0"/>
              </a:rPr>
              <a:t>画質改善量に基づく重要な</a:t>
            </a:r>
            <a:r>
              <a:rPr lang="en-US" altLang="ja-JP" sz="2400">
                <a:latin typeface="Lucida Sans" panose="020B0602030504020204" pitchFamily="34" charset="0"/>
              </a:rPr>
              <a:t>ICA</a:t>
            </a:r>
            <a:r>
              <a:rPr lang="ja-JP" altLang="en-US" sz="2400">
                <a:latin typeface="Lucida Sans" panose="020B0602030504020204" pitchFamily="34" charset="0"/>
              </a:rPr>
              <a:t>基底の選出</a:t>
            </a:r>
            <a:r>
              <a:rPr lang="en-US" altLang="ja-JP" sz="2400" baseline="30000">
                <a:latin typeface="Lucida Sans" panose="020B0602030504020204" pitchFamily="34" charset="0"/>
              </a:rPr>
              <a:t>[1]</a:t>
            </a:r>
            <a:endParaRPr lang="ja-JP" altLang="en-US" sz="2400">
              <a:latin typeface="Lucida Sans" panose="020B0602030504020204" pitchFamily="34" charset="0"/>
            </a:endParaRPr>
          </a:p>
        </p:txBody>
      </p:sp>
      <p:sp>
        <p:nvSpPr>
          <p:cNvPr id="61" name="正方形/長方形 60"/>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a:t>
            </a:r>
            <a:r>
              <a:rPr lang="en" altLang="ja-JP" sz="900" err="1">
                <a:latin typeface="Lucida Sans" panose="020B0602030504020204" pitchFamily="34" charset="0"/>
                <a:ea typeface="MS PGothic" panose="020B0600070205080204" pitchFamily="34" charset="-128"/>
              </a:rPr>
              <a:t>S.Mallat</a:t>
            </a:r>
            <a:r>
              <a:rPr lang="en" altLang="ja-JP" sz="900">
                <a:latin typeface="Lucida Sans" panose="020B0602030504020204" pitchFamily="34" charset="0"/>
                <a:ea typeface="MS PGothic" panose="020B0600070205080204" pitchFamily="34" charset="-128"/>
              </a:rPr>
              <a:t>, </a:t>
            </a:r>
            <a:r>
              <a:rPr lang="en" altLang="ja-JP" sz="900" err="1">
                <a:latin typeface="Lucida Sans" panose="020B0602030504020204" pitchFamily="34" charset="0"/>
                <a:ea typeface="MS PGothic" panose="020B0600070205080204" pitchFamily="34" charset="-128"/>
              </a:rPr>
              <a:t>A.Zhang</a:t>
            </a:r>
            <a:r>
              <a:rPr lang="en" altLang="ja-JP" sz="900">
                <a:latin typeface="Lucida Sans" panose="020B0602030504020204" pitchFamily="34" charset="0"/>
                <a:ea typeface="MS PGothic" panose="020B0600070205080204" pitchFamily="34" charset="-128"/>
              </a:rPr>
              <a:t>: “ Matching Pursuits with Time-Frequency Dictionaries,” IEEE Trans. on Signal Processing, vol.41, no.12, pp.3397-3415, (1993). </a:t>
            </a:r>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1" y="217608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Step1</a:t>
            </a:r>
            <a:r>
              <a:rPr lang="ja-JP" altLang="en-US" sz="3200">
                <a:latin typeface="Lucida Sans" panose="020B0602030504020204" pitchFamily="34" charset="0"/>
                <a:ea typeface="ＭＳ ゴシック" panose="020B0609070205080204" pitchFamily="49" charset="-128"/>
              </a:rPr>
              <a:t>：</a:t>
            </a:r>
            <a:r>
              <a:rPr lang="en-US" altLang="ja-JP" sz="3200">
                <a:latin typeface="Lucida Sans" panose="020B0602030504020204" pitchFamily="34" charset="0"/>
                <a:ea typeface="ＭＳ ゴシック" panose="020B0609070205080204" pitchFamily="49" charset="-128"/>
              </a:rPr>
              <a:t>MP</a:t>
            </a:r>
            <a:r>
              <a:rPr lang="ja-JP" altLang="en-US" sz="3200">
                <a:latin typeface="Lucida Sans" panose="020B0602030504020204" pitchFamily="34" charset="0"/>
                <a:ea typeface="ＭＳ ゴシック" panose="020B0609070205080204" pitchFamily="49" charset="-128"/>
              </a:rPr>
              <a:t>法</a:t>
            </a:r>
            <a:endParaRPr lang="ja-JP" altLang="en-US" sz="3200">
              <a:latin typeface="ＭＳ ゴシック" panose="020B0609070205080204" pitchFamily="49" charset="-128"/>
              <a:ea typeface="ＭＳ ゴシック" panose="020B0609070205080204" pitchFamily="49" charset="-128"/>
            </a:endParaRPr>
          </a:p>
        </p:txBody>
      </p:sp>
      <p:sp>
        <p:nvSpPr>
          <p:cNvPr id="38" name="正方形/長方形 37">
            <a:extLst>
              <a:ext uri="{FF2B5EF4-FFF2-40B4-BE49-F238E27FC236}">
                <a16:creationId xmlns:a16="http://schemas.microsoft.com/office/drawing/2014/main" id="{5B4CE19E-2C00-7E47-8759-2892059AC3F5}"/>
              </a:ext>
            </a:extLst>
          </p:cNvPr>
          <p:cNvSpPr/>
          <p:nvPr/>
        </p:nvSpPr>
        <p:spPr>
          <a:xfrm>
            <a:off x="1205207" y="1344090"/>
            <a:ext cx="2339102" cy="461665"/>
          </a:xfrm>
          <a:prstGeom prst="rect">
            <a:avLst/>
          </a:prstGeom>
        </p:spPr>
        <p:txBody>
          <a:bodyPr wrap="none">
            <a:spAutoFit/>
          </a:bodyPr>
          <a:lstStyle/>
          <a:p>
            <a:pPr algn="ct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Step1</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a:t>
            </a: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MP</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法</a:t>
            </a:r>
            <a:r>
              <a:rPr lang="en-US" altLang="ja-JP" sz="2400" baseline="30000">
                <a:solidFill>
                  <a:schemeClr val="bg1"/>
                </a:solidFill>
                <a:latin typeface="Lucida Sans" panose="020B0602030504020204" pitchFamily="34" charset="0"/>
                <a:ea typeface="Tahoma" panose="020B0604030504040204" pitchFamily="34" charset="0"/>
                <a:cs typeface="Tahoma" panose="020B0604030504040204" pitchFamily="34" charset="0"/>
              </a:rPr>
              <a:t>[2]</a:t>
            </a:r>
            <a:endParaRPr lang="ja-JP" altLang="en-US" sz="2400">
              <a:solidFill>
                <a:schemeClr val="bg1"/>
              </a:solidFill>
              <a:latin typeface="Lucida Sans" panose="020B0602030504020204" pitchFamily="34" charset="0"/>
              <a:cs typeface="Tahoma" panose="020B0604030504040204" pitchFamily="34" charset="0"/>
            </a:endParaRPr>
          </a:p>
        </p:txBody>
      </p:sp>
      <p:sp>
        <p:nvSpPr>
          <p:cNvPr id="41" name="正方形/長方形 40">
            <a:extLst>
              <a:ext uri="{FF2B5EF4-FFF2-40B4-BE49-F238E27FC236}">
                <a16:creationId xmlns:a16="http://schemas.microsoft.com/office/drawing/2014/main" id="{AD923A43-4B40-2A48-A399-EC6F5F0800A0}"/>
              </a:ext>
            </a:extLst>
          </p:cNvPr>
          <p:cNvSpPr/>
          <p:nvPr/>
        </p:nvSpPr>
        <p:spPr>
          <a:xfrm>
            <a:off x="4246423" y="1342867"/>
            <a:ext cx="3794629" cy="461665"/>
          </a:xfrm>
          <a:prstGeom prst="rect">
            <a:avLst/>
          </a:prstGeom>
        </p:spPr>
        <p:txBody>
          <a:bodyPr wrap="none">
            <a:spAutoFit/>
          </a:bodyPr>
          <a:lstStyle/>
          <a:p>
            <a:pPr algn="ct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Step2</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：累計の画質改善量</a:t>
            </a:r>
            <a:endParaRPr lang="ja-JP" altLang="en-US" sz="2400">
              <a:solidFill>
                <a:schemeClr val="bg1"/>
              </a:solidFill>
              <a:latin typeface="Lucida Sans" panose="020B0602030504020204" pitchFamily="34" charset="0"/>
              <a:cs typeface="Tahoma" panose="020B0604030504040204" pitchFamily="34" charset="0"/>
            </a:endParaRPr>
          </a:p>
        </p:txBody>
      </p:sp>
      <p:sp>
        <p:nvSpPr>
          <p:cNvPr id="42" name="テキスト ボックス 41">
            <a:extLst>
              <a:ext uri="{FF2B5EF4-FFF2-40B4-BE49-F238E27FC236}">
                <a16:creationId xmlns:a16="http://schemas.microsoft.com/office/drawing/2014/main" id="{4701944E-154A-3747-AAEE-17C380CE7CA3}"/>
              </a:ext>
            </a:extLst>
          </p:cNvPr>
          <p:cNvSpPr txBox="1"/>
          <p:nvPr/>
        </p:nvSpPr>
        <p:spPr>
          <a:xfrm>
            <a:off x="273050" y="2825989"/>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lang="ja-JP" altLang="en-US" sz="2800"/>
              <a:t>考えるべきこと</a:t>
            </a:r>
            <a:endParaRPr kumimoji="1" lang="ja-JP" altLang="en-US" sz="2800"/>
          </a:p>
        </p:txBody>
      </p:sp>
      <p:sp>
        <p:nvSpPr>
          <p:cNvPr id="43" name="テキスト ボックス 42">
            <a:extLst>
              <a:ext uri="{FF2B5EF4-FFF2-40B4-BE49-F238E27FC236}">
                <a16:creationId xmlns:a16="http://schemas.microsoft.com/office/drawing/2014/main" id="{7196A21A-FD47-264A-B4D0-F76F6EDFE466}"/>
              </a:ext>
            </a:extLst>
          </p:cNvPr>
          <p:cNvSpPr txBox="1"/>
          <p:nvPr/>
        </p:nvSpPr>
        <p:spPr>
          <a:xfrm>
            <a:off x="675710" y="3366835"/>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solidFill>
                  <a:srgbClr val="FF0000"/>
                </a:solidFill>
              </a:rPr>
              <a:t>複数</a:t>
            </a:r>
            <a:r>
              <a:rPr kumimoji="1" lang="ja-JP" altLang="en-US" sz="2400"/>
              <a:t>種類の基底を</a:t>
            </a:r>
            <a:r>
              <a:rPr kumimoji="1" lang="ja-JP" altLang="en-US" sz="2400">
                <a:solidFill>
                  <a:srgbClr val="FF0000"/>
                </a:solidFill>
              </a:rPr>
              <a:t>組み合わせた比較</a:t>
            </a:r>
            <a:r>
              <a:rPr kumimoji="1" lang="ja-JP" altLang="en-US" sz="2400"/>
              <a:t>が多い</a:t>
            </a:r>
            <a:endParaRPr kumimoji="1" lang="en-US" altLang="ja-JP" sz="2400"/>
          </a:p>
        </p:txBody>
      </p:sp>
      <p:cxnSp>
        <p:nvCxnSpPr>
          <p:cNvPr id="44" name="直線コネクタ 43">
            <a:extLst>
              <a:ext uri="{FF2B5EF4-FFF2-40B4-BE49-F238E27FC236}">
                <a16:creationId xmlns:a16="http://schemas.microsoft.com/office/drawing/2014/main" id="{7E17D81D-6E50-4B40-8708-6ACBECBEFAD4}"/>
              </a:ext>
            </a:extLst>
          </p:cNvPr>
          <p:cNvCxnSpPr>
            <a:cxnSpLocks/>
          </p:cNvCxnSpPr>
          <p:nvPr/>
        </p:nvCxnSpPr>
        <p:spPr>
          <a:xfrm>
            <a:off x="4596814" y="2825989"/>
            <a:ext cx="0" cy="34548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8638B563-A9AF-5641-A1F7-A6587D32F08B}"/>
              </a:ext>
            </a:extLst>
          </p:cNvPr>
          <p:cNvSpPr txBox="1"/>
          <p:nvPr/>
        </p:nvSpPr>
        <p:spPr>
          <a:xfrm>
            <a:off x="388921" y="4999957"/>
            <a:ext cx="4018043"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優先度の</a:t>
            </a:r>
            <a:r>
              <a:rPr lang="ja-JP" altLang="en-US" sz="2400">
                <a:solidFill>
                  <a:srgbClr val="FF0000"/>
                </a:solidFill>
              </a:rPr>
              <a:t>低い</a:t>
            </a:r>
            <a:r>
              <a:rPr lang="ja-JP" altLang="en-US" sz="2400"/>
              <a:t>基底同士は，画質よく保存するための最適な</a:t>
            </a:r>
            <a:r>
              <a:rPr lang="ja-JP" altLang="en-US" sz="2400">
                <a:solidFill>
                  <a:srgbClr val="FF0000"/>
                </a:solidFill>
              </a:rPr>
              <a:t>組み合わせ</a:t>
            </a:r>
            <a:endParaRPr kumimoji="1" lang="en-US" altLang="ja-JP" sz="2400">
              <a:solidFill>
                <a:srgbClr val="FF0000"/>
              </a:solidFill>
            </a:endParaRPr>
          </a:p>
        </p:txBody>
      </p:sp>
      <p:sp>
        <p:nvSpPr>
          <p:cNvPr id="47" name="テキスト ボックス 46">
            <a:extLst>
              <a:ext uri="{FF2B5EF4-FFF2-40B4-BE49-F238E27FC236}">
                <a16:creationId xmlns:a16="http://schemas.microsoft.com/office/drawing/2014/main" id="{086A6955-3A38-C648-B586-BDA91218693F}"/>
              </a:ext>
            </a:extLst>
          </p:cNvPr>
          <p:cNvSpPr txBox="1"/>
          <p:nvPr/>
        </p:nvSpPr>
        <p:spPr>
          <a:xfrm>
            <a:off x="4743386" y="2825989"/>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kumimoji="1" lang="ja-JP" altLang="en-US" sz="2800"/>
              <a:t>先行手法</a:t>
            </a:r>
          </a:p>
        </p:txBody>
      </p:sp>
      <p:sp>
        <p:nvSpPr>
          <p:cNvPr id="48" name="テキスト ボックス 47">
            <a:extLst>
              <a:ext uri="{FF2B5EF4-FFF2-40B4-BE49-F238E27FC236}">
                <a16:creationId xmlns:a16="http://schemas.microsoft.com/office/drawing/2014/main" id="{FBD2DFC3-705B-6143-B8B3-4790061B5BEE}"/>
              </a:ext>
            </a:extLst>
          </p:cNvPr>
          <p:cNvSpPr txBox="1"/>
          <p:nvPr/>
        </p:nvSpPr>
        <p:spPr>
          <a:xfrm>
            <a:off x="5146046" y="3414335"/>
            <a:ext cx="3731254"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en-US" altLang="ja-JP" sz="2400"/>
              <a:t>MP</a:t>
            </a:r>
            <a:r>
              <a:rPr kumimoji="1" lang="ja-JP" altLang="en-US" sz="2400"/>
              <a:t>法による，領域と</a:t>
            </a:r>
            <a:r>
              <a:rPr kumimoji="1" lang="ja-JP" altLang="en-US" sz="2400">
                <a:solidFill>
                  <a:srgbClr val="FF0000"/>
                </a:solidFill>
              </a:rPr>
              <a:t>一種類</a:t>
            </a:r>
            <a:r>
              <a:rPr kumimoji="1" lang="ja-JP" altLang="en-US" sz="2400"/>
              <a:t>の基底の類似度を比較</a:t>
            </a:r>
            <a:endParaRPr kumimoji="1" lang="en-US" altLang="ja-JP" sz="2400"/>
          </a:p>
        </p:txBody>
      </p:sp>
      <p:sp>
        <p:nvSpPr>
          <p:cNvPr id="49" name="テキスト ボックス 48">
            <a:extLst>
              <a:ext uri="{FF2B5EF4-FFF2-40B4-BE49-F238E27FC236}">
                <a16:creationId xmlns:a16="http://schemas.microsoft.com/office/drawing/2014/main" id="{7AC377F7-0A77-0341-95DF-986C00CF23EC}"/>
              </a:ext>
            </a:extLst>
          </p:cNvPr>
          <p:cNvSpPr txBox="1"/>
          <p:nvPr/>
        </p:nvSpPr>
        <p:spPr>
          <a:xfrm>
            <a:off x="5190451" y="5246726"/>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基底間の組み合わせが考慮されていない</a:t>
            </a:r>
            <a:endParaRPr kumimoji="1" lang="en-US" altLang="ja-JP" sz="2400"/>
          </a:p>
        </p:txBody>
      </p:sp>
      <p:cxnSp>
        <p:nvCxnSpPr>
          <p:cNvPr id="50" name="直線矢印コネクタ 49">
            <a:extLst>
              <a:ext uri="{FF2B5EF4-FFF2-40B4-BE49-F238E27FC236}">
                <a16:creationId xmlns:a16="http://schemas.microsoft.com/office/drawing/2014/main" id="{0BB314CF-07D4-4849-8F70-8B7AE1C3B5A0}"/>
              </a:ext>
            </a:extLst>
          </p:cNvPr>
          <p:cNvCxnSpPr>
            <a:cxnSpLocks/>
          </p:cNvCxnSpPr>
          <p:nvPr/>
        </p:nvCxnSpPr>
        <p:spPr>
          <a:xfrm>
            <a:off x="2541337" y="4344845"/>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AACD31C-9835-0245-91A7-257AC08FD70B}"/>
              </a:ext>
            </a:extLst>
          </p:cNvPr>
          <p:cNvCxnSpPr>
            <a:cxnSpLocks/>
          </p:cNvCxnSpPr>
          <p:nvPr/>
        </p:nvCxnSpPr>
        <p:spPr>
          <a:xfrm>
            <a:off x="7011671" y="4531847"/>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938CF662-BE4C-6240-8CFF-1A43BF036C41}"/>
              </a:ext>
            </a:extLst>
          </p:cNvPr>
          <p:cNvSpPr/>
          <p:nvPr/>
        </p:nvSpPr>
        <p:spPr>
          <a:xfrm>
            <a:off x="5146046" y="5159490"/>
            <a:ext cx="3864222" cy="104356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692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dissolv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dissolve">
                                      <p:cBhvr>
                                        <p:cTn id="18" dur="500"/>
                                        <p:tgtEl>
                                          <p:spTgt spid="5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ssolve">
                                      <p:cBhvr>
                                        <p:cTn id="21" dur="500"/>
                                        <p:tgtEl>
                                          <p:spTgt spid="4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dissolve">
                                      <p:cBhvr>
                                        <p:cTn id="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6" grpId="0"/>
      <p:bldP spid="49" grpId="0"/>
      <p:bldP spid="5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77C6D321-582C-4C26-8DF9-4308E2113252}"/>
              </a:ext>
            </a:extLst>
          </p:cNvPr>
          <p:cNvSpPr/>
          <p:nvPr/>
        </p:nvSpPr>
        <p:spPr>
          <a:xfrm>
            <a:off x="294859" y="5785642"/>
            <a:ext cx="4013428" cy="799831"/>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9532A69-0FBA-4E09-8927-0ED58913A718}"/>
              </a:ext>
            </a:extLst>
          </p:cNvPr>
          <p:cNvSpPr/>
          <p:nvPr/>
        </p:nvSpPr>
        <p:spPr>
          <a:xfrm>
            <a:off x="314496" y="4755299"/>
            <a:ext cx="3975489" cy="830996"/>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16</a:t>
            </a:fld>
            <a:endParaRPr lang="ja-JP" altLang="en-US"/>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1" y="912077"/>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Step2</a:t>
            </a:r>
            <a:r>
              <a:rPr lang="ja-JP" altLang="en-US" sz="3200">
                <a:latin typeface="Lucida Sans" panose="020B0602030504020204" pitchFamily="34" charset="0"/>
                <a:ea typeface="ＭＳ ゴシック" panose="020B0609070205080204" pitchFamily="49" charset="-128"/>
              </a:rPr>
              <a:t>：累計の画質改善量</a:t>
            </a:r>
            <a:endParaRPr lang="ja-JP" altLang="en-US" sz="3200">
              <a:latin typeface="ＭＳ ゴシック" panose="020B0609070205080204" pitchFamily="49" charset="-128"/>
              <a:ea typeface="ＭＳ ゴシック" panose="020B0609070205080204" pitchFamily="49" charset="-128"/>
            </a:endParaRPr>
          </a:p>
        </p:txBody>
      </p:sp>
      <p:sp>
        <p:nvSpPr>
          <p:cNvPr id="42" name="テキスト ボックス 41">
            <a:extLst>
              <a:ext uri="{FF2B5EF4-FFF2-40B4-BE49-F238E27FC236}">
                <a16:creationId xmlns:a16="http://schemas.microsoft.com/office/drawing/2014/main" id="{4701944E-154A-3747-AAEE-17C380CE7CA3}"/>
              </a:ext>
            </a:extLst>
          </p:cNvPr>
          <p:cNvSpPr txBox="1"/>
          <p:nvPr/>
        </p:nvSpPr>
        <p:spPr>
          <a:xfrm>
            <a:off x="273050" y="1561978"/>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lang="ja-JP" altLang="en-US" sz="2800"/>
              <a:t>考えるべきこと</a:t>
            </a:r>
            <a:endParaRPr kumimoji="1" lang="ja-JP" altLang="en-US" sz="2800"/>
          </a:p>
        </p:txBody>
      </p:sp>
      <p:sp>
        <p:nvSpPr>
          <p:cNvPr id="43" name="テキスト ボックス 42">
            <a:extLst>
              <a:ext uri="{FF2B5EF4-FFF2-40B4-BE49-F238E27FC236}">
                <a16:creationId xmlns:a16="http://schemas.microsoft.com/office/drawing/2014/main" id="{7196A21A-FD47-264A-B4D0-F76F6EDFE466}"/>
              </a:ext>
            </a:extLst>
          </p:cNvPr>
          <p:cNvSpPr txBox="1"/>
          <p:nvPr/>
        </p:nvSpPr>
        <p:spPr>
          <a:xfrm>
            <a:off x="393387" y="2149186"/>
            <a:ext cx="3993230"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残せる基底個数の</a:t>
            </a:r>
            <a:r>
              <a:rPr lang="ja-JP" altLang="en-US" sz="2400">
                <a:solidFill>
                  <a:srgbClr val="FF0000"/>
                </a:solidFill>
              </a:rPr>
              <a:t>範囲</a:t>
            </a:r>
            <a:r>
              <a:rPr lang="ja-JP" altLang="en-US" sz="2400"/>
              <a:t>で，できるだけ多くの特徴を保存したい</a:t>
            </a:r>
            <a:endParaRPr kumimoji="1" lang="en-US" altLang="ja-JP" sz="2400"/>
          </a:p>
        </p:txBody>
      </p:sp>
      <p:cxnSp>
        <p:nvCxnSpPr>
          <p:cNvPr id="44" name="直線コネクタ 43">
            <a:extLst>
              <a:ext uri="{FF2B5EF4-FFF2-40B4-BE49-F238E27FC236}">
                <a16:creationId xmlns:a16="http://schemas.microsoft.com/office/drawing/2014/main" id="{7E17D81D-6E50-4B40-8708-6ACBECBEFAD4}"/>
              </a:ext>
            </a:extLst>
          </p:cNvPr>
          <p:cNvCxnSpPr>
            <a:cxnSpLocks/>
          </p:cNvCxnSpPr>
          <p:nvPr/>
        </p:nvCxnSpPr>
        <p:spPr>
          <a:xfrm>
            <a:off x="4573304" y="1758697"/>
            <a:ext cx="0" cy="492538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8638B563-A9AF-5641-A1F7-A6587D32F08B}"/>
              </a:ext>
            </a:extLst>
          </p:cNvPr>
          <p:cNvSpPr txBox="1"/>
          <p:nvPr/>
        </p:nvSpPr>
        <p:spPr>
          <a:xfrm>
            <a:off x="355942" y="4770881"/>
            <a:ext cx="3975489"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多くの異なった特徴を保存できる</a:t>
            </a:r>
            <a:r>
              <a:rPr kumimoji="1" lang="ja-JP" altLang="en-US" sz="2400">
                <a:solidFill>
                  <a:srgbClr val="FF0000"/>
                </a:solidFill>
              </a:rPr>
              <a:t>組み合わせ</a:t>
            </a:r>
            <a:endParaRPr kumimoji="1" lang="en-US" altLang="ja-JP" sz="2400">
              <a:solidFill>
                <a:srgbClr val="FF0000"/>
              </a:solidFill>
            </a:endParaRPr>
          </a:p>
        </p:txBody>
      </p:sp>
      <p:sp>
        <p:nvSpPr>
          <p:cNvPr id="47" name="テキスト ボックス 46">
            <a:extLst>
              <a:ext uri="{FF2B5EF4-FFF2-40B4-BE49-F238E27FC236}">
                <a16:creationId xmlns:a16="http://schemas.microsoft.com/office/drawing/2014/main" id="{086A6955-3A38-C648-B586-BDA91218693F}"/>
              </a:ext>
            </a:extLst>
          </p:cNvPr>
          <p:cNvSpPr txBox="1"/>
          <p:nvPr/>
        </p:nvSpPr>
        <p:spPr>
          <a:xfrm>
            <a:off x="4743386" y="1561978"/>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kumimoji="1" lang="ja-JP" altLang="en-US" sz="2800"/>
              <a:t>先行手法</a:t>
            </a:r>
          </a:p>
        </p:txBody>
      </p:sp>
      <p:sp>
        <p:nvSpPr>
          <p:cNvPr id="48" name="テキスト ボックス 47">
            <a:extLst>
              <a:ext uri="{FF2B5EF4-FFF2-40B4-BE49-F238E27FC236}">
                <a16:creationId xmlns:a16="http://schemas.microsoft.com/office/drawing/2014/main" id="{FBD2DFC3-705B-6143-B8B3-4790061B5BEE}"/>
              </a:ext>
            </a:extLst>
          </p:cNvPr>
          <p:cNvSpPr txBox="1"/>
          <p:nvPr/>
        </p:nvSpPr>
        <p:spPr>
          <a:xfrm>
            <a:off x="4978216" y="2182505"/>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各</a:t>
            </a:r>
            <a:r>
              <a:rPr kumimoji="1" lang="ja-JP" altLang="en-US" sz="2400"/>
              <a:t>基底の</a:t>
            </a:r>
            <a:r>
              <a:rPr kumimoji="1" lang="en-US" altLang="ja-JP" sz="2400"/>
              <a:t>ICA</a:t>
            </a:r>
            <a:r>
              <a:rPr kumimoji="1" lang="ja-JP" altLang="en-US" sz="2400"/>
              <a:t>領域の画質改善量の</a:t>
            </a:r>
            <a:r>
              <a:rPr kumimoji="1" lang="ja-JP" altLang="en-US" sz="2400">
                <a:solidFill>
                  <a:srgbClr val="FF0000"/>
                </a:solidFill>
              </a:rPr>
              <a:t>累計</a:t>
            </a:r>
            <a:r>
              <a:rPr kumimoji="1" lang="ja-JP" altLang="en-US" sz="2400"/>
              <a:t>を比較</a:t>
            </a:r>
            <a:endParaRPr kumimoji="1" lang="en-US" altLang="ja-JP" sz="2400"/>
          </a:p>
        </p:txBody>
      </p:sp>
      <p:cxnSp>
        <p:nvCxnSpPr>
          <p:cNvPr id="50" name="直線矢印コネクタ 49">
            <a:extLst>
              <a:ext uri="{FF2B5EF4-FFF2-40B4-BE49-F238E27FC236}">
                <a16:creationId xmlns:a16="http://schemas.microsoft.com/office/drawing/2014/main" id="{0BB314CF-07D4-4849-8F70-8B7AE1C3B5A0}"/>
              </a:ext>
            </a:extLst>
          </p:cNvPr>
          <p:cNvCxnSpPr>
            <a:cxnSpLocks/>
          </p:cNvCxnSpPr>
          <p:nvPr/>
        </p:nvCxnSpPr>
        <p:spPr>
          <a:xfrm>
            <a:off x="2512106" y="4125097"/>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AACD31C-9835-0245-91A7-257AC08FD70B}"/>
              </a:ext>
            </a:extLst>
          </p:cNvPr>
          <p:cNvCxnSpPr>
            <a:cxnSpLocks/>
          </p:cNvCxnSpPr>
          <p:nvPr/>
        </p:nvCxnSpPr>
        <p:spPr>
          <a:xfrm>
            <a:off x="6882274" y="3401539"/>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CE0B321D-A3C7-9D48-901D-88EE76232DF8}"/>
              </a:ext>
            </a:extLst>
          </p:cNvPr>
          <p:cNvSpPr txBox="1"/>
          <p:nvPr/>
        </p:nvSpPr>
        <p:spPr>
          <a:xfrm>
            <a:off x="273050" y="5770058"/>
            <a:ext cx="4039120"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各領域の保存に適した</a:t>
            </a:r>
            <a:r>
              <a:rPr kumimoji="1" lang="ja-JP" altLang="en-US" sz="2400">
                <a:solidFill>
                  <a:srgbClr val="FF0000"/>
                </a:solidFill>
              </a:rPr>
              <a:t>基底</a:t>
            </a:r>
            <a:r>
              <a:rPr lang="ja-JP" altLang="en-US" sz="2400">
                <a:solidFill>
                  <a:srgbClr val="FF0000"/>
                </a:solidFill>
              </a:rPr>
              <a:t>個数</a:t>
            </a:r>
            <a:r>
              <a:rPr lang="ja-JP" altLang="en-US" sz="2400"/>
              <a:t>で処理を分ける</a:t>
            </a:r>
            <a:endParaRPr kumimoji="1" lang="en-US" altLang="ja-JP" sz="2400"/>
          </a:p>
        </p:txBody>
      </p:sp>
      <p:grpSp>
        <p:nvGrpSpPr>
          <p:cNvPr id="5" name="グループ化 4">
            <a:extLst>
              <a:ext uri="{FF2B5EF4-FFF2-40B4-BE49-F238E27FC236}">
                <a16:creationId xmlns:a16="http://schemas.microsoft.com/office/drawing/2014/main" id="{8FDA7D42-650B-49E6-AC28-7226A2D8A549}"/>
              </a:ext>
            </a:extLst>
          </p:cNvPr>
          <p:cNvGrpSpPr/>
          <p:nvPr/>
        </p:nvGrpSpPr>
        <p:grpSpPr>
          <a:xfrm>
            <a:off x="4815178" y="4157650"/>
            <a:ext cx="4130810" cy="1012980"/>
            <a:chOff x="4816869" y="4222972"/>
            <a:chExt cx="4130810" cy="1271255"/>
          </a:xfrm>
        </p:grpSpPr>
        <p:sp>
          <p:nvSpPr>
            <p:cNvPr id="52" name="正方形/長方形 51">
              <a:extLst>
                <a:ext uri="{FF2B5EF4-FFF2-40B4-BE49-F238E27FC236}">
                  <a16:creationId xmlns:a16="http://schemas.microsoft.com/office/drawing/2014/main" id="{938CF662-BE4C-6240-8CFF-1A43BF036C41}"/>
                </a:ext>
              </a:extLst>
            </p:cNvPr>
            <p:cNvSpPr/>
            <p:nvPr/>
          </p:nvSpPr>
          <p:spPr>
            <a:xfrm>
              <a:off x="4816869" y="4222972"/>
              <a:ext cx="4130810" cy="1271255"/>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A53AC26C-33D0-1749-ACBD-B7E0361945F7}"/>
                </a:ext>
              </a:extLst>
            </p:cNvPr>
            <p:cNvSpPr txBox="1"/>
            <p:nvPr/>
          </p:nvSpPr>
          <p:spPr>
            <a:xfrm>
              <a:off x="4988546" y="4293898"/>
              <a:ext cx="3959133" cy="1042873"/>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組み合わせることで保存できる特徴が</a:t>
              </a:r>
              <a:r>
                <a:rPr lang="ja-JP" altLang="en-US" sz="2400">
                  <a:solidFill>
                    <a:srgbClr val="FF0000"/>
                  </a:solidFill>
                </a:rPr>
                <a:t>偏っている</a:t>
              </a:r>
              <a:endParaRPr lang="en-US" altLang="ja-JP" sz="2400">
                <a:solidFill>
                  <a:srgbClr val="FF0000"/>
                </a:solidFill>
              </a:endParaRPr>
            </a:p>
          </p:txBody>
        </p:sp>
      </p:grpSp>
      <p:grpSp>
        <p:nvGrpSpPr>
          <p:cNvPr id="3" name="グループ化 2">
            <a:extLst>
              <a:ext uri="{FF2B5EF4-FFF2-40B4-BE49-F238E27FC236}">
                <a16:creationId xmlns:a16="http://schemas.microsoft.com/office/drawing/2014/main" id="{28417AAC-1747-4DA9-AC39-72048AE1018D}"/>
              </a:ext>
            </a:extLst>
          </p:cNvPr>
          <p:cNvGrpSpPr/>
          <p:nvPr/>
        </p:nvGrpSpPr>
        <p:grpSpPr>
          <a:xfrm>
            <a:off x="4834439" y="5373960"/>
            <a:ext cx="4130810" cy="571963"/>
            <a:chOff x="4816869" y="5264875"/>
            <a:chExt cx="4130810" cy="571963"/>
          </a:xfrm>
        </p:grpSpPr>
        <p:sp>
          <p:nvSpPr>
            <p:cNvPr id="22" name="テキスト ボックス 21">
              <a:extLst>
                <a:ext uri="{FF2B5EF4-FFF2-40B4-BE49-F238E27FC236}">
                  <a16:creationId xmlns:a16="http://schemas.microsoft.com/office/drawing/2014/main" id="{4C867639-0D3A-1A41-AFB4-54D162772452}"/>
                </a:ext>
              </a:extLst>
            </p:cNvPr>
            <p:cNvSpPr txBox="1"/>
            <p:nvPr/>
          </p:nvSpPr>
          <p:spPr>
            <a:xfrm>
              <a:off x="4988546" y="5313071"/>
              <a:ext cx="3126766"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基底を</a:t>
              </a:r>
              <a:r>
                <a:rPr lang="ja-JP" altLang="en-US" sz="2400">
                  <a:solidFill>
                    <a:srgbClr val="FF0000"/>
                  </a:solidFill>
                </a:rPr>
                <a:t>一様</a:t>
              </a:r>
              <a:r>
                <a:rPr lang="ja-JP" altLang="en-US" sz="2400"/>
                <a:t>に使用</a:t>
              </a:r>
              <a:endParaRPr kumimoji="1" lang="en-US" altLang="ja-JP" sz="2400"/>
            </a:p>
          </p:txBody>
        </p:sp>
        <p:sp>
          <p:nvSpPr>
            <p:cNvPr id="27" name="正方形/長方形 26">
              <a:extLst>
                <a:ext uri="{FF2B5EF4-FFF2-40B4-BE49-F238E27FC236}">
                  <a16:creationId xmlns:a16="http://schemas.microsoft.com/office/drawing/2014/main" id="{C7E150C9-875E-4BF3-8185-64B4AFA8E4BD}"/>
                </a:ext>
              </a:extLst>
            </p:cNvPr>
            <p:cNvSpPr/>
            <p:nvPr/>
          </p:nvSpPr>
          <p:spPr>
            <a:xfrm>
              <a:off x="4816869" y="5264875"/>
              <a:ext cx="4130810" cy="57196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A8CC0D1B-CC64-448F-80A7-B55EC823A0E3}"/>
              </a:ext>
            </a:extLst>
          </p:cNvPr>
          <p:cNvSpPr txBox="1"/>
          <p:nvPr/>
        </p:nvSpPr>
        <p:spPr>
          <a:xfrm>
            <a:off x="393387" y="3325040"/>
            <a:ext cx="3993230"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類似特徴を保存可能な基底同士の</a:t>
            </a:r>
            <a:r>
              <a:rPr kumimoji="1" lang="ja-JP" altLang="en-US" sz="2400">
                <a:solidFill>
                  <a:srgbClr val="FF0000"/>
                </a:solidFill>
              </a:rPr>
              <a:t>優劣</a:t>
            </a:r>
            <a:r>
              <a:rPr lang="ja-JP" altLang="en-US" sz="2400"/>
              <a:t>の決定</a:t>
            </a:r>
            <a:endParaRPr kumimoji="1" lang="en-US" altLang="ja-JP" sz="2400"/>
          </a:p>
        </p:txBody>
      </p:sp>
    </p:spTree>
    <p:extLst>
      <p:ext uri="{BB962C8B-B14F-4D97-AF65-F5344CB8AC3E}">
        <p14:creationId xmlns:p14="http://schemas.microsoft.com/office/powerpoint/2010/main" val="2214072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46"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731753" y="4293021"/>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8" y="1616816"/>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a:t>目的</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17</a:t>
            </a:fld>
            <a:endParaRPr lang="ja-JP" altLang="en-US"/>
          </a:p>
        </p:txBody>
      </p:sp>
      <p:sp>
        <p:nvSpPr>
          <p:cNvPr id="7" name="正方形/長方形 6">
            <a:extLst>
              <a:ext uri="{FF2B5EF4-FFF2-40B4-BE49-F238E27FC236}">
                <a16:creationId xmlns:a16="http://schemas.microsoft.com/office/drawing/2014/main" id="{22A69347-F6F8-9B49-9158-8175CA523CC6}"/>
              </a:ext>
            </a:extLst>
          </p:cNvPr>
          <p:cNvSpPr/>
          <p:nvPr/>
        </p:nvSpPr>
        <p:spPr>
          <a:xfrm>
            <a:off x="542855" y="1030830"/>
            <a:ext cx="8601145" cy="584775"/>
          </a:xfrm>
          <a:prstGeom prst="rect">
            <a:avLst/>
          </a:prstGeom>
        </p:spPr>
        <p:txBody>
          <a:bodyPr wrap="square">
            <a:spAutoFit/>
          </a:bodyPr>
          <a:lstStyle/>
          <a:p>
            <a:pPr>
              <a:buClr>
                <a:srgbClr val="002060"/>
              </a:buClr>
            </a:pPr>
            <a:r>
              <a:rPr lang="en-US" altLang="ja-JP" sz="3200">
                <a:latin typeface="Lucida Sans" panose="020B0602030504020204" pitchFamily="34" charset="0"/>
                <a:ea typeface="ＭＳ ゴシック" panose="020B0609070205080204" pitchFamily="49" charset="-128"/>
              </a:rPr>
              <a:t> Step1</a:t>
            </a:r>
            <a:r>
              <a:rPr lang="ja-JP" altLang="en-US" sz="3200">
                <a:latin typeface="Lucida Sans" panose="020B0602030504020204" pitchFamily="34" charset="0"/>
                <a:ea typeface="ＭＳ ゴシック" panose="020B0609070205080204" pitchFamily="49" charset="-128"/>
              </a:rPr>
              <a:t>：領域の保存に必要な優先度</a:t>
            </a:r>
            <a:endParaRPr lang="ja-JP" altLang="en-US" sz="320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4" y="1751790"/>
            <a:ext cx="6040510" cy="830997"/>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en-US" altLang="ja-JP" sz="2400"/>
              <a:t>MP</a:t>
            </a:r>
            <a:r>
              <a:rPr kumimoji="1" lang="ja-JP" altLang="en-US" sz="2400"/>
              <a:t>法による，基底間の組み合わせが考慮されていない優先度</a:t>
            </a:r>
            <a:endParaRPr kumimoji="1" lang="en-US" altLang="ja-JP" sz="2400"/>
          </a:p>
        </p:txBody>
      </p:sp>
      <p:sp>
        <p:nvSpPr>
          <p:cNvPr id="9" name="テキスト ボックス 8">
            <a:extLst>
              <a:ext uri="{FF2B5EF4-FFF2-40B4-BE49-F238E27FC236}">
                <a16:creationId xmlns:a16="http://schemas.microsoft.com/office/drawing/2014/main" id="{9EB637B4-8596-464A-AB65-220650A657E8}"/>
              </a:ext>
            </a:extLst>
          </p:cNvPr>
          <p:cNvSpPr txBox="1"/>
          <p:nvPr/>
        </p:nvSpPr>
        <p:spPr>
          <a:xfrm>
            <a:off x="1440944" y="4797576"/>
            <a:ext cx="6040510" cy="46166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2400"/>
              <a:t>保存可能な特徴に偏りのある優先度</a:t>
            </a:r>
            <a:endParaRPr kumimoji="1" lang="en-US" altLang="ja-JP" sz="2400"/>
          </a:p>
        </p:txBody>
      </p:sp>
      <p:sp>
        <p:nvSpPr>
          <p:cNvPr id="10" name="正方形/長方形 9">
            <a:extLst>
              <a:ext uri="{FF2B5EF4-FFF2-40B4-BE49-F238E27FC236}">
                <a16:creationId xmlns:a16="http://schemas.microsoft.com/office/drawing/2014/main" id="{9239001D-2829-854A-AB18-E4990D4012A0}"/>
              </a:ext>
            </a:extLst>
          </p:cNvPr>
          <p:cNvSpPr/>
          <p:nvPr/>
        </p:nvSpPr>
        <p:spPr>
          <a:xfrm>
            <a:off x="542855" y="3627087"/>
            <a:ext cx="8334446" cy="584775"/>
          </a:xfrm>
          <a:prstGeom prst="rect">
            <a:avLst/>
          </a:prstGeom>
        </p:spPr>
        <p:txBody>
          <a:bodyPr wrap="square">
            <a:spAutoFit/>
          </a:bodyPr>
          <a:lstStyle/>
          <a:p>
            <a:pPr>
              <a:buClr>
                <a:srgbClr val="002060"/>
              </a:buClr>
            </a:pPr>
            <a:r>
              <a:rPr lang="en-US" altLang="ja-JP" sz="3200">
                <a:latin typeface="Lucida Sans" panose="020B0602030504020204" pitchFamily="34" charset="0"/>
                <a:ea typeface="ＭＳ ゴシック" panose="020B0609070205080204" pitchFamily="49" charset="-128"/>
              </a:rPr>
              <a:t> Step2</a:t>
            </a:r>
            <a:r>
              <a:rPr lang="ja-JP" altLang="en-US" sz="3200">
                <a:latin typeface="Lucida Sans" panose="020B0602030504020204" pitchFamily="34" charset="0"/>
                <a:ea typeface="ＭＳ ゴシック" panose="020B0609070205080204" pitchFamily="49" charset="-128"/>
              </a:rPr>
              <a:t>：</a:t>
            </a:r>
            <a:r>
              <a:rPr lang="en-US" altLang="ja-JP" sz="3200">
                <a:latin typeface="Lucida Sans" panose="020B0602030504020204" pitchFamily="34" charset="0"/>
                <a:ea typeface="ＭＳ ゴシック" panose="020B0609070205080204" pitchFamily="49" charset="-128"/>
              </a:rPr>
              <a:t>ICA</a:t>
            </a:r>
            <a:r>
              <a:rPr lang="ja-JP" altLang="en-US" sz="3200">
                <a:latin typeface="Lucida Sans" panose="020B0602030504020204" pitchFamily="34" charset="0"/>
                <a:ea typeface="ＭＳ ゴシック" panose="020B0609070205080204" pitchFamily="49" charset="-128"/>
              </a:rPr>
              <a:t>領域全体の保存に必要な優先度</a:t>
            </a:r>
            <a:endParaRPr lang="ja-JP" altLang="en-US" sz="320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4295105"/>
            <a:ext cx="6040510" cy="46166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2400"/>
              <a:t>領域に対する一様な処理</a:t>
            </a:r>
            <a:endParaRPr kumimoji="1" lang="en-US" altLang="ja-JP" sz="2400"/>
          </a:p>
        </p:txBody>
      </p:sp>
      <p:sp>
        <p:nvSpPr>
          <p:cNvPr id="14" name="正方形/長方形 13">
            <a:extLst>
              <a:ext uri="{FF2B5EF4-FFF2-40B4-BE49-F238E27FC236}">
                <a16:creationId xmlns:a16="http://schemas.microsoft.com/office/drawing/2014/main" id="{6ED7BC29-DE7A-2440-B148-1173E721703A}"/>
              </a:ext>
            </a:extLst>
          </p:cNvPr>
          <p:cNvSpPr/>
          <p:nvPr/>
        </p:nvSpPr>
        <p:spPr>
          <a:xfrm>
            <a:off x="877651" y="2765400"/>
            <a:ext cx="7931551"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基底間の組み合わせを考慮した基底優先度の提案</a:t>
            </a:r>
            <a:endParaRPr lang="en-US" altLang="ja-JP" sz="2400"/>
          </a:p>
        </p:txBody>
      </p:sp>
      <p:sp>
        <p:nvSpPr>
          <p:cNvPr id="16" name="正方形/長方形 15">
            <a:extLst>
              <a:ext uri="{FF2B5EF4-FFF2-40B4-BE49-F238E27FC236}">
                <a16:creationId xmlns:a16="http://schemas.microsoft.com/office/drawing/2014/main" id="{17FD2BFF-4AB0-9840-AF0C-A2023E9699C2}"/>
              </a:ext>
            </a:extLst>
          </p:cNvPr>
          <p:cNvSpPr/>
          <p:nvPr/>
        </p:nvSpPr>
        <p:spPr>
          <a:xfrm>
            <a:off x="1191973" y="6076301"/>
            <a:ext cx="6910841"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保存に適した基底個数による分類</a:t>
            </a:r>
            <a:endParaRPr lang="en-US" altLang="ja-JP" sz="280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4" y="18737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759959" y="4549925"/>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3" name="正方形/長方形 22">
            <a:extLst>
              <a:ext uri="{FF2B5EF4-FFF2-40B4-BE49-F238E27FC236}">
                <a16:creationId xmlns:a16="http://schemas.microsoft.com/office/drawing/2014/main" id="{86CF7E82-8642-094F-8122-569E007CBE63}"/>
              </a:ext>
            </a:extLst>
          </p:cNvPr>
          <p:cNvSpPr/>
          <p:nvPr/>
        </p:nvSpPr>
        <p:spPr>
          <a:xfrm>
            <a:off x="480171" y="5416551"/>
            <a:ext cx="8334446"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類似特徴を保存可能な基底の明確化，優劣の決定</a:t>
            </a:r>
            <a:endParaRPr lang="en-US" altLang="ja-JP" sz="28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提案手法</a:t>
            </a:r>
          </a:p>
        </p:txBody>
      </p:sp>
      <p:sp>
        <p:nvSpPr>
          <p:cNvPr id="4" name="スライド番号プレースホルダー 3"/>
          <p:cNvSpPr>
            <a:spLocks noGrp="1"/>
          </p:cNvSpPr>
          <p:nvPr>
            <p:ph type="sldNum" sz="quarter" idx="12"/>
          </p:nvPr>
        </p:nvSpPr>
        <p:spPr>
          <a:xfrm>
            <a:off x="7802880" y="88900"/>
            <a:ext cx="1074420" cy="578427"/>
          </a:xfrm>
        </p:spPr>
        <p:txBody>
          <a:bodyPr/>
          <a:lstStyle/>
          <a:p>
            <a:fld id="{EED84C72-A00F-41D9-8911-FDA808E68C33}" type="slidenum">
              <a:rPr lang="ja-JP" altLang="en-US" smtClean="0"/>
              <a:t>18</a:t>
            </a:fld>
            <a:endParaRPr lang="ja-JP" altLang="en-US"/>
          </a:p>
        </p:txBody>
      </p:sp>
      <p:sp>
        <p:nvSpPr>
          <p:cNvPr id="6" name="コンテンツ プレースホルダー 2"/>
          <p:cNvSpPr txBox="1"/>
          <p:nvPr/>
        </p:nvSpPr>
        <p:spPr>
          <a:xfrm>
            <a:off x="623887" y="3451890"/>
            <a:ext cx="8078679" cy="2843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システム構成図</a:t>
            </a:r>
            <a:endParaRPr lang="en-US" altLang="ja-JP" sz="3200"/>
          </a:p>
          <a:p>
            <a:r>
              <a:rPr lang="en-US" altLang="ja-JP" sz="3200"/>
              <a:t> </a:t>
            </a:r>
            <a:r>
              <a:rPr lang="ja-JP" altLang="en-US" sz="3200"/>
              <a:t>画質改善量の比較に基づいた基底優先度</a:t>
            </a:r>
            <a:endParaRPr lang="en-US" altLang="ja-JP" sz="3200"/>
          </a:p>
          <a:p>
            <a:r>
              <a:rPr lang="ja-JP" altLang="en-US" sz="3200"/>
              <a:t> 画質特徴に基づいた領域分類</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 name="Picture 3" descr="C:\Users\kawamura\study\ゼミ\ICA_block.bmp">
            <a:extLst>
              <a:ext uri="{FF2B5EF4-FFF2-40B4-BE49-F238E27FC236}">
                <a16:creationId xmlns:a16="http://schemas.microsoft.com/office/drawing/2014/main" id="{9628044F-DFF2-A04C-ABA4-6883BBD34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33" y="2823233"/>
            <a:ext cx="1122334" cy="112233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kawamura\study\ゼミ\DCT_block.bmp">
            <a:extLst>
              <a:ext uri="{FF2B5EF4-FFF2-40B4-BE49-F238E27FC236}">
                <a16:creationId xmlns:a16="http://schemas.microsoft.com/office/drawing/2014/main" id="{230AB0A8-1B5D-134D-8ABF-BA2A4550F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14" y="1164415"/>
            <a:ext cx="1122719" cy="1122719"/>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19</a:t>
            </a:fld>
            <a:endParaRPr lang="ja-JP" altLang="en-US"/>
          </a:p>
        </p:txBody>
      </p:sp>
      <p:sp>
        <p:nvSpPr>
          <p:cNvPr id="6" name="タイトル 5"/>
          <p:cNvSpPr>
            <a:spLocks noGrp="1"/>
          </p:cNvSpPr>
          <p:nvPr>
            <p:ph type="title"/>
          </p:nvPr>
        </p:nvSpPr>
        <p:spPr/>
        <p:txBody>
          <a:bodyPr>
            <a:normAutofit fontScale="90000"/>
          </a:bodyPr>
          <a:lstStyle/>
          <a:p>
            <a:r>
              <a:rPr lang="ja-JP" altLang="en-US"/>
              <a:t>システム構成図</a:t>
            </a:r>
            <a:r>
              <a:rPr lang="en-US" altLang="ja-JP" sz="3100"/>
              <a:t>-</a:t>
            </a:r>
            <a:r>
              <a:rPr lang="ja-JP" altLang="en-US" sz="3100"/>
              <a:t>提案手法</a:t>
            </a:r>
            <a:endParaRPr lang="ja-JP" altLang="en-US"/>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411066" y="1074535"/>
            <a:ext cx="8286121" cy="5170257"/>
            <a:chOff x="691622" y="1695163"/>
            <a:chExt cx="7328428" cy="4334036"/>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46785"/>
              <a:chOff x="324" y="1367"/>
              <a:chExt cx="1653" cy="1491"/>
            </a:xfrm>
          </p:grpSpPr>
          <p:sp>
            <p:nvSpPr>
              <p:cNvPr id="16" name="四角形 15"/>
              <p:cNvSpPr/>
              <p:nvPr/>
            </p:nvSpPr>
            <p:spPr>
              <a:xfrm>
                <a:off x="365" y="1367"/>
                <a:ext cx="1571" cy="1491"/>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64" y="1373"/>
                <a:ext cx="1561"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189855" y="4775708"/>
              <a:ext cx="1776730" cy="914400"/>
              <a:chOff x="-206" y="1394"/>
              <a:chExt cx="2798" cy="1440"/>
            </a:xfrm>
          </p:grpSpPr>
          <p:sp>
            <p:nvSpPr>
              <p:cNvPr id="22" name="四角形 21"/>
              <p:cNvSpPr/>
              <p:nvPr/>
            </p:nvSpPr>
            <p:spPr>
              <a:xfrm>
                <a:off x="-141" y="1394"/>
                <a:ext cx="2632"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206" y="1524"/>
                <a:ext cx="2798"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類似特徴を</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保存可能な基底の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優劣を決定</a:t>
                </a:r>
                <a:endParaRPr lang="en-US">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739900" cy="914400"/>
              <a:chOff x="-159" y="1394"/>
              <a:chExt cx="2740"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41" y="1702"/>
                <a:ext cx="2722" cy="853"/>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保存に適した</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28575"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6" y="1751"/>
                <a:ext cx="757"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ja-JP" altLang="en-US" sz="1400">
                    <a:latin typeface="Times New Roman" panose="02020603050405020304" pitchFamily="18" charset="0"/>
                    <a:cs typeface="Times New Roman" panose="02020603050405020304" pitchFamily="18" charset="0"/>
                  </a:rPr>
                  <a:t>基底</a:t>
                </a:r>
                <a:endParaRPr lang="en-US" sz="1400">
                  <a:latin typeface="Times New Roman" panose="02020603050405020304" pitchFamily="18" charset="0"/>
                  <a:cs typeface="Times New Roman" panose="02020603050405020304" pitchFamily="18" charset="0"/>
                </a:endParaRP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17353" y="4089273"/>
              <a:ext cx="4445"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1" y="5232909"/>
              <a:ext cx="161289"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902450" y="5232909"/>
              <a:ext cx="193040"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6" y="3632073"/>
              <a:ext cx="2384424"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cxnSpLocks/>
              <a:stCxn id="22" idx="0"/>
            </p:cNvCxnSpPr>
            <p:nvPr/>
          </p:nvCxnSpPr>
          <p:spPr>
            <a:xfrm flipH="1" flipV="1">
              <a:off x="6066790" y="3625088"/>
              <a:ext cx="1" cy="11506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5" y="2244598"/>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5"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1120" cy="903605"/>
            </a:xfrm>
            <a:prstGeom prst="bentConnector3">
              <a:avLst>
                <a:gd name="adj1" fmla="val 48614"/>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sp>
          <p:nvSpPr>
            <p:cNvPr id="52" name="正方形/長方形 51">
              <a:extLst>
                <a:ext uri="{FF2B5EF4-FFF2-40B4-BE49-F238E27FC236}">
                  <a16:creationId xmlns:a16="http://schemas.microsoft.com/office/drawing/2014/main" id="{C150A6E1-2768-1E4C-B45B-442DD11A601A}"/>
                </a:ext>
              </a:extLst>
            </p:cNvPr>
            <p:cNvSpPr/>
            <p:nvPr/>
          </p:nvSpPr>
          <p:spPr>
            <a:xfrm>
              <a:off x="691622" y="4455736"/>
              <a:ext cx="2440832" cy="157346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714071" y="4958438"/>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02835" y="1431599"/>
            <a:ext cx="1425370" cy="1435496"/>
          </a:xfrm>
          <a:prstGeom prst="rect">
            <a:avLst/>
          </a:prstGeom>
          <a:noFill/>
          <a:ln w="25400">
            <a:solidFill>
              <a:schemeClr val="accent1">
                <a:lumMod val="40000"/>
                <a:lumOff val="60000"/>
              </a:schemeClr>
            </a:solidFill>
          </a:ln>
        </p:spPr>
      </p:pic>
      <p:sp>
        <p:nvSpPr>
          <p:cNvPr id="68" name="正方形/長方形 67">
            <a:extLst>
              <a:ext uri="{FF2B5EF4-FFF2-40B4-BE49-F238E27FC236}">
                <a16:creationId xmlns:a16="http://schemas.microsoft.com/office/drawing/2014/main" id="{0CA5CB8E-262A-8A42-B986-CD72224C3A4F}"/>
              </a:ext>
            </a:extLst>
          </p:cNvPr>
          <p:cNvSpPr/>
          <p:nvPr/>
        </p:nvSpPr>
        <p:spPr>
          <a:xfrm>
            <a:off x="411066" y="6262762"/>
            <a:ext cx="2190023" cy="400110"/>
          </a:xfrm>
          <a:prstGeom prst="rect">
            <a:avLst/>
          </a:prstGeom>
        </p:spPr>
        <p:txBody>
          <a:bodyPr wrap="none">
            <a:spAutoFit/>
          </a:bodyPr>
          <a:lstStyle/>
          <a:p>
            <a:r>
              <a:rPr lang="ja-JP" altLang="en-US" sz="2000"/>
              <a:t>提案手法の新規性</a:t>
            </a:r>
          </a:p>
        </p:txBody>
      </p:sp>
      <p:sp>
        <p:nvSpPr>
          <p:cNvPr id="69" name="テキスト ボックス 68">
            <a:extLst>
              <a:ext uri="{FF2B5EF4-FFF2-40B4-BE49-F238E27FC236}">
                <a16:creationId xmlns:a16="http://schemas.microsoft.com/office/drawing/2014/main" id="{57B073B8-FA3D-1A41-8D9B-9444243E708A}"/>
              </a:ext>
            </a:extLst>
          </p:cNvPr>
          <p:cNvSpPr txBox="1"/>
          <p:nvPr/>
        </p:nvSpPr>
        <p:spPr>
          <a:xfrm>
            <a:off x="3669237" y="911753"/>
            <a:ext cx="1449436"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が得意な領域</a:t>
            </a:r>
          </a:p>
        </p:txBody>
      </p:sp>
      <p:sp>
        <p:nvSpPr>
          <p:cNvPr id="70" name="テキスト ボックス 69">
            <a:extLst>
              <a:ext uri="{FF2B5EF4-FFF2-40B4-BE49-F238E27FC236}">
                <a16:creationId xmlns:a16="http://schemas.microsoft.com/office/drawing/2014/main" id="{787AF25D-FBF1-F847-9A88-03D828D061F9}"/>
              </a:ext>
            </a:extLst>
          </p:cNvPr>
          <p:cNvSpPr txBox="1"/>
          <p:nvPr/>
        </p:nvSpPr>
        <p:spPr>
          <a:xfrm>
            <a:off x="3676778" y="2555044"/>
            <a:ext cx="1406155"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が得意な領域</a:t>
            </a:r>
          </a:p>
        </p:txBody>
      </p:sp>
      <p:cxnSp>
        <p:nvCxnSpPr>
          <p:cNvPr id="71" name="直線矢印コネクタ 70">
            <a:extLst>
              <a:ext uri="{FF2B5EF4-FFF2-40B4-BE49-F238E27FC236}">
                <a16:creationId xmlns:a16="http://schemas.microsoft.com/office/drawing/2014/main" id="{F308A770-698B-4E4F-87C2-5AAFA4F0924C}"/>
              </a:ext>
            </a:extLst>
          </p:cNvPr>
          <p:cNvCxnSpPr>
            <a:cxnSpLocks/>
          </p:cNvCxnSpPr>
          <p:nvPr/>
        </p:nvCxnSpPr>
        <p:spPr>
          <a:xfrm flipV="1">
            <a:off x="6993036" y="1729980"/>
            <a:ext cx="0" cy="16551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7A009DE4-5EE4-AC4F-8F24-40C48DAC9D15}"/>
              </a:ext>
            </a:extLst>
          </p:cNvPr>
          <p:cNvSpPr/>
          <p:nvPr/>
        </p:nvSpPr>
        <p:spPr>
          <a:xfrm>
            <a:off x="2381003" y="5849210"/>
            <a:ext cx="779829" cy="400110"/>
          </a:xfrm>
          <a:prstGeom prst="rect">
            <a:avLst/>
          </a:prstGeom>
        </p:spPr>
        <p:txBody>
          <a:bodyPr wrap="none">
            <a:spAutoFit/>
          </a:bodyPr>
          <a:lstStyle/>
          <a:p>
            <a:r>
              <a:rPr lang="en-US" altLang="ja-JP" sz="2000"/>
              <a:t>Step1</a:t>
            </a:r>
            <a:endParaRPr lang="ja-JP" altLang="en-US" sz="2000"/>
          </a:p>
        </p:txBody>
      </p:sp>
      <p:sp>
        <p:nvSpPr>
          <p:cNvPr id="57" name="正方形/長方形 56">
            <a:extLst>
              <a:ext uri="{FF2B5EF4-FFF2-40B4-BE49-F238E27FC236}">
                <a16:creationId xmlns:a16="http://schemas.microsoft.com/office/drawing/2014/main" id="{A2BCF70E-7E68-E44D-AB9E-7D54D664FD8A}"/>
              </a:ext>
            </a:extLst>
          </p:cNvPr>
          <p:cNvSpPr/>
          <p:nvPr/>
        </p:nvSpPr>
        <p:spPr>
          <a:xfrm>
            <a:off x="6639346" y="5851099"/>
            <a:ext cx="779829" cy="400110"/>
          </a:xfrm>
          <a:prstGeom prst="rect">
            <a:avLst/>
          </a:prstGeom>
        </p:spPr>
        <p:txBody>
          <a:bodyPr wrap="none">
            <a:spAutoFit/>
          </a:bodyPr>
          <a:lstStyle/>
          <a:p>
            <a:r>
              <a:rPr lang="en-US" altLang="ja-JP" sz="2000"/>
              <a:t>Step2</a:t>
            </a:r>
            <a:endParaRPr lang="ja-JP" altLang="en-US" sz="2000"/>
          </a:p>
        </p:txBody>
      </p:sp>
      <p:sp>
        <p:nvSpPr>
          <p:cNvPr id="60" name="正方形/長方形 59">
            <a:extLst>
              <a:ext uri="{FF2B5EF4-FFF2-40B4-BE49-F238E27FC236}">
                <a16:creationId xmlns:a16="http://schemas.microsoft.com/office/drawing/2014/main" id="{6CF339D8-4C35-4DA3-AA6A-96F7A14B53E5}"/>
              </a:ext>
            </a:extLst>
          </p:cNvPr>
          <p:cNvSpPr/>
          <p:nvPr/>
        </p:nvSpPr>
        <p:spPr>
          <a:xfrm>
            <a:off x="3346564" y="4349518"/>
            <a:ext cx="4179361"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latin typeface="HG創英角ｺﾞｼｯｸUB" panose="020B0909000000000000" pitchFamily="49" charset="-128"/>
                <a:ea typeface="HG創英角ｺﾞｼｯｸUB" panose="020B0909000000000000" pitchFamily="49" charset="-128"/>
              </a:rPr>
              <a:t>画像圧縮の必要性</a:t>
            </a:r>
          </a:p>
        </p:txBody>
      </p:sp>
      <p:sp>
        <p:nvSpPr>
          <p:cNvPr id="3" name="コンテンツ プレースホルダー 2"/>
          <p:cNvSpPr>
            <a:spLocks noGrp="1"/>
          </p:cNvSpPr>
          <p:nvPr>
            <p:ph idx="1"/>
          </p:nvPr>
        </p:nvSpPr>
        <p:spPr/>
        <p:txBody>
          <a:bodyPr/>
          <a:lstStyle/>
          <a:p>
            <a:r>
              <a:rPr lang="en-US" altLang="ja-JP" dirty="0"/>
              <a:t> </a:t>
            </a:r>
            <a:r>
              <a:rPr lang="ja-JP" altLang="en-US" dirty="0"/>
              <a:t>ディジタル画像の利用例</a:t>
            </a:r>
            <a:endParaRPr lang="en-US" altLang="ja-JP" dirty="0"/>
          </a:p>
          <a:p>
            <a:endParaRPr kumimoji="1" lang="en-US" altLang="ja-JP" dirty="0"/>
          </a:p>
          <a:p>
            <a:endParaRPr kumimoji="1" lang="ja-JP" altLang="en-US" dirty="0"/>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pic>
        <p:nvPicPr>
          <p:cNvPr id="1028" name="Picture 4" descr="Sponsored image">
            <a:extLst>
              <a:ext uri="{FF2B5EF4-FFF2-40B4-BE49-F238E27FC236}">
                <a16:creationId xmlns:a16="http://schemas.microsoft.com/office/drawing/2014/main" id="{8B3D9091-3E44-4CF5-AFD6-FD364AD9B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173" y="3165963"/>
            <a:ext cx="2776401" cy="185275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30" name="Picture 6" descr="カメラ, 電話, 女の子, 手, 写真を撮る, 電話での写真撮影, Iphone">
            <a:extLst>
              <a:ext uri="{FF2B5EF4-FFF2-40B4-BE49-F238E27FC236}">
                <a16:creationId xmlns:a16="http://schemas.microsoft.com/office/drawing/2014/main" id="{F40D25BF-9B55-42B4-B4B7-B56F63F37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17" y="1958672"/>
            <a:ext cx="3003847" cy="2002565"/>
          </a:xfrm>
          <a:prstGeom prst="rect">
            <a:avLst/>
          </a:prstGeom>
          <a:noFill/>
          <a:ln w="15875">
            <a:solidFill>
              <a:schemeClr val="bg1"/>
            </a:solidFill>
          </a:ln>
          <a:effectLst>
            <a:softEdge rad="152400"/>
          </a:effectLst>
          <a:extLst>
            <a:ext uri="{909E8E84-426E-40DD-AFC4-6F175D3DCCD1}">
              <a14:hiddenFill xmlns:a14="http://schemas.microsoft.com/office/drawing/2010/main">
                <a:solidFill>
                  <a:srgbClr val="FFFFFF"/>
                </a:solidFill>
              </a14:hiddenFill>
            </a:ext>
          </a:extLst>
        </p:spPr>
      </p:pic>
      <p:pic>
        <p:nvPicPr>
          <p:cNvPr id="1032" name="Picture 8" descr="男, スマート フォン, モバイル, 技術, 人, 電話, スマート">
            <a:extLst>
              <a:ext uri="{FF2B5EF4-FFF2-40B4-BE49-F238E27FC236}">
                <a16:creationId xmlns:a16="http://schemas.microsoft.com/office/drawing/2014/main" id="{B8ED2A4A-89CD-42AF-9899-076B414333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5432" y="2197902"/>
            <a:ext cx="3689461" cy="245964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34" name="Picture 10" descr="町, 住宅, 点灯, 海岸, チンクエテッレ, イタリア, 村, 観光, 旅行">
            <a:extLst>
              <a:ext uri="{FF2B5EF4-FFF2-40B4-BE49-F238E27FC236}">
                <a16:creationId xmlns:a16="http://schemas.microsoft.com/office/drawing/2014/main" id="{A188325B-13C3-46F5-8807-9452BED684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6427" y="2045406"/>
            <a:ext cx="1757135" cy="1169131"/>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3D8434ED-A5AD-46F1-87C5-9B8F38E0CD64}"/>
              </a:ext>
            </a:extLst>
          </p:cNvPr>
          <p:cNvSpPr/>
          <p:nvPr/>
        </p:nvSpPr>
        <p:spPr>
          <a:xfrm>
            <a:off x="1494173" y="1378609"/>
            <a:ext cx="1810772" cy="4423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画像の保存</a:t>
            </a:r>
          </a:p>
        </p:txBody>
      </p:sp>
      <p:sp>
        <p:nvSpPr>
          <p:cNvPr id="21" name="正方形/長方形 20">
            <a:extLst>
              <a:ext uri="{FF2B5EF4-FFF2-40B4-BE49-F238E27FC236}">
                <a16:creationId xmlns:a16="http://schemas.microsoft.com/office/drawing/2014/main" id="{4F247053-80E7-43D5-843C-77C1D6B81118}"/>
              </a:ext>
            </a:extLst>
          </p:cNvPr>
          <p:cNvSpPr/>
          <p:nvPr/>
        </p:nvSpPr>
        <p:spPr>
          <a:xfrm>
            <a:off x="6105361" y="1369144"/>
            <a:ext cx="1810772" cy="4423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画像の伝送</a:t>
            </a:r>
          </a:p>
        </p:txBody>
      </p:sp>
      <p:sp>
        <p:nvSpPr>
          <p:cNvPr id="6" name="テキスト ボックス 5">
            <a:extLst>
              <a:ext uri="{FF2B5EF4-FFF2-40B4-BE49-F238E27FC236}">
                <a16:creationId xmlns:a16="http://schemas.microsoft.com/office/drawing/2014/main" id="{673BE284-0CE0-4A3D-83A1-FDBD6BB0721B}"/>
              </a:ext>
            </a:extLst>
          </p:cNvPr>
          <p:cNvSpPr txBox="1"/>
          <p:nvPr/>
        </p:nvSpPr>
        <p:spPr>
          <a:xfrm>
            <a:off x="1561028" y="5187845"/>
            <a:ext cx="1677062" cy="369332"/>
          </a:xfrm>
          <a:prstGeom prst="rect">
            <a:avLst/>
          </a:prstGeom>
          <a:noFill/>
        </p:spPr>
        <p:txBody>
          <a:bodyPr wrap="none" rtlCol="0">
            <a:spAutoFit/>
          </a:bodyPr>
          <a:lstStyle/>
          <a:p>
            <a:r>
              <a:rPr kumimoji="1" lang="ja-JP" altLang="en-US" dirty="0"/>
              <a:t>写真を撮りたい</a:t>
            </a:r>
          </a:p>
        </p:txBody>
      </p:sp>
      <p:sp>
        <p:nvSpPr>
          <p:cNvPr id="22" name="テキスト ボックス 21">
            <a:extLst>
              <a:ext uri="{FF2B5EF4-FFF2-40B4-BE49-F238E27FC236}">
                <a16:creationId xmlns:a16="http://schemas.microsoft.com/office/drawing/2014/main" id="{F8C4E530-5257-43AE-91DF-D1330885524C}"/>
              </a:ext>
            </a:extLst>
          </p:cNvPr>
          <p:cNvSpPr txBox="1"/>
          <p:nvPr/>
        </p:nvSpPr>
        <p:spPr>
          <a:xfrm>
            <a:off x="5582721" y="5075895"/>
            <a:ext cx="3074881" cy="369332"/>
          </a:xfrm>
          <a:prstGeom prst="rect">
            <a:avLst/>
          </a:prstGeom>
          <a:noFill/>
        </p:spPr>
        <p:txBody>
          <a:bodyPr wrap="none" rtlCol="0">
            <a:spAutoFit/>
          </a:bodyPr>
          <a:lstStyle/>
          <a:p>
            <a:r>
              <a:rPr kumimoji="1" lang="ja-JP" altLang="en-US" dirty="0"/>
              <a:t>写真を送りたい・受け取りたい</a:t>
            </a:r>
          </a:p>
        </p:txBody>
      </p:sp>
      <p:sp>
        <p:nvSpPr>
          <p:cNvPr id="25" name="正方形/長方形 24">
            <a:extLst>
              <a:ext uri="{FF2B5EF4-FFF2-40B4-BE49-F238E27FC236}">
                <a16:creationId xmlns:a16="http://schemas.microsoft.com/office/drawing/2014/main" id="{0907818A-ABED-4C18-A1E8-DD06A86E2590}"/>
              </a:ext>
            </a:extLst>
          </p:cNvPr>
          <p:cNvSpPr/>
          <p:nvPr/>
        </p:nvSpPr>
        <p:spPr>
          <a:xfrm>
            <a:off x="266700" y="5809342"/>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しかし，ディジタル画像そのものは大きなデータ量を持っている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提案手法</a:t>
            </a:r>
            <a:r>
              <a:rPr kumimoji="1" lang="en-US" altLang="ja-JP" sz="3100" dirty="0"/>
              <a:t>-Step2</a:t>
            </a:r>
            <a:r>
              <a:rPr lang="ja-JP" altLang="en-US" sz="3100" dirty="0"/>
              <a:t> </a:t>
            </a:r>
            <a:r>
              <a:rPr lang="en-US" altLang="ja-JP" sz="3100" dirty="0"/>
              <a:t>(</a:t>
            </a:r>
            <a:r>
              <a:rPr lang="ja-JP" altLang="en-US" sz="3100" dirty="0"/>
              <a:t>符号化性能の比較</a:t>
            </a:r>
            <a:r>
              <a:rPr lang="en-US" altLang="ja-JP" sz="3100"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20</a:t>
            </a:fld>
            <a:endParaRPr lang="ja-JP" altLang="en-US"/>
          </a:p>
        </p:txBody>
      </p:sp>
      <p:graphicFrame>
        <p:nvGraphicFramePr>
          <p:cNvPr id="22" name="グラフ 21">
            <a:extLst>
              <a:ext uri="{FF2B5EF4-FFF2-40B4-BE49-F238E27FC236}">
                <a16:creationId xmlns:a16="http://schemas.microsoft.com/office/drawing/2014/main" id="{271DC176-9F20-448E-A4B7-883BC4AD536D}"/>
              </a:ext>
            </a:extLst>
          </p:cNvPr>
          <p:cNvGraphicFramePr>
            <a:graphicFrameLocks/>
          </p:cNvGraphicFramePr>
          <p:nvPr/>
        </p:nvGraphicFramePr>
        <p:xfrm>
          <a:off x="169333" y="1151467"/>
          <a:ext cx="8805333" cy="4495800"/>
        </p:xfrm>
        <a:graphic>
          <a:graphicData uri="http://schemas.openxmlformats.org/drawingml/2006/chart">
            <c:chart xmlns:c="http://schemas.openxmlformats.org/drawingml/2006/chart" xmlns:r="http://schemas.openxmlformats.org/officeDocument/2006/relationships" r:id="rId3"/>
          </a:graphicData>
        </a:graphic>
      </p:graphicFrame>
      <p:pic>
        <p:nvPicPr>
          <p:cNvPr id="25" name="コンテンツ プレースホルダー 18" descr="C:\Users\kawamura\study\ゼミ\基底画像（永久保存版）\barbara.bmp">
            <a:extLst>
              <a:ext uri="{FF2B5EF4-FFF2-40B4-BE49-F238E27FC236}">
                <a16:creationId xmlns:a16="http://schemas.microsoft.com/office/drawing/2014/main" id="{4D027350-98A3-422E-99D2-A3A1F0BB10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3029" y="1286933"/>
            <a:ext cx="1760039" cy="1760039"/>
          </a:xfrm>
          <a:prstGeom prst="rect">
            <a:avLst/>
          </a:prstGeom>
          <a:noFill/>
          <a:ln w="25400">
            <a:noFill/>
          </a:ln>
        </p:spPr>
      </p:pic>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Lucida Sans" panose="020B0602030504020204" pitchFamily="34" charset="0"/>
                <a:ea typeface="ＭＳ ゴシック" panose="020B0609070205080204" pitchFamily="49" charset="-128"/>
              </a:rPr>
              <a:t>25dB</a:t>
            </a:r>
            <a:r>
              <a:rPr lang="ja-JP" altLang="en-US" sz="2400" dirty="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dirty="0">
                <a:solidFill>
                  <a:schemeClr val="bg1"/>
                </a:solidFill>
                <a:latin typeface="Lucida Sans" panose="020B0602030504020204" pitchFamily="34" charset="0"/>
                <a:ea typeface="ＭＳ ゴシック" panose="020B0609070205080204" pitchFamily="49" charset="-128"/>
              </a:rPr>
              <a:t>DCT</a:t>
            </a:r>
            <a:r>
              <a:rPr lang="ja-JP" altLang="en-US" sz="2400" dirty="0">
                <a:solidFill>
                  <a:schemeClr val="bg1"/>
                </a:solidFill>
                <a:latin typeface="Lucida Sans" panose="020B0602030504020204" pitchFamily="34" charset="0"/>
                <a:ea typeface="ＭＳ ゴシック" panose="020B0609070205080204" pitchFamily="49" charset="-128"/>
              </a:rPr>
              <a:t>単独よりも</a:t>
            </a:r>
            <a:r>
              <a:rPr lang="ja-JP" altLang="en-US" sz="2400" dirty="0">
                <a:solidFill>
                  <a:schemeClr val="accent2"/>
                </a:solidFill>
                <a:latin typeface="Lucida Sans" panose="020B0602030504020204" pitchFamily="34" charset="0"/>
                <a:ea typeface="ＭＳ ゴシック" panose="020B0609070205080204" pitchFamily="49" charset="-128"/>
              </a:rPr>
              <a:t>僅か</a:t>
            </a:r>
            <a:r>
              <a:rPr lang="ja-JP" altLang="en-US" sz="2400" dirty="0">
                <a:solidFill>
                  <a:schemeClr val="bg1"/>
                </a:solidFill>
                <a:latin typeface="Lucida Sans" panose="020B0602030504020204" pitchFamily="34" charset="0"/>
                <a:ea typeface="ＭＳ ゴシック" panose="020B0609070205080204" pitchFamily="49" charset="-128"/>
              </a:rPr>
              <a:t>に改善</a:t>
            </a:r>
            <a:endParaRPr lang="en-US" altLang="ja-JP" sz="2400" dirty="0">
              <a:solidFill>
                <a:schemeClr val="bg1"/>
              </a:solidFill>
              <a:latin typeface="Lucida Sans" panose="020B0602030504020204" pitchFamily="34" charset="0"/>
              <a:ea typeface="ＭＳ ゴシック" panose="020B0609070205080204" pitchFamily="49" charset="-128"/>
            </a:endParaRPr>
          </a:p>
        </p:txBody>
      </p:sp>
      <p:sp>
        <p:nvSpPr>
          <p:cNvPr id="8" name="吹き出し: 四角形 7">
            <a:extLst>
              <a:ext uri="{FF2B5EF4-FFF2-40B4-BE49-F238E27FC236}">
                <a16:creationId xmlns:a16="http://schemas.microsoft.com/office/drawing/2014/main" id="{DE791792-1437-40EC-B435-14DD0075ED38}"/>
              </a:ext>
            </a:extLst>
          </p:cNvPr>
          <p:cNvSpPr/>
          <p:nvPr/>
        </p:nvSpPr>
        <p:spPr>
          <a:xfrm>
            <a:off x="2777067" y="4238415"/>
            <a:ext cx="1650999" cy="833119"/>
          </a:xfrm>
          <a:prstGeom prst="wedgeRectCallout">
            <a:avLst>
              <a:gd name="adj1" fmla="val -139498"/>
              <a:gd name="adj2" fmla="val 12703"/>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タイル張り, 座る, 流し, シャワー が含まれている画像&#10;&#10;自動的に生成された説明">
            <a:extLst>
              <a:ext uri="{FF2B5EF4-FFF2-40B4-BE49-F238E27FC236}">
                <a16:creationId xmlns:a16="http://schemas.microsoft.com/office/drawing/2014/main" id="{BC505EDE-8936-462E-B7F6-F533D04FF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4350174"/>
            <a:ext cx="609600" cy="609600"/>
          </a:xfrm>
          <a:prstGeom prst="rect">
            <a:avLst/>
          </a:prstGeom>
        </p:spPr>
      </p:pic>
      <p:pic>
        <p:nvPicPr>
          <p:cNvPr id="28" name="図 27" descr="背景パターン&#10;&#10;低い精度で自動的に生成された説明">
            <a:extLst>
              <a:ext uri="{FF2B5EF4-FFF2-40B4-BE49-F238E27FC236}">
                <a16:creationId xmlns:a16="http://schemas.microsoft.com/office/drawing/2014/main" id="{38F78AAB-4822-4275-A447-10A8DC25D0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1833" y="4350174"/>
            <a:ext cx="609600" cy="609600"/>
          </a:xfrm>
          <a:prstGeom prst="rect">
            <a:avLst/>
          </a:prstGeom>
        </p:spPr>
      </p:pic>
      <p:sp>
        <p:nvSpPr>
          <p:cNvPr id="30" name="吹き出し: 四角形 29">
            <a:extLst>
              <a:ext uri="{FF2B5EF4-FFF2-40B4-BE49-F238E27FC236}">
                <a16:creationId xmlns:a16="http://schemas.microsoft.com/office/drawing/2014/main" id="{77F25762-88F5-43D7-ADCE-BEEEA9D687B7}"/>
              </a:ext>
            </a:extLst>
          </p:cNvPr>
          <p:cNvSpPr/>
          <p:nvPr/>
        </p:nvSpPr>
        <p:spPr>
          <a:xfrm>
            <a:off x="3817408" y="1750392"/>
            <a:ext cx="829733" cy="833119"/>
          </a:xfrm>
          <a:prstGeom prst="wedgeRectCallout">
            <a:avLst>
              <a:gd name="adj1" fmla="val 68665"/>
              <a:gd name="adj2" fmla="val 106199"/>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descr="正方形 が含まれている画像&#10;&#10;自動的に生成された説明">
            <a:extLst>
              <a:ext uri="{FF2B5EF4-FFF2-40B4-BE49-F238E27FC236}">
                <a16:creationId xmlns:a16="http://schemas.microsoft.com/office/drawing/2014/main" id="{35E75BE8-44B7-4B03-ADC0-8721FCD575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2399" y="1862151"/>
            <a:ext cx="609600" cy="609600"/>
          </a:xfrm>
          <a:prstGeom prst="rect">
            <a:avLst/>
          </a:prstGeom>
        </p:spPr>
      </p:pic>
      <p:sp>
        <p:nvSpPr>
          <p:cNvPr id="33" name="テキスト ボックス 32">
            <a:extLst>
              <a:ext uri="{FF2B5EF4-FFF2-40B4-BE49-F238E27FC236}">
                <a16:creationId xmlns:a16="http://schemas.microsoft.com/office/drawing/2014/main" id="{FB63BBDA-9165-49F3-871E-C4F2B0ADCEF4}"/>
              </a:ext>
            </a:extLst>
          </p:cNvPr>
          <p:cNvSpPr txBox="1"/>
          <p:nvPr/>
        </p:nvSpPr>
        <p:spPr>
          <a:xfrm>
            <a:off x="469901" y="685928"/>
            <a:ext cx="5376333"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dirty="0"/>
              <a:t>入力画像：</a:t>
            </a:r>
            <a:r>
              <a:rPr kumimoji="1" lang="en-US" altLang="ja-JP" sz="2400" dirty="0"/>
              <a:t>Barbara</a:t>
            </a:r>
            <a:r>
              <a:rPr kumimoji="1" lang="ja-JP" altLang="en-US" sz="2400" dirty="0"/>
              <a:t>（</a:t>
            </a:r>
            <a:r>
              <a:rPr kumimoji="1" lang="en-US" altLang="ja-JP" sz="2400" dirty="0"/>
              <a:t>256×256</a:t>
            </a:r>
            <a:r>
              <a:rPr kumimoji="1" lang="ja-JP" altLang="en-US" sz="2400" dirty="0"/>
              <a:t>画素）</a:t>
            </a:r>
            <a:endParaRPr kumimoji="1" lang="en-US" altLang="ja-JP" sz="2400" dirty="0"/>
          </a:p>
        </p:txBody>
      </p:sp>
    </p:spTree>
    <p:extLst>
      <p:ext uri="{BB962C8B-B14F-4D97-AF65-F5344CB8AC3E}">
        <p14:creationId xmlns:p14="http://schemas.microsoft.com/office/powerpoint/2010/main" val="18611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画質改善量の比較による優先度</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21</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408903" y="2552991"/>
            <a:ext cx="4011232" cy="2836156"/>
            <a:chOff x="-959849" y="1702722"/>
            <a:chExt cx="5521993" cy="3899712"/>
          </a:xfrm>
        </p:grpSpPr>
        <p:pic>
          <p:nvPicPr>
            <p:cNvPr id="38" name="図 37">
              <a:extLst>
                <a:ext uri="{FF2B5EF4-FFF2-40B4-BE49-F238E27FC236}">
                  <a16:creationId xmlns:a16="http://schemas.microsoft.com/office/drawing/2014/main" id="{8C8EB1C6-8E26-1746-99BC-4CA79A9F0798}"/>
                </a:ext>
              </a:extLst>
            </p:cNvPr>
            <p:cNvPicPr>
              <a:picLocks noChangeAspect="1"/>
            </p:cNvPicPr>
            <p:nvPr/>
          </p:nvPicPr>
          <p:blipFill>
            <a:blip r:embed="rId3"/>
            <a:stretch>
              <a:fillRect/>
            </a:stretch>
          </p:blipFill>
          <p:spPr>
            <a:xfrm>
              <a:off x="-959849" y="1702722"/>
              <a:ext cx="3899713" cy="3899712"/>
            </a:xfrm>
            <a:prstGeom prst="rect">
              <a:avLst/>
            </a:prstGeom>
          </p:spPr>
        </p:pic>
        <p:sp>
          <p:nvSpPr>
            <p:cNvPr id="39" name="正方形/長方形 38">
              <a:extLst>
                <a:ext uri="{FF2B5EF4-FFF2-40B4-BE49-F238E27FC236}">
                  <a16:creationId xmlns:a16="http://schemas.microsoft.com/office/drawing/2014/main" id="{E5D53A6D-C11A-9549-9D66-118104C341CA}"/>
                </a:ext>
              </a:extLst>
            </p:cNvPr>
            <p:cNvSpPr/>
            <p:nvPr/>
          </p:nvSpPr>
          <p:spPr>
            <a:xfrm>
              <a:off x="-126944" y="4988571"/>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3367" y="4473073"/>
              <a:ext cx="3447128" cy="574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495" y="3938164"/>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886002" y="2557744"/>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883056" y="2920124"/>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10525" y="5440891"/>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46146" y="5446706"/>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4904" y="5452658"/>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945835" y="6069690"/>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8191501" y="607471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4367422" y="2663135"/>
            <a:ext cx="1171855" cy="1859413"/>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993076" y="2643858"/>
            <a:ext cx="109517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r>
              <a:rPr lang="ja-JP" altLang="en-US">
                <a:solidFill>
                  <a:sysClr val="windowText" lastClr="000000"/>
                </a:solidFill>
                <a:latin typeface="Lucida Sans" panose="020B0602030504020204" pitchFamily="34" charset="0"/>
                <a:cs typeface="Tahoma" panose="020B0604030504040204" pitchFamily="34" charset="0"/>
              </a:rPr>
              <a:t>算出</a:t>
            </a:r>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7647761" y="5440891"/>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3" name="正方形/長方形 2">
            <a:extLst>
              <a:ext uri="{FF2B5EF4-FFF2-40B4-BE49-F238E27FC236}">
                <a16:creationId xmlns:a16="http://schemas.microsoft.com/office/drawing/2014/main" id="{E5A3BC69-6D72-4F43-B38E-5A395467915C}"/>
              </a:ext>
            </a:extLst>
          </p:cNvPr>
          <p:cNvSpPr/>
          <p:nvPr/>
        </p:nvSpPr>
        <p:spPr>
          <a:xfrm>
            <a:off x="7187141" y="4208253"/>
            <a:ext cx="205051" cy="23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A80901C-E1F3-B247-9254-E736AE10ECD6}"/>
              </a:ext>
            </a:extLst>
          </p:cNvPr>
          <p:cNvSpPr/>
          <p:nvPr/>
        </p:nvSpPr>
        <p:spPr>
          <a:xfrm>
            <a:off x="6956617" y="3558382"/>
            <a:ext cx="220584" cy="22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505842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800"/>
              <a:t>提案手法：画質改善量（</a:t>
            </a:r>
            <a:r>
              <a:rPr lang="en-US" altLang="ja-JP" sz="2800"/>
              <a:t>MSE</a:t>
            </a:r>
            <a:r>
              <a:rPr lang="ja-JP" altLang="en-US" sz="2800"/>
              <a:t>）</a:t>
            </a:r>
            <a:endParaRPr lang="en-US" altLang="ja-JP" sz="2800"/>
          </a:p>
        </p:txBody>
      </p:sp>
      <p:sp>
        <p:nvSpPr>
          <p:cNvPr id="28" name="テキスト ボックス 27">
            <a:extLst>
              <a:ext uri="{FF2B5EF4-FFF2-40B4-BE49-F238E27FC236}">
                <a16:creationId xmlns:a16="http://schemas.microsoft.com/office/drawing/2014/main" id="{44A2620F-4C2B-44D2-9530-0B052A2B1AA2}"/>
              </a:ext>
            </a:extLst>
          </p:cNvPr>
          <p:cNvSpPr txBox="1"/>
          <p:nvPr/>
        </p:nvSpPr>
        <p:spPr>
          <a:xfrm>
            <a:off x="457986" y="1402910"/>
            <a:ext cx="3487849" cy="769441"/>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画質の良さを表す </a:t>
            </a:r>
            <a:r>
              <a:rPr kumimoji="1" lang="ja-JP" altLang="en-US" sz="2000"/>
              <a:t>（低いほどいい）</a:t>
            </a:r>
            <a:endParaRPr kumimoji="1" lang="en-US" altLang="ja-JP" sz="2400"/>
          </a:p>
        </p:txBody>
      </p:sp>
      <p:sp>
        <p:nvSpPr>
          <p:cNvPr id="29" name="テキスト ボックス 28">
            <a:extLst>
              <a:ext uri="{FF2B5EF4-FFF2-40B4-BE49-F238E27FC236}">
                <a16:creationId xmlns:a16="http://schemas.microsoft.com/office/drawing/2014/main" id="{CD9FD27D-5BE5-4A9A-B257-377FC05EC8D4}"/>
              </a:ext>
            </a:extLst>
          </p:cNvPr>
          <p:cNvSpPr txBox="1"/>
          <p:nvPr/>
        </p:nvSpPr>
        <p:spPr>
          <a:xfrm>
            <a:off x="3721518" y="1351382"/>
            <a:ext cx="5058421" cy="830997"/>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solidFill>
                  <a:srgbClr val="FF0000"/>
                </a:solidFill>
              </a:rPr>
              <a:t>複数種類</a:t>
            </a:r>
            <a:r>
              <a:rPr kumimoji="1" lang="ja-JP" altLang="en-US" sz="2400"/>
              <a:t>の基底を用いたときの画質を求められる　</a:t>
            </a:r>
            <a:endParaRPr kumimoji="1" lang="en-US" altLang="ja-JP" sz="2400"/>
          </a:p>
        </p:txBody>
      </p:sp>
      <p:sp>
        <p:nvSpPr>
          <p:cNvPr id="35" name="正方形/長方形 34">
            <a:extLst>
              <a:ext uri="{FF2B5EF4-FFF2-40B4-BE49-F238E27FC236}">
                <a16:creationId xmlns:a16="http://schemas.microsoft.com/office/drawing/2014/main" id="{1F0DD9A5-1923-4CBB-9AA5-FC90C6C26A09}"/>
              </a:ext>
            </a:extLst>
          </p:cNvPr>
          <p:cNvSpPr/>
          <p:nvPr/>
        </p:nvSpPr>
        <p:spPr>
          <a:xfrm>
            <a:off x="5870197" y="2866434"/>
            <a:ext cx="1808130" cy="1799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BA0B299-92A9-437C-B684-F0878C5B92B8}"/>
              </a:ext>
            </a:extLst>
          </p:cNvPr>
          <p:cNvSpPr/>
          <p:nvPr/>
        </p:nvSpPr>
        <p:spPr>
          <a:xfrm>
            <a:off x="3700864" y="4957402"/>
            <a:ext cx="697627"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endParaRPr lang="ja-JP" altLang="en-US">
              <a:solidFill>
                <a:sysClr val="windowText" lastClr="000000"/>
              </a:solidFill>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3638584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dissolv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dissolve">
                                      <p:cBhvr>
                                        <p:cTn id="29" dur="500"/>
                                        <p:tgtEl>
                                          <p:spTgt spid="5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dissolv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32" grpId="0"/>
      <p:bldP spid="3" grpId="0" animBg="1"/>
      <p:bldP spid="34"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22</a:t>
            </a:fld>
            <a:endParaRPr lang="ja-JP" altLang="en-US"/>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3906000" cy="3707494"/>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294" y="3891199"/>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5089" y="3869663"/>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939" y="395119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23</a:t>
            </a:fld>
            <a:endParaRPr lang="ja-JP" altLang="en-US"/>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578834" y="3015278"/>
            <a:ext cx="3396416" cy="3396416"/>
          </a:xfrm>
          <a:prstGeom prst="rect">
            <a:avLst/>
          </a:prstGeom>
          <a:solidFill>
            <a:schemeClr val="tx1"/>
          </a:solidFill>
        </p:spPr>
      </p:pic>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269" y="5024578"/>
            <a:ext cx="792985" cy="778049"/>
          </a:xfrm>
          <a:prstGeom prst="rect">
            <a:avLst/>
          </a:prstGeom>
          <a:ln w="28575">
            <a:solidFill>
              <a:schemeClr val="accent6"/>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1124086" y="5982062"/>
            <a:ext cx="117671" cy="117221"/>
          </a:xfrm>
          <a:prstGeom prst="rect">
            <a:avLst/>
          </a:prstGeom>
          <a:noFill/>
          <a:ln w="28575">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2098" y="3435448"/>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578834" y="3004507"/>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634819" y="2694086"/>
            <a:ext cx="144142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平坦な特徴</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6872878" y="2694086"/>
            <a:ext cx="169790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局所的な特徴</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4685878" y="4232197"/>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7031574" y="5837673"/>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保存に適した基底数による分類</a:t>
            </a:r>
            <a:endParaRPr lang="ja-JP" altLang="en-US" sz="3200">
              <a:latin typeface="ＭＳ ゴシック" panose="020B0609070205080204" pitchFamily="49" charset="-128"/>
              <a:ea typeface="ＭＳ ゴシック" panose="020B0609070205080204" pitchFamily="49" charset="-128"/>
            </a:endParaRPr>
          </a:p>
        </p:txBody>
      </p:sp>
      <p:sp>
        <p:nvSpPr>
          <p:cNvPr id="16" name="テキスト ボックス 15">
            <a:extLst>
              <a:ext uri="{FF2B5EF4-FFF2-40B4-BE49-F238E27FC236}">
                <a16:creationId xmlns:a16="http://schemas.microsoft.com/office/drawing/2014/main" id="{FF103E31-0A5A-4DE3-ADB5-B4512E04FAEC}"/>
              </a:ext>
            </a:extLst>
          </p:cNvPr>
          <p:cNvSpPr txBox="1"/>
          <p:nvPr/>
        </p:nvSpPr>
        <p:spPr>
          <a:xfrm>
            <a:off x="467117" y="1541265"/>
            <a:ext cx="6122525" cy="46166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基底数で処理を分ける</a:t>
            </a:r>
            <a:endParaRPr kumimoji="1" lang="en-US" altLang="ja-JP" sz="2400"/>
          </a:p>
        </p:txBody>
      </p:sp>
      <p:sp>
        <p:nvSpPr>
          <p:cNvPr id="17" name="テキスト ボックス 16">
            <a:extLst>
              <a:ext uri="{FF2B5EF4-FFF2-40B4-BE49-F238E27FC236}">
                <a16:creationId xmlns:a16="http://schemas.microsoft.com/office/drawing/2014/main" id="{26D3287F-3433-4C06-ABA3-B40903138765}"/>
              </a:ext>
            </a:extLst>
          </p:cNvPr>
          <p:cNvSpPr txBox="1"/>
          <p:nvPr/>
        </p:nvSpPr>
        <p:spPr>
          <a:xfrm>
            <a:off x="467116" y="2019383"/>
            <a:ext cx="7927332" cy="46166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特徴が</a:t>
            </a:r>
            <a:r>
              <a:rPr kumimoji="1" lang="ja-JP" altLang="en-US" sz="2400">
                <a:solidFill>
                  <a:srgbClr val="FF0000"/>
                </a:solidFill>
              </a:rPr>
              <a:t>類似</a:t>
            </a:r>
            <a:r>
              <a:rPr kumimoji="1" lang="ja-JP" altLang="en-US" sz="2400"/>
              <a:t>している領域をまとめる</a:t>
            </a:r>
            <a:endParaRPr kumimoji="1" lang="en-US" altLang="ja-JP" sz="2400"/>
          </a:p>
        </p:txBody>
      </p:sp>
      <p:pic>
        <p:nvPicPr>
          <p:cNvPr id="6" name="図 5" descr="背景パターン&#10;&#10;自動的に生成された説明">
            <a:extLst>
              <a:ext uri="{FF2B5EF4-FFF2-40B4-BE49-F238E27FC236}">
                <a16:creationId xmlns:a16="http://schemas.microsoft.com/office/drawing/2014/main" id="{6082EAAB-EF47-43F4-A729-4E98B1BE21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9128" y="5025231"/>
            <a:ext cx="812800" cy="812800"/>
          </a:xfrm>
          <a:prstGeom prst="rect">
            <a:avLst/>
          </a:prstGeom>
          <a:ln w="25400">
            <a:solidFill>
              <a:srgbClr val="FF0000"/>
            </a:solidFill>
          </a:ln>
        </p:spPr>
      </p:pic>
      <p:sp>
        <p:nvSpPr>
          <p:cNvPr id="20" name="正方形/長方形 19">
            <a:extLst>
              <a:ext uri="{FF2B5EF4-FFF2-40B4-BE49-F238E27FC236}">
                <a16:creationId xmlns:a16="http://schemas.microsoft.com/office/drawing/2014/main" id="{4EBACEF3-F27A-4818-9FA7-C72E5F658B1A}"/>
              </a:ext>
            </a:extLst>
          </p:cNvPr>
          <p:cNvSpPr/>
          <p:nvPr/>
        </p:nvSpPr>
        <p:spPr>
          <a:xfrm>
            <a:off x="647608" y="3950199"/>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8" name="図 7" descr="背景パターン が含まれている画像&#10;&#10;自動的に生成された説明">
            <a:extLst>
              <a:ext uri="{FF2B5EF4-FFF2-40B4-BE49-F238E27FC236}">
                <a16:creationId xmlns:a16="http://schemas.microsoft.com/office/drawing/2014/main" id="{FE40D68B-8278-4EB5-8B4C-248240247A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7632" y="3438711"/>
            <a:ext cx="777622" cy="777622"/>
          </a:xfrm>
          <a:prstGeom prst="rect">
            <a:avLst/>
          </a:prstGeom>
          <a:ln w="25400">
            <a:solidFill>
              <a:schemeClr val="accent2"/>
            </a:solidFill>
          </a:ln>
        </p:spPr>
      </p:pic>
      <p:sp>
        <p:nvSpPr>
          <p:cNvPr id="23" name="正方形/長方形 22">
            <a:extLst>
              <a:ext uri="{FF2B5EF4-FFF2-40B4-BE49-F238E27FC236}">
                <a16:creationId xmlns:a16="http://schemas.microsoft.com/office/drawing/2014/main" id="{92B35DA3-8E40-4C27-A1E8-6986C5992159}"/>
              </a:ext>
            </a:extLst>
          </p:cNvPr>
          <p:cNvSpPr/>
          <p:nvPr/>
        </p:nvSpPr>
        <p:spPr>
          <a:xfrm>
            <a:off x="1301391" y="6079657"/>
            <a:ext cx="117671" cy="117221"/>
          </a:xfrm>
          <a:prstGeom prst="rect">
            <a:avLst/>
          </a:prstGeom>
          <a:noFill/>
          <a:ln w="28575">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24" name="正方形/長方形 23">
            <a:extLst>
              <a:ext uri="{FF2B5EF4-FFF2-40B4-BE49-F238E27FC236}">
                <a16:creationId xmlns:a16="http://schemas.microsoft.com/office/drawing/2014/main" id="{F92CAC45-A58D-45AD-B996-83CB87C42E11}"/>
              </a:ext>
            </a:extLst>
          </p:cNvPr>
          <p:cNvSpPr/>
          <p:nvPr/>
        </p:nvSpPr>
        <p:spPr>
          <a:xfrm>
            <a:off x="7026853" y="4226480"/>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5" name="正方形/長方形 24">
            <a:extLst>
              <a:ext uri="{FF2B5EF4-FFF2-40B4-BE49-F238E27FC236}">
                <a16:creationId xmlns:a16="http://schemas.microsoft.com/office/drawing/2014/main" id="{49A85896-887F-40DD-AAC4-AD6C0990C370}"/>
              </a:ext>
            </a:extLst>
          </p:cNvPr>
          <p:cNvSpPr/>
          <p:nvPr/>
        </p:nvSpPr>
        <p:spPr>
          <a:xfrm>
            <a:off x="4690127" y="5838031"/>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6" name="正方形/長方形 25">
            <a:extLst>
              <a:ext uri="{FF2B5EF4-FFF2-40B4-BE49-F238E27FC236}">
                <a16:creationId xmlns:a16="http://schemas.microsoft.com/office/drawing/2014/main" id="{F3ADB019-6F76-4675-B977-25DC1E8E84D7}"/>
              </a:ext>
            </a:extLst>
          </p:cNvPr>
          <p:cNvSpPr/>
          <p:nvPr/>
        </p:nvSpPr>
        <p:spPr>
          <a:xfrm>
            <a:off x="4522306" y="3138033"/>
            <a:ext cx="1709530" cy="3273661"/>
          </a:xfrm>
          <a:prstGeom prst="rect">
            <a:avLst/>
          </a:prstGeom>
          <a:noFill/>
          <a:ln w="317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C9CA8A5-2816-4082-B7A7-9B568021D7A8}"/>
              </a:ext>
            </a:extLst>
          </p:cNvPr>
          <p:cNvSpPr/>
          <p:nvPr/>
        </p:nvSpPr>
        <p:spPr>
          <a:xfrm>
            <a:off x="6855636" y="3149917"/>
            <a:ext cx="1709530" cy="3273661"/>
          </a:xfrm>
          <a:prstGeom prst="rect">
            <a:avLst/>
          </a:prstGeom>
          <a:noFill/>
          <a:ln w="317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924B0505-984E-4F91-9334-BF0C912B74F4}"/>
              </a:ext>
            </a:extLst>
          </p:cNvPr>
          <p:cNvSpPr txBox="1"/>
          <p:nvPr/>
        </p:nvSpPr>
        <p:spPr>
          <a:xfrm>
            <a:off x="1419062" y="6411694"/>
            <a:ext cx="1944763"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が得意な領域</a:t>
            </a:r>
          </a:p>
        </p:txBody>
      </p:sp>
    </p:spTree>
    <p:extLst>
      <p:ext uri="{BB962C8B-B14F-4D97-AF65-F5344CB8AC3E}">
        <p14:creationId xmlns:p14="http://schemas.microsoft.com/office/powerpoint/2010/main" val="187576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24</a:t>
            </a:fld>
            <a:endParaRPr lang="ja-JP" altLang="en-US"/>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70819" y="2957854"/>
            <a:ext cx="3396416" cy="3396416"/>
          </a:xfrm>
          <a:prstGeom prst="rect">
            <a:avLst/>
          </a:prstGeom>
          <a:solidFill>
            <a:schemeClr val="tx1"/>
          </a:solidFill>
        </p:spPr>
      </p:pic>
      <p:sp>
        <p:nvSpPr>
          <p:cNvPr id="47" name="正方形/長方形 46">
            <a:extLst>
              <a:ext uri="{FF2B5EF4-FFF2-40B4-BE49-F238E27FC236}">
                <a16:creationId xmlns:a16="http://schemas.microsoft.com/office/drawing/2014/main" id="{77B5B205-7BF1-4243-B0E1-03BC4949AED9}"/>
              </a:ext>
            </a:extLst>
          </p:cNvPr>
          <p:cNvSpPr/>
          <p:nvPr/>
        </p:nvSpPr>
        <p:spPr>
          <a:xfrm>
            <a:off x="1216071" y="5924638"/>
            <a:ext cx="117671" cy="117221"/>
          </a:xfrm>
          <a:prstGeom prst="rect">
            <a:avLst/>
          </a:prstGeom>
          <a:noFill/>
          <a:ln w="28575">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類似特徴の保存可能な基底の優劣を決定</a:t>
            </a:r>
            <a:endParaRPr lang="ja-JP" altLang="en-US" sz="3200">
              <a:latin typeface="ＭＳ ゴシック" panose="020B0609070205080204" pitchFamily="49" charset="-128"/>
              <a:ea typeface="ＭＳ ゴシック" panose="020B0609070205080204" pitchFamily="49" charset="-128"/>
            </a:endParaRPr>
          </a:p>
        </p:txBody>
      </p:sp>
      <p:sp>
        <p:nvSpPr>
          <p:cNvPr id="22" name="正方形/長方形 21">
            <a:extLst>
              <a:ext uri="{FF2B5EF4-FFF2-40B4-BE49-F238E27FC236}">
                <a16:creationId xmlns:a16="http://schemas.microsoft.com/office/drawing/2014/main" id="{E82E2037-5084-A940-A573-05E1899A8DD5}"/>
              </a:ext>
            </a:extLst>
          </p:cNvPr>
          <p:cNvSpPr/>
          <p:nvPr/>
        </p:nvSpPr>
        <p:spPr>
          <a:xfrm>
            <a:off x="4514690" y="2913580"/>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7" name="正方形/長方形 16">
            <a:extLst>
              <a:ext uri="{FF2B5EF4-FFF2-40B4-BE49-F238E27FC236}">
                <a16:creationId xmlns:a16="http://schemas.microsoft.com/office/drawing/2014/main" id="{AA5025D9-3C4E-4E4B-BCC3-52523D999342}"/>
              </a:ext>
            </a:extLst>
          </p:cNvPr>
          <p:cNvSpPr/>
          <p:nvPr/>
        </p:nvSpPr>
        <p:spPr>
          <a:xfrm>
            <a:off x="693606" y="2050812"/>
            <a:ext cx="692369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類似基底の優劣は，</a:t>
            </a:r>
            <a:r>
              <a:rPr lang="en-US" altLang="ja-JP" sz="2400">
                <a:latin typeface="Lucida Sans" panose="020B0602030504020204" pitchFamily="34" charset="0"/>
                <a:cs typeface="Tahoma" panose="020B0604030504040204" pitchFamily="34" charset="0"/>
              </a:rPr>
              <a:t>Step2</a:t>
            </a:r>
            <a:r>
              <a:rPr lang="ja-JP" altLang="en-US" sz="2400">
                <a:latin typeface="Lucida Sans" panose="020B0602030504020204" pitchFamily="34" charset="0"/>
                <a:cs typeface="Tahoma" panose="020B0604030504040204" pitchFamily="34" charset="0"/>
              </a:rPr>
              <a:t>の優先度決定の</a:t>
            </a:r>
            <a:r>
              <a:rPr lang="ja-JP" altLang="en-US" sz="2400">
                <a:solidFill>
                  <a:srgbClr val="FF0000"/>
                </a:solidFill>
                <a:latin typeface="Lucida Sans" panose="020B0602030504020204" pitchFamily="34" charset="0"/>
                <a:cs typeface="Tahoma" panose="020B0604030504040204" pitchFamily="34" charset="0"/>
              </a:rPr>
              <a:t>指標</a:t>
            </a:r>
            <a:endParaRPr lang="en-US" altLang="ja-JP" sz="2400">
              <a:solidFill>
                <a:srgbClr val="FF0000"/>
              </a:solidFill>
              <a:latin typeface="Lucida Sans" panose="020B0602030504020204" pitchFamily="34" charset="0"/>
              <a:cs typeface="Tahoma" panose="020B0604030504040204" pitchFamily="34" charset="0"/>
            </a:endParaRPr>
          </a:p>
        </p:txBody>
      </p:sp>
      <p:sp>
        <p:nvSpPr>
          <p:cNvPr id="14" name="正方形/長方形 13">
            <a:extLst>
              <a:ext uri="{FF2B5EF4-FFF2-40B4-BE49-F238E27FC236}">
                <a16:creationId xmlns:a16="http://schemas.microsoft.com/office/drawing/2014/main" id="{AB6CD5B5-490C-F643-BEE6-2B3D485CD984}"/>
              </a:ext>
            </a:extLst>
          </p:cNvPr>
          <p:cNvSpPr/>
          <p:nvPr/>
        </p:nvSpPr>
        <p:spPr>
          <a:xfrm>
            <a:off x="693606" y="1568462"/>
            <a:ext cx="4458272"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類似した基底の</a:t>
            </a:r>
            <a:r>
              <a:rPr lang="ja-JP" altLang="en-US" sz="2400">
                <a:solidFill>
                  <a:srgbClr val="FF0000"/>
                </a:solidFill>
                <a:latin typeface="Lucida Sans" panose="020B0602030504020204" pitchFamily="34" charset="0"/>
                <a:cs typeface="Tahoma" panose="020B0604030504040204" pitchFamily="34" charset="0"/>
              </a:rPr>
              <a:t>優劣</a:t>
            </a:r>
            <a:r>
              <a:rPr lang="ja-JP" altLang="en-US" sz="2400">
                <a:latin typeface="Lucida Sans" panose="020B0602030504020204" pitchFamily="34" charset="0"/>
                <a:cs typeface="Tahoma" panose="020B0604030504040204" pitchFamily="34" charset="0"/>
              </a:rPr>
              <a:t>を求める</a:t>
            </a:r>
            <a:endParaRPr lang="en-US" altLang="ja-JP" sz="2400">
              <a:latin typeface="Lucida Sans" panose="020B0602030504020204" pitchFamily="34" charset="0"/>
              <a:cs typeface="Tahoma" panose="020B0604030504040204" pitchFamily="34" charset="0"/>
            </a:endParaRPr>
          </a:p>
        </p:txBody>
      </p:sp>
      <p:pic>
        <p:nvPicPr>
          <p:cNvPr id="16" name="図 15" descr="背景パターン が含まれている画像&#10;&#10;自動的に生成された説明">
            <a:extLst>
              <a:ext uri="{FF2B5EF4-FFF2-40B4-BE49-F238E27FC236}">
                <a16:creationId xmlns:a16="http://schemas.microsoft.com/office/drawing/2014/main" id="{D9EDFAA7-4308-47A6-A65D-78B99A62B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314" y="3436008"/>
            <a:ext cx="777622" cy="812800"/>
          </a:xfrm>
          <a:prstGeom prst="rect">
            <a:avLst/>
          </a:prstGeom>
          <a:ln w="25400">
            <a:solidFill>
              <a:schemeClr val="accent2"/>
            </a:solidFill>
          </a:ln>
        </p:spPr>
      </p:pic>
      <p:sp>
        <p:nvSpPr>
          <p:cNvPr id="19" name="正方形/長方形 18">
            <a:extLst>
              <a:ext uri="{FF2B5EF4-FFF2-40B4-BE49-F238E27FC236}">
                <a16:creationId xmlns:a16="http://schemas.microsoft.com/office/drawing/2014/main" id="{926F01DD-70B2-4744-A541-CBF4B463726C}"/>
              </a:ext>
            </a:extLst>
          </p:cNvPr>
          <p:cNvSpPr/>
          <p:nvPr/>
        </p:nvSpPr>
        <p:spPr>
          <a:xfrm>
            <a:off x="1408171" y="6041859"/>
            <a:ext cx="117671" cy="117221"/>
          </a:xfrm>
          <a:prstGeom prst="rect">
            <a:avLst/>
          </a:prstGeom>
          <a:noFill/>
          <a:ln w="28575">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20" name="テキスト ボックス 19">
            <a:extLst>
              <a:ext uri="{FF2B5EF4-FFF2-40B4-BE49-F238E27FC236}">
                <a16:creationId xmlns:a16="http://schemas.microsoft.com/office/drawing/2014/main" id="{A16FA91F-BE40-49F9-AF5D-B2C1A4885EFA}"/>
              </a:ext>
            </a:extLst>
          </p:cNvPr>
          <p:cNvSpPr txBox="1"/>
          <p:nvPr/>
        </p:nvSpPr>
        <p:spPr>
          <a:xfrm>
            <a:off x="1396645" y="6399768"/>
            <a:ext cx="1944763"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が得意な領域</a:t>
            </a:r>
          </a:p>
        </p:txBody>
      </p:sp>
      <p:pic>
        <p:nvPicPr>
          <p:cNvPr id="21" name="図 20">
            <a:extLst>
              <a:ext uri="{FF2B5EF4-FFF2-40B4-BE49-F238E27FC236}">
                <a16:creationId xmlns:a16="http://schemas.microsoft.com/office/drawing/2014/main" id="{CB2AB12B-2BD0-46BD-B799-AD9C9E663C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698" y="3625107"/>
            <a:ext cx="546626" cy="546626"/>
          </a:xfrm>
          <a:prstGeom prst="rect">
            <a:avLst/>
          </a:prstGeom>
          <a:ln w="31750">
            <a:noFill/>
          </a:ln>
        </p:spPr>
      </p:pic>
      <p:pic>
        <p:nvPicPr>
          <p:cNvPr id="26" name="図 25" descr="正方形 が含まれている画像&#10;&#10;自動的に生成された説明">
            <a:extLst>
              <a:ext uri="{FF2B5EF4-FFF2-40B4-BE49-F238E27FC236}">
                <a16:creationId xmlns:a16="http://schemas.microsoft.com/office/drawing/2014/main" id="{833491D8-61C1-4431-86A9-698B9113E6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274" y="3625107"/>
            <a:ext cx="546626" cy="546626"/>
          </a:xfrm>
          <a:prstGeom prst="rect">
            <a:avLst/>
          </a:prstGeom>
        </p:spPr>
      </p:pic>
      <p:pic>
        <p:nvPicPr>
          <p:cNvPr id="35" name="図 34">
            <a:extLst>
              <a:ext uri="{FF2B5EF4-FFF2-40B4-BE49-F238E27FC236}">
                <a16:creationId xmlns:a16="http://schemas.microsoft.com/office/drawing/2014/main" id="{2CBA3CE1-483F-4727-80DF-87F8E0F3C2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2477" y="5237182"/>
            <a:ext cx="836511" cy="812800"/>
          </a:xfrm>
          <a:prstGeom prst="rect">
            <a:avLst/>
          </a:prstGeom>
          <a:ln w="28575">
            <a:solidFill>
              <a:schemeClr val="accent6"/>
            </a:solidFill>
          </a:ln>
        </p:spPr>
      </p:pic>
      <p:sp>
        <p:nvSpPr>
          <p:cNvPr id="36" name="正方形/長方形 35">
            <a:extLst>
              <a:ext uri="{FF2B5EF4-FFF2-40B4-BE49-F238E27FC236}">
                <a16:creationId xmlns:a16="http://schemas.microsoft.com/office/drawing/2014/main" id="{BC06123F-17E5-431D-BD88-03B2A91B31FE}"/>
              </a:ext>
            </a:extLst>
          </p:cNvPr>
          <p:cNvSpPr/>
          <p:nvPr/>
        </p:nvSpPr>
        <p:spPr>
          <a:xfrm>
            <a:off x="4549684" y="4713962"/>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37" name="図 36">
            <a:extLst>
              <a:ext uri="{FF2B5EF4-FFF2-40B4-BE49-F238E27FC236}">
                <a16:creationId xmlns:a16="http://schemas.microsoft.com/office/drawing/2014/main" id="{F5E7E814-9E7F-445B-92C3-0AD44506BB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5274" y="5395425"/>
            <a:ext cx="547653" cy="547653"/>
          </a:xfrm>
          <a:prstGeom prst="rect">
            <a:avLst/>
          </a:prstGeom>
          <a:ln w="31750">
            <a:noFill/>
          </a:ln>
        </p:spPr>
      </p:pic>
      <p:pic>
        <p:nvPicPr>
          <p:cNvPr id="38" name="図 37">
            <a:extLst>
              <a:ext uri="{FF2B5EF4-FFF2-40B4-BE49-F238E27FC236}">
                <a16:creationId xmlns:a16="http://schemas.microsoft.com/office/drawing/2014/main" id="{4D475276-4DBA-4DCB-8130-B7B38D8F54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15600" y="5395425"/>
            <a:ext cx="536436" cy="536436"/>
          </a:xfrm>
          <a:prstGeom prst="rect">
            <a:avLst/>
          </a:prstGeom>
          <a:ln w="31750">
            <a:noFill/>
          </a:ln>
        </p:spPr>
      </p:pic>
      <p:pic>
        <p:nvPicPr>
          <p:cNvPr id="39" name="図 38" descr="図形 が含まれている画像&#10;&#10;自動的に生成された説明">
            <a:extLst>
              <a:ext uri="{FF2B5EF4-FFF2-40B4-BE49-F238E27FC236}">
                <a16:creationId xmlns:a16="http://schemas.microsoft.com/office/drawing/2014/main" id="{51D351DE-5918-4FDB-8C35-7EE88CC03F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2443" y="5395425"/>
            <a:ext cx="547653" cy="547653"/>
          </a:xfrm>
          <a:prstGeom prst="rect">
            <a:avLst/>
          </a:prstGeom>
          <a:ln>
            <a:noFill/>
          </a:ln>
        </p:spPr>
      </p:pic>
      <p:pic>
        <p:nvPicPr>
          <p:cNvPr id="40" name="図 39" descr="QR コード が含まれている画像&#10;&#10;自動的に生成された説明">
            <a:extLst>
              <a:ext uri="{FF2B5EF4-FFF2-40B4-BE49-F238E27FC236}">
                <a16:creationId xmlns:a16="http://schemas.microsoft.com/office/drawing/2014/main" id="{88D03983-A00E-458B-BA2C-047919E624C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02203" y="5385235"/>
            <a:ext cx="546626" cy="546626"/>
          </a:xfrm>
          <a:prstGeom prst="rect">
            <a:avLst/>
          </a:prstGeom>
        </p:spPr>
      </p:pic>
      <p:sp>
        <p:nvSpPr>
          <p:cNvPr id="41" name="角丸四角形 15">
            <a:extLst>
              <a:ext uri="{FF2B5EF4-FFF2-40B4-BE49-F238E27FC236}">
                <a16:creationId xmlns:a16="http://schemas.microsoft.com/office/drawing/2014/main" id="{75BC2174-4D94-447C-99F7-79993453A79E}"/>
              </a:ext>
            </a:extLst>
          </p:cNvPr>
          <p:cNvSpPr/>
          <p:nvPr/>
        </p:nvSpPr>
        <p:spPr>
          <a:xfrm>
            <a:off x="5851781" y="5166528"/>
            <a:ext cx="3069267" cy="954107"/>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714DA4E-2BD4-4AD5-A220-94EE2915584E}"/>
              </a:ext>
            </a:extLst>
          </p:cNvPr>
          <p:cNvSpPr/>
          <p:nvPr/>
        </p:nvSpPr>
        <p:spPr>
          <a:xfrm>
            <a:off x="6711806" y="4766418"/>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使用基底</a:t>
            </a:r>
          </a:p>
        </p:txBody>
      </p:sp>
      <p:sp>
        <p:nvSpPr>
          <p:cNvPr id="43" name="角丸四角形 15">
            <a:extLst>
              <a:ext uri="{FF2B5EF4-FFF2-40B4-BE49-F238E27FC236}">
                <a16:creationId xmlns:a16="http://schemas.microsoft.com/office/drawing/2014/main" id="{6A4F53C2-3268-4759-89B6-7ACE192C2492}"/>
              </a:ext>
            </a:extLst>
          </p:cNvPr>
          <p:cNvSpPr/>
          <p:nvPr/>
        </p:nvSpPr>
        <p:spPr>
          <a:xfrm>
            <a:off x="5808033" y="3376490"/>
            <a:ext cx="3069267" cy="954107"/>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2D6E9673-4EAA-495D-AB58-82F87B7E3F9C}"/>
              </a:ext>
            </a:extLst>
          </p:cNvPr>
          <p:cNvSpPr/>
          <p:nvPr/>
        </p:nvSpPr>
        <p:spPr>
          <a:xfrm>
            <a:off x="6668058" y="2976380"/>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使用基底</a:t>
            </a:r>
          </a:p>
        </p:txBody>
      </p:sp>
      <p:pic>
        <p:nvPicPr>
          <p:cNvPr id="45" name="図 44" descr="背景パターン&#10;&#10;低い精度で自動的に生成された説明">
            <a:extLst>
              <a:ext uri="{FF2B5EF4-FFF2-40B4-BE49-F238E27FC236}">
                <a16:creationId xmlns:a16="http://schemas.microsoft.com/office/drawing/2014/main" id="{37E93845-0DBD-457F-BBBA-C5CC09E4D27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35972" y="3646830"/>
            <a:ext cx="547653" cy="547653"/>
          </a:xfrm>
          <a:prstGeom prst="rect">
            <a:avLst/>
          </a:prstGeom>
        </p:spPr>
      </p:pic>
      <p:pic>
        <p:nvPicPr>
          <p:cNvPr id="49" name="図 48">
            <a:extLst>
              <a:ext uri="{FF2B5EF4-FFF2-40B4-BE49-F238E27FC236}">
                <a16:creationId xmlns:a16="http://schemas.microsoft.com/office/drawing/2014/main" id="{CEEA6AF4-B600-4336-897E-9A33212256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5575" y="3646830"/>
            <a:ext cx="547653" cy="547653"/>
          </a:xfrm>
          <a:prstGeom prst="rect">
            <a:avLst/>
          </a:prstGeom>
          <a:ln w="31750">
            <a:noFill/>
          </a:ln>
        </p:spPr>
      </p:pic>
    </p:spTree>
    <p:extLst>
      <p:ext uri="{BB962C8B-B14F-4D97-AF65-F5344CB8AC3E}">
        <p14:creationId xmlns:p14="http://schemas.microsoft.com/office/powerpoint/2010/main" val="2050723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E57A7A7E-49DA-0F40-AE54-FC6C17D6CB8D}"/>
              </a:ext>
            </a:extLst>
          </p:cNvPr>
          <p:cNvSpPr/>
          <p:nvPr/>
        </p:nvSpPr>
        <p:spPr>
          <a:xfrm>
            <a:off x="624708" y="3989477"/>
            <a:ext cx="3626068" cy="130673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997247" y="602348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各領域を主要な基底へと分類</a:t>
            </a:r>
          </a:p>
        </p:txBody>
      </p:sp>
      <p:sp>
        <p:nvSpPr>
          <p:cNvPr id="36" name="正方形/長方形 35">
            <a:extLst>
              <a:ext uri="{FF2B5EF4-FFF2-40B4-BE49-F238E27FC236}">
                <a16:creationId xmlns:a16="http://schemas.microsoft.com/office/drawing/2014/main" id="{6B3B251B-38A2-6D4B-8E7E-DA681EAE3A9C}"/>
              </a:ext>
            </a:extLst>
          </p:cNvPr>
          <p:cNvSpPr/>
          <p:nvPr/>
        </p:nvSpPr>
        <p:spPr>
          <a:xfrm>
            <a:off x="4805531" y="981300"/>
            <a:ext cx="3791423" cy="954107"/>
          </a:xfrm>
          <a:prstGeom prst="rect">
            <a:avLst/>
          </a:prstGeom>
        </p:spPr>
        <p:txBody>
          <a:bodyPr wrap="none">
            <a:spAutoFit/>
          </a:bodyPr>
          <a:lstStyle/>
          <a:p>
            <a:pPr algn="ctr"/>
            <a:r>
              <a:rPr lang="ja-JP" altLang="en-US" sz="2800">
                <a:solidFill>
                  <a:sysClr val="windowText" lastClr="000000"/>
                </a:solidFill>
                <a:latin typeface="Lucida Sans" panose="020B0602030504020204" pitchFamily="34" charset="0"/>
                <a:cs typeface="Tahoma" panose="020B0604030504040204" pitchFamily="34" charset="0"/>
              </a:rPr>
              <a:t>基底数</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en-US" altLang="ja-JP" sz="2800">
              <a:solidFill>
                <a:sysClr val="windowText" lastClr="000000"/>
              </a:solidFill>
              <a:latin typeface="Lucida Sans" panose="020B0602030504020204" pitchFamily="34" charset="0"/>
              <a:cs typeface="Tahoma" panose="020B0604030504040204" pitchFamily="34" charset="0"/>
            </a:endParaRPr>
          </a:p>
          <a:p>
            <a:pPr algn="ctr"/>
            <a:r>
              <a:rPr lang="ja-JP" altLang="en-US" sz="2800">
                <a:solidFill>
                  <a:sysClr val="windowText" lastClr="000000"/>
                </a:solidFill>
                <a:latin typeface="Lucida Sans" panose="020B0602030504020204" pitchFamily="34" charset="0"/>
                <a:cs typeface="Tahoma" panose="020B0604030504040204" pitchFamily="34" charset="0"/>
              </a:rPr>
              <a:t>使用基底のヒストグラム</a:t>
            </a:r>
          </a:p>
        </p:txBody>
      </p:sp>
      <p:pic>
        <p:nvPicPr>
          <p:cNvPr id="6" name="図 5">
            <a:extLst>
              <a:ext uri="{FF2B5EF4-FFF2-40B4-BE49-F238E27FC236}">
                <a16:creationId xmlns:a16="http://schemas.microsoft.com/office/drawing/2014/main" id="{860DBEFA-B3AB-104A-9CAE-5440A6DE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610" y="1902372"/>
            <a:ext cx="4776798" cy="3582599"/>
          </a:xfrm>
          <a:prstGeom prst="rect">
            <a:avLst/>
          </a:prstGeom>
        </p:spPr>
      </p:pic>
      <p:sp>
        <p:nvSpPr>
          <p:cNvPr id="20" name="正方形/長方形 19">
            <a:extLst>
              <a:ext uri="{FF2B5EF4-FFF2-40B4-BE49-F238E27FC236}">
                <a16:creationId xmlns:a16="http://schemas.microsoft.com/office/drawing/2014/main" id="{1896ABBF-8B4E-AC44-A28C-354ECB56D9E9}"/>
              </a:ext>
            </a:extLst>
          </p:cNvPr>
          <p:cNvSpPr/>
          <p:nvPr/>
        </p:nvSpPr>
        <p:spPr>
          <a:xfrm>
            <a:off x="1973638" y="987642"/>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3" name="正方形/長方形 22">
            <a:extLst>
              <a:ext uri="{FF2B5EF4-FFF2-40B4-BE49-F238E27FC236}">
                <a16:creationId xmlns:a16="http://schemas.microsoft.com/office/drawing/2014/main" id="{4121C9C9-5441-8647-BCF7-4E2E0A6421DC}"/>
              </a:ext>
            </a:extLst>
          </p:cNvPr>
          <p:cNvSpPr/>
          <p:nvPr/>
        </p:nvSpPr>
        <p:spPr>
          <a:xfrm>
            <a:off x="6148914" y="5385475"/>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32" name="テキスト ボックス 31">
            <a:extLst>
              <a:ext uri="{FF2B5EF4-FFF2-40B4-BE49-F238E27FC236}">
                <a16:creationId xmlns:a16="http://schemas.microsoft.com/office/drawing/2014/main" id="{4531A898-2D32-1746-B793-988C5F839AB6}"/>
              </a:ext>
            </a:extLst>
          </p:cNvPr>
          <p:cNvSpPr txBox="1"/>
          <p:nvPr/>
        </p:nvSpPr>
        <p:spPr>
          <a:xfrm rot="5400000">
            <a:off x="2148279" y="5414319"/>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50" name="正方形/長方形 49">
            <a:extLst>
              <a:ext uri="{FF2B5EF4-FFF2-40B4-BE49-F238E27FC236}">
                <a16:creationId xmlns:a16="http://schemas.microsoft.com/office/drawing/2014/main" id="{9D3D40B5-3899-CA49-A730-7A3B6D6EDBD3}"/>
              </a:ext>
            </a:extLst>
          </p:cNvPr>
          <p:cNvSpPr/>
          <p:nvPr/>
        </p:nvSpPr>
        <p:spPr>
          <a:xfrm>
            <a:off x="173313" y="1193188"/>
            <a:ext cx="1007007" cy="461665"/>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r>
              <a:rPr lang="en-US" altLang="ja-JP" sz="2400">
                <a:solidFill>
                  <a:sysClr val="windowText" lastClr="000000"/>
                </a:solidFill>
                <a:latin typeface="Lucida Sans" panose="020B0602030504020204" pitchFamily="34" charset="0"/>
                <a:cs typeface="Tahoma" panose="020B0604030504040204" pitchFamily="34" charset="0"/>
              </a:rPr>
              <a:t> </a:t>
            </a:r>
            <a:r>
              <a:rPr lang="en-US" altLang="ja-JP" sz="2400">
                <a:solidFill>
                  <a:schemeClr val="accent2"/>
                </a:solidFill>
                <a:latin typeface="Lucida Sans" panose="020B0602030504020204" pitchFamily="34" charset="0"/>
                <a:cs typeface="Tahoma" panose="020B0604030504040204" pitchFamily="34" charset="0"/>
              </a:rPr>
              <a:t>A</a:t>
            </a:r>
            <a:endParaRPr lang="ja-JP" altLang="en-US" sz="2000">
              <a:solidFill>
                <a:schemeClr val="accent2"/>
              </a:solidFill>
              <a:latin typeface="Lucida Sans" panose="020B0602030504020204" pitchFamily="34" charset="0"/>
              <a:cs typeface="Tahoma" panose="020B0604030504040204" pitchFamily="34" charset="0"/>
            </a:endParaRPr>
          </a:p>
        </p:txBody>
      </p:sp>
      <p:sp>
        <p:nvSpPr>
          <p:cNvPr id="51" name="正方形/長方形 50">
            <a:extLst>
              <a:ext uri="{FF2B5EF4-FFF2-40B4-BE49-F238E27FC236}">
                <a16:creationId xmlns:a16="http://schemas.microsoft.com/office/drawing/2014/main" id="{21811F8E-F34B-5A48-A965-B92435491FA5}"/>
              </a:ext>
            </a:extLst>
          </p:cNvPr>
          <p:cNvSpPr/>
          <p:nvPr/>
        </p:nvSpPr>
        <p:spPr>
          <a:xfrm>
            <a:off x="174955" y="3253682"/>
            <a:ext cx="971741" cy="461665"/>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r>
              <a:rPr lang="en-US" altLang="ja-JP" sz="2400">
                <a:solidFill>
                  <a:sysClr val="windowText" lastClr="000000"/>
                </a:solidFill>
                <a:latin typeface="Lucida Sans" panose="020B0602030504020204" pitchFamily="34" charset="0"/>
                <a:cs typeface="Tahoma" panose="020B0604030504040204" pitchFamily="34" charset="0"/>
              </a:rPr>
              <a:t> </a:t>
            </a:r>
            <a:r>
              <a:rPr lang="en-US" altLang="ja-JP" sz="2400">
                <a:solidFill>
                  <a:schemeClr val="accent6"/>
                </a:solidFill>
                <a:latin typeface="Lucida Sans" panose="020B0602030504020204" pitchFamily="34" charset="0"/>
                <a:cs typeface="Tahoma" panose="020B0604030504040204" pitchFamily="34" charset="0"/>
              </a:rPr>
              <a:t>B</a:t>
            </a:r>
            <a:endParaRPr lang="ja-JP" altLang="en-US" sz="2000">
              <a:solidFill>
                <a:schemeClr val="accent6"/>
              </a:solidFill>
              <a:latin typeface="Lucida Sans" panose="020B0602030504020204" pitchFamily="34" charset="0"/>
              <a:cs typeface="Tahoma" panose="020B0604030504040204" pitchFamily="34" charset="0"/>
            </a:endParaRPr>
          </a:p>
        </p:txBody>
      </p:sp>
      <p:sp>
        <p:nvSpPr>
          <p:cNvPr id="40" name="正方形/長方形 39">
            <a:extLst>
              <a:ext uri="{FF2B5EF4-FFF2-40B4-BE49-F238E27FC236}">
                <a16:creationId xmlns:a16="http://schemas.microsoft.com/office/drawing/2014/main" id="{8046531C-E2ED-5747-AB49-90BA906BBF06}"/>
              </a:ext>
            </a:extLst>
          </p:cNvPr>
          <p:cNvSpPr/>
          <p:nvPr/>
        </p:nvSpPr>
        <p:spPr>
          <a:xfrm>
            <a:off x="5532545" y="2922309"/>
            <a:ext cx="45719" cy="21842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7DC2E0D3-783A-4F48-8E9D-2387FB8EAEE7}"/>
              </a:ext>
            </a:extLst>
          </p:cNvPr>
          <p:cNvSpPr/>
          <p:nvPr/>
        </p:nvSpPr>
        <p:spPr>
          <a:xfrm>
            <a:off x="5836024" y="2138082"/>
            <a:ext cx="48697" cy="2968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982EF3F3-A880-4641-A7D1-E81E9B10C975}"/>
              </a:ext>
            </a:extLst>
          </p:cNvPr>
          <p:cNvSpPr/>
          <p:nvPr/>
        </p:nvSpPr>
        <p:spPr>
          <a:xfrm>
            <a:off x="7317765"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a:extLst>
              <a:ext uri="{FF2B5EF4-FFF2-40B4-BE49-F238E27FC236}">
                <a16:creationId xmlns:a16="http://schemas.microsoft.com/office/drawing/2014/main" id="{E40FAB28-AB3E-4C31-B355-173C4E643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510" y="3817921"/>
            <a:ext cx="836511" cy="812800"/>
          </a:xfrm>
          <a:prstGeom prst="rect">
            <a:avLst/>
          </a:prstGeom>
          <a:ln w="28575">
            <a:solidFill>
              <a:schemeClr val="accent6"/>
            </a:solidFill>
          </a:ln>
        </p:spPr>
      </p:pic>
      <p:pic>
        <p:nvPicPr>
          <p:cNvPr id="48" name="図 47">
            <a:extLst>
              <a:ext uri="{FF2B5EF4-FFF2-40B4-BE49-F238E27FC236}">
                <a16:creationId xmlns:a16="http://schemas.microsoft.com/office/drawing/2014/main" id="{D1FD22C4-7CA8-4979-99FF-8CBFD362C2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5007" y="4525839"/>
            <a:ext cx="547653" cy="547653"/>
          </a:xfrm>
          <a:prstGeom prst="rect">
            <a:avLst/>
          </a:prstGeom>
          <a:ln w="25400">
            <a:solidFill>
              <a:schemeClr val="accent6"/>
            </a:solidFill>
          </a:ln>
        </p:spPr>
      </p:pic>
      <p:pic>
        <p:nvPicPr>
          <p:cNvPr id="53" name="図 52">
            <a:extLst>
              <a:ext uri="{FF2B5EF4-FFF2-40B4-BE49-F238E27FC236}">
                <a16:creationId xmlns:a16="http://schemas.microsoft.com/office/drawing/2014/main" id="{F4CA3190-40EF-4FF9-941F-37D73D74E6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5333" y="4525839"/>
            <a:ext cx="536436" cy="536436"/>
          </a:xfrm>
          <a:prstGeom prst="rect">
            <a:avLst/>
          </a:prstGeom>
          <a:ln w="25400">
            <a:solidFill>
              <a:schemeClr val="accent6"/>
            </a:solidFill>
          </a:ln>
        </p:spPr>
      </p:pic>
      <p:pic>
        <p:nvPicPr>
          <p:cNvPr id="59" name="図 58" descr="QR コード が含まれている画像&#10;&#10;自動的に生成された説明">
            <a:extLst>
              <a:ext uri="{FF2B5EF4-FFF2-40B4-BE49-F238E27FC236}">
                <a16:creationId xmlns:a16="http://schemas.microsoft.com/office/drawing/2014/main" id="{C96042CD-5E74-4E7A-9CDC-2A579F55C9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0452" y="4526866"/>
            <a:ext cx="546626" cy="546626"/>
          </a:xfrm>
          <a:prstGeom prst="rect">
            <a:avLst/>
          </a:prstGeom>
          <a:ln w="25400">
            <a:solidFill>
              <a:schemeClr val="accent6"/>
            </a:solidFill>
          </a:ln>
        </p:spPr>
      </p:pic>
      <p:pic>
        <p:nvPicPr>
          <p:cNvPr id="63" name="図 62">
            <a:extLst>
              <a:ext uri="{FF2B5EF4-FFF2-40B4-BE49-F238E27FC236}">
                <a16:creationId xmlns:a16="http://schemas.microsoft.com/office/drawing/2014/main" id="{B158CD8C-E991-4640-9F25-DB5DF5ACCD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7393" y="2464506"/>
            <a:ext cx="546626" cy="546626"/>
          </a:xfrm>
          <a:prstGeom prst="rect">
            <a:avLst/>
          </a:prstGeom>
          <a:ln w="25400">
            <a:solidFill>
              <a:schemeClr val="accent2"/>
            </a:solidFill>
          </a:ln>
        </p:spPr>
      </p:pic>
      <p:pic>
        <p:nvPicPr>
          <p:cNvPr id="66" name="図 65" descr="正方形 が含まれている画像&#10;&#10;自動的に生成された説明">
            <a:extLst>
              <a:ext uri="{FF2B5EF4-FFF2-40B4-BE49-F238E27FC236}">
                <a16:creationId xmlns:a16="http://schemas.microsoft.com/office/drawing/2014/main" id="{457B4B0D-D884-4DC3-8C12-90135735C8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5969" y="2464506"/>
            <a:ext cx="546626" cy="546626"/>
          </a:xfrm>
          <a:prstGeom prst="rect">
            <a:avLst/>
          </a:prstGeom>
          <a:ln w="25400">
            <a:solidFill>
              <a:schemeClr val="accent2"/>
            </a:solidFill>
          </a:ln>
        </p:spPr>
      </p:pic>
      <p:sp>
        <p:nvSpPr>
          <p:cNvPr id="67" name="角丸四角形 15">
            <a:extLst>
              <a:ext uri="{FF2B5EF4-FFF2-40B4-BE49-F238E27FC236}">
                <a16:creationId xmlns:a16="http://schemas.microsoft.com/office/drawing/2014/main" id="{EB45AE4C-F936-44B0-88C0-A4EED9F3F91F}"/>
              </a:ext>
            </a:extLst>
          </p:cNvPr>
          <p:cNvSpPr/>
          <p:nvPr/>
        </p:nvSpPr>
        <p:spPr>
          <a:xfrm>
            <a:off x="624708" y="1941839"/>
            <a:ext cx="3626068" cy="130673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2" name="図 61" descr="背景パターン が含まれている画像&#10;&#10;自動的に生成された説明">
            <a:extLst>
              <a:ext uri="{FF2B5EF4-FFF2-40B4-BE49-F238E27FC236}">
                <a16:creationId xmlns:a16="http://schemas.microsoft.com/office/drawing/2014/main" id="{93F9D64E-45E0-4577-AF68-A1EA34C1C3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9510" y="1759556"/>
            <a:ext cx="777622" cy="812800"/>
          </a:xfrm>
          <a:prstGeom prst="rect">
            <a:avLst/>
          </a:prstGeom>
          <a:ln w="25400">
            <a:solidFill>
              <a:schemeClr val="accent2"/>
            </a:solidFill>
          </a:ln>
        </p:spPr>
      </p:pic>
      <p:sp>
        <p:nvSpPr>
          <p:cNvPr id="71" name="正方形/長方形 70">
            <a:extLst>
              <a:ext uri="{FF2B5EF4-FFF2-40B4-BE49-F238E27FC236}">
                <a16:creationId xmlns:a16="http://schemas.microsoft.com/office/drawing/2014/main" id="{8E4022D4-6550-4F22-8120-027F9ED3060F}"/>
              </a:ext>
            </a:extLst>
          </p:cNvPr>
          <p:cNvSpPr/>
          <p:nvPr/>
        </p:nvSpPr>
        <p:spPr>
          <a:xfrm>
            <a:off x="1407421" y="2038481"/>
            <a:ext cx="346570"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2" name="正方形/長方形 71">
            <a:extLst>
              <a:ext uri="{FF2B5EF4-FFF2-40B4-BE49-F238E27FC236}">
                <a16:creationId xmlns:a16="http://schemas.microsoft.com/office/drawing/2014/main" id="{7B01339E-EB2B-4386-B004-657E8249C50C}"/>
              </a:ext>
            </a:extLst>
          </p:cNvPr>
          <p:cNvSpPr/>
          <p:nvPr/>
        </p:nvSpPr>
        <p:spPr>
          <a:xfrm>
            <a:off x="2035045" y="2041727"/>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25</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73" name="図 72" descr="背景パターン&#10;&#10;低い精度で自動的に生成された説明">
            <a:extLst>
              <a:ext uri="{FF2B5EF4-FFF2-40B4-BE49-F238E27FC236}">
                <a16:creationId xmlns:a16="http://schemas.microsoft.com/office/drawing/2014/main" id="{F1C7D290-EFA1-453A-B461-1E680F10BA1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68519" y="2478011"/>
            <a:ext cx="547653" cy="547653"/>
          </a:xfrm>
          <a:prstGeom prst="rect">
            <a:avLst/>
          </a:prstGeom>
          <a:ln w="25400">
            <a:solidFill>
              <a:schemeClr val="accent2"/>
            </a:solidFill>
          </a:ln>
        </p:spPr>
      </p:pic>
      <p:pic>
        <p:nvPicPr>
          <p:cNvPr id="74" name="図 73">
            <a:extLst>
              <a:ext uri="{FF2B5EF4-FFF2-40B4-BE49-F238E27FC236}">
                <a16:creationId xmlns:a16="http://schemas.microsoft.com/office/drawing/2014/main" id="{633478DF-EA64-4515-8402-3B161DBB81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122" y="2478011"/>
            <a:ext cx="547653" cy="547653"/>
          </a:xfrm>
          <a:prstGeom prst="rect">
            <a:avLst/>
          </a:prstGeom>
          <a:ln w="25400">
            <a:solidFill>
              <a:schemeClr val="accent2"/>
            </a:solidFill>
          </a:ln>
        </p:spPr>
      </p:pic>
      <p:sp>
        <p:nvSpPr>
          <p:cNvPr id="75" name="正方形/長方形 74">
            <a:extLst>
              <a:ext uri="{FF2B5EF4-FFF2-40B4-BE49-F238E27FC236}">
                <a16:creationId xmlns:a16="http://schemas.microsoft.com/office/drawing/2014/main" id="{FF887B05-1793-4B15-8C20-CA8DEC650DF0}"/>
              </a:ext>
            </a:extLst>
          </p:cNvPr>
          <p:cNvSpPr/>
          <p:nvPr/>
        </p:nvSpPr>
        <p:spPr>
          <a:xfrm>
            <a:off x="2788108" y="2051563"/>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6" name="正方形/長方形 75">
            <a:extLst>
              <a:ext uri="{FF2B5EF4-FFF2-40B4-BE49-F238E27FC236}">
                <a16:creationId xmlns:a16="http://schemas.microsoft.com/office/drawing/2014/main" id="{F093E814-303E-49EE-9CBD-430B185172DF}"/>
              </a:ext>
            </a:extLst>
          </p:cNvPr>
          <p:cNvSpPr/>
          <p:nvPr/>
        </p:nvSpPr>
        <p:spPr>
          <a:xfrm>
            <a:off x="3492098" y="2048246"/>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41</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550DAB35-C335-49E1-AA20-FF4FAD0A70BB}"/>
              </a:ext>
            </a:extLst>
          </p:cNvPr>
          <p:cNvSpPr/>
          <p:nvPr/>
        </p:nvSpPr>
        <p:spPr>
          <a:xfrm>
            <a:off x="3512805" y="4072940"/>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50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8" name="正方形/長方形 77">
            <a:extLst>
              <a:ext uri="{FF2B5EF4-FFF2-40B4-BE49-F238E27FC236}">
                <a16:creationId xmlns:a16="http://schemas.microsoft.com/office/drawing/2014/main" id="{CC1D53E1-5AF4-4400-82D6-BCC85B76B4FC}"/>
              </a:ext>
            </a:extLst>
          </p:cNvPr>
          <p:cNvSpPr/>
          <p:nvPr/>
        </p:nvSpPr>
        <p:spPr>
          <a:xfrm>
            <a:off x="2078212" y="4071808"/>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18</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9" name="正方形/長方形 78">
            <a:extLst>
              <a:ext uri="{FF2B5EF4-FFF2-40B4-BE49-F238E27FC236}">
                <a16:creationId xmlns:a16="http://schemas.microsoft.com/office/drawing/2014/main" id="{58D4F35E-7101-4C34-8E02-4D5183F01EC7}"/>
              </a:ext>
            </a:extLst>
          </p:cNvPr>
          <p:cNvSpPr/>
          <p:nvPr/>
        </p:nvSpPr>
        <p:spPr>
          <a:xfrm>
            <a:off x="2774834" y="4066891"/>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41</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81" name="図 80" descr="図形 が含まれている画像&#10;&#10;自動的に生成された説明">
            <a:extLst>
              <a:ext uri="{FF2B5EF4-FFF2-40B4-BE49-F238E27FC236}">
                <a16:creationId xmlns:a16="http://schemas.microsoft.com/office/drawing/2014/main" id="{D52117AB-D1B6-4908-B45C-69C840434D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03656" y="4514622"/>
            <a:ext cx="547653" cy="547653"/>
          </a:xfrm>
          <a:prstGeom prst="rect">
            <a:avLst/>
          </a:prstGeom>
          <a:ln w="25400">
            <a:solidFill>
              <a:schemeClr val="accent6"/>
            </a:solidFill>
          </a:ln>
        </p:spPr>
      </p:pic>
      <p:sp>
        <p:nvSpPr>
          <p:cNvPr id="82" name="正方形/長方形 81">
            <a:extLst>
              <a:ext uri="{FF2B5EF4-FFF2-40B4-BE49-F238E27FC236}">
                <a16:creationId xmlns:a16="http://schemas.microsoft.com/office/drawing/2014/main" id="{89C5CC30-E32B-4A08-BC0E-C879A4FB966A}"/>
              </a:ext>
            </a:extLst>
          </p:cNvPr>
          <p:cNvSpPr/>
          <p:nvPr/>
        </p:nvSpPr>
        <p:spPr>
          <a:xfrm>
            <a:off x="1295212" y="4045312"/>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12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43" name="正方形/長方形 42">
            <a:extLst>
              <a:ext uri="{FF2B5EF4-FFF2-40B4-BE49-F238E27FC236}">
                <a16:creationId xmlns:a16="http://schemas.microsoft.com/office/drawing/2014/main" id="{F2868692-6F51-1C4E-98E1-E533F18EEA95}"/>
              </a:ext>
            </a:extLst>
          </p:cNvPr>
          <p:cNvSpPr/>
          <p:nvPr/>
        </p:nvSpPr>
        <p:spPr>
          <a:xfrm>
            <a:off x="1255468" y="4139722"/>
            <a:ext cx="2976807" cy="99508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accent6"/>
                </a:solidFill>
              </a:rPr>
              <a:t>１８の基底</a:t>
            </a:r>
            <a:r>
              <a:rPr kumimoji="1" lang="ja-JP" altLang="en-US" sz="2400">
                <a:solidFill>
                  <a:sysClr val="windowText" lastClr="000000"/>
                </a:solidFill>
              </a:rPr>
              <a:t>へ分類</a:t>
            </a:r>
          </a:p>
        </p:txBody>
      </p:sp>
      <p:sp>
        <p:nvSpPr>
          <p:cNvPr id="38" name="正方形/長方形 37">
            <a:extLst>
              <a:ext uri="{FF2B5EF4-FFF2-40B4-BE49-F238E27FC236}">
                <a16:creationId xmlns:a16="http://schemas.microsoft.com/office/drawing/2014/main" id="{2349621A-210D-CF46-9296-9A57EAFCF8A3}"/>
              </a:ext>
            </a:extLst>
          </p:cNvPr>
          <p:cNvSpPr/>
          <p:nvPr/>
        </p:nvSpPr>
        <p:spPr>
          <a:xfrm>
            <a:off x="1166672" y="1986854"/>
            <a:ext cx="2976807" cy="119280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accent2"/>
                </a:solidFill>
              </a:rPr>
              <a:t>４０</a:t>
            </a:r>
            <a:r>
              <a:rPr kumimoji="1" lang="ja-JP" altLang="en-US" sz="2400">
                <a:solidFill>
                  <a:schemeClr val="accent2"/>
                </a:solidFill>
              </a:rPr>
              <a:t>の基底</a:t>
            </a:r>
            <a:r>
              <a:rPr kumimoji="1" lang="ja-JP" altLang="en-US" sz="2400">
                <a:solidFill>
                  <a:sysClr val="windowText" lastClr="000000"/>
                </a:solidFill>
              </a:rPr>
              <a:t>へ分類</a:t>
            </a:r>
          </a:p>
        </p:txBody>
      </p:sp>
      <p:sp>
        <p:nvSpPr>
          <p:cNvPr id="83" name="正方形/長方形 82">
            <a:extLst>
              <a:ext uri="{FF2B5EF4-FFF2-40B4-BE49-F238E27FC236}">
                <a16:creationId xmlns:a16="http://schemas.microsoft.com/office/drawing/2014/main" id="{7DAA7462-96BF-483B-9632-2095FE5477A6}"/>
              </a:ext>
            </a:extLst>
          </p:cNvPr>
          <p:cNvSpPr/>
          <p:nvPr/>
        </p:nvSpPr>
        <p:spPr>
          <a:xfrm>
            <a:off x="7252723" y="2536130"/>
            <a:ext cx="45923" cy="25703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999E9D81-5503-4E38-BF19-4214D7D3F8A7}"/>
              </a:ext>
            </a:extLst>
          </p:cNvPr>
          <p:cNvSpPr/>
          <p:nvPr/>
        </p:nvSpPr>
        <p:spPr>
          <a:xfrm>
            <a:off x="6327842"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8487BC21-0AF0-429E-9FCC-C9B7BF145028}"/>
              </a:ext>
            </a:extLst>
          </p:cNvPr>
          <p:cNvSpPr/>
          <p:nvPr/>
        </p:nvSpPr>
        <p:spPr>
          <a:xfrm>
            <a:off x="4913694"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6F9BEE18-2B63-4628-A8A0-FEC4EB1C25A1}"/>
              </a:ext>
            </a:extLst>
          </p:cNvPr>
          <p:cNvSpPr/>
          <p:nvPr/>
        </p:nvSpPr>
        <p:spPr>
          <a:xfrm>
            <a:off x="7877314" y="2922309"/>
            <a:ext cx="45719" cy="21842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8777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実験結果</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6" name="コンテンツ プレースホルダー 2"/>
          <p:cNvSpPr txBox="1"/>
          <p:nvPr/>
        </p:nvSpPr>
        <p:spPr>
          <a:xfrm>
            <a:off x="623888" y="3451890"/>
            <a:ext cx="5179504" cy="194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符号化性能の比較</a:t>
            </a:r>
            <a:endParaRPr lang="en-US" altLang="ja-JP" sz="3200"/>
          </a:p>
          <a:p>
            <a:r>
              <a:rPr lang="ja-JP" altLang="en-US" sz="3200"/>
              <a:t> 優劣決定の結果</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 name="Picture 2" descr="C:\Users\kawamura\study\ゼミ\DCT_block.bmp">
            <a:extLst>
              <a:ext uri="{FF2B5EF4-FFF2-40B4-BE49-F238E27FC236}">
                <a16:creationId xmlns:a16="http://schemas.microsoft.com/office/drawing/2014/main" id="{F2BC6E80-AB4F-004A-9EC7-876EE9169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82" y="1521767"/>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Users\kawamura\study\ゼミ\ICA_block.bmp">
            <a:extLst>
              <a:ext uri="{FF2B5EF4-FFF2-40B4-BE49-F238E27FC236}">
                <a16:creationId xmlns:a16="http://schemas.microsoft.com/office/drawing/2014/main" id="{13EE8DAB-2DF0-DC4D-884F-CD2C6C8BB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401" y="3180585"/>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27</a:t>
            </a:fld>
            <a:endParaRPr lang="ja-JP" altLang="en-US"/>
          </a:p>
        </p:txBody>
      </p:sp>
      <p:sp>
        <p:nvSpPr>
          <p:cNvPr id="6" name="タイトル 5"/>
          <p:cNvSpPr>
            <a:spLocks noGrp="1"/>
          </p:cNvSpPr>
          <p:nvPr>
            <p:ph type="title"/>
          </p:nvPr>
        </p:nvSpPr>
        <p:spPr/>
        <p:txBody>
          <a:bodyPr>
            <a:normAutofit fontScale="90000"/>
          </a:bodyPr>
          <a:lstStyle/>
          <a:p>
            <a:r>
              <a:rPr lang="ja-JP" altLang="en-US"/>
              <a:t>システム構成図</a:t>
            </a:r>
            <a:r>
              <a:rPr lang="en-US" altLang="ja-JP" sz="3100"/>
              <a:t>-</a:t>
            </a:r>
            <a:r>
              <a:rPr lang="ja-JP" altLang="en-US" sz="3100"/>
              <a:t>結果の概要</a:t>
            </a:r>
            <a:endParaRPr lang="ja-JP" altLang="en-US"/>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570397" y="1431887"/>
            <a:ext cx="8095261" cy="5115118"/>
            <a:chOff x="860425" y="1695163"/>
            <a:chExt cx="7159625" cy="4287815"/>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38530"/>
              <a:chOff x="324" y="1367"/>
              <a:chExt cx="1653" cy="1478"/>
            </a:xfrm>
          </p:grpSpPr>
          <p:sp>
            <p:nvSpPr>
              <p:cNvPr id="16" name="四角形 15"/>
              <p:cNvSpPr/>
              <p:nvPr/>
            </p:nvSpPr>
            <p:spPr>
              <a:xfrm>
                <a:off x="365" y="1367"/>
                <a:ext cx="1571" cy="1478"/>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75" y="1373"/>
                <a:ext cx="1550"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187950" y="4775708"/>
              <a:ext cx="1776730" cy="914400"/>
              <a:chOff x="-209" y="1394"/>
              <a:chExt cx="2798" cy="1440"/>
            </a:xfrm>
          </p:grpSpPr>
          <p:sp>
            <p:nvSpPr>
              <p:cNvPr id="22" name="四角形 21"/>
              <p:cNvSpPr/>
              <p:nvPr/>
            </p:nvSpPr>
            <p:spPr>
              <a:xfrm>
                <a:off x="-124" y="1394"/>
                <a:ext cx="2626"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209" y="1505"/>
                <a:ext cx="2798"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類似特徴を</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保存可能な基底の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優劣を決定</a:t>
                </a:r>
                <a:endParaRPr lang="en-US" altLang="ja-JP">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696085" cy="914400"/>
              <a:chOff x="-159" y="1394"/>
              <a:chExt cx="2671"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26" y="1860"/>
                <a:ext cx="2606" cy="488"/>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37" y="1751"/>
                <a:ext cx="1222"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量子化</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37" y="1751"/>
                <a:ext cx="1222"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量子化</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4" y="1751"/>
                <a:ext cx="760"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en-US" sz="1400">
                    <a:latin typeface="Times New Roman" panose="02020603050405020304" pitchFamily="18" charset="0"/>
                    <a:cs typeface="Times New Roman" panose="02020603050405020304" pitchFamily="18" charset="0"/>
                  </a:rPr>
                  <a:t>basis</a:t>
                </a: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20845" y="4089273"/>
              <a:ext cx="953"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0" y="5232909"/>
              <a:ext cx="172085"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909436" y="5232909"/>
              <a:ext cx="186054"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5" y="3632073"/>
              <a:ext cx="2384425"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cxnSpLocks/>
              <a:stCxn id="22" idx="0"/>
            </p:cNvCxnSpPr>
            <p:nvPr/>
          </p:nvCxnSpPr>
          <p:spPr>
            <a:xfrm flipV="1">
              <a:off x="6075681" y="3634614"/>
              <a:ext cx="634" cy="11410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4" y="2244599"/>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4"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8105" cy="903605"/>
            </a:xfrm>
            <a:prstGeom prst="bentConnector3">
              <a:avLst>
                <a:gd name="adj1" fmla="val 4862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682539" y="5315790"/>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71303" y="1788951"/>
            <a:ext cx="1425370" cy="1435496"/>
          </a:xfrm>
          <a:prstGeom prst="rect">
            <a:avLst/>
          </a:prstGeom>
          <a:noFill/>
          <a:ln w="25400">
            <a:solidFill>
              <a:schemeClr val="accent1">
                <a:lumMod val="40000"/>
                <a:lumOff val="60000"/>
              </a:schemeClr>
            </a:solidFill>
          </a:ln>
        </p:spPr>
      </p:pic>
      <p:sp>
        <p:nvSpPr>
          <p:cNvPr id="48" name="正方形/長方形 47">
            <a:extLst>
              <a:ext uri="{FF2B5EF4-FFF2-40B4-BE49-F238E27FC236}">
                <a16:creationId xmlns:a16="http://schemas.microsoft.com/office/drawing/2014/main" id="{D9AAB772-C0C7-CB44-A7C4-F755B77A7042}"/>
              </a:ext>
            </a:extLst>
          </p:cNvPr>
          <p:cNvSpPr/>
          <p:nvPr/>
        </p:nvSpPr>
        <p:spPr>
          <a:xfrm>
            <a:off x="3024043" y="780192"/>
            <a:ext cx="2438488" cy="369332"/>
          </a:xfrm>
          <a:prstGeom prst="rect">
            <a:avLst/>
          </a:prstGeom>
        </p:spPr>
        <p:txBody>
          <a:bodyPr wrap="none">
            <a:spAutoFit/>
          </a:bodyPr>
          <a:lstStyle/>
          <a:p>
            <a:r>
              <a:rPr lang="ja-JP" altLang="en-US"/>
              <a:t>先行手法との比較結果</a:t>
            </a:r>
          </a:p>
        </p:txBody>
      </p:sp>
      <p:sp>
        <p:nvSpPr>
          <p:cNvPr id="53" name="正方形/長方形 52">
            <a:extLst>
              <a:ext uri="{FF2B5EF4-FFF2-40B4-BE49-F238E27FC236}">
                <a16:creationId xmlns:a16="http://schemas.microsoft.com/office/drawing/2014/main" id="{F14E5D67-3FC7-0047-83D2-C3E4AB479B37}"/>
              </a:ext>
            </a:extLst>
          </p:cNvPr>
          <p:cNvSpPr/>
          <p:nvPr/>
        </p:nvSpPr>
        <p:spPr>
          <a:xfrm>
            <a:off x="5842730" y="4526595"/>
            <a:ext cx="1338828" cy="369332"/>
          </a:xfrm>
          <a:prstGeom prst="rect">
            <a:avLst/>
          </a:prstGeom>
        </p:spPr>
        <p:txBody>
          <a:bodyPr wrap="none">
            <a:spAutoFit/>
          </a:bodyPr>
          <a:lstStyle/>
          <a:p>
            <a:r>
              <a:rPr lang="ja-JP" altLang="en-US"/>
              <a:t>優劣の結果</a:t>
            </a:r>
          </a:p>
        </p:txBody>
      </p:sp>
      <p:sp>
        <p:nvSpPr>
          <p:cNvPr id="63" name="正方形/長方形 62">
            <a:extLst>
              <a:ext uri="{FF2B5EF4-FFF2-40B4-BE49-F238E27FC236}">
                <a16:creationId xmlns:a16="http://schemas.microsoft.com/office/drawing/2014/main" id="{1E254394-BA8C-544A-856B-3089AE8CEBA2}"/>
              </a:ext>
            </a:extLst>
          </p:cNvPr>
          <p:cNvSpPr/>
          <p:nvPr/>
        </p:nvSpPr>
        <p:spPr>
          <a:xfrm>
            <a:off x="2910304" y="1149982"/>
            <a:ext cx="2614175" cy="3263307"/>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DB8838A1-DA85-7E46-810A-DDF3848A1105}"/>
              </a:ext>
            </a:extLst>
          </p:cNvPr>
          <p:cNvSpPr/>
          <p:nvPr/>
        </p:nvSpPr>
        <p:spPr>
          <a:xfrm>
            <a:off x="5455067" y="4958703"/>
            <a:ext cx="2008917" cy="1385647"/>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8A01792-D83D-4B3B-A912-9DD3F879A3E1}"/>
              </a:ext>
            </a:extLst>
          </p:cNvPr>
          <p:cNvSpPr/>
          <p:nvPr/>
        </p:nvSpPr>
        <p:spPr>
          <a:xfrm>
            <a:off x="2371526" y="6367101"/>
            <a:ext cx="779829" cy="400110"/>
          </a:xfrm>
          <a:prstGeom prst="rect">
            <a:avLst/>
          </a:prstGeom>
        </p:spPr>
        <p:txBody>
          <a:bodyPr wrap="none">
            <a:spAutoFit/>
          </a:bodyPr>
          <a:lstStyle/>
          <a:p>
            <a:r>
              <a:rPr lang="en-US" altLang="ja-JP" sz="2000"/>
              <a:t>Step1</a:t>
            </a:r>
            <a:endParaRPr lang="ja-JP" altLang="en-US" sz="2000"/>
          </a:p>
        </p:txBody>
      </p:sp>
      <p:sp>
        <p:nvSpPr>
          <p:cNvPr id="62" name="正方形/長方形 61">
            <a:extLst>
              <a:ext uri="{FF2B5EF4-FFF2-40B4-BE49-F238E27FC236}">
                <a16:creationId xmlns:a16="http://schemas.microsoft.com/office/drawing/2014/main" id="{5CF25084-9167-4CDB-9A8B-72593861143A}"/>
              </a:ext>
            </a:extLst>
          </p:cNvPr>
          <p:cNvSpPr/>
          <p:nvPr/>
        </p:nvSpPr>
        <p:spPr>
          <a:xfrm>
            <a:off x="6629869" y="6368990"/>
            <a:ext cx="779829" cy="400110"/>
          </a:xfrm>
          <a:prstGeom prst="rect">
            <a:avLst/>
          </a:prstGeom>
        </p:spPr>
        <p:txBody>
          <a:bodyPr wrap="none">
            <a:spAutoFit/>
          </a:bodyPr>
          <a:lstStyle/>
          <a:p>
            <a:r>
              <a:rPr lang="en-US" altLang="ja-JP" sz="2000"/>
              <a:t>Step2</a:t>
            </a:r>
            <a:endParaRPr lang="ja-JP" altLang="en-US" sz="2000"/>
          </a:p>
        </p:txBody>
      </p:sp>
      <p:sp>
        <p:nvSpPr>
          <p:cNvPr id="68" name="正方形/長方形 67">
            <a:extLst>
              <a:ext uri="{FF2B5EF4-FFF2-40B4-BE49-F238E27FC236}">
                <a16:creationId xmlns:a16="http://schemas.microsoft.com/office/drawing/2014/main" id="{374BAC7E-778A-42ED-ACED-2C1F73157643}"/>
              </a:ext>
            </a:extLst>
          </p:cNvPr>
          <p:cNvSpPr/>
          <p:nvPr/>
        </p:nvSpPr>
        <p:spPr>
          <a:xfrm>
            <a:off x="3337087" y="4867409"/>
            <a:ext cx="4179361"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D98253F5-E73F-42B1-A754-D3605CBAB337}"/>
              </a:ext>
            </a:extLst>
          </p:cNvPr>
          <p:cNvSpPr/>
          <p:nvPr/>
        </p:nvSpPr>
        <p:spPr>
          <a:xfrm>
            <a:off x="414703" y="4853601"/>
            <a:ext cx="2764845"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B5573C08-E63E-4460-AF04-271430F6E81B}"/>
              </a:ext>
            </a:extLst>
          </p:cNvPr>
          <p:cNvSpPr txBox="1"/>
          <p:nvPr/>
        </p:nvSpPr>
        <p:spPr>
          <a:xfrm>
            <a:off x="3647860" y="2878506"/>
            <a:ext cx="1406155"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が得意な領域</a:t>
            </a:r>
          </a:p>
        </p:txBody>
      </p:sp>
      <p:sp>
        <p:nvSpPr>
          <p:cNvPr id="73" name="テキスト ボックス 72">
            <a:extLst>
              <a:ext uri="{FF2B5EF4-FFF2-40B4-BE49-F238E27FC236}">
                <a16:creationId xmlns:a16="http://schemas.microsoft.com/office/drawing/2014/main" id="{9D85050E-E70D-4B58-9C28-34181EDF51FE}"/>
              </a:ext>
            </a:extLst>
          </p:cNvPr>
          <p:cNvSpPr txBox="1"/>
          <p:nvPr/>
        </p:nvSpPr>
        <p:spPr>
          <a:xfrm>
            <a:off x="3669315" y="1230948"/>
            <a:ext cx="1401346"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が得意な領域</a:t>
            </a:r>
          </a:p>
        </p:txBody>
      </p:sp>
    </p:spTree>
    <p:extLst>
      <p:ext uri="{BB962C8B-B14F-4D97-AF65-F5344CB8AC3E}">
        <p14:creationId xmlns:p14="http://schemas.microsoft.com/office/powerpoint/2010/main" val="3810856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28</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1025494" y="5917092"/>
            <a:ext cx="7632731" cy="76712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latin typeface="Lucida Sans" panose="020B0602030504020204" pitchFamily="34" charset="0"/>
                <a:ea typeface="ＭＳ ゴシック" panose="020B0609070205080204" pitchFamily="49" charset="-128"/>
              </a:rPr>
              <a:t>平均で</a:t>
            </a:r>
            <a:r>
              <a:rPr lang="en-US" altLang="ja-JP" sz="3600">
                <a:latin typeface="Lucida Sans" panose="020B0602030504020204" pitchFamily="34" charset="0"/>
                <a:ea typeface="ＭＳ ゴシック" panose="020B0609070205080204" pitchFamily="49" charset="-128"/>
              </a:rPr>
              <a:t>0.03</a:t>
            </a:r>
            <a:r>
              <a:rPr lang="en-US" altLang="ja-JP" sz="3200">
                <a:latin typeface="Lucida Sans" panose="020B0602030504020204" pitchFamily="34" charset="0"/>
                <a:ea typeface="ＭＳ ゴシック" panose="020B0609070205080204" pitchFamily="49" charset="-128"/>
              </a:rPr>
              <a:t>[bit/pel]</a:t>
            </a:r>
            <a:r>
              <a:rPr lang="ja-JP" altLang="en-US" sz="3200">
                <a:latin typeface="Lucida Sans" panose="020B0602030504020204" pitchFamily="34" charset="0"/>
                <a:ea typeface="ＭＳ ゴシック" panose="020B0609070205080204" pitchFamily="49" charset="-128"/>
              </a:rPr>
              <a:t> 少なく保存可能</a:t>
            </a:r>
          </a:p>
        </p:txBody>
      </p:sp>
      <p:grpSp>
        <p:nvGrpSpPr>
          <p:cNvPr id="3" name="グループ化 2">
            <a:extLst>
              <a:ext uri="{FF2B5EF4-FFF2-40B4-BE49-F238E27FC236}">
                <a16:creationId xmlns:a16="http://schemas.microsoft.com/office/drawing/2014/main" id="{C5E88B40-C701-B148-8E7C-9FB006E0C51A}"/>
              </a:ext>
            </a:extLst>
          </p:cNvPr>
          <p:cNvGrpSpPr>
            <a:grpSpLocks noChangeAspect="1"/>
          </p:cNvGrpSpPr>
          <p:nvPr/>
        </p:nvGrpSpPr>
        <p:grpSpPr>
          <a:xfrm>
            <a:off x="211569" y="830317"/>
            <a:ext cx="8665731" cy="5118019"/>
            <a:chOff x="-425450" y="667385"/>
            <a:chExt cx="10232390" cy="6043295"/>
          </a:xfrm>
        </p:grpSpPr>
        <p:pic>
          <p:nvPicPr>
            <p:cNvPr id="38" name="図形 2" descr="符号化特性">
              <a:extLst>
                <a:ext uri="{FF2B5EF4-FFF2-40B4-BE49-F238E27FC236}">
                  <a16:creationId xmlns:a16="http://schemas.microsoft.com/office/drawing/2014/main" id="{207B067B-AD59-5D43-A50C-4975D0511E6E}"/>
                </a:ext>
              </a:extLst>
            </p:cNvPr>
            <p:cNvPicPr>
              <a:picLocks noChangeAspect="1"/>
            </p:cNvPicPr>
            <p:nvPr/>
          </p:nvPicPr>
          <p:blipFill>
            <a:blip r:embed="rId3"/>
            <a:stretch>
              <a:fillRect/>
            </a:stretch>
          </p:blipFill>
          <p:spPr>
            <a:xfrm>
              <a:off x="-425450" y="667385"/>
              <a:ext cx="10232390" cy="6043295"/>
            </a:xfrm>
            <a:prstGeom prst="rect">
              <a:avLst/>
            </a:prstGeom>
          </p:spPr>
        </p:pic>
        <p:pic>
          <p:nvPicPr>
            <p:cNvPr id="43" name="コンテンツ プレースホルダー 18" descr="C:\Users\kawamura\study\ゼミ\基底画像（永久保存版）\barbara.bmp">
              <a:extLst>
                <a:ext uri="{FF2B5EF4-FFF2-40B4-BE49-F238E27FC236}">
                  <a16:creationId xmlns:a16="http://schemas.microsoft.com/office/drawing/2014/main" id="{DE8787E6-3FC2-D54C-A100-1FCD441153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485" y="956310"/>
              <a:ext cx="2397760" cy="2397760"/>
            </a:xfrm>
            <a:prstGeom prst="rect">
              <a:avLst/>
            </a:prstGeom>
            <a:noFill/>
            <a:ln w="25400">
              <a:noFill/>
            </a:ln>
          </p:spPr>
        </p:pic>
      </p:grpSp>
    </p:spTree>
    <p:extLst>
      <p:ext uri="{BB962C8B-B14F-4D97-AF65-F5344CB8AC3E}">
        <p14:creationId xmlns:p14="http://schemas.microsoft.com/office/powerpoint/2010/main" val="528948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優劣決定</a:t>
            </a:r>
            <a:r>
              <a:rPr kumimoji="1" lang="ja-JP" altLang="en-US"/>
              <a:t>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29</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17404" y="5562056"/>
            <a:ext cx="8485959" cy="956335"/>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latin typeface="Lucida Sans" panose="020B0602030504020204" pitchFamily="34" charset="0"/>
                <a:ea typeface="ＭＳ ゴシック" panose="020B0609070205080204" pitchFamily="49" charset="-128"/>
              </a:rPr>
              <a:t>ICA</a:t>
            </a:r>
            <a:r>
              <a:rPr lang="ja-JP" altLang="en-US" sz="2800">
                <a:latin typeface="Lucida Sans" panose="020B0602030504020204" pitchFamily="34" charset="0"/>
                <a:ea typeface="ＭＳ ゴシック" panose="020B0609070205080204" pitchFamily="49" charset="-128"/>
              </a:rPr>
              <a:t>領域全体の保存に必要な</a:t>
            </a:r>
            <a:endParaRPr lang="en-US" altLang="ja-JP" sz="2800">
              <a:latin typeface="Lucida Sans" panose="020B0602030504020204" pitchFamily="34" charset="0"/>
              <a:ea typeface="ＭＳ ゴシック" panose="020B0609070205080204" pitchFamily="49" charset="-128"/>
            </a:endParaRPr>
          </a:p>
          <a:p>
            <a:pPr algn="ctr"/>
            <a:r>
              <a:rPr lang="ja-JP" altLang="en-US" sz="2800">
                <a:latin typeface="Lucida Sans" panose="020B0602030504020204" pitchFamily="34" charset="0"/>
                <a:ea typeface="ＭＳ ゴシック" panose="020B0609070205080204" pitchFamily="49" charset="-128"/>
              </a:rPr>
              <a:t>優先度を求めるための指標となる</a:t>
            </a:r>
          </a:p>
        </p:txBody>
      </p:sp>
      <p:sp>
        <p:nvSpPr>
          <p:cNvPr id="17" name="正方形/長方形 16">
            <a:extLst>
              <a:ext uri="{FF2B5EF4-FFF2-40B4-BE49-F238E27FC236}">
                <a16:creationId xmlns:a16="http://schemas.microsoft.com/office/drawing/2014/main" id="{026A1431-03E8-3041-BFE8-D5BBDF0F0D4B}"/>
              </a:ext>
            </a:extLst>
          </p:cNvPr>
          <p:cNvSpPr/>
          <p:nvPr/>
        </p:nvSpPr>
        <p:spPr>
          <a:xfrm>
            <a:off x="1034287" y="798371"/>
            <a:ext cx="3017172" cy="830997"/>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p>
          <a:p>
            <a:pPr algn="ctr"/>
            <a:r>
              <a:rPr lang="ja-JP" altLang="en-US" sz="2000">
                <a:solidFill>
                  <a:sysClr val="windowText" lastClr="000000"/>
                </a:solidFill>
                <a:latin typeface="Lucida Sans" panose="020B0602030504020204" pitchFamily="34" charset="0"/>
                <a:cs typeface="Tahoma" panose="020B0604030504040204" pitchFamily="34" charset="0"/>
              </a:rPr>
              <a:t>（使用基底のヒストグラム）</a:t>
            </a:r>
            <a:endParaRPr lang="ja-JP" altLang="en-US" sz="16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6104350" y="799815"/>
            <a:ext cx="1345240" cy="830997"/>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p>
          <a:p>
            <a:pPr algn="ctr"/>
            <a:r>
              <a:rPr lang="ja-JP" altLang="en-US" sz="2000">
                <a:solidFill>
                  <a:sysClr val="windowText" lastClr="000000"/>
                </a:solidFill>
                <a:latin typeface="Lucida Sans" panose="020B0602030504020204" pitchFamily="34" charset="0"/>
                <a:cs typeface="Tahoma" panose="020B0604030504040204" pitchFamily="34" charset="0"/>
              </a:rPr>
              <a:t>（優劣）</a:t>
            </a:r>
            <a:endParaRPr lang="ja-JP" altLang="en-US" sz="1600">
              <a:solidFill>
                <a:sysClr val="windowText" lastClr="000000"/>
              </a:solidFill>
              <a:latin typeface="Lucida Sans" panose="020B0602030504020204" pitchFamily="34" charset="0"/>
              <a:cs typeface="Tahoma" panose="020B0604030504040204" pitchFamily="34" charset="0"/>
            </a:endParaRPr>
          </a:p>
        </p:txBody>
      </p:sp>
      <p:pic>
        <p:nvPicPr>
          <p:cNvPr id="10" name="図 9">
            <a:extLst>
              <a:ext uri="{FF2B5EF4-FFF2-40B4-BE49-F238E27FC236}">
                <a16:creationId xmlns:a16="http://schemas.microsoft.com/office/drawing/2014/main" id="{A9ABD454-B721-A647-AC81-1146EDAFF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74551"/>
            <a:ext cx="4409940" cy="3307456"/>
          </a:xfrm>
          <a:prstGeom prst="rect">
            <a:avLst/>
          </a:prstGeom>
        </p:spPr>
      </p:pic>
      <p:sp>
        <p:nvSpPr>
          <p:cNvPr id="14" name="正方形/長方形 13">
            <a:extLst>
              <a:ext uri="{FF2B5EF4-FFF2-40B4-BE49-F238E27FC236}">
                <a16:creationId xmlns:a16="http://schemas.microsoft.com/office/drawing/2014/main" id="{A0B63B62-1416-4E32-BF39-3A5BC8D70B23}"/>
              </a:ext>
            </a:extLst>
          </p:cNvPr>
          <p:cNvSpPr/>
          <p:nvPr/>
        </p:nvSpPr>
        <p:spPr>
          <a:xfrm>
            <a:off x="1761736" y="4764062"/>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15" name="正方形/長方形 14">
            <a:extLst>
              <a:ext uri="{FF2B5EF4-FFF2-40B4-BE49-F238E27FC236}">
                <a16:creationId xmlns:a16="http://schemas.microsoft.com/office/drawing/2014/main" id="{CD931683-295D-4111-9D14-45F0CD0DD26B}"/>
              </a:ext>
            </a:extLst>
          </p:cNvPr>
          <p:cNvSpPr/>
          <p:nvPr/>
        </p:nvSpPr>
        <p:spPr>
          <a:xfrm>
            <a:off x="6381361" y="4788228"/>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26" name="正方形/長方形 25">
            <a:extLst>
              <a:ext uri="{FF2B5EF4-FFF2-40B4-BE49-F238E27FC236}">
                <a16:creationId xmlns:a16="http://schemas.microsoft.com/office/drawing/2014/main" id="{388C8FEC-C4EC-4436-8C63-E5E66A05B49D}"/>
              </a:ext>
            </a:extLst>
          </p:cNvPr>
          <p:cNvSpPr/>
          <p:nvPr/>
        </p:nvSpPr>
        <p:spPr>
          <a:xfrm>
            <a:off x="7882794" y="1880865"/>
            <a:ext cx="45719" cy="255357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吹き出し: 角を丸めた四角形 2">
            <a:extLst>
              <a:ext uri="{FF2B5EF4-FFF2-40B4-BE49-F238E27FC236}">
                <a16:creationId xmlns:a16="http://schemas.microsoft.com/office/drawing/2014/main" id="{BDDB1CB1-49B0-4EFD-B27C-C0ACF79B444F}"/>
              </a:ext>
            </a:extLst>
          </p:cNvPr>
          <p:cNvSpPr/>
          <p:nvPr/>
        </p:nvSpPr>
        <p:spPr>
          <a:xfrm>
            <a:off x="5963932" y="1751888"/>
            <a:ext cx="1760178" cy="1078454"/>
          </a:xfrm>
          <a:prstGeom prst="wedgeRoundRectCallout">
            <a:avLst>
              <a:gd name="adj1" fmla="val 43653"/>
              <a:gd name="adj2" fmla="val 84818"/>
              <a:gd name="adj3" fmla="val 16667"/>
            </a:avLst>
          </a:prstGeom>
          <a:solidFill>
            <a:schemeClr val="accent6">
              <a:lumMod val="40000"/>
              <a:lumOff val="60000"/>
            </a:schemeClr>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E555D42-0E3F-4D26-8270-082A94C291E0}"/>
              </a:ext>
            </a:extLst>
          </p:cNvPr>
          <p:cNvSpPr/>
          <p:nvPr/>
        </p:nvSpPr>
        <p:spPr>
          <a:xfrm>
            <a:off x="6009650" y="1829754"/>
            <a:ext cx="1714460" cy="923330"/>
          </a:xfrm>
          <a:prstGeom prst="rect">
            <a:avLst/>
          </a:prstGeom>
        </p:spPr>
        <p:txBody>
          <a:bodyPr wrap="square">
            <a:spAutoFit/>
          </a:bodyPr>
          <a:lstStyle/>
          <a:p>
            <a:r>
              <a:rPr lang="ja-JP" altLang="en-US"/>
              <a:t>分類されている特徴を</a:t>
            </a:r>
            <a:r>
              <a:rPr lang="ja-JP" altLang="en-US">
                <a:solidFill>
                  <a:srgbClr val="FF0000"/>
                </a:solidFill>
              </a:rPr>
              <a:t>ある程度</a:t>
            </a:r>
            <a:r>
              <a:rPr lang="ja-JP" altLang="en-US"/>
              <a:t>保存可能</a:t>
            </a:r>
          </a:p>
        </p:txBody>
      </p:sp>
      <p:pic>
        <p:nvPicPr>
          <p:cNvPr id="7" name="図 6" descr="グラフ, ヒストグラム&#10;&#10;自動的に生成された説明">
            <a:extLst>
              <a:ext uri="{FF2B5EF4-FFF2-40B4-BE49-F238E27FC236}">
                <a16:creationId xmlns:a16="http://schemas.microsoft.com/office/drawing/2014/main" id="{C0E35649-4AF0-4ED1-BD28-C2BD3368A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90" y="1561735"/>
            <a:ext cx="4364221" cy="3273166"/>
          </a:xfrm>
          <a:prstGeom prst="rect">
            <a:avLst/>
          </a:prstGeom>
        </p:spPr>
      </p:pic>
      <p:sp>
        <p:nvSpPr>
          <p:cNvPr id="19" name="正方形/長方形 18">
            <a:extLst>
              <a:ext uri="{FF2B5EF4-FFF2-40B4-BE49-F238E27FC236}">
                <a16:creationId xmlns:a16="http://schemas.microsoft.com/office/drawing/2014/main" id="{F680CE8E-30DE-49E3-8F7B-61E1C1AEC7FA}"/>
              </a:ext>
            </a:extLst>
          </p:cNvPr>
          <p:cNvSpPr/>
          <p:nvPr/>
        </p:nvSpPr>
        <p:spPr>
          <a:xfrm>
            <a:off x="72600" y="2870018"/>
            <a:ext cx="441146" cy="707886"/>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頻</a:t>
            </a:r>
            <a:endParaRPr lang="en-US" altLang="ja-JP" sz="2000">
              <a:solidFill>
                <a:sysClr val="windowText" lastClr="000000"/>
              </a:solidFill>
              <a:latin typeface="Lucida Sans" panose="020B0602030504020204" pitchFamily="34" charset="0"/>
              <a:cs typeface="Tahoma" panose="020B0604030504040204" pitchFamily="34" charset="0"/>
            </a:endParaRPr>
          </a:p>
          <a:p>
            <a:pPr algn="ctr"/>
            <a:r>
              <a:rPr lang="ja-JP" altLang="en-US" sz="2000">
                <a:solidFill>
                  <a:sysClr val="windowText" lastClr="000000"/>
                </a:solidFill>
                <a:latin typeface="Lucida Sans" panose="020B0602030504020204" pitchFamily="34" charset="0"/>
                <a:cs typeface="Tahoma" panose="020B0604030504040204" pitchFamily="34" charset="0"/>
              </a:rPr>
              <a:t>度</a:t>
            </a:r>
          </a:p>
        </p:txBody>
      </p:sp>
      <p:sp>
        <p:nvSpPr>
          <p:cNvPr id="5" name="矢印: 右 4">
            <a:extLst>
              <a:ext uri="{FF2B5EF4-FFF2-40B4-BE49-F238E27FC236}">
                <a16:creationId xmlns:a16="http://schemas.microsoft.com/office/drawing/2014/main" id="{6D8C69CF-3F0D-4423-8D16-2794E645B2DC}"/>
              </a:ext>
            </a:extLst>
          </p:cNvPr>
          <p:cNvSpPr/>
          <p:nvPr/>
        </p:nvSpPr>
        <p:spPr>
          <a:xfrm>
            <a:off x="4335666" y="2633806"/>
            <a:ext cx="740872" cy="795194"/>
          </a:xfrm>
          <a:prstGeom prst="rightArrow">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2361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latin typeface="HG創英角ｺﾞｼｯｸUB" panose="020B0909000000000000" pitchFamily="49" charset="-128"/>
                <a:ea typeface="HG創英角ｺﾞｼｯｸUB" panose="020B0909000000000000" pitchFamily="49" charset="-128"/>
              </a:rPr>
              <a:t>画像圧縮の必要性</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3</a:t>
            </a:fld>
            <a:endParaRPr kumimoji="1" lang="ja-JP" altLang="en-US"/>
          </a:p>
        </p:txBody>
      </p:sp>
      <p:sp>
        <p:nvSpPr>
          <p:cNvPr id="14" name="正方形/長方形 13"/>
          <p:cNvSpPr/>
          <p:nvPr/>
        </p:nvSpPr>
        <p:spPr>
          <a:xfrm>
            <a:off x="181797" y="943667"/>
            <a:ext cx="8780406" cy="369332"/>
          </a:xfrm>
          <a:prstGeom prst="rect">
            <a:avLst/>
          </a:prstGeom>
        </p:spPr>
        <p:txBody>
          <a:bodyPr wrap="square">
            <a:spAutoFit/>
          </a:bodyPr>
          <a:lstStyle/>
          <a:p>
            <a:r>
              <a:rPr lang="ja-JP" altLang="en-US" dirty="0">
                <a:latin typeface="ＭＳ ゴシック" panose="020B0609070205080204" pitchFamily="49" charset="-128"/>
                <a:ea typeface="ＭＳ ゴシック" panose="020B0609070205080204" pitchFamily="49" charset="-128"/>
              </a:rPr>
              <a:t>ディジタル画像をそのまま利用してしまうと</a:t>
            </a:r>
            <a:r>
              <a:rPr lang="en-US" altLang="ja-JP" dirty="0">
                <a:latin typeface="ＭＳ ゴシック" panose="020B0609070205080204" pitchFamily="49" charset="-128"/>
                <a:ea typeface="ＭＳ ゴシック" panose="020B0609070205080204" pitchFamily="49" charset="-128"/>
              </a:rPr>
              <a:t>..</a:t>
            </a:r>
          </a:p>
        </p:txBody>
      </p:sp>
      <p:pic>
        <p:nvPicPr>
          <p:cNvPr id="8" name="Picture 4" descr="Sponsored image">
            <a:extLst>
              <a:ext uri="{FF2B5EF4-FFF2-40B4-BE49-F238E27FC236}">
                <a16:creationId xmlns:a16="http://schemas.microsoft.com/office/drawing/2014/main" id="{B329D3F5-117F-4B50-A63C-69385C1E6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077" y="2966465"/>
            <a:ext cx="2458258" cy="164045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 name="Picture 6" descr="カメラ, 電話, 女の子, 手, 写真を撮る, 電話での写真撮影, Iphone">
            <a:extLst>
              <a:ext uri="{FF2B5EF4-FFF2-40B4-BE49-F238E27FC236}">
                <a16:creationId xmlns:a16="http://schemas.microsoft.com/office/drawing/2014/main" id="{98BF83F6-F0EA-4FD1-BCA8-0E0649C4E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73" y="1776340"/>
            <a:ext cx="2659642" cy="1773095"/>
          </a:xfrm>
          <a:prstGeom prst="rect">
            <a:avLst/>
          </a:prstGeom>
          <a:noFill/>
          <a:ln w="15875">
            <a:solidFill>
              <a:schemeClr val="bg1"/>
            </a:solidFill>
          </a:ln>
          <a:effectLst>
            <a:softEdge rad="152400"/>
          </a:effectLst>
          <a:extLst>
            <a:ext uri="{909E8E84-426E-40DD-AFC4-6F175D3DCCD1}">
              <a14:hiddenFill xmlns:a14="http://schemas.microsoft.com/office/drawing/2010/main">
                <a:solidFill>
                  <a:srgbClr val="FFFFFF"/>
                </a:solidFill>
              </a14:hiddenFill>
            </a:ext>
          </a:extLst>
        </p:spPr>
      </p:pic>
      <p:pic>
        <p:nvPicPr>
          <p:cNvPr id="12" name="Picture 8" descr="男, スマート フォン, モバイル, 技術, 人, 電話, スマート">
            <a:extLst>
              <a:ext uri="{FF2B5EF4-FFF2-40B4-BE49-F238E27FC236}">
                <a16:creationId xmlns:a16="http://schemas.microsoft.com/office/drawing/2014/main" id="{8458EA32-21FD-4366-9C17-2C83ED1F4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479" y="1319115"/>
            <a:ext cx="2667969" cy="177864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3" name="Picture 10" descr="町, 住宅, 点灯, 海岸, チンクエテッレ, イタリア, 村, 観光, 旅行">
            <a:extLst>
              <a:ext uri="{FF2B5EF4-FFF2-40B4-BE49-F238E27FC236}">
                <a16:creationId xmlns:a16="http://schemas.microsoft.com/office/drawing/2014/main" id="{60F653F9-A2B6-4E11-8D32-6C6FCEAB0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9788" y="1166621"/>
            <a:ext cx="1342006" cy="89292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D5345E1-C94B-4E82-BF92-BC68EBB9F2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7020" y="3018660"/>
            <a:ext cx="3033030" cy="17798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470D834A-4C65-436F-AAEB-B84CB7F0160E}"/>
              </a:ext>
            </a:extLst>
          </p:cNvPr>
          <p:cNvSpPr txBox="1"/>
          <p:nvPr/>
        </p:nvSpPr>
        <p:spPr>
          <a:xfrm>
            <a:off x="1199734" y="4798460"/>
            <a:ext cx="2250937" cy="369332"/>
          </a:xfrm>
          <a:prstGeom prst="rect">
            <a:avLst/>
          </a:prstGeom>
          <a:noFill/>
        </p:spPr>
        <p:txBody>
          <a:bodyPr wrap="none" rtlCol="0">
            <a:spAutoFit/>
          </a:bodyPr>
          <a:lstStyle/>
          <a:p>
            <a:r>
              <a:rPr kumimoji="1" lang="ja-JP" altLang="en-US" dirty="0"/>
              <a:t>写真を保存できない</a:t>
            </a:r>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5B692864-574D-4E20-B8B8-E2A67DA9250D}"/>
              </a:ext>
            </a:extLst>
          </p:cNvPr>
          <p:cNvSpPr txBox="1"/>
          <p:nvPr/>
        </p:nvSpPr>
        <p:spPr>
          <a:xfrm>
            <a:off x="6137479" y="4798460"/>
            <a:ext cx="2332690" cy="369332"/>
          </a:xfrm>
          <a:prstGeom prst="rect">
            <a:avLst/>
          </a:prstGeom>
          <a:noFill/>
        </p:spPr>
        <p:txBody>
          <a:bodyPr wrap="none" rtlCol="0">
            <a:spAutoFit/>
          </a:bodyPr>
          <a:lstStyle/>
          <a:p>
            <a:r>
              <a:rPr kumimoji="1" lang="ja-JP" altLang="en-US" dirty="0"/>
              <a:t>通信に時間がかかる</a:t>
            </a:r>
            <a:r>
              <a:rPr kumimoji="1" lang="en-US" altLang="ja-JP" dirty="0"/>
              <a:t>..</a:t>
            </a:r>
            <a:endParaRPr kumimoji="1" lang="ja-JP" altLang="en-US" dirty="0"/>
          </a:p>
        </p:txBody>
      </p:sp>
      <p:sp>
        <p:nvSpPr>
          <p:cNvPr id="7" name="十字形 6">
            <a:extLst>
              <a:ext uri="{FF2B5EF4-FFF2-40B4-BE49-F238E27FC236}">
                <a16:creationId xmlns:a16="http://schemas.microsoft.com/office/drawing/2014/main" id="{77D22104-7272-44A4-95C9-9DFE18E3BB51}"/>
              </a:ext>
            </a:extLst>
          </p:cNvPr>
          <p:cNvSpPr>
            <a:spLocks noChangeAspect="1"/>
          </p:cNvSpPr>
          <p:nvPr/>
        </p:nvSpPr>
        <p:spPr>
          <a:xfrm rot="2708258">
            <a:off x="1159585" y="2432328"/>
            <a:ext cx="1800000" cy="1800000"/>
          </a:xfrm>
          <a:prstGeom prst="plus">
            <a:avLst>
              <a:gd name="adj" fmla="val 43064"/>
            </a:avLst>
          </a:prstGeom>
          <a:solidFill>
            <a:srgbClr val="FF818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6425098-8DBB-4ED4-A1C3-0A409E04476E}"/>
              </a:ext>
            </a:extLst>
          </p:cNvPr>
          <p:cNvSpPr/>
          <p:nvPr/>
        </p:nvSpPr>
        <p:spPr>
          <a:xfrm>
            <a:off x="266700" y="5359335"/>
            <a:ext cx="8725248" cy="1191785"/>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dirty="0"/>
              <a:t>ディジタル画像をより快適・効率的に扱うためには情報を圧縮する必要</a:t>
            </a:r>
            <a:r>
              <a:rPr kumimoji="1" lang="ja-JP" altLang="en-US" sz="2000"/>
              <a:t>がある</a:t>
            </a:r>
            <a:endParaRPr kumimoji="1" lang="en-US" altLang="ja-JP" sz="2000" dirty="0"/>
          </a:p>
        </p:txBody>
      </p:sp>
      <p:sp>
        <p:nvSpPr>
          <p:cNvPr id="20" name="十字形 19">
            <a:extLst>
              <a:ext uri="{FF2B5EF4-FFF2-40B4-BE49-F238E27FC236}">
                <a16:creationId xmlns:a16="http://schemas.microsoft.com/office/drawing/2014/main" id="{4CFC9B3C-BE94-4D5C-BBAE-B7E4B9CC9B33}"/>
              </a:ext>
            </a:extLst>
          </p:cNvPr>
          <p:cNvSpPr>
            <a:spLocks noChangeAspect="1"/>
          </p:cNvSpPr>
          <p:nvPr/>
        </p:nvSpPr>
        <p:spPr>
          <a:xfrm rot="2708258">
            <a:off x="4955526" y="2799617"/>
            <a:ext cx="725666" cy="725666"/>
          </a:xfrm>
          <a:prstGeom prst="plus">
            <a:avLst>
              <a:gd name="adj" fmla="val 43064"/>
            </a:avLst>
          </a:prstGeom>
          <a:solidFill>
            <a:srgbClr val="FF818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0851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30</a:t>
            </a:fld>
            <a:endParaRPr lang="ja-JP" altLang="en-US"/>
          </a:p>
        </p:txBody>
      </p:sp>
      <p:sp>
        <p:nvSpPr>
          <p:cNvPr id="6" name="コンテンツ プレースホルダー 2"/>
          <p:cNvSpPr txBox="1"/>
          <p:nvPr/>
        </p:nvSpPr>
        <p:spPr>
          <a:xfrm>
            <a:off x="623888" y="3451890"/>
            <a:ext cx="5179504" cy="194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まとめ</a:t>
            </a:r>
            <a:endParaRPr lang="en-US" altLang="ja-JP" sz="3200"/>
          </a:p>
          <a:p>
            <a:r>
              <a:rPr lang="en-US" altLang="ja-JP" sz="3200"/>
              <a:t> </a:t>
            </a:r>
            <a:r>
              <a:rPr lang="ja-JP" altLang="en-US" sz="3200"/>
              <a:t>今後の課題・展開</a:t>
            </a:r>
          </a:p>
        </p:txBody>
      </p:sp>
    </p:spTree>
    <p:extLst>
      <p:ext uri="{BB962C8B-B14F-4D97-AF65-F5344CB8AC3E}">
        <p14:creationId xmlns:p14="http://schemas.microsoft.com/office/powerpoint/2010/main" val="2033833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31</a:t>
            </a:fld>
            <a:endParaRPr lang="ja-JP" altLang="en-US"/>
          </a:p>
        </p:txBody>
      </p:sp>
      <p:sp>
        <p:nvSpPr>
          <p:cNvPr id="149" name="テキスト ボックス 34"/>
          <p:cNvSpPr txBox="1"/>
          <p:nvPr/>
        </p:nvSpPr>
        <p:spPr>
          <a:xfrm>
            <a:off x="441871" y="742472"/>
            <a:ext cx="8663384" cy="5401479"/>
          </a:xfrm>
          <a:prstGeom prst="rect">
            <a:avLst/>
          </a:prstGeom>
          <a:noFill/>
        </p:spPr>
        <p:txBody>
          <a:bodyPr wrap="square" rtlCol="0">
            <a:spAutoFit/>
          </a:bodyPr>
          <a:lstStyle/>
          <a:p>
            <a:pPr>
              <a:lnSpc>
                <a:spcPct val="150000"/>
              </a:lnSpc>
              <a:buClr>
                <a:srgbClr val="002060"/>
              </a:buClr>
              <a:buSzPct val="90000"/>
            </a:pPr>
            <a:r>
              <a:rPr lang="en-US" altLang="ja-JP" sz="2800"/>
              <a:t>【</a:t>
            </a:r>
            <a:r>
              <a:rPr lang="ja-JP" altLang="en-US" sz="2800"/>
              <a:t>まとめ</a:t>
            </a:r>
            <a:r>
              <a:rPr lang="en-US" altLang="ja-JP" sz="2800"/>
              <a:t>】</a:t>
            </a:r>
          </a:p>
          <a:p>
            <a:pPr marL="457200" indent="-457200">
              <a:buClr>
                <a:srgbClr val="002060"/>
              </a:buClr>
              <a:buSzPct val="90000"/>
              <a:buFont typeface="Wingdings" pitchFamily="2" charset="2"/>
              <a:buChar char="n"/>
            </a:pPr>
            <a:r>
              <a:rPr lang="en-US" altLang="ja-JP" sz="2800"/>
              <a:t>Step1</a:t>
            </a:r>
            <a:r>
              <a:rPr lang="ja-JP" altLang="en-US" sz="2800"/>
              <a:t>：</a:t>
            </a:r>
            <a:endParaRPr lang="en-US" altLang="ja-JP" sz="2800"/>
          </a:p>
          <a:p>
            <a:pPr>
              <a:buClr>
                <a:srgbClr val="002060"/>
              </a:buClr>
              <a:buSzPct val="90000"/>
            </a:pPr>
            <a:r>
              <a:rPr lang="ja-JP" altLang="en-US" sz="2800"/>
              <a:t>　　</a:t>
            </a:r>
            <a:r>
              <a:rPr lang="en-US" altLang="ja-JP" sz="2800"/>
              <a:t>MP</a:t>
            </a:r>
            <a:r>
              <a:rPr lang="ja-JP" altLang="en-US" sz="2800"/>
              <a:t>法による組み合わせが考慮されていない優先度</a:t>
            </a:r>
            <a:endParaRPr lang="en-US" altLang="ja-JP" sz="2800"/>
          </a:p>
          <a:p>
            <a:pPr lvl="2">
              <a:buClr>
                <a:srgbClr val="002060"/>
              </a:buClr>
              <a:buSzPct val="90000"/>
            </a:pPr>
            <a:endParaRPr lang="en-US" altLang="ja-JP" sz="500"/>
          </a:p>
          <a:p>
            <a:pPr lvl="2">
              <a:buClr>
                <a:srgbClr val="002060"/>
              </a:buClr>
              <a:buSzPct val="90000"/>
            </a:pPr>
            <a:endParaRPr lang="en-US" altLang="ja-JP" sz="2800"/>
          </a:p>
          <a:p>
            <a:pPr marL="342900" indent="-342900">
              <a:lnSpc>
                <a:spcPct val="150000"/>
              </a:lnSpc>
              <a:buClr>
                <a:srgbClr val="002060"/>
              </a:buClr>
              <a:buSzPct val="90000"/>
              <a:buFont typeface="Wingdings" panose="05000000000000000000" pitchFamily="2" charset="2"/>
              <a:buChar char="n"/>
            </a:pPr>
            <a:r>
              <a:rPr lang="en-US" altLang="ja-JP" sz="2800"/>
              <a:t> Step2</a:t>
            </a:r>
            <a:r>
              <a:rPr lang="ja-JP" altLang="en-US" sz="2800"/>
              <a:t>：</a:t>
            </a:r>
            <a:endParaRPr lang="en-US" altLang="ja-JP" sz="2800"/>
          </a:p>
          <a:p>
            <a:pPr>
              <a:buClr>
                <a:srgbClr val="002060"/>
              </a:buClr>
              <a:buSzPct val="90000"/>
            </a:pPr>
            <a:r>
              <a:rPr lang="ja-JP" altLang="en-US" sz="2800"/>
              <a:t>　　累積の画質改善量による偏りのある優先度</a:t>
            </a:r>
            <a:endParaRPr lang="en-US" altLang="ja-JP" sz="2800"/>
          </a:p>
          <a:p>
            <a:pPr>
              <a:buClr>
                <a:srgbClr val="002060"/>
              </a:buClr>
              <a:buSzPct val="90000"/>
            </a:pPr>
            <a:endParaRPr lang="en-US" altLang="ja-JP" sz="1100">
              <a:latin typeface="MS PGothic" panose="020B0600070205080204" pitchFamily="34" charset="-128"/>
              <a:ea typeface="MS PGothic" panose="020B0600070205080204" pitchFamily="34" charset="-128"/>
            </a:endParaRPr>
          </a:p>
          <a:p>
            <a:pPr lvl="2"/>
            <a:endParaRPr lang="en-US" altLang="ja-JP" sz="2400">
              <a:latin typeface="MS PGothic" panose="020B0600070205080204" pitchFamily="34" charset="-128"/>
              <a:ea typeface="MS PGothic" panose="020B0600070205080204" pitchFamily="34" charset="-128"/>
            </a:endParaRPr>
          </a:p>
          <a:p>
            <a:pPr lvl="2"/>
            <a:endParaRPr lang="en-US" altLang="ja-JP" sz="600">
              <a:latin typeface="MS PGothic" panose="020B0600070205080204" pitchFamily="34" charset="-128"/>
              <a:ea typeface="MS PGothic" panose="020B0600070205080204" pitchFamily="34" charset="-128"/>
            </a:endParaRPr>
          </a:p>
          <a:p>
            <a:pPr lvl="2">
              <a:buClr>
                <a:srgbClr val="002060"/>
              </a:buClr>
              <a:buSzPct val="90000"/>
            </a:pPr>
            <a:r>
              <a:rPr lang="ja-JP" altLang="en-US" sz="2400"/>
              <a:t>　</a:t>
            </a:r>
            <a:endParaRPr lang="en-US" altLang="ja-JP" sz="2800"/>
          </a:p>
          <a:p>
            <a:pPr>
              <a:lnSpc>
                <a:spcPct val="150000"/>
              </a:lnSpc>
            </a:pPr>
            <a:r>
              <a:rPr lang="en-US" altLang="ja-JP" sz="2800"/>
              <a:t>【</a:t>
            </a:r>
            <a:r>
              <a:rPr lang="ja-JP" altLang="en-US" sz="2800"/>
              <a:t>課題・展開</a:t>
            </a:r>
            <a:r>
              <a:rPr lang="en-US" altLang="ja-JP" sz="2800"/>
              <a:t>】</a:t>
            </a:r>
          </a:p>
          <a:p>
            <a:pPr marL="342900" indent="-342900">
              <a:buClr>
                <a:srgbClr val="002060"/>
              </a:buClr>
              <a:buSzPct val="90000"/>
              <a:buFont typeface="Wingdings" panose="05000000000000000000" pitchFamily="2" charset="2"/>
              <a:buChar char="n"/>
            </a:pPr>
            <a:r>
              <a:rPr lang="en-US" altLang="ja-JP" sz="2800"/>
              <a:t> Step2</a:t>
            </a:r>
            <a:r>
              <a:rPr lang="ja-JP" altLang="en-US" sz="2800"/>
              <a:t>の指標を用いた優先度の提案</a:t>
            </a:r>
            <a:endParaRPr lang="en-US" altLang="ja-JP" sz="2800"/>
          </a:p>
        </p:txBody>
      </p:sp>
      <p:grpSp>
        <p:nvGrpSpPr>
          <p:cNvPr id="7" name="グループ化 6">
            <a:extLst>
              <a:ext uri="{FF2B5EF4-FFF2-40B4-BE49-F238E27FC236}">
                <a16:creationId xmlns:a16="http://schemas.microsoft.com/office/drawing/2014/main" id="{DA50C1D9-9B51-4F5F-A429-CF88C379A547}"/>
              </a:ext>
            </a:extLst>
          </p:cNvPr>
          <p:cNvGrpSpPr/>
          <p:nvPr/>
        </p:nvGrpSpPr>
        <p:grpSpPr>
          <a:xfrm>
            <a:off x="-44717" y="2260676"/>
            <a:ext cx="8663384" cy="461665"/>
            <a:chOff x="441871" y="2376538"/>
            <a:chExt cx="8663384" cy="461665"/>
          </a:xfrm>
        </p:grpSpPr>
        <p:cxnSp>
          <p:nvCxnSpPr>
            <p:cNvPr id="5" name="直線コネクタ 4">
              <a:extLst>
                <a:ext uri="{FF2B5EF4-FFF2-40B4-BE49-F238E27FC236}">
                  <a16:creationId xmlns:a16="http://schemas.microsoft.com/office/drawing/2014/main" id="{1A3D44FA-28D3-B44F-B9F1-5C750C3C8AF3}"/>
                </a:ext>
              </a:extLst>
            </p:cNvPr>
            <p:cNvCxnSpPr>
              <a:cxnSpLocks/>
            </p:cNvCxnSpPr>
            <p:nvPr/>
          </p:nvCxnSpPr>
          <p:spPr>
            <a:xfrm>
              <a:off x="1882734" y="2838203"/>
              <a:ext cx="7130637"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C0A0BC36-4339-2641-8DDE-D3CC2A85FE3A}"/>
                </a:ext>
              </a:extLst>
            </p:cNvPr>
            <p:cNvSpPr/>
            <p:nvPr/>
          </p:nvSpPr>
          <p:spPr>
            <a:xfrm>
              <a:off x="441871" y="2376538"/>
              <a:ext cx="8663384" cy="461665"/>
            </a:xfrm>
            <a:prstGeom prst="rect">
              <a:avLst/>
            </a:prstGeom>
          </p:spPr>
          <p:txBody>
            <a:bodyPr wrap="square">
              <a:spAutoFit/>
            </a:bodyPr>
            <a:lstStyle/>
            <a:p>
              <a:pPr lvl="2">
                <a:buClr>
                  <a:srgbClr val="002060"/>
                </a:buClr>
                <a:buSzPct val="90000"/>
              </a:pPr>
              <a:r>
                <a:rPr lang="ja-JP" altLang="en-US" sz="2400"/>
                <a:t>→　</a:t>
              </a:r>
              <a:r>
                <a:rPr lang="en-US" altLang="ja-JP" sz="2400"/>
                <a:t>MSE</a:t>
              </a:r>
              <a:r>
                <a:rPr lang="ja-JP" altLang="en-US" sz="2400"/>
                <a:t>による画質改善量の比較に基づいた優先度の提案</a:t>
              </a:r>
              <a:endParaRPr lang="en-US" altLang="ja-JP" sz="2400"/>
            </a:p>
          </p:txBody>
        </p:sp>
      </p:grpSp>
      <p:grpSp>
        <p:nvGrpSpPr>
          <p:cNvPr id="8" name="グループ化 7">
            <a:extLst>
              <a:ext uri="{FF2B5EF4-FFF2-40B4-BE49-F238E27FC236}">
                <a16:creationId xmlns:a16="http://schemas.microsoft.com/office/drawing/2014/main" id="{F42794B8-075E-9E4B-9B15-2FBB7FE3A176}"/>
              </a:ext>
            </a:extLst>
          </p:cNvPr>
          <p:cNvGrpSpPr/>
          <p:nvPr/>
        </p:nvGrpSpPr>
        <p:grpSpPr>
          <a:xfrm>
            <a:off x="501692" y="3900191"/>
            <a:ext cx="8270549" cy="830997"/>
            <a:chOff x="500395" y="4544567"/>
            <a:chExt cx="8950126" cy="830997"/>
          </a:xfrm>
        </p:grpSpPr>
        <p:cxnSp>
          <p:nvCxnSpPr>
            <p:cNvPr id="11" name="直線コネクタ 10">
              <a:extLst>
                <a:ext uri="{FF2B5EF4-FFF2-40B4-BE49-F238E27FC236}">
                  <a16:creationId xmlns:a16="http://schemas.microsoft.com/office/drawing/2014/main" id="{9C29232D-11A3-C841-B6E0-CB31420D9285}"/>
                </a:ext>
              </a:extLst>
            </p:cNvPr>
            <p:cNvCxnSpPr>
              <a:cxnSpLocks/>
            </p:cNvCxnSpPr>
            <p:nvPr/>
          </p:nvCxnSpPr>
          <p:spPr>
            <a:xfrm>
              <a:off x="1580199" y="4960933"/>
              <a:ext cx="6154839"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7406815-779E-4448-9AB7-D8AC1F984321}"/>
                </a:ext>
              </a:extLst>
            </p:cNvPr>
            <p:cNvCxnSpPr>
              <a:cxnSpLocks/>
            </p:cNvCxnSpPr>
            <p:nvPr/>
          </p:nvCxnSpPr>
          <p:spPr>
            <a:xfrm>
              <a:off x="1580199" y="5375564"/>
              <a:ext cx="5100569"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03BB081D-84F2-BE44-A290-17571DD3D716}"/>
                </a:ext>
              </a:extLst>
            </p:cNvPr>
            <p:cNvSpPr/>
            <p:nvPr/>
          </p:nvSpPr>
          <p:spPr>
            <a:xfrm>
              <a:off x="500395" y="4544567"/>
              <a:ext cx="8950126" cy="830997"/>
            </a:xfrm>
            <a:prstGeom prst="rect">
              <a:avLst/>
            </a:prstGeom>
          </p:spPr>
          <p:txBody>
            <a:bodyPr wrap="square">
              <a:spAutoFit/>
            </a:bodyPr>
            <a:lstStyle/>
            <a:p>
              <a:pPr lvl="1"/>
              <a:r>
                <a:rPr lang="ja-JP" altLang="en-US" sz="2400"/>
                <a:t>→</a:t>
              </a:r>
              <a:r>
                <a:rPr lang="ja-JP" altLang="en-US" sz="2400">
                  <a:latin typeface="MS PGothic" panose="020B0600070205080204" pitchFamily="34" charset="-128"/>
                  <a:ea typeface="MS PGothic" panose="020B0600070205080204" pitchFamily="34" charset="-128"/>
                </a:rPr>
                <a:t>  類似特徴を保存可能な基底の優劣を決定し，</a:t>
              </a:r>
              <a:endParaRPr lang="en-US" altLang="ja-JP" sz="2400">
                <a:latin typeface="MS PGothic" panose="020B0600070205080204" pitchFamily="34" charset="-128"/>
                <a:ea typeface="MS PGothic" panose="020B0600070205080204" pitchFamily="34" charset="-128"/>
              </a:endParaRPr>
            </a:p>
            <a:p>
              <a:pPr lvl="1"/>
              <a:r>
                <a:rPr lang="ja-JP" altLang="en-US" sz="2400">
                  <a:latin typeface="MS PGothic" panose="020B0600070205080204" pitchFamily="34" charset="-128"/>
                  <a:ea typeface="MS PGothic" panose="020B0600070205080204" pitchFamily="34" charset="-128"/>
                </a:rPr>
                <a:t>　　 優先度を求めるための指標を示した．</a:t>
              </a:r>
              <a:endParaRPr lang="en-US" altLang="ja-JP" sz="2400">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173846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参考文献</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32</a:t>
            </a:fld>
            <a:endParaRPr lang="ja-JP" altLang="en-US"/>
          </a:p>
        </p:txBody>
      </p:sp>
      <p:sp>
        <p:nvSpPr>
          <p:cNvPr id="3" name="正方形/長方形 2"/>
          <p:cNvSpPr/>
          <p:nvPr/>
        </p:nvSpPr>
        <p:spPr>
          <a:xfrm>
            <a:off x="273050" y="980039"/>
            <a:ext cx="8468614" cy="3416320"/>
          </a:xfrm>
          <a:prstGeom prst="rect">
            <a:avLst/>
          </a:prstGeom>
        </p:spPr>
        <p:txBody>
          <a:bodyPr wrap="square">
            <a:spAutoFit/>
          </a:bodyPr>
          <a:lstStyle/>
          <a:p>
            <a:pPr marL="285750" indent="-285750">
              <a:buClr>
                <a:srgbClr val="002060"/>
              </a:buClr>
              <a:buFont typeface="Wingdings" panose="05000000000000000000" pitchFamily="2" charset="2"/>
              <a:buChar char="n"/>
            </a:pPr>
            <a:r>
              <a:rPr lang="en-US" altLang="ja-JP"/>
              <a:t>[1]</a:t>
            </a:r>
            <a:r>
              <a:rPr lang="ja-JP" altLang="en-US"/>
              <a:t>富樫篤士</a:t>
            </a:r>
            <a:r>
              <a:rPr lang="en-US" altLang="ja-JP"/>
              <a:t>, </a:t>
            </a:r>
            <a:r>
              <a:rPr lang="ja-JP" altLang="en-US"/>
              <a:t>亀田昌志：“</a:t>
            </a:r>
            <a:r>
              <a:rPr lang="en-US" altLang="ja-JP"/>
              <a:t>DCT</a:t>
            </a:r>
            <a:r>
              <a:rPr lang="ja-JP" altLang="en-US"/>
              <a:t>基底と</a:t>
            </a:r>
            <a:r>
              <a:rPr lang="en-US" altLang="ja-JP"/>
              <a:t>ICA</a:t>
            </a:r>
            <a:r>
              <a:rPr lang="ja-JP" altLang="en-US"/>
              <a:t>基底を併用する静止画像符号化における基底の最適な組み合わせの導出</a:t>
            </a:r>
            <a:r>
              <a:rPr lang="en-US" altLang="ja-JP"/>
              <a:t>,” </a:t>
            </a:r>
            <a:r>
              <a:rPr lang="ja-JP" altLang="en-US"/>
              <a:t>映情学技報</a:t>
            </a:r>
            <a:r>
              <a:rPr lang="en-US" altLang="ja-JP"/>
              <a:t>, vol. 43, no. 27, pp. 33-36, (2019)</a:t>
            </a:r>
            <a:r>
              <a:rPr lang="ja-JP" altLang="en-US"/>
              <a:t>．</a:t>
            </a:r>
            <a:endParaRPr lang="en-US" altLang="ja-JP"/>
          </a:p>
          <a:p>
            <a:pPr>
              <a:buClr>
                <a:srgbClr val="002060"/>
              </a:buClr>
            </a:pPr>
            <a:endParaRPr lang="en-US" altLang="ja-JP"/>
          </a:p>
          <a:p>
            <a:pPr marL="285750" indent="-285750">
              <a:buClr>
                <a:srgbClr val="002060"/>
              </a:buClr>
              <a:buFont typeface="Wingdings" panose="05000000000000000000" pitchFamily="2" charset="2"/>
              <a:buChar char="n"/>
            </a:pPr>
            <a:r>
              <a:rPr lang="en-US" altLang="ja-JP"/>
              <a:t>[2]</a:t>
            </a:r>
            <a:r>
              <a:rPr lang="en-US" altLang="ja-JP" err="1"/>
              <a:t>S.Mallat</a:t>
            </a:r>
            <a:r>
              <a:rPr lang="en-US" altLang="ja-JP"/>
              <a:t>, </a:t>
            </a:r>
            <a:r>
              <a:rPr lang="en-US" altLang="ja-JP" err="1"/>
              <a:t>A.Zhang</a:t>
            </a:r>
            <a:r>
              <a:rPr lang="en-US" altLang="ja-JP"/>
              <a:t>: “Matching pursuits with time-frequency dictionaries”, IEEE Trans. on Signal Processing, Vol.41, No.12, pp.3397-3415, (1993).</a:t>
            </a:r>
          </a:p>
          <a:p>
            <a:pPr marL="285750" indent="-285750">
              <a:buClr>
                <a:srgbClr val="002060"/>
              </a:buClr>
              <a:buFont typeface="Wingdings" panose="05000000000000000000" pitchFamily="2" charset="2"/>
              <a:buChar char="n"/>
            </a:pPr>
            <a:endParaRPr lang="en-US" altLang="ja-JP"/>
          </a:p>
          <a:p>
            <a:pPr marL="285750" indent="-285750">
              <a:buClr>
                <a:srgbClr val="002060"/>
              </a:buClr>
              <a:buFont typeface="Wingdings" panose="05000000000000000000" pitchFamily="2" charset="2"/>
              <a:buChar char="n"/>
            </a:pPr>
            <a:r>
              <a:rPr lang="en-US" altLang="ja-JP"/>
              <a:t>[3]</a:t>
            </a:r>
            <a:r>
              <a:rPr lang="ja-JP" altLang="en-US"/>
              <a:t>亀田昌志</a:t>
            </a:r>
            <a:r>
              <a:rPr lang="en-US" altLang="ja-JP"/>
              <a:t>, </a:t>
            </a:r>
            <a:r>
              <a:rPr lang="ja-JP" altLang="en-US"/>
              <a:t>川村和也：“離散コサイン変換と独立成分分析の基底を併用した静止画像符号化方式，”画像電子学会誌</a:t>
            </a:r>
            <a:r>
              <a:rPr lang="en-US" altLang="ja-JP"/>
              <a:t>, vol.45, no.2, pp.201-211, (2016).</a:t>
            </a:r>
          </a:p>
          <a:p>
            <a:pPr marL="285750" indent="-285750">
              <a:buClr>
                <a:srgbClr val="002060"/>
              </a:buClr>
              <a:buFont typeface="Wingdings" panose="05000000000000000000" pitchFamily="2" charset="2"/>
              <a:buChar char="n"/>
            </a:pPr>
            <a:endParaRPr lang="en-US" altLang="ja-JP"/>
          </a:p>
          <a:p>
            <a:pPr marL="285750" indent="-285750">
              <a:buClr>
                <a:srgbClr val="002060"/>
              </a:buClr>
              <a:buFont typeface="Wingdings" panose="05000000000000000000" pitchFamily="2" charset="2"/>
              <a:buChar char="n"/>
            </a:pPr>
            <a:r>
              <a:rPr lang="en-US" altLang="ja-JP"/>
              <a:t>[4]</a:t>
            </a:r>
            <a:r>
              <a:rPr lang="ja-JP" altLang="en-US"/>
              <a:t>陳延偉：“独立成分分析法（</a:t>
            </a:r>
            <a:r>
              <a:rPr lang="en-US" altLang="ja-JP"/>
              <a:t>ICA</a:t>
            </a:r>
            <a:r>
              <a:rPr lang="ja-JP" altLang="en-US"/>
              <a:t>）のパターン認識・画像処理への応用と</a:t>
            </a:r>
            <a:r>
              <a:rPr lang="en-US" altLang="ja-JP"/>
              <a:t>MATLAB</a:t>
            </a:r>
            <a:r>
              <a:rPr lang="ja-JP" altLang="en-US"/>
              <a:t>シミュレーション”，トリケップス</a:t>
            </a:r>
            <a:r>
              <a:rPr lang="en-US" altLang="ja-JP"/>
              <a:t>, </a:t>
            </a:r>
            <a:r>
              <a:rPr lang="ja-JP" altLang="en-US"/>
              <a:t>東京</a:t>
            </a:r>
            <a:r>
              <a:rPr lang="en-US" altLang="ja-JP"/>
              <a:t>, (2007).</a:t>
            </a:r>
          </a:p>
          <a:p>
            <a:endParaRPr lang="en-US" altLang="ja-JP"/>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33</a:t>
            </a:fld>
            <a:endParaRPr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34</a:t>
            </a:fld>
            <a:endParaRPr lang="ja-JP" altLang="en-US"/>
          </a:p>
        </p:txBody>
      </p:sp>
      <p:pic>
        <p:nvPicPr>
          <p:cNvPr id="14" name="図形 9" descr="キャプチャ"/>
          <p:cNvPicPr>
            <a:picLocks noChangeAspect="1"/>
          </p:cNvPicPr>
          <p:nvPr/>
        </p:nvPicPr>
        <p:blipFill>
          <a:blip r:embed="rId3"/>
          <a:stretch>
            <a:fillRect/>
          </a:stretch>
        </p:blipFill>
        <p:spPr>
          <a:xfrm>
            <a:off x="7577137" y="2440097"/>
            <a:ext cx="1228725" cy="2057400"/>
          </a:xfrm>
          <a:prstGeom prst="rect">
            <a:avLst/>
          </a:prstGeom>
        </p:spPr>
      </p:pic>
      <p:pic>
        <p:nvPicPr>
          <p:cNvPr id="17" name="図形 10" descr="キャプチャ1"/>
          <p:cNvPicPr>
            <a:picLocks noChangeAspect="1"/>
          </p:cNvPicPr>
          <p:nvPr/>
        </p:nvPicPr>
        <p:blipFill>
          <a:blip r:embed="rId4"/>
          <a:stretch>
            <a:fillRect/>
          </a:stretch>
        </p:blipFill>
        <p:spPr>
          <a:xfrm>
            <a:off x="630767" y="2440097"/>
            <a:ext cx="1304925" cy="2009775"/>
          </a:xfrm>
          <a:prstGeom prst="rect">
            <a:avLst/>
          </a:prstGeom>
        </p:spPr>
      </p:pic>
      <p:pic>
        <p:nvPicPr>
          <p:cNvPr id="30" name="図形 16" descr="GEN"/>
          <p:cNvPicPr>
            <a:picLocks noChangeAspect="1"/>
          </p:cNvPicPr>
          <p:nvPr/>
        </p:nvPicPr>
        <p:blipFill>
          <a:blip r:embed="rId5"/>
          <a:stretch>
            <a:fillRect/>
          </a:stretch>
        </p:blipFill>
        <p:spPr>
          <a:xfrm>
            <a:off x="1992207" y="3212891"/>
            <a:ext cx="512445" cy="512445"/>
          </a:xfrm>
          <a:prstGeom prst="rect">
            <a:avLst/>
          </a:prstGeom>
        </p:spPr>
      </p:pic>
      <p:sp>
        <p:nvSpPr>
          <p:cNvPr id="33" name="テキスト ボックス 33"/>
          <p:cNvSpPr txBox="1"/>
          <p:nvPr/>
        </p:nvSpPr>
        <p:spPr>
          <a:xfrm>
            <a:off x="1653117" y="3751371"/>
            <a:ext cx="1190625" cy="306705"/>
          </a:xfrm>
          <a:prstGeom prst="rect">
            <a:avLst/>
          </a:prstGeom>
          <a:noFill/>
        </p:spPr>
        <p:txBody>
          <a:bodyPr wrap="square" rtlCol="0">
            <a:spAutoFit/>
          </a:bodyPr>
          <a:lstStyle/>
          <a:p>
            <a:pPr algn="ctr"/>
            <a:r>
              <a:rPr kumimoji="1" lang="ja-JP" altLang="en-US" sz="1400"/>
              <a:t>圧縮データ</a:t>
            </a:r>
          </a:p>
        </p:txBody>
      </p:sp>
      <p:grpSp>
        <p:nvGrpSpPr>
          <p:cNvPr id="6" name="グループ化 5">
            <a:extLst>
              <a:ext uri="{FF2B5EF4-FFF2-40B4-BE49-F238E27FC236}">
                <a16:creationId xmlns:a16="http://schemas.microsoft.com/office/drawing/2014/main" id="{E2475F2B-C408-E04A-B60F-1D624EA3B95C}"/>
              </a:ext>
            </a:extLst>
          </p:cNvPr>
          <p:cNvGrpSpPr/>
          <p:nvPr/>
        </p:nvGrpSpPr>
        <p:grpSpPr>
          <a:xfrm>
            <a:off x="2582122" y="3288456"/>
            <a:ext cx="1344930" cy="769620"/>
            <a:chOff x="2582122" y="3288456"/>
            <a:chExt cx="1344930" cy="769620"/>
          </a:xfrm>
        </p:grpSpPr>
        <p:pic>
          <p:nvPicPr>
            <p:cNvPr id="27" name="図 53"/>
            <p:cNvPicPr>
              <a:picLocks noChangeAspect="1"/>
            </p:cNvPicPr>
            <p:nvPr/>
          </p:nvPicPr>
          <p:blipFill>
            <a:blip r:embed="rId6"/>
            <a:srcRect r="75125" b="75057"/>
            <a:stretch>
              <a:fillRect/>
            </a:stretch>
          </p:blipFill>
          <p:spPr>
            <a:xfrm>
              <a:off x="3126317" y="3288456"/>
              <a:ext cx="410845" cy="413385"/>
            </a:xfrm>
            <a:prstGeom prst="rect">
              <a:avLst/>
            </a:prstGeom>
          </p:spPr>
        </p:pic>
        <p:sp>
          <p:nvSpPr>
            <p:cNvPr id="32" name="テキスト ボックス 33"/>
            <p:cNvSpPr txBox="1"/>
            <p:nvPr/>
          </p:nvSpPr>
          <p:spPr>
            <a:xfrm>
              <a:off x="2582122" y="3371006"/>
              <a:ext cx="472440" cy="306705"/>
            </a:xfrm>
            <a:prstGeom prst="rect">
              <a:avLst/>
            </a:prstGeom>
            <a:noFill/>
          </p:spPr>
          <p:txBody>
            <a:bodyPr wrap="square" rtlCol="0">
              <a:spAutoFit/>
            </a:bodyPr>
            <a:lstStyle/>
            <a:p>
              <a:pPr algn="ctr"/>
              <a:r>
                <a:rPr kumimoji="1" lang="ja-JP" altLang="en-US" sz="1400"/>
                <a:t>＋</a:t>
              </a:r>
            </a:p>
          </p:txBody>
        </p:sp>
        <p:sp>
          <p:nvSpPr>
            <p:cNvPr id="34" name="テキスト ボックス 33"/>
            <p:cNvSpPr txBox="1"/>
            <p:nvPr/>
          </p:nvSpPr>
          <p:spPr>
            <a:xfrm>
              <a:off x="2736427" y="3751371"/>
              <a:ext cx="1190625" cy="306705"/>
            </a:xfrm>
            <a:prstGeom prst="rect">
              <a:avLst/>
            </a:prstGeom>
            <a:noFill/>
          </p:spPr>
          <p:txBody>
            <a:bodyPr wrap="square" rtlCol="0">
              <a:spAutoFit/>
            </a:bodyPr>
            <a:lstStyle/>
            <a:p>
              <a:pPr algn="ctr"/>
              <a:r>
                <a:rPr kumimoji="1" lang="en-US" altLang="ja-JP" sz="1400"/>
                <a:t>ICA</a:t>
              </a:r>
              <a:r>
                <a:rPr kumimoji="1" lang="ja-JP" altLang="en-US" sz="1400"/>
                <a:t>基底</a:t>
              </a:r>
            </a:p>
          </p:txBody>
        </p:sp>
      </p:grpSp>
      <p:sp>
        <p:nvSpPr>
          <p:cNvPr id="35" name="右矢印 34"/>
          <p:cNvSpPr/>
          <p:nvPr/>
        </p:nvSpPr>
        <p:spPr>
          <a:xfrm>
            <a:off x="4556845" y="3106076"/>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pic>
        <p:nvPicPr>
          <p:cNvPr id="36" name="図形 29" descr="GEN"/>
          <p:cNvPicPr>
            <a:picLocks noChangeAspect="1"/>
          </p:cNvPicPr>
          <p:nvPr/>
        </p:nvPicPr>
        <p:blipFill>
          <a:blip r:embed="rId5"/>
          <a:stretch>
            <a:fillRect/>
          </a:stretch>
        </p:blipFill>
        <p:spPr>
          <a:xfrm>
            <a:off x="6013418" y="2813823"/>
            <a:ext cx="1474470" cy="1474470"/>
          </a:xfrm>
          <a:prstGeom prst="rect">
            <a:avLst/>
          </a:prstGeom>
        </p:spPr>
      </p:pic>
      <p:sp>
        <p:nvSpPr>
          <p:cNvPr id="37" name="テキスト ボックス 33"/>
          <p:cNvSpPr txBox="1"/>
          <p:nvPr/>
        </p:nvSpPr>
        <p:spPr>
          <a:xfrm>
            <a:off x="6084220" y="4355992"/>
            <a:ext cx="1332865" cy="337185"/>
          </a:xfrm>
          <a:prstGeom prst="rect">
            <a:avLst/>
          </a:prstGeom>
          <a:noFill/>
        </p:spPr>
        <p:txBody>
          <a:bodyPr wrap="square" rtlCol="0">
            <a:spAutoFit/>
          </a:bodyPr>
          <a:lstStyle/>
          <a:p>
            <a:pPr algn="ctr"/>
            <a:r>
              <a:rPr kumimoji="1" lang="ja-JP" altLang="en-US" sz="1600"/>
              <a:t>再構成可能</a:t>
            </a:r>
          </a:p>
        </p:txBody>
      </p:sp>
      <p:grpSp>
        <p:nvGrpSpPr>
          <p:cNvPr id="5" name="グループ化 4">
            <a:extLst>
              <a:ext uri="{FF2B5EF4-FFF2-40B4-BE49-F238E27FC236}">
                <a16:creationId xmlns:a16="http://schemas.microsoft.com/office/drawing/2014/main" id="{A5FE217F-F9D7-A64A-8BA1-90B9649AA903}"/>
              </a:ext>
            </a:extLst>
          </p:cNvPr>
          <p:cNvGrpSpPr/>
          <p:nvPr/>
        </p:nvGrpSpPr>
        <p:grpSpPr>
          <a:xfrm>
            <a:off x="1935692" y="2692658"/>
            <a:ext cx="2830160" cy="2049483"/>
            <a:chOff x="1926254" y="2661999"/>
            <a:chExt cx="2830160" cy="2049483"/>
          </a:xfrm>
        </p:grpSpPr>
        <p:sp>
          <p:nvSpPr>
            <p:cNvPr id="3" name="正方形/長方形 2"/>
            <p:cNvSpPr/>
            <p:nvPr/>
          </p:nvSpPr>
          <p:spPr>
            <a:xfrm>
              <a:off x="2900258" y="3135010"/>
              <a:ext cx="886174" cy="895704"/>
            </a:xfrm>
            <a:prstGeom prst="rect">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3"/>
            <p:cNvSpPr txBox="1"/>
            <p:nvPr/>
          </p:nvSpPr>
          <p:spPr>
            <a:xfrm>
              <a:off x="2347298" y="2661999"/>
              <a:ext cx="1968881" cy="400110"/>
            </a:xfrm>
            <a:prstGeom prst="rect">
              <a:avLst/>
            </a:prstGeom>
            <a:noFill/>
          </p:spPr>
          <p:txBody>
            <a:bodyPr wrap="square" rtlCol="0">
              <a:spAutoFit/>
            </a:bodyPr>
            <a:lstStyle/>
            <a:p>
              <a:pPr algn="ctr"/>
              <a:r>
                <a:rPr lang="ja-JP" altLang="en-US" sz="2000">
                  <a:solidFill>
                    <a:srgbClr val="FF0000"/>
                  </a:solidFill>
                </a:rPr>
                <a:t>共有</a:t>
              </a:r>
              <a:r>
                <a:rPr lang="ja-JP" altLang="en-US" sz="2000"/>
                <a:t>しないとダメ</a:t>
              </a:r>
              <a:endParaRPr kumimoji="1" lang="ja-JP" altLang="en-US" sz="2000"/>
            </a:p>
          </p:txBody>
        </p:sp>
        <p:sp>
          <p:nvSpPr>
            <p:cNvPr id="43" name="テキスト ボックス 33"/>
            <p:cNvSpPr txBox="1"/>
            <p:nvPr/>
          </p:nvSpPr>
          <p:spPr>
            <a:xfrm>
              <a:off x="1926254" y="4188262"/>
              <a:ext cx="2830160" cy="523220"/>
            </a:xfrm>
            <a:prstGeom prst="rect">
              <a:avLst/>
            </a:prstGeom>
            <a:noFill/>
          </p:spPr>
          <p:txBody>
            <a:bodyPr wrap="square" rtlCol="0">
              <a:spAutoFit/>
            </a:bodyPr>
            <a:lstStyle/>
            <a:p>
              <a:pPr algn="ctr"/>
              <a:r>
                <a:rPr lang="ja-JP" altLang="en-US" sz="2800"/>
                <a:t>付加情報</a:t>
              </a:r>
              <a:endParaRPr kumimoji="1" lang="ja-JP" altLang="en-US" sz="2800"/>
            </a:p>
          </p:txBody>
        </p:sp>
      </p:grpSp>
      <p:sp>
        <p:nvSpPr>
          <p:cNvPr id="44" name="正方形/長方形 43"/>
          <p:cNvSpPr/>
          <p:nvPr/>
        </p:nvSpPr>
        <p:spPr>
          <a:xfrm>
            <a:off x="816286" y="5314427"/>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a:solidFill>
                  <a:schemeClr val="bg1"/>
                </a:solidFill>
                <a:latin typeface="Lucida Sans" panose="020B0602030504020204" pitchFamily="34" charset="0"/>
                <a:cs typeface="Times New Roman" panose="02020603050405020304" pitchFamily="18" charset="0"/>
              </a:rPr>
              <a:t>DCT</a:t>
            </a:r>
            <a:r>
              <a:rPr lang="ja-JP" altLang="en-US" sz="3200">
                <a:solidFill>
                  <a:schemeClr val="bg1"/>
                </a:solidFill>
                <a:latin typeface="Lucida Sans" panose="020B0602030504020204" pitchFamily="34" charset="0"/>
                <a:cs typeface="Times New Roman" panose="02020603050405020304" pitchFamily="18" charset="0"/>
              </a:rPr>
              <a:t>のような汎用的な量子化法がない</a:t>
            </a:r>
          </a:p>
        </p:txBody>
      </p:sp>
      <p:sp>
        <p:nvSpPr>
          <p:cNvPr id="45" name="正方形/長方形 44"/>
          <p:cNvSpPr/>
          <p:nvPr/>
        </p:nvSpPr>
        <p:spPr>
          <a:xfrm>
            <a:off x="275583" y="1298897"/>
            <a:ext cx="8601145" cy="584775"/>
          </a:xfrm>
          <a:prstGeom prst="rect">
            <a:avLst/>
          </a:prstGeom>
        </p:spPr>
        <p:txBody>
          <a:bodyPr wrap="square">
            <a:spAutoFit/>
          </a:bodyPr>
          <a:lstStyle/>
          <a:p>
            <a:pPr marL="457200" indent="-457200" algn="ctr">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を用いる場合</a:t>
            </a:r>
            <a:r>
              <a:rPr lang="en-US" altLang="ja-JP" sz="3200">
                <a:latin typeface="Lucida Sans" panose="020B0602030504020204" pitchFamily="34" charset="0"/>
                <a:ea typeface="ＭＳ ゴシック" panose="020B0609070205080204" pitchFamily="49" charset="-128"/>
              </a:rPr>
              <a:t> </a:t>
            </a:r>
            <a:r>
              <a:rPr lang="ja-JP" altLang="en-US" sz="3200">
                <a:solidFill>
                  <a:srgbClr val="FF0000"/>
                </a:solidFill>
                <a:latin typeface="Lucida Sans" panose="020B0602030504020204" pitchFamily="34" charset="0"/>
                <a:ea typeface="ＭＳ ゴシック" panose="020B0609070205080204" pitchFamily="49" charset="-128"/>
              </a:rPr>
              <a:t>基底自身の情報</a:t>
            </a:r>
            <a:r>
              <a:rPr lang="ja-JP" altLang="en-US" sz="3200">
                <a:latin typeface="Lucida Sans" panose="020B0602030504020204" pitchFamily="34" charset="0"/>
                <a:ea typeface="ＭＳ ゴシック" panose="020B0609070205080204" pitchFamily="49" charset="-128"/>
              </a:rPr>
              <a:t>が必要</a:t>
            </a:r>
            <a:endParaRPr lang="ja-JP" altLang="en-US" sz="3200">
              <a:latin typeface="ＭＳ ゴシック" panose="020B0609070205080204" pitchFamily="49" charset="-128"/>
              <a:ea typeface="ＭＳ ゴシック" panose="020B0609070205080204" pitchFamily="49" charset="-128"/>
            </a:endParaRPr>
          </a:p>
        </p:txBody>
      </p:sp>
      <p:sp>
        <p:nvSpPr>
          <p:cNvPr id="7" name="十字形 6">
            <a:extLst>
              <a:ext uri="{FF2B5EF4-FFF2-40B4-BE49-F238E27FC236}">
                <a16:creationId xmlns:a16="http://schemas.microsoft.com/office/drawing/2014/main" id="{DF0EADA8-EA0C-F442-802E-3C3B9AB12989}"/>
              </a:ext>
            </a:extLst>
          </p:cNvPr>
          <p:cNvSpPr/>
          <p:nvPr/>
        </p:nvSpPr>
        <p:spPr>
          <a:xfrm rot="2666290">
            <a:off x="6223647" y="2394618"/>
            <a:ext cx="2278926" cy="2312883"/>
          </a:xfrm>
          <a:prstGeom prst="plus">
            <a:avLst>
              <a:gd name="adj" fmla="val 4536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560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35</a:t>
            </a:fld>
            <a:endParaRPr lang="ja-JP" altLang="en-US"/>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36</a:t>
            </a:fld>
            <a:endParaRPr lang="ja-JP" altLang="en-US"/>
          </a:p>
        </p:txBody>
      </p:sp>
      <p:sp>
        <p:nvSpPr>
          <p:cNvPr id="35" name="正方形/長方形 34"/>
          <p:cNvSpPr/>
          <p:nvPr/>
        </p:nvSpPr>
        <p:spPr>
          <a:xfrm>
            <a:off x="434008" y="1030446"/>
            <a:ext cx="7945912" cy="1104073"/>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80496" y="1283206"/>
            <a:ext cx="7474258" cy="830997"/>
          </a:xfrm>
          <a:prstGeom prst="rect">
            <a:avLst/>
          </a:prstGeom>
        </p:spPr>
        <p:txBody>
          <a:bodyPr wrap="square">
            <a:spAutoFit/>
          </a:bodyPr>
          <a:lstStyle/>
          <a:p>
            <a:pPr marL="342900" indent="-342900" algn="ctr">
              <a:buFont typeface="Wingdings" pitchFamily="2" charset="2"/>
              <a:buChar char="u"/>
            </a:pPr>
            <a:r>
              <a:rPr lang="en-US" altLang="ja-JP" sz="2400">
                <a:solidFill>
                  <a:schemeClr val="bg1"/>
                </a:solidFill>
                <a:latin typeface="Lucida Sans" panose="020B0602030504020204" pitchFamily="34" charset="0"/>
              </a:rPr>
              <a:t> MP</a:t>
            </a:r>
            <a:r>
              <a:rPr lang="ja-JP" altLang="en-US" sz="2400">
                <a:solidFill>
                  <a:schemeClr val="bg1"/>
                </a:solidFill>
                <a:latin typeface="Lucida Sans" panose="020B0602030504020204" pitchFamily="34" charset="0"/>
              </a:rPr>
              <a:t>法</a:t>
            </a:r>
            <a:r>
              <a:rPr lang="en-US" altLang="ja-JP" sz="2400" baseline="30000">
                <a:solidFill>
                  <a:schemeClr val="bg1"/>
                </a:solidFill>
                <a:latin typeface="Lucida Sans" panose="020B0602030504020204" pitchFamily="34" charset="0"/>
              </a:rPr>
              <a:t>[2]</a:t>
            </a:r>
            <a:r>
              <a:rPr lang="ja-JP" altLang="en-US" sz="2400">
                <a:solidFill>
                  <a:schemeClr val="bg1"/>
                </a:solidFill>
                <a:latin typeface="Lucida Sans" panose="020B0602030504020204" pitchFamily="34" charset="0"/>
              </a:rPr>
              <a:t>による基底優先度に基づいた領域分割</a:t>
            </a:r>
            <a:endParaRPr lang="en-US" altLang="ja-JP" sz="2400">
              <a:solidFill>
                <a:schemeClr val="bg1"/>
              </a:solidFill>
              <a:latin typeface="Lucida Sans" panose="020B0602030504020204" pitchFamily="34" charset="0"/>
            </a:endParaRPr>
          </a:p>
          <a:p>
            <a:pPr marL="342900" indent="-342900" algn="ctr">
              <a:buFont typeface="Wingdings" pitchFamily="2" charset="2"/>
              <a:buChar char="u"/>
            </a:pPr>
            <a:r>
              <a:rPr lang="en-US" altLang="ja-JP" sz="2400">
                <a:solidFill>
                  <a:schemeClr val="bg1"/>
                </a:solidFill>
                <a:latin typeface="Lucida Sans" panose="020B0602030504020204" pitchFamily="34" charset="0"/>
              </a:rPr>
              <a:t> </a:t>
            </a:r>
            <a:r>
              <a:rPr lang="ja-JP" altLang="en-US" sz="2400">
                <a:solidFill>
                  <a:schemeClr val="bg1"/>
                </a:solidFill>
                <a:latin typeface="Lucida Sans" panose="020B0602030504020204" pitchFamily="34" charset="0"/>
              </a:rPr>
              <a:t>画像全体に対する重要基底の選出</a:t>
            </a:r>
          </a:p>
        </p:txBody>
      </p:sp>
      <p:sp>
        <p:nvSpPr>
          <p:cNvPr id="40" name="正方形/長方形 39"/>
          <p:cNvSpPr/>
          <p:nvPr/>
        </p:nvSpPr>
        <p:spPr>
          <a:xfrm>
            <a:off x="580510" y="799614"/>
            <a:ext cx="6983461" cy="461665"/>
          </a:xfrm>
          <a:prstGeom prst="rect">
            <a:avLst/>
          </a:prstGeom>
          <a:solidFill>
            <a:schemeClr val="bg1"/>
          </a:solidFill>
          <a:ln w="19050">
            <a:solidFill>
              <a:srgbClr val="FF0000"/>
            </a:solidFill>
          </a:ln>
        </p:spPr>
        <p:txBody>
          <a:bodyPr wrap="square">
            <a:spAutoFit/>
          </a:bodyPr>
          <a:lstStyle/>
          <a:p>
            <a:pPr algn="ctr"/>
            <a:r>
              <a:rPr lang="ja-JP" altLang="en-US" sz="2400">
                <a:latin typeface="Lucida Sans" panose="020B0602030504020204" pitchFamily="34" charset="0"/>
              </a:rPr>
              <a:t>画質改善量に基づく重要な</a:t>
            </a:r>
            <a:r>
              <a:rPr lang="en-US" altLang="ja-JP" sz="2400">
                <a:latin typeface="Lucida Sans" panose="020B0602030504020204" pitchFamily="34" charset="0"/>
              </a:rPr>
              <a:t>ICA</a:t>
            </a:r>
            <a:r>
              <a:rPr lang="ja-JP" altLang="en-US" sz="2400">
                <a:latin typeface="Lucida Sans" panose="020B0602030504020204" pitchFamily="34" charset="0"/>
              </a:rPr>
              <a:t>基底の選出</a:t>
            </a:r>
            <a:r>
              <a:rPr lang="en-US" altLang="ja-JP" sz="2400" baseline="30000">
                <a:latin typeface="Lucida Sans" panose="020B0602030504020204" pitchFamily="34" charset="0"/>
              </a:rPr>
              <a:t>[1]</a:t>
            </a:r>
            <a:endParaRPr lang="ja-JP" altLang="en-US" sz="2400">
              <a:latin typeface="Lucida Sans" panose="020B0602030504020204" pitchFamily="34" charset="0"/>
            </a:endParaRPr>
          </a:p>
        </p:txBody>
      </p:sp>
      <p:sp>
        <p:nvSpPr>
          <p:cNvPr id="57" name="正方形/長方形 56"/>
          <p:cNvSpPr/>
          <p:nvPr/>
        </p:nvSpPr>
        <p:spPr>
          <a:xfrm>
            <a:off x="491518" y="5752725"/>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各基底間の組み合わせが考慮されていない</a:t>
            </a:r>
          </a:p>
        </p:txBody>
      </p:sp>
      <p:sp>
        <p:nvSpPr>
          <p:cNvPr id="61" name="正方形/長方形 60"/>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a:t>
            </a:r>
            <a:r>
              <a:rPr lang="en" altLang="ja-JP" sz="900" err="1">
                <a:latin typeface="Lucida Sans" panose="020B0602030504020204" pitchFamily="34" charset="0"/>
                <a:ea typeface="MS PGothic" panose="020B0600070205080204" pitchFamily="34" charset="-128"/>
              </a:rPr>
              <a:t>S.Mallat</a:t>
            </a:r>
            <a:r>
              <a:rPr lang="en" altLang="ja-JP" sz="900">
                <a:latin typeface="Lucida Sans" panose="020B0602030504020204" pitchFamily="34" charset="0"/>
                <a:ea typeface="MS PGothic" panose="020B0600070205080204" pitchFamily="34" charset="-128"/>
              </a:rPr>
              <a:t>, </a:t>
            </a:r>
            <a:r>
              <a:rPr lang="en" altLang="ja-JP" sz="900" err="1">
                <a:latin typeface="Lucida Sans" panose="020B0602030504020204" pitchFamily="34" charset="0"/>
                <a:ea typeface="MS PGothic" panose="020B0600070205080204" pitchFamily="34" charset="-128"/>
              </a:rPr>
              <a:t>A.Zhang</a:t>
            </a:r>
            <a:r>
              <a:rPr lang="en" altLang="ja-JP" sz="900">
                <a:latin typeface="Lucida Sans" panose="020B0602030504020204" pitchFamily="34" charset="0"/>
                <a:ea typeface="MS PGothic" panose="020B0600070205080204" pitchFamily="34" charset="-128"/>
              </a:rPr>
              <a:t>: “ Matching Pursuits with Time-Frequency Dictionaries,” IEEE Trans. on Signal Processing, vol.41, no.12, pp.3397-3415, (1993). </a:t>
            </a:r>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2" y="2259187"/>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MP</a:t>
            </a:r>
            <a:r>
              <a:rPr lang="ja-JP" altLang="en-US" sz="3200">
                <a:latin typeface="Lucida Sans" panose="020B0602030504020204" pitchFamily="34" charset="0"/>
                <a:ea typeface="ＭＳ ゴシック" panose="020B0609070205080204" pitchFamily="49" charset="-128"/>
              </a:rPr>
              <a:t>法による基底優先度</a:t>
            </a:r>
            <a:endParaRPr lang="ja-JP" altLang="en-US" sz="3200">
              <a:latin typeface="ＭＳ ゴシック" panose="020B0609070205080204" pitchFamily="49" charset="-128"/>
              <a:ea typeface="ＭＳ ゴシック" panose="020B0609070205080204" pitchFamily="49" charset="-128"/>
            </a:endParaRPr>
          </a:p>
        </p:txBody>
      </p:sp>
      <p:grpSp>
        <p:nvGrpSpPr>
          <p:cNvPr id="31" name="グループ化 30">
            <a:extLst>
              <a:ext uri="{FF2B5EF4-FFF2-40B4-BE49-F238E27FC236}">
                <a16:creationId xmlns:a16="http://schemas.microsoft.com/office/drawing/2014/main" id="{33CB3767-013C-964E-859E-9FAEF7433768}"/>
              </a:ext>
            </a:extLst>
          </p:cNvPr>
          <p:cNvGrpSpPr/>
          <p:nvPr/>
        </p:nvGrpSpPr>
        <p:grpSpPr>
          <a:xfrm>
            <a:off x="780496" y="2968630"/>
            <a:ext cx="2877103" cy="2152730"/>
            <a:chOff x="273050" y="1777142"/>
            <a:chExt cx="3960713" cy="2960002"/>
          </a:xfrm>
        </p:grpSpPr>
        <p:pic>
          <p:nvPicPr>
            <p:cNvPr id="32" name="図 31">
              <a:extLst>
                <a:ext uri="{FF2B5EF4-FFF2-40B4-BE49-F238E27FC236}">
                  <a16:creationId xmlns:a16="http://schemas.microsoft.com/office/drawing/2014/main" id="{92E11D4E-EEE3-FD48-8FED-930345516A9A}"/>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33" name="正方形/長方形 32">
              <a:extLst>
                <a:ext uri="{FF2B5EF4-FFF2-40B4-BE49-F238E27FC236}">
                  <a16:creationId xmlns:a16="http://schemas.microsoft.com/office/drawing/2014/main" id="{ED0ED800-6EB8-8E4E-86F6-7FC8E5767EB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34" name="直線コネクタ 33">
              <a:extLst>
                <a:ext uri="{FF2B5EF4-FFF2-40B4-BE49-F238E27FC236}">
                  <a16:creationId xmlns:a16="http://schemas.microsoft.com/office/drawing/2014/main" id="{72D04452-2336-3F40-8BB6-09394D62CF63}"/>
                </a:ext>
              </a:extLst>
            </p:cNvPr>
            <p:cNvCxnSpPr>
              <a:cxnSpLocks/>
              <a:stCxn id="33" idx="3"/>
              <a:endCxn id="36" idx="1"/>
            </p:cNvCxnSpPr>
            <p:nvPr/>
          </p:nvCxnSpPr>
          <p:spPr>
            <a:xfrm>
              <a:off x="788128" y="4186191"/>
              <a:ext cx="2353986" cy="16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2930FAD3-C5D5-254D-B415-2E1847464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grpSp>
        <p:nvGrpSpPr>
          <p:cNvPr id="58" name="グループ化 57">
            <a:extLst>
              <a:ext uri="{FF2B5EF4-FFF2-40B4-BE49-F238E27FC236}">
                <a16:creationId xmlns:a16="http://schemas.microsoft.com/office/drawing/2014/main" id="{25705691-B9EC-644E-8EEF-7DBA2306D22D}"/>
              </a:ext>
            </a:extLst>
          </p:cNvPr>
          <p:cNvGrpSpPr/>
          <p:nvPr/>
        </p:nvGrpSpPr>
        <p:grpSpPr>
          <a:xfrm>
            <a:off x="4723683" y="2853026"/>
            <a:ext cx="1305325" cy="1706074"/>
            <a:chOff x="3160187" y="2349892"/>
            <a:chExt cx="1305325" cy="1706074"/>
          </a:xfrm>
        </p:grpSpPr>
        <p:pic>
          <p:nvPicPr>
            <p:cNvPr id="59" name="図 58">
              <a:extLst>
                <a:ext uri="{FF2B5EF4-FFF2-40B4-BE49-F238E27FC236}">
                  <a16:creationId xmlns:a16="http://schemas.microsoft.com/office/drawing/2014/main" id="{D7A7B5BB-9021-5A46-BECE-A8E29BECDC76}"/>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60" name="正方形/長方形 59">
              <a:extLst>
                <a:ext uri="{FF2B5EF4-FFF2-40B4-BE49-F238E27FC236}">
                  <a16:creationId xmlns:a16="http://schemas.microsoft.com/office/drawing/2014/main" id="{431D4252-8DAA-C54A-AC48-446C0B12CE1F}"/>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5" name="正方形/長方形 4">
            <a:extLst>
              <a:ext uri="{FF2B5EF4-FFF2-40B4-BE49-F238E27FC236}">
                <a16:creationId xmlns:a16="http://schemas.microsoft.com/office/drawing/2014/main" id="{B2417605-A88F-CF41-AAC4-0BD55E9AE746}"/>
              </a:ext>
            </a:extLst>
          </p:cNvPr>
          <p:cNvSpPr/>
          <p:nvPr/>
        </p:nvSpPr>
        <p:spPr>
          <a:xfrm>
            <a:off x="4723683" y="3248946"/>
            <a:ext cx="138300" cy="14990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47EE015-E55D-F34F-A8A4-CC1D8608F2C4}"/>
              </a:ext>
            </a:extLst>
          </p:cNvPr>
          <p:cNvGrpSpPr/>
          <p:nvPr/>
        </p:nvGrpSpPr>
        <p:grpSpPr>
          <a:xfrm>
            <a:off x="3955558" y="4749372"/>
            <a:ext cx="4589055" cy="948158"/>
            <a:chOff x="3955558" y="4749372"/>
            <a:chExt cx="4589055" cy="948158"/>
          </a:xfrm>
        </p:grpSpPr>
        <p:grpSp>
          <p:nvGrpSpPr>
            <p:cNvPr id="6" name="グループ化 5">
              <a:extLst>
                <a:ext uri="{FF2B5EF4-FFF2-40B4-BE49-F238E27FC236}">
                  <a16:creationId xmlns:a16="http://schemas.microsoft.com/office/drawing/2014/main" id="{76513195-2DC2-854D-97EF-C218E9AF0FBB}"/>
                </a:ext>
              </a:extLst>
            </p:cNvPr>
            <p:cNvGrpSpPr/>
            <p:nvPr/>
          </p:nvGrpSpPr>
          <p:grpSpPr>
            <a:xfrm>
              <a:off x="4517624" y="4749372"/>
              <a:ext cx="4026989" cy="587820"/>
              <a:chOff x="4531594" y="4849995"/>
              <a:chExt cx="4026989" cy="587820"/>
            </a:xfrm>
          </p:grpSpPr>
          <p:sp>
            <p:nvSpPr>
              <p:cNvPr id="65" name="テキスト ボックス 64">
                <a:extLst>
                  <a:ext uri="{FF2B5EF4-FFF2-40B4-BE49-F238E27FC236}">
                    <a16:creationId xmlns:a16="http://schemas.microsoft.com/office/drawing/2014/main" id="{9615458A-9B10-6442-90A7-59348C63A8A4}"/>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6" name="図 65" descr="C:\Users\togashi\Documents\togashi\富樫研究\ICA18.PNG">
                <a:extLst>
                  <a:ext uri="{FF2B5EF4-FFF2-40B4-BE49-F238E27FC236}">
                    <a16:creationId xmlns:a16="http://schemas.microsoft.com/office/drawing/2014/main" id="{D6DFA4D6-5E3C-034C-8136-7770E70AE0D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67" name="図 66" descr="C:\Users\togashi\Documents\togashi\富樫研究\ICA40.PNG">
                <a:extLst>
                  <a:ext uri="{FF2B5EF4-FFF2-40B4-BE49-F238E27FC236}">
                    <a16:creationId xmlns:a16="http://schemas.microsoft.com/office/drawing/2014/main" id="{DE358EFA-700B-6044-8A12-78C7ED0C44D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68" name="テキスト ボックス 67">
                <a:extLst>
                  <a:ext uri="{FF2B5EF4-FFF2-40B4-BE49-F238E27FC236}">
                    <a16:creationId xmlns:a16="http://schemas.microsoft.com/office/drawing/2014/main" id="{3A863C11-2651-554C-84AE-C73F72271EFC}"/>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69" name="テキスト ボックス 68">
                <a:extLst>
                  <a:ext uri="{FF2B5EF4-FFF2-40B4-BE49-F238E27FC236}">
                    <a16:creationId xmlns:a16="http://schemas.microsoft.com/office/drawing/2014/main" id="{9818289B-6C0C-7244-B74E-AC38E4226F16}"/>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70" name="図 69">
                <a:extLst>
                  <a:ext uri="{FF2B5EF4-FFF2-40B4-BE49-F238E27FC236}">
                    <a16:creationId xmlns:a16="http://schemas.microsoft.com/office/drawing/2014/main" id="{D74F8FD0-B48E-2B43-A675-391A34993A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71" name="図 70">
                <a:extLst>
                  <a:ext uri="{FF2B5EF4-FFF2-40B4-BE49-F238E27FC236}">
                    <a16:creationId xmlns:a16="http://schemas.microsoft.com/office/drawing/2014/main" id="{7F0F6216-D9DD-2C4F-8AC0-81D550EC6E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72" name="テキスト ボックス 71">
                <a:extLst>
                  <a:ext uri="{FF2B5EF4-FFF2-40B4-BE49-F238E27FC236}">
                    <a16:creationId xmlns:a16="http://schemas.microsoft.com/office/drawing/2014/main" id="{A03299D6-7922-4541-943C-1DFAD43B9A0A}"/>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5" name="正方形/長方形 74">
              <a:extLst>
                <a:ext uri="{FF2B5EF4-FFF2-40B4-BE49-F238E27FC236}">
                  <a16:creationId xmlns:a16="http://schemas.microsoft.com/office/drawing/2014/main" id="{C6929032-7137-094A-9796-D666E3BE4E4E}"/>
                </a:ext>
              </a:extLst>
            </p:cNvPr>
            <p:cNvSpPr/>
            <p:nvPr/>
          </p:nvSpPr>
          <p:spPr>
            <a:xfrm>
              <a:off x="3955558" y="5294322"/>
              <a:ext cx="90281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内積</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大</a:t>
              </a:r>
              <a:endParaRPr lang="ja-JP" altLang="en-US">
                <a:solidFill>
                  <a:schemeClr val="accent5"/>
                </a:solidFill>
                <a:latin typeface="Lucida Sans" panose="020B0602030504020204" pitchFamily="34" charset="0"/>
                <a:cs typeface="Tahoma" panose="020B0604030504040204" pitchFamily="34" charset="0"/>
              </a:endParaRPr>
            </a:p>
          </p:txBody>
        </p:sp>
        <p:sp>
          <p:nvSpPr>
            <p:cNvPr id="76" name="正方形/長方形 75">
              <a:extLst>
                <a:ext uri="{FF2B5EF4-FFF2-40B4-BE49-F238E27FC236}">
                  <a16:creationId xmlns:a16="http://schemas.microsoft.com/office/drawing/2014/main" id="{17D9435F-D04B-3D4B-96A8-D74AA66D99E9}"/>
                </a:ext>
              </a:extLst>
            </p:cNvPr>
            <p:cNvSpPr/>
            <p:nvPr/>
          </p:nvSpPr>
          <p:spPr>
            <a:xfrm>
              <a:off x="7653032"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小</a:t>
              </a:r>
              <a:endParaRPr lang="ja-JP" altLang="en-US">
                <a:solidFill>
                  <a:schemeClr val="accent5"/>
                </a:solidFill>
                <a:latin typeface="Lucida Sans" panose="020B0602030504020204" pitchFamily="34" charset="0"/>
                <a:cs typeface="Tahoma" panose="020B0604030504040204" pitchFamily="34" charset="0"/>
              </a:endParaRPr>
            </a:p>
          </p:txBody>
        </p:sp>
      </p:grpSp>
      <p:cxnSp>
        <p:nvCxnSpPr>
          <p:cNvPr id="8" name="カギ線コネクタ 7">
            <a:extLst>
              <a:ext uri="{FF2B5EF4-FFF2-40B4-BE49-F238E27FC236}">
                <a16:creationId xmlns:a16="http://schemas.microsoft.com/office/drawing/2014/main" id="{4BD40E65-F870-BE4C-BF5A-A3ACAD6BE969}"/>
              </a:ext>
            </a:extLst>
          </p:cNvPr>
          <p:cNvCxnSpPr>
            <a:cxnSpLocks/>
            <a:stCxn id="36" idx="0"/>
            <a:endCxn id="5" idx="1"/>
          </p:cNvCxnSpPr>
          <p:nvPr/>
        </p:nvCxnSpPr>
        <p:spPr>
          <a:xfrm rot="5400000" flipH="1" flipV="1">
            <a:off x="3482688" y="3102316"/>
            <a:ext cx="1019414" cy="1462576"/>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C97DC7FB-6DA0-3543-9CF8-2FBD18A5018C}"/>
              </a:ext>
            </a:extLst>
          </p:cNvPr>
          <p:cNvSpPr/>
          <p:nvPr/>
        </p:nvSpPr>
        <p:spPr>
          <a:xfrm>
            <a:off x="3221144" y="3290928"/>
            <a:ext cx="646331"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cs typeface="Tahoma" panose="020B0604030504040204" pitchFamily="34" charset="0"/>
              </a:rPr>
              <a:t>内積</a:t>
            </a:r>
          </a:p>
        </p:txBody>
      </p:sp>
      <p:sp>
        <p:nvSpPr>
          <p:cNvPr id="78" name="正方形/長方形 77">
            <a:extLst>
              <a:ext uri="{FF2B5EF4-FFF2-40B4-BE49-F238E27FC236}">
                <a16:creationId xmlns:a16="http://schemas.microsoft.com/office/drawing/2014/main" id="{78B8C6C2-AA3F-4046-9B66-0A8A6DAC0D66}"/>
              </a:ext>
            </a:extLst>
          </p:cNvPr>
          <p:cNvSpPr/>
          <p:nvPr/>
        </p:nvSpPr>
        <p:spPr>
          <a:xfrm>
            <a:off x="6276031" y="3210379"/>
            <a:ext cx="2262158"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領域と各基底の</a:t>
            </a:r>
            <a:r>
              <a:rPr lang="ja-JP" altLang="en-US">
                <a:solidFill>
                  <a:srgbClr val="FF0000"/>
                </a:solidFill>
                <a:latin typeface="Lucida Sans" panose="020B0602030504020204" pitchFamily="34" charset="0"/>
                <a:ea typeface="Tahoma" panose="020B0604030504040204" pitchFamily="34" charset="0"/>
                <a:cs typeface="Tahoma" panose="020B0604030504040204" pitchFamily="34" charset="0"/>
              </a:rPr>
              <a:t>内積</a:t>
            </a:r>
            <a:endParaRPr lang="ja-JP" altLang="en-US">
              <a:solidFill>
                <a:srgbClr val="FF0000"/>
              </a:solidFill>
              <a:latin typeface="Lucida Sans" panose="020B0602030504020204" pitchFamily="34" charset="0"/>
              <a:cs typeface="Tahoma" panose="020B0604030504040204" pitchFamily="34" charset="0"/>
            </a:endParaRPr>
          </a:p>
        </p:txBody>
      </p:sp>
      <p:sp>
        <p:nvSpPr>
          <p:cNvPr id="79" name="正方形/長方形 78">
            <a:extLst>
              <a:ext uri="{FF2B5EF4-FFF2-40B4-BE49-F238E27FC236}">
                <a16:creationId xmlns:a16="http://schemas.microsoft.com/office/drawing/2014/main" id="{E79AE9AD-3665-9047-99F8-1970C4436B0A}"/>
              </a:ext>
            </a:extLst>
          </p:cNvPr>
          <p:cNvSpPr/>
          <p:nvPr/>
        </p:nvSpPr>
        <p:spPr>
          <a:xfrm>
            <a:off x="6160617" y="4087810"/>
            <a:ext cx="2492990"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領域ごとに優先度決定</a:t>
            </a:r>
            <a:endPar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endParaRPr>
          </a:p>
        </p:txBody>
      </p:sp>
      <p:cxnSp>
        <p:nvCxnSpPr>
          <p:cNvPr id="80" name="直線矢印コネクタ 79">
            <a:extLst>
              <a:ext uri="{FF2B5EF4-FFF2-40B4-BE49-F238E27FC236}">
                <a16:creationId xmlns:a16="http://schemas.microsoft.com/office/drawing/2014/main" id="{EAB00114-C5A2-1841-8AA4-DFCE915652C8}"/>
              </a:ext>
            </a:extLst>
          </p:cNvPr>
          <p:cNvCxnSpPr>
            <a:cxnSpLocks/>
            <a:stCxn id="78" idx="2"/>
            <a:endCxn id="79" idx="0"/>
          </p:cNvCxnSpPr>
          <p:nvPr/>
        </p:nvCxnSpPr>
        <p:spPr>
          <a:xfrm>
            <a:off x="7407110" y="3579711"/>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95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dissolve">
                                      <p:cBhvr>
                                        <p:cTn id="12" dur="500"/>
                                        <p:tgtEl>
                                          <p:spTgt spid="8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dissolve">
                                      <p:cBhvr>
                                        <p:cTn id="15" dur="500"/>
                                        <p:tgtEl>
                                          <p:spTgt spid="7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dissolve">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37</a:t>
            </a:fld>
            <a:endParaRPr lang="ja-JP" altLang="en-US"/>
          </a:p>
        </p:txBody>
      </p:sp>
      <p:sp>
        <p:nvSpPr>
          <p:cNvPr id="97" name="テキスト ボックス 33"/>
          <p:cNvSpPr txBox="1"/>
          <p:nvPr/>
        </p:nvSpPr>
        <p:spPr>
          <a:xfrm>
            <a:off x="4432871" y="4745631"/>
            <a:ext cx="4444429" cy="523220"/>
          </a:xfrm>
          <a:prstGeom prst="rect">
            <a:avLst/>
          </a:prstGeom>
          <a:noFill/>
        </p:spPr>
        <p:txBody>
          <a:bodyPr wrap="square" rtlCol="0">
            <a:spAutoFit/>
          </a:bodyPr>
          <a:lstStyle/>
          <a:p>
            <a:r>
              <a:rPr lang="ja-JP" altLang="en-US" sz="2800">
                <a:solidFill>
                  <a:srgbClr val="FF0000"/>
                </a:solidFill>
              </a:rPr>
              <a:t>全体的</a:t>
            </a:r>
            <a:r>
              <a:rPr lang="ja-JP" altLang="en-US" sz="2800"/>
              <a:t>に有効な基底を選出</a:t>
            </a:r>
            <a:endParaRPr lang="en-US" altLang="ja-JP" sz="2800"/>
          </a:p>
        </p:txBody>
      </p:sp>
      <p:sp>
        <p:nvSpPr>
          <p:cNvPr id="23" name="正方形/長方形 22">
            <a:extLst>
              <a:ext uri="{FF2B5EF4-FFF2-40B4-BE49-F238E27FC236}">
                <a16:creationId xmlns:a16="http://schemas.microsoft.com/office/drawing/2014/main" id="{BC2B9E8C-C32A-B244-9AF7-A670D20B1AAB}"/>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画像全体に対する重要基底の選出</a:t>
            </a:r>
            <a:endParaRPr lang="ja-JP" altLang="en-US" sz="3200">
              <a:latin typeface="ＭＳ ゴシック" panose="020B0609070205080204" pitchFamily="49" charset="-128"/>
              <a:ea typeface="ＭＳ ゴシック" panose="020B0609070205080204" pitchFamily="49" charset="-128"/>
            </a:endParaRPr>
          </a:p>
        </p:txBody>
      </p:sp>
      <p:pic>
        <p:nvPicPr>
          <p:cNvPr id="24" name="Picture 3" descr="C:\Users\kawamura\study\ゼミ\ICA_block.bmp">
            <a:extLst>
              <a:ext uri="{FF2B5EF4-FFF2-40B4-BE49-F238E27FC236}">
                <a16:creationId xmlns:a16="http://schemas.microsoft.com/office/drawing/2014/main" id="{CF6C3477-E5A5-CD49-A018-5E0B7252B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91" y="2014822"/>
            <a:ext cx="3180653" cy="318065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a:extLst>
              <a:ext uri="{FF2B5EF4-FFF2-40B4-BE49-F238E27FC236}">
                <a16:creationId xmlns:a16="http://schemas.microsoft.com/office/drawing/2014/main" id="{B950AC04-57F6-BC48-A642-2FDD1AFA52AA}"/>
              </a:ext>
            </a:extLst>
          </p:cNvPr>
          <p:cNvSpPr/>
          <p:nvPr/>
        </p:nvSpPr>
        <p:spPr>
          <a:xfrm>
            <a:off x="491518" y="5507182"/>
            <a:ext cx="7945912" cy="107340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統計的に不利な特徴の性能改善に</a:t>
            </a:r>
            <a:endParaRPr lang="en-US" altLang="ja-JP" sz="3200">
              <a:latin typeface="Lucida Sans" panose="020B0602030504020204" pitchFamily="34" charset="0"/>
              <a:ea typeface="ＭＳ ゴシック" panose="020B0609070205080204" pitchFamily="49" charset="-128"/>
            </a:endParaRPr>
          </a:p>
          <a:p>
            <a:pPr algn="ctr"/>
            <a:r>
              <a:rPr lang="ja-JP" altLang="en-US" sz="3200">
                <a:latin typeface="Lucida Sans" panose="020B0602030504020204" pitchFamily="34" charset="0"/>
                <a:ea typeface="ＭＳ ゴシック" panose="020B0609070205080204" pitchFamily="49" charset="-128"/>
              </a:rPr>
              <a:t>有効な基底が選ばれにくい</a:t>
            </a:r>
          </a:p>
        </p:txBody>
      </p:sp>
      <p:sp>
        <p:nvSpPr>
          <p:cNvPr id="26" name="テキスト ボックス 33">
            <a:extLst>
              <a:ext uri="{FF2B5EF4-FFF2-40B4-BE49-F238E27FC236}">
                <a16:creationId xmlns:a16="http://schemas.microsoft.com/office/drawing/2014/main" id="{37134A51-59CB-8047-B2F9-4EBFDB1CA320}"/>
              </a:ext>
            </a:extLst>
          </p:cNvPr>
          <p:cNvSpPr txBox="1"/>
          <p:nvPr/>
        </p:nvSpPr>
        <p:spPr>
          <a:xfrm>
            <a:off x="1501432" y="1559763"/>
            <a:ext cx="1447009" cy="523220"/>
          </a:xfrm>
          <a:prstGeom prst="rect">
            <a:avLst/>
          </a:prstGeom>
          <a:noFill/>
        </p:spPr>
        <p:txBody>
          <a:bodyPr wrap="square" rtlCol="0">
            <a:spAutoFit/>
          </a:bodyPr>
          <a:lstStyle/>
          <a:p>
            <a:pPr algn="ctr"/>
            <a:r>
              <a:rPr lang="en-US" altLang="ja-JP" sz="2800"/>
              <a:t>ICA</a:t>
            </a:r>
            <a:r>
              <a:rPr lang="ja-JP" altLang="en-US" sz="2800"/>
              <a:t>領域</a:t>
            </a:r>
            <a:endParaRPr lang="en-US" altLang="ja-JP" sz="2800"/>
          </a:p>
        </p:txBody>
      </p:sp>
      <p:grpSp>
        <p:nvGrpSpPr>
          <p:cNvPr id="7" name="グループ化 6">
            <a:extLst>
              <a:ext uri="{FF2B5EF4-FFF2-40B4-BE49-F238E27FC236}">
                <a16:creationId xmlns:a16="http://schemas.microsoft.com/office/drawing/2014/main" id="{00DEA4B4-1511-B04C-8996-6BD667754307}"/>
              </a:ext>
            </a:extLst>
          </p:cNvPr>
          <p:cNvGrpSpPr/>
          <p:nvPr/>
        </p:nvGrpSpPr>
        <p:grpSpPr>
          <a:xfrm>
            <a:off x="7143350" y="1794811"/>
            <a:ext cx="1305325" cy="1706074"/>
            <a:chOff x="5892947" y="1605841"/>
            <a:chExt cx="1305325" cy="1706074"/>
          </a:xfrm>
        </p:grpSpPr>
        <p:grpSp>
          <p:nvGrpSpPr>
            <p:cNvPr id="27" name="グループ化 26">
              <a:extLst>
                <a:ext uri="{FF2B5EF4-FFF2-40B4-BE49-F238E27FC236}">
                  <a16:creationId xmlns:a16="http://schemas.microsoft.com/office/drawing/2014/main" id="{342054ED-DEBD-8846-987C-14284976EFB1}"/>
                </a:ext>
              </a:extLst>
            </p:cNvPr>
            <p:cNvGrpSpPr/>
            <p:nvPr/>
          </p:nvGrpSpPr>
          <p:grpSpPr>
            <a:xfrm>
              <a:off x="5892947" y="1605841"/>
              <a:ext cx="1305325" cy="1706074"/>
              <a:chOff x="3160187" y="2349892"/>
              <a:chExt cx="1305325" cy="1706074"/>
            </a:xfrm>
          </p:grpSpPr>
          <p:pic>
            <p:nvPicPr>
              <p:cNvPr id="28" name="図 27">
                <a:extLst>
                  <a:ext uri="{FF2B5EF4-FFF2-40B4-BE49-F238E27FC236}">
                    <a16:creationId xmlns:a16="http://schemas.microsoft.com/office/drawing/2014/main" id="{37F54C63-A024-604C-B369-6C6E1EFF5D62}"/>
                  </a:ext>
                </a:extLst>
              </p:cNvPr>
              <p:cNvPicPr>
                <a:picLocks noChangeAspect="1"/>
              </p:cNvPicPr>
              <p:nvPr/>
            </p:nvPicPr>
            <p:blipFill>
              <a:blip r:embed="rId4"/>
              <a:stretch>
                <a:fillRect/>
              </a:stretch>
            </p:blipFill>
            <p:spPr>
              <a:xfrm>
                <a:off x="3160187" y="2746347"/>
                <a:ext cx="1305325" cy="1309619"/>
              </a:xfrm>
              <a:prstGeom prst="rect">
                <a:avLst/>
              </a:prstGeom>
            </p:spPr>
          </p:pic>
          <p:sp>
            <p:nvSpPr>
              <p:cNvPr id="29" name="正方形/長方形 28">
                <a:extLst>
                  <a:ext uri="{FF2B5EF4-FFF2-40B4-BE49-F238E27FC236}">
                    <a16:creationId xmlns:a16="http://schemas.microsoft.com/office/drawing/2014/main" id="{8B2EC4B9-83BF-744D-B2B9-2330842F54FA}"/>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30" name="正方形/長方形 29">
              <a:extLst>
                <a:ext uri="{FF2B5EF4-FFF2-40B4-BE49-F238E27FC236}">
                  <a16:creationId xmlns:a16="http://schemas.microsoft.com/office/drawing/2014/main" id="{5508AB3C-03C4-EE49-8AA8-11F27CCE1A60}"/>
                </a:ext>
              </a:extLst>
            </p:cNvPr>
            <p:cNvSpPr/>
            <p:nvPr/>
          </p:nvSpPr>
          <p:spPr>
            <a:xfrm>
              <a:off x="5892947" y="2005602"/>
              <a:ext cx="138300" cy="14990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B5700950-CBBF-F94C-A2EA-E0BBE5532D0D}"/>
              </a:ext>
            </a:extLst>
          </p:cNvPr>
          <p:cNvGrpSpPr/>
          <p:nvPr/>
        </p:nvGrpSpPr>
        <p:grpSpPr>
          <a:xfrm>
            <a:off x="1152692" y="3019420"/>
            <a:ext cx="3680192" cy="1886612"/>
            <a:chOff x="-832509" y="3667327"/>
            <a:chExt cx="5066272" cy="2594090"/>
          </a:xfrm>
        </p:grpSpPr>
        <p:sp>
          <p:nvSpPr>
            <p:cNvPr id="33" name="正方形/長方形 32">
              <a:extLst>
                <a:ext uri="{FF2B5EF4-FFF2-40B4-BE49-F238E27FC236}">
                  <a16:creationId xmlns:a16="http://schemas.microsoft.com/office/drawing/2014/main" id="{AAD117FE-F4E1-7943-97BA-60F186AE0087}"/>
                </a:ext>
              </a:extLst>
            </p:cNvPr>
            <p:cNvSpPr/>
            <p:nvPr/>
          </p:nvSpPr>
          <p:spPr>
            <a:xfrm>
              <a:off x="-832509" y="6119954"/>
              <a:ext cx="143533" cy="14146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34" name="直線コネクタ 33">
              <a:extLst>
                <a:ext uri="{FF2B5EF4-FFF2-40B4-BE49-F238E27FC236}">
                  <a16:creationId xmlns:a16="http://schemas.microsoft.com/office/drawing/2014/main" id="{EE16DB38-3E29-374C-B959-4BF85A2CD6FE}"/>
                </a:ext>
              </a:extLst>
            </p:cNvPr>
            <p:cNvCxnSpPr>
              <a:cxnSpLocks/>
              <a:stCxn id="33" idx="3"/>
              <a:endCxn id="35" idx="1"/>
            </p:cNvCxnSpPr>
            <p:nvPr/>
          </p:nvCxnSpPr>
          <p:spPr>
            <a:xfrm flipV="1">
              <a:off x="-688976" y="4202236"/>
              <a:ext cx="3831090" cy="19884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図 34">
              <a:extLst>
                <a:ext uri="{FF2B5EF4-FFF2-40B4-BE49-F238E27FC236}">
                  <a16:creationId xmlns:a16="http://schemas.microsoft.com/office/drawing/2014/main" id="{9C6CFC43-6A83-2646-933D-B566B8020F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cxnSp>
        <p:nvCxnSpPr>
          <p:cNvPr id="36" name="カギ線コネクタ 35">
            <a:extLst>
              <a:ext uri="{FF2B5EF4-FFF2-40B4-BE49-F238E27FC236}">
                <a16:creationId xmlns:a16="http://schemas.microsoft.com/office/drawing/2014/main" id="{DFBDAF39-3779-4B40-884F-C52771BE1CAC}"/>
              </a:ext>
            </a:extLst>
          </p:cNvPr>
          <p:cNvCxnSpPr>
            <a:cxnSpLocks/>
            <a:stCxn id="35" idx="0"/>
            <a:endCxn id="30" idx="1"/>
          </p:cNvCxnSpPr>
          <p:nvPr/>
        </p:nvCxnSpPr>
        <p:spPr>
          <a:xfrm rot="5400000" flipH="1" flipV="1">
            <a:off x="5414924" y="1290992"/>
            <a:ext cx="749895" cy="2706958"/>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6B47EEA5-0E6E-6D4A-9A1B-3121697AD54F}"/>
              </a:ext>
            </a:extLst>
          </p:cNvPr>
          <p:cNvGrpSpPr/>
          <p:nvPr/>
        </p:nvGrpSpPr>
        <p:grpSpPr>
          <a:xfrm>
            <a:off x="3864121" y="4040599"/>
            <a:ext cx="4450223" cy="698584"/>
            <a:chOff x="3864121" y="4040599"/>
            <a:chExt cx="4450223" cy="698584"/>
          </a:xfrm>
        </p:grpSpPr>
        <p:pic>
          <p:nvPicPr>
            <p:cNvPr id="80" name="図 79"/>
            <p:cNvPicPr>
              <a:picLocks noChangeAspect="1"/>
            </p:cNvPicPr>
            <p:nvPr/>
          </p:nvPicPr>
          <p:blipFill>
            <a:blip r:embed="rId4"/>
            <a:srcRect r="89002" b="88364"/>
            <a:stretch>
              <a:fillRect/>
            </a:stretch>
          </p:blipFill>
          <p:spPr>
            <a:xfrm>
              <a:off x="5600724" y="4051285"/>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81" name="図 80"/>
            <p:cNvPicPr>
              <a:picLocks noChangeAspect="1"/>
            </p:cNvPicPr>
            <p:nvPr/>
          </p:nvPicPr>
          <p:blipFill>
            <a:blip r:embed="rId4"/>
            <a:srcRect l="12558" r="76444" b="88364"/>
            <a:stretch>
              <a:fillRect/>
            </a:stretch>
          </p:blipFill>
          <p:spPr>
            <a:xfrm>
              <a:off x="6934400" y="406140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2" name="図 81"/>
            <p:cNvPicPr>
              <a:picLocks noChangeAspect="1"/>
            </p:cNvPicPr>
            <p:nvPr/>
          </p:nvPicPr>
          <p:blipFill>
            <a:blip r:embed="rId4"/>
            <a:srcRect l="25116" r="63886" b="88364"/>
            <a:stretch>
              <a:fillRect/>
            </a:stretch>
          </p:blipFill>
          <p:spPr>
            <a:xfrm>
              <a:off x="6598958"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3" name="図 82"/>
            <p:cNvPicPr>
              <a:picLocks noChangeAspect="1"/>
            </p:cNvPicPr>
            <p:nvPr/>
          </p:nvPicPr>
          <p:blipFill>
            <a:blip r:embed="rId4"/>
            <a:srcRect l="37675" r="51328" b="88364"/>
            <a:stretch>
              <a:fillRect/>
            </a:stretch>
          </p:blipFill>
          <p:spPr>
            <a:xfrm>
              <a:off x="5932433"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4" name="図 83"/>
            <p:cNvPicPr>
              <a:picLocks noChangeAspect="1"/>
            </p:cNvPicPr>
            <p:nvPr/>
          </p:nvPicPr>
          <p:blipFill>
            <a:blip r:embed="rId4"/>
            <a:srcRect l="50780" r="38222" b="88364"/>
            <a:stretch>
              <a:fillRect/>
            </a:stretch>
          </p:blipFill>
          <p:spPr>
            <a:xfrm>
              <a:off x="7582970" y="406505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5" name="図 84"/>
            <p:cNvPicPr>
              <a:picLocks noChangeAspect="1"/>
            </p:cNvPicPr>
            <p:nvPr/>
          </p:nvPicPr>
          <p:blipFill>
            <a:blip r:embed="rId4"/>
            <a:srcRect t="12542" r="89002" b="75822"/>
            <a:stretch>
              <a:fillRect/>
            </a:stretch>
          </p:blipFill>
          <p:spPr>
            <a:xfrm>
              <a:off x="4924876" y="4040599"/>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86" name="図 85"/>
            <p:cNvPicPr>
              <a:picLocks noChangeAspect="1"/>
            </p:cNvPicPr>
            <p:nvPr/>
          </p:nvPicPr>
          <p:blipFill>
            <a:blip r:embed="rId4"/>
            <a:srcRect l="12558" t="12542" r="76444" b="75822"/>
            <a:stretch>
              <a:fillRect/>
            </a:stretch>
          </p:blipFill>
          <p:spPr>
            <a:xfrm>
              <a:off x="6263516" y="4056001"/>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7" name="図 86"/>
            <p:cNvPicPr>
              <a:picLocks noChangeAspect="1"/>
            </p:cNvPicPr>
            <p:nvPr/>
          </p:nvPicPr>
          <p:blipFill>
            <a:blip r:embed="rId4"/>
            <a:srcRect l="25116" t="12542" r="63886" b="75822"/>
            <a:stretch>
              <a:fillRect/>
            </a:stretch>
          </p:blipFill>
          <p:spPr>
            <a:xfrm>
              <a:off x="7909694" y="405094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8" name="図 87"/>
            <p:cNvPicPr>
              <a:picLocks noChangeAspect="1"/>
            </p:cNvPicPr>
            <p:nvPr/>
          </p:nvPicPr>
          <p:blipFill>
            <a:blip r:embed="rId4"/>
            <a:srcRect l="50780" t="12542" r="38222" b="75822"/>
            <a:stretch>
              <a:fillRect/>
            </a:stretch>
          </p:blipFill>
          <p:spPr>
            <a:xfrm>
              <a:off x="7247528"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9" name="図 88"/>
            <p:cNvPicPr>
              <a:picLocks noChangeAspect="1"/>
            </p:cNvPicPr>
            <p:nvPr/>
          </p:nvPicPr>
          <p:blipFill>
            <a:blip r:embed="rId4"/>
            <a:srcRect l="63435" t="37673" r="25568" b="50691"/>
            <a:stretch>
              <a:fillRect/>
            </a:stretch>
          </p:blipFill>
          <p:spPr>
            <a:xfrm>
              <a:off x="5260317" y="4040600"/>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sp>
          <p:nvSpPr>
            <p:cNvPr id="46" name="正方形/長方形 45">
              <a:extLst>
                <a:ext uri="{FF2B5EF4-FFF2-40B4-BE49-F238E27FC236}">
                  <a16:creationId xmlns:a16="http://schemas.microsoft.com/office/drawing/2014/main" id="{71EA84F4-D4CD-1745-A4E7-07D8A3B03CBF}"/>
                </a:ext>
              </a:extLst>
            </p:cNvPr>
            <p:cNvSpPr/>
            <p:nvPr/>
          </p:nvSpPr>
          <p:spPr>
            <a:xfrm>
              <a:off x="3864121" y="4337008"/>
              <a:ext cx="1425391"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累計</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MSE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sp>
          <p:nvSpPr>
            <p:cNvPr id="47" name="正方形/長方形 46">
              <a:extLst>
                <a:ext uri="{FF2B5EF4-FFF2-40B4-BE49-F238E27FC236}">
                  <a16:creationId xmlns:a16="http://schemas.microsoft.com/office/drawing/2014/main" id="{7D177A9A-E524-1746-8AB0-C6152172927A}"/>
                </a:ext>
              </a:extLst>
            </p:cNvPr>
            <p:cNvSpPr/>
            <p:nvPr/>
          </p:nvSpPr>
          <p:spPr>
            <a:xfrm>
              <a:off x="7873198" y="4339073"/>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grpSp>
      <p:sp>
        <p:nvSpPr>
          <p:cNvPr id="49" name="正方形/長方形 48">
            <a:extLst>
              <a:ext uri="{FF2B5EF4-FFF2-40B4-BE49-F238E27FC236}">
                <a16:creationId xmlns:a16="http://schemas.microsoft.com/office/drawing/2014/main" id="{CF42EE51-61B7-7C4A-BE3D-2495ED50AC16}"/>
              </a:ext>
            </a:extLst>
          </p:cNvPr>
          <p:cNvSpPr/>
          <p:nvPr/>
        </p:nvSpPr>
        <p:spPr>
          <a:xfrm>
            <a:off x="4450402" y="1893015"/>
            <a:ext cx="267893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基底一つだけで再構成</a:t>
            </a:r>
            <a:endParaRPr lang="en-US" altLang="ja-JP" sz="2000">
              <a:solidFill>
                <a:sysClr val="windowText" lastClr="000000"/>
              </a:solidFill>
              <a:latin typeface="Lucida Sans" panose="020B0602030504020204" pitchFamily="34" charset="0"/>
              <a:cs typeface="Tahoma" panose="020B0604030504040204" pitchFamily="34" charset="0"/>
            </a:endParaRPr>
          </a:p>
        </p:txBody>
      </p:sp>
      <p:cxnSp>
        <p:nvCxnSpPr>
          <p:cNvPr id="52" name="直線矢印コネクタ 51">
            <a:extLst>
              <a:ext uri="{FF2B5EF4-FFF2-40B4-BE49-F238E27FC236}">
                <a16:creationId xmlns:a16="http://schemas.microsoft.com/office/drawing/2014/main" id="{6E7BF097-4AFC-7B4E-BE25-206401E62563}"/>
              </a:ext>
            </a:extLst>
          </p:cNvPr>
          <p:cNvCxnSpPr>
            <a:cxnSpLocks/>
          </p:cNvCxnSpPr>
          <p:nvPr/>
        </p:nvCxnSpPr>
        <p:spPr>
          <a:xfrm>
            <a:off x="5852392" y="2537822"/>
            <a:ext cx="3"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08BD82F3-D2E5-A243-9069-7BAC4FBDFBD5}"/>
              </a:ext>
            </a:extLst>
          </p:cNvPr>
          <p:cNvSpPr/>
          <p:nvPr/>
        </p:nvSpPr>
        <p:spPr>
          <a:xfrm>
            <a:off x="5157063" y="3187921"/>
            <a:ext cx="1415772"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MSE</a:t>
            </a:r>
            <a:r>
              <a:rPr lang="ja-JP" altLang="en-US" sz="2000">
                <a:solidFill>
                  <a:sysClr val="windowText" lastClr="000000"/>
                </a:solidFill>
                <a:latin typeface="Lucida Sans" panose="020B0602030504020204" pitchFamily="34" charset="0"/>
                <a:cs typeface="Tahoma" panose="020B0604030504040204" pitchFamily="34" charset="0"/>
              </a:rPr>
              <a:t>を算出</a:t>
            </a:r>
            <a:endParaRPr lang="en-US" altLang="ja-JP" sz="2000">
              <a:solidFill>
                <a:sysClr val="windowText" lastClr="000000"/>
              </a:solidFill>
              <a:latin typeface="Lucida Sans" panose="020B0602030504020204" pitchFamily="34" charset="0"/>
              <a:cs typeface="Tahoma" panose="020B0604030504040204" pitchFamily="34" charset="0"/>
            </a:endParaRPr>
          </a:p>
        </p:txBody>
      </p:sp>
      <p:sp>
        <p:nvSpPr>
          <p:cNvPr id="92" name="正方形/長方形 91"/>
          <p:cNvSpPr/>
          <p:nvPr/>
        </p:nvSpPr>
        <p:spPr>
          <a:xfrm>
            <a:off x="5260318" y="4040630"/>
            <a:ext cx="2950236"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46CCF008-BC80-2844-95F2-E8AD79202E07}"/>
              </a:ext>
            </a:extLst>
          </p:cNvPr>
          <p:cNvSpPr/>
          <p:nvPr/>
        </p:nvSpPr>
        <p:spPr>
          <a:xfrm>
            <a:off x="6228338" y="4065052"/>
            <a:ext cx="1964133"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1838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dissolve">
                                      <p:cBhvr>
                                        <p:cTn id="20" dur="500"/>
                                        <p:tgtEl>
                                          <p:spTgt spid="9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dissolve">
                                      <p:cBhvr>
                                        <p:cTn id="23" dur="500"/>
                                        <p:tgtEl>
                                          <p:spTgt spid="9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xit" presetSubtype="0" fill="hold" grpId="1" nodeType="withEffect">
                                  <p:stCondLst>
                                    <p:cond delay="0"/>
                                  </p:stCondLst>
                                  <p:childTnLst>
                                    <p:animEffect transition="out" filter="dissolve">
                                      <p:cBhvr>
                                        <p:cTn id="33" dur="500"/>
                                        <p:tgtEl>
                                          <p:spTgt spid="92"/>
                                        </p:tgtEl>
                                      </p:cBhvr>
                                    </p:animEffect>
                                    <p:set>
                                      <p:cBhvr>
                                        <p:cTn id="34"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25" grpId="0" animBg="1"/>
      <p:bldP spid="37" grpId="0"/>
      <p:bldP spid="92" grpId="0" animBg="1"/>
      <p:bldP spid="92" grpId="1" animBg="1"/>
      <p:bldP spid="3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画質改善量の比較による優先度</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38</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91518" y="5976337"/>
            <a:ext cx="7945912"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基底の</a:t>
            </a:r>
            <a:r>
              <a:rPr lang="ja-JP" altLang="en-US" sz="3200">
                <a:solidFill>
                  <a:srgbClr val="FF0000"/>
                </a:solidFill>
                <a:latin typeface="Lucida Sans" panose="020B0602030504020204" pitchFamily="34" charset="0"/>
                <a:ea typeface="ＭＳ ゴシック" panose="020B0609070205080204" pitchFamily="49" charset="-128"/>
              </a:rPr>
              <a:t>組み合わせ</a:t>
            </a:r>
            <a:r>
              <a:rPr lang="ja-JP" altLang="en-US" sz="3200">
                <a:latin typeface="Lucida Sans" panose="020B0602030504020204" pitchFamily="34" charset="0"/>
                <a:ea typeface="ＭＳ ゴシック" panose="020B0609070205080204" pitchFamily="49" charset="-128"/>
              </a:rPr>
              <a:t>を考慮した優先度</a:t>
            </a:r>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1091125" y="1129040"/>
            <a:ext cx="2877103" cy="2152730"/>
            <a:chOff x="273050" y="1777142"/>
            <a:chExt cx="3960713" cy="2960002"/>
          </a:xfrm>
        </p:grpSpPr>
        <p:pic>
          <p:nvPicPr>
            <p:cNvPr id="38" name="図 37">
              <a:extLst>
                <a:ext uri="{FF2B5EF4-FFF2-40B4-BE49-F238E27FC236}">
                  <a16:creationId xmlns:a16="http://schemas.microsoft.com/office/drawing/2014/main" id="{8C8EB1C6-8E26-1746-99BC-4CA79A9F0798}"/>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39" name="正方形/長方形 38">
              <a:extLst>
                <a:ext uri="{FF2B5EF4-FFF2-40B4-BE49-F238E27FC236}">
                  <a16:creationId xmlns:a16="http://schemas.microsoft.com/office/drawing/2014/main" id="{E5D53A6D-C11A-9549-9D66-118104C341CA}"/>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a:off x="788128" y="4186191"/>
              <a:ext cx="2353986" cy="16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327296" y="1050269"/>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324350" y="1412649"/>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82671" y="4354279"/>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18292" y="4360094"/>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47050" y="4366046"/>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77550" y="4873847"/>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3726200" y="4873847"/>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3945902" y="1125273"/>
            <a:ext cx="1004283" cy="1752614"/>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538186" y="1451338"/>
            <a:ext cx="633508"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endParaRPr lang="ja-JP" altLang="en-US">
              <a:solidFill>
                <a:sysClr val="windowText" lastClr="000000"/>
              </a:solidFill>
              <a:latin typeface="Lucida Sans" panose="020B0602030504020204" pitchFamily="34" charset="0"/>
              <a:cs typeface="Tahoma" panose="020B0604030504040204" pitchFamily="34" charset="0"/>
            </a:endParaRPr>
          </a:p>
        </p:txBody>
      </p:sp>
      <p:sp>
        <p:nvSpPr>
          <p:cNvPr id="63" name="正方形/長方形 62">
            <a:extLst>
              <a:ext uri="{FF2B5EF4-FFF2-40B4-BE49-F238E27FC236}">
                <a16:creationId xmlns:a16="http://schemas.microsoft.com/office/drawing/2014/main" id="{7881CB5C-92F0-1D4E-964B-43B2FA2EF33F}"/>
              </a:ext>
            </a:extLst>
          </p:cNvPr>
          <p:cNvSpPr/>
          <p:nvPr/>
        </p:nvSpPr>
        <p:spPr>
          <a:xfrm>
            <a:off x="5144381" y="3339644"/>
            <a:ext cx="2654893"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基底</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1</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個だけで再構成</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4" name="正方形/長方形 63">
            <a:extLst>
              <a:ext uri="{FF2B5EF4-FFF2-40B4-BE49-F238E27FC236}">
                <a16:creationId xmlns:a16="http://schemas.microsoft.com/office/drawing/2014/main" id="{1011AAD5-44E6-0C40-9400-3D471E17A3D4}"/>
              </a:ext>
            </a:extLst>
          </p:cNvPr>
          <p:cNvSpPr/>
          <p:nvPr/>
        </p:nvSpPr>
        <p:spPr>
          <a:xfrm>
            <a:off x="5101260" y="4356150"/>
            <a:ext cx="2735044"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最小</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MSE</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の基底を除く</a:t>
            </a:r>
            <a:endPar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endParaRPr>
          </a:p>
        </p:txBody>
      </p:sp>
      <p:cxnSp>
        <p:nvCxnSpPr>
          <p:cNvPr id="65" name="直線矢印コネクタ 64">
            <a:extLst>
              <a:ext uri="{FF2B5EF4-FFF2-40B4-BE49-F238E27FC236}">
                <a16:creationId xmlns:a16="http://schemas.microsoft.com/office/drawing/2014/main" id="{CC76FBF1-41C3-F144-AD98-66E9787C6F7C}"/>
              </a:ext>
            </a:extLst>
          </p:cNvPr>
          <p:cNvCxnSpPr>
            <a:cxnSpLocks/>
            <a:stCxn id="63" idx="2"/>
            <a:endCxn id="64" idx="0"/>
          </p:cNvCxnSpPr>
          <p:nvPr/>
        </p:nvCxnSpPr>
        <p:spPr>
          <a:xfrm flipH="1">
            <a:off x="6468782" y="3739754"/>
            <a:ext cx="3046" cy="61639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51F0541-343F-4644-9FD8-8D1199818F5B}"/>
              </a:ext>
            </a:extLst>
          </p:cNvPr>
          <p:cNvCxnSpPr>
            <a:cxnSpLocks/>
          </p:cNvCxnSpPr>
          <p:nvPr/>
        </p:nvCxnSpPr>
        <p:spPr>
          <a:xfrm>
            <a:off x="6468782" y="4809164"/>
            <a:ext cx="10"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0269EB10-5E87-0445-8D16-5F2B5E073A31}"/>
              </a:ext>
            </a:extLst>
          </p:cNvPr>
          <p:cNvSpPr/>
          <p:nvPr/>
        </p:nvSpPr>
        <p:spPr>
          <a:xfrm>
            <a:off x="4500134" y="5285171"/>
            <a:ext cx="3937296"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除かれた基底と基底</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1</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個で再構成</a:t>
            </a:r>
            <a:endParaRPr lang="ja-JP" altLang="en-US" sz="2000">
              <a:solidFill>
                <a:sysClr val="windowText" lastClr="000000"/>
              </a:solidFill>
              <a:latin typeface="Lucida Sans" panose="020B0602030504020204" pitchFamily="34" charset="0"/>
              <a:cs typeface="Tahoma" panose="020B0604030504040204" pitchFamily="34" charset="0"/>
            </a:endParaRPr>
          </a:p>
        </p:txBody>
      </p:sp>
      <p:cxnSp>
        <p:nvCxnSpPr>
          <p:cNvPr id="72" name="直線矢印コネクタ 71">
            <a:extLst>
              <a:ext uri="{FF2B5EF4-FFF2-40B4-BE49-F238E27FC236}">
                <a16:creationId xmlns:a16="http://schemas.microsoft.com/office/drawing/2014/main" id="{7C2B1A65-A29A-D84E-9FFB-495150B77536}"/>
              </a:ext>
            </a:extLst>
          </p:cNvPr>
          <p:cNvCxnSpPr>
            <a:cxnSpLocks/>
          </p:cNvCxnSpPr>
          <p:nvPr/>
        </p:nvCxnSpPr>
        <p:spPr>
          <a:xfrm flipV="1">
            <a:off x="7235487" y="4762403"/>
            <a:ext cx="0" cy="52276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CA9E79CE-0A97-A34E-91CE-5E5694891A73}"/>
              </a:ext>
            </a:extLst>
          </p:cNvPr>
          <p:cNvSpPr/>
          <p:nvPr/>
        </p:nvSpPr>
        <p:spPr>
          <a:xfrm>
            <a:off x="4447854" y="4362985"/>
            <a:ext cx="3989576" cy="1348892"/>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3219907" y="4354279"/>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3" name="正方形/長方形 2">
            <a:extLst>
              <a:ext uri="{FF2B5EF4-FFF2-40B4-BE49-F238E27FC236}">
                <a16:creationId xmlns:a16="http://schemas.microsoft.com/office/drawing/2014/main" id="{E5A3BC69-6D72-4F43-B38E-5A395467915C}"/>
              </a:ext>
            </a:extLst>
          </p:cNvPr>
          <p:cNvSpPr/>
          <p:nvPr/>
        </p:nvSpPr>
        <p:spPr>
          <a:xfrm>
            <a:off x="6628435" y="2700778"/>
            <a:ext cx="205051" cy="23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A80901C-E1F3-B247-9254-E736AE10ECD6}"/>
              </a:ext>
            </a:extLst>
          </p:cNvPr>
          <p:cNvSpPr/>
          <p:nvPr/>
        </p:nvSpPr>
        <p:spPr>
          <a:xfrm>
            <a:off x="6397911" y="2050907"/>
            <a:ext cx="220584" cy="22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DCB0175-E4D6-674F-8752-84EC3CBFDDE2}"/>
              </a:ext>
            </a:extLst>
          </p:cNvPr>
          <p:cNvSpPr/>
          <p:nvPr/>
        </p:nvSpPr>
        <p:spPr>
          <a:xfrm>
            <a:off x="5308464" y="1363391"/>
            <a:ext cx="1752615" cy="1769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307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par>
                                <p:cTn id="8" presetID="9"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dissolve">
                                      <p:cBhvr>
                                        <p:cTn id="10" dur="500"/>
                                        <p:tgtEl>
                                          <p:spTgt spid="65"/>
                                        </p:tgtEl>
                                      </p:cBhvr>
                                    </p:animEffect>
                                  </p:childTnLst>
                                </p:cTn>
                              </p:par>
                              <p:par>
                                <p:cTn id="11" presetID="9"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dissolve">
                                      <p:cBhvr>
                                        <p:cTn id="13" dur="500"/>
                                        <p:tgtEl>
                                          <p:spTgt spid="5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dissolv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dissolve">
                                      <p:cBhvr>
                                        <p:cTn id="27" dur="500"/>
                                        <p:tgtEl>
                                          <p:spTgt spid="70"/>
                                        </p:tgtEl>
                                      </p:cBhvr>
                                    </p:animEffect>
                                  </p:childTnLst>
                                </p:cTn>
                              </p:par>
                              <p:par>
                                <p:cTn id="28" presetID="9"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dissolve">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par>
                                <p:cTn id="39" presetID="9"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dissolv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par>
                                <p:cTn id="47" presetID="9"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dissolve">
                                      <p:cBhvr>
                                        <p:cTn id="49" dur="500"/>
                                        <p:tgtEl>
                                          <p:spTgt spid="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1" grpId="0"/>
      <p:bldP spid="52" grpId="0"/>
      <p:bldP spid="64" grpId="0"/>
      <p:bldP spid="70" grpId="0"/>
      <p:bldP spid="11" grpId="0" animBg="1"/>
      <p:bldP spid="32" grpId="0"/>
      <p:bldP spid="3" grpId="0" animBg="1"/>
      <p:bldP spid="34" grpId="0" animBg="1"/>
      <p:bldP spid="3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39</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a:t> </a:t>
            </a:r>
            <a:r>
              <a:rPr lang="ja-JP" altLang="en-US" dirty="0"/>
              <a:t>画像符号化：</a:t>
            </a:r>
            <a:endParaRPr lang="en-US" altLang="ja-JP" dirty="0"/>
          </a:p>
          <a:p>
            <a:endParaRPr lang="en-US" altLang="ja-JP" dirty="0"/>
          </a:p>
          <a:p>
            <a:endParaRPr kumimoji="1" lang="en-US" altLang="ja-JP" dirty="0"/>
          </a:p>
          <a:p>
            <a:endParaRPr kumimoji="1" lang="ja-JP" altLang="en-US" dirty="0"/>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a:p>
        </p:txBody>
      </p:sp>
      <p:sp>
        <p:nvSpPr>
          <p:cNvPr id="14" name="正方形/長方形 13"/>
          <p:cNvSpPr/>
          <p:nvPr/>
        </p:nvSpPr>
        <p:spPr>
          <a:xfrm>
            <a:off x="597927" y="1240207"/>
            <a:ext cx="8464957" cy="1015663"/>
          </a:xfrm>
          <a:prstGeom prst="rect">
            <a:avLst/>
          </a:prstGeom>
        </p:spPr>
        <p:txBody>
          <a:bodyPr wrap="square">
            <a:spAutoFit/>
          </a:bodyPr>
          <a:lstStyle/>
          <a:p>
            <a:pPr marL="342900" indent="-342900">
              <a:lnSpc>
                <a:spcPct val="150000"/>
              </a:lnSpc>
              <a:buFont typeface="Wingdings" panose="05000000000000000000" pitchFamily="2" charset="2"/>
              <a:buChar char="ü"/>
            </a:pPr>
            <a:r>
              <a:rPr lang="ja-JP" altLang="en-US" sz="2400" dirty="0">
                <a:latin typeface="ＭＳ ゴシック" panose="020B0609070205080204" pitchFamily="49" charset="-128"/>
                <a:ea typeface="ＭＳ ゴシック" panose="020B0609070205080204" pitchFamily="49" charset="-128"/>
              </a:rPr>
              <a:t>画像を効率よく伝送・蓄積するために情報を圧縮する技術</a:t>
            </a:r>
            <a:endParaRPr lang="en-US" altLang="ja-JP" sz="2400" dirty="0">
              <a:latin typeface="ＭＳ ゴシック" panose="020B0609070205080204" pitchFamily="49" charset="-128"/>
              <a:ea typeface="ＭＳ ゴシック" panose="020B0609070205080204" pitchFamily="49" charset="-128"/>
            </a:endParaRPr>
          </a:p>
          <a:p>
            <a:pPr marL="342900" indent="-342900">
              <a:buFont typeface="Wingdings" panose="05000000000000000000" pitchFamily="2" charset="2"/>
              <a:buChar char="ü"/>
            </a:pPr>
            <a:r>
              <a:rPr lang="ja-JP" altLang="en-US" sz="2400" dirty="0">
                <a:latin typeface="ＭＳ ゴシック" panose="020B0609070205080204" pitchFamily="49" charset="-128"/>
                <a:ea typeface="ＭＳ ゴシック" panose="020B0609070205080204" pitchFamily="49" charset="-128"/>
              </a:rPr>
              <a:t>情報量が少なく，画質がより高い方式だと性能が良い</a:t>
            </a:r>
            <a:endParaRPr lang="en-US" altLang="ja-JP" sz="2400" dirty="0">
              <a:latin typeface="ＭＳ ゴシック" panose="020B0609070205080204" pitchFamily="49" charset="-128"/>
              <a:ea typeface="ＭＳ ゴシック" panose="020B0609070205080204" pitchFamily="49"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95" y="2372802"/>
            <a:ext cx="2438400" cy="2438400"/>
          </a:xfrm>
          <a:prstGeom prst="rect">
            <a:avLst/>
          </a:prstGeom>
        </p:spPr>
      </p:pic>
      <p:sp>
        <p:nvSpPr>
          <p:cNvPr id="16" name="正方形/長方形 15"/>
          <p:cNvSpPr/>
          <p:nvPr/>
        </p:nvSpPr>
        <p:spPr>
          <a:xfrm>
            <a:off x="1408895" y="4823754"/>
            <a:ext cx="2438399" cy="400110"/>
          </a:xfrm>
          <a:prstGeom prst="rect">
            <a:avLst/>
          </a:prstGeom>
        </p:spPr>
        <p:txBody>
          <a:bodyPr wrap="square">
            <a:spAutoFit/>
          </a:bodyPr>
          <a:lstStyle/>
          <a:p>
            <a:pPr algn="ctr"/>
            <a:r>
              <a:rPr lang="ja-JP" altLang="en-US" sz="2000">
                <a:latin typeface="Tahoma" panose="020B0604030504040204" pitchFamily="34" charset="0"/>
                <a:cs typeface="Tahoma" panose="020B0604030504040204" pitchFamily="34" charset="0"/>
              </a:rPr>
              <a:t>原画像</a:t>
            </a:r>
            <a:r>
              <a:rPr lang="en-US" altLang="ja-JP" sz="2000">
                <a:latin typeface="Tahoma" panose="020B0604030504040204" pitchFamily="34" charset="0"/>
                <a:ea typeface="Tahoma" panose="020B0604030504040204" pitchFamily="34" charset="0"/>
                <a:cs typeface="Tahoma" panose="020B0604030504040204" pitchFamily="34" charset="0"/>
              </a:rPr>
              <a:t>(66KB)</a:t>
            </a:r>
            <a:endParaRPr lang="ja-JP" altLang="en-US" sz="2000">
              <a:latin typeface="Tahoma" panose="020B0604030504040204" pitchFamily="34" charset="0"/>
              <a:cs typeface="Tahoma" panose="020B0604030504040204" pitchFamily="34" charset="0"/>
            </a:endParaRPr>
          </a:p>
        </p:txBody>
      </p:sp>
      <p:sp>
        <p:nvSpPr>
          <p:cNvPr id="17" name="正方形/長方形 16"/>
          <p:cNvSpPr/>
          <p:nvPr/>
        </p:nvSpPr>
        <p:spPr>
          <a:xfrm>
            <a:off x="5343593" y="4823754"/>
            <a:ext cx="2438400" cy="400110"/>
          </a:xfrm>
          <a:prstGeom prst="rect">
            <a:avLst/>
          </a:prstGeom>
        </p:spPr>
        <p:txBody>
          <a:bodyPr wrap="square">
            <a:spAutoFit/>
          </a:bodyPr>
          <a:lstStyle/>
          <a:p>
            <a:pPr algn="ctr"/>
            <a:r>
              <a:rPr lang="en-US" altLang="ja-JP" sz="2000">
                <a:latin typeface="Tahoma" panose="020B0604030504040204" pitchFamily="34" charset="0"/>
                <a:ea typeface="Tahoma" panose="020B0604030504040204" pitchFamily="34" charset="0"/>
                <a:cs typeface="Tahoma" panose="020B0604030504040204" pitchFamily="34" charset="0"/>
              </a:rPr>
              <a:t>JPEG</a:t>
            </a:r>
            <a:r>
              <a:rPr lang="ja-JP" altLang="en-US" sz="2000">
                <a:latin typeface="Tahoma" panose="020B0604030504040204" pitchFamily="34" charset="0"/>
                <a:cs typeface="Tahoma" panose="020B0604030504040204" pitchFamily="34" charset="0"/>
              </a:rPr>
              <a:t>画像</a:t>
            </a:r>
            <a:r>
              <a:rPr lang="en-US" altLang="ja-JP" sz="2000">
                <a:latin typeface="Tahoma" panose="020B0604030504040204" pitchFamily="34" charset="0"/>
                <a:ea typeface="Tahoma" panose="020B0604030504040204" pitchFamily="34" charset="0"/>
                <a:cs typeface="Tahoma" panose="020B0604030504040204" pitchFamily="34" charset="0"/>
              </a:rPr>
              <a:t>(8.27KB)</a:t>
            </a:r>
            <a:endParaRPr lang="ja-JP" altLang="en-US" sz="2000">
              <a:latin typeface="Tahoma" panose="020B0604030504040204" pitchFamily="34" charset="0"/>
              <a:cs typeface="Tahoma" panose="020B0604030504040204" pitchFamily="34"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593" y="2353863"/>
            <a:ext cx="2438400" cy="2438400"/>
          </a:xfrm>
          <a:prstGeom prst="rect">
            <a:avLst/>
          </a:prstGeom>
        </p:spPr>
      </p:pic>
      <p:sp>
        <p:nvSpPr>
          <p:cNvPr id="19" name="正方形/長方形 18"/>
          <p:cNvSpPr/>
          <p:nvPr/>
        </p:nvSpPr>
        <p:spPr>
          <a:xfrm>
            <a:off x="4195334" y="3015778"/>
            <a:ext cx="800219" cy="461665"/>
          </a:xfrm>
          <a:prstGeom prst="rect">
            <a:avLst/>
          </a:prstGeom>
        </p:spPr>
        <p:txBody>
          <a:bodyPr wrap="none">
            <a:spAutoFit/>
          </a:bodyPr>
          <a:lstStyle/>
          <a:p>
            <a:r>
              <a:rPr lang="ja-JP" altLang="en-US" sz="2400">
                <a:latin typeface="Times New Roman" panose="02020603050405020304" pitchFamily="18" charset="0"/>
                <a:cs typeface="Times New Roman" panose="02020603050405020304" pitchFamily="18" charset="0"/>
              </a:rPr>
              <a:t>圧縮</a:t>
            </a:r>
            <a:endParaRPr lang="ja-JP" altLang="en-US" sz="2400"/>
          </a:p>
        </p:txBody>
      </p:sp>
      <p:cxnSp>
        <p:nvCxnSpPr>
          <p:cNvPr id="20" name="直線矢印コネクタ 19"/>
          <p:cNvCxnSpPr/>
          <p:nvPr/>
        </p:nvCxnSpPr>
        <p:spPr>
          <a:xfrm>
            <a:off x="4195334" y="3671183"/>
            <a:ext cx="83618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00110"/>
          </a:xfrm>
          <a:prstGeom prst="rect">
            <a:avLst/>
          </a:prstGeom>
          <a:ln>
            <a:noFill/>
          </a:ln>
        </p:spPr>
        <p:txBody>
          <a:bodyPr wrap="square">
            <a:spAutoFit/>
          </a:bodyPr>
          <a:lstStyle/>
          <a:p>
            <a:pPr algn="ctr"/>
            <a:r>
              <a:rPr lang="ja-JP" altLang="en-US" sz="2000">
                <a:solidFill>
                  <a:schemeClr val="bg1"/>
                </a:solidFill>
                <a:latin typeface="Lucida Sans" panose="020B0602030504020204" pitchFamily="34" charset="0"/>
                <a:cs typeface="Tahoma" panose="020B0604030504040204" pitchFamily="34" charset="0"/>
              </a:rPr>
              <a:t>国際標準方式</a:t>
            </a:r>
            <a:r>
              <a:rPr lang="en-US" altLang="ja-JP" sz="2000">
                <a:solidFill>
                  <a:schemeClr val="bg1"/>
                </a:solidFill>
                <a:latin typeface="Lucida Sans" panose="020B0602030504020204" pitchFamily="34" charset="0"/>
                <a:ea typeface="Tahoma" panose="020B0604030504040204" pitchFamily="34" charset="0"/>
                <a:cs typeface="Tahoma" panose="020B0604030504040204" pitchFamily="34" charset="0"/>
              </a:rPr>
              <a:t>JPEG</a:t>
            </a:r>
            <a:r>
              <a:rPr lang="ja-JP" altLang="en-US" sz="2000">
                <a:solidFill>
                  <a:schemeClr val="bg1"/>
                </a:solidFill>
                <a:latin typeface="Lucida Sans" panose="020B0602030504020204" pitchFamily="34" charset="0"/>
                <a:cs typeface="Tahoma" panose="020B0604030504040204" pitchFamily="34" charset="0"/>
              </a:rPr>
              <a:t>で採用されている</a:t>
            </a:r>
            <a:r>
              <a:rPr lang="ja-JP" altLang="en-US" sz="2000">
                <a:solidFill>
                  <a:srgbClr val="FF0000"/>
                </a:solidFill>
                <a:latin typeface="Lucida Sans" panose="020B0602030504020204" pitchFamily="34" charset="0"/>
                <a:cs typeface="Tahoma" panose="020B0604030504040204" pitchFamily="34" charset="0"/>
              </a:rPr>
              <a:t>離散コサイン変換（</a:t>
            </a:r>
            <a:r>
              <a:rPr lang="en-US" altLang="ja-JP" sz="2000">
                <a:solidFill>
                  <a:srgbClr val="FF0000"/>
                </a:solidFill>
                <a:latin typeface="Lucida Sans" panose="020B0602030504020204" pitchFamily="34" charset="0"/>
                <a:ea typeface="Tahoma" panose="020B0604030504040204" pitchFamily="34" charset="0"/>
                <a:cs typeface="Tahoma" panose="020B0604030504040204" pitchFamily="34" charset="0"/>
              </a:rPr>
              <a:t>DCT</a:t>
            </a:r>
            <a:r>
              <a:rPr lang="ja-JP" altLang="en-US" sz="2000">
                <a:solidFill>
                  <a:srgbClr val="FF0000"/>
                </a:solidFill>
                <a:latin typeface="Lucida Sans" panose="020B0602030504020204" pitchFamily="34" charset="0"/>
                <a:cs typeface="Tahoma" panose="020B0604030504040204" pitchFamily="34" charset="0"/>
              </a:rPr>
              <a:t>）</a:t>
            </a:r>
            <a:r>
              <a:rPr lang="ja-JP" altLang="en-US" sz="2000">
                <a:solidFill>
                  <a:schemeClr val="bg1"/>
                </a:solidFill>
                <a:latin typeface="Lucida Sans" panose="020B0602030504020204" pitchFamily="34" charset="0"/>
                <a:cs typeface="Tahoma" panose="020B0604030504040204" pitchFamily="34" charset="0"/>
              </a:rPr>
              <a:t>という技術がある</a:t>
            </a:r>
          </a:p>
        </p:txBody>
      </p:sp>
      <p:sp>
        <p:nvSpPr>
          <p:cNvPr id="6" name="タイトル 5">
            <a:extLst>
              <a:ext uri="{FF2B5EF4-FFF2-40B4-BE49-F238E27FC236}">
                <a16:creationId xmlns:a16="http://schemas.microsoft.com/office/drawing/2014/main" id="{BA81B325-FB03-4237-B8B9-99695D8B9E06}"/>
              </a:ext>
            </a:extLst>
          </p:cNvPr>
          <p:cNvSpPr>
            <a:spLocks noGrp="1"/>
          </p:cNvSpPr>
          <p:nvPr>
            <p:ph type="title"/>
          </p:nvPr>
        </p:nvSpPr>
        <p:spPr/>
        <p:txBody>
          <a:bodyPr>
            <a:normAutofit fontScale="90000"/>
          </a:bodyPr>
          <a:lstStyle/>
          <a:p>
            <a:r>
              <a:rPr lang="ja-JP" altLang="en-US" dirty="0"/>
              <a:t>研究背景</a:t>
            </a:r>
          </a:p>
        </p:txBody>
      </p:sp>
    </p:spTree>
    <p:extLst>
      <p:ext uri="{BB962C8B-B14F-4D97-AF65-F5344CB8AC3E}">
        <p14:creationId xmlns:p14="http://schemas.microsoft.com/office/powerpoint/2010/main" val="155101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40</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784577" y="5792128"/>
            <a:ext cx="7685940"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dirty="0">
                <a:solidFill>
                  <a:sysClr val="windowText" lastClr="000000"/>
                </a:solidFill>
                <a:latin typeface="Lucida Sans" panose="020B0602030504020204" pitchFamily="34" charset="0"/>
                <a:cs typeface="Tahoma" panose="020B0604030504040204" pitchFamily="34" charset="0"/>
              </a:rPr>
              <a:t>基底数</a:t>
            </a:r>
            <a:r>
              <a:rPr lang="en-US" altLang="ja-JP" sz="2000" dirty="0">
                <a:solidFill>
                  <a:sysClr val="windowText" lastClr="000000"/>
                </a:solidFill>
                <a:latin typeface="Lucida Sans" panose="020B0602030504020204" pitchFamily="34" charset="0"/>
                <a:cs typeface="Tahoma" panose="020B0604030504040204" pitchFamily="34" charset="0"/>
              </a:rPr>
              <a:t>  </a:t>
            </a:r>
            <a:r>
              <a:rPr lang="en-US" altLang="ja-JP" sz="2800" dirty="0">
                <a:solidFill>
                  <a:sysClr val="windowText" lastClr="000000"/>
                </a:solidFill>
                <a:latin typeface="Lucida Sans" panose="020B0602030504020204" pitchFamily="34" charset="0"/>
                <a:cs typeface="Tahoma" panose="020B0604030504040204" pitchFamily="34" charset="0"/>
              </a:rPr>
              <a:t>2</a:t>
            </a:r>
            <a:endParaRPr lang="ja-JP" altLang="en-US" sz="2000" dirty="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41</a:t>
            </a:fld>
            <a:endParaRPr lang="ja-JP" altLang="en-US"/>
          </a:p>
        </p:txBody>
      </p:sp>
      <p:pic>
        <p:nvPicPr>
          <p:cNvPr id="23" name="図 22">
            <a:extLst>
              <a:ext uri="{FF2B5EF4-FFF2-40B4-BE49-F238E27FC236}">
                <a16:creationId xmlns:a16="http://schemas.microsoft.com/office/drawing/2014/main" id="{6B199537-2F3D-4409-ADAC-1D99E106BF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2097" y="1405890"/>
            <a:ext cx="5393055" cy="4046220"/>
          </a:xfrm>
          <a:prstGeom prst="rect">
            <a:avLst/>
          </a:prstGeom>
          <a:noFill/>
          <a:ln>
            <a:noFill/>
          </a:ln>
        </p:spPr>
      </p:pic>
      <p:sp>
        <p:nvSpPr>
          <p:cNvPr id="3" name="テキスト ボックス 2">
            <a:extLst>
              <a:ext uri="{FF2B5EF4-FFF2-40B4-BE49-F238E27FC236}">
                <a16:creationId xmlns:a16="http://schemas.microsoft.com/office/drawing/2014/main" id="{7187D286-FC58-415D-A6BE-D63AB3289ADE}"/>
              </a:ext>
            </a:extLst>
          </p:cNvPr>
          <p:cNvSpPr txBox="1"/>
          <p:nvPr/>
        </p:nvSpPr>
        <p:spPr>
          <a:xfrm>
            <a:off x="3552400" y="5415898"/>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747656" y="3211031"/>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3842559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図 7" descr="グラフ, ヒストグラム&#10;&#10;自動的に生成された説明">
            <a:extLst>
              <a:ext uri="{FF2B5EF4-FFF2-40B4-BE49-F238E27FC236}">
                <a16:creationId xmlns:a16="http://schemas.microsoft.com/office/drawing/2014/main" id="{1491C3D3-12E3-4988-A613-42684B19D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381" y="1143285"/>
            <a:ext cx="6095238" cy="4571429"/>
          </a:xfrm>
          <a:prstGeom prst="rect">
            <a:avLst/>
          </a:prstGeom>
        </p:spPr>
      </p:pic>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42</a:t>
            </a:fld>
            <a:endParaRPr lang="ja-JP" altLang="en-US"/>
          </a:p>
        </p:txBody>
      </p:sp>
      <p:sp>
        <p:nvSpPr>
          <p:cNvPr id="3" name="テキスト ボックス 2">
            <a:extLst>
              <a:ext uri="{FF2B5EF4-FFF2-40B4-BE49-F238E27FC236}">
                <a16:creationId xmlns:a16="http://schemas.microsoft.com/office/drawing/2014/main" id="{7187D286-FC58-415D-A6BE-D63AB3289ADE}"/>
              </a:ext>
            </a:extLst>
          </p:cNvPr>
          <p:cNvSpPr txBox="1"/>
          <p:nvPr/>
        </p:nvSpPr>
        <p:spPr>
          <a:xfrm>
            <a:off x="3615776" y="5660926"/>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562831" y="3123482"/>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423875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43</a:t>
            </a:fld>
            <a:endParaRPr lang="ja-JP" altLang="en-US"/>
          </a:p>
        </p:txBody>
      </p:sp>
      <p:pic>
        <p:nvPicPr>
          <p:cNvPr id="23" name="図 22">
            <a:extLst>
              <a:ext uri="{FF2B5EF4-FFF2-40B4-BE49-F238E27FC236}">
                <a16:creationId xmlns:a16="http://schemas.microsoft.com/office/drawing/2014/main" id="{6B199537-2F3D-4409-ADAC-1D99E106BF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2097" y="1405890"/>
            <a:ext cx="5393055" cy="4046220"/>
          </a:xfrm>
          <a:prstGeom prst="rect">
            <a:avLst/>
          </a:prstGeom>
          <a:noFill/>
          <a:ln>
            <a:noFill/>
          </a:ln>
        </p:spPr>
      </p:pic>
      <p:sp>
        <p:nvSpPr>
          <p:cNvPr id="3" name="テキスト ボックス 2">
            <a:extLst>
              <a:ext uri="{FF2B5EF4-FFF2-40B4-BE49-F238E27FC236}">
                <a16:creationId xmlns:a16="http://schemas.microsoft.com/office/drawing/2014/main" id="{7187D286-FC58-415D-A6BE-D63AB3289ADE}"/>
              </a:ext>
            </a:extLst>
          </p:cNvPr>
          <p:cNvSpPr txBox="1"/>
          <p:nvPr/>
        </p:nvSpPr>
        <p:spPr>
          <a:xfrm>
            <a:off x="3552400" y="5415898"/>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747656" y="3211031"/>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2654239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 name="Picture 2" descr="C:\Users\kawamura\study\ゼミ\DCT_block.bmp">
            <a:extLst>
              <a:ext uri="{FF2B5EF4-FFF2-40B4-BE49-F238E27FC236}">
                <a16:creationId xmlns:a16="http://schemas.microsoft.com/office/drawing/2014/main" id="{F2BC6E80-AB4F-004A-9EC7-876EE9169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82" y="1521767"/>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Users\kawamura\study\ゼミ\ICA_block.bmp">
            <a:extLst>
              <a:ext uri="{FF2B5EF4-FFF2-40B4-BE49-F238E27FC236}">
                <a16:creationId xmlns:a16="http://schemas.microsoft.com/office/drawing/2014/main" id="{13EE8DAB-2DF0-DC4D-884F-CD2C6C8BB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401" y="3180585"/>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44</a:t>
            </a:fld>
            <a:endParaRPr lang="ja-JP" altLang="en-US"/>
          </a:p>
        </p:txBody>
      </p:sp>
      <p:sp>
        <p:nvSpPr>
          <p:cNvPr id="6" name="タイトル 5"/>
          <p:cNvSpPr>
            <a:spLocks noGrp="1"/>
          </p:cNvSpPr>
          <p:nvPr>
            <p:ph type="title"/>
          </p:nvPr>
        </p:nvSpPr>
        <p:spPr/>
        <p:txBody>
          <a:bodyPr>
            <a:normAutofit fontScale="90000"/>
          </a:bodyPr>
          <a:lstStyle/>
          <a:p>
            <a:r>
              <a:rPr lang="ja-JP" altLang="en-US"/>
              <a:t>まとめ</a:t>
            </a:r>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570397" y="1431887"/>
            <a:ext cx="8095261" cy="5115118"/>
            <a:chOff x="860425" y="1695163"/>
            <a:chExt cx="7159625" cy="4287815"/>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38530"/>
              <a:chOff x="324" y="1367"/>
              <a:chExt cx="1653" cy="1478"/>
            </a:xfrm>
          </p:grpSpPr>
          <p:sp>
            <p:nvSpPr>
              <p:cNvPr id="16" name="四角形 15"/>
              <p:cNvSpPr/>
              <p:nvPr/>
            </p:nvSpPr>
            <p:spPr>
              <a:xfrm>
                <a:off x="365" y="1367"/>
                <a:ext cx="1571" cy="1478"/>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75" y="1373"/>
                <a:ext cx="1550"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397500" y="4775708"/>
              <a:ext cx="1356995" cy="914400"/>
              <a:chOff x="121" y="1394"/>
              <a:chExt cx="2137" cy="1440"/>
            </a:xfrm>
          </p:grpSpPr>
          <p:sp>
            <p:nvSpPr>
              <p:cNvPr id="22" name="四角形 21"/>
              <p:cNvSpPr/>
              <p:nvPr/>
            </p:nvSpPr>
            <p:spPr>
              <a:xfrm>
                <a:off x="121" y="1394"/>
                <a:ext cx="2137"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189" y="1505"/>
                <a:ext cx="2001"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各分類内の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画像特徴に</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基づいた分類</a:t>
                </a:r>
                <a:endParaRPr lang="en-US">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696085" cy="914400"/>
              <a:chOff x="-159" y="1394"/>
              <a:chExt cx="2671"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26" y="1860"/>
                <a:ext cx="2606" cy="488"/>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699" y="1751"/>
                <a:ext cx="900" cy="853"/>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DCT</a:t>
                </a:r>
              </a:p>
              <a:p>
                <a:pPr algn="ctr"/>
                <a:r>
                  <a:rPr lang="ja-JP" altLang="en-US" dirty="0">
                    <a:latin typeface="Times New Roman" panose="02020603050405020304" pitchFamily="18" charset="0"/>
                    <a:cs typeface="Times New Roman" panose="02020603050405020304" pitchFamily="18" charset="0"/>
                  </a:rPr>
                  <a:t>圧縮</a:t>
                </a:r>
                <a:endParaRPr lang="en-US" dirty="0">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699" y="1751"/>
                <a:ext cx="900" cy="853"/>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ICA</a:t>
                </a:r>
              </a:p>
              <a:p>
                <a:pPr algn="ctr"/>
                <a:r>
                  <a:rPr lang="ja-JP" altLang="en-US" dirty="0">
                    <a:latin typeface="Times New Roman" panose="02020603050405020304" pitchFamily="18" charset="0"/>
                    <a:cs typeface="Times New Roman" panose="02020603050405020304" pitchFamily="18" charset="0"/>
                  </a:rPr>
                  <a:t>圧縮</a:t>
                </a:r>
                <a:endParaRPr lang="en-US" dirty="0">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4" y="1751"/>
                <a:ext cx="760"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en-US" sz="1400">
                    <a:latin typeface="Times New Roman" panose="02020603050405020304" pitchFamily="18" charset="0"/>
                    <a:cs typeface="Times New Roman" panose="02020603050405020304" pitchFamily="18" charset="0"/>
                  </a:rPr>
                  <a:t>basis</a:t>
                </a: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20845" y="4089273"/>
              <a:ext cx="953"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0" y="5232908"/>
              <a:ext cx="327660"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754495" y="5232908"/>
              <a:ext cx="340995"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5" y="3632073"/>
              <a:ext cx="2384425"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22" idx="0"/>
            </p:cNvCxnSpPr>
            <p:nvPr/>
          </p:nvCxnSpPr>
          <p:spPr>
            <a:xfrm flipV="1">
              <a:off x="6076315" y="3634613"/>
              <a:ext cx="0" cy="11410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4" y="2244599"/>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4"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8105" cy="903605"/>
            </a:xfrm>
            <a:prstGeom prst="bentConnector3">
              <a:avLst>
                <a:gd name="adj1" fmla="val 4862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682539" y="5315790"/>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71303" y="1788951"/>
            <a:ext cx="1425370" cy="1435496"/>
          </a:xfrm>
          <a:prstGeom prst="rect">
            <a:avLst/>
          </a:prstGeom>
          <a:noFill/>
          <a:ln w="25400">
            <a:solidFill>
              <a:schemeClr val="accent1">
                <a:lumMod val="40000"/>
                <a:lumOff val="60000"/>
              </a:schemeClr>
            </a:solidFill>
          </a:ln>
        </p:spPr>
      </p:pic>
      <p:sp>
        <p:nvSpPr>
          <p:cNvPr id="67" name="正方形/長方形 66">
            <a:extLst>
              <a:ext uri="{FF2B5EF4-FFF2-40B4-BE49-F238E27FC236}">
                <a16:creationId xmlns:a16="http://schemas.microsoft.com/office/drawing/2014/main" id="{DCF08726-85AA-484B-830B-80875F2F5342}"/>
              </a:ext>
            </a:extLst>
          </p:cNvPr>
          <p:cNvSpPr/>
          <p:nvPr/>
        </p:nvSpPr>
        <p:spPr>
          <a:xfrm>
            <a:off x="5837306" y="6177673"/>
            <a:ext cx="1338828" cy="369332"/>
          </a:xfrm>
          <a:prstGeom prst="rect">
            <a:avLst/>
          </a:prstGeom>
        </p:spPr>
        <p:txBody>
          <a:bodyPr wrap="none">
            <a:spAutoFit/>
          </a:bodyPr>
          <a:lstStyle/>
          <a:p>
            <a:r>
              <a:rPr lang="ja-JP" altLang="en-US"/>
              <a:t>基底の選択</a:t>
            </a:r>
          </a:p>
        </p:txBody>
      </p:sp>
    </p:spTree>
    <p:extLst>
      <p:ext uri="{BB962C8B-B14F-4D97-AF65-F5344CB8AC3E}">
        <p14:creationId xmlns:p14="http://schemas.microsoft.com/office/powerpoint/2010/main" val="2069494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45</a:t>
            </a:fld>
            <a:endParaRPr lang="ja-JP" altLang="en-US"/>
          </a:p>
        </p:txBody>
      </p:sp>
      <p:sp>
        <p:nvSpPr>
          <p:cNvPr id="6" name="タイトル 5"/>
          <p:cNvSpPr>
            <a:spLocks noGrp="1"/>
          </p:cNvSpPr>
          <p:nvPr>
            <p:ph type="title"/>
          </p:nvPr>
        </p:nvSpPr>
        <p:spPr/>
        <p:txBody>
          <a:bodyPr>
            <a:normAutofit fontScale="90000"/>
          </a:bodyPr>
          <a:lstStyle/>
          <a:p>
            <a:r>
              <a:rPr lang="ja-JP" altLang="en-US"/>
              <a:t>システム構成図</a:t>
            </a:r>
            <a:r>
              <a:rPr lang="en-US" altLang="ja-JP" sz="3100"/>
              <a:t>-</a:t>
            </a:r>
            <a:r>
              <a:rPr lang="ja-JP" altLang="en-US" sz="3100"/>
              <a:t>提案手法</a:t>
            </a:r>
            <a:endParaRPr lang="ja-JP" altLang="en-US"/>
          </a:p>
        </p:txBody>
      </p:sp>
      <p:grpSp>
        <p:nvGrpSpPr>
          <p:cNvPr id="7" name="グループ化 6">
            <a:extLst>
              <a:ext uri="{FF2B5EF4-FFF2-40B4-BE49-F238E27FC236}">
                <a16:creationId xmlns:a16="http://schemas.microsoft.com/office/drawing/2014/main" id="{2CF73944-E768-4FB2-819F-9D60EAEFB9ED}"/>
              </a:ext>
            </a:extLst>
          </p:cNvPr>
          <p:cNvGrpSpPr/>
          <p:nvPr/>
        </p:nvGrpSpPr>
        <p:grpSpPr>
          <a:xfrm>
            <a:off x="609847" y="911753"/>
            <a:ext cx="8087341" cy="4695907"/>
            <a:chOff x="609847" y="911753"/>
            <a:chExt cx="8087341" cy="4695907"/>
          </a:xfrm>
        </p:grpSpPr>
        <p:pic>
          <p:nvPicPr>
            <p:cNvPr id="48" name="Picture 3" descr="C:\Users\kawamura\study\ゼミ\ICA_block.bmp">
              <a:extLst>
                <a:ext uri="{FF2B5EF4-FFF2-40B4-BE49-F238E27FC236}">
                  <a16:creationId xmlns:a16="http://schemas.microsoft.com/office/drawing/2014/main" id="{9628044F-DFF2-A04C-ABA4-6883BBD34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33" y="2823233"/>
              <a:ext cx="1122334" cy="112233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kawamura\study\ゼミ\DCT_block.bmp">
              <a:extLst>
                <a:ext uri="{FF2B5EF4-FFF2-40B4-BE49-F238E27FC236}">
                  <a16:creationId xmlns:a16="http://schemas.microsoft.com/office/drawing/2014/main" id="{230AB0A8-1B5D-134D-8ABF-BA2A4550F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14" y="1164415"/>
              <a:ext cx="1122719" cy="112271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AEBD1FAB-FDB8-2747-A83F-1031BD11F1B0}"/>
                </a:ext>
              </a:extLst>
            </p:cNvPr>
            <p:cNvGrpSpPr/>
            <p:nvPr/>
          </p:nvGrpSpPr>
          <p:grpSpPr>
            <a:xfrm>
              <a:off x="609847" y="1074535"/>
              <a:ext cx="8087341" cy="4533125"/>
              <a:chOff x="867428" y="1695163"/>
              <a:chExt cx="7152622" cy="3799952"/>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dirty="0">
                    <a:latin typeface="Times New Roman" panose="02020603050405020304" pitchFamily="18" charset="0"/>
                    <a:cs typeface="Times New Roman" panose="02020603050405020304" pitchFamily="18" charset="0"/>
                  </a:rPr>
                  <a:t>入力画像</a:t>
                </a:r>
                <a:endParaRPr lang="en-US" altLang="ja-JP" sz="1600" dirty="0">
                  <a:latin typeface="Times New Roman" panose="02020603050405020304" pitchFamily="18" charset="0"/>
                  <a:cs typeface="Times New Roman" panose="02020603050405020304" pitchFamily="18" charset="0"/>
                </a:endParaRPr>
              </a:p>
            </p:txBody>
          </p:sp>
          <p:sp>
            <p:nvSpPr>
              <p:cNvPr id="13" name="四角形 12"/>
              <p:cNvSpPr/>
              <p:nvPr/>
            </p:nvSpPr>
            <p:spPr>
              <a:xfrm>
                <a:off x="867428" y="4352094"/>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46785"/>
                <a:chOff x="324" y="1367"/>
                <a:chExt cx="1653" cy="1491"/>
              </a:xfrm>
            </p:grpSpPr>
            <p:sp>
              <p:nvSpPr>
                <p:cNvPr id="16" name="四角形 15"/>
                <p:cNvSpPr/>
                <p:nvPr/>
              </p:nvSpPr>
              <p:spPr>
                <a:xfrm>
                  <a:off x="365" y="1367"/>
                  <a:ext cx="1571" cy="1491"/>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64" y="1373"/>
                  <a:ext cx="1561"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999865" y="4352163"/>
                <a:ext cx="2902585" cy="914400"/>
                <a:chOff x="827" y="726"/>
                <a:chExt cx="4571" cy="1440"/>
              </a:xfrm>
            </p:grpSpPr>
            <p:sp>
              <p:nvSpPr>
                <p:cNvPr id="26" name="四角形 25"/>
                <p:cNvSpPr/>
                <p:nvPr/>
              </p:nvSpPr>
              <p:spPr>
                <a:xfrm>
                  <a:off x="827" y="726"/>
                  <a:ext cx="45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537" y="1030"/>
                  <a:ext cx="3151" cy="853"/>
                </a:xfrm>
                <a:prstGeom prst="rect">
                  <a:avLst/>
                </a:prstGeom>
                <a:noFill/>
              </p:spPr>
              <p:txBody>
                <a:bodyPr wrap="none" rtlCol="0">
                  <a:spAutoFit/>
                </a:bodyPr>
                <a:lstStyle/>
                <a:p>
                  <a:pPr algn="ctr"/>
                  <a:r>
                    <a:rPr lang="ja-JP" altLang="en-US" dirty="0">
                      <a:latin typeface="Times New Roman" panose="02020603050405020304" pitchFamily="18" charset="0"/>
                      <a:cs typeface="Times New Roman" panose="02020603050405020304" pitchFamily="18" charset="0"/>
                    </a:rPr>
                    <a:t>最終的に使用する</a:t>
                  </a:r>
                  <a:endParaRPr lang="en-US" altLang="ja-JP" dirty="0">
                    <a:latin typeface="Times New Roman" panose="02020603050405020304" pitchFamily="18" charset="0"/>
                    <a:cs typeface="Times New Roman" panose="02020603050405020304" pitchFamily="18" charset="0"/>
                  </a:endParaRPr>
                </a:p>
                <a:p>
                  <a:pPr algn="ctr"/>
                  <a:r>
                    <a:rPr lang="ja-JP" altLang="en-US" dirty="0">
                      <a:latin typeface="Times New Roman" panose="02020603050405020304" pitchFamily="18" charset="0"/>
                      <a:cs typeface="Times New Roman" panose="02020603050405020304" pitchFamily="18" charset="0"/>
                    </a:rPr>
                    <a:t>基底の重要度の決定</a:t>
                  </a:r>
                  <a:endParaRPr lang="en-US" altLang="ja-JP" dirty="0">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28575"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105650" y="4352163"/>
                <a:ext cx="914400" cy="914400"/>
                <a:chOff x="433" y="728"/>
                <a:chExt cx="1440" cy="1440"/>
              </a:xfrm>
            </p:grpSpPr>
            <p:sp>
              <p:nvSpPr>
                <p:cNvPr id="37" name="四角形 36"/>
                <p:cNvSpPr/>
                <p:nvPr/>
              </p:nvSpPr>
              <p:spPr>
                <a:xfrm>
                  <a:off x="433" y="728"/>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90" y="1059"/>
                  <a:ext cx="757" cy="691"/>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ICA</a:t>
                  </a:r>
                </a:p>
                <a:p>
                  <a:pPr algn="ctr"/>
                  <a:r>
                    <a:rPr lang="ja-JP" altLang="en-US" sz="1400" dirty="0">
                      <a:latin typeface="Times New Roman" panose="02020603050405020304" pitchFamily="18" charset="0"/>
                      <a:cs typeface="Times New Roman" panose="02020603050405020304" pitchFamily="18" charset="0"/>
                    </a:rPr>
                    <a:t>基底</a:t>
                  </a:r>
                  <a:endParaRPr lang="en-US" sz="1400" dirty="0">
                    <a:latin typeface="Times New Roman" panose="02020603050405020304" pitchFamily="18" charset="0"/>
                    <a:cs typeface="Times New Roman" panose="02020603050405020304" pitchFamily="18" charset="0"/>
                  </a:endParaRPr>
                </a:p>
              </p:txBody>
            </p:sp>
          </p:grpSp>
          <p:sp>
            <p:nvSpPr>
              <p:cNvPr id="39" name="テキストボックス 38"/>
              <p:cNvSpPr txBox="1"/>
              <p:nvPr/>
            </p:nvSpPr>
            <p:spPr>
              <a:xfrm>
                <a:off x="7130849" y="5211318"/>
                <a:ext cx="889201" cy="283797"/>
              </a:xfrm>
              <a:prstGeom prst="rect">
                <a:avLst/>
              </a:prstGeom>
              <a:noFill/>
            </p:spPr>
            <p:txBody>
              <a:bodyPr wrap="none" rtlCol="0">
                <a:spAutoFit/>
              </a:bodyPr>
              <a:lstStyle/>
              <a:p>
                <a:pPr algn="ctr"/>
                <a:r>
                  <a:rPr lang="ja-JP" altLang="en-US" sz="1600" dirty="0">
                    <a:latin typeface="Times New Roman" panose="02020603050405020304" pitchFamily="18" charset="0"/>
                    <a:cs typeface="Times New Roman" panose="02020603050405020304" pitchFamily="18" charset="0"/>
                  </a:rPr>
                  <a:t>付加情報</a:t>
                </a:r>
                <a:endParaRPr lang="en-US" sz="1600" dirty="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30101" y="2755704"/>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p:cNvCxnSpPr>
              <p:nvPr/>
            </p:nvCxnSpPr>
            <p:spPr>
              <a:xfrm>
                <a:off x="4217353" y="4089273"/>
                <a:ext cx="4127" cy="262821"/>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endCxn id="37" idx="1"/>
              </p:cNvCxnSpPr>
              <p:nvPr/>
            </p:nvCxnSpPr>
            <p:spPr>
              <a:xfrm>
                <a:off x="6912610" y="4806756"/>
                <a:ext cx="193040"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6" y="3632073"/>
                <a:ext cx="2384424"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cxnSpLocks/>
              </p:cNvCxnSpPr>
              <p:nvPr/>
            </p:nvCxnSpPr>
            <p:spPr>
              <a:xfrm flipV="1">
                <a:off x="6066790" y="3625088"/>
                <a:ext cx="1" cy="72700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5" y="2244598"/>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5"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1120" cy="903605"/>
              </a:xfrm>
              <a:prstGeom prst="bentConnector3">
                <a:avLst>
                  <a:gd name="adj1" fmla="val 48614"/>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cxnSpLocks/>
              </p:cNvCxnSpPr>
              <p:nvPr/>
            </p:nvCxnSpPr>
            <p:spPr>
              <a:xfrm flipV="1">
                <a:off x="2759710" y="2727199"/>
                <a:ext cx="0" cy="162489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23467" y="4089273"/>
                <a:ext cx="298450" cy="337185"/>
              </a:xfrm>
              <a:prstGeom prst="rect">
                <a:avLst/>
              </a:prstGeom>
              <a:noFill/>
            </p:spPr>
            <p:txBody>
              <a:bodyPr wrap="none" rtlCol="0">
                <a:spAutoFit/>
              </a:bodyPr>
              <a:lstStyle/>
              <a:p>
                <a:pPr algn="ctr"/>
                <a:r>
                  <a:rPr lang="en-US" altLang="ja-JP" sz="1600" b="1" dirty="0">
                    <a:latin typeface="Times New Roman" panose="02020603050405020304" pitchFamily="18" charset="0"/>
                    <a:cs typeface="Times New Roman" panose="02020603050405020304" pitchFamily="18" charset="0"/>
                  </a:rPr>
                  <a:t>+</a:t>
                </a:r>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626612" y="4467810"/>
              <a:ext cx="2369558" cy="646331"/>
            </a:xfrm>
            <a:prstGeom prst="rect">
              <a:avLst/>
            </a:prstGeom>
            <a:noFill/>
          </p:spPr>
          <p:txBody>
            <a:bodyPr wrap="none" rtlCol="0">
              <a:spAutoFit/>
            </a:bodyPr>
            <a:lstStyle/>
            <a:p>
              <a:pPr algn="ctr"/>
              <a:r>
                <a:rPr lang="ja-JP" altLang="en-US" dirty="0">
                  <a:latin typeface="Times New Roman" panose="02020603050405020304" pitchFamily="18" charset="0"/>
                  <a:cs typeface="Times New Roman" panose="02020603050405020304" pitchFamily="18" charset="0"/>
                </a:rPr>
                <a:t>領域分割を行うための</a:t>
              </a:r>
              <a:endParaRPr lang="en-US" altLang="ja-JP" dirty="0">
                <a:latin typeface="Times New Roman" panose="02020603050405020304" pitchFamily="18" charset="0"/>
                <a:cs typeface="Times New Roman" panose="02020603050405020304" pitchFamily="18" charset="0"/>
              </a:endParaRPr>
            </a:p>
            <a:p>
              <a:pPr algn="ctr"/>
              <a:r>
                <a:rPr lang="ja-JP" altLang="en-US" dirty="0">
                  <a:latin typeface="Times New Roman" panose="02020603050405020304" pitchFamily="18" charset="0"/>
                  <a:cs typeface="Times New Roman" panose="02020603050405020304" pitchFamily="18" charset="0"/>
                </a:rPr>
                <a:t>基底の優先度の決定</a:t>
              </a:r>
              <a:endParaRPr lang="en-US" dirty="0">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02835" y="1431599"/>
              <a:ext cx="1425370" cy="1435496"/>
            </a:xfrm>
            <a:prstGeom prst="rect">
              <a:avLst/>
            </a:prstGeom>
            <a:noFill/>
            <a:ln w="25400">
              <a:solidFill>
                <a:schemeClr val="accent1">
                  <a:lumMod val="40000"/>
                  <a:lumOff val="60000"/>
                </a:schemeClr>
              </a:solidFill>
            </a:ln>
          </p:spPr>
        </p:pic>
        <p:sp>
          <p:nvSpPr>
            <p:cNvPr id="69" name="テキスト ボックス 68">
              <a:extLst>
                <a:ext uri="{FF2B5EF4-FFF2-40B4-BE49-F238E27FC236}">
                  <a16:creationId xmlns:a16="http://schemas.microsoft.com/office/drawing/2014/main" id="{57B073B8-FA3D-1A41-8D9B-9444243E708A}"/>
                </a:ext>
              </a:extLst>
            </p:cNvPr>
            <p:cNvSpPr txBox="1"/>
            <p:nvPr/>
          </p:nvSpPr>
          <p:spPr>
            <a:xfrm>
              <a:off x="3669237" y="911753"/>
              <a:ext cx="1449436"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が得意な領域</a:t>
              </a:r>
            </a:p>
          </p:txBody>
        </p:sp>
        <p:sp>
          <p:nvSpPr>
            <p:cNvPr id="70" name="テキスト ボックス 69">
              <a:extLst>
                <a:ext uri="{FF2B5EF4-FFF2-40B4-BE49-F238E27FC236}">
                  <a16:creationId xmlns:a16="http://schemas.microsoft.com/office/drawing/2014/main" id="{787AF25D-FBF1-F847-9A88-03D828D061F9}"/>
                </a:ext>
              </a:extLst>
            </p:cNvPr>
            <p:cNvSpPr txBox="1"/>
            <p:nvPr/>
          </p:nvSpPr>
          <p:spPr>
            <a:xfrm>
              <a:off x="3676778" y="2555044"/>
              <a:ext cx="1406155"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が得意な領域</a:t>
              </a:r>
            </a:p>
          </p:txBody>
        </p:sp>
        <p:cxnSp>
          <p:nvCxnSpPr>
            <p:cNvPr id="71" name="直線矢印コネクタ 70">
              <a:extLst>
                <a:ext uri="{FF2B5EF4-FFF2-40B4-BE49-F238E27FC236}">
                  <a16:creationId xmlns:a16="http://schemas.microsoft.com/office/drawing/2014/main" id="{F308A770-698B-4E4F-87C2-5AAFA4F0924C}"/>
                </a:ext>
              </a:extLst>
            </p:cNvPr>
            <p:cNvCxnSpPr>
              <a:cxnSpLocks/>
            </p:cNvCxnSpPr>
            <p:nvPr/>
          </p:nvCxnSpPr>
          <p:spPr>
            <a:xfrm flipV="1">
              <a:off x="6993036" y="1729980"/>
              <a:ext cx="0" cy="16551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0495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46</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540" y="4909303"/>
            <a:ext cx="1600168" cy="1610459"/>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327C4B9-FE2A-4C09-ACC0-9EAEA5364468}"/>
              </a:ext>
            </a:extLst>
          </p:cNvPr>
          <p:cNvSpPr/>
          <p:nvPr/>
        </p:nvSpPr>
        <p:spPr>
          <a:xfrm>
            <a:off x="1719327" y="4761665"/>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287624" y="1124880"/>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47</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00952" y="1357703"/>
            <a:ext cx="983219" cy="986401"/>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94511" y="1342209"/>
            <a:ext cx="983220" cy="970695"/>
          </a:xfrm>
          <a:prstGeom prst="rect">
            <a:avLst/>
          </a:prstGeom>
          <a:ln w="25400">
            <a:solidFill>
              <a:srgbClr val="FF0000"/>
            </a:solidFill>
          </a:ln>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07075" y="4413884"/>
            <a:ext cx="980099" cy="986402"/>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6725" y="4413884"/>
            <a:ext cx="983220" cy="980049"/>
          </a:xfrm>
          <a:prstGeom prst="rect">
            <a:avLst/>
          </a:prstGeom>
          <a:ln w="25400">
            <a:solidFill>
              <a:srgbClr val="FF0000"/>
            </a:solidFill>
          </a:ln>
        </p:spPr>
      </p:pic>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287624" y="1124880"/>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spTree>
    <p:extLst>
      <p:ext uri="{BB962C8B-B14F-4D97-AF65-F5344CB8AC3E}">
        <p14:creationId xmlns:p14="http://schemas.microsoft.com/office/powerpoint/2010/main" val="2117804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領域分割の評価 </a:t>
            </a:r>
            <a:r>
              <a:rPr lang="en-US" altLang="ja-JP" sz="3100" dirty="0"/>
              <a:t>-(Barbara)</a:t>
            </a:r>
            <a:endParaRPr kumimoji="1" lang="ja-JP" altLang="en-US" sz="36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48</a:t>
            </a:fld>
            <a:endParaRPr lang="ja-JP" altLang="en-US"/>
          </a:p>
        </p:txBody>
      </p:sp>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07075" y="4413884"/>
            <a:ext cx="980099" cy="986402"/>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6725" y="4413884"/>
            <a:ext cx="983220" cy="980049"/>
          </a:xfrm>
          <a:prstGeom prst="rect">
            <a:avLst/>
          </a:prstGeom>
          <a:ln w="25400">
            <a:solidFill>
              <a:srgbClr val="FF0000"/>
            </a:solidFill>
          </a:ln>
        </p:spPr>
      </p:pic>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pic>
        <p:nvPicPr>
          <p:cNvPr id="5" name="図 4" descr="クロスワードパズル, テキスト が含まれている画像&#10;&#10;自動的に生成された説明">
            <a:extLst>
              <a:ext uri="{FF2B5EF4-FFF2-40B4-BE49-F238E27FC236}">
                <a16:creationId xmlns:a16="http://schemas.microsoft.com/office/drawing/2014/main" id="{E7B980A4-4ADC-4764-B077-D85CCA726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875" y="1066344"/>
            <a:ext cx="2438400" cy="2438400"/>
          </a:xfrm>
          <a:prstGeom prst="rect">
            <a:avLst/>
          </a:prstGeom>
        </p:spPr>
      </p:pic>
      <p:pic>
        <p:nvPicPr>
          <p:cNvPr id="7" name="図 6" descr="クロスワードパズル が含まれている画像&#10;&#10;自動的に生成された説明">
            <a:extLst>
              <a:ext uri="{FF2B5EF4-FFF2-40B4-BE49-F238E27FC236}">
                <a16:creationId xmlns:a16="http://schemas.microsoft.com/office/drawing/2014/main" id="{1E7B14E9-93C7-42A8-9FD4-9DA6C81693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5127" y="1066344"/>
            <a:ext cx="2438400" cy="2438400"/>
          </a:xfrm>
          <a:prstGeom prst="rect">
            <a:avLst/>
          </a:prstGeom>
        </p:spPr>
      </p:pic>
    </p:spTree>
    <p:extLst>
      <p:ext uri="{BB962C8B-B14F-4D97-AF65-F5344CB8AC3E}">
        <p14:creationId xmlns:p14="http://schemas.microsoft.com/office/powerpoint/2010/main" val="2462481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49</a:t>
            </a:fld>
            <a:endParaRPr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種類とは？</a:t>
            </a:r>
            <a:endParaRPr lang="ja-JP" altLang="en-US" sz="32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離散コサイン変換</a:t>
            </a:r>
            <a:r>
              <a:rPr kumimoji="1" lang="en-US" altLang="ja-JP"/>
              <a:t>(DCT)</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dirty="0"/>
              <a:t> </a:t>
            </a:r>
            <a:r>
              <a:rPr lang="ja-JP" altLang="en-US" dirty="0"/>
              <a:t>画像を</a:t>
            </a:r>
            <a:r>
              <a:rPr lang="ja-JP" altLang="en-US" dirty="0">
                <a:solidFill>
                  <a:srgbClr val="FF0000"/>
                </a:solidFill>
              </a:rPr>
              <a:t>既に決められている</a:t>
            </a:r>
            <a:r>
              <a:rPr lang="ja-JP" altLang="en-US" dirty="0"/>
              <a:t>基底群</a:t>
            </a:r>
            <a:r>
              <a:rPr lang="ja-JP" altLang="en-US" dirty="0">
                <a:latin typeface="Times New Roman" panose="02020603050405020304" pitchFamily="18" charset="0"/>
              </a:rPr>
              <a:t>と係数で表現</a:t>
            </a:r>
            <a:endParaRPr lang="en-US" altLang="ja-JP" dirty="0">
              <a:latin typeface="Times New Roman" panose="02020603050405020304" pitchFamily="18" charset="0"/>
            </a:endParaRPr>
          </a:p>
          <a:p>
            <a:r>
              <a:rPr lang="en-US" altLang="ja-JP" dirty="0">
                <a:latin typeface="Times New Roman" panose="02020603050405020304" pitchFamily="18" charset="0"/>
              </a:rPr>
              <a:t> </a:t>
            </a:r>
            <a:r>
              <a:rPr lang="ja-JP" altLang="en-US" dirty="0">
                <a:latin typeface="Times New Roman" panose="02020603050405020304" pitchFamily="18" charset="0"/>
              </a:rPr>
              <a:t>人の視覚特性に則した量子化法</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5</a:t>
            </a:fld>
            <a:endParaRPr kumimoji="1" lang="ja-JP" altLang="en-US"/>
          </a:p>
        </p:txBody>
      </p:sp>
      <p:sp>
        <p:nvSpPr>
          <p:cNvPr id="20" name="正方形/長方形 19"/>
          <p:cNvSpPr/>
          <p:nvPr/>
        </p:nvSpPr>
        <p:spPr>
          <a:xfrm>
            <a:off x="509313" y="4989948"/>
            <a:ext cx="8131724" cy="1081526"/>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dirty="0">
                <a:solidFill>
                  <a:schemeClr val="tx1"/>
                </a:solidFill>
                <a:latin typeface="ＭＳ ゴシック" panose="020B0609070205080204" pitchFamily="49" charset="-128"/>
                <a:ea typeface="ＭＳ ゴシック" panose="020B0609070205080204" pitchFamily="49" charset="-128"/>
              </a:rPr>
              <a:t>局所的な特徴（柄など）の保存が困難</a:t>
            </a:r>
          </a:p>
        </p:txBody>
      </p:sp>
      <p:sp>
        <p:nvSpPr>
          <p:cNvPr id="15" name="正方形/長方形 14"/>
          <p:cNvSpPr/>
          <p:nvPr/>
        </p:nvSpPr>
        <p:spPr>
          <a:xfrm>
            <a:off x="678379" y="3907515"/>
            <a:ext cx="1107996" cy="369332"/>
          </a:xfrm>
          <a:prstGeom prst="rect">
            <a:avLst/>
          </a:prstGeom>
        </p:spPr>
        <p:txBody>
          <a:bodyPr wrap="none">
            <a:spAutoFit/>
          </a:bodyPr>
          <a:lstStyle/>
          <a:p>
            <a:pPr algn="ctr"/>
            <a:r>
              <a:rPr lang="ja-JP" altLang="en-US">
                <a:latin typeface="Lucida Sans" panose="020B0602030504020204" pitchFamily="34" charset="0"/>
                <a:cs typeface="Tahoma" panose="020B0604030504040204" pitchFamily="34" charset="0"/>
              </a:rPr>
              <a:t>入力画像</a:t>
            </a:r>
            <a:endParaRPr lang="en-US" altLang="ja-JP">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292262" y="299869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22" y="2208723"/>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36554" y="3355613"/>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10" name="グループ化 9"/>
          <p:cNvGrpSpPr/>
          <p:nvPr/>
        </p:nvGrpSpPr>
        <p:grpSpPr>
          <a:xfrm>
            <a:off x="3137673" y="2117620"/>
            <a:ext cx="5842313" cy="2159227"/>
            <a:chOff x="3137673" y="2430780"/>
            <a:chExt cx="5842313" cy="2159227"/>
          </a:xfrm>
        </p:grpSpPr>
        <p:grpSp>
          <p:nvGrpSpPr>
            <p:cNvPr id="6" name="グループ化 5"/>
            <p:cNvGrpSpPr/>
            <p:nvPr/>
          </p:nvGrpSpPr>
          <p:grpSpPr>
            <a:xfrm>
              <a:off x="3137673" y="2430780"/>
              <a:ext cx="5842313" cy="2159227"/>
              <a:chOff x="3137673" y="2430780"/>
              <a:chExt cx="5842313" cy="2159227"/>
            </a:xfrm>
          </p:grpSpPr>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12" name="正方形/長方形 11"/>
              <p:cNvSpPr/>
              <p:nvPr/>
            </p:nvSpPr>
            <p:spPr>
              <a:xfrm>
                <a:off x="3217511" y="4220675"/>
                <a:ext cx="135646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a:solidFill>
                      <a:sysClr val="windowText" lastClr="000000"/>
                    </a:solidFill>
                    <a:latin typeface="Lucida Sans" panose="020B0602030504020204" pitchFamily="34" charset="0"/>
                    <a:cs typeface="Tahoma" panose="020B0604030504040204" pitchFamily="34" charset="0"/>
                  </a:rPr>
                  <a:t>基底群</a:t>
                </a:r>
              </a:p>
            </p:txBody>
          </p:sp>
          <p:sp>
            <p:nvSpPr>
              <p:cNvPr id="21" name="正方形/長方形 20"/>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pic>
            <p:nvPicPr>
              <p:cNvPr id="38" name="図 37"/>
              <p:cNvPicPr>
                <a:picLocks noChangeAspect="1"/>
              </p:cNvPicPr>
              <p:nvPr/>
            </p:nvPicPr>
            <p:blipFill>
              <a:blip r:embed="rId5"/>
              <a:stretch>
                <a:fillRect/>
              </a:stretch>
            </p:blipFill>
            <p:spPr>
              <a:xfrm>
                <a:off x="5071139" y="2430780"/>
                <a:ext cx="3908847" cy="1898278"/>
              </a:xfrm>
              <a:prstGeom prst="rect">
                <a:avLst/>
              </a:prstGeom>
            </p:spPr>
          </p:pic>
          <p:sp>
            <p:nvSpPr>
              <p:cNvPr id="42" name="正方形/長方形 41"/>
              <p:cNvSpPr/>
              <p:nvPr/>
            </p:nvSpPr>
            <p:spPr>
              <a:xfrm>
                <a:off x="6462748" y="4220675"/>
                <a:ext cx="1125629"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17" name="正方形/長方形 16"/>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5572920" y="2515601"/>
              <a:ext cx="3304380" cy="1140875"/>
              <a:chOff x="5572920" y="2515601"/>
              <a:chExt cx="3304380" cy="1140875"/>
            </a:xfrm>
          </p:grpSpPr>
          <p:sp>
            <p:nvSpPr>
              <p:cNvPr id="29" name="正方形/長方形 28"/>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05992" y="2825079"/>
                <a:ext cx="1415772" cy="461665"/>
              </a:xfrm>
              <a:prstGeom prst="rect">
                <a:avLst/>
              </a:prstGeom>
            </p:spPr>
            <p:txBody>
              <a:bodyPr wrap="none">
                <a:spAutoFit/>
              </a:bodyPr>
              <a:lstStyle/>
              <a:p>
                <a:r>
                  <a:rPr lang="ja-JP" altLang="en-US" sz="2400">
                    <a:solidFill>
                      <a:srgbClr val="FF0000"/>
                    </a:solidFill>
                    <a:latin typeface="Times New Roman" panose="02020603050405020304" pitchFamily="18" charset="0"/>
                    <a:cs typeface="Times New Roman" panose="02020603050405020304" pitchFamily="18" charset="0"/>
                  </a:rPr>
                  <a:t>情報削減</a:t>
                </a:r>
                <a:endParaRPr lang="ja-JP" altLang="en-US" sz="2400">
                  <a:solidFill>
                    <a:srgbClr val="FF0000"/>
                  </a:solidFill>
                </a:endParaRPr>
              </a:p>
            </p:txBody>
          </p:sp>
        </p:grpSp>
      </p:grpSp>
      <p:grpSp>
        <p:nvGrpSpPr>
          <p:cNvPr id="9" name="グループ化 8"/>
          <p:cNvGrpSpPr/>
          <p:nvPr/>
        </p:nvGrpSpPr>
        <p:grpSpPr>
          <a:xfrm>
            <a:off x="2603759" y="-537435"/>
            <a:ext cx="5938321" cy="2452121"/>
            <a:chOff x="3032824" y="2367316"/>
            <a:chExt cx="5938321" cy="2452121"/>
          </a:xfrm>
        </p:grpSpPr>
        <p:grpSp>
          <p:nvGrpSpPr>
            <p:cNvPr id="31" name="グループ化 30"/>
            <p:cNvGrpSpPr/>
            <p:nvPr/>
          </p:nvGrpSpPr>
          <p:grpSpPr>
            <a:xfrm>
              <a:off x="3032824" y="2367316"/>
              <a:ext cx="5895819" cy="2222691"/>
              <a:chOff x="1715138" y="3829772"/>
              <a:chExt cx="5895819" cy="2222691"/>
            </a:xfrm>
          </p:grpSpPr>
          <p:pic>
            <p:nvPicPr>
              <p:cNvPr id="32" name="図 31" descr="C:\Users\kawamura\Desktop\DCT_q.bmp"/>
              <p:cNvPicPr/>
              <p:nvPr/>
            </p:nvPicPr>
            <p:blipFill>
              <a:blip r:embed="rId6">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p:spPr>
          </p:pic>
          <p:grpSp>
            <p:nvGrpSpPr>
              <p:cNvPr id="33" name="グループ化 32"/>
              <p:cNvGrpSpPr/>
              <p:nvPr/>
            </p:nvGrpSpPr>
            <p:grpSpPr>
              <a:xfrm>
                <a:off x="3745751" y="4066092"/>
                <a:ext cx="3865206" cy="1535146"/>
                <a:chOff x="3745751" y="4066092"/>
                <a:chExt cx="3865206" cy="1535146"/>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7" y="4833665"/>
                  <a:ext cx="2029588" cy="611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235" y="4066092"/>
                  <a:ext cx="1530722" cy="1535146"/>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grpSp>
          <p:sp>
            <p:nvSpPr>
              <p:cNvPr id="34" name="テキスト ボックス 33"/>
              <p:cNvSpPr txBox="1"/>
              <p:nvPr/>
            </p:nvSpPr>
            <p:spPr>
              <a:xfrm>
                <a:off x="3613160" y="5683131"/>
                <a:ext cx="1818126" cy="369332"/>
              </a:xfrm>
              <a:prstGeom prst="rect">
                <a:avLst/>
              </a:prstGeom>
              <a:noFill/>
            </p:spPr>
            <p:txBody>
              <a:bodyPr wrap="none" rtlCol="0">
                <a:spAutoFit/>
              </a:bodyPr>
              <a:lstStyle/>
              <a:p>
                <a:r>
                  <a:rPr kumimoji="1" lang="en-US" altLang="ja-JP"/>
                  <a:t>DCT</a:t>
                </a:r>
                <a:r>
                  <a:rPr kumimoji="1" lang="ja-JP" altLang="en-US"/>
                  <a:t>符号化画像</a:t>
                </a:r>
              </a:p>
            </p:txBody>
          </p:sp>
          <p:grpSp>
            <p:nvGrpSpPr>
              <p:cNvPr id="35" name="グループ化 34"/>
              <p:cNvGrpSpPr/>
              <p:nvPr/>
            </p:nvGrpSpPr>
            <p:grpSpPr>
              <a:xfrm>
                <a:off x="1715138" y="3829772"/>
                <a:ext cx="3000152" cy="1878235"/>
                <a:chOff x="1715138" y="3829772"/>
                <a:chExt cx="3000152" cy="1878235"/>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5138" y="3829772"/>
                  <a:ext cx="1134152" cy="1878235"/>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cxnSp>
              <p:nvCxnSpPr>
                <p:cNvPr id="39" name="直線コネクタ 38"/>
                <p:cNvCxnSpPr>
                  <a:stCxn id="36" idx="1"/>
                  <a:endCxn id="37" idx="3"/>
                </p:cNvCxnSpPr>
                <p:nvPr/>
              </p:nvCxnSpPr>
              <p:spPr>
                <a:xfrm flipH="1">
                  <a:off x="2849290" y="4670589"/>
                  <a:ext cx="1201357" cy="983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p:cNvSpPr txBox="1"/>
            <p:nvPr/>
          </p:nvSpPr>
          <p:spPr>
            <a:xfrm>
              <a:off x="7401485" y="4173106"/>
              <a:ext cx="1569660" cy="646331"/>
            </a:xfrm>
            <a:prstGeom prst="rect">
              <a:avLst/>
            </a:prstGeom>
            <a:noFill/>
          </p:spPr>
          <p:txBody>
            <a:bodyPr wrap="none" rtlCol="0">
              <a:spAutoFit/>
            </a:bodyPr>
            <a:lstStyle/>
            <a:p>
              <a:pPr algn="ctr"/>
              <a:r>
                <a:rPr lang="ja-JP" altLang="en-US">
                  <a:solidFill>
                    <a:srgbClr val="FF0000"/>
                  </a:solidFill>
                </a:rPr>
                <a:t>画質の劣化</a:t>
              </a:r>
              <a:br>
                <a:rPr lang="en-US" altLang="ja-JP">
                  <a:solidFill>
                    <a:srgbClr val="FF0000"/>
                  </a:solidFill>
                </a:rPr>
              </a:br>
              <a:r>
                <a:rPr lang="ja-JP" altLang="en-US">
                  <a:solidFill>
                    <a:srgbClr val="FF0000"/>
                  </a:solidFill>
                </a:rPr>
                <a:t>（歪み）が発生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 name="コンテンツ プレースホルダー 18" descr="C:\Users\kawamura\study\ゼミ\基底画像（永久保存版）\barbara.bmp">
            <a:extLst>
              <a:ext uri="{FF2B5EF4-FFF2-40B4-BE49-F238E27FC236}">
                <a16:creationId xmlns:a16="http://schemas.microsoft.com/office/drawing/2014/main" id="{95ACEB84-7F45-4E2D-A2B3-051584CED6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302" y="2545022"/>
            <a:ext cx="2836157" cy="2836157"/>
          </a:xfrm>
          <a:prstGeom prst="rect">
            <a:avLst/>
          </a:prstGeom>
          <a:noFill/>
          <a:ln w="25400">
            <a:noFill/>
          </a:ln>
        </p:spPr>
      </p:pic>
      <p:sp>
        <p:nvSpPr>
          <p:cNvPr id="2" name="タイトル 1"/>
          <p:cNvSpPr>
            <a:spLocks noGrp="1"/>
          </p:cNvSpPr>
          <p:nvPr>
            <p:ph type="title"/>
          </p:nvPr>
        </p:nvSpPr>
        <p:spPr/>
        <p:txBody>
          <a:bodyPr>
            <a:normAutofit fontScale="90000"/>
          </a:bodyPr>
          <a:lstStyle/>
          <a:p>
            <a:r>
              <a:rPr kumimoji="1" lang="ja-JP" altLang="en-US"/>
              <a:t>画質改善量の比較による優先度</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50</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1013934" y="4178769"/>
            <a:ext cx="3406201" cy="850432"/>
            <a:chOff x="-126944" y="3938164"/>
            <a:chExt cx="4689088" cy="1169343"/>
          </a:xfrm>
        </p:grpSpPr>
        <p:sp>
          <p:nvSpPr>
            <p:cNvPr id="39" name="正方形/長方形 38">
              <a:extLst>
                <a:ext uri="{FF2B5EF4-FFF2-40B4-BE49-F238E27FC236}">
                  <a16:creationId xmlns:a16="http://schemas.microsoft.com/office/drawing/2014/main" id="{E5D53A6D-C11A-9549-9D66-118104C341CA}"/>
                </a:ext>
              </a:extLst>
            </p:cNvPr>
            <p:cNvSpPr/>
            <p:nvPr/>
          </p:nvSpPr>
          <p:spPr>
            <a:xfrm>
              <a:off x="-126944" y="4988571"/>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3367" y="4473073"/>
              <a:ext cx="3447128" cy="574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495" y="3938164"/>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171517" y="2545022"/>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168364" y="2914354"/>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33476" y="5000497"/>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42497" y="5013222"/>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37559" y="5013393"/>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742186" y="5636206"/>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7095574" y="5636206"/>
            <a:ext cx="441146" cy="400110"/>
          </a:xfrm>
          <a:prstGeom prst="rect">
            <a:avLst/>
          </a:prstGeom>
        </p:spPr>
        <p:txBody>
          <a:bodyPr wrap="none">
            <a:spAutoFit/>
          </a:bodyPr>
          <a:lstStyle/>
          <a:p>
            <a:pPr algn="ctr"/>
            <a:r>
              <a:rPr lang="ja-JP" altLang="en-US" sz="2000" dirty="0">
                <a:solidFill>
                  <a:schemeClr val="accent5"/>
                </a:solidFill>
                <a:latin typeface="Lucida Sans" panose="020B0602030504020204" pitchFamily="34" charset="0"/>
                <a:cs typeface="Tahoma" panose="020B0604030504040204" pitchFamily="34" charset="0"/>
              </a:rPr>
              <a:t>高</a:t>
            </a:r>
            <a:endParaRPr lang="ja-JP" altLang="en-US" dirty="0">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4007191" y="3017596"/>
            <a:ext cx="1177625" cy="1144721"/>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993076" y="2643858"/>
            <a:ext cx="109517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r>
              <a:rPr lang="ja-JP" altLang="en-US">
                <a:solidFill>
                  <a:sysClr val="windowText" lastClr="000000"/>
                </a:solidFill>
                <a:latin typeface="Lucida Sans" panose="020B0602030504020204" pitchFamily="34" charset="0"/>
                <a:cs typeface="Tahoma" panose="020B0604030504040204" pitchFamily="34" charset="0"/>
              </a:rPr>
              <a:t>算出</a:t>
            </a:r>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6913749" y="4985950"/>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505842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800"/>
              <a:t>提案手法：画質改善量（</a:t>
            </a:r>
            <a:r>
              <a:rPr lang="en-US" altLang="ja-JP" sz="2800"/>
              <a:t>MSE</a:t>
            </a:r>
            <a:r>
              <a:rPr lang="ja-JP" altLang="en-US" sz="2800"/>
              <a:t>）</a:t>
            </a:r>
            <a:endParaRPr lang="en-US" altLang="ja-JP" sz="2800"/>
          </a:p>
        </p:txBody>
      </p:sp>
      <p:sp>
        <p:nvSpPr>
          <p:cNvPr id="28" name="テキスト ボックス 27">
            <a:extLst>
              <a:ext uri="{FF2B5EF4-FFF2-40B4-BE49-F238E27FC236}">
                <a16:creationId xmlns:a16="http://schemas.microsoft.com/office/drawing/2014/main" id="{44A2620F-4C2B-44D2-9530-0B052A2B1AA2}"/>
              </a:ext>
            </a:extLst>
          </p:cNvPr>
          <p:cNvSpPr txBox="1"/>
          <p:nvPr/>
        </p:nvSpPr>
        <p:spPr>
          <a:xfrm>
            <a:off x="457986" y="1402910"/>
            <a:ext cx="3487849" cy="769441"/>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画質の良さを表す </a:t>
            </a:r>
            <a:r>
              <a:rPr kumimoji="1" lang="ja-JP" altLang="en-US" sz="2000"/>
              <a:t>（低いほどいい）</a:t>
            </a:r>
            <a:endParaRPr kumimoji="1" lang="en-US" altLang="ja-JP" sz="2400"/>
          </a:p>
        </p:txBody>
      </p:sp>
      <p:sp>
        <p:nvSpPr>
          <p:cNvPr id="29" name="テキスト ボックス 28">
            <a:extLst>
              <a:ext uri="{FF2B5EF4-FFF2-40B4-BE49-F238E27FC236}">
                <a16:creationId xmlns:a16="http://schemas.microsoft.com/office/drawing/2014/main" id="{CD9FD27D-5BE5-4A9A-B257-377FC05EC8D4}"/>
              </a:ext>
            </a:extLst>
          </p:cNvPr>
          <p:cNvSpPr txBox="1"/>
          <p:nvPr/>
        </p:nvSpPr>
        <p:spPr>
          <a:xfrm>
            <a:off x="3721518" y="1351382"/>
            <a:ext cx="5058421" cy="830997"/>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solidFill>
                  <a:srgbClr val="FF0000"/>
                </a:solidFill>
              </a:rPr>
              <a:t>複数種類</a:t>
            </a:r>
            <a:r>
              <a:rPr kumimoji="1" lang="ja-JP" altLang="en-US" sz="2400"/>
              <a:t>の基底を用いたときの画質を求められる　</a:t>
            </a:r>
            <a:endParaRPr kumimoji="1" lang="en-US" altLang="ja-JP" sz="2400"/>
          </a:p>
        </p:txBody>
      </p:sp>
      <p:sp>
        <p:nvSpPr>
          <p:cNvPr id="27" name="正方形/長方形 26">
            <a:extLst>
              <a:ext uri="{FF2B5EF4-FFF2-40B4-BE49-F238E27FC236}">
                <a16:creationId xmlns:a16="http://schemas.microsoft.com/office/drawing/2014/main" id="{FBA0B299-92A9-437C-B684-F0878C5B92B8}"/>
              </a:ext>
            </a:extLst>
          </p:cNvPr>
          <p:cNvSpPr/>
          <p:nvPr/>
        </p:nvSpPr>
        <p:spPr>
          <a:xfrm>
            <a:off x="3591665" y="4942701"/>
            <a:ext cx="954107" cy="400110"/>
          </a:xfrm>
          <a:prstGeom prst="rect">
            <a:avLst/>
          </a:prstGeom>
        </p:spPr>
        <p:txBody>
          <a:bodyPr wrap="none">
            <a:spAutoFit/>
          </a:bodyPr>
          <a:lstStyle/>
          <a:p>
            <a:pPr algn="ctr"/>
            <a:r>
              <a:rPr lang="ja-JP" altLang="en-US" sz="2000" dirty="0">
                <a:solidFill>
                  <a:sysClr val="windowText" lastClr="000000"/>
                </a:solidFill>
                <a:latin typeface="Lucida Sans" panose="020B0602030504020204" pitchFamily="34" charset="0"/>
                <a:cs typeface="Tahoma" panose="020B0604030504040204" pitchFamily="34" charset="0"/>
              </a:rPr>
              <a:t>小領域</a:t>
            </a:r>
            <a:endParaRPr lang="ja-JP" altLang="en-US" dirty="0">
              <a:solidFill>
                <a:sysClr val="windowText" lastClr="000000"/>
              </a:solidFill>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4227497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dissolve">
                                      <p:cBhvr>
                                        <p:cTn id="10" dur="500"/>
                                        <p:tgtEl>
                                          <p:spTgt spid="5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dissolv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dissolv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dissolve">
                                      <p:cBhvr>
                                        <p:cTn id="23" dur="500"/>
                                        <p:tgtEl>
                                          <p:spTgt spid="5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dissolv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51</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52</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独立成分分析</a:t>
            </a:r>
            <a:r>
              <a:rPr lang="en-US" altLang="ja-JP"/>
              <a:t>(ICA)</a:t>
            </a:r>
            <a:endParaRPr kumimoji="1" lang="ja-JP" altLang="en-US"/>
          </a:p>
        </p:txBody>
      </p:sp>
      <p:sp>
        <p:nvSpPr>
          <p:cNvPr id="3" name="コンテンツ プレースホルダー 2"/>
          <p:cNvSpPr>
            <a:spLocks noGrp="1"/>
          </p:cNvSpPr>
          <p:nvPr>
            <p:ph idx="1"/>
          </p:nvPr>
        </p:nvSpPr>
        <p:spPr/>
        <p:txBody>
          <a:bodyPr/>
          <a:lstStyle/>
          <a:p>
            <a:r>
              <a:rPr lang="en-US" altLang="ja-JP" dirty="0">
                <a:solidFill>
                  <a:srgbClr val="FF0000"/>
                </a:solidFill>
              </a:rPr>
              <a:t> </a:t>
            </a:r>
            <a:r>
              <a:rPr lang="ja-JP" altLang="en-US" dirty="0">
                <a:solidFill>
                  <a:srgbClr val="FF0000"/>
                </a:solidFill>
              </a:rPr>
              <a:t>画像に固有</a:t>
            </a:r>
            <a:r>
              <a:rPr lang="ja-JP" altLang="en-US" dirty="0"/>
              <a:t>の</a:t>
            </a:r>
            <a:r>
              <a:rPr lang="en-US" altLang="ja-JP" dirty="0"/>
              <a:t>64</a:t>
            </a:r>
            <a:r>
              <a:rPr lang="ja-JP" altLang="en-US" dirty="0"/>
              <a:t>個の</a:t>
            </a:r>
            <a:r>
              <a:rPr lang="en-US" altLang="ja-JP" dirty="0">
                <a:ea typeface="Tahoma" panose="020B0604030504040204" pitchFamily="34" charset="0"/>
              </a:rPr>
              <a:t>ICA</a:t>
            </a:r>
            <a:r>
              <a:rPr lang="ja-JP" altLang="en-US" dirty="0"/>
              <a:t>基底群とその係数で表現</a:t>
            </a:r>
            <a:endParaRPr lang="en-US" altLang="ja-JP" dirty="0"/>
          </a:p>
          <a:p>
            <a:r>
              <a:rPr lang="ja-JP" altLang="en-US" dirty="0"/>
              <a:t>少ない基底で柄などの特徴を表現可能</a:t>
            </a:r>
            <a:endParaRPr lang="en-US" altLang="ja-JP" dirty="0"/>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6</a:t>
            </a:fld>
            <a:endParaRPr kumimoji="1" lang="ja-JP" altLang="en-US"/>
          </a:p>
        </p:txBody>
      </p:sp>
      <p:cxnSp>
        <p:nvCxnSpPr>
          <p:cNvPr id="30" name="直線矢印コネクタ 29"/>
          <p:cNvCxnSpPr/>
          <p:nvPr/>
        </p:nvCxnSpPr>
        <p:spPr>
          <a:xfrm>
            <a:off x="2292262" y="3131860"/>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678379" y="4040678"/>
            <a:ext cx="1107996" cy="369332"/>
          </a:xfrm>
          <a:prstGeom prst="rect">
            <a:avLst/>
          </a:prstGeom>
        </p:spPr>
        <p:txBody>
          <a:bodyPr wrap="none">
            <a:spAutoFit/>
          </a:bodyPr>
          <a:lstStyle/>
          <a:p>
            <a:pPr algn="ctr"/>
            <a:r>
              <a:rPr lang="ja-JP" altLang="en-US">
                <a:latin typeface="Lucida Sans" panose="020B0602030504020204" pitchFamily="34" charset="0"/>
                <a:cs typeface="Tahoma" panose="020B0604030504040204" pitchFamily="34" charset="0"/>
              </a:rPr>
              <a:t>入力画像</a:t>
            </a:r>
            <a:endParaRPr lang="en-US" altLang="ja-JP">
              <a:latin typeface="Lucida Sans" panose="020B0602030504020204" pitchFamily="34" charset="0"/>
              <a:ea typeface="Tahoma" panose="020B0604030504040204" pitchFamily="34" charset="0"/>
              <a:cs typeface="Tahoma" panose="020B0604030504040204" pitchFamily="34" charset="0"/>
            </a:endParaRPr>
          </a:p>
        </p:txBody>
      </p:sp>
      <p:grpSp>
        <p:nvGrpSpPr>
          <p:cNvPr id="6" name="グループ化 5"/>
          <p:cNvGrpSpPr/>
          <p:nvPr/>
        </p:nvGrpSpPr>
        <p:grpSpPr>
          <a:xfrm>
            <a:off x="2590494" y="1916558"/>
            <a:ext cx="6286806" cy="2493452"/>
            <a:chOff x="2590494" y="2096555"/>
            <a:chExt cx="6286806" cy="2493452"/>
          </a:xfrm>
        </p:grpSpPr>
        <p:pic>
          <p:nvPicPr>
            <p:cNvPr id="54" name="図 53"/>
            <p:cNvPicPr>
              <a:picLocks noChangeAspect="1"/>
            </p:cNvPicPr>
            <p:nvPr/>
          </p:nvPicPr>
          <p:blipFill>
            <a:blip r:embed="rId3"/>
            <a:stretch>
              <a:fillRect/>
            </a:stretch>
          </p:blipFill>
          <p:spPr>
            <a:xfrm>
              <a:off x="3160187" y="2515601"/>
              <a:ext cx="1535314" cy="1540365"/>
            </a:xfrm>
            <a:prstGeom prst="rect">
              <a:avLst/>
            </a:prstGeom>
          </p:spPr>
        </p:pic>
        <p:sp>
          <p:nvSpPr>
            <p:cNvPr id="31" name="正方形/長方形 30"/>
            <p:cNvSpPr/>
            <p:nvPr/>
          </p:nvSpPr>
          <p:spPr>
            <a:xfrm>
              <a:off x="3264801" y="4220675"/>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53" name="図 52"/>
            <p:cNvPicPr>
              <a:picLocks noChangeAspect="1"/>
            </p:cNvPicPr>
            <p:nvPr/>
          </p:nvPicPr>
          <p:blipFill>
            <a:blip r:embed="rId4"/>
            <a:stretch>
              <a:fillRect/>
            </a:stretch>
          </p:blipFill>
          <p:spPr>
            <a:xfrm>
              <a:off x="5071139" y="2161141"/>
              <a:ext cx="3806161" cy="2105178"/>
            </a:xfrm>
            <a:prstGeom prst="rect">
              <a:avLst/>
            </a:prstGeom>
          </p:spPr>
        </p:pic>
        <p:sp>
          <p:nvSpPr>
            <p:cNvPr id="55" name="正方形/長方形 54"/>
            <p:cNvSpPr/>
            <p:nvPr/>
          </p:nvSpPr>
          <p:spPr>
            <a:xfrm>
              <a:off x="6458695" y="4220675"/>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 name="正方形/長方形 3"/>
            <p:cNvSpPr/>
            <p:nvPr/>
          </p:nvSpPr>
          <p:spPr>
            <a:xfrm>
              <a:off x="2590494" y="2096555"/>
              <a:ext cx="2844185" cy="369332"/>
            </a:xfrm>
            <a:prstGeom prst="rect">
              <a:avLst/>
            </a:prstGeom>
          </p:spPr>
          <p:txBody>
            <a:bodyPr wrap="square">
              <a:spAutoFit/>
            </a:bodyPr>
            <a:lstStyle/>
            <a:p>
              <a:r>
                <a:rPr lang="ja-JP" altLang="en-US">
                  <a:solidFill>
                    <a:srgbClr val="FF0000"/>
                  </a:solidFill>
                </a:rPr>
                <a:t>画像に依存した固有な形状</a:t>
              </a:r>
            </a:p>
          </p:txBody>
        </p:sp>
        <p:sp>
          <p:nvSpPr>
            <p:cNvPr id="25" name="正方形/長方形 24"/>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pic>
        <p:nvPicPr>
          <p:cNvPr id="20" name="Picture 4" descr="C:\Users\isago_000\Documents\EasyLibrary\BARBARA.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522" y="2341886"/>
            <a:ext cx="1512697" cy="149882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p:nvGrpSpPr>
        <p:grpSpPr>
          <a:xfrm>
            <a:off x="2861858" y="331495"/>
            <a:ext cx="6282142" cy="2298920"/>
            <a:chOff x="3070266" y="2387354"/>
            <a:chExt cx="6282142" cy="2298920"/>
          </a:xfrm>
        </p:grpSpPr>
        <p:pic>
          <p:nvPicPr>
            <p:cNvPr id="29" name="図 28" descr="C:\Users\kawamura\Desktop\ICA_q_mp.bmp"/>
            <p:cNvPicPr/>
            <p:nvPr/>
          </p:nvPicPr>
          <p:blipFill>
            <a:blip r:embed="rId6">
              <a:extLst>
                <a:ext uri="{28A0092B-C50C-407E-A947-70E740481C1C}">
                  <a14:useLocalDpi xmlns:a14="http://schemas.microsoft.com/office/drawing/2010/main" val="0"/>
                </a:ext>
              </a:extLst>
            </a:blip>
            <a:srcRect/>
            <a:stretch>
              <a:fillRect/>
            </a:stretch>
          </p:blipFill>
          <p:spPr bwMode="auto">
            <a:xfrm>
              <a:off x="4991378" y="2462883"/>
              <a:ext cx="1744377" cy="1744377"/>
            </a:xfrm>
            <a:prstGeom prst="rect">
              <a:avLst/>
            </a:prstGeom>
            <a:noFill/>
            <a:ln>
              <a:noFill/>
            </a:ln>
          </p:spPr>
        </p:pic>
        <p:grpSp>
          <p:nvGrpSpPr>
            <p:cNvPr id="33" name="グループ化 32"/>
            <p:cNvGrpSpPr/>
            <p:nvPr/>
          </p:nvGrpSpPr>
          <p:grpSpPr>
            <a:xfrm>
              <a:off x="5107595" y="2581096"/>
              <a:ext cx="3843665" cy="1521100"/>
              <a:chOff x="3756605" y="1814926"/>
              <a:chExt cx="3843665" cy="1521100"/>
            </a:xfrm>
          </p:grpSpPr>
          <p:cxnSp>
            <p:nvCxnSpPr>
              <p:cNvPr id="39" name="直線コネクタ 38"/>
              <p:cNvCxnSpPr>
                <a:stCxn id="40" idx="1"/>
                <a:endCxn id="41" idx="3"/>
              </p:cNvCxnSpPr>
              <p:nvPr/>
            </p:nvCxnSpPr>
            <p:spPr>
              <a:xfrm flipH="1">
                <a:off x="4061501" y="2574952"/>
                <a:ext cx="2018734" cy="6047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0"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11897"/>
              <a:stretch>
                <a:fillRect/>
              </a:stretch>
            </p:blipFill>
            <p:spPr bwMode="auto">
              <a:xfrm>
                <a:off x="6080235" y="1814926"/>
                <a:ext cx="1520035" cy="1520052"/>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正方形/長方形 40"/>
              <p:cNvSpPr/>
              <p:nvPr/>
            </p:nvSpPr>
            <p:spPr>
              <a:xfrm>
                <a:off x="3756605" y="3023459"/>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sp>
          <p:nvSpPr>
            <p:cNvPr id="34" name="テキスト ボックス 33"/>
            <p:cNvSpPr txBox="1"/>
            <p:nvPr/>
          </p:nvSpPr>
          <p:spPr>
            <a:xfrm>
              <a:off x="5001793" y="4221696"/>
              <a:ext cx="1723549" cy="369332"/>
            </a:xfrm>
            <a:prstGeom prst="rect">
              <a:avLst/>
            </a:prstGeom>
            <a:noFill/>
          </p:spPr>
          <p:txBody>
            <a:bodyPr wrap="none" rtlCol="0">
              <a:spAutoFit/>
            </a:bodyPr>
            <a:lstStyle/>
            <a:p>
              <a:r>
                <a:rPr kumimoji="1" lang="en-US" altLang="ja-JP"/>
                <a:t>ICA</a:t>
              </a:r>
              <a:r>
                <a:rPr kumimoji="1" lang="ja-JP" altLang="en-US"/>
                <a:t>符号化画像</a:t>
              </a:r>
            </a:p>
          </p:txBody>
        </p:sp>
        <p:grpSp>
          <p:nvGrpSpPr>
            <p:cNvPr id="35" name="グループ化 34"/>
            <p:cNvGrpSpPr/>
            <p:nvPr/>
          </p:nvGrpSpPr>
          <p:grpSpPr>
            <a:xfrm>
              <a:off x="3070266" y="2387354"/>
              <a:ext cx="2979443" cy="1887014"/>
              <a:chOff x="1719276" y="1621184"/>
              <a:chExt cx="2979443" cy="1887014"/>
            </a:xfrm>
          </p:grpSpPr>
          <p:pic>
            <p:nvPicPr>
              <p:cNvPr id="36"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9276" y="1621184"/>
                <a:ext cx="1130014" cy="1887014"/>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37" name="正方形/長方形 36"/>
              <p:cNvSpPr/>
              <p:nvPr/>
            </p:nvSpPr>
            <p:spPr>
              <a:xfrm>
                <a:off x="4034076" y="1860598"/>
                <a:ext cx="664643" cy="1049640"/>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38" name="直線コネクタ 37"/>
              <p:cNvCxnSpPr>
                <a:stCxn id="37" idx="1"/>
                <a:endCxn id="36" idx="3"/>
              </p:cNvCxnSpPr>
              <p:nvPr/>
            </p:nvCxnSpPr>
            <p:spPr>
              <a:xfrm flipH="1">
                <a:off x="2849290" y="2385418"/>
                <a:ext cx="1184786" cy="17927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2" name="正方形/長方形 41"/>
            <p:cNvSpPr/>
            <p:nvPr/>
          </p:nvSpPr>
          <p:spPr>
            <a:xfrm>
              <a:off x="7009150" y="4163054"/>
              <a:ext cx="2343258" cy="523220"/>
            </a:xfrm>
            <a:prstGeom prst="rect">
              <a:avLst/>
            </a:prstGeom>
          </p:spPr>
          <p:txBody>
            <a:bodyPr wrap="square">
              <a:spAutoFit/>
            </a:bodyPr>
            <a:lstStyle/>
            <a:p>
              <a:pPr algn="ctr"/>
              <a:r>
                <a:rPr lang="ja-JP" altLang="en-US" sz="1400">
                  <a:solidFill>
                    <a:srgbClr val="FF0000"/>
                  </a:solidFill>
                </a:rPr>
                <a:t>少数の基底で</a:t>
              </a:r>
              <a:br>
                <a:rPr lang="ja-JP" altLang="en-US" sz="1400">
                  <a:solidFill>
                    <a:srgbClr val="FF0000"/>
                  </a:solidFill>
                </a:rPr>
              </a:br>
              <a:r>
                <a:rPr lang="ja-JP" altLang="en-US" sz="1400">
                  <a:solidFill>
                    <a:srgbClr val="FF0000"/>
                  </a:solidFill>
                </a:rPr>
                <a:t>局所特徴を保存可能</a:t>
              </a:r>
            </a:p>
          </p:txBody>
        </p:sp>
      </p:grpSp>
      <p:sp>
        <p:nvSpPr>
          <p:cNvPr id="44" name="正方形/長方形 43"/>
          <p:cNvSpPr/>
          <p:nvPr/>
        </p:nvSpPr>
        <p:spPr>
          <a:xfrm>
            <a:off x="636554" y="3488776"/>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sp>
        <p:nvSpPr>
          <p:cNvPr id="43" name="正方形/長方形 42"/>
          <p:cNvSpPr/>
          <p:nvPr/>
        </p:nvSpPr>
        <p:spPr>
          <a:xfrm>
            <a:off x="509313" y="4989948"/>
            <a:ext cx="8131724" cy="1081526"/>
          </a:xfrm>
          <a:prstGeom prst="rect">
            <a:avLst/>
          </a:prstGeom>
          <a:ln w="57150" cmpd="thickThin">
            <a:solidFill>
              <a:srgbClr val="FF8181"/>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a:solidFill>
                  <a:schemeClr val="tx1"/>
                </a:solidFill>
                <a:latin typeface="Lucida Sans" panose="020B0602030504020204" pitchFamily="34" charset="0"/>
                <a:ea typeface="ＭＳ ゴシック" panose="020B0609070205080204" pitchFamily="49" charset="-128"/>
              </a:rPr>
              <a:t>DCT</a:t>
            </a:r>
            <a:r>
              <a:rPr lang="ja-JP" altLang="en-US" sz="2800">
                <a:solidFill>
                  <a:schemeClr val="tx1"/>
                </a:solidFill>
                <a:latin typeface="Lucida Sans" panose="020B0602030504020204" pitchFamily="34" charset="0"/>
                <a:ea typeface="ＭＳ ゴシック" panose="020B0609070205080204" pitchFamily="49" charset="-128"/>
              </a:rPr>
              <a:t>よりも効率的な</a:t>
            </a:r>
            <a:r>
              <a:rPr lang="ja-JP" altLang="en-US" sz="3200">
                <a:solidFill>
                  <a:srgbClr val="FF0000"/>
                </a:solidFill>
                <a:latin typeface="Lucida Sans" panose="020B0602030504020204" pitchFamily="34" charset="0"/>
                <a:ea typeface="ＭＳ ゴシック" panose="020B0609070205080204" pitchFamily="49" charset="-128"/>
              </a:rPr>
              <a:t>局所特徴の保存</a:t>
            </a:r>
            <a:r>
              <a:rPr lang="ja-JP" altLang="en-US" sz="2800">
                <a:solidFill>
                  <a:schemeClr val="tx1"/>
                </a:solidFill>
                <a:latin typeface="Lucida Sans" panose="020B0602030504020204" pitchFamily="34" charset="0"/>
                <a:ea typeface="ＭＳ ゴシック" panose="020B0609070205080204" pitchFamily="49" charset="-128"/>
              </a:rPr>
              <a:t>が可能</a:t>
            </a:r>
            <a:endParaRPr lang="en-US" altLang="ja-JP" sz="2800">
              <a:solidFill>
                <a:schemeClr val="tx1"/>
              </a:solidFill>
              <a:latin typeface="Lucida Sans" panose="020B0602030504020204" pitchFamily="34" charset="0"/>
              <a:ea typeface="ＭＳ ゴシック" panose="020B06090702050802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817564" y="5370652"/>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bg1"/>
                </a:solidFill>
                <a:latin typeface="Lucida Sans" panose="020B0602030504020204" pitchFamily="34" charset="0"/>
                <a:cs typeface="Times New Roman" panose="02020603050405020304" pitchFamily="18" charset="0"/>
              </a:rPr>
              <a:t>DCT </a:t>
            </a:r>
            <a:r>
              <a:rPr lang="ja-JP" altLang="en-US" sz="2800" dirty="0">
                <a:solidFill>
                  <a:schemeClr val="bg1"/>
                </a:solidFill>
                <a:latin typeface="Lucida Sans" panose="020B0602030504020204" pitchFamily="34" charset="0"/>
                <a:cs typeface="Times New Roman" panose="02020603050405020304" pitchFamily="18" charset="0"/>
              </a:rPr>
              <a:t>と</a:t>
            </a:r>
            <a:r>
              <a:rPr lang="en-US" altLang="ja-JP" sz="2800" dirty="0">
                <a:solidFill>
                  <a:schemeClr val="bg1"/>
                </a:solidFill>
                <a:latin typeface="Lucida Sans" panose="020B0602030504020204" pitchFamily="34" charset="0"/>
                <a:cs typeface="Times New Roman" panose="02020603050405020304" pitchFamily="18" charset="0"/>
              </a:rPr>
              <a:t> ICA</a:t>
            </a:r>
            <a:r>
              <a:rPr lang="ja-JP" altLang="en-US" sz="2800" dirty="0">
                <a:solidFill>
                  <a:schemeClr val="bg1"/>
                </a:solidFill>
                <a:latin typeface="Lucida Sans" panose="020B0602030504020204" pitchFamily="34" charset="0"/>
                <a:cs typeface="Times New Roman" panose="02020603050405020304" pitchFamily="18" charset="0"/>
              </a:rPr>
              <a:t>を併用した符号化方式の検討</a:t>
            </a:r>
            <a:endParaRPr lang="en-US" altLang="ja-JP" sz="2800" dirty="0">
              <a:solidFill>
                <a:schemeClr val="bg1"/>
              </a:solidFill>
              <a:latin typeface="Lucida Sans" panose="020B0602030504020204" pitchFamily="34" charset="0"/>
              <a:cs typeface="Times New Roman" panose="02020603050405020304" pitchFamily="18" charset="0"/>
            </a:endParaRPr>
          </a:p>
        </p:txBody>
      </p:sp>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7</a:t>
            </a:fld>
            <a:endParaRPr lang="ja-JP" altLang="en-US"/>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90" y="1740314"/>
            <a:ext cx="1828423" cy="1828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481" y="1736646"/>
            <a:ext cx="1832091" cy="183209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783340" y="4042822"/>
            <a:ext cx="3276078" cy="899684"/>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a:solidFill>
                  <a:schemeClr val="tx1"/>
                </a:solidFill>
                <a:latin typeface="Lucida Sans" panose="020B0602030504020204" pitchFamily="34" charset="0"/>
                <a:ea typeface="ＭＳ ゴシック" panose="020B0609070205080204" pitchFamily="49" charset="-128"/>
              </a:rPr>
              <a:t>DCT</a:t>
            </a:r>
            <a:r>
              <a:rPr lang="ja-JP" altLang="en-US" sz="2800">
                <a:solidFill>
                  <a:schemeClr val="tx1"/>
                </a:solidFill>
                <a:latin typeface="Lucida Sans" panose="020B0602030504020204" pitchFamily="34" charset="0"/>
                <a:ea typeface="ＭＳ ゴシック" panose="020B0609070205080204" pitchFamily="49" charset="-128"/>
              </a:rPr>
              <a:t>基底</a:t>
            </a:r>
            <a:r>
              <a:rPr lang="ja-JP" altLang="en-US" sz="2800">
                <a:latin typeface="Tahoma" panose="020B0604030504040204" pitchFamily="34" charset="0"/>
                <a:ea typeface="ＭＳ ゴシック" panose="020B0609070205080204" pitchFamily="49" charset="-128"/>
                <a:cs typeface="Tahoma" panose="020B0604030504040204" pitchFamily="34" charset="0"/>
              </a:rPr>
              <a:t>が効果的</a:t>
            </a:r>
            <a:endParaRPr lang="ja-JP" altLang="en-US" sz="2800">
              <a:solidFill>
                <a:schemeClr val="tx1"/>
              </a:solidFill>
              <a:latin typeface="Lucida Sans" panose="020B0602030504020204" pitchFamily="34" charset="0"/>
              <a:ea typeface="ＭＳ ゴシック" panose="020B0609070205080204" pitchFamily="49" charset="-128"/>
            </a:endParaRPr>
          </a:p>
        </p:txBody>
      </p:sp>
      <p:sp>
        <p:nvSpPr>
          <p:cNvPr id="26" name="正方形/長方形 25"/>
          <p:cNvSpPr/>
          <p:nvPr/>
        </p:nvSpPr>
        <p:spPr>
          <a:xfrm>
            <a:off x="4997201" y="4022448"/>
            <a:ext cx="3509614" cy="899684"/>
          </a:xfrm>
          <a:prstGeom prst="rect">
            <a:avLst/>
          </a:prstGeom>
          <a:ln w="57150" cmpd="thickThin">
            <a:solidFill>
              <a:srgbClr val="FF9999"/>
            </a:solidFill>
            <a:roun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a:latin typeface="Tahoma" panose="020B0604030504040204" pitchFamily="34" charset="0"/>
                <a:ea typeface="ＭＳ ゴシック" panose="020B0609070205080204" pitchFamily="49" charset="-128"/>
                <a:cs typeface="Tahoma" panose="020B0604030504040204" pitchFamily="34" charset="0"/>
              </a:rPr>
              <a:t>ICA</a:t>
            </a:r>
            <a:r>
              <a:rPr lang="ja-JP" altLang="en-US" sz="2800">
                <a:latin typeface="Tahoma" panose="020B0604030504040204" pitchFamily="34" charset="0"/>
                <a:ea typeface="ＭＳ ゴシック" panose="020B0609070205080204" pitchFamily="49" charset="-128"/>
                <a:cs typeface="Tahoma" panose="020B0604030504040204" pitchFamily="34" charset="0"/>
              </a:rPr>
              <a:t>基底が効果的</a:t>
            </a:r>
          </a:p>
        </p:txBody>
      </p:sp>
      <p:sp>
        <p:nvSpPr>
          <p:cNvPr id="28" name="正方形/長方形 27"/>
          <p:cNvSpPr/>
          <p:nvPr/>
        </p:nvSpPr>
        <p:spPr>
          <a:xfrm>
            <a:off x="4883272" y="3573900"/>
            <a:ext cx="3840480" cy="400110"/>
          </a:xfrm>
          <a:prstGeom prst="rect">
            <a:avLst/>
          </a:prstGeom>
        </p:spPr>
        <p:txBody>
          <a:bodyPr wrap="square">
            <a:spAutoFit/>
          </a:bodyPr>
          <a:lstStyle/>
          <a:p>
            <a:pPr algn="ctr"/>
            <a:r>
              <a:rPr lang="ja-JP" altLang="en-US" sz="2000">
                <a:latin typeface="ＭＳ ゴシック" panose="020B0609070205080204" pitchFamily="49" charset="-128"/>
                <a:ea typeface="ＭＳ ゴシック" panose="020B0609070205080204" pitchFamily="49" charset="-128"/>
                <a:cs typeface="Tahoma" panose="020B0604030504040204" pitchFamily="34" charset="0"/>
              </a:rPr>
              <a:t>非定常な領域</a:t>
            </a:r>
          </a:p>
        </p:txBody>
      </p:sp>
      <p:sp>
        <p:nvSpPr>
          <p:cNvPr id="29" name="正方形/長方形 28"/>
          <p:cNvSpPr/>
          <p:nvPr/>
        </p:nvSpPr>
        <p:spPr>
          <a:xfrm>
            <a:off x="557586" y="3573900"/>
            <a:ext cx="3501832" cy="400110"/>
          </a:xfrm>
          <a:prstGeom prst="rect">
            <a:avLst/>
          </a:prstGeom>
        </p:spPr>
        <p:txBody>
          <a:bodyPr wrap="square">
            <a:spAutoFit/>
          </a:bodyPr>
          <a:lstStyle/>
          <a:p>
            <a:pPr algn="ctr"/>
            <a:r>
              <a:rPr lang="ja-JP" altLang="en-US" sz="2000">
                <a:latin typeface="Lucida Sans" panose="020B0602030504020204" pitchFamily="34" charset="0"/>
                <a:ea typeface="ＭＳ ゴシック" panose="020B0609070205080204" pitchFamily="49" charset="-128"/>
              </a:rPr>
              <a:t>平坦</a:t>
            </a:r>
            <a:r>
              <a:rPr lang="ja-JP" altLang="en-US" sz="2000">
                <a:solidFill>
                  <a:schemeClr val="tx1"/>
                </a:solidFill>
                <a:latin typeface="Lucida Sans" panose="020B0602030504020204" pitchFamily="34" charset="0"/>
                <a:ea typeface="ＭＳ ゴシック" panose="020B0609070205080204" pitchFamily="49" charset="-128"/>
              </a:rPr>
              <a:t>な領域</a:t>
            </a:r>
            <a:endParaRPr lang="ja-JP" altLang="en-US" sz="200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734415" y="1936950"/>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694443" y="2569880"/>
            <a:ext cx="1547218" cy="646331"/>
          </a:xfrm>
          <a:prstGeom prst="rect">
            <a:avLst/>
          </a:prstGeom>
        </p:spPr>
        <p:txBody>
          <a:bodyPr wrap="none">
            <a:spAutoFit/>
          </a:bodyPr>
          <a:lstStyle/>
          <a:p>
            <a:pPr algn="ctr"/>
            <a:r>
              <a:rPr lang="ja-JP" altLang="en-US">
                <a:solidFill>
                  <a:sysClr val="windowText" lastClr="000000"/>
                </a:solidFill>
              </a:rPr>
              <a:t>保存が優位な</a:t>
            </a:r>
            <a:br>
              <a:rPr lang="en-US" altLang="ja-JP">
                <a:solidFill>
                  <a:sysClr val="windowText" lastClr="000000"/>
                </a:solidFill>
              </a:rPr>
            </a:br>
            <a:r>
              <a:rPr lang="ja-JP" altLang="en-US">
                <a:solidFill>
                  <a:sysClr val="windowText" lastClr="000000"/>
                </a:solidFill>
              </a:rPr>
              <a:t>領域が異なる</a:t>
            </a:r>
          </a:p>
        </p:txBody>
      </p:sp>
      <p:sp>
        <p:nvSpPr>
          <p:cNvPr id="3" name="テキスト ボックス 2"/>
          <p:cNvSpPr txBox="1"/>
          <p:nvPr/>
        </p:nvSpPr>
        <p:spPr>
          <a:xfrm>
            <a:off x="557586" y="951703"/>
            <a:ext cx="6325642" cy="523220"/>
          </a:xfrm>
          <a:prstGeom prst="rect">
            <a:avLst/>
          </a:prstGeom>
          <a:noFill/>
        </p:spPr>
        <p:txBody>
          <a:bodyPr wrap="none" rtlCol="0">
            <a:spAutoFit/>
          </a:bodyPr>
          <a:lstStyle/>
          <a:p>
            <a:pPr marL="342900" indent="-342900">
              <a:buClr>
                <a:srgbClr val="002060"/>
              </a:buClr>
              <a:buSzPct val="90000"/>
              <a:buFont typeface="Wingdings" panose="05000000000000000000" pitchFamily="2" charset="2"/>
              <a:buChar char="n"/>
            </a:pPr>
            <a:r>
              <a:rPr kumimoji="1" lang="en-US" altLang="ja-JP" sz="2400"/>
              <a:t>DCT </a:t>
            </a:r>
            <a:r>
              <a:rPr kumimoji="1" lang="ja-JP" altLang="en-US" sz="2400"/>
              <a:t>と</a:t>
            </a:r>
            <a:r>
              <a:rPr kumimoji="1" lang="en-US" altLang="ja-JP" sz="2400"/>
              <a:t> ICA </a:t>
            </a:r>
            <a:r>
              <a:rPr lang="ja-JP" altLang="en-US" sz="2400"/>
              <a:t>のそれぞれ</a:t>
            </a:r>
            <a:r>
              <a:rPr lang="en-US" altLang="ja-JP" sz="2400"/>
              <a:t> </a:t>
            </a:r>
            <a:r>
              <a:rPr lang="ja-JP" altLang="en-US" sz="2800">
                <a:solidFill>
                  <a:srgbClr val="FF0000"/>
                </a:solidFill>
              </a:rPr>
              <a:t>得意な領域</a:t>
            </a:r>
            <a:r>
              <a:rPr lang="en-US" altLang="ja-JP" sz="2800">
                <a:solidFill>
                  <a:srgbClr val="FF0000"/>
                </a:solidFill>
              </a:rPr>
              <a:t> </a:t>
            </a:r>
            <a:r>
              <a:rPr lang="ja-JP" altLang="en-US" sz="2400"/>
              <a:t>に分類</a:t>
            </a:r>
            <a:endParaRPr kumimoji="1" lang="ja-JP"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形 10" descr="キャプチャ1">
            <a:extLst>
              <a:ext uri="{FF2B5EF4-FFF2-40B4-BE49-F238E27FC236}">
                <a16:creationId xmlns:a16="http://schemas.microsoft.com/office/drawing/2014/main" id="{2DFA304A-A556-7C4A-B7E6-7ADFEE2D92E6}"/>
              </a:ext>
            </a:extLst>
          </p:cNvPr>
          <p:cNvPicPr>
            <a:picLocks noChangeAspect="1"/>
          </p:cNvPicPr>
          <p:nvPr/>
        </p:nvPicPr>
        <p:blipFill>
          <a:blip r:embed="rId3"/>
          <a:stretch>
            <a:fillRect/>
          </a:stretch>
        </p:blipFill>
        <p:spPr>
          <a:xfrm>
            <a:off x="557586" y="3382811"/>
            <a:ext cx="1304925" cy="2009775"/>
          </a:xfrm>
          <a:prstGeom prst="rect">
            <a:avLst/>
          </a:prstGeom>
        </p:spPr>
      </p:pic>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8</a:t>
            </a:fld>
            <a:endParaRPr lang="ja-JP" altLang="en-US"/>
          </a:p>
        </p:txBody>
      </p:sp>
      <p:sp>
        <p:nvSpPr>
          <p:cNvPr id="3" name="テキスト ボックス 2"/>
          <p:cNvSpPr txBox="1"/>
          <p:nvPr/>
        </p:nvSpPr>
        <p:spPr>
          <a:xfrm>
            <a:off x="557586" y="906212"/>
            <a:ext cx="6263628" cy="58477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3200" dirty="0"/>
              <a:t>ICA</a:t>
            </a:r>
            <a:r>
              <a:rPr lang="ja-JP" altLang="en-US" sz="3200" dirty="0"/>
              <a:t>の</a:t>
            </a:r>
            <a:r>
              <a:rPr kumimoji="1" lang="ja-JP" altLang="en-US" sz="3200" dirty="0"/>
              <a:t>メリット</a:t>
            </a:r>
          </a:p>
        </p:txBody>
      </p:sp>
      <p:sp>
        <p:nvSpPr>
          <p:cNvPr id="16" name="テキスト ボックス 15">
            <a:extLst>
              <a:ext uri="{FF2B5EF4-FFF2-40B4-BE49-F238E27FC236}">
                <a16:creationId xmlns:a16="http://schemas.microsoft.com/office/drawing/2014/main" id="{3FD1973E-6B37-5947-BBBE-DDDC90C2D525}"/>
              </a:ext>
            </a:extLst>
          </p:cNvPr>
          <p:cNvSpPr txBox="1"/>
          <p:nvPr/>
        </p:nvSpPr>
        <p:spPr>
          <a:xfrm>
            <a:off x="1100460" y="1438719"/>
            <a:ext cx="7982580"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en-US" altLang="ja-JP" sz="2800" dirty="0"/>
              <a:t>DCT</a:t>
            </a:r>
            <a:r>
              <a:rPr kumimoji="1" lang="ja-JP" altLang="en-US" sz="2800" dirty="0"/>
              <a:t>よりも</a:t>
            </a:r>
            <a:r>
              <a:rPr kumimoji="1" lang="ja-JP" altLang="en-US" sz="2800" dirty="0">
                <a:solidFill>
                  <a:srgbClr val="FF0000"/>
                </a:solidFill>
              </a:rPr>
              <a:t>少ない情報量</a:t>
            </a:r>
            <a:r>
              <a:rPr kumimoji="1" lang="ja-JP" altLang="en-US" sz="2800" dirty="0"/>
              <a:t>で</a:t>
            </a:r>
            <a:r>
              <a:rPr lang="ja-JP" altLang="en-US" sz="2800" dirty="0">
                <a:solidFill>
                  <a:srgbClr val="FF0000"/>
                </a:solidFill>
              </a:rPr>
              <a:t>同じ画質</a:t>
            </a:r>
            <a:r>
              <a:rPr lang="ja-JP" altLang="en-US" sz="2800" dirty="0"/>
              <a:t>を保存できる</a:t>
            </a:r>
            <a:endParaRPr kumimoji="1" lang="en-US" altLang="ja-JP" sz="2800" dirty="0"/>
          </a:p>
        </p:txBody>
      </p:sp>
      <p:sp>
        <p:nvSpPr>
          <p:cNvPr id="17" name="テキスト ボックス 16">
            <a:extLst>
              <a:ext uri="{FF2B5EF4-FFF2-40B4-BE49-F238E27FC236}">
                <a16:creationId xmlns:a16="http://schemas.microsoft.com/office/drawing/2014/main" id="{FA555A18-5346-5F46-95AE-A7AA9A4795BE}"/>
              </a:ext>
            </a:extLst>
          </p:cNvPr>
          <p:cNvSpPr txBox="1"/>
          <p:nvPr/>
        </p:nvSpPr>
        <p:spPr>
          <a:xfrm>
            <a:off x="557586" y="2157306"/>
            <a:ext cx="6263628" cy="58477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3200" dirty="0"/>
              <a:t>ICA</a:t>
            </a:r>
            <a:r>
              <a:rPr kumimoji="1" lang="ja-JP" altLang="en-US" sz="3200" dirty="0"/>
              <a:t>のデメリット</a:t>
            </a:r>
          </a:p>
        </p:txBody>
      </p:sp>
      <p:sp>
        <p:nvSpPr>
          <p:cNvPr id="20" name="テキスト ボックス 19">
            <a:extLst>
              <a:ext uri="{FF2B5EF4-FFF2-40B4-BE49-F238E27FC236}">
                <a16:creationId xmlns:a16="http://schemas.microsoft.com/office/drawing/2014/main" id="{69EC922D-C090-6C43-BCF0-3790A2CB570E}"/>
              </a:ext>
            </a:extLst>
          </p:cNvPr>
          <p:cNvSpPr txBox="1"/>
          <p:nvPr/>
        </p:nvSpPr>
        <p:spPr>
          <a:xfrm>
            <a:off x="1109431" y="2694663"/>
            <a:ext cx="7426022" cy="95410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dirty="0"/>
              <a:t>画像全体で，</a:t>
            </a:r>
            <a:r>
              <a:rPr lang="ja-JP" altLang="en-US" sz="2800" dirty="0">
                <a:solidFill>
                  <a:srgbClr val="FF0000"/>
                </a:solidFill>
              </a:rPr>
              <a:t>多くの種類</a:t>
            </a:r>
            <a:r>
              <a:rPr lang="ja-JP" altLang="en-US" sz="2800" dirty="0"/>
              <a:t>の基底を使うと情報量が</a:t>
            </a:r>
            <a:r>
              <a:rPr lang="ja-JP" altLang="en-US" sz="2800" dirty="0">
                <a:solidFill>
                  <a:srgbClr val="FF0000"/>
                </a:solidFill>
              </a:rPr>
              <a:t>増えてしまう</a:t>
            </a:r>
            <a:endParaRPr kumimoji="1" lang="en-US" altLang="ja-JP" sz="2800" dirty="0">
              <a:solidFill>
                <a:srgbClr val="FF0000"/>
              </a:solidFill>
            </a:endParaRPr>
          </a:p>
        </p:txBody>
      </p:sp>
      <p:pic>
        <p:nvPicPr>
          <p:cNvPr id="21" name="図形 9" descr="キャプチャ">
            <a:extLst>
              <a:ext uri="{FF2B5EF4-FFF2-40B4-BE49-F238E27FC236}">
                <a16:creationId xmlns:a16="http://schemas.microsoft.com/office/drawing/2014/main" id="{7612CE5B-97C9-DF47-8FA4-431A29918BBA}"/>
              </a:ext>
            </a:extLst>
          </p:cNvPr>
          <p:cNvPicPr>
            <a:picLocks noChangeAspect="1"/>
          </p:cNvPicPr>
          <p:nvPr/>
        </p:nvPicPr>
        <p:blipFill>
          <a:blip r:embed="rId4"/>
          <a:stretch>
            <a:fillRect/>
          </a:stretch>
        </p:blipFill>
        <p:spPr>
          <a:xfrm>
            <a:off x="7503956" y="3382811"/>
            <a:ext cx="1228725" cy="2057400"/>
          </a:xfrm>
          <a:prstGeom prst="rect">
            <a:avLst/>
          </a:prstGeom>
        </p:spPr>
      </p:pic>
      <p:pic>
        <p:nvPicPr>
          <p:cNvPr id="23" name="図形 16" descr="GEN">
            <a:extLst>
              <a:ext uri="{FF2B5EF4-FFF2-40B4-BE49-F238E27FC236}">
                <a16:creationId xmlns:a16="http://schemas.microsoft.com/office/drawing/2014/main" id="{112D049B-7AF2-7E41-BC5B-74540ED7F9B5}"/>
              </a:ext>
            </a:extLst>
          </p:cNvPr>
          <p:cNvPicPr>
            <a:picLocks noChangeAspect="1"/>
          </p:cNvPicPr>
          <p:nvPr/>
        </p:nvPicPr>
        <p:blipFill>
          <a:blip r:embed="rId5"/>
          <a:stretch>
            <a:fillRect/>
          </a:stretch>
        </p:blipFill>
        <p:spPr>
          <a:xfrm>
            <a:off x="1919026" y="4155605"/>
            <a:ext cx="512445" cy="512445"/>
          </a:xfrm>
          <a:prstGeom prst="rect">
            <a:avLst/>
          </a:prstGeom>
        </p:spPr>
      </p:pic>
      <p:sp>
        <p:nvSpPr>
          <p:cNvPr id="24" name="テキスト ボックス 33">
            <a:extLst>
              <a:ext uri="{FF2B5EF4-FFF2-40B4-BE49-F238E27FC236}">
                <a16:creationId xmlns:a16="http://schemas.microsoft.com/office/drawing/2014/main" id="{18197EE4-028A-254C-AB98-A5F89ADDE480}"/>
              </a:ext>
            </a:extLst>
          </p:cNvPr>
          <p:cNvSpPr txBox="1"/>
          <p:nvPr/>
        </p:nvSpPr>
        <p:spPr>
          <a:xfrm>
            <a:off x="1579936" y="4694085"/>
            <a:ext cx="1190625" cy="306705"/>
          </a:xfrm>
          <a:prstGeom prst="rect">
            <a:avLst/>
          </a:prstGeom>
          <a:noFill/>
        </p:spPr>
        <p:txBody>
          <a:bodyPr wrap="square" rtlCol="0">
            <a:spAutoFit/>
          </a:bodyPr>
          <a:lstStyle/>
          <a:p>
            <a:pPr algn="ctr"/>
            <a:r>
              <a:rPr kumimoji="1" lang="ja-JP" altLang="en-US" sz="1400"/>
              <a:t>圧縮データ</a:t>
            </a:r>
          </a:p>
        </p:txBody>
      </p:sp>
      <p:grpSp>
        <p:nvGrpSpPr>
          <p:cNvPr id="27" name="グループ化 26">
            <a:extLst>
              <a:ext uri="{FF2B5EF4-FFF2-40B4-BE49-F238E27FC236}">
                <a16:creationId xmlns:a16="http://schemas.microsoft.com/office/drawing/2014/main" id="{6C38734C-E82D-C94C-8F73-2CF5C1307825}"/>
              </a:ext>
            </a:extLst>
          </p:cNvPr>
          <p:cNvGrpSpPr/>
          <p:nvPr/>
        </p:nvGrpSpPr>
        <p:grpSpPr>
          <a:xfrm>
            <a:off x="2508941" y="4231170"/>
            <a:ext cx="1344930" cy="769620"/>
            <a:chOff x="2582122" y="3288456"/>
            <a:chExt cx="1344930" cy="769620"/>
          </a:xfrm>
        </p:grpSpPr>
        <p:pic>
          <p:nvPicPr>
            <p:cNvPr id="30" name="図 53">
              <a:extLst>
                <a:ext uri="{FF2B5EF4-FFF2-40B4-BE49-F238E27FC236}">
                  <a16:creationId xmlns:a16="http://schemas.microsoft.com/office/drawing/2014/main" id="{699F30BA-FC63-A14D-8295-302EA1185720}"/>
                </a:ext>
              </a:extLst>
            </p:cNvPr>
            <p:cNvPicPr>
              <a:picLocks noChangeAspect="1"/>
            </p:cNvPicPr>
            <p:nvPr/>
          </p:nvPicPr>
          <p:blipFill>
            <a:blip r:embed="rId6"/>
            <a:srcRect r="75125" b="75057"/>
            <a:stretch>
              <a:fillRect/>
            </a:stretch>
          </p:blipFill>
          <p:spPr>
            <a:xfrm>
              <a:off x="3126317" y="3288456"/>
              <a:ext cx="410845" cy="413385"/>
            </a:xfrm>
            <a:prstGeom prst="rect">
              <a:avLst/>
            </a:prstGeom>
          </p:spPr>
        </p:pic>
        <p:sp>
          <p:nvSpPr>
            <p:cNvPr id="32" name="テキスト ボックス 33">
              <a:extLst>
                <a:ext uri="{FF2B5EF4-FFF2-40B4-BE49-F238E27FC236}">
                  <a16:creationId xmlns:a16="http://schemas.microsoft.com/office/drawing/2014/main" id="{6D9DBCD9-0876-4B40-A661-5178DB966494}"/>
                </a:ext>
              </a:extLst>
            </p:cNvPr>
            <p:cNvSpPr txBox="1"/>
            <p:nvPr/>
          </p:nvSpPr>
          <p:spPr>
            <a:xfrm>
              <a:off x="2582122" y="3371006"/>
              <a:ext cx="472440" cy="306705"/>
            </a:xfrm>
            <a:prstGeom prst="rect">
              <a:avLst/>
            </a:prstGeom>
            <a:noFill/>
          </p:spPr>
          <p:txBody>
            <a:bodyPr wrap="square" rtlCol="0">
              <a:spAutoFit/>
            </a:bodyPr>
            <a:lstStyle/>
            <a:p>
              <a:pPr algn="ctr"/>
              <a:r>
                <a:rPr kumimoji="1" lang="ja-JP" altLang="en-US" sz="1400"/>
                <a:t>＋</a:t>
              </a:r>
            </a:p>
          </p:txBody>
        </p:sp>
        <p:sp>
          <p:nvSpPr>
            <p:cNvPr id="33" name="テキスト ボックス 32">
              <a:extLst>
                <a:ext uri="{FF2B5EF4-FFF2-40B4-BE49-F238E27FC236}">
                  <a16:creationId xmlns:a16="http://schemas.microsoft.com/office/drawing/2014/main" id="{0F5453A6-9B34-3C46-95E0-09340E4C1370}"/>
                </a:ext>
              </a:extLst>
            </p:cNvPr>
            <p:cNvSpPr txBox="1"/>
            <p:nvPr/>
          </p:nvSpPr>
          <p:spPr>
            <a:xfrm>
              <a:off x="2736427" y="3751371"/>
              <a:ext cx="1190625" cy="306705"/>
            </a:xfrm>
            <a:prstGeom prst="rect">
              <a:avLst/>
            </a:prstGeom>
            <a:noFill/>
          </p:spPr>
          <p:txBody>
            <a:bodyPr wrap="square" rtlCol="0">
              <a:spAutoFit/>
            </a:bodyPr>
            <a:lstStyle/>
            <a:p>
              <a:pPr algn="ctr"/>
              <a:r>
                <a:rPr kumimoji="1" lang="en-US" altLang="ja-JP" sz="1400"/>
                <a:t>ICA</a:t>
              </a:r>
              <a:r>
                <a:rPr kumimoji="1" lang="ja-JP" altLang="en-US" sz="1400"/>
                <a:t>基底</a:t>
              </a:r>
            </a:p>
          </p:txBody>
        </p:sp>
      </p:grpSp>
      <p:sp>
        <p:nvSpPr>
          <p:cNvPr id="34" name="右矢印 33">
            <a:extLst>
              <a:ext uri="{FF2B5EF4-FFF2-40B4-BE49-F238E27FC236}">
                <a16:creationId xmlns:a16="http://schemas.microsoft.com/office/drawing/2014/main" id="{E84656B6-FAFD-2242-97A4-64EF91A8875F}"/>
              </a:ext>
            </a:extLst>
          </p:cNvPr>
          <p:cNvSpPr/>
          <p:nvPr/>
        </p:nvSpPr>
        <p:spPr>
          <a:xfrm>
            <a:off x="4483664" y="4048790"/>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pic>
        <p:nvPicPr>
          <p:cNvPr id="35" name="図形 29" descr="GEN">
            <a:extLst>
              <a:ext uri="{FF2B5EF4-FFF2-40B4-BE49-F238E27FC236}">
                <a16:creationId xmlns:a16="http://schemas.microsoft.com/office/drawing/2014/main" id="{83FF8F41-62E6-9E4E-9666-85FBF02C12C6}"/>
              </a:ext>
            </a:extLst>
          </p:cNvPr>
          <p:cNvPicPr>
            <a:picLocks noChangeAspect="1"/>
          </p:cNvPicPr>
          <p:nvPr/>
        </p:nvPicPr>
        <p:blipFill>
          <a:blip r:embed="rId5"/>
          <a:stretch>
            <a:fillRect/>
          </a:stretch>
        </p:blipFill>
        <p:spPr>
          <a:xfrm>
            <a:off x="5940237" y="3756537"/>
            <a:ext cx="1474470" cy="1474470"/>
          </a:xfrm>
          <a:prstGeom prst="rect">
            <a:avLst/>
          </a:prstGeom>
        </p:spPr>
      </p:pic>
      <p:sp>
        <p:nvSpPr>
          <p:cNvPr id="36" name="テキスト ボックス 33">
            <a:extLst>
              <a:ext uri="{FF2B5EF4-FFF2-40B4-BE49-F238E27FC236}">
                <a16:creationId xmlns:a16="http://schemas.microsoft.com/office/drawing/2014/main" id="{782B1830-D9A2-D147-A79E-ECB3758B945F}"/>
              </a:ext>
            </a:extLst>
          </p:cNvPr>
          <p:cNvSpPr txBox="1"/>
          <p:nvPr/>
        </p:nvSpPr>
        <p:spPr>
          <a:xfrm>
            <a:off x="6011039" y="5298706"/>
            <a:ext cx="1332865" cy="337185"/>
          </a:xfrm>
          <a:prstGeom prst="rect">
            <a:avLst/>
          </a:prstGeom>
          <a:noFill/>
        </p:spPr>
        <p:txBody>
          <a:bodyPr wrap="square" rtlCol="0">
            <a:spAutoFit/>
          </a:bodyPr>
          <a:lstStyle/>
          <a:p>
            <a:pPr algn="ctr"/>
            <a:r>
              <a:rPr kumimoji="1" lang="ja-JP" altLang="en-US" sz="1600"/>
              <a:t>再構成可能</a:t>
            </a:r>
          </a:p>
        </p:txBody>
      </p:sp>
      <p:grpSp>
        <p:nvGrpSpPr>
          <p:cNvPr id="37" name="グループ化 36">
            <a:extLst>
              <a:ext uri="{FF2B5EF4-FFF2-40B4-BE49-F238E27FC236}">
                <a16:creationId xmlns:a16="http://schemas.microsoft.com/office/drawing/2014/main" id="{38DB5781-5C20-AB42-A15A-06BEAFA61C82}"/>
              </a:ext>
            </a:extLst>
          </p:cNvPr>
          <p:cNvGrpSpPr/>
          <p:nvPr/>
        </p:nvGrpSpPr>
        <p:grpSpPr>
          <a:xfrm>
            <a:off x="1843478" y="4084445"/>
            <a:ext cx="2830160" cy="1549593"/>
            <a:chOff x="1926254" y="3135010"/>
            <a:chExt cx="2830160" cy="1576472"/>
          </a:xfrm>
        </p:grpSpPr>
        <p:sp>
          <p:nvSpPr>
            <p:cNvPr id="38" name="正方形/長方形 37">
              <a:extLst>
                <a:ext uri="{FF2B5EF4-FFF2-40B4-BE49-F238E27FC236}">
                  <a16:creationId xmlns:a16="http://schemas.microsoft.com/office/drawing/2014/main" id="{88DD7C1C-5F54-7F47-9174-83A1E5518E83}"/>
                </a:ext>
              </a:extLst>
            </p:cNvPr>
            <p:cNvSpPr/>
            <p:nvPr/>
          </p:nvSpPr>
          <p:spPr>
            <a:xfrm>
              <a:off x="2900258" y="3135010"/>
              <a:ext cx="886174" cy="895704"/>
            </a:xfrm>
            <a:prstGeom prst="rect">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3">
              <a:extLst>
                <a:ext uri="{FF2B5EF4-FFF2-40B4-BE49-F238E27FC236}">
                  <a16:creationId xmlns:a16="http://schemas.microsoft.com/office/drawing/2014/main" id="{EF900917-6994-4743-A096-7B4AF64594B8}"/>
                </a:ext>
              </a:extLst>
            </p:cNvPr>
            <p:cNvSpPr txBox="1"/>
            <p:nvPr/>
          </p:nvSpPr>
          <p:spPr>
            <a:xfrm>
              <a:off x="1926254" y="4188262"/>
              <a:ext cx="2830160" cy="523220"/>
            </a:xfrm>
            <a:prstGeom prst="rect">
              <a:avLst/>
            </a:prstGeom>
            <a:noFill/>
          </p:spPr>
          <p:txBody>
            <a:bodyPr wrap="square" rtlCol="0">
              <a:spAutoFit/>
            </a:bodyPr>
            <a:lstStyle/>
            <a:p>
              <a:pPr algn="ctr"/>
              <a:r>
                <a:rPr lang="ja-JP" altLang="en-US" sz="2800"/>
                <a:t>付加情報</a:t>
              </a:r>
              <a:endParaRPr kumimoji="1" lang="ja-JP" altLang="en-US" sz="2800"/>
            </a:p>
          </p:txBody>
        </p:sp>
      </p:grpSp>
      <p:sp>
        <p:nvSpPr>
          <p:cNvPr id="25" name="正方形/長方形 24">
            <a:extLst>
              <a:ext uri="{FF2B5EF4-FFF2-40B4-BE49-F238E27FC236}">
                <a16:creationId xmlns:a16="http://schemas.microsoft.com/office/drawing/2014/main" id="{2E004E41-1392-4462-914C-BD4A0F368BAB}"/>
              </a:ext>
            </a:extLst>
          </p:cNvPr>
          <p:cNvSpPr/>
          <p:nvPr/>
        </p:nvSpPr>
        <p:spPr>
          <a:xfrm>
            <a:off x="860606" y="5752986"/>
            <a:ext cx="7691720" cy="94898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1"/>
                </a:solidFill>
                <a:latin typeface="Lucida Sans" panose="020B0602030504020204" pitchFamily="34" charset="0"/>
                <a:cs typeface="Times New Roman" panose="02020603050405020304" pitchFamily="18" charset="0"/>
              </a:rPr>
              <a:t>なるべく少ない基底で なるべく画質を良くできる </a:t>
            </a:r>
            <a:endParaRPr lang="en-US" altLang="ja-JP" sz="2800" dirty="0">
              <a:solidFill>
                <a:schemeClr val="bg1"/>
              </a:solidFill>
              <a:latin typeface="Lucida Sans" panose="020B0602030504020204" pitchFamily="34" charset="0"/>
              <a:cs typeface="Times New Roman" panose="02020603050405020304" pitchFamily="18" charset="0"/>
            </a:endParaRPr>
          </a:p>
          <a:p>
            <a:pPr algn="ctr"/>
            <a:r>
              <a:rPr lang="ja-JP" altLang="en-US" sz="2800" dirty="0">
                <a:solidFill>
                  <a:srgbClr val="FF0000"/>
                </a:solidFill>
                <a:latin typeface="Lucida Sans" panose="020B0602030504020204" pitchFamily="34" charset="0"/>
                <a:cs typeface="Times New Roman" panose="02020603050405020304" pitchFamily="18" charset="0"/>
              </a:rPr>
              <a:t>基底</a:t>
            </a:r>
            <a:r>
              <a:rPr lang="ja-JP" altLang="en-US" sz="2800" dirty="0">
                <a:solidFill>
                  <a:schemeClr val="bg1"/>
                </a:solidFill>
                <a:latin typeface="Lucida Sans" panose="020B0602030504020204" pitchFamily="34" charset="0"/>
                <a:cs typeface="Times New Roman" panose="02020603050405020304" pitchFamily="18" charset="0"/>
              </a:rPr>
              <a:t>を見つけたい</a:t>
            </a:r>
            <a:endParaRPr lang="en-US" altLang="ja-JP" sz="2800" dirty="0">
              <a:solidFill>
                <a:schemeClr val="bg1"/>
              </a:solidFill>
              <a:latin typeface="Lucida Sans" panose="020B0602030504020204" pitchFamily="34" charset="0"/>
              <a:cs typeface="Times New Roman" panose="02020603050405020304" pitchFamily="18" charset="0"/>
            </a:endParaRPr>
          </a:p>
        </p:txBody>
      </p:sp>
    </p:spTree>
    <p:extLst>
      <p:ext uri="{BB962C8B-B14F-4D97-AF65-F5344CB8AC3E}">
        <p14:creationId xmlns:p14="http://schemas.microsoft.com/office/powerpoint/2010/main" val="274195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9</a:t>
            </a:fld>
            <a:endParaRPr lang="ja-JP" altLang="en-US"/>
          </a:p>
        </p:txBody>
      </p:sp>
      <p:sp>
        <p:nvSpPr>
          <p:cNvPr id="3" name="テキスト ボックス 2"/>
          <p:cNvSpPr txBox="1"/>
          <p:nvPr/>
        </p:nvSpPr>
        <p:spPr>
          <a:xfrm>
            <a:off x="459033" y="841910"/>
            <a:ext cx="6868042" cy="58477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3200" dirty="0"/>
              <a:t>保存するときの情報量</a:t>
            </a:r>
          </a:p>
        </p:txBody>
      </p:sp>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24472"/>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705717"/>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25586"/>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89360"/>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51986"/>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915940" y="4092310"/>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49" name="テキスト ボックス 48">
            <a:extLst>
              <a:ext uri="{FF2B5EF4-FFF2-40B4-BE49-F238E27FC236}">
                <a16:creationId xmlns:a16="http://schemas.microsoft.com/office/drawing/2014/main" id="{7FE09DAC-B30C-4740-A82F-59E3997DF9D5}"/>
              </a:ext>
            </a:extLst>
          </p:cNvPr>
          <p:cNvSpPr txBox="1"/>
          <p:nvPr/>
        </p:nvSpPr>
        <p:spPr>
          <a:xfrm>
            <a:off x="3005847" y="4078761"/>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0" name="テキスト ボックス 49">
            <a:extLst>
              <a:ext uri="{FF2B5EF4-FFF2-40B4-BE49-F238E27FC236}">
                <a16:creationId xmlns:a16="http://schemas.microsoft.com/office/drawing/2014/main" id="{B11A45F6-FC76-8645-919F-2EA8A3B9F111}"/>
              </a:ext>
            </a:extLst>
          </p:cNvPr>
          <p:cNvSpPr txBox="1"/>
          <p:nvPr/>
        </p:nvSpPr>
        <p:spPr>
          <a:xfrm>
            <a:off x="3005847" y="2093870"/>
            <a:ext cx="902811" cy="954107"/>
          </a:xfrm>
          <a:prstGeom prst="rect">
            <a:avLst/>
          </a:prstGeom>
          <a:noFill/>
        </p:spPr>
        <p:txBody>
          <a:bodyPr wrap="none" rtlCol="0">
            <a:spAutoFit/>
          </a:bodyPr>
          <a:lstStyle/>
          <a:p>
            <a:pPr algn="ctr"/>
            <a:r>
              <a:rPr lang="ja-JP" altLang="en-US" sz="2800">
                <a:solidFill>
                  <a:schemeClr val="bg1"/>
                </a:solidFill>
              </a:rPr>
              <a:t>付加</a:t>
            </a:r>
            <a:endParaRPr kumimoji="1" lang="en-US" altLang="ja-JP" sz="2800">
              <a:solidFill>
                <a:schemeClr val="bg1"/>
              </a:solidFill>
            </a:endParaRPr>
          </a:p>
          <a:p>
            <a:pPr algn="ctr"/>
            <a:r>
              <a:rPr kumimoji="1" lang="ja-JP" altLang="en-US" sz="2800">
                <a:solidFill>
                  <a:schemeClr val="bg1"/>
                </a:solidFill>
              </a:rPr>
              <a:t>情報</a:t>
            </a:r>
          </a:p>
        </p:txBody>
      </p:sp>
      <p:sp>
        <p:nvSpPr>
          <p:cNvPr id="52" name="テキスト ボックス 51">
            <a:extLst>
              <a:ext uri="{FF2B5EF4-FFF2-40B4-BE49-F238E27FC236}">
                <a16:creationId xmlns:a16="http://schemas.microsoft.com/office/drawing/2014/main" id="{CDBECF29-0FE1-7F4C-BCFD-253F15D343A8}"/>
              </a:ext>
            </a:extLst>
          </p:cNvPr>
          <p:cNvSpPr txBox="1"/>
          <p:nvPr/>
        </p:nvSpPr>
        <p:spPr>
          <a:xfrm>
            <a:off x="5074933" y="2804387"/>
            <a:ext cx="902811" cy="954107"/>
          </a:xfrm>
          <a:prstGeom prst="rect">
            <a:avLst/>
          </a:prstGeom>
          <a:noFill/>
        </p:spPr>
        <p:txBody>
          <a:bodyPr wrap="none" rtlCol="0">
            <a:spAutoFit/>
          </a:bodyPr>
          <a:lstStyle/>
          <a:p>
            <a:pPr algn="ctr"/>
            <a:r>
              <a:rPr lang="ja-JP" altLang="en-US" sz="2800">
                <a:solidFill>
                  <a:schemeClr val="bg1"/>
                </a:solidFill>
              </a:rPr>
              <a:t>付加</a:t>
            </a:r>
            <a:endParaRPr kumimoji="1" lang="en-US" altLang="ja-JP" sz="2800">
              <a:solidFill>
                <a:schemeClr val="bg1"/>
              </a:solidFill>
            </a:endParaRPr>
          </a:p>
          <a:p>
            <a:pPr algn="ctr"/>
            <a:r>
              <a:rPr kumimoji="1" lang="ja-JP" altLang="en-US" sz="2800">
                <a:solidFill>
                  <a:schemeClr val="bg1"/>
                </a:solidFill>
              </a:rPr>
              <a:t>情報</a:t>
            </a:r>
          </a:p>
        </p:txBody>
      </p:sp>
      <p:sp>
        <p:nvSpPr>
          <p:cNvPr id="53" name="テキスト ボックス 52">
            <a:extLst>
              <a:ext uri="{FF2B5EF4-FFF2-40B4-BE49-F238E27FC236}">
                <a16:creationId xmlns:a16="http://schemas.microsoft.com/office/drawing/2014/main" id="{86791631-A5FD-714F-AC08-EE7F9916316F}"/>
              </a:ext>
            </a:extLst>
          </p:cNvPr>
          <p:cNvSpPr txBox="1"/>
          <p:nvPr/>
        </p:nvSpPr>
        <p:spPr>
          <a:xfrm>
            <a:off x="5074933" y="3747624"/>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4" name="テキスト ボックス 53">
            <a:extLst>
              <a:ext uri="{FF2B5EF4-FFF2-40B4-BE49-F238E27FC236}">
                <a16:creationId xmlns:a16="http://schemas.microsoft.com/office/drawing/2014/main" id="{96BB1524-A378-3A47-BA76-3A7C24C9BDDA}"/>
              </a:ext>
            </a:extLst>
          </p:cNvPr>
          <p:cNvSpPr txBox="1"/>
          <p:nvPr/>
        </p:nvSpPr>
        <p:spPr>
          <a:xfrm>
            <a:off x="5074932" y="4753653"/>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518407" cy="523220"/>
          </a:xfrm>
          <a:prstGeom prst="rect">
            <a:avLst/>
          </a:prstGeom>
          <a:noFill/>
        </p:spPr>
        <p:txBody>
          <a:bodyPr wrap="square" rtlCol="0">
            <a:spAutoFit/>
          </a:bodyPr>
          <a:lstStyle/>
          <a:p>
            <a:pPr algn="ctr"/>
            <a:r>
              <a:rPr lang="en-US" altLang="ja-JP" sz="2800"/>
              <a:t>Step1</a:t>
            </a:r>
            <a:endParaRPr kumimoji="1" lang="ja-JP" altLang="en-US" sz="2800"/>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a:t>Step2</a:t>
            </a:r>
            <a:endParaRPr kumimoji="1" lang="ja-JP" altLang="en-US" sz="2800"/>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5" y="5867716"/>
            <a:ext cx="954781" cy="523220"/>
          </a:xfrm>
          <a:prstGeom prst="rect">
            <a:avLst/>
          </a:prstGeom>
          <a:noFill/>
        </p:spPr>
        <p:txBody>
          <a:bodyPr wrap="square" rtlCol="0">
            <a:spAutoFit/>
          </a:bodyPr>
          <a:lstStyle/>
          <a:p>
            <a:pPr algn="ctr">
              <a:buClr>
                <a:srgbClr val="002060"/>
              </a:buClr>
              <a:buSzPct val="90000"/>
            </a:pPr>
            <a:r>
              <a:rPr kumimoji="1" lang="en-US" altLang="ja-JP" sz="2800" dirty="0"/>
              <a:t>DCT</a:t>
            </a:r>
          </a:p>
        </p:txBody>
      </p:sp>
      <p:sp>
        <p:nvSpPr>
          <p:cNvPr id="63" name="テキスト ボックス 33">
            <a:extLst>
              <a:ext uri="{FF2B5EF4-FFF2-40B4-BE49-F238E27FC236}">
                <a16:creationId xmlns:a16="http://schemas.microsoft.com/office/drawing/2014/main" id="{1E8AE568-3165-6C4C-9A7B-846296066AC6}"/>
              </a:ext>
            </a:extLst>
          </p:cNvPr>
          <p:cNvSpPr txBox="1"/>
          <p:nvPr/>
        </p:nvSpPr>
        <p:spPr>
          <a:xfrm>
            <a:off x="6312398" y="1727887"/>
            <a:ext cx="2586878" cy="523220"/>
          </a:xfrm>
          <a:prstGeom prst="rect">
            <a:avLst/>
          </a:prstGeom>
          <a:noFill/>
        </p:spPr>
        <p:txBody>
          <a:bodyPr wrap="square" rtlCol="0">
            <a:spAutoFit/>
          </a:bodyPr>
          <a:lstStyle/>
          <a:p>
            <a:pPr algn="ctr"/>
            <a:r>
              <a:rPr lang="en-US" altLang="ja-JP" sz="2800"/>
              <a:t>※</a:t>
            </a:r>
            <a:r>
              <a:rPr lang="ja-JP" altLang="en-US" sz="2800"/>
              <a:t>全て同じ画質</a:t>
            </a:r>
            <a:endParaRPr kumimoji="1" lang="ja-JP" altLang="en-US" sz="2800"/>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65818" y="5813553"/>
            <a:ext cx="2682068" cy="830997"/>
          </a:xfrm>
          <a:prstGeom prst="rect">
            <a:avLst/>
          </a:prstGeom>
          <a:noFill/>
        </p:spPr>
        <p:txBody>
          <a:bodyPr wrap="square" rtlCol="0">
            <a:spAutoFit/>
          </a:bodyPr>
          <a:lstStyle/>
          <a:p>
            <a:pPr algn="ctr">
              <a:buClr>
                <a:srgbClr val="002060"/>
              </a:buClr>
              <a:buSzPct val="90000"/>
            </a:pPr>
            <a:r>
              <a:rPr kumimoji="1" lang="en-US" altLang="ja-JP" sz="2800"/>
              <a:t>DCT + ICA</a:t>
            </a:r>
          </a:p>
          <a:p>
            <a:pPr algn="ctr">
              <a:buClr>
                <a:srgbClr val="002060"/>
              </a:buClr>
              <a:buSzPct val="90000"/>
            </a:pPr>
            <a:r>
              <a:rPr lang="ja-JP" altLang="en-US" sz="2000"/>
              <a:t>（付加</a:t>
            </a:r>
            <a:r>
              <a:rPr kumimoji="1" lang="ja-JP" altLang="en-US" sz="2000"/>
              <a:t>情報を考えない）</a:t>
            </a:r>
            <a:endParaRPr kumimoji="1" lang="en-US" altLang="ja-JP" sz="2000"/>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28302" y="5799651"/>
            <a:ext cx="2586878" cy="830997"/>
          </a:xfrm>
          <a:prstGeom prst="rect">
            <a:avLst/>
          </a:prstGeom>
          <a:noFill/>
        </p:spPr>
        <p:txBody>
          <a:bodyPr wrap="square" rtlCol="0">
            <a:spAutoFit/>
          </a:bodyPr>
          <a:lstStyle/>
          <a:p>
            <a:pPr algn="ctr">
              <a:buClr>
                <a:srgbClr val="002060"/>
              </a:buClr>
              <a:buSzPct val="90000"/>
            </a:pPr>
            <a:r>
              <a:rPr kumimoji="1" lang="en-US" altLang="ja-JP" sz="2800"/>
              <a:t>DCT + ICA</a:t>
            </a:r>
          </a:p>
          <a:p>
            <a:pPr algn="ctr">
              <a:buClr>
                <a:srgbClr val="002060"/>
              </a:buClr>
              <a:buSzPct val="90000"/>
            </a:pPr>
            <a:r>
              <a:rPr kumimoji="1" lang="ja-JP" altLang="en-US" sz="2000"/>
              <a:t>（付加情報を考えた）</a:t>
            </a:r>
            <a:endParaRPr kumimoji="1" lang="en-US" altLang="ja-JP" sz="2000"/>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598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dissolve">
                                      <p:cBhvr>
                                        <p:cTn id="15" dur="500"/>
                                        <p:tgtEl>
                                          <p:spTgt spid="5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dissolve">
                                      <p:cBhvr>
                                        <p:cTn id="21" dur="500"/>
                                        <p:tgtEl>
                                          <p:spTgt spid="4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dissolve">
                                      <p:cBhvr>
                                        <p:cTn id="33" dur="500"/>
                                        <p:tgtEl>
                                          <p:spTgt spid="65"/>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dissolve">
                                      <p:cBhvr>
                                        <p:cTn id="41" dur="500"/>
                                        <p:tgtEl>
                                          <p:spTgt spid="4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par>
                                <p:cTn id="53" presetID="9"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dissolve">
                                      <p:cBhvr>
                                        <p:cTn id="55" dur="500"/>
                                        <p:tgtEl>
                                          <p:spTgt spid="4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dissolve">
                                      <p:cBhvr>
                                        <p:cTn id="5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9" grpId="0" animBg="1"/>
      <p:bldP spid="41" grpId="0" animBg="1"/>
      <p:bldP spid="42" grpId="0" animBg="1"/>
      <p:bldP spid="50" grpId="0"/>
      <p:bldP spid="52" grpId="0"/>
      <p:bldP spid="53" grpId="0"/>
      <p:bldP spid="54" grpId="0"/>
      <p:bldP spid="58" grpId="0" animBg="1"/>
      <p:bldP spid="59" grpId="0" animBg="1"/>
      <p:bldP spid="60" grpId="0"/>
      <p:bldP spid="61" grpId="0"/>
      <p:bldP spid="65" grpId="0"/>
      <p:bldP spid="66" grpId="0"/>
      <p:bldP spid="7"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4877</TotalTime>
  <Words>6583</Words>
  <Application>Microsoft Office PowerPoint</Application>
  <PresentationFormat>画面に合わせる (4:3)</PresentationFormat>
  <Paragraphs>883</Paragraphs>
  <Slides>52</Slides>
  <Notes>51</Notes>
  <HiddenSlides>40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52</vt:i4>
      </vt:variant>
    </vt:vector>
  </HeadingPairs>
  <TitlesOfParts>
    <vt:vector size="64" baseType="lpstr">
      <vt:lpstr>HG創英角ｺﾞｼｯｸUB</vt:lpstr>
      <vt:lpstr>MS PGothic</vt:lpstr>
      <vt:lpstr>ＭＳ ゴシック</vt:lpstr>
      <vt:lpstr>Arial</vt:lpstr>
      <vt:lpstr>Calibri</vt:lpstr>
      <vt:lpstr>Calibri Light</vt:lpstr>
      <vt:lpstr>Century</vt:lpstr>
      <vt:lpstr>Lucida Sans</vt:lpstr>
      <vt:lpstr>Tahoma</vt:lpstr>
      <vt:lpstr>Times New Roman</vt:lpstr>
      <vt:lpstr>Wingdings</vt:lpstr>
      <vt:lpstr>Office テーマ</vt:lpstr>
      <vt:lpstr>合同ゼミ  離散コサイン変換と 独立成分分析を用いた 静止画像符号化の研究  </vt:lpstr>
      <vt:lpstr>画像圧縮の必要性</vt:lpstr>
      <vt:lpstr>画像圧縮の必要性</vt:lpstr>
      <vt:lpstr>研究背景</vt:lpstr>
      <vt:lpstr>離散コサイン変換(DCT)</vt:lpstr>
      <vt:lpstr>独立成分分析(ICA)</vt:lpstr>
      <vt:lpstr>ICA基底を用いた符号化方式</vt:lpstr>
      <vt:lpstr>ICA基底を用いた符号化方式</vt:lpstr>
      <vt:lpstr>ICA基底を用いた符号化方式</vt:lpstr>
      <vt:lpstr>Step1の結果（符号化性能）</vt:lpstr>
      <vt:lpstr>まとめ</vt:lpstr>
      <vt:lpstr>研究の概要</vt:lpstr>
      <vt:lpstr>ICA基底を用いた符号化方式</vt:lpstr>
      <vt:lpstr>先行研究 -システム構成図</vt:lpstr>
      <vt:lpstr>先行研究 -概要と課題</vt:lpstr>
      <vt:lpstr>先行研究 -概要と課題</vt:lpstr>
      <vt:lpstr>目的</vt:lpstr>
      <vt:lpstr>提案手法</vt:lpstr>
      <vt:lpstr>システム構成図-提案手法</vt:lpstr>
      <vt:lpstr>提案手法-Step2 (符号化性能の比較)</vt:lpstr>
      <vt:lpstr>画質改善量の比較による優先度</vt:lpstr>
      <vt:lpstr>画像特徴に基づいた分類指標</vt:lpstr>
      <vt:lpstr>画像特徴に基づいた分類指標</vt:lpstr>
      <vt:lpstr>画像特徴に基づいた分類指標</vt:lpstr>
      <vt:lpstr>画像特徴に基づいた分類指標</vt:lpstr>
      <vt:lpstr>実験結果</vt:lpstr>
      <vt:lpstr>システム構成図-結果の概要</vt:lpstr>
      <vt:lpstr>符号化性能の比較</vt:lpstr>
      <vt:lpstr>優劣決定の結果</vt:lpstr>
      <vt:lpstr>まとめ</vt:lpstr>
      <vt:lpstr>まとめ</vt:lpstr>
      <vt:lpstr>参考文献</vt:lpstr>
      <vt:lpstr>先行研究-概要と課題</vt:lpstr>
      <vt:lpstr>ICA基底を用いた符号化方式</vt:lpstr>
      <vt:lpstr>ICA基底を用いた符号化方式</vt:lpstr>
      <vt:lpstr>先行研究-概要と課題</vt:lpstr>
      <vt:lpstr>先行研究 -概要と課題</vt:lpstr>
      <vt:lpstr>画質改善量の比較による優先度</vt:lpstr>
      <vt:lpstr>画像特徴に基づいた分類指標</vt:lpstr>
      <vt:lpstr>領域分類の結果</vt:lpstr>
      <vt:lpstr>領域分類の結果</vt:lpstr>
      <vt:lpstr>領域分類の結果</vt:lpstr>
      <vt:lpstr>領域分類の結果</vt:lpstr>
      <vt:lpstr>まとめ</vt:lpstr>
      <vt:lpstr>システム構成図-提案手法</vt:lpstr>
      <vt:lpstr>主観評価 -(Barbara)</vt:lpstr>
      <vt:lpstr>主観評価 -(Barbara)</vt:lpstr>
      <vt:lpstr>領域分割の評価 -(Barbara)</vt:lpstr>
      <vt:lpstr>再構成画像 -(Barbara)</vt:lpstr>
      <vt:lpstr>画質改善量の比較による優先度</vt:lpstr>
      <vt:lpstr>符号化性能の比較</vt:lpstr>
      <vt:lpstr>符号化性能の比較</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4</cp:revision>
  <cp:lastPrinted>2021-02-04T09:48:35Z</cp:lastPrinted>
  <dcterms:created xsi:type="dcterms:W3CDTF">2018-05-21T07:37:00Z</dcterms:created>
  <dcterms:modified xsi:type="dcterms:W3CDTF">2021-12-06T08:45:53Z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