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5.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6.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7.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handoutMasterIdLst>
    <p:handoutMasterId r:id="rId40"/>
  </p:handoutMasterIdLst>
  <p:sldIdLst>
    <p:sldId id="256" r:id="rId2"/>
    <p:sldId id="322" r:id="rId3"/>
    <p:sldId id="323" r:id="rId4"/>
    <p:sldId id="324" r:id="rId5"/>
    <p:sldId id="325" r:id="rId6"/>
    <p:sldId id="327" r:id="rId7"/>
    <p:sldId id="417" r:id="rId8"/>
    <p:sldId id="406" r:id="rId9"/>
    <p:sldId id="344" r:id="rId10"/>
    <p:sldId id="418" r:id="rId11"/>
    <p:sldId id="423" r:id="rId12"/>
    <p:sldId id="420" r:id="rId13"/>
    <p:sldId id="424" r:id="rId14"/>
    <p:sldId id="419" r:id="rId15"/>
    <p:sldId id="421" r:id="rId16"/>
    <p:sldId id="425" r:id="rId17"/>
    <p:sldId id="426" r:id="rId18"/>
    <p:sldId id="427" r:id="rId19"/>
    <p:sldId id="428" r:id="rId20"/>
    <p:sldId id="429" r:id="rId21"/>
    <p:sldId id="379" r:id="rId22"/>
    <p:sldId id="402" r:id="rId23"/>
    <p:sldId id="401" r:id="rId24"/>
    <p:sldId id="433" r:id="rId25"/>
    <p:sldId id="434" r:id="rId26"/>
    <p:sldId id="435" r:id="rId27"/>
    <p:sldId id="436" r:id="rId28"/>
    <p:sldId id="430" r:id="rId29"/>
    <p:sldId id="431" r:id="rId30"/>
    <p:sldId id="432" r:id="rId31"/>
    <p:sldId id="411" r:id="rId32"/>
    <p:sldId id="388" r:id="rId33"/>
    <p:sldId id="387" r:id="rId34"/>
    <p:sldId id="410" r:id="rId35"/>
    <p:sldId id="396" r:id="rId36"/>
    <p:sldId id="400" r:id="rId37"/>
    <p:sldId id="403" r:id="rId3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81"/>
    <a:srgbClr val="4F81BD"/>
    <a:srgbClr val="F68E38"/>
    <a:srgbClr val="8064A2"/>
    <a:srgbClr val="7F7F7F"/>
    <a:srgbClr val="FFFFFF"/>
    <a:srgbClr val="FF9999"/>
    <a:srgbClr val="5B9BD5"/>
    <a:srgbClr val="8BC8E1"/>
    <a:srgbClr val="F0B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8BCC3813-83E9-A543-85CE-CE5A83794B13}"/>
    <pc:docChg chg="modSld">
      <pc:chgData name="中田 雄大" userId="62f770ad0d6c1cad" providerId="LiveId" clId="{8BCC3813-83E9-A543-85CE-CE5A83794B13}" dt="2021-06-28T04:28:28.296" v="1374" actId="20577"/>
      <pc:docMkLst>
        <pc:docMk/>
      </pc:docMkLst>
      <pc:sldChg chg="modNotesTx">
        <pc:chgData name="中田 雄大" userId="62f770ad0d6c1cad" providerId="LiveId" clId="{8BCC3813-83E9-A543-85CE-CE5A83794B13}" dt="2021-06-28T04:07:25.648" v="900" actId="20577"/>
        <pc:sldMkLst>
          <pc:docMk/>
          <pc:sldMk cId="310953623" sldId="417"/>
        </pc:sldMkLst>
      </pc:sldChg>
      <pc:sldChg chg="modNotesTx">
        <pc:chgData name="中田 雄大" userId="62f770ad0d6c1cad" providerId="LiveId" clId="{8BCC3813-83E9-A543-85CE-CE5A83794B13}" dt="2021-06-28T04:09:39.760" v="1008" actId="20577"/>
        <pc:sldMkLst>
          <pc:docMk/>
          <pc:sldMk cId="4224299849" sldId="419"/>
        </pc:sldMkLst>
      </pc:sldChg>
      <pc:sldChg chg="modNotesTx">
        <pc:chgData name="中田 雄大" userId="62f770ad0d6c1cad" providerId="LiveId" clId="{8BCC3813-83E9-A543-85CE-CE5A83794B13}" dt="2021-06-28T04:11:48.227" v="1056" actId="20577"/>
        <pc:sldMkLst>
          <pc:docMk/>
          <pc:sldMk cId="3845246463" sldId="425"/>
        </pc:sldMkLst>
      </pc:sldChg>
      <pc:sldChg chg="modNotesTx">
        <pc:chgData name="中田 雄大" userId="62f770ad0d6c1cad" providerId="LiveId" clId="{8BCC3813-83E9-A543-85CE-CE5A83794B13}" dt="2021-06-28T04:14:00.550" v="1088" actId="20577"/>
        <pc:sldMkLst>
          <pc:docMk/>
          <pc:sldMk cId="2172693709" sldId="426"/>
        </pc:sldMkLst>
      </pc:sldChg>
      <pc:sldChg chg="modNotesTx">
        <pc:chgData name="中田 雄大" userId="62f770ad0d6c1cad" providerId="LiveId" clId="{8BCC3813-83E9-A543-85CE-CE5A83794B13}" dt="2021-06-28T04:26:38.098" v="1287" actId="20577"/>
        <pc:sldMkLst>
          <pc:docMk/>
          <pc:sldMk cId="3939960394" sldId="427"/>
        </pc:sldMkLst>
      </pc:sldChg>
      <pc:sldChg chg="modNotesTx">
        <pc:chgData name="中田 雄大" userId="62f770ad0d6c1cad" providerId="LiveId" clId="{8BCC3813-83E9-A543-85CE-CE5A83794B13}" dt="2021-06-28T04:28:28.296" v="1374" actId="20577"/>
        <pc:sldMkLst>
          <pc:docMk/>
          <pc:sldMk cId="186116695" sldId="428"/>
        </pc:sldMkLst>
      </pc:sldChg>
      <pc:sldChg chg="modNotesTx">
        <pc:chgData name="中田 雄大" userId="62f770ad0d6c1cad" providerId="LiveId" clId="{8BCC3813-83E9-A543-85CE-CE5A83794B13}" dt="2021-06-28T03:52:49.861" v="825" actId="20577"/>
        <pc:sldMkLst>
          <pc:docMk/>
          <pc:sldMk cId="550320575" sldId="429"/>
        </pc:sldMkLst>
      </pc:sldChg>
    </pc:docChg>
  </pc:docChgLst>
  <pc:docChgLst>
    <pc:chgData name="中田 雄大" userId="62f770ad0d6c1cad" providerId="LiveId" clId="{4D5F1A7E-A1BE-4DC6-AE07-882DBF73AF2A}"/>
    <pc:docChg chg="modSld">
      <pc:chgData name="中田 雄大" userId="62f770ad0d6c1cad" providerId="LiveId" clId="{4D5F1A7E-A1BE-4DC6-AE07-882DBF73AF2A}" dt="2021-07-10T12:13:43.702" v="0" actId="1076"/>
      <pc:docMkLst>
        <pc:docMk/>
      </pc:docMkLst>
      <pc:sldChg chg="modSp mod">
        <pc:chgData name="中田 雄大" userId="62f770ad0d6c1cad" providerId="LiveId" clId="{4D5F1A7E-A1BE-4DC6-AE07-882DBF73AF2A}" dt="2021-07-10T12:13:43.702" v="0" actId="1076"/>
        <pc:sldMkLst>
          <pc:docMk/>
          <pc:sldMk cId="3939960394" sldId="427"/>
        </pc:sldMkLst>
        <pc:spChg chg="mod">
          <ac:chgData name="中田 雄大" userId="62f770ad0d6c1cad" providerId="LiveId" clId="{4D5F1A7E-A1BE-4DC6-AE07-882DBF73AF2A}" dt="2021-07-10T12:13:43.702" v="0" actId="1076"/>
          <ac:spMkLst>
            <pc:docMk/>
            <pc:sldMk cId="3939960394" sldId="427"/>
            <ac:spMk id="23" creationId="{83A6ED63-5E3A-4981-8DEC-1032D4CC8B00}"/>
          </ac:spMkLst>
        </pc:spChg>
      </pc:sldChg>
    </pc:docChg>
  </pc:docChgLst>
  <pc:docChgLst>
    <pc:chgData name="中田 雄大" userId="62f770ad0d6c1cad" providerId="LiveId" clId="{7FE3D718-5711-B44F-9E89-6D42A4EC488F}"/>
    <pc:docChg chg="undo custSel addSld delSld modSld sldOrd">
      <pc:chgData name="中田 雄大" userId="62f770ad0d6c1cad" providerId="LiveId" clId="{7FE3D718-5711-B44F-9E89-6D42A4EC488F}" dt="2021-02-03T07:34:47.741" v="8008" actId="1076"/>
      <pc:docMkLst>
        <pc:docMk/>
      </pc:docMkLst>
      <pc:sldChg chg="modNotesTx">
        <pc:chgData name="中田 雄大" userId="62f770ad0d6c1cad" providerId="LiveId" clId="{7FE3D718-5711-B44F-9E89-6D42A4EC488F}" dt="2021-02-02T05:13:35.825" v="1693" actId="20577"/>
        <pc:sldMkLst>
          <pc:docMk/>
          <pc:sldMk cId="0" sldId="322"/>
        </pc:sldMkLst>
      </pc:sldChg>
      <pc:sldChg chg="addSp delSp modSp mod">
        <pc:chgData name="中田 雄大" userId="62f770ad0d6c1cad" providerId="LiveId" clId="{7FE3D718-5711-B44F-9E89-6D42A4EC488F}" dt="2021-02-03T04:01:47.180" v="1745" actId="478"/>
        <pc:sldMkLst>
          <pc:docMk/>
          <pc:sldMk cId="0" sldId="327"/>
        </pc:sldMkLst>
        <pc:spChg chg="add del mod">
          <ac:chgData name="中田 雄大" userId="62f770ad0d6c1cad" providerId="LiveId" clId="{7FE3D718-5711-B44F-9E89-6D42A4EC488F}" dt="2021-02-03T04:01:47.180" v="1745" actId="478"/>
          <ac:spMkLst>
            <pc:docMk/>
            <pc:sldMk cId="0" sldId="327"/>
            <ac:spMk id="5" creationId="{22FF3BB2-30E4-994F-8A4C-F05F2FD7EE09}"/>
          </ac:spMkLst>
        </pc:spChg>
      </pc:sldChg>
      <pc:sldChg chg="add">
        <pc:chgData name="中田 雄大" userId="62f770ad0d6c1cad" providerId="LiveId" clId="{7FE3D718-5711-B44F-9E89-6D42A4EC488F}" dt="2021-02-03T07:29:59.714" v="7940"/>
        <pc:sldMkLst>
          <pc:docMk/>
          <pc:sldMk cId="1381838387" sldId="329"/>
        </pc:sldMkLst>
        <pc:spChg chg="mod">
          <ac:chgData name="中田 雄大" userId="62f770ad0d6c1cad" providerId="LiveId" clId="{7FE3D718-5711-B44F-9E89-6D42A4EC488F}" dt="2021-02-03T05:19:15.015" v="4144" actId="20577"/>
          <ac:spMkLst>
            <pc:docMk/>
            <pc:sldMk cId="1381838387" sldId="329"/>
            <ac:spMk id="2" creationId="{00000000-0000-0000-0000-000000000000}"/>
          </ac:spMkLst>
        </pc:spChg>
      </pc:sldChg>
      <pc:sldChg chg="modSp mod">
        <pc:chgData name="中田 雄大" userId="62f770ad0d6c1cad" providerId="LiveId" clId="{7FE3D718-5711-B44F-9E89-6D42A4EC488F}" dt="2021-02-03T06:54:35.472" v="6850" actId="20577"/>
        <pc:sldMkLst>
          <pc:docMk/>
          <pc:sldMk cId="0" sldId="335"/>
        </pc:sldMkLst>
        <pc:spChg chg="mod">
          <ac:chgData name="中田 雄大" userId="62f770ad0d6c1cad" providerId="LiveId" clId="{7FE3D718-5711-B44F-9E89-6D42A4EC488F}" dt="2021-02-03T06:54:35.472" v="6850" actId="20577"/>
          <ac:spMkLst>
            <pc:docMk/>
            <pc:sldMk cId="0" sldId="335"/>
            <ac:spMk id="6" creationId="{00000000-0000-0000-0000-000000000000}"/>
          </ac:spMkLst>
        </pc:spChg>
      </pc:sldChg>
      <pc:sldChg chg="del modNotesTx">
        <pc:chgData name="中田 雄大" userId="62f770ad0d6c1cad" providerId="LiveId" clId="{7FE3D718-5711-B44F-9E89-6D42A4EC488F}" dt="2021-02-03T05:18:35.507" v="4092" actId="2696"/>
        <pc:sldMkLst>
          <pc:docMk/>
          <pc:sldMk cId="1172933833" sldId="344"/>
        </pc:sldMkLst>
      </pc:sldChg>
      <pc:sldChg chg="addSp delSp modSp add mod">
        <pc:chgData name="中田 雄大" userId="62f770ad0d6c1cad" providerId="LiveId" clId="{7FE3D718-5711-B44F-9E89-6D42A4EC488F}" dt="2021-02-03T06:37:13.912" v="6369" actId="1076"/>
        <pc:sldMkLst>
          <pc:docMk/>
          <pc:sldMk cId="1675846771" sldId="344"/>
        </pc:sldMkLst>
        <pc:spChg chg="add del mod">
          <ac:chgData name="中田 雄大" userId="62f770ad0d6c1cad" providerId="LiveId" clId="{7FE3D718-5711-B44F-9E89-6D42A4EC488F}" dt="2021-02-03T06:35:49.468" v="6349" actId="478"/>
          <ac:spMkLst>
            <pc:docMk/>
            <pc:sldMk cId="1675846771" sldId="344"/>
            <ac:spMk id="40" creationId="{FA209899-DAE3-5A42-B9DD-C30BB6CD4C3F}"/>
          </ac:spMkLst>
        </pc:spChg>
        <pc:spChg chg="add del mod">
          <ac:chgData name="中田 雄大" userId="62f770ad0d6c1cad" providerId="LiveId" clId="{7FE3D718-5711-B44F-9E89-6D42A4EC488F}" dt="2021-02-03T06:35:51.785" v="6350" actId="478"/>
          <ac:spMkLst>
            <pc:docMk/>
            <pc:sldMk cId="1675846771" sldId="344"/>
            <ac:spMk id="41" creationId="{1DB2B15B-C268-F64C-AAC4-26682F638D35}"/>
          </ac:spMkLst>
        </pc:spChg>
        <pc:spChg chg="mod">
          <ac:chgData name="中田 雄大" userId="62f770ad0d6c1cad" providerId="LiveId" clId="{7FE3D718-5711-B44F-9E89-6D42A4EC488F}" dt="2021-02-03T05:19:04.764" v="4142" actId="20577"/>
          <ac:spMkLst>
            <pc:docMk/>
            <pc:sldMk cId="1675846771" sldId="344"/>
            <ac:spMk id="42" creationId="{13DF4133-D7F2-604F-9EE4-5F47C0361848}"/>
          </ac:spMkLst>
        </pc:spChg>
        <pc:spChg chg="add mod">
          <ac:chgData name="中田 雄大" userId="62f770ad0d6c1cad" providerId="LiveId" clId="{7FE3D718-5711-B44F-9E89-6D42A4EC488F}" dt="2021-02-03T06:37:13.912" v="6369" actId="1076"/>
          <ac:spMkLst>
            <pc:docMk/>
            <pc:sldMk cId="1675846771" sldId="344"/>
            <ac:spMk id="49" creationId="{AE5F9260-B3C1-5243-B5FE-8DB635EC833D}"/>
          </ac:spMkLst>
        </pc:spChg>
        <pc:spChg chg="add mod">
          <ac:chgData name="中田 雄大" userId="62f770ad0d6c1cad" providerId="LiveId" clId="{7FE3D718-5711-B44F-9E89-6D42A4EC488F}" dt="2021-02-03T06:37:00.882" v="6367" actId="1076"/>
          <ac:spMkLst>
            <pc:docMk/>
            <pc:sldMk cId="1675846771" sldId="344"/>
            <ac:spMk id="50" creationId="{DD7EC9FA-5BF7-7745-824A-7CAF4813A6B2}"/>
          </ac:spMkLst>
        </pc:spChg>
        <pc:spChg chg="mod">
          <ac:chgData name="中田 雄大" userId="62f770ad0d6c1cad" providerId="LiveId" clId="{7FE3D718-5711-B44F-9E89-6D42A4EC488F}" dt="2021-02-03T06:37:08.543" v="6368" actId="14100"/>
          <ac:spMkLst>
            <pc:docMk/>
            <pc:sldMk cId="1675846771" sldId="344"/>
            <ac:spMk id="64" creationId="{74D62EB9-AAE8-8F47-B724-A8A091637FDE}"/>
          </ac:spMkLst>
        </pc:spChg>
        <pc:spChg chg="mod">
          <ac:chgData name="中田 雄大" userId="62f770ad0d6c1cad" providerId="LiveId" clId="{7FE3D718-5711-B44F-9E89-6D42A4EC488F}" dt="2021-02-03T06:36:40.641" v="6363" actId="1076"/>
          <ac:spMkLst>
            <pc:docMk/>
            <pc:sldMk cId="1675846771" sldId="344"/>
            <ac:spMk id="67" creationId="{17BB835D-FFE9-E741-85BA-C6B348C9F86A}"/>
          </ac:spMkLst>
        </pc:spChg>
      </pc:sldChg>
      <pc:sldChg chg="del mod modShow modNotesTx">
        <pc:chgData name="中田 雄大" userId="62f770ad0d6c1cad" providerId="LiveId" clId="{7FE3D718-5711-B44F-9E89-6D42A4EC488F}" dt="2021-02-03T07:29:22.316" v="7937" actId="2696"/>
        <pc:sldMkLst>
          <pc:docMk/>
          <pc:sldMk cId="477095545" sldId="365"/>
        </pc:sldMkLst>
      </pc:sldChg>
      <pc:sldChg chg="add">
        <pc:chgData name="中田 雄大" userId="62f770ad0d6c1cad" providerId="LiveId" clId="{7FE3D718-5711-B44F-9E89-6D42A4EC488F}" dt="2021-02-03T07:29:05.564" v="7934"/>
        <pc:sldMkLst>
          <pc:docMk/>
          <pc:sldMk cId="2775603045" sldId="366"/>
        </pc:sldMkLst>
      </pc:sldChg>
      <pc:sldChg chg="addSp delSp modSp mod modAnim modNotesTx">
        <pc:chgData name="中田 雄大" userId="62f770ad0d6c1cad" providerId="LiveId" clId="{7FE3D718-5711-B44F-9E89-6D42A4EC488F}" dt="2021-02-03T06:33:44.059" v="6341" actId="207"/>
        <pc:sldMkLst>
          <pc:docMk/>
          <pc:sldMk cId="0" sldId="367"/>
        </pc:sldMkLst>
        <pc:spChg chg="add mod">
          <ac:chgData name="中田 雄大" userId="62f770ad0d6c1cad" providerId="LiveId" clId="{7FE3D718-5711-B44F-9E89-6D42A4EC488F}" dt="2021-02-03T06:25:01.522" v="6086" actId="692"/>
          <ac:spMkLst>
            <pc:docMk/>
            <pc:sldMk cId="0" sldId="367"/>
            <ac:spMk id="3" creationId="{16289B8F-B51E-5F4D-8C5B-4667379D839A}"/>
          </ac:spMkLst>
        </pc:spChg>
        <pc:spChg chg="add mod">
          <ac:chgData name="中田 雄大" userId="62f770ad0d6c1cad" providerId="LiveId" clId="{7FE3D718-5711-B44F-9E89-6D42A4EC488F}" dt="2021-02-03T06:24:49.885" v="6079" actId="164"/>
          <ac:spMkLst>
            <pc:docMk/>
            <pc:sldMk cId="0" sldId="367"/>
            <ac:spMk id="5" creationId="{A4CDA2A8-EEFD-EC4C-87A9-34B11E87EE47}"/>
          </ac:spMkLst>
        </pc:spChg>
        <pc:spChg chg="add mod">
          <ac:chgData name="中田 雄大" userId="62f770ad0d6c1cad" providerId="LiveId" clId="{7FE3D718-5711-B44F-9E89-6D42A4EC488F}" dt="2021-02-03T06:08:33.018" v="5747" actId="5793"/>
          <ac:spMkLst>
            <pc:docMk/>
            <pc:sldMk cId="0" sldId="367"/>
            <ac:spMk id="7" creationId="{22A69347-F6F8-9B49-9158-8175CA523CC6}"/>
          </ac:spMkLst>
        </pc:spChg>
        <pc:spChg chg="add mod">
          <ac:chgData name="中田 雄大" userId="62f770ad0d6c1cad" providerId="LiveId" clId="{7FE3D718-5711-B44F-9E89-6D42A4EC488F}" dt="2021-02-03T06:11:35.753" v="5813" actId="1076"/>
          <ac:spMkLst>
            <pc:docMk/>
            <pc:sldMk cId="0" sldId="367"/>
            <ac:spMk id="8" creationId="{43FFCE80-6E5C-1044-AAFB-9529B3273950}"/>
          </ac:spMkLst>
        </pc:spChg>
        <pc:spChg chg="add mod">
          <ac:chgData name="中田 雄大" userId="62f770ad0d6c1cad" providerId="LiveId" clId="{7FE3D718-5711-B44F-9E89-6D42A4EC488F}" dt="2021-02-03T06:19:27.893" v="6060" actId="1076"/>
          <ac:spMkLst>
            <pc:docMk/>
            <pc:sldMk cId="0" sldId="367"/>
            <ac:spMk id="9" creationId="{9EB637B4-8596-464A-AB65-220650A657E8}"/>
          </ac:spMkLst>
        </pc:spChg>
        <pc:spChg chg="add mod">
          <ac:chgData name="中田 雄大" userId="62f770ad0d6c1cad" providerId="LiveId" clId="{7FE3D718-5711-B44F-9E89-6D42A4EC488F}" dt="2021-02-03T06:16:48.355" v="6027" actId="1076"/>
          <ac:spMkLst>
            <pc:docMk/>
            <pc:sldMk cId="0" sldId="367"/>
            <ac:spMk id="10" creationId="{9239001D-2829-854A-AB18-E4990D4012A0}"/>
          </ac:spMkLst>
        </pc:spChg>
        <pc:spChg chg="add mod">
          <ac:chgData name="中田 雄大" userId="62f770ad0d6c1cad" providerId="LiveId" clId="{7FE3D718-5711-B44F-9E89-6D42A4EC488F}" dt="2021-02-03T06:19:31.419" v="6061" actId="1076"/>
          <ac:spMkLst>
            <pc:docMk/>
            <pc:sldMk cId="0" sldId="367"/>
            <ac:spMk id="11" creationId="{1DCD4AE9-E8E6-6A43-AA7D-572146674481}"/>
          </ac:spMkLst>
        </pc:spChg>
        <pc:spChg chg="del">
          <ac:chgData name="中田 雄大" userId="62f770ad0d6c1cad" providerId="LiveId" clId="{7FE3D718-5711-B44F-9E89-6D42A4EC488F}" dt="2021-02-03T06:07:12.848" v="5696" actId="478"/>
          <ac:spMkLst>
            <pc:docMk/>
            <pc:sldMk cId="0" sldId="367"/>
            <ac:spMk id="12" creationId="{00000000-0000-0000-0000-000000000000}"/>
          </ac:spMkLst>
        </pc:spChg>
        <pc:spChg chg="del">
          <ac:chgData name="中田 雄大" userId="62f770ad0d6c1cad" providerId="LiveId" clId="{7FE3D718-5711-B44F-9E89-6D42A4EC488F}" dt="2021-02-03T06:07:15.961" v="5697" actId="478"/>
          <ac:spMkLst>
            <pc:docMk/>
            <pc:sldMk cId="0" sldId="367"/>
            <ac:spMk id="13" creationId="{00000000-0000-0000-0000-000000000000}"/>
          </ac:spMkLst>
        </pc:spChg>
        <pc:spChg chg="add mod">
          <ac:chgData name="中田 雄大" userId="62f770ad0d6c1cad" providerId="LiveId" clId="{7FE3D718-5711-B44F-9E89-6D42A4EC488F}" dt="2021-02-03T06:33:44.059" v="6341" actId="207"/>
          <ac:spMkLst>
            <pc:docMk/>
            <pc:sldMk cId="0" sldId="367"/>
            <ac:spMk id="14" creationId="{6ED7BC29-DE7A-2440-B148-1173E721703A}"/>
          </ac:spMkLst>
        </pc:spChg>
        <pc:spChg chg="del mod">
          <ac:chgData name="中田 雄大" userId="62f770ad0d6c1cad" providerId="LiveId" clId="{7FE3D718-5711-B44F-9E89-6D42A4EC488F}" dt="2021-02-03T06:09:19.150" v="5757"/>
          <ac:spMkLst>
            <pc:docMk/>
            <pc:sldMk cId="0" sldId="367"/>
            <ac:spMk id="15" creationId="{00000000-0000-0000-0000-000000000000}"/>
          </ac:spMkLst>
        </pc:spChg>
        <pc:spChg chg="add mod">
          <ac:chgData name="中田 雄大" userId="62f770ad0d6c1cad" providerId="LiveId" clId="{7FE3D718-5711-B44F-9E89-6D42A4EC488F}" dt="2021-02-03T06:33:21.097" v="6335" actId="1076"/>
          <ac:spMkLst>
            <pc:docMk/>
            <pc:sldMk cId="0" sldId="367"/>
            <ac:spMk id="16" creationId="{17FD2BFF-4AB0-9840-AF0C-A2023E9699C2}"/>
          </ac:spMkLst>
        </pc:spChg>
        <pc:spChg chg="add del mod">
          <ac:chgData name="中田 雄大" userId="62f770ad0d6c1cad" providerId="LiveId" clId="{7FE3D718-5711-B44F-9E89-6D42A4EC488F}" dt="2021-02-03T06:24:22.468" v="6072" actId="478"/>
          <ac:spMkLst>
            <pc:docMk/>
            <pc:sldMk cId="0" sldId="367"/>
            <ac:spMk id="17" creationId="{6A426D51-A6F8-1D42-B455-7269D6B8A5F5}"/>
          </ac:spMkLst>
        </pc:spChg>
        <pc:spChg chg="add mod">
          <ac:chgData name="中田 雄大" userId="62f770ad0d6c1cad" providerId="LiveId" clId="{7FE3D718-5711-B44F-9E89-6D42A4EC488F}" dt="2021-02-03T06:25:44.378" v="6101" actId="1076"/>
          <ac:spMkLst>
            <pc:docMk/>
            <pc:sldMk cId="0" sldId="367"/>
            <ac:spMk id="18" creationId="{D54D1CB9-D01B-D547-AE77-380B4077DD77}"/>
          </ac:spMkLst>
        </pc:spChg>
        <pc:spChg chg="mod">
          <ac:chgData name="中田 雄大" userId="62f770ad0d6c1cad" providerId="LiveId" clId="{7FE3D718-5711-B44F-9E89-6D42A4EC488F}" dt="2021-02-03T06:25:52.508" v="6102"/>
          <ac:spMkLst>
            <pc:docMk/>
            <pc:sldMk cId="0" sldId="367"/>
            <ac:spMk id="20" creationId="{5753A655-6273-A146-B3D9-5077801A547A}"/>
          </ac:spMkLst>
        </pc:spChg>
        <pc:spChg chg="mod">
          <ac:chgData name="中田 雄大" userId="62f770ad0d6c1cad" providerId="LiveId" clId="{7FE3D718-5711-B44F-9E89-6D42A4EC488F}" dt="2021-02-03T06:25:52.508" v="6102"/>
          <ac:spMkLst>
            <pc:docMk/>
            <pc:sldMk cId="0" sldId="367"/>
            <ac:spMk id="21" creationId="{06B64305-2498-224B-884A-F9B5E86EAF0F}"/>
          </ac:spMkLst>
        </pc:spChg>
        <pc:spChg chg="add mod">
          <ac:chgData name="中田 雄大" userId="62f770ad0d6c1cad" providerId="LiveId" clId="{7FE3D718-5711-B44F-9E89-6D42A4EC488F}" dt="2021-02-03T06:25:57.540" v="6103" actId="1076"/>
          <ac:spMkLst>
            <pc:docMk/>
            <pc:sldMk cId="0" sldId="367"/>
            <ac:spMk id="22" creationId="{54FE8418-70BE-654D-9A88-E6950729113B}"/>
          </ac:spMkLst>
        </pc:spChg>
        <pc:spChg chg="add mod">
          <ac:chgData name="中田 雄大" userId="62f770ad0d6c1cad" providerId="LiveId" clId="{7FE3D718-5711-B44F-9E89-6D42A4EC488F}" dt="2021-02-03T06:33:31.155" v="6339" actId="1036"/>
          <ac:spMkLst>
            <pc:docMk/>
            <pc:sldMk cId="0" sldId="367"/>
            <ac:spMk id="23" creationId="{86CF7E82-8642-094F-8122-569E007CBE63}"/>
          </ac:spMkLst>
        </pc:spChg>
        <pc:grpChg chg="add mod">
          <ac:chgData name="中田 雄大" userId="62f770ad0d6c1cad" providerId="LiveId" clId="{7FE3D718-5711-B44F-9E89-6D42A4EC488F}" dt="2021-02-03T06:25:18.820" v="6089" actId="1076"/>
          <ac:grpSpMkLst>
            <pc:docMk/>
            <pc:sldMk cId="0" sldId="367"/>
            <ac:grpSpMk id="6" creationId="{B209C371-D36A-124E-83F3-FC87B68A0266}"/>
          </ac:grpSpMkLst>
        </pc:grpChg>
        <pc:grpChg chg="add mod">
          <ac:chgData name="中田 雄大" userId="62f770ad0d6c1cad" providerId="LiveId" clId="{7FE3D718-5711-B44F-9E89-6D42A4EC488F}" dt="2021-02-03T06:26:02.393" v="6104" actId="167"/>
          <ac:grpSpMkLst>
            <pc:docMk/>
            <pc:sldMk cId="0" sldId="367"/>
            <ac:grpSpMk id="19" creationId="{DCFE7A71-8465-004E-A1BF-1B8CCF6F48EA}"/>
          </ac:grpSpMkLst>
        </pc:grpChg>
      </pc:sldChg>
      <pc:sldChg chg="addSp delSp modSp mod">
        <pc:chgData name="中田 雄大" userId="62f770ad0d6c1cad" providerId="LiveId" clId="{7FE3D718-5711-B44F-9E89-6D42A4EC488F}" dt="2021-02-03T06:38:01.178" v="6379" actId="20577"/>
        <pc:sldMkLst>
          <pc:docMk/>
          <pc:sldMk cId="0" sldId="384"/>
        </pc:sldMkLst>
        <pc:spChg chg="add del mod">
          <ac:chgData name="中田 雄大" userId="62f770ad0d6c1cad" providerId="LiveId" clId="{7FE3D718-5711-B44F-9E89-6D42A4EC488F}" dt="2021-02-03T06:37:38.018" v="6371" actId="478"/>
          <ac:spMkLst>
            <pc:docMk/>
            <pc:sldMk cId="0" sldId="384"/>
            <ac:spMk id="2" creationId="{78B830B1-7B54-7A4C-8281-228EDA26CF72}"/>
          </ac:spMkLst>
        </pc:spChg>
        <pc:spChg chg="add mod">
          <ac:chgData name="中田 雄大" userId="62f770ad0d6c1cad" providerId="LiveId" clId="{7FE3D718-5711-B44F-9E89-6D42A4EC488F}" dt="2021-02-03T06:37:44.118" v="6373" actId="1076"/>
          <ac:spMkLst>
            <pc:docMk/>
            <pc:sldMk cId="0" sldId="384"/>
            <ac:spMk id="53" creationId="{7A009DE4-5EE4-AC4F-8F24-40C48DAC9D15}"/>
          </ac:spMkLst>
        </pc:spChg>
        <pc:spChg chg="add mod">
          <ac:chgData name="中田 雄大" userId="62f770ad0d6c1cad" providerId="LiveId" clId="{7FE3D718-5711-B44F-9E89-6D42A4EC488F}" dt="2021-02-03T06:38:01.178" v="6379" actId="20577"/>
          <ac:spMkLst>
            <pc:docMk/>
            <pc:sldMk cId="0" sldId="384"/>
            <ac:spMk id="57" creationId="{A2BCF70E-7E68-E44D-AB9E-7D54D664FD8A}"/>
          </ac:spMkLst>
        </pc:spChg>
        <pc:spChg chg="del">
          <ac:chgData name="中田 雄大" userId="62f770ad0d6c1cad" providerId="LiveId" clId="{7FE3D718-5711-B44F-9E89-6D42A4EC488F}" dt="2021-02-03T06:37:53.353" v="6376" actId="478"/>
          <ac:spMkLst>
            <pc:docMk/>
            <pc:sldMk cId="0" sldId="384"/>
            <ac:spMk id="67" creationId="{DCF08726-85AA-484B-830B-80875F2F5342}"/>
          </ac:spMkLst>
        </pc:spChg>
      </pc:sldChg>
      <pc:sldChg chg="add">
        <pc:chgData name="中田 雄大" userId="62f770ad0d6c1cad" providerId="LiveId" clId="{7FE3D718-5711-B44F-9E89-6D42A4EC488F}" dt="2021-02-03T07:29:17.453" v="7936"/>
        <pc:sldMkLst>
          <pc:docMk/>
          <pc:sldMk cId="435751000" sldId="387"/>
        </pc:sldMkLst>
      </pc:sldChg>
      <pc:sldChg chg="del mod modShow modNotesTx">
        <pc:chgData name="中田 雄大" userId="62f770ad0d6c1cad" providerId="LiveId" clId="{7FE3D718-5711-B44F-9E89-6D42A4EC488F}" dt="2021-02-03T07:29:11.279" v="7935" actId="2696"/>
        <pc:sldMkLst>
          <pc:docMk/>
          <pc:sldMk cId="2767091831" sldId="387"/>
        </pc:sldMkLst>
      </pc:sldChg>
      <pc:sldChg chg="ord">
        <pc:chgData name="中田 雄大" userId="62f770ad0d6c1cad" providerId="LiveId" clId="{7FE3D718-5711-B44F-9E89-6D42A4EC488F}" dt="2021-02-03T07:30:04.690" v="7941" actId="20578"/>
        <pc:sldMkLst>
          <pc:docMk/>
          <pc:sldMk cId="4031481430" sldId="388"/>
        </pc:sldMkLst>
      </pc:sldChg>
      <pc:sldChg chg="addSp delSp modSp mod delAnim">
        <pc:chgData name="中田 雄大" userId="62f770ad0d6c1cad" providerId="LiveId" clId="{7FE3D718-5711-B44F-9E89-6D42A4EC488F}" dt="2021-02-03T06:57:24.968" v="6883" actId="20577"/>
        <pc:sldMkLst>
          <pc:docMk/>
          <pc:sldMk cId="3638584725" sldId="390"/>
        </pc:sldMkLst>
        <pc:spChg chg="mod">
          <ac:chgData name="中田 雄大" userId="62f770ad0d6c1cad" providerId="LiveId" clId="{7FE3D718-5711-B44F-9E89-6D42A4EC488F}" dt="2021-02-03T06:44:46.419" v="6572" actId="1076"/>
          <ac:spMkLst>
            <pc:docMk/>
            <pc:sldMk cId="3638584725" sldId="390"/>
            <ac:spMk id="3" creationId="{E5A3BC69-6D72-4F43-B38E-5A395467915C}"/>
          </ac:spMkLst>
        </pc:spChg>
        <pc:spChg chg="del mod">
          <ac:chgData name="中田 雄大" userId="62f770ad0d6c1cad" providerId="LiveId" clId="{7FE3D718-5711-B44F-9E89-6D42A4EC488F}" dt="2021-02-03T06:48:39.187" v="6673" actId="478"/>
          <ac:spMkLst>
            <pc:docMk/>
            <pc:sldMk cId="3638584725" sldId="390"/>
            <ac:spMk id="11" creationId="{CA9E79CE-0A97-A34E-91CE-5E5694891A73}"/>
          </ac:spMkLst>
        </pc:spChg>
        <pc:spChg chg="mod">
          <ac:chgData name="中田 雄大" userId="62f770ad0d6c1cad" providerId="LiveId" clId="{7FE3D718-5711-B44F-9E89-6D42A4EC488F}" dt="2021-02-03T06:48:51.576" v="6674" actId="1076"/>
          <ac:spMkLst>
            <pc:docMk/>
            <pc:sldMk cId="3638584725" sldId="390"/>
            <ac:spMk id="32" creationId="{CF4F3F08-8005-B54B-B15E-D7567DDA7461}"/>
          </ac:spMkLst>
        </pc:spChg>
        <pc:spChg chg="add del mod">
          <ac:chgData name="中田 雄大" userId="62f770ad0d6c1cad" providerId="LiveId" clId="{7FE3D718-5711-B44F-9E89-6D42A4EC488F}" dt="2021-02-03T06:41:44.765" v="6400" actId="478"/>
          <ac:spMkLst>
            <pc:docMk/>
            <pc:sldMk cId="3638584725" sldId="390"/>
            <ac:spMk id="33" creationId="{F0F84394-0FFA-8546-A735-8F4C079C3FCF}"/>
          </ac:spMkLst>
        </pc:spChg>
        <pc:spChg chg="mod">
          <ac:chgData name="中田 雄大" userId="62f770ad0d6c1cad" providerId="LiveId" clId="{7FE3D718-5711-B44F-9E89-6D42A4EC488F}" dt="2021-02-03T06:44:46.419" v="6572" actId="1076"/>
          <ac:spMkLst>
            <pc:docMk/>
            <pc:sldMk cId="3638584725" sldId="390"/>
            <ac:spMk id="34" creationId="{3A80901C-E1F3-B247-9254-E736AE10ECD6}"/>
          </ac:spMkLst>
        </pc:spChg>
        <pc:spChg chg="del mod">
          <ac:chgData name="中田 雄大" userId="62f770ad0d6c1cad" providerId="LiveId" clId="{7FE3D718-5711-B44F-9E89-6D42A4EC488F}" dt="2021-02-03T06:49:39.429" v="6675" actId="478"/>
          <ac:spMkLst>
            <pc:docMk/>
            <pc:sldMk cId="3638584725" sldId="390"/>
            <ac:spMk id="35" creationId="{FDCB0175-E4D6-674F-8752-84EC3CBFDDE2}"/>
          </ac:spMkLst>
        </pc:spChg>
        <pc:spChg chg="add mod">
          <ac:chgData name="中田 雄大" userId="62f770ad0d6c1cad" providerId="LiveId" clId="{7FE3D718-5711-B44F-9E89-6D42A4EC488F}" dt="2021-02-03T06:57:19.705" v="6868" actId="20577"/>
          <ac:spMkLst>
            <pc:docMk/>
            <pc:sldMk cId="3638584725" sldId="390"/>
            <ac:spMk id="36" creationId="{C75E7FC1-C652-5E45-8C53-419C25679CE1}"/>
          </ac:spMkLst>
        </pc:spChg>
        <pc:spChg chg="mod">
          <ac:chgData name="中田 雄大" userId="62f770ad0d6c1cad" providerId="LiveId" clId="{7FE3D718-5711-B44F-9E89-6D42A4EC488F}" dt="2021-02-03T06:44:46.419" v="6572" actId="1076"/>
          <ac:spMkLst>
            <pc:docMk/>
            <pc:sldMk cId="3638584725" sldId="390"/>
            <ac:spMk id="45" creationId="{BE23D04C-83E1-EB43-8135-4BD9D3F303F1}"/>
          </ac:spMkLst>
        </pc:spChg>
        <pc:spChg chg="add mod">
          <ac:chgData name="中田 雄大" userId="62f770ad0d6c1cad" providerId="LiveId" clId="{7FE3D718-5711-B44F-9E89-6D42A4EC488F}" dt="2021-02-03T06:57:24.968" v="6883" actId="20577"/>
          <ac:spMkLst>
            <pc:docMk/>
            <pc:sldMk cId="3638584725" sldId="390"/>
            <ac:spMk id="46" creationId="{DD74FA20-D849-9E42-BE33-61BF25F9CE4B}"/>
          </ac:spMkLst>
        </pc:spChg>
        <pc:spChg chg="mod">
          <ac:chgData name="中田 雄大" userId="62f770ad0d6c1cad" providerId="LiveId" clId="{7FE3D718-5711-B44F-9E89-6D42A4EC488F}" dt="2021-02-03T06:48:51.576" v="6674" actId="1076"/>
          <ac:spMkLst>
            <pc:docMk/>
            <pc:sldMk cId="3638584725" sldId="390"/>
            <ac:spMk id="51" creationId="{4BEA117E-A694-CA4C-933D-501823E11DB1}"/>
          </ac:spMkLst>
        </pc:spChg>
        <pc:spChg chg="mod">
          <ac:chgData name="中田 雄大" userId="62f770ad0d6c1cad" providerId="LiveId" clId="{7FE3D718-5711-B44F-9E89-6D42A4EC488F}" dt="2021-02-03T06:48:51.576" v="6674" actId="1076"/>
          <ac:spMkLst>
            <pc:docMk/>
            <pc:sldMk cId="3638584725" sldId="390"/>
            <ac:spMk id="52" creationId="{B7A83B23-8DC2-314F-B580-E912D49C2A32}"/>
          </ac:spMkLst>
        </pc:spChg>
        <pc:spChg chg="mod">
          <ac:chgData name="中田 雄大" userId="62f770ad0d6c1cad" providerId="LiveId" clId="{7FE3D718-5711-B44F-9E89-6D42A4EC488F}" dt="2021-02-03T06:49:52.542" v="6686" actId="20577"/>
          <ac:spMkLst>
            <pc:docMk/>
            <pc:sldMk cId="3638584725" sldId="390"/>
            <ac:spMk id="62" creationId="{A1CA5316-8469-634C-A519-F6638588F53D}"/>
          </ac:spMkLst>
        </pc:spChg>
        <pc:spChg chg="del mod">
          <ac:chgData name="中田 雄大" userId="62f770ad0d6c1cad" providerId="LiveId" clId="{7FE3D718-5711-B44F-9E89-6D42A4EC488F}" dt="2021-02-03T06:48:39.187" v="6673" actId="478"/>
          <ac:spMkLst>
            <pc:docMk/>
            <pc:sldMk cId="3638584725" sldId="390"/>
            <ac:spMk id="63" creationId="{7881CB5C-92F0-1D4E-964B-43B2FA2EF33F}"/>
          </ac:spMkLst>
        </pc:spChg>
        <pc:spChg chg="del mod">
          <ac:chgData name="中田 雄大" userId="62f770ad0d6c1cad" providerId="LiveId" clId="{7FE3D718-5711-B44F-9E89-6D42A4EC488F}" dt="2021-02-03T06:48:39.187" v="6673" actId="478"/>
          <ac:spMkLst>
            <pc:docMk/>
            <pc:sldMk cId="3638584725" sldId="390"/>
            <ac:spMk id="64" creationId="{1011AAD5-44E6-0C40-9400-3D471E17A3D4}"/>
          </ac:spMkLst>
        </pc:spChg>
        <pc:spChg chg="del mod">
          <ac:chgData name="中田 雄大" userId="62f770ad0d6c1cad" providerId="LiveId" clId="{7FE3D718-5711-B44F-9E89-6D42A4EC488F}" dt="2021-02-03T06:48:39.187" v="6673" actId="478"/>
          <ac:spMkLst>
            <pc:docMk/>
            <pc:sldMk cId="3638584725" sldId="390"/>
            <ac:spMk id="70" creationId="{0269EB10-5E87-0445-8D16-5F2B5E073A31}"/>
          </ac:spMkLst>
        </pc:spChg>
        <pc:grpChg chg="mod">
          <ac:chgData name="中田 雄大" userId="62f770ad0d6c1cad" providerId="LiveId" clId="{7FE3D718-5711-B44F-9E89-6D42A4EC488F}" dt="2021-02-03T06:44:58.387" v="6573" actId="1076"/>
          <ac:grpSpMkLst>
            <pc:docMk/>
            <pc:sldMk cId="3638584725" sldId="390"/>
            <ac:grpSpMk id="37" creationId="{DEFF8CF7-A193-964A-A83E-C13B5D5A73CB}"/>
          </ac:grpSpMkLst>
        </pc:grpChg>
        <pc:grpChg chg="mod">
          <ac:chgData name="中田 雄大" userId="62f770ad0d6c1cad" providerId="LiveId" clId="{7FE3D718-5711-B44F-9E89-6D42A4EC488F}" dt="2021-02-03T06:44:46.419" v="6572" actId="1076"/>
          <ac:grpSpMkLst>
            <pc:docMk/>
            <pc:sldMk cId="3638584725" sldId="390"/>
            <ac:grpSpMk id="42" creationId="{6608CC20-8A24-624C-A872-6CBA23C96F05}"/>
          </ac:grpSpMkLst>
        </pc:grpChg>
        <pc:picChg chg="mod">
          <ac:chgData name="中田 雄大" userId="62f770ad0d6c1cad" providerId="LiveId" clId="{7FE3D718-5711-B44F-9E89-6D42A4EC488F}" dt="2021-02-03T06:48:51.576" v="6674" actId="1076"/>
          <ac:picMkLst>
            <pc:docMk/>
            <pc:sldMk cId="3638584725" sldId="390"/>
            <ac:picMk id="54" creationId="{9ACB6119-EE77-9542-84D9-CE2337D22DDD}"/>
          </ac:picMkLst>
        </pc:picChg>
        <pc:picChg chg="mod">
          <ac:chgData name="中田 雄大" userId="62f770ad0d6c1cad" providerId="LiveId" clId="{7FE3D718-5711-B44F-9E89-6D42A4EC488F}" dt="2021-02-03T06:48:51.576" v="6674" actId="1076"/>
          <ac:picMkLst>
            <pc:docMk/>
            <pc:sldMk cId="3638584725" sldId="390"/>
            <ac:picMk id="55" creationId="{EDD7240C-B555-1843-A40E-D749E71755B1}"/>
          </ac:picMkLst>
        </pc:picChg>
        <pc:picChg chg="mod">
          <ac:chgData name="中田 雄大" userId="62f770ad0d6c1cad" providerId="LiveId" clId="{7FE3D718-5711-B44F-9E89-6D42A4EC488F}" dt="2021-02-03T06:48:51.576" v="6674" actId="1076"/>
          <ac:picMkLst>
            <pc:docMk/>
            <pc:sldMk cId="3638584725" sldId="390"/>
            <ac:picMk id="59" creationId="{5BF0FE58-9C0C-AF4C-8F2E-79D64C8DC3D3}"/>
          </ac:picMkLst>
        </pc:picChg>
        <pc:cxnChg chg="mod">
          <ac:chgData name="中田 雄大" userId="62f770ad0d6c1cad" providerId="LiveId" clId="{7FE3D718-5711-B44F-9E89-6D42A4EC488F}" dt="2021-02-03T06:44:58.387" v="6573" actId="1076"/>
          <ac:cxnSpMkLst>
            <pc:docMk/>
            <pc:sldMk cId="3638584725" sldId="390"/>
            <ac:cxnSpMk id="61" creationId="{CFFFAAD4-3E8B-AB41-BA14-6B41213EC267}"/>
          </ac:cxnSpMkLst>
        </pc:cxnChg>
        <pc:cxnChg chg="del mod">
          <ac:chgData name="中田 雄大" userId="62f770ad0d6c1cad" providerId="LiveId" clId="{7FE3D718-5711-B44F-9E89-6D42A4EC488F}" dt="2021-02-03T06:48:39.187" v="6673" actId="478"/>
          <ac:cxnSpMkLst>
            <pc:docMk/>
            <pc:sldMk cId="3638584725" sldId="390"/>
            <ac:cxnSpMk id="65" creationId="{CC76FBF1-41C3-F144-AD98-66E9787C6F7C}"/>
          </ac:cxnSpMkLst>
        </pc:cxnChg>
        <pc:cxnChg chg="del mod">
          <ac:chgData name="中田 雄大" userId="62f770ad0d6c1cad" providerId="LiveId" clId="{7FE3D718-5711-B44F-9E89-6D42A4EC488F}" dt="2021-02-03T06:48:39.187" v="6673" actId="478"/>
          <ac:cxnSpMkLst>
            <pc:docMk/>
            <pc:sldMk cId="3638584725" sldId="390"/>
            <ac:cxnSpMk id="69" creationId="{151F0541-343F-4644-9FD8-8D1199818F5B}"/>
          </ac:cxnSpMkLst>
        </pc:cxnChg>
        <pc:cxnChg chg="del mod">
          <ac:chgData name="中田 雄大" userId="62f770ad0d6c1cad" providerId="LiveId" clId="{7FE3D718-5711-B44F-9E89-6D42A4EC488F}" dt="2021-02-03T06:48:39.187" v="6673" actId="478"/>
          <ac:cxnSpMkLst>
            <pc:docMk/>
            <pc:sldMk cId="3638584725" sldId="390"/>
            <ac:cxnSpMk id="72" creationId="{7C2B1A65-A29A-D84E-9FFB-495150B77536}"/>
          </ac:cxnSpMkLst>
        </pc:cxnChg>
      </pc:sldChg>
      <pc:sldChg chg="addSp delSp modSp mod delAnim modNotesTx">
        <pc:chgData name="中田 雄大" userId="62f770ad0d6c1cad" providerId="LiveId" clId="{7FE3D718-5711-B44F-9E89-6D42A4EC488F}" dt="2021-02-03T07:15:28.942" v="7470" actId="1076"/>
        <pc:sldMkLst>
          <pc:docMk/>
          <pc:sldMk cId="1875767901" sldId="391"/>
        </pc:sldMkLst>
        <pc:spChg chg="add mod">
          <ac:chgData name="中田 雄大" userId="62f770ad0d6c1cad" providerId="LiveId" clId="{7FE3D718-5711-B44F-9E89-6D42A4EC488F}" dt="2021-02-03T07:15:28.942" v="7470" actId="1076"/>
          <ac:spMkLst>
            <pc:docMk/>
            <pc:sldMk cId="1875767901" sldId="391"/>
            <ac:spMk id="18" creationId="{70697871-56E1-BE43-9053-64ACFCA1A95F}"/>
          </ac:spMkLst>
        </pc:spChg>
        <pc:spChg chg="del">
          <ac:chgData name="中田 雄大" userId="62f770ad0d6c1cad" providerId="LiveId" clId="{7FE3D718-5711-B44F-9E89-6D42A4EC488F}" dt="2021-02-03T07:05:04.674" v="7106" actId="478"/>
          <ac:spMkLst>
            <pc:docMk/>
            <pc:sldMk cId="1875767901" sldId="391"/>
            <ac:spMk id="25" creationId="{B950AC04-57F6-BC48-A642-2FDD1AFA52AA}"/>
          </ac:spMkLst>
        </pc:spChg>
        <pc:spChg chg="mod">
          <ac:chgData name="中田 雄大" userId="62f770ad0d6c1cad" providerId="LiveId" clId="{7FE3D718-5711-B44F-9E89-6D42A4EC488F}" dt="2021-02-03T07:05:15.159" v="7107" actId="20577"/>
          <ac:spMkLst>
            <pc:docMk/>
            <pc:sldMk cId="1875767901" sldId="391"/>
            <ac:spMk id="36" creationId="{6B3B251B-38A2-6D4B-8E7E-DA681EAE3A9C}"/>
          </ac:spMkLst>
        </pc:spChg>
        <pc:spChg chg="mod">
          <ac:chgData name="中田 雄大" userId="62f770ad0d6c1cad" providerId="LiveId" clId="{7FE3D718-5711-B44F-9E89-6D42A4EC488F}" dt="2021-02-03T07:12:28.929" v="7369" actId="1036"/>
          <ac:spMkLst>
            <pc:docMk/>
            <pc:sldMk cId="1875767901" sldId="391"/>
            <ac:spMk id="47" creationId="{77B5B205-7BF1-4243-B0E1-03BC4949AED9}"/>
          </ac:spMkLst>
        </pc:spChg>
        <pc:spChg chg="mod">
          <ac:chgData name="中田 雄大" userId="62f770ad0d6c1cad" providerId="LiveId" clId="{7FE3D718-5711-B44F-9E89-6D42A4EC488F}" dt="2021-02-03T07:12:28.929" v="7369" actId="1036"/>
          <ac:spMkLst>
            <pc:docMk/>
            <pc:sldMk cId="1875767901" sldId="391"/>
            <ac:spMk id="48" creationId="{CF83C960-8F8D-C94F-AFEB-A9F9DF0ED7AE}"/>
          </ac:spMkLst>
        </pc:spChg>
        <pc:spChg chg="mod">
          <ac:chgData name="中田 雄大" userId="62f770ad0d6c1cad" providerId="LiveId" clId="{7FE3D718-5711-B44F-9E89-6D42A4EC488F}" dt="2021-02-03T07:06:01.222" v="7114" actId="1076"/>
          <ac:spMkLst>
            <pc:docMk/>
            <pc:sldMk cId="1875767901" sldId="391"/>
            <ac:spMk id="49" creationId="{A1FD878D-E7FC-DC43-99E5-27683805FA83}"/>
          </ac:spMkLst>
        </pc:spChg>
        <pc:spChg chg="mod">
          <ac:chgData name="中田 雄大" userId="62f770ad0d6c1cad" providerId="LiveId" clId="{7FE3D718-5711-B44F-9E89-6D42A4EC488F}" dt="2021-02-03T07:05:56.279" v="7113" actId="1076"/>
          <ac:spMkLst>
            <pc:docMk/>
            <pc:sldMk cId="1875767901" sldId="391"/>
            <ac:spMk id="50" creationId="{377C3928-7C98-4F45-BBCE-D4A5AB485FD5}"/>
          </ac:spMkLst>
        </pc:spChg>
        <pc:spChg chg="mod">
          <ac:chgData name="中田 雄大" userId="62f770ad0d6c1cad" providerId="LiveId" clId="{7FE3D718-5711-B44F-9E89-6D42A4EC488F}" dt="2021-02-03T07:05:47.941" v="7112" actId="1076"/>
          <ac:spMkLst>
            <pc:docMk/>
            <pc:sldMk cId="1875767901" sldId="391"/>
            <ac:spMk id="53" creationId="{199C1B69-4A12-004F-A39D-DC294FDDD68D}"/>
          </ac:spMkLst>
        </pc:spChg>
        <pc:spChg chg="del">
          <ac:chgData name="中田 雄大" userId="62f770ad0d6c1cad" providerId="LiveId" clId="{7FE3D718-5711-B44F-9E89-6D42A4EC488F}" dt="2021-02-03T06:58:31.640" v="6901" actId="478"/>
          <ac:spMkLst>
            <pc:docMk/>
            <pc:sldMk cId="1875767901" sldId="391"/>
            <ac:spMk id="56" creationId="{198AF65B-107D-2C40-AFE1-C850AD07523B}"/>
          </ac:spMkLst>
        </pc:spChg>
        <pc:spChg chg="del">
          <ac:chgData name="中田 雄大" userId="62f770ad0d6c1cad" providerId="LiveId" clId="{7FE3D718-5711-B44F-9E89-6D42A4EC488F}" dt="2021-02-03T06:58:29.545" v="6900" actId="478"/>
          <ac:spMkLst>
            <pc:docMk/>
            <pc:sldMk cId="1875767901" sldId="391"/>
            <ac:spMk id="57" creationId="{2F11B4BC-E74B-0141-90D9-CB082B7E310C}"/>
          </ac:spMkLst>
        </pc:spChg>
        <pc:spChg chg="mod">
          <ac:chgData name="中田 雄大" userId="62f770ad0d6c1cad" providerId="LiveId" clId="{7FE3D718-5711-B44F-9E89-6D42A4EC488F}" dt="2021-02-03T07:05:47.941" v="7112" actId="1076"/>
          <ac:spMkLst>
            <pc:docMk/>
            <pc:sldMk cId="1875767901" sldId="391"/>
            <ac:spMk id="58" creationId="{4929270A-8E3F-D84D-A95F-A7A783D4D879}"/>
          </ac:spMkLst>
        </pc:spChg>
        <pc:spChg chg="mod">
          <ac:chgData name="中田 雄大" userId="62f770ad0d6c1cad" providerId="LiveId" clId="{7FE3D718-5711-B44F-9E89-6D42A4EC488F}" dt="2021-02-03T07:02:08.481" v="6985" actId="20577"/>
          <ac:spMkLst>
            <pc:docMk/>
            <pc:sldMk cId="1875767901" sldId="391"/>
            <ac:spMk id="60" creationId="{0FCA9040-1DEA-1C42-A11F-6CEA9D833586}"/>
          </ac:spMkLst>
        </pc:spChg>
        <pc:picChg chg="mod">
          <ac:chgData name="中田 雄大" userId="62f770ad0d6c1cad" providerId="LiveId" clId="{7FE3D718-5711-B44F-9E89-6D42A4EC488F}" dt="2021-02-03T07:12:28.929" v="7369" actId="1036"/>
          <ac:picMkLst>
            <pc:docMk/>
            <pc:sldMk cId="1875767901" sldId="391"/>
            <ac:picMk id="5" creationId="{4CD4CA52-2717-D043-A51D-4AFD56576F2C}"/>
          </ac:picMkLst>
        </pc:picChg>
        <pc:picChg chg="mod">
          <ac:chgData name="中田 雄大" userId="62f770ad0d6c1cad" providerId="LiveId" clId="{7FE3D718-5711-B44F-9E89-6D42A4EC488F}" dt="2021-02-03T07:05:47.941" v="7112" actId="1076"/>
          <ac:picMkLst>
            <pc:docMk/>
            <pc:sldMk cId="1875767901" sldId="391"/>
            <ac:picMk id="9" creationId="{894AD0E9-CC4C-5A43-901E-D2212B1E1EFF}"/>
          </ac:picMkLst>
        </pc:picChg>
        <pc:picChg chg="mod">
          <ac:chgData name="中田 雄大" userId="62f770ad0d6c1cad" providerId="LiveId" clId="{7FE3D718-5711-B44F-9E89-6D42A4EC488F}" dt="2021-02-03T07:06:06.394" v="7115" actId="1076"/>
          <ac:picMkLst>
            <pc:docMk/>
            <pc:sldMk cId="1875767901" sldId="391"/>
            <ac:picMk id="46" creationId="{6D155739-7FA9-204B-BA47-431FDEC5D92C}"/>
          </ac:picMkLst>
        </pc:picChg>
      </pc:sldChg>
      <pc:sldChg chg="addSp delSp modSp mod delAnim modNotesTx">
        <pc:chgData name="中田 雄大" userId="62f770ad0d6c1cad" providerId="LiveId" clId="{7FE3D718-5711-B44F-9E89-6D42A4EC488F}" dt="2021-02-03T07:27:59.129" v="7931" actId="1036"/>
        <pc:sldMkLst>
          <pc:docMk/>
          <pc:sldMk cId="2050723830" sldId="392"/>
        </pc:sldMkLst>
        <pc:spChg chg="add del mod">
          <ac:chgData name="中田 雄大" userId="62f770ad0d6c1cad" providerId="LiveId" clId="{7FE3D718-5711-B44F-9E89-6D42A4EC488F}" dt="2021-02-03T07:12:19.335" v="7362"/>
          <ac:spMkLst>
            <pc:docMk/>
            <pc:sldMk cId="2050723830" sldId="392"/>
            <ac:spMk id="3" creationId="{2046DC03-4D4E-474A-8C01-AAF4CBA09E7B}"/>
          </ac:spMkLst>
        </pc:spChg>
        <pc:spChg chg="del mod">
          <ac:chgData name="中田 雄大" userId="62f770ad0d6c1cad" providerId="LiveId" clId="{7FE3D718-5711-B44F-9E89-6D42A4EC488F}" dt="2021-02-03T07:14:00.492" v="7445" actId="478"/>
          <ac:spMkLst>
            <pc:docMk/>
            <pc:sldMk cId="2050723830" sldId="392"/>
            <ac:spMk id="15" creationId="{8671E37E-5429-5244-82D3-7C7F805F3416}"/>
          </ac:spMkLst>
        </pc:spChg>
        <pc:spChg chg="add mod">
          <ac:chgData name="中田 雄大" userId="62f770ad0d6c1cad" providerId="LiveId" clId="{7FE3D718-5711-B44F-9E89-6D42A4EC488F}" dt="2021-02-03T07:13:51.434" v="7444" actId="20577"/>
          <ac:spMkLst>
            <pc:docMk/>
            <pc:sldMk cId="2050723830" sldId="392"/>
            <ac:spMk id="17" creationId="{AA5025D9-3C4E-4E4B-BCC3-52523D999342}"/>
          </ac:spMkLst>
        </pc:spChg>
        <pc:spChg chg="add mod">
          <ac:chgData name="中田 雄大" userId="62f770ad0d6c1cad" providerId="LiveId" clId="{7FE3D718-5711-B44F-9E89-6D42A4EC488F}" dt="2021-02-03T07:27:59.129" v="7931" actId="1036"/>
          <ac:spMkLst>
            <pc:docMk/>
            <pc:sldMk cId="2050723830" sldId="392"/>
            <ac:spMk id="18" creationId="{290B20C1-AF2F-5C4E-A3BC-42E2235480B5}"/>
          </ac:spMkLst>
        </pc:spChg>
        <pc:spChg chg="mod">
          <ac:chgData name="中田 雄大" userId="62f770ad0d6c1cad" providerId="LiveId" clId="{7FE3D718-5711-B44F-9E89-6D42A4EC488F}" dt="2021-02-03T07:14:32.890" v="7464" actId="20577"/>
          <ac:spMkLst>
            <pc:docMk/>
            <pc:sldMk cId="2050723830" sldId="392"/>
            <ac:spMk id="22" creationId="{E82E2037-5084-A940-A573-05E1899A8DD5}"/>
          </ac:spMkLst>
        </pc:spChg>
        <pc:spChg chg="del">
          <ac:chgData name="中田 雄大" userId="62f770ad0d6c1cad" providerId="LiveId" clId="{7FE3D718-5711-B44F-9E89-6D42A4EC488F}" dt="2021-02-03T07:14:16.563" v="7448" actId="478"/>
          <ac:spMkLst>
            <pc:docMk/>
            <pc:sldMk cId="2050723830" sldId="392"/>
            <ac:spMk id="25" creationId="{B950AC04-57F6-BC48-A642-2FDD1AFA52AA}"/>
          </ac:spMkLst>
        </pc:spChg>
        <pc:spChg chg="del mod">
          <ac:chgData name="中田 雄大" userId="62f770ad0d6c1cad" providerId="LiveId" clId="{7FE3D718-5711-B44F-9E89-6D42A4EC488F}" dt="2021-02-03T07:14:00.492" v="7445" actId="478"/>
          <ac:spMkLst>
            <pc:docMk/>
            <pc:sldMk cId="2050723830" sldId="392"/>
            <ac:spMk id="36" creationId="{6B3B251B-38A2-6D4B-8E7E-DA681EAE3A9C}"/>
          </ac:spMkLst>
        </pc:spChg>
        <pc:spChg chg="mod">
          <ac:chgData name="中田 雄大" userId="62f770ad0d6c1cad" providerId="LiveId" clId="{7FE3D718-5711-B44F-9E89-6D42A4EC488F}" dt="2021-02-03T07:14:12.293" v="7447" actId="1076"/>
          <ac:spMkLst>
            <pc:docMk/>
            <pc:sldMk cId="2050723830" sldId="392"/>
            <ac:spMk id="47" creationId="{77B5B205-7BF1-4243-B0E1-03BC4949AED9}"/>
          </ac:spMkLst>
        </pc:spChg>
        <pc:spChg chg="mod">
          <ac:chgData name="中田 雄大" userId="62f770ad0d6c1cad" providerId="LiveId" clId="{7FE3D718-5711-B44F-9E89-6D42A4EC488F}" dt="2021-02-03T07:14:12.293" v="7447" actId="1076"/>
          <ac:spMkLst>
            <pc:docMk/>
            <pc:sldMk cId="2050723830" sldId="392"/>
            <ac:spMk id="48" creationId="{CF83C960-8F8D-C94F-AFEB-A9F9DF0ED7AE}"/>
          </ac:spMkLst>
        </pc:spChg>
        <pc:spChg chg="mod">
          <ac:chgData name="中田 雄大" userId="62f770ad0d6c1cad" providerId="LiveId" clId="{7FE3D718-5711-B44F-9E89-6D42A4EC488F}" dt="2021-02-03T07:14:29.139" v="7456" actId="20577"/>
          <ac:spMkLst>
            <pc:docMk/>
            <pc:sldMk cId="2050723830" sldId="392"/>
            <ac:spMk id="53" creationId="{199C1B69-4A12-004F-A39D-DC294FDDD68D}"/>
          </ac:spMkLst>
        </pc:spChg>
        <pc:spChg chg="mod">
          <ac:chgData name="中田 雄大" userId="62f770ad0d6c1cad" providerId="LiveId" clId="{7FE3D718-5711-B44F-9E89-6D42A4EC488F}" dt="2021-02-03T07:12:13.477" v="7359" actId="20577"/>
          <ac:spMkLst>
            <pc:docMk/>
            <pc:sldMk cId="2050723830" sldId="392"/>
            <ac:spMk id="60" creationId="{0FCA9040-1DEA-1C42-A11F-6CEA9D833586}"/>
          </ac:spMkLst>
        </pc:spChg>
        <pc:picChg chg="mod">
          <ac:chgData name="中田 雄大" userId="62f770ad0d6c1cad" providerId="LiveId" clId="{7FE3D718-5711-B44F-9E89-6D42A4EC488F}" dt="2021-02-03T07:14:12.293" v="7447" actId="1076"/>
          <ac:picMkLst>
            <pc:docMk/>
            <pc:sldMk cId="2050723830" sldId="392"/>
            <ac:picMk id="5" creationId="{4CD4CA52-2717-D043-A51D-4AFD56576F2C}"/>
          </ac:picMkLst>
        </pc:picChg>
        <pc:picChg chg="mod">
          <ac:chgData name="中田 雄大" userId="62f770ad0d6c1cad" providerId="LiveId" clId="{7FE3D718-5711-B44F-9E89-6D42A4EC488F}" dt="2021-02-03T07:14:07.401" v="7446" actId="1076"/>
          <ac:picMkLst>
            <pc:docMk/>
            <pc:sldMk cId="2050723830" sldId="392"/>
            <ac:picMk id="8" creationId="{30FA92D3-7EFF-DC42-B79E-8782DB82FADA}"/>
          </ac:picMkLst>
        </pc:picChg>
        <pc:picChg chg="mod">
          <ac:chgData name="中田 雄大" userId="62f770ad0d6c1cad" providerId="LiveId" clId="{7FE3D718-5711-B44F-9E89-6D42A4EC488F}" dt="2021-02-03T07:14:07.401" v="7446" actId="1076"/>
          <ac:picMkLst>
            <pc:docMk/>
            <pc:sldMk cId="2050723830" sldId="392"/>
            <ac:picMk id="46" creationId="{6D155739-7FA9-204B-BA47-431FDEC5D92C}"/>
          </ac:picMkLst>
        </pc:picChg>
        <pc:cxnChg chg="del mod">
          <ac:chgData name="中田 雄大" userId="62f770ad0d6c1cad" providerId="LiveId" clId="{7FE3D718-5711-B44F-9E89-6D42A4EC488F}" dt="2021-02-03T07:14:00.492" v="7445" actId="478"/>
          <ac:cxnSpMkLst>
            <pc:docMk/>
            <pc:sldMk cId="2050723830" sldId="392"/>
            <ac:cxnSpMk id="14" creationId="{FEB07D90-8A51-F24B-9FE0-7A6DB7BF4B9B}"/>
          </ac:cxnSpMkLst>
        </pc:cxnChg>
      </pc:sldChg>
      <pc:sldChg chg="modSp mod modShow modNotesTx">
        <pc:chgData name="中田 雄大" userId="62f770ad0d6c1cad" providerId="LiveId" clId="{7FE3D718-5711-B44F-9E89-6D42A4EC488F}" dt="2021-02-03T07:28:44.788" v="7932" actId="729"/>
        <pc:sldMkLst>
          <pc:docMk/>
          <pc:sldMk cId="1188777254" sldId="393"/>
        </pc:sldMkLst>
        <pc:spChg chg="mod">
          <ac:chgData name="中田 雄大" userId="62f770ad0d6c1cad" providerId="LiveId" clId="{7FE3D718-5711-B44F-9E89-6D42A4EC488F}" dt="2021-02-01T08:36:23.921" v="1474" actId="20577"/>
          <ac:spMkLst>
            <pc:docMk/>
            <pc:sldMk cId="1188777254" sldId="393"/>
            <ac:spMk id="20" creationId="{1896ABBF-8B4E-AC44-A28C-354ECB56D9E9}"/>
          </ac:spMkLst>
        </pc:spChg>
      </pc:sldChg>
      <pc:sldChg chg="add">
        <pc:chgData name="中田 雄大" userId="62f770ad0d6c1cad" providerId="LiveId" clId="{7FE3D718-5711-B44F-9E89-6D42A4EC488F}" dt="2021-02-03T07:30:51.294" v="7947"/>
        <pc:sldMkLst>
          <pc:docMk/>
          <pc:sldMk cId="1523671843" sldId="396"/>
        </pc:sldMkLst>
      </pc:sldChg>
      <pc:sldChg chg="del mod modShow modNotesTx">
        <pc:chgData name="中田 雄大" userId="62f770ad0d6c1cad" providerId="LiveId" clId="{7FE3D718-5711-B44F-9E89-6D42A4EC488F}" dt="2021-02-03T07:30:46.655" v="7946" actId="2696"/>
        <pc:sldMkLst>
          <pc:docMk/>
          <pc:sldMk cId="2996397845" sldId="396"/>
        </pc:sldMkLst>
      </pc:sldChg>
      <pc:sldChg chg="modNotesTx">
        <pc:chgData name="中田 雄大" userId="62f770ad0d6c1cad" providerId="LiveId" clId="{7FE3D718-5711-B44F-9E89-6D42A4EC488F}" dt="2021-02-01T06:12:18.167" v="1171" actId="20577"/>
        <pc:sldMkLst>
          <pc:docMk/>
          <pc:sldMk cId="2642361543" sldId="397"/>
        </pc:sldMkLst>
      </pc:sldChg>
      <pc:sldChg chg="modSp mod modNotesTx">
        <pc:chgData name="中田 雄大" userId="62f770ad0d6c1cad" providerId="LiveId" clId="{7FE3D718-5711-B44F-9E89-6D42A4EC488F}" dt="2021-02-01T04:25:13.907" v="60" actId="20577"/>
        <pc:sldMkLst>
          <pc:docMk/>
          <pc:sldMk cId="4040161253" sldId="400"/>
        </pc:sldMkLst>
        <pc:spChg chg="mod">
          <ac:chgData name="中田 雄大" userId="62f770ad0d6c1cad" providerId="LiveId" clId="{7FE3D718-5711-B44F-9E89-6D42A4EC488F}" dt="2021-02-01T04:07:33.953" v="56" actId="20577"/>
          <ac:spMkLst>
            <pc:docMk/>
            <pc:sldMk cId="4040161253" sldId="400"/>
            <ac:spMk id="2" creationId="{00000000-0000-0000-0000-000000000000}"/>
          </ac:spMkLst>
        </pc:spChg>
      </pc:sldChg>
      <pc:sldChg chg="mod modShow">
        <pc:chgData name="中田 雄大" userId="62f770ad0d6c1cad" providerId="LiveId" clId="{7FE3D718-5711-B44F-9E89-6D42A4EC488F}" dt="2021-02-03T06:53:55.836" v="6845" actId="729"/>
        <pc:sldMkLst>
          <pc:docMk/>
          <pc:sldMk cId="3751911885" sldId="403"/>
        </pc:sldMkLst>
      </pc:sldChg>
      <pc:sldChg chg="addSp delSp modSp add mod modAnim modNotesTx">
        <pc:chgData name="中田 雄大" userId="62f770ad0d6c1cad" providerId="LiveId" clId="{7FE3D718-5711-B44F-9E89-6D42A4EC488F}" dt="2021-02-03T04:25:09.675" v="2407" actId="20577"/>
        <pc:sldMkLst>
          <pc:docMk/>
          <pc:sldMk cId="2741953530" sldId="404"/>
        </pc:sldMkLst>
        <pc:spChg chg="mod">
          <ac:chgData name="中田 雄大" userId="62f770ad0d6c1cad" providerId="LiveId" clId="{7FE3D718-5711-B44F-9E89-6D42A4EC488F}" dt="2021-02-03T04:06:20.849" v="1867" actId="403"/>
          <ac:spMkLst>
            <pc:docMk/>
            <pc:sldMk cId="2741953530" sldId="404"/>
            <ac:spMk id="3"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5" creationId="{22FF3BB2-30E4-994F-8A4C-F05F2FD7EE09}"/>
          </ac:spMkLst>
        </pc:spChg>
        <pc:spChg chg="add mod">
          <ac:chgData name="中田 雄大" userId="62f770ad0d6c1cad" providerId="LiveId" clId="{7FE3D718-5711-B44F-9E89-6D42A4EC488F}" dt="2021-02-03T04:25:09.675" v="2407" actId="20577"/>
          <ac:spMkLst>
            <pc:docMk/>
            <pc:sldMk cId="2741953530" sldId="404"/>
            <ac:spMk id="16" creationId="{3FD1973E-6B37-5947-BBBE-DDDC90C2D525}"/>
          </ac:spMkLst>
        </pc:spChg>
        <pc:spChg chg="add mod">
          <ac:chgData name="中田 雄大" userId="62f770ad0d6c1cad" providerId="LiveId" clId="{7FE3D718-5711-B44F-9E89-6D42A4EC488F}" dt="2021-02-03T04:08:34.201" v="2018" actId="20577"/>
          <ac:spMkLst>
            <pc:docMk/>
            <pc:sldMk cId="2741953530" sldId="404"/>
            <ac:spMk id="17" creationId="{FA555A18-5346-5F46-95AE-A7AA9A4795BE}"/>
          </ac:spMkLst>
        </pc:spChg>
        <pc:spChg chg="del mod">
          <ac:chgData name="中田 雄大" userId="62f770ad0d6c1cad" providerId="LiveId" clId="{7FE3D718-5711-B44F-9E89-6D42A4EC488F}" dt="2021-02-03T04:03:16.375" v="1746" actId="478"/>
          <ac:spMkLst>
            <pc:docMk/>
            <pc:sldMk cId="2741953530" sldId="404"/>
            <ac:spMk id="1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19" creationId="{00000000-0000-0000-0000-000000000000}"/>
          </ac:spMkLst>
        </pc:spChg>
        <pc:spChg chg="add mod">
          <ac:chgData name="中田 雄大" userId="62f770ad0d6c1cad" providerId="LiveId" clId="{7FE3D718-5711-B44F-9E89-6D42A4EC488F}" dt="2021-02-03T04:09:20.388" v="2108" actId="20577"/>
          <ac:spMkLst>
            <pc:docMk/>
            <pc:sldMk cId="2741953530" sldId="404"/>
            <ac:spMk id="20" creationId="{69EC922D-C090-6C43-BCF0-3790A2CB570E}"/>
          </ac:spMkLst>
        </pc:spChg>
        <pc:spChg chg="add mod">
          <ac:chgData name="中田 雄大" userId="62f770ad0d6c1cad" providerId="LiveId" clId="{7FE3D718-5711-B44F-9E89-6D42A4EC488F}" dt="2021-02-03T04:10:42.790" v="2211" actId="1076"/>
          <ac:spMkLst>
            <pc:docMk/>
            <pc:sldMk cId="2741953530" sldId="404"/>
            <ac:spMk id="24" creationId="{18197EE4-028A-254C-AB98-A5F89ADDE480}"/>
          </ac:spMkLst>
        </pc:spChg>
        <pc:spChg chg="del mod">
          <ac:chgData name="中田 雄大" userId="62f770ad0d6c1cad" providerId="LiveId" clId="{7FE3D718-5711-B44F-9E89-6D42A4EC488F}" dt="2021-02-03T04:03:16.375" v="1746" actId="478"/>
          <ac:spMkLst>
            <pc:docMk/>
            <pc:sldMk cId="2741953530" sldId="404"/>
            <ac:spMk id="25"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6"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9"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31" creationId="{00000000-0000-0000-0000-000000000000}"/>
          </ac:spMkLst>
        </pc:spChg>
        <pc:spChg chg="mod">
          <ac:chgData name="中田 雄大" userId="62f770ad0d6c1cad" providerId="LiveId" clId="{7FE3D718-5711-B44F-9E89-6D42A4EC488F}" dt="2021-02-03T04:10:34.360" v="2210"/>
          <ac:spMkLst>
            <pc:docMk/>
            <pc:sldMk cId="2741953530" sldId="404"/>
            <ac:spMk id="32" creationId="{6D9DBCD9-0876-4B40-A661-5178DB966494}"/>
          </ac:spMkLst>
        </pc:spChg>
        <pc:spChg chg="mod">
          <ac:chgData name="中田 雄大" userId="62f770ad0d6c1cad" providerId="LiveId" clId="{7FE3D718-5711-B44F-9E89-6D42A4EC488F}" dt="2021-02-03T04:10:34.360" v="2210"/>
          <ac:spMkLst>
            <pc:docMk/>
            <pc:sldMk cId="2741953530" sldId="404"/>
            <ac:spMk id="33" creationId="{0F5453A6-9B34-3C46-95E0-09340E4C1370}"/>
          </ac:spMkLst>
        </pc:spChg>
        <pc:spChg chg="add mod">
          <ac:chgData name="中田 雄大" userId="62f770ad0d6c1cad" providerId="LiveId" clId="{7FE3D718-5711-B44F-9E89-6D42A4EC488F}" dt="2021-02-03T04:10:42.790" v="2211" actId="1076"/>
          <ac:spMkLst>
            <pc:docMk/>
            <pc:sldMk cId="2741953530" sldId="404"/>
            <ac:spMk id="34" creationId="{E84656B6-FAFD-2242-97A4-64EF91A8875F}"/>
          </ac:spMkLst>
        </pc:spChg>
        <pc:spChg chg="add mod">
          <ac:chgData name="中田 雄大" userId="62f770ad0d6c1cad" providerId="LiveId" clId="{7FE3D718-5711-B44F-9E89-6D42A4EC488F}" dt="2021-02-03T04:10:42.790" v="2211" actId="1076"/>
          <ac:spMkLst>
            <pc:docMk/>
            <pc:sldMk cId="2741953530" sldId="404"/>
            <ac:spMk id="36" creationId="{782B1830-D9A2-D147-A79E-ECB3758B945F}"/>
          </ac:spMkLst>
        </pc:spChg>
        <pc:spChg chg="mod">
          <ac:chgData name="中田 雄大" userId="62f770ad0d6c1cad" providerId="LiveId" clId="{7FE3D718-5711-B44F-9E89-6D42A4EC488F}" dt="2021-02-03T04:10:34.360" v="2210"/>
          <ac:spMkLst>
            <pc:docMk/>
            <pc:sldMk cId="2741953530" sldId="404"/>
            <ac:spMk id="38" creationId="{88DD7C1C-5F54-7F47-9174-83A1E5518E83}"/>
          </ac:spMkLst>
        </pc:spChg>
        <pc:spChg chg="del mod">
          <ac:chgData name="中田 雄大" userId="62f770ad0d6c1cad" providerId="LiveId" clId="{7FE3D718-5711-B44F-9E89-6D42A4EC488F}" dt="2021-02-03T04:10:49.721" v="2212" actId="478"/>
          <ac:spMkLst>
            <pc:docMk/>
            <pc:sldMk cId="2741953530" sldId="404"/>
            <ac:spMk id="39" creationId="{2FF3FE5A-ADFD-C345-94A9-8A951F2F9B72}"/>
          </ac:spMkLst>
        </pc:spChg>
        <pc:spChg chg="mod">
          <ac:chgData name="中田 雄大" userId="62f770ad0d6c1cad" providerId="LiveId" clId="{7FE3D718-5711-B44F-9E89-6D42A4EC488F}" dt="2021-02-03T04:10:34.360" v="2210"/>
          <ac:spMkLst>
            <pc:docMk/>
            <pc:sldMk cId="2741953530" sldId="404"/>
            <ac:spMk id="40" creationId="{EF900917-6994-4743-A096-7B4AF64594B8}"/>
          </ac:spMkLst>
        </pc:spChg>
        <pc:grpChg chg="add mod">
          <ac:chgData name="中田 雄大" userId="62f770ad0d6c1cad" providerId="LiveId" clId="{7FE3D718-5711-B44F-9E89-6D42A4EC488F}" dt="2021-02-03T04:10:42.790" v="2211" actId="1076"/>
          <ac:grpSpMkLst>
            <pc:docMk/>
            <pc:sldMk cId="2741953530" sldId="404"/>
            <ac:grpSpMk id="27" creationId="{6C38734C-E82D-C94C-8F73-2CF5C1307825}"/>
          </ac:grpSpMkLst>
        </pc:grpChg>
        <pc:grpChg chg="add mod">
          <ac:chgData name="中田 雄大" userId="62f770ad0d6c1cad" providerId="LiveId" clId="{7FE3D718-5711-B44F-9E89-6D42A4EC488F}" dt="2021-02-03T04:11:04.302" v="2214" actId="14100"/>
          <ac:grpSpMkLst>
            <pc:docMk/>
            <pc:sldMk cId="2741953530" sldId="404"/>
            <ac:grpSpMk id="37" creationId="{38DB5781-5C20-AB42-A15A-06BEAFA61C82}"/>
          </ac:grpSpMkLst>
        </pc:grpChg>
        <pc:picChg chg="del mod">
          <ac:chgData name="中田 雄大" userId="62f770ad0d6c1cad" providerId="LiveId" clId="{7FE3D718-5711-B44F-9E89-6D42A4EC488F}" dt="2021-02-03T04:03:16.375" v="1746" actId="478"/>
          <ac:picMkLst>
            <pc:docMk/>
            <pc:sldMk cId="2741953530" sldId="404"/>
            <ac:picMk id="13" creationId="{00000000-0000-0000-0000-000000000000}"/>
          </ac:picMkLst>
        </pc:picChg>
        <pc:picChg chg="del mod">
          <ac:chgData name="中田 雄大" userId="62f770ad0d6c1cad" providerId="LiveId" clId="{7FE3D718-5711-B44F-9E89-6D42A4EC488F}" dt="2021-02-03T04:03:16.375" v="1746" actId="478"/>
          <ac:picMkLst>
            <pc:docMk/>
            <pc:sldMk cId="2741953530" sldId="404"/>
            <ac:picMk id="15" creationId="{00000000-0000-0000-0000-000000000000}"/>
          </ac:picMkLst>
        </pc:picChg>
        <pc:picChg chg="add mod">
          <ac:chgData name="中田 雄大" userId="62f770ad0d6c1cad" providerId="LiveId" clId="{7FE3D718-5711-B44F-9E89-6D42A4EC488F}" dt="2021-02-03T04:10:42.790" v="2211" actId="1076"/>
          <ac:picMkLst>
            <pc:docMk/>
            <pc:sldMk cId="2741953530" sldId="404"/>
            <ac:picMk id="21" creationId="{7612CE5B-97C9-DF47-8FA4-431A29918BBA}"/>
          </ac:picMkLst>
        </pc:picChg>
        <pc:picChg chg="add mod">
          <ac:chgData name="中田 雄大" userId="62f770ad0d6c1cad" providerId="LiveId" clId="{7FE3D718-5711-B44F-9E89-6D42A4EC488F}" dt="2021-02-03T04:10:42.790" v="2211" actId="1076"/>
          <ac:picMkLst>
            <pc:docMk/>
            <pc:sldMk cId="2741953530" sldId="404"/>
            <ac:picMk id="22" creationId="{2DFA304A-A556-7C4A-B7E6-7ADFEE2D92E6}"/>
          </ac:picMkLst>
        </pc:picChg>
        <pc:picChg chg="add mod">
          <ac:chgData name="中田 雄大" userId="62f770ad0d6c1cad" providerId="LiveId" clId="{7FE3D718-5711-B44F-9E89-6D42A4EC488F}" dt="2021-02-03T04:10:42.790" v="2211" actId="1076"/>
          <ac:picMkLst>
            <pc:docMk/>
            <pc:sldMk cId="2741953530" sldId="404"/>
            <ac:picMk id="23" creationId="{112D049B-7AF2-7E41-BC5B-74540ED7F9B5}"/>
          </ac:picMkLst>
        </pc:picChg>
        <pc:picChg chg="mod">
          <ac:chgData name="中田 雄大" userId="62f770ad0d6c1cad" providerId="LiveId" clId="{7FE3D718-5711-B44F-9E89-6D42A4EC488F}" dt="2021-02-03T04:10:34.360" v="2210"/>
          <ac:picMkLst>
            <pc:docMk/>
            <pc:sldMk cId="2741953530" sldId="404"/>
            <ac:picMk id="30" creationId="{699F30BA-FC63-A14D-8295-302EA1185720}"/>
          </ac:picMkLst>
        </pc:picChg>
        <pc:picChg chg="add mod">
          <ac:chgData name="中田 雄大" userId="62f770ad0d6c1cad" providerId="LiveId" clId="{7FE3D718-5711-B44F-9E89-6D42A4EC488F}" dt="2021-02-03T04:10:42.790" v="2211" actId="1076"/>
          <ac:picMkLst>
            <pc:docMk/>
            <pc:sldMk cId="2741953530" sldId="404"/>
            <ac:picMk id="35" creationId="{83FF8F41-62E6-9E4E-9666-85FBF02C12C6}"/>
          </ac:picMkLst>
        </pc:picChg>
      </pc:sldChg>
      <pc:sldChg chg="addSp delSp modSp add mod delAnim">
        <pc:chgData name="中田 雄大" userId="62f770ad0d6c1cad" providerId="LiveId" clId="{7FE3D718-5711-B44F-9E89-6D42A4EC488F}" dt="2021-02-03T05:40:19.217" v="4944" actId="20577"/>
        <pc:sldMkLst>
          <pc:docMk/>
          <pc:sldMk cId="1405981178" sldId="405"/>
        </pc:sldMkLst>
        <pc:spChg chg="mod">
          <ac:chgData name="中田 雄大" userId="62f770ad0d6c1cad" providerId="LiveId" clId="{7FE3D718-5711-B44F-9E89-6D42A4EC488F}" dt="2021-02-03T04:34:57.502" v="2611" actId="1076"/>
          <ac:spMkLst>
            <pc:docMk/>
            <pc:sldMk cId="1405981178" sldId="405"/>
            <ac:spMk id="3" creationId="{00000000-0000-0000-0000-000000000000}"/>
          </ac:spMkLst>
        </pc:spChg>
        <pc:spChg chg="add mod">
          <ac:chgData name="中田 雄大" userId="62f770ad0d6c1cad" providerId="LiveId" clId="{7FE3D718-5711-B44F-9E89-6D42A4EC488F}" dt="2021-02-03T04:39:23.285" v="2777" actId="1076"/>
          <ac:spMkLst>
            <pc:docMk/>
            <pc:sldMk cId="1405981178" sldId="405"/>
            <ac:spMk id="10" creationId="{77C95E52-7291-EA41-9E1B-1537B23762B7}"/>
          </ac:spMkLst>
        </pc:spChg>
        <pc:spChg chg="add mod">
          <ac:chgData name="中田 雄大" userId="62f770ad0d6c1cad" providerId="LiveId" clId="{7FE3D718-5711-B44F-9E89-6D42A4EC488F}" dt="2021-02-03T04:39:23.285" v="2777" actId="1076"/>
          <ac:spMkLst>
            <pc:docMk/>
            <pc:sldMk cId="1405981178" sldId="405"/>
            <ac:spMk id="14" creationId="{BEB6483C-9D2E-D14D-994A-C439D60E0234}"/>
          </ac:spMkLst>
        </pc:spChg>
        <pc:spChg chg="del">
          <ac:chgData name="中田 雄大" userId="62f770ad0d6c1cad" providerId="LiveId" clId="{7FE3D718-5711-B44F-9E89-6D42A4EC488F}" dt="2021-02-03T04:13:00.202" v="2218" actId="478"/>
          <ac:spMkLst>
            <pc:docMk/>
            <pc:sldMk cId="1405981178" sldId="405"/>
            <ac:spMk id="16" creationId="{3FD1973E-6B37-5947-BBBE-DDDC90C2D525}"/>
          </ac:spMkLst>
        </pc:spChg>
        <pc:spChg chg="del">
          <ac:chgData name="中田 雄大" userId="62f770ad0d6c1cad" providerId="LiveId" clId="{7FE3D718-5711-B44F-9E89-6D42A4EC488F}" dt="2021-02-03T04:13:00.202" v="2218" actId="478"/>
          <ac:spMkLst>
            <pc:docMk/>
            <pc:sldMk cId="1405981178" sldId="405"/>
            <ac:spMk id="17" creationId="{FA555A18-5346-5F46-95AE-A7AA9A4795BE}"/>
          </ac:spMkLst>
        </pc:spChg>
        <pc:spChg chg="del">
          <ac:chgData name="中田 雄大" userId="62f770ad0d6c1cad" providerId="LiveId" clId="{7FE3D718-5711-B44F-9E89-6D42A4EC488F}" dt="2021-02-03T04:13:00.202" v="2218" actId="478"/>
          <ac:spMkLst>
            <pc:docMk/>
            <pc:sldMk cId="1405981178" sldId="405"/>
            <ac:spMk id="20" creationId="{69EC922D-C090-6C43-BCF0-3790A2CB570E}"/>
          </ac:spMkLst>
        </pc:spChg>
        <pc:spChg chg="del">
          <ac:chgData name="中田 雄大" userId="62f770ad0d6c1cad" providerId="LiveId" clId="{7FE3D718-5711-B44F-9E89-6D42A4EC488F}" dt="2021-02-03T04:13:00.202" v="2218" actId="478"/>
          <ac:spMkLst>
            <pc:docMk/>
            <pc:sldMk cId="1405981178" sldId="405"/>
            <ac:spMk id="24" creationId="{18197EE4-028A-254C-AB98-A5F89ADDE480}"/>
          </ac:spMkLst>
        </pc:spChg>
        <pc:spChg chg="add mod">
          <ac:chgData name="中田 雄大" userId="62f770ad0d6c1cad" providerId="LiveId" clId="{7FE3D718-5711-B44F-9E89-6D42A4EC488F}" dt="2021-02-03T04:16:01.461" v="2260" actId="14100"/>
          <ac:spMkLst>
            <pc:docMk/>
            <pc:sldMk cId="1405981178" sldId="405"/>
            <ac:spMk id="28" creationId="{07822ACC-94D9-FE40-B564-F266F68538A9}"/>
          </ac:spMkLst>
        </pc:spChg>
        <pc:spChg chg="add mod">
          <ac:chgData name="中田 雄大" userId="62f770ad0d6c1cad" providerId="LiveId" clId="{7FE3D718-5711-B44F-9E89-6D42A4EC488F}" dt="2021-02-03T04:16:29.445" v="2264" actId="14100"/>
          <ac:spMkLst>
            <pc:docMk/>
            <pc:sldMk cId="1405981178" sldId="405"/>
            <ac:spMk id="29" creationId="{64EECA7B-462E-B743-A917-CB6D95710752}"/>
          </ac:spMkLst>
        </pc:spChg>
        <pc:spChg chg="del">
          <ac:chgData name="中田 雄大" userId="62f770ad0d6c1cad" providerId="LiveId" clId="{7FE3D718-5711-B44F-9E89-6D42A4EC488F}" dt="2021-02-03T04:13:00.202" v="2218" actId="478"/>
          <ac:spMkLst>
            <pc:docMk/>
            <pc:sldMk cId="1405981178" sldId="405"/>
            <ac:spMk id="34" creationId="{E84656B6-FAFD-2242-97A4-64EF91A8875F}"/>
          </ac:spMkLst>
        </pc:spChg>
        <pc:spChg chg="del">
          <ac:chgData name="中田 雄大" userId="62f770ad0d6c1cad" providerId="LiveId" clId="{7FE3D718-5711-B44F-9E89-6D42A4EC488F}" dt="2021-02-03T04:13:00.202" v="2218" actId="478"/>
          <ac:spMkLst>
            <pc:docMk/>
            <pc:sldMk cId="1405981178" sldId="405"/>
            <ac:spMk id="36" creationId="{782B1830-D9A2-D147-A79E-ECB3758B945F}"/>
          </ac:spMkLst>
        </pc:spChg>
        <pc:spChg chg="mod">
          <ac:chgData name="中田 雄大" userId="62f770ad0d6c1cad" providerId="LiveId" clId="{7FE3D718-5711-B44F-9E89-6D42A4EC488F}" dt="2021-02-03T04:16:59.751" v="2269" actId="14100"/>
          <ac:spMkLst>
            <pc:docMk/>
            <pc:sldMk cId="1405981178" sldId="405"/>
            <ac:spMk id="39" creationId="{48D9F1C8-B689-AD41-9C03-E3778037B626}"/>
          </ac:spMkLst>
        </pc:spChg>
        <pc:spChg chg="mod">
          <ac:chgData name="中田 雄大" userId="62f770ad0d6c1cad" providerId="LiveId" clId="{7FE3D718-5711-B44F-9E89-6D42A4EC488F}" dt="2021-02-03T04:17:11.126" v="2271" actId="14100"/>
          <ac:spMkLst>
            <pc:docMk/>
            <pc:sldMk cId="1405981178" sldId="405"/>
            <ac:spMk id="41" creationId="{BB3660FE-9481-7646-89C1-B75C3ECF4232}"/>
          </ac:spMkLst>
        </pc:spChg>
        <pc:spChg chg="add mod">
          <ac:chgData name="中田 雄大" userId="62f770ad0d6c1cad" providerId="LiveId" clId="{7FE3D718-5711-B44F-9E89-6D42A4EC488F}" dt="2021-02-03T04:17:35.064" v="2274" actId="1035"/>
          <ac:spMkLst>
            <pc:docMk/>
            <pc:sldMk cId="1405981178" sldId="405"/>
            <ac:spMk id="42" creationId="{22570FC9-C308-2849-AB94-750C2474CD19}"/>
          </ac:spMkLst>
        </pc:spChg>
        <pc:spChg chg="mod">
          <ac:chgData name="中田 雄大" userId="62f770ad0d6c1cad" providerId="LiveId" clId="{7FE3D718-5711-B44F-9E89-6D42A4EC488F}" dt="2021-02-03T04:18:35.508" v="2285" actId="14100"/>
          <ac:spMkLst>
            <pc:docMk/>
            <pc:sldMk cId="1405981178" sldId="405"/>
            <ac:spMk id="46" creationId="{16199987-5E14-7147-92BE-6853393CB87E}"/>
          </ac:spMkLst>
        </pc:spChg>
        <pc:spChg chg="mod">
          <ac:chgData name="中田 雄大" userId="62f770ad0d6c1cad" providerId="LiveId" clId="{7FE3D718-5711-B44F-9E89-6D42A4EC488F}" dt="2021-02-03T04:18:42.381" v="2286" actId="14100"/>
          <ac:spMkLst>
            <pc:docMk/>
            <pc:sldMk cId="1405981178" sldId="405"/>
            <ac:spMk id="47" creationId="{F8829DFE-43EE-0840-80FA-E3BB25B99196}"/>
          </ac:spMkLst>
        </pc:spChg>
        <pc:spChg chg="mod">
          <ac:chgData name="中田 雄大" userId="62f770ad0d6c1cad" providerId="LiveId" clId="{7FE3D718-5711-B44F-9E89-6D42A4EC488F}" dt="2021-02-03T04:18:48.866" v="2288" actId="14100"/>
          <ac:spMkLst>
            <pc:docMk/>
            <pc:sldMk cId="1405981178" sldId="405"/>
            <ac:spMk id="48" creationId="{1F6EA155-3A52-DC4A-AC94-B09F7937F2DE}"/>
          </ac:spMkLst>
        </pc:spChg>
        <pc:spChg chg="add mod">
          <ac:chgData name="中田 雄大" userId="62f770ad0d6c1cad" providerId="LiveId" clId="{7FE3D718-5711-B44F-9E89-6D42A4EC488F}" dt="2021-02-03T04:39:23.285" v="2777" actId="1076"/>
          <ac:spMkLst>
            <pc:docMk/>
            <pc:sldMk cId="1405981178" sldId="405"/>
            <ac:spMk id="49" creationId="{7FE09DAC-B30C-4740-A82F-59E3997DF9D5}"/>
          </ac:spMkLst>
        </pc:spChg>
        <pc:spChg chg="add mod">
          <ac:chgData name="中田 雄大" userId="62f770ad0d6c1cad" providerId="LiveId" clId="{7FE3D718-5711-B44F-9E89-6D42A4EC488F}" dt="2021-02-03T04:39:23.285" v="2777" actId="1076"/>
          <ac:spMkLst>
            <pc:docMk/>
            <pc:sldMk cId="1405981178" sldId="405"/>
            <ac:spMk id="50" creationId="{B11A45F6-FC76-8645-919F-2EA8A3B9F111}"/>
          </ac:spMkLst>
        </pc:spChg>
        <pc:spChg chg="add del mod">
          <ac:chgData name="中田 雄大" userId="62f770ad0d6c1cad" providerId="LiveId" clId="{7FE3D718-5711-B44F-9E89-6D42A4EC488F}" dt="2021-02-03T04:23:45.905" v="2390" actId="478"/>
          <ac:spMkLst>
            <pc:docMk/>
            <pc:sldMk cId="1405981178" sldId="405"/>
            <ac:spMk id="51" creationId="{E08D13DA-C242-E247-8A22-873D2D519F1E}"/>
          </ac:spMkLst>
        </pc:spChg>
        <pc:spChg chg="add mod">
          <ac:chgData name="中田 雄大" userId="62f770ad0d6c1cad" providerId="LiveId" clId="{7FE3D718-5711-B44F-9E89-6D42A4EC488F}" dt="2021-02-03T04:39:23.285" v="2777" actId="1076"/>
          <ac:spMkLst>
            <pc:docMk/>
            <pc:sldMk cId="1405981178" sldId="405"/>
            <ac:spMk id="52" creationId="{CDBECF29-0FE1-7F4C-BCFD-253F15D343A8}"/>
          </ac:spMkLst>
        </pc:spChg>
        <pc:spChg chg="add mod">
          <ac:chgData name="中田 雄大" userId="62f770ad0d6c1cad" providerId="LiveId" clId="{7FE3D718-5711-B44F-9E89-6D42A4EC488F}" dt="2021-02-03T04:39:23.285" v="2777" actId="1076"/>
          <ac:spMkLst>
            <pc:docMk/>
            <pc:sldMk cId="1405981178" sldId="405"/>
            <ac:spMk id="53" creationId="{86791631-A5FD-714F-AC08-EE7F9916316F}"/>
          </ac:spMkLst>
        </pc:spChg>
        <pc:spChg chg="add mod">
          <ac:chgData name="中田 雄大" userId="62f770ad0d6c1cad" providerId="LiveId" clId="{7FE3D718-5711-B44F-9E89-6D42A4EC488F}" dt="2021-02-03T04:39:23.285" v="2777" actId="1076"/>
          <ac:spMkLst>
            <pc:docMk/>
            <pc:sldMk cId="1405981178" sldId="405"/>
            <ac:spMk id="54" creationId="{96BB1524-A378-3A47-BA76-3A7C24C9BDDA}"/>
          </ac:spMkLst>
        </pc:spChg>
        <pc:spChg chg="add mod">
          <ac:chgData name="中田 雄大" userId="62f770ad0d6c1cad" providerId="LiveId" clId="{7FE3D718-5711-B44F-9E89-6D42A4EC488F}" dt="2021-02-03T04:39:23.285" v="2777" actId="1076"/>
          <ac:spMkLst>
            <pc:docMk/>
            <pc:sldMk cId="1405981178" sldId="405"/>
            <ac:spMk id="58" creationId="{B375EEDF-E00D-1B42-9ACF-AD276FE9E55B}"/>
          </ac:spMkLst>
        </pc:spChg>
        <pc:spChg chg="add mod">
          <ac:chgData name="中田 雄大" userId="62f770ad0d6c1cad" providerId="LiveId" clId="{7FE3D718-5711-B44F-9E89-6D42A4EC488F}" dt="2021-02-03T04:39:23.285" v="2777" actId="1076"/>
          <ac:spMkLst>
            <pc:docMk/>
            <pc:sldMk cId="1405981178" sldId="405"/>
            <ac:spMk id="59" creationId="{36FB895B-8D36-3F4F-BB63-985EA87B51F6}"/>
          </ac:spMkLst>
        </pc:spChg>
        <pc:spChg chg="add mod">
          <ac:chgData name="中田 雄大" userId="62f770ad0d6c1cad" providerId="LiveId" clId="{7FE3D718-5711-B44F-9E89-6D42A4EC488F}" dt="2021-02-03T05:40:19.217" v="4944" actId="20577"/>
          <ac:spMkLst>
            <pc:docMk/>
            <pc:sldMk cId="1405981178" sldId="405"/>
            <ac:spMk id="60" creationId="{D623EAEE-3894-C441-A3FB-EAB6181A80DC}"/>
          </ac:spMkLst>
        </pc:spChg>
        <pc:spChg chg="add mod">
          <ac:chgData name="中田 雄大" userId="62f770ad0d6c1cad" providerId="LiveId" clId="{7FE3D718-5711-B44F-9E89-6D42A4EC488F}" dt="2021-02-03T05:40:16.761" v="4942" actId="20577"/>
          <ac:spMkLst>
            <pc:docMk/>
            <pc:sldMk cId="1405981178" sldId="405"/>
            <ac:spMk id="61" creationId="{F7F148EB-862F-CC44-A8A3-AB937301174A}"/>
          </ac:spMkLst>
        </pc:spChg>
        <pc:spChg chg="add mod">
          <ac:chgData name="中田 雄大" userId="62f770ad0d6c1cad" providerId="LiveId" clId="{7FE3D718-5711-B44F-9E89-6D42A4EC488F}" dt="2021-02-03T04:39:23.285" v="2777" actId="1076"/>
          <ac:spMkLst>
            <pc:docMk/>
            <pc:sldMk cId="1405981178" sldId="405"/>
            <ac:spMk id="62" creationId="{55E27332-1BE1-DC45-A2C2-F6090FAC5170}"/>
          </ac:spMkLst>
        </pc:spChg>
        <pc:spChg chg="add mod">
          <ac:chgData name="中田 雄大" userId="62f770ad0d6c1cad" providerId="LiveId" clId="{7FE3D718-5711-B44F-9E89-6D42A4EC488F}" dt="2021-02-03T04:39:23.285" v="2777" actId="1076"/>
          <ac:spMkLst>
            <pc:docMk/>
            <pc:sldMk cId="1405981178" sldId="405"/>
            <ac:spMk id="63" creationId="{1E8AE568-3165-6C4C-9A7B-846296066AC6}"/>
          </ac:spMkLst>
        </pc:spChg>
        <pc:spChg chg="add mod">
          <ac:chgData name="中田 雄大" userId="62f770ad0d6c1cad" providerId="LiveId" clId="{7FE3D718-5711-B44F-9E89-6D42A4EC488F}" dt="2021-02-03T04:39:23.285" v="2777" actId="1076"/>
          <ac:spMkLst>
            <pc:docMk/>
            <pc:sldMk cId="1405981178" sldId="405"/>
            <ac:spMk id="64" creationId="{63BB4F7F-0169-B14A-A9E9-AF9883D52027}"/>
          </ac:spMkLst>
        </pc:spChg>
        <pc:spChg chg="add mod">
          <ac:chgData name="中田 雄大" userId="62f770ad0d6c1cad" providerId="LiveId" clId="{7FE3D718-5711-B44F-9E89-6D42A4EC488F}" dt="2021-02-03T04:39:23.285" v="2777" actId="1076"/>
          <ac:spMkLst>
            <pc:docMk/>
            <pc:sldMk cId="1405981178" sldId="405"/>
            <ac:spMk id="65" creationId="{60DE51CA-5308-A848-AF04-57B58E07F4D1}"/>
          </ac:spMkLst>
        </pc:spChg>
        <pc:spChg chg="add mod">
          <ac:chgData name="中田 雄大" userId="62f770ad0d6c1cad" providerId="LiveId" clId="{7FE3D718-5711-B44F-9E89-6D42A4EC488F}" dt="2021-02-03T04:39:23.285" v="2777" actId="1076"/>
          <ac:spMkLst>
            <pc:docMk/>
            <pc:sldMk cId="1405981178" sldId="405"/>
            <ac:spMk id="66" creationId="{71D8E751-B7CF-7D4F-A2FC-F8AF395A78B6}"/>
          </ac:spMkLst>
        </pc:spChg>
        <pc:grpChg chg="add mod">
          <ac:chgData name="中田 雄大" userId="62f770ad0d6c1cad" providerId="LiveId" clId="{7FE3D718-5711-B44F-9E89-6D42A4EC488F}" dt="2021-02-03T04:39:23.285" v="2777" actId="1076"/>
          <ac:grpSpMkLst>
            <pc:docMk/>
            <pc:sldMk cId="1405981178" sldId="405"/>
            <ac:grpSpMk id="11" creationId="{A881696A-7499-574C-A126-1F28BD125972}"/>
          </ac:grpSpMkLst>
        </pc:grpChg>
        <pc:grpChg chg="add mod">
          <ac:chgData name="中田 雄大" userId="62f770ad0d6c1cad" providerId="LiveId" clId="{7FE3D718-5711-B44F-9E89-6D42A4EC488F}" dt="2021-02-03T04:39:23.285" v="2777" actId="1076"/>
          <ac:grpSpMkLst>
            <pc:docMk/>
            <pc:sldMk cId="1405981178" sldId="405"/>
            <ac:grpSpMk id="12" creationId="{AAD7477E-BD7B-A54E-AC8E-B3D97B020FF4}"/>
          </ac:grpSpMkLst>
        </pc:grpChg>
        <pc:grpChg chg="del">
          <ac:chgData name="中田 雄大" userId="62f770ad0d6c1cad" providerId="LiveId" clId="{7FE3D718-5711-B44F-9E89-6D42A4EC488F}" dt="2021-02-03T04:13:00.202" v="2218" actId="478"/>
          <ac:grpSpMkLst>
            <pc:docMk/>
            <pc:sldMk cId="1405981178" sldId="405"/>
            <ac:grpSpMk id="27" creationId="{6C38734C-E82D-C94C-8F73-2CF5C1307825}"/>
          </ac:grpSpMkLst>
        </pc:grpChg>
        <pc:grpChg chg="add mod">
          <ac:chgData name="中田 雄大" userId="62f770ad0d6c1cad" providerId="LiveId" clId="{7FE3D718-5711-B44F-9E89-6D42A4EC488F}" dt="2021-02-03T04:17:33.374" v="2273" actId="164"/>
          <ac:grpSpMkLst>
            <pc:docMk/>
            <pc:sldMk cId="1405981178" sldId="405"/>
            <ac:grpSpMk id="31" creationId="{460D5F00-B5A6-364A-A60D-410C5905AF8B}"/>
          </ac:grpSpMkLst>
        </pc:grpChg>
        <pc:grpChg chg="del">
          <ac:chgData name="中田 雄大" userId="62f770ad0d6c1cad" providerId="LiveId" clId="{7FE3D718-5711-B44F-9E89-6D42A4EC488F}" dt="2021-02-03T04:13:00.202" v="2218" actId="478"/>
          <ac:grpSpMkLst>
            <pc:docMk/>
            <pc:sldMk cId="1405981178" sldId="405"/>
            <ac:grpSpMk id="37" creationId="{38DB5781-5C20-AB42-A15A-06BEAFA61C82}"/>
          </ac:grpSpMkLst>
        </pc:grpChg>
        <pc:grpChg chg="add mod">
          <ac:chgData name="中田 雄大" userId="62f770ad0d6c1cad" providerId="LiveId" clId="{7FE3D718-5711-B44F-9E89-6D42A4EC488F}" dt="2021-02-03T04:39:23.285" v="2777" actId="1076"/>
          <ac:grpSpMkLst>
            <pc:docMk/>
            <pc:sldMk cId="1405981178" sldId="405"/>
            <ac:grpSpMk id="44" creationId="{67857915-9ECA-8040-82BF-C7611E5F8A3B}"/>
          </ac:grpSpMkLst>
        </pc:grpChg>
        <pc:grpChg chg="mod">
          <ac:chgData name="中田 雄大" userId="62f770ad0d6c1cad" providerId="LiveId" clId="{7FE3D718-5711-B44F-9E89-6D42A4EC488F}" dt="2021-02-03T04:18:19.186" v="2281"/>
          <ac:grpSpMkLst>
            <pc:docMk/>
            <pc:sldMk cId="1405981178" sldId="405"/>
            <ac:grpSpMk id="45" creationId="{59DF6214-73FB-574D-9838-E180B1B7220C}"/>
          </ac:grpSpMkLst>
        </pc:grpChg>
        <pc:picChg chg="del">
          <ac:chgData name="中田 雄大" userId="62f770ad0d6c1cad" providerId="LiveId" clId="{7FE3D718-5711-B44F-9E89-6D42A4EC488F}" dt="2021-02-03T04:13:00.202" v="2218" actId="478"/>
          <ac:picMkLst>
            <pc:docMk/>
            <pc:sldMk cId="1405981178" sldId="405"/>
            <ac:picMk id="21" creationId="{7612CE5B-97C9-DF47-8FA4-431A29918BBA}"/>
          </ac:picMkLst>
        </pc:picChg>
        <pc:picChg chg="del">
          <ac:chgData name="中田 雄大" userId="62f770ad0d6c1cad" providerId="LiveId" clId="{7FE3D718-5711-B44F-9E89-6D42A4EC488F}" dt="2021-02-03T04:13:00.202" v="2218" actId="478"/>
          <ac:picMkLst>
            <pc:docMk/>
            <pc:sldMk cId="1405981178" sldId="405"/>
            <ac:picMk id="22" creationId="{2DFA304A-A556-7C4A-B7E6-7ADFEE2D92E6}"/>
          </ac:picMkLst>
        </pc:picChg>
        <pc:picChg chg="del">
          <ac:chgData name="中田 雄大" userId="62f770ad0d6c1cad" providerId="LiveId" clId="{7FE3D718-5711-B44F-9E89-6D42A4EC488F}" dt="2021-02-03T04:13:00.202" v="2218" actId="478"/>
          <ac:picMkLst>
            <pc:docMk/>
            <pc:sldMk cId="1405981178" sldId="405"/>
            <ac:picMk id="23" creationId="{112D049B-7AF2-7E41-BC5B-74540ED7F9B5}"/>
          </ac:picMkLst>
        </pc:picChg>
        <pc:picChg chg="del">
          <ac:chgData name="中田 雄大" userId="62f770ad0d6c1cad" providerId="LiveId" clId="{7FE3D718-5711-B44F-9E89-6D42A4EC488F}" dt="2021-02-03T04:13:00.202" v="2218" actId="478"/>
          <ac:picMkLst>
            <pc:docMk/>
            <pc:sldMk cId="1405981178" sldId="405"/>
            <ac:picMk id="35" creationId="{83FF8F41-62E6-9E4E-9666-85FBF02C12C6}"/>
          </ac:picMkLst>
        </pc:picChg>
        <pc:cxnChg chg="add mod">
          <ac:chgData name="中田 雄大" userId="62f770ad0d6c1cad" providerId="LiveId" clId="{7FE3D718-5711-B44F-9E89-6D42A4EC488F}" dt="2021-02-03T04:39:23.285" v="2777" actId="1076"/>
          <ac:cxnSpMkLst>
            <pc:docMk/>
            <pc:sldMk cId="1405981178" sldId="405"/>
            <ac:cxnSpMk id="6" creationId="{A2587736-BD66-954D-ABBC-14EB1725252D}"/>
          </ac:cxnSpMkLst>
        </pc:cxnChg>
        <pc:cxnChg chg="add del mod">
          <ac:chgData name="中田 雄大" userId="62f770ad0d6c1cad" providerId="LiveId" clId="{7FE3D718-5711-B44F-9E89-6D42A4EC488F}" dt="2021-02-03T04:25:59.627" v="2411" actId="478"/>
          <ac:cxnSpMkLst>
            <pc:docMk/>
            <pc:sldMk cId="1405981178" sldId="405"/>
            <ac:cxnSpMk id="18" creationId="{78A5F611-AE2F-9045-944C-4ED29E4F1B46}"/>
          </ac:cxnSpMkLst>
        </pc:cxnChg>
        <pc:cxnChg chg="add mod">
          <ac:chgData name="中田 雄大" userId="62f770ad0d6c1cad" providerId="LiveId" clId="{7FE3D718-5711-B44F-9E89-6D42A4EC488F}" dt="2021-02-03T04:39:23.285" v="2777" actId="1076"/>
          <ac:cxnSpMkLst>
            <pc:docMk/>
            <pc:sldMk cId="1405981178" sldId="405"/>
            <ac:cxnSpMk id="43" creationId="{000606F3-84DF-024F-B46D-0319DE3453C7}"/>
          </ac:cxnSpMkLst>
        </pc:cxnChg>
        <pc:cxnChg chg="add del mod">
          <ac:chgData name="中田 雄大" userId="62f770ad0d6c1cad" providerId="LiveId" clId="{7FE3D718-5711-B44F-9E89-6D42A4EC488F}" dt="2021-02-03T04:27:52.652" v="2435" actId="478"/>
          <ac:cxnSpMkLst>
            <pc:docMk/>
            <pc:sldMk cId="1405981178" sldId="405"/>
            <ac:cxnSpMk id="55" creationId="{22D956D5-BC6D-D547-902C-D31705C2A708}"/>
          </ac:cxnSpMkLst>
        </pc:cxnChg>
      </pc:sldChg>
      <pc:sldChg chg="addSp delSp modSp add mod">
        <pc:chgData name="中田 雄大" userId="62f770ad0d6c1cad" providerId="LiveId" clId="{7FE3D718-5711-B44F-9E89-6D42A4EC488F}" dt="2021-02-03T06:18:38.830" v="6054" actId="1076"/>
        <pc:sldMkLst>
          <pc:docMk/>
          <pc:sldMk cId="2519537686" sldId="406"/>
        </pc:sldMkLst>
        <pc:spChg chg="del mod">
          <ac:chgData name="中田 雄大" userId="62f770ad0d6c1cad" providerId="LiveId" clId="{7FE3D718-5711-B44F-9E89-6D42A4EC488F}" dt="2021-02-03T04:40:17.989" v="2818" actId="478"/>
          <ac:spMkLst>
            <pc:docMk/>
            <pc:sldMk cId="2519537686" sldId="406"/>
            <ac:spMk id="3" creationId="{00000000-0000-0000-0000-000000000000}"/>
          </ac:spMkLst>
        </pc:spChg>
        <pc:spChg chg="del">
          <ac:chgData name="中田 雄大" userId="62f770ad0d6c1cad" providerId="LiveId" clId="{7FE3D718-5711-B44F-9E89-6D42A4EC488F}" dt="2021-02-03T04:40:02.161" v="2817" actId="478"/>
          <ac:spMkLst>
            <pc:docMk/>
            <pc:sldMk cId="2519537686" sldId="406"/>
            <ac:spMk id="10" creationId="{77C95E52-7291-EA41-9E1B-1537B23762B7}"/>
          </ac:spMkLst>
        </pc:spChg>
        <pc:spChg chg="del">
          <ac:chgData name="中田 雄大" userId="62f770ad0d6c1cad" providerId="LiveId" clId="{7FE3D718-5711-B44F-9E89-6D42A4EC488F}" dt="2021-02-03T04:40:02.161" v="2817" actId="478"/>
          <ac:spMkLst>
            <pc:docMk/>
            <pc:sldMk cId="2519537686" sldId="406"/>
            <ac:spMk id="14" creationId="{BEB6483C-9D2E-D14D-994A-C439D60E0234}"/>
          </ac:spMkLst>
        </pc:spChg>
        <pc:spChg chg="add del mod">
          <ac:chgData name="中田 雄大" userId="62f770ad0d6c1cad" providerId="LiveId" clId="{7FE3D718-5711-B44F-9E89-6D42A4EC488F}" dt="2021-02-03T04:40:22.531" v="2822" actId="478"/>
          <ac:spMkLst>
            <pc:docMk/>
            <pc:sldMk cId="2519537686" sldId="406"/>
            <ac:spMk id="36" creationId="{DF695C31-5D13-C54C-B70C-233CDE107A13}"/>
          </ac:spMkLst>
        </pc:spChg>
        <pc:spChg chg="add mod">
          <ac:chgData name="中田 雄大" userId="62f770ad0d6c1cad" providerId="LiveId" clId="{7FE3D718-5711-B44F-9E89-6D42A4EC488F}" dt="2021-02-03T04:44:37.876" v="3008" actId="207"/>
          <ac:spMkLst>
            <pc:docMk/>
            <pc:sldMk cId="2519537686" sldId="406"/>
            <ac:spMk id="37" creationId="{9024B9FA-AEBC-4C41-99F4-1E5081AEE470}"/>
          </ac:spMkLst>
        </pc:spChg>
        <pc:spChg chg="add mod">
          <ac:chgData name="中田 雄大" userId="62f770ad0d6c1cad" providerId="LiveId" clId="{7FE3D718-5711-B44F-9E89-6D42A4EC488F}" dt="2021-02-03T04:43:59.251" v="3003" actId="1076"/>
          <ac:spMkLst>
            <pc:docMk/>
            <pc:sldMk cId="2519537686" sldId="406"/>
            <ac:spMk id="38" creationId="{8F1F63DE-5D72-B547-9EEA-2F7996389690}"/>
          </ac:spMkLst>
        </pc:spChg>
        <pc:spChg chg="add mod">
          <ac:chgData name="中田 雄大" userId="62f770ad0d6c1cad" providerId="LiveId" clId="{7FE3D718-5711-B44F-9E89-6D42A4EC488F}" dt="2021-02-03T05:40:12.251" v="4940" actId="20577"/>
          <ac:spMkLst>
            <pc:docMk/>
            <pc:sldMk cId="2519537686" sldId="406"/>
            <ac:spMk id="40" creationId="{D099D38C-B13E-6143-9D0C-53CB3F29183B}"/>
          </ac:spMkLst>
        </pc:spChg>
        <pc:spChg chg="del">
          <ac:chgData name="中田 雄大" userId="62f770ad0d6c1cad" providerId="LiveId" clId="{7FE3D718-5711-B44F-9E89-6D42A4EC488F}" dt="2021-02-03T04:40:02.161" v="2817" actId="478"/>
          <ac:spMkLst>
            <pc:docMk/>
            <pc:sldMk cId="2519537686" sldId="406"/>
            <ac:spMk id="49" creationId="{7FE09DAC-B30C-4740-A82F-59E3997DF9D5}"/>
          </ac:spMkLst>
        </pc:spChg>
        <pc:spChg chg="del">
          <ac:chgData name="中田 雄大" userId="62f770ad0d6c1cad" providerId="LiveId" clId="{7FE3D718-5711-B44F-9E89-6D42A4EC488F}" dt="2021-02-03T04:40:02.161" v="2817" actId="478"/>
          <ac:spMkLst>
            <pc:docMk/>
            <pc:sldMk cId="2519537686" sldId="406"/>
            <ac:spMk id="50" creationId="{B11A45F6-FC76-8645-919F-2EA8A3B9F111}"/>
          </ac:spMkLst>
        </pc:spChg>
        <pc:spChg chg="add mod">
          <ac:chgData name="中田 雄大" userId="62f770ad0d6c1cad" providerId="LiveId" clId="{7FE3D718-5711-B44F-9E89-6D42A4EC488F}" dt="2021-02-03T04:48:12.037" v="3107" actId="20577"/>
          <ac:spMkLst>
            <pc:docMk/>
            <pc:sldMk cId="2519537686" sldId="406"/>
            <ac:spMk id="51" creationId="{B7AFAA13-99B9-0740-AFFE-6CE5719CA3DC}"/>
          </ac:spMkLst>
        </pc:spChg>
        <pc:spChg chg="del">
          <ac:chgData name="中田 雄大" userId="62f770ad0d6c1cad" providerId="LiveId" clId="{7FE3D718-5711-B44F-9E89-6D42A4EC488F}" dt="2021-02-03T04:40:02.161" v="2817" actId="478"/>
          <ac:spMkLst>
            <pc:docMk/>
            <pc:sldMk cId="2519537686" sldId="406"/>
            <ac:spMk id="52" creationId="{CDBECF29-0FE1-7F4C-BCFD-253F15D343A8}"/>
          </ac:spMkLst>
        </pc:spChg>
        <pc:spChg chg="del">
          <ac:chgData name="中田 雄大" userId="62f770ad0d6c1cad" providerId="LiveId" clId="{7FE3D718-5711-B44F-9E89-6D42A4EC488F}" dt="2021-02-03T04:40:02.161" v="2817" actId="478"/>
          <ac:spMkLst>
            <pc:docMk/>
            <pc:sldMk cId="2519537686" sldId="406"/>
            <ac:spMk id="53" creationId="{86791631-A5FD-714F-AC08-EE7F9916316F}"/>
          </ac:spMkLst>
        </pc:spChg>
        <pc:spChg chg="del">
          <ac:chgData name="中田 雄大" userId="62f770ad0d6c1cad" providerId="LiveId" clId="{7FE3D718-5711-B44F-9E89-6D42A4EC488F}" dt="2021-02-03T04:40:02.161" v="2817" actId="478"/>
          <ac:spMkLst>
            <pc:docMk/>
            <pc:sldMk cId="2519537686" sldId="406"/>
            <ac:spMk id="54" creationId="{96BB1524-A378-3A47-BA76-3A7C24C9BDDA}"/>
          </ac:spMkLst>
        </pc:spChg>
        <pc:spChg chg="add mod">
          <ac:chgData name="中田 雄大" userId="62f770ad0d6c1cad" providerId="LiveId" clId="{7FE3D718-5711-B44F-9E89-6D42A4EC488F}" dt="2021-02-03T05:40:10.109" v="4938" actId="20577"/>
          <ac:spMkLst>
            <pc:docMk/>
            <pc:sldMk cId="2519537686" sldId="406"/>
            <ac:spMk id="55" creationId="{2763A161-0C8D-1742-BFA1-E70967F20EDD}"/>
          </ac:spMkLst>
        </pc:spChg>
        <pc:spChg chg="add mod">
          <ac:chgData name="中田 雄大" userId="62f770ad0d6c1cad" providerId="LiveId" clId="{7FE3D718-5711-B44F-9E89-6D42A4EC488F}" dt="2021-02-03T04:51:58.964" v="3257" actId="1076"/>
          <ac:spMkLst>
            <pc:docMk/>
            <pc:sldMk cId="2519537686" sldId="406"/>
            <ac:spMk id="56" creationId="{F76C7799-B095-E04D-A839-B2AA0BD9B46F}"/>
          </ac:spMkLst>
        </pc:spChg>
        <pc:spChg chg="del">
          <ac:chgData name="中田 雄大" userId="62f770ad0d6c1cad" providerId="LiveId" clId="{7FE3D718-5711-B44F-9E89-6D42A4EC488F}" dt="2021-02-03T04:40:02.161" v="2817" actId="478"/>
          <ac:spMkLst>
            <pc:docMk/>
            <pc:sldMk cId="2519537686" sldId="406"/>
            <ac:spMk id="58" creationId="{B375EEDF-E00D-1B42-9ACF-AD276FE9E55B}"/>
          </ac:spMkLst>
        </pc:spChg>
        <pc:spChg chg="del">
          <ac:chgData name="中田 雄大" userId="62f770ad0d6c1cad" providerId="LiveId" clId="{7FE3D718-5711-B44F-9E89-6D42A4EC488F}" dt="2021-02-03T04:40:02.161" v="2817" actId="478"/>
          <ac:spMkLst>
            <pc:docMk/>
            <pc:sldMk cId="2519537686" sldId="406"/>
            <ac:spMk id="59" creationId="{36FB895B-8D36-3F4F-BB63-985EA87B51F6}"/>
          </ac:spMkLst>
        </pc:spChg>
        <pc:spChg chg="del">
          <ac:chgData name="中田 雄大" userId="62f770ad0d6c1cad" providerId="LiveId" clId="{7FE3D718-5711-B44F-9E89-6D42A4EC488F}" dt="2021-02-03T04:40:02.161" v="2817" actId="478"/>
          <ac:spMkLst>
            <pc:docMk/>
            <pc:sldMk cId="2519537686" sldId="406"/>
            <ac:spMk id="60" creationId="{D623EAEE-3894-C441-A3FB-EAB6181A80DC}"/>
          </ac:spMkLst>
        </pc:spChg>
        <pc:spChg chg="del">
          <ac:chgData name="中田 雄大" userId="62f770ad0d6c1cad" providerId="LiveId" clId="{7FE3D718-5711-B44F-9E89-6D42A4EC488F}" dt="2021-02-03T04:40:02.161" v="2817" actId="478"/>
          <ac:spMkLst>
            <pc:docMk/>
            <pc:sldMk cId="2519537686" sldId="406"/>
            <ac:spMk id="61" creationId="{F7F148EB-862F-CC44-A8A3-AB937301174A}"/>
          </ac:spMkLst>
        </pc:spChg>
        <pc:spChg chg="del">
          <ac:chgData name="中田 雄大" userId="62f770ad0d6c1cad" providerId="LiveId" clId="{7FE3D718-5711-B44F-9E89-6D42A4EC488F}" dt="2021-02-03T04:40:02.161" v="2817" actId="478"/>
          <ac:spMkLst>
            <pc:docMk/>
            <pc:sldMk cId="2519537686" sldId="406"/>
            <ac:spMk id="62" creationId="{55E27332-1BE1-DC45-A2C2-F6090FAC5170}"/>
          </ac:spMkLst>
        </pc:spChg>
        <pc:spChg chg="del">
          <ac:chgData name="中田 雄大" userId="62f770ad0d6c1cad" providerId="LiveId" clId="{7FE3D718-5711-B44F-9E89-6D42A4EC488F}" dt="2021-02-03T04:40:02.161" v="2817" actId="478"/>
          <ac:spMkLst>
            <pc:docMk/>
            <pc:sldMk cId="2519537686" sldId="406"/>
            <ac:spMk id="63" creationId="{1E8AE568-3165-6C4C-9A7B-846296066AC6}"/>
          </ac:spMkLst>
        </pc:spChg>
        <pc:spChg chg="del">
          <ac:chgData name="中田 雄大" userId="62f770ad0d6c1cad" providerId="LiveId" clId="{7FE3D718-5711-B44F-9E89-6D42A4EC488F}" dt="2021-02-03T04:40:02.161" v="2817" actId="478"/>
          <ac:spMkLst>
            <pc:docMk/>
            <pc:sldMk cId="2519537686" sldId="406"/>
            <ac:spMk id="64" creationId="{63BB4F7F-0169-B14A-A9E9-AF9883D52027}"/>
          </ac:spMkLst>
        </pc:spChg>
        <pc:spChg chg="del">
          <ac:chgData name="中田 雄大" userId="62f770ad0d6c1cad" providerId="LiveId" clId="{7FE3D718-5711-B44F-9E89-6D42A4EC488F}" dt="2021-02-03T04:40:02.161" v="2817" actId="478"/>
          <ac:spMkLst>
            <pc:docMk/>
            <pc:sldMk cId="2519537686" sldId="406"/>
            <ac:spMk id="65" creationId="{60DE51CA-5308-A848-AF04-57B58E07F4D1}"/>
          </ac:spMkLst>
        </pc:spChg>
        <pc:spChg chg="del">
          <ac:chgData name="中田 雄大" userId="62f770ad0d6c1cad" providerId="LiveId" clId="{7FE3D718-5711-B44F-9E89-6D42A4EC488F}" dt="2021-02-03T04:40:02.161" v="2817" actId="478"/>
          <ac:spMkLst>
            <pc:docMk/>
            <pc:sldMk cId="2519537686" sldId="406"/>
            <ac:spMk id="66" creationId="{71D8E751-B7CF-7D4F-A2FC-F8AF395A78B6}"/>
          </ac:spMkLst>
        </pc:spChg>
        <pc:spChg chg="add mod">
          <ac:chgData name="中田 雄大" userId="62f770ad0d6c1cad" providerId="LiveId" clId="{7FE3D718-5711-B44F-9E89-6D42A4EC488F}" dt="2021-02-03T06:18:22.972" v="6047" actId="1076"/>
          <ac:spMkLst>
            <pc:docMk/>
            <pc:sldMk cId="2519537686" sldId="406"/>
            <ac:spMk id="68" creationId="{838865E9-DE5E-B84B-A584-E3DD9F004F68}"/>
          </ac:spMkLst>
        </pc:spChg>
        <pc:spChg chg="add mod">
          <ac:chgData name="中田 雄大" userId="62f770ad0d6c1cad" providerId="LiveId" clId="{7FE3D718-5711-B44F-9E89-6D42A4EC488F}" dt="2021-02-03T06:18:38.830" v="6054" actId="1076"/>
          <ac:spMkLst>
            <pc:docMk/>
            <pc:sldMk cId="2519537686" sldId="406"/>
            <ac:spMk id="69" creationId="{2160DA9B-E60D-B44B-A3E5-41143CBE0B1C}"/>
          </ac:spMkLst>
        </pc:spChg>
        <pc:grpChg chg="del">
          <ac:chgData name="中田 雄大" userId="62f770ad0d6c1cad" providerId="LiveId" clId="{7FE3D718-5711-B44F-9E89-6D42A4EC488F}" dt="2021-02-03T04:40:02.161" v="2817" actId="478"/>
          <ac:grpSpMkLst>
            <pc:docMk/>
            <pc:sldMk cId="2519537686" sldId="406"/>
            <ac:grpSpMk id="11" creationId="{A881696A-7499-574C-A126-1F28BD125972}"/>
          </ac:grpSpMkLst>
        </pc:grpChg>
        <pc:grpChg chg="del">
          <ac:chgData name="中田 雄大" userId="62f770ad0d6c1cad" providerId="LiveId" clId="{7FE3D718-5711-B44F-9E89-6D42A4EC488F}" dt="2021-02-03T04:40:02.161" v="2817" actId="478"/>
          <ac:grpSpMkLst>
            <pc:docMk/>
            <pc:sldMk cId="2519537686" sldId="406"/>
            <ac:grpSpMk id="12" creationId="{AAD7477E-BD7B-A54E-AC8E-B3D97B020FF4}"/>
          </ac:grpSpMkLst>
        </pc:grpChg>
        <pc:grpChg chg="del">
          <ac:chgData name="中田 雄大" userId="62f770ad0d6c1cad" providerId="LiveId" clId="{7FE3D718-5711-B44F-9E89-6D42A4EC488F}" dt="2021-02-03T04:40:02.161" v="2817" actId="478"/>
          <ac:grpSpMkLst>
            <pc:docMk/>
            <pc:sldMk cId="2519537686" sldId="406"/>
            <ac:grpSpMk id="44" creationId="{67857915-9ECA-8040-82BF-C7611E5F8A3B}"/>
          </ac:grpSpMkLst>
        </pc:grpChg>
        <pc:cxnChg chg="del">
          <ac:chgData name="中田 雄大" userId="62f770ad0d6c1cad" providerId="LiveId" clId="{7FE3D718-5711-B44F-9E89-6D42A4EC488F}" dt="2021-02-03T04:40:02.161" v="2817" actId="478"/>
          <ac:cxnSpMkLst>
            <pc:docMk/>
            <pc:sldMk cId="2519537686" sldId="406"/>
            <ac:cxnSpMk id="6" creationId="{A2587736-BD66-954D-ABBC-14EB1725252D}"/>
          </ac:cxnSpMkLst>
        </pc:cxnChg>
        <pc:cxnChg chg="del">
          <ac:chgData name="中田 雄大" userId="62f770ad0d6c1cad" providerId="LiveId" clId="{7FE3D718-5711-B44F-9E89-6D42A4EC488F}" dt="2021-02-03T04:40:02.161" v="2817" actId="478"/>
          <ac:cxnSpMkLst>
            <pc:docMk/>
            <pc:sldMk cId="2519537686" sldId="406"/>
            <ac:cxnSpMk id="43" creationId="{000606F3-84DF-024F-B46D-0319DE3453C7}"/>
          </ac:cxnSpMkLst>
        </pc:cxnChg>
        <pc:cxnChg chg="add mod">
          <ac:chgData name="中田 雄大" userId="62f770ad0d6c1cad" providerId="LiveId" clId="{7FE3D718-5711-B44F-9E89-6D42A4EC488F}" dt="2021-02-03T04:52:40.839" v="3262" actId="692"/>
          <ac:cxnSpMkLst>
            <pc:docMk/>
            <pc:sldMk cId="2519537686" sldId="406"/>
            <ac:cxnSpMk id="57" creationId="{EE4EF05B-67E0-D449-8F96-380E65A41A9A}"/>
          </ac:cxnSpMkLst>
        </pc:cxnChg>
        <pc:cxnChg chg="add mod">
          <ac:chgData name="中田 雄大" userId="62f770ad0d6c1cad" providerId="LiveId" clId="{7FE3D718-5711-B44F-9E89-6D42A4EC488F}" dt="2021-02-03T04:52:57.758" v="3266" actId="1035"/>
          <ac:cxnSpMkLst>
            <pc:docMk/>
            <pc:sldMk cId="2519537686" sldId="406"/>
            <ac:cxnSpMk id="67" creationId="{9E8052A7-9265-2B49-B05D-C4F61F6CBB06}"/>
          </ac:cxnSpMkLst>
        </pc:cxnChg>
      </pc:sldChg>
      <pc:sldChg chg="addSp delSp modSp add mod delAnim modAnim modShow">
        <pc:chgData name="中田 雄大" userId="62f770ad0d6c1cad" providerId="LiveId" clId="{7FE3D718-5711-B44F-9E89-6D42A4EC488F}" dt="2021-02-03T06:47:55.917" v="6672" actId="14100"/>
        <pc:sldMkLst>
          <pc:docMk/>
          <pc:sldMk cId="223692516" sldId="407"/>
        </pc:sldMkLst>
        <pc:spChg chg="mod">
          <ac:chgData name="中田 雄大" userId="62f770ad0d6c1cad" providerId="LiveId" clId="{7FE3D718-5711-B44F-9E89-6D42A4EC488F}" dt="2021-02-03T05:19:10.789" v="4143" actId="20577"/>
          <ac:spMkLst>
            <pc:docMk/>
            <pc:sldMk cId="223692516" sldId="407"/>
            <ac:spMk id="2" creationId="{00000000-0000-0000-0000-000000000000}"/>
          </ac:spMkLst>
        </pc:spChg>
        <pc:spChg chg="del">
          <ac:chgData name="中田 雄大" userId="62f770ad0d6c1cad" providerId="LiveId" clId="{7FE3D718-5711-B44F-9E89-6D42A4EC488F}" dt="2021-02-03T05:08:42.032" v="3662" actId="478"/>
          <ac:spMkLst>
            <pc:docMk/>
            <pc:sldMk cId="223692516" sldId="407"/>
            <ac:spMk id="5" creationId="{B2417605-A88F-CF41-AAC4-0BD55E9AE746}"/>
          </ac:spMkLst>
        </pc:spChg>
        <pc:spChg chg="mod">
          <ac:chgData name="中田 雄大" userId="62f770ad0d6c1cad" providerId="LiveId" clId="{7FE3D718-5711-B44F-9E89-6D42A4EC488F}" dt="2021-02-03T05:09:11.250" v="3670" actId="20577"/>
          <ac:spMkLst>
            <pc:docMk/>
            <pc:sldMk cId="223692516" sldId="407"/>
            <ac:spMk id="29" creationId="{FA6BE063-5A12-124D-B9E9-64734B5E538B}"/>
          </ac:spMkLst>
        </pc:spChg>
        <pc:spChg chg="del mod">
          <ac:chgData name="中田 雄大" userId="62f770ad0d6c1cad" providerId="LiveId" clId="{7FE3D718-5711-B44F-9E89-6D42A4EC488F}" dt="2021-02-03T05:04:44.390" v="3577" actId="478"/>
          <ac:spMkLst>
            <pc:docMk/>
            <pc:sldMk cId="223692516" sldId="407"/>
            <ac:spMk id="35" creationId="{00000000-0000-0000-0000-000000000000}"/>
          </ac:spMkLst>
        </pc:spChg>
        <pc:spChg chg="add mod">
          <ac:chgData name="中田 雄大" userId="62f770ad0d6c1cad" providerId="LiveId" clId="{7FE3D718-5711-B44F-9E89-6D42A4EC488F}" dt="2021-02-03T05:05:58.980" v="3607" actId="14100"/>
          <ac:spMkLst>
            <pc:docMk/>
            <pc:sldMk cId="223692516" sldId="407"/>
            <ac:spMk id="37" creationId="{A3E1D2AA-CBE4-E847-87B9-D112CE4A4001}"/>
          </ac:spMkLst>
        </pc:spChg>
        <pc:spChg chg="add mod">
          <ac:chgData name="中田 雄大" userId="62f770ad0d6c1cad" providerId="LiveId" clId="{7FE3D718-5711-B44F-9E89-6D42A4EC488F}" dt="2021-02-03T05:06:41.340" v="3655" actId="1076"/>
          <ac:spMkLst>
            <pc:docMk/>
            <pc:sldMk cId="223692516" sldId="407"/>
            <ac:spMk id="38" creationId="{5B4CE19E-2C00-7E47-8759-2892059AC3F5}"/>
          </ac:spMkLst>
        </pc:spChg>
        <pc:spChg chg="del mod">
          <ac:chgData name="中田 雄大" userId="62f770ad0d6c1cad" providerId="LiveId" clId="{7FE3D718-5711-B44F-9E89-6D42A4EC488F}" dt="2021-02-03T05:04:45.072" v="3579"/>
          <ac:spMkLst>
            <pc:docMk/>
            <pc:sldMk cId="223692516" sldId="407"/>
            <ac:spMk id="39" creationId="{00000000-0000-0000-0000-000000000000}"/>
          </ac:spMkLst>
        </pc:spChg>
        <pc:spChg chg="add mod">
          <ac:chgData name="中田 雄大" userId="62f770ad0d6c1cad" providerId="LiveId" clId="{7FE3D718-5711-B44F-9E89-6D42A4EC488F}" dt="2021-02-03T05:06:37.777" v="3654" actId="1076"/>
          <ac:spMkLst>
            <pc:docMk/>
            <pc:sldMk cId="223692516" sldId="407"/>
            <ac:spMk id="41" creationId="{AD923A43-4B40-2A48-A399-EC6F5F0800A0}"/>
          </ac:spMkLst>
        </pc:spChg>
        <pc:spChg chg="add mod">
          <ac:chgData name="中田 雄大" userId="62f770ad0d6c1cad" providerId="LiveId" clId="{7FE3D718-5711-B44F-9E89-6D42A4EC488F}" dt="2021-02-03T05:14:04.474" v="3896" actId="14100"/>
          <ac:spMkLst>
            <pc:docMk/>
            <pc:sldMk cId="223692516" sldId="407"/>
            <ac:spMk id="42" creationId="{4701944E-154A-3747-AAEE-17C380CE7CA3}"/>
          </ac:spMkLst>
        </pc:spChg>
        <pc:spChg chg="add mod">
          <ac:chgData name="中田 雄大" userId="62f770ad0d6c1cad" providerId="LiveId" clId="{7FE3D718-5711-B44F-9E89-6D42A4EC488F}" dt="2021-02-03T05:28:37.022" v="4469" actId="1035"/>
          <ac:spMkLst>
            <pc:docMk/>
            <pc:sldMk cId="223692516" sldId="407"/>
            <ac:spMk id="43" creationId="{7196A21A-FD47-264A-B4D0-F76F6EDFE466}"/>
          </ac:spMkLst>
        </pc:spChg>
        <pc:spChg chg="add del mod">
          <ac:chgData name="中田 雄大" userId="62f770ad0d6c1cad" providerId="LiveId" clId="{7FE3D718-5711-B44F-9E89-6D42A4EC488F}" dt="2021-02-03T05:13:22.498" v="3892" actId="478"/>
          <ac:spMkLst>
            <pc:docMk/>
            <pc:sldMk cId="223692516" sldId="407"/>
            <ac:spMk id="45" creationId="{1A87D04C-9220-0247-A313-B277EA5CFEE3}"/>
          </ac:spMkLst>
        </pc:spChg>
        <pc:spChg chg="add mod">
          <ac:chgData name="中田 雄大" userId="62f770ad0d6c1cad" providerId="LiveId" clId="{7FE3D718-5711-B44F-9E89-6D42A4EC488F}" dt="2021-02-03T06:47:38.897" v="6650" actId="207"/>
          <ac:spMkLst>
            <pc:docMk/>
            <pc:sldMk cId="223692516" sldId="407"/>
            <ac:spMk id="46" creationId="{8638B563-A9AF-5641-A1F7-A6587D32F08B}"/>
          </ac:spMkLst>
        </pc:spChg>
        <pc:spChg chg="add mod">
          <ac:chgData name="中田 雄大" userId="62f770ad0d6c1cad" providerId="LiveId" clId="{7FE3D718-5711-B44F-9E89-6D42A4EC488F}" dt="2021-02-03T05:18:13.577" v="4091" actId="20577"/>
          <ac:spMkLst>
            <pc:docMk/>
            <pc:sldMk cId="223692516" sldId="407"/>
            <ac:spMk id="47" creationId="{086A6955-3A38-C648-B586-BDA91218693F}"/>
          </ac:spMkLst>
        </pc:spChg>
        <pc:spChg chg="add mod">
          <ac:chgData name="中田 雄大" userId="62f770ad0d6c1cad" providerId="LiveId" clId="{7FE3D718-5711-B44F-9E89-6D42A4EC488F}" dt="2021-02-03T05:17:29.525" v="4060" actId="207"/>
          <ac:spMkLst>
            <pc:docMk/>
            <pc:sldMk cId="223692516" sldId="407"/>
            <ac:spMk id="48" creationId="{FBD2DFC3-705B-6143-B8B3-4790061B5BEE}"/>
          </ac:spMkLst>
        </pc:spChg>
        <pc:spChg chg="add mod">
          <ac:chgData name="中田 雄大" userId="62f770ad0d6c1cad" providerId="LiveId" clId="{7FE3D718-5711-B44F-9E89-6D42A4EC488F}" dt="2021-02-03T06:47:48.376" v="6671" actId="20577"/>
          <ac:spMkLst>
            <pc:docMk/>
            <pc:sldMk cId="223692516" sldId="407"/>
            <ac:spMk id="49" creationId="{7AC377F7-0A77-0341-95DF-986C00CF23EC}"/>
          </ac:spMkLst>
        </pc:spChg>
        <pc:spChg chg="add mod">
          <ac:chgData name="中田 雄大" userId="62f770ad0d6c1cad" providerId="LiveId" clId="{7FE3D718-5711-B44F-9E89-6D42A4EC488F}" dt="2021-02-03T06:47:55.917" v="6672" actId="14100"/>
          <ac:spMkLst>
            <pc:docMk/>
            <pc:sldMk cId="223692516" sldId="407"/>
            <ac:spMk id="52" creationId="{938CF662-BE4C-6240-8CFF-1A43BF036C41}"/>
          </ac:spMkLst>
        </pc:spChg>
        <pc:spChg chg="add del mod">
          <ac:chgData name="中田 雄大" userId="62f770ad0d6c1cad" providerId="LiveId" clId="{7FE3D718-5711-B44F-9E89-6D42A4EC488F}" dt="2021-02-03T05:20:42.918" v="4171" actId="478"/>
          <ac:spMkLst>
            <pc:docMk/>
            <pc:sldMk cId="223692516" sldId="407"/>
            <ac:spMk id="53" creationId="{ECF3C9F0-69BD-7449-BEFC-6DC7E8AA7F0D}"/>
          </ac:spMkLst>
        </pc:spChg>
        <pc:spChg chg="del">
          <ac:chgData name="中田 雄大" userId="62f770ad0d6c1cad" providerId="LiveId" clId="{7FE3D718-5711-B44F-9E89-6D42A4EC488F}" dt="2021-02-03T05:08:42.032" v="3662" actId="478"/>
          <ac:spMkLst>
            <pc:docMk/>
            <pc:sldMk cId="223692516" sldId="407"/>
            <ac:spMk id="57" creationId="{00000000-0000-0000-0000-000000000000}"/>
          </ac:spMkLst>
        </pc:spChg>
        <pc:spChg chg="del">
          <ac:chgData name="中田 雄大" userId="62f770ad0d6c1cad" providerId="LiveId" clId="{7FE3D718-5711-B44F-9E89-6D42A4EC488F}" dt="2021-02-03T05:08:42.032" v="3662" actId="478"/>
          <ac:spMkLst>
            <pc:docMk/>
            <pc:sldMk cId="223692516" sldId="407"/>
            <ac:spMk id="77" creationId="{C97DC7FB-6DA0-3543-9CF8-2FBD18A5018C}"/>
          </ac:spMkLst>
        </pc:spChg>
        <pc:spChg chg="del">
          <ac:chgData name="中田 雄大" userId="62f770ad0d6c1cad" providerId="LiveId" clId="{7FE3D718-5711-B44F-9E89-6D42A4EC488F}" dt="2021-02-03T05:08:42.032" v="3662" actId="478"/>
          <ac:spMkLst>
            <pc:docMk/>
            <pc:sldMk cId="223692516" sldId="407"/>
            <ac:spMk id="78" creationId="{78B8C6C2-AA3F-4046-9B66-0A8A6DAC0D66}"/>
          </ac:spMkLst>
        </pc:spChg>
        <pc:spChg chg="del">
          <ac:chgData name="中田 雄大" userId="62f770ad0d6c1cad" providerId="LiveId" clId="{7FE3D718-5711-B44F-9E89-6D42A4EC488F}" dt="2021-02-03T05:08:42.032" v="3662" actId="478"/>
          <ac:spMkLst>
            <pc:docMk/>
            <pc:sldMk cId="223692516" sldId="407"/>
            <ac:spMk id="79" creationId="{E79AE9AD-3665-9047-99F8-1970C4436B0A}"/>
          </ac:spMkLst>
        </pc:spChg>
        <pc:grpChg chg="del">
          <ac:chgData name="中田 雄大" userId="62f770ad0d6c1cad" providerId="LiveId" clId="{7FE3D718-5711-B44F-9E89-6D42A4EC488F}" dt="2021-02-03T05:08:42.032" v="3662" actId="478"/>
          <ac:grpSpMkLst>
            <pc:docMk/>
            <pc:sldMk cId="223692516" sldId="407"/>
            <ac:grpSpMk id="13" creationId="{147EE015-E55D-F34F-A8A4-CC1D8608F2C4}"/>
          </ac:grpSpMkLst>
        </pc:grpChg>
        <pc:grpChg chg="del">
          <ac:chgData name="中田 雄大" userId="62f770ad0d6c1cad" providerId="LiveId" clId="{7FE3D718-5711-B44F-9E89-6D42A4EC488F}" dt="2021-02-03T05:08:42.032" v="3662" actId="478"/>
          <ac:grpSpMkLst>
            <pc:docMk/>
            <pc:sldMk cId="223692516" sldId="407"/>
            <ac:grpSpMk id="31" creationId="{33CB3767-013C-964E-859E-9FAEF7433768}"/>
          </ac:grpSpMkLst>
        </pc:grpChg>
        <pc:grpChg chg="del">
          <ac:chgData name="中田 雄大" userId="62f770ad0d6c1cad" providerId="LiveId" clId="{7FE3D718-5711-B44F-9E89-6D42A4EC488F}" dt="2021-02-03T05:08:42.032" v="3662" actId="478"/>
          <ac:grpSpMkLst>
            <pc:docMk/>
            <pc:sldMk cId="223692516" sldId="407"/>
            <ac:grpSpMk id="58" creationId="{25705691-B9EC-644E-8EEF-7DBA2306D22D}"/>
          </ac:grpSpMkLst>
        </pc:grpChg>
        <pc:cxnChg chg="del mod">
          <ac:chgData name="中田 雄大" userId="62f770ad0d6c1cad" providerId="LiveId" clId="{7FE3D718-5711-B44F-9E89-6D42A4EC488F}" dt="2021-02-03T05:08:42.032" v="3662" actId="478"/>
          <ac:cxnSpMkLst>
            <pc:docMk/>
            <pc:sldMk cId="223692516" sldId="407"/>
            <ac:cxnSpMk id="8" creationId="{4BD40E65-F870-BE4C-BF5A-A3ACAD6BE969}"/>
          </ac:cxnSpMkLst>
        </pc:cxnChg>
        <pc:cxnChg chg="mod">
          <ac:chgData name="中田 雄大" userId="62f770ad0d6c1cad" providerId="LiveId" clId="{7FE3D718-5711-B44F-9E89-6D42A4EC488F}" dt="2021-02-03T05:08:42.032" v="3662" actId="478"/>
          <ac:cxnSpMkLst>
            <pc:docMk/>
            <pc:sldMk cId="223692516" sldId="407"/>
            <ac:cxnSpMk id="34" creationId="{72D04452-2336-3F40-8BB6-09394D62CF63}"/>
          </ac:cxnSpMkLst>
        </pc:cxnChg>
        <pc:cxnChg chg="add del mod">
          <ac:chgData name="中田 雄大" userId="62f770ad0d6c1cad" providerId="LiveId" clId="{7FE3D718-5711-B44F-9E89-6D42A4EC488F}" dt="2021-02-03T05:10:52.574" v="3734" actId="1076"/>
          <ac:cxnSpMkLst>
            <pc:docMk/>
            <pc:sldMk cId="223692516" sldId="407"/>
            <ac:cxnSpMk id="44" creationId="{7E17D81D-6E50-4B40-8708-6ACBECBEFAD4}"/>
          </ac:cxnSpMkLst>
        </pc:cxnChg>
        <pc:cxnChg chg="add mod">
          <ac:chgData name="中田 雄大" userId="62f770ad0d6c1cad" providerId="LiveId" clId="{7FE3D718-5711-B44F-9E89-6D42A4EC488F}" dt="2021-02-03T05:39:05.608" v="4934" actId="1076"/>
          <ac:cxnSpMkLst>
            <pc:docMk/>
            <pc:sldMk cId="223692516" sldId="407"/>
            <ac:cxnSpMk id="50" creationId="{0BB314CF-07D4-4849-8F70-8B7AE1C3B5A0}"/>
          </ac:cxnSpMkLst>
        </pc:cxnChg>
        <pc:cxnChg chg="add mod">
          <ac:chgData name="中田 雄大" userId="62f770ad0d6c1cad" providerId="LiveId" clId="{7FE3D718-5711-B44F-9E89-6D42A4EC488F}" dt="2021-02-03T05:17:59.007" v="4064" actId="1076"/>
          <ac:cxnSpMkLst>
            <pc:docMk/>
            <pc:sldMk cId="223692516" sldId="407"/>
            <ac:cxnSpMk id="51" creationId="{8AACD31C-9835-0245-91A7-257AC08FD70B}"/>
          </ac:cxnSpMkLst>
        </pc:cxnChg>
        <pc:cxnChg chg="del mod">
          <ac:chgData name="中田 雄大" userId="62f770ad0d6c1cad" providerId="LiveId" clId="{7FE3D718-5711-B44F-9E89-6D42A4EC488F}" dt="2021-02-03T05:08:42.032" v="3662" actId="478"/>
          <ac:cxnSpMkLst>
            <pc:docMk/>
            <pc:sldMk cId="223692516" sldId="407"/>
            <ac:cxnSpMk id="80" creationId="{EAB00114-C5A2-1841-8AA4-DFCE915652C8}"/>
          </ac:cxnSpMkLst>
        </pc:cxnChg>
      </pc:sldChg>
      <pc:sldChg chg="addSp delSp modSp add mod">
        <pc:chgData name="中田 雄大" userId="62f770ad0d6c1cad" providerId="LiveId" clId="{7FE3D718-5711-B44F-9E89-6D42A4EC488F}" dt="2021-02-03T06:06:43.674" v="5695" actId="1035"/>
        <pc:sldMkLst>
          <pc:docMk/>
          <pc:sldMk cId="2214072557" sldId="408"/>
        </pc:sldMkLst>
        <pc:spChg chg="add mod">
          <ac:chgData name="中田 雄大" userId="62f770ad0d6c1cad" providerId="LiveId" clId="{7FE3D718-5711-B44F-9E89-6D42A4EC488F}" dt="2021-02-03T05:33:23.360" v="4638" actId="207"/>
          <ac:spMkLst>
            <pc:docMk/>
            <pc:sldMk cId="2214072557" sldId="408"/>
            <ac:spMk id="20" creationId="{51CAC89C-A610-5A41-B19A-C1539ACC98D6}"/>
          </ac:spMkLst>
        </pc:spChg>
        <pc:spChg chg="add mod">
          <ac:chgData name="中田 雄大" userId="62f770ad0d6c1cad" providerId="LiveId" clId="{7FE3D718-5711-B44F-9E89-6D42A4EC488F}" dt="2021-02-03T05:55:02.811" v="5441" actId="20577"/>
          <ac:spMkLst>
            <pc:docMk/>
            <pc:sldMk cId="2214072557" sldId="408"/>
            <ac:spMk id="21" creationId="{CE0B321D-A3C7-9D48-901D-88EE76232DF8}"/>
          </ac:spMkLst>
        </pc:spChg>
        <pc:spChg chg="add mod">
          <ac:chgData name="中田 雄大" userId="62f770ad0d6c1cad" providerId="LiveId" clId="{7FE3D718-5711-B44F-9E89-6D42A4EC488F}" dt="2021-02-03T05:52:21.136" v="5376" actId="1076"/>
          <ac:spMkLst>
            <pc:docMk/>
            <pc:sldMk cId="2214072557" sldId="408"/>
            <ac:spMk id="22" creationId="{4C867639-0D3A-1A41-AFB4-54D162772452}"/>
          </ac:spMkLst>
        </pc:spChg>
        <pc:spChg chg="add del mod">
          <ac:chgData name="中田 雄大" userId="62f770ad0d6c1cad" providerId="LiveId" clId="{7FE3D718-5711-B44F-9E89-6D42A4EC488F}" dt="2021-02-03T05:55:04.650" v="5443"/>
          <ac:spMkLst>
            <pc:docMk/>
            <pc:sldMk cId="2214072557" sldId="408"/>
            <ac:spMk id="23" creationId="{9FCF63F1-C30A-D34F-B437-A1BE381D559E}"/>
          </ac:spMkLst>
        </pc:spChg>
        <pc:spChg chg="add del mod">
          <ac:chgData name="中田 雄大" userId="62f770ad0d6c1cad" providerId="LiveId" clId="{7FE3D718-5711-B44F-9E89-6D42A4EC488F}" dt="2021-02-03T05:56:37.261" v="5492"/>
          <ac:spMkLst>
            <pc:docMk/>
            <pc:sldMk cId="2214072557" sldId="408"/>
            <ac:spMk id="24" creationId="{6CE94CA6-3420-FE45-85E2-2E098A3F271C}"/>
          </ac:spMkLst>
        </pc:spChg>
        <pc:spChg chg="add mod">
          <ac:chgData name="中田 雄大" userId="62f770ad0d6c1cad" providerId="LiveId" clId="{7FE3D718-5711-B44F-9E89-6D42A4EC488F}" dt="2021-02-03T06:06:40.013" v="5692" actId="1036"/>
          <ac:spMkLst>
            <pc:docMk/>
            <pc:sldMk cId="2214072557" sldId="408"/>
            <ac:spMk id="25" creationId="{3FCFF2D7-68EE-5642-92C3-5496E860B3AD}"/>
          </ac:spMkLst>
        </pc:spChg>
        <pc:spChg chg="add mod">
          <ac:chgData name="中田 雄大" userId="62f770ad0d6c1cad" providerId="LiveId" clId="{7FE3D718-5711-B44F-9E89-6D42A4EC488F}" dt="2021-02-03T06:02:22.056" v="5683" actId="20577"/>
          <ac:spMkLst>
            <pc:docMk/>
            <pc:sldMk cId="2214072557" sldId="408"/>
            <ac:spMk id="26" creationId="{A53AC26C-33D0-1749-ACBD-B7E0361945F7}"/>
          </ac:spMkLst>
        </pc:spChg>
        <pc:spChg chg="mod">
          <ac:chgData name="中田 雄大" userId="62f770ad0d6c1cad" providerId="LiveId" clId="{7FE3D718-5711-B44F-9E89-6D42A4EC488F}" dt="2021-02-03T05:21:47.323" v="4220" actId="20577"/>
          <ac:spMkLst>
            <pc:docMk/>
            <pc:sldMk cId="2214072557" sldId="408"/>
            <ac:spMk id="29" creationId="{FA6BE063-5A12-124D-B9E9-64734B5E538B}"/>
          </ac:spMkLst>
        </pc:spChg>
        <pc:spChg chg="del">
          <ac:chgData name="中田 雄大" userId="62f770ad0d6c1cad" providerId="LiveId" clId="{7FE3D718-5711-B44F-9E89-6D42A4EC488F}" dt="2021-02-03T05:21:34.184" v="4214" actId="478"/>
          <ac:spMkLst>
            <pc:docMk/>
            <pc:sldMk cId="2214072557" sldId="408"/>
            <ac:spMk id="37" creationId="{A3E1D2AA-CBE4-E847-87B9-D112CE4A4001}"/>
          </ac:spMkLst>
        </pc:spChg>
        <pc:spChg chg="del">
          <ac:chgData name="中田 雄大" userId="62f770ad0d6c1cad" providerId="LiveId" clId="{7FE3D718-5711-B44F-9E89-6D42A4EC488F}" dt="2021-02-03T05:21:34.184" v="4214" actId="478"/>
          <ac:spMkLst>
            <pc:docMk/>
            <pc:sldMk cId="2214072557" sldId="408"/>
            <ac:spMk id="38" creationId="{5B4CE19E-2C00-7E47-8759-2892059AC3F5}"/>
          </ac:spMkLst>
        </pc:spChg>
        <pc:spChg chg="del">
          <ac:chgData name="中田 雄大" userId="62f770ad0d6c1cad" providerId="LiveId" clId="{7FE3D718-5711-B44F-9E89-6D42A4EC488F}" dt="2021-02-03T05:21:34.184" v="4214" actId="478"/>
          <ac:spMkLst>
            <pc:docMk/>
            <pc:sldMk cId="2214072557" sldId="408"/>
            <ac:spMk id="40" creationId="{00000000-0000-0000-0000-000000000000}"/>
          </ac:spMkLst>
        </pc:spChg>
        <pc:spChg chg="del">
          <ac:chgData name="中田 雄大" userId="62f770ad0d6c1cad" providerId="LiveId" clId="{7FE3D718-5711-B44F-9E89-6D42A4EC488F}" dt="2021-02-03T05:21:34.184" v="4214" actId="478"/>
          <ac:spMkLst>
            <pc:docMk/>
            <pc:sldMk cId="2214072557" sldId="408"/>
            <ac:spMk id="41" creationId="{AD923A43-4B40-2A48-A399-EC6F5F0800A0}"/>
          </ac:spMkLst>
        </pc:spChg>
        <pc:spChg chg="mod">
          <ac:chgData name="中田 雄大" userId="62f770ad0d6c1cad" providerId="LiveId" clId="{7FE3D718-5711-B44F-9E89-6D42A4EC488F}" dt="2021-02-03T05:21:42.981" v="4215" actId="1076"/>
          <ac:spMkLst>
            <pc:docMk/>
            <pc:sldMk cId="2214072557" sldId="408"/>
            <ac:spMk id="42" creationId="{4701944E-154A-3747-AAEE-17C380CE7CA3}"/>
          </ac:spMkLst>
        </pc:spChg>
        <pc:spChg chg="mod">
          <ac:chgData name="中田 雄大" userId="62f770ad0d6c1cad" providerId="LiveId" clId="{7FE3D718-5711-B44F-9E89-6D42A4EC488F}" dt="2021-02-03T05:55:11.397" v="5451" actId="20577"/>
          <ac:spMkLst>
            <pc:docMk/>
            <pc:sldMk cId="2214072557" sldId="408"/>
            <ac:spMk id="43" creationId="{7196A21A-FD47-264A-B4D0-F76F6EDFE466}"/>
          </ac:spMkLst>
        </pc:spChg>
        <pc:spChg chg="mod">
          <ac:chgData name="中田 雄大" userId="62f770ad0d6c1cad" providerId="LiveId" clId="{7FE3D718-5711-B44F-9E89-6D42A4EC488F}" dt="2021-02-03T06:01:28.989" v="5667" actId="20577"/>
          <ac:spMkLst>
            <pc:docMk/>
            <pc:sldMk cId="2214072557" sldId="408"/>
            <ac:spMk id="46" creationId="{8638B563-A9AF-5641-A1F7-A6587D32F08B}"/>
          </ac:spMkLst>
        </pc:spChg>
        <pc:spChg chg="mod">
          <ac:chgData name="中田 雄大" userId="62f770ad0d6c1cad" providerId="LiveId" clId="{7FE3D718-5711-B44F-9E89-6D42A4EC488F}" dt="2021-02-03T05:21:42.981" v="4215" actId="1076"/>
          <ac:spMkLst>
            <pc:docMk/>
            <pc:sldMk cId="2214072557" sldId="408"/>
            <ac:spMk id="47" creationId="{086A6955-3A38-C648-B586-BDA91218693F}"/>
          </ac:spMkLst>
        </pc:spChg>
        <pc:spChg chg="mod">
          <ac:chgData name="中田 雄大" userId="62f770ad0d6c1cad" providerId="LiveId" clId="{7FE3D718-5711-B44F-9E89-6D42A4EC488F}" dt="2021-02-03T05:57:31.045" v="5510" actId="1076"/>
          <ac:spMkLst>
            <pc:docMk/>
            <pc:sldMk cId="2214072557" sldId="408"/>
            <ac:spMk id="48" creationId="{FBD2DFC3-705B-6143-B8B3-4790061B5BEE}"/>
          </ac:spMkLst>
        </pc:spChg>
        <pc:spChg chg="del mod">
          <ac:chgData name="中田 雄大" userId="62f770ad0d6c1cad" providerId="LiveId" clId="{7FE3D718-5711-B44F-9E89-6D42A4EC488F}" dt="2021-02-03T05:51:43.553" v="5362"/>
          <ac:spMkLst>
            <pc:docMk/>
            <pc:sldMk cId="2214072557" sldId="408"/>
            <ac:spMk id="49" creationId="{7AC377F7-0A77-0341-95DF-986C00CF23EC}"/>
          </ac:spMkLst>
        </pc:spChg>
        <pc:spChg chg="mod">
          <ac:chgData name="中田 雄大" userId="62f770ad0d6c1cad" providerId="LiveId" clId="{7FE3D718-5711-B44F-9E89-6D42A4EC488F}" dt="2021-02-03T06:06:43.674" v="5695" actId="1035"/>
          <ac:spMkLst>
            <pc:docMk/>
            <pc:sldMk cId="2214072557" sldId="408"/>
            <ac:spMk id="52" creationId="{938CF662-BE4C-6240-8CFF-1A43BF036C41}"/>
          </ac:spMkLst>
        </pc:spChg>
        <pc:spChg chg="del">
          <ac:chgData name="中田 雄大" userId="62f770ad0d6c1cad" providerId="LiveId" clId="{7FE3D718-5711-B44F-9E89-6D42A4EC488F}" dt="2021-02-03T05:21:49.676" v="4221" actId="478"/>
          <ac:spMkLst>
            <pc:docMk/>
            <pc:sldMk cId="2214072557" sldId="408"/>
            <ac:spMk id="61" creationId="{00000000-0000-0000-0000-000000000000}"/>
          </ac:spMkLst>
        </pc:spChg>
        <pc:cxnChg chg="mod">
          <ac:chgData name="中田 雄大" userId="62f770ad0d6c1cad" providerId="LiveId" clId="{7FE3D718-5711-B44F-9E89-6D42A4EC488F}" dt="2021-02-03T06:02:39.947" v="5686" actId="1076"/>
          <ac:cxnSpMkLst>
            <pc:docMk/>
            <pc:sldMk cId="2214072557" sldId="408"/>
            <ac:cxnSpMk id="44" creationId="{7E17D81D-6E50-4B40-8708-6ACBECBEFAD4}"/>
          </ac:cxnSpMkLst>
        </pc:cxnChg>
        <pc:cxnChg chg="mod">
          <ac:chgData name="中田 雄大" userId="62f770ad0d6c1cad" providerId="LiveId" clId="{7FE3D718-5711-B44F-9E89-6D42A4EC488F}" dt="2021-02-03T05:27:43.937" v="4434" actId="1076"/>
          <ac:cxnSpMkLst>
            <pc:docMk/>
            <pc:sldMk cId="2214072557" sldId="408"/>
            <ac:cxnSpMk id="50" creationId="{0BB314CF-07D4-4849-8F70-8B7AE1C3B5A0}"/>
          </ac:cxnSpMkLst>
        </pc:cxnChg>
        <pc:cxnChg chg="mod">
          <ac:chgData name="中田 雄大" userId="62f770ad0d6c1cad" providerId="LiveId" clId="{7FE3D718-5711-B44F-9E89-6D42A4EC488F}" dt="2021-02-03T05:57:37.862" v="5511" actId="1076"/>
          <ac:cxnSpMkLst>
            <pc:docMk/>
            <pc:sldMk cId="2214072557" sldId="408"/>
            <ac:cxnSpMk id="51" creationId="{8AACD31C-9835-0245-91A7-257AC08FD70B}"/>
          </ac:cxnSpMkLst>
        </pc:cxnChg>
      </pc:sldChg>
      <pc:sldChg chg="add del mod modShow">
        <pc:chgData name="中田 雄大" userId="62f770ad0d6c1cad" providerId="LiveId" clId="{7FE3D718-5711-B44F-9E89-6D42A4EC488F}" dt="2021-02-03T07:30:14.608" v="7942" actId="2696"/>
        <pc:sldMkLst>
          <pc:docMk/>
          <pc:sldMk cId="1757551851" sldId="409"/>
        </pc:sldMkLst>
      </pc:sldChg>
      <pc:sldChg chg="add">
        <pc:chgData name="中田 雄大" userId="62f770ad0d6c1cad" providerId="LiveId" clId="{7FE3D718-5711-B44F-9E89-6D42A4EC488F}" dt="2021-02-03T07:30:21.710" v="7943"/>
        <pc:sldMkLst>
          <pc:docMk/>
          <pc:sldMk cId="1923077632" sldId="409"/>
        </pc:sldMkLst>
      </pc:sldChg>
      <pc:sldChg chg="add">
        <pc:chgData name="中田 雄大" userId="62f770ad0d6c1cad" providerId="LiveId" clId="{7FE3D718-5711-B44F-9E89-6D42A4EC488F}" dt="2021-02-03T07:30:36.842" v="7945"/>
        <pc:sldMkLst>
          <pc:docMk/>
          <pc:sldMk cId="899255624" sldId="410"/>
        </pc:sldMkLst>
      </pc:sldChg>
      <pc:sldChg chg="addSp modSp add del mod modShow">
        <pc:chgData name="中田 雄大" userId="62f770ad0d6c1cad" providerId="LiveId" clId="{7FE3D718-5711-B44F-9E89-6D42A4EC488F}" dt="2021-02-03T07:30:31.489" v="7944" actId="2696"/>
        <pc:sldMkLst>
          <pc:docMk/>
          <pc:sldMk cId="2822374684" sldId="410"/>
        </pc:sldMkLst>
        <pc:spChg chg="add mod">
          <ac:chgData name="中田 雄大" userId="62f770ad0d6c1cad" providerId="LiveId" clId="{7FE3D718-5711-B44F-9E89-6D42A4EC488F}" dt="2021-02-03T07:12:54.985" v="7373" actId="1036"/>
          <ac:spMkLst>
            <pc:docMk/>
            <pc:sldMk cId="2822374684" sldId="410"/>
            <ac:spMk id="18" creationId="{6E2B9CB1-822E-B24F-A47B-355BFC9A4A2A}"/>
          </ac:spMkLst>
        </pc:spChg>
        <pc:spChg chg="mod">
          <ac:chgData name="中田 雄大" userId="62f770ad0d6c1cad" providerId="LiveId" clId="{7FE3D718-5711-B44F-9E89-6D42A4EC488F}" dt="2021-02-03T07:12:43.066" v="7370" actId="1076"/>
          <ac:spMkLst>
            <pc:docMk/>
            <pc:sldMk cId="2822374684" sldId="410"/>
            <ac:spMk id="47" creationId="{77B5B205-7BF1-4243-B0E1-03BC4949AED9}"/>
          </ac:spMkLst>
        </pc:spChg>
        <pc:spChg chg="mod">
          <ac:chgData name="中田 雄大" userId="62f770ad0d6c1cad" providerId="LiveId" clId="{7FE3D718-5711-B44F-9E89-6D42A4EC488F}" dt="2021-02-03T07:12:43.066" v="7370" actId="1076"/>
          <ac:spMkLst>
            <pc:docMk/>
            <pc:sldMk cId="2822374684" sldId="410"/>
            <ac:spMk id="48" creationId="{CF83C960-8F8D-C94F-AFEB-A9F9DF0ED7AE}"/>
          </ac:spMkLst>
        </pc:spChg>
        <pc:spChg chg="mod">
          <ac:chgData name="中田 雄大" userId="62f770ad0d6c1cad" providerId="LiveId" clId="{7FE3D718-5711-B44F-9E89-6D42A4EC488F}" dt="2021-02-03T07:12:50.857" v="7372" actId="1076"/>
          <ac:spMkLst>
            <pc:docMk/>
            <pc:sldMk cId="2822374684" sldId="410"/>
            <ac:spMk id="49" creationId="{A1FD878D-E7FC-DC43-99E5-27683805FA83}"/>
          </ac:spMkLst>
        </pc:spChg>
        <pc:spChg chg="mod">
          <ac:chgData name="中田 雄大" userId="62f770ad0d6c1cad" providerId="LiveId" clId="{7FE3D718-5711-B44F-9E89-6D42A4EC488F}" dt="2021-02-03T07:12:50.857" v="7372" actId="1076"/>
          <ac:spMkLst>
            <pc:docMk/>
            <pc:sldMk cId="2822374684" sldId="410"/>
            <ac:spMk id="53" creationId="{199C1B69-4A12-004F-A39D-DC294FDDD68D}"/>
          </ac:spMkLst>
        </pc:spChg>
        <pc:spChg chg="mod">
          <ac:chgData name="中田 雄大" userId="62f770ad0d6c1cad" providerId="LiveId" clId="{7FE3D718-5711-B44F-9E89-6D42A4EC488F}" dt="2021-02-03T07:12:50.857" v="7372" actId="1076"/>
          <ac:spMkLst>
            <pc:docMk/>
            <pc:sldMk cId="2822374684" sldId="410"/>
            <ac:spMk id="56" creationId="{198AF65B-107D-2C40-AFE1-C850AD07523B}"/>
          </ac:spMkLst>
        </pc:spChg>
        <pc:picChg chg="mod">
          <ac:chgData name="中田 雄大" userId="62f770ad0d6c1cad" providerId="LiveId" clId="{7FE3D718-5711-B44F-9E89-6D42A4EC488F}" dt="2021-02-03T07:12:43.066" v="7370" actId="1076"/>
          <ac:picMkLst>
            <pc:docMk/>
            <pc:sldMk cId="2822374684" sldId="410"/>
            <ac:picMk id="5" creationId="{4CD4CA52-2717-D043-A51D-4AFD56576F2C}"/>
          </ac:picMkLst>
        </pc:picChg>
        <pc:picChg chg="mod">
          <ac:chgData name="中田 雄大" userId="62f770ad0d6c1cad" providerId="LiveId" clId="{7FE3D718-5711-B44F-9E89-6D42A4EC488F}" dt="2021-02-03T07:12:50.857" v="7372" actId="1076"/>
          <ac:picMkLst>
            <pc:docMk/>
            <pc:sldMk cId="2822374684" sldId="410"/>
            <ac:picMk id="9" creationId="{894AD0E9-CC4C-5A43-901E-D2212B1E1EFF}"/>
          </ac:picMkLst>
        </pc:picChg>
      </pc:sldChg>
      <pc:sldChg chg="addSp delSp modSp add mod">
        <pc:chgData name="中田 雄大" userId="62f770ad0d6c1cad" providerId="LiveId" clId="{7FE3D718-5711-B44F-9E89-6D42A4EC488F}" dt="2021-02-03T07:34:47.741" v="8008" actId="1076"/>
        <pc:sldMkLst>
          <pc:docMk/>
          <pc:sldMk cId="2822005347" sldId="411"/>
        </pc:sldMkLst>
        <pc:spChg chg="add mod">
          <ac:chgData name="中田 雄大" userId="62f770ad0d6c1cad" providerId="LiveId" clId="{7FE3D718-5711-B44F-9E89-6D42A4EC488F}" dt="2021-02-03T07:34:47.741" v="8008" actId="1076"/>
          <ac:spMkLst>
            <pc:docMk/>
            <pc:sldMk cId="2822005347" sldId="411"/>
            <ac:spMk id="3" creationId="{75731592-6674-B047-BEFF-2560F6F579AA}"/>
          </ac:spMkLst>
        </pc:spChg>
        <pc:spChg chg="add mod">
          <ac:chgData name="中田 雄大" userId="62f770ad0d6c1cad" providerId="LiveId" clId="{7FE3D718-5711-B44F-9E89-6D42A4EC488F}" dt="2021-02-03T07:31:55.272" v="7981" actId="20577"/>
          <ac:spMkLst>
            <pc:docMk/>
            <pc:sldMk cId="2822005347" sldId="411"/>
            <ac:spMk id="14" creationId="{ADA8BA9D-E66C-D144-8A69-5F03B4B447A4}"/>
          </ac:spMkLst>
        </pc:spChg>
        <pc:spChg chg="add mod">
          <ac:chgData name="中田 雄大" userId="62f770ad0d6c1cad" providerId="LiveId" clId="{7FE3D718-5711-B44F-9E89-6D42A4EC488F}" dt="2021-02-03T07:34:47.741" v="8008" actId="1076"/>
          <ac:spMkLst>
            <pc:docMk/>
            <pc:sldMk cId="2822005347" sldId="411"/>
            <ac:spMk id="16" creationId="{AC8E6C2D-6B6D-5C47-AF7A-605987DA0568}"/>
          </ac:spMkLst>
        </pc:spChg>
        <pc:spChg chg="del">
          <ac:chgData name="中田 雄大" userId="62f770ad0d6c1cad" providerId="LiveId" clId="{7FE3D718-5711-B44F-9E89-6D42A4EC488F}" dt="2021-02-03T07:31:29.383" v="7949" actId="478"/>
          <ac:spMkLst>
            <pc:docMk/>
            <pc:sldMk cId="2822005347" sldId="411"/>
            <ac:spMk id="17" creationId="{AA5025D9-3C4E-4E4B-BCC3-52523D999342}"/>
          </ac:spMkLst>
        </pc:spChg>
        <pc:spChg chg="del">
          <ac:chgData name="中田 雄大" userId="62f770ad0d6c1cad" providerId="LiveId" clId="{7FE3D718-5711-B44F-9E89-6D42A4EC488F}" dt="2021-02-03T07:31:29.383" v="7949" actId="478"/>
          <ac:spMkLst>
            <pc:docMk/>
            <pc:sldMk cId="2822005347" sldId="411"/>
            <ac:spMk id="18" creationId="{290B20C1-AF2F-5C4E-A3BC-42E2235480B5}"/>
          </ac:spMkLst>
        </pc:spChg>
        <pc:spChg chg="add mod">
          <ac:chgData name="中田 雄大" userId="62f770ad0d6c1cad" providerId="LiveId" clId="{7FE3D718-5711-B44F-9E89-6D42A4EC488F}" dt="2021-02-03T07:34:47.741" v="8008" actId="1076"/>
          <ac:spMkLst>
            <pc:docMk/>
            <pc:sldMk cId="2822005347" sldId="411"/>
            <ac:spMk id="19" creationId="{1606E2C4-1EA7-3944-87EB-131B8140C2EF}"/>
          </ac:spMkLst>
        </pc:spChg>
        <pc:spChg chg="add mod">
          <ac:chgData name="中田 雄大" userId="62f770ad0d6c1cad" providerId="LiveId" clId="{7FE3D718-5711-B44F-9E89-6D42A4EC488F}" dt="2021-02-03T07:34:47.741" v="8008" actId="1076"/>
          <ac:spMkLst>
            <pc:docMk/>
            <pc:sldMk cId="2822005347" sldId="411"/>
            <ac:spMk id="20" creationId="{DA72649C-D0EC-EA4A-922D-330271195A3A}"/>
          </ac:spMkLst>
        </pc:spChg>
        <pc:spChg chg="add mod">
          <ac:chgData name="中田 雄大" userId="62f770ad0d6c1cad" providerId="LiveId" clId="{7FE3D718-5711-B44F-9E89-6D42A4EC488F}" dt="2021-02-03T07:34:47.741" v="8008" actId="1076"/>
          <ac:spMkLst>
            <pc:docMk/>
            <pc:sldMk cId="2822005347" sldId="411"/>
            <ac:spMk id="21" creationId="{9E4CAA1D-7310-5840-9D9E-9E91446AA4EB}"/>
          </ac:spMkLst>
        </pc:spChg>
        <pc:spChg chg="del">
          <ac:chgData name="中田 雄大" userId="62f770ad0d6c1cad" providerId="LiveId" clId="{7FE3D718-5711-B44F-9E89-6D42A4EC488F}" dt="2021-02-03T07:31:29.383" v="7949" actId="478"/>
          <ac:spMkLst>
            <pc:docMk/>
            <pc:sldMk cId="2822005347" sldId="411"/>
            <ac:spMk id="22" creationId="{E82E2037-5084-A940-A573-05E1899A8DD5}"/>
          </ac:spMkLst>
        </pc:spChg>
        <pc:spChg chg="add mod">
          <ac:chgData name="中田 雄大" userId="62f770ad0d6c1cad" providerId="LiveId" clId="{7FE3D718-5711-B44F-9E89-6D42A4EC488F}" dt="2021-02-03T07:34:47.741" v="8008" actId="1076"/>
          <ac:spMkLst>
            <pc:docMk/>
            <pc:sldMk cId="2822005347" sldId="411"/>
            <ac:spMk id="23" creationId="{EC86848B-7C02-6F4F-808D-7D287B16E9A7}"/>
          </ac:spMkLst>
        </pc:spChg>
        <pc:spChg chg="add mod">
          <ac:chgData name="中田 雄大" userId="62f770ad0d6c1cad" providerId="LiveId" clId="{7FE3D718-5711-B44F-9E89-6D42A4EC488F}" dt="2021-02-03T07:34:47.741" v="8008" actId="1076"/>
          <ac:spMkLst>
            <pc:docMk/>
            <pc:sldMk cId="2822005347" sldId="411"/>
            <ac:spMk id="24" creationId="{BB803F8F-C78F-4944-B9C9-A849B8C42933}"/>
          </ac:spMkLst>
        </pc:spChg>
        <pc:spChg chg="add mod">
          <ac:chgData name="中田 雄大" userId="62f770ad0d6c1cad" providerId="LiveId" clId="{7FE3D718-5711-B44F-9E89-6D42A4EC488F}" dt="2021-02-03T07:34:47.741" v="8008" actId="1076"/>
          <ac:spMkLst>
            <pc:docMk/>
            <pc:sldMk cId="2822005347" sldId="411"/>
            <ac:spMk id="25" creationId="{3865D2AE-58AF-3D40-840F-81ACF582C0EA}"/>
          </ac:spMkLst>
        </pc:spChg>
        <pc:spChg chg="add mod">
          <ac:chgData name="中田 雄大" userId="62f770ad0d6c1cad" providerId="LiveId" clId="{7FE3D718-5711-B44F-9E89-6D42A4EC488F}" dt="2021-02-03T07:34:47.741" v="8008" actId="1076"/>
          <ac:spMkLst>
            <pc:docMk/>
            <pc:sldMk cId="2822005347" sldId="411"/>
            <ac:spMk id="26" creationId="{6B27DC14-6B17-2541-A943-A3015A46B988}"/>
          </ac:spMkLst>
        </pc:spChg>
        <pc:spChg chg="del">
          <ac:chgData name="中田 雄大" userId="62f770ad0d6c1cad" providerId="LiveId" clId="{7FE3D718-5711-B44F-9E89-6D42A4EC488F}" dt="2021-02-03T07:31:29.383" v="7949" actId="478"/>
          <ac:spMkLst>
            <pc:docMk/>
            <pc:sldMk cId="2822005347" sldId="411"/>
            <ac:spMk id="47" creationId="{77B5B205-7BF1-4243-B0E1-03BC4949AED9}"/>
          </ac:spMkLst>
        </pc:spChg>
        <pc:spChg chg="del">
          <ac:chgData name="中田 雄大" userId="62f770ad0d6c1cad" providerId="LiveId" clId="{7FE3D718-5711-B44F-9E89-6D42A4EC488F}" dt="2021-02-03T07:31:29.383" v="7949" actId="478"/>
          <ac:spMkLst>
            <pc:docMk/>
            <pc:sldMk cId="2822005347" sldId="411"/>
            <ac:spMk id="48" creationId="{CF83C960-8F8D-C94F-AFEB-A9F9DF0ED7AE}"/>
          </ac:spMkLst>
        </pc:spChg>
        <pc:spChg chg="del">
          <ac:chgData name="中田 雄大" userId="62f770ad0d6c1cad" providerId="LiveId" clId="{7FE3D718-5711-B44F-9E89-6D42A4EC488F}" dt="2021-02-03T07:31:29.383" v="7949" actId="478"/>
          <ac:spMkLst>
            <pc:docMk/>
            <pc:sldMk cId="2822005347" sldId="411"/>
            <ac:spMk id="53" creationId="{199C1B69-4A12-004F-A39D-DC294FDDD68D}"/>
          </ac:spMkLst>
        </pc:spChg>
        <pc:spChg chg="del">
          <ac:chgData name="中田 雄大" userId="62f770ad0d6c1cad" providerId="LiveId" clId="{7FE3D718-5711-B44F-9E89-6D42A4EC488F}" dt="2021-02-03T07:31:29.383" v="7949" actId="478"/>
          <ac:spMkLst>
            <pc:docMk/>
            <pc:sldMk cId="2822005347" sldId="411"/>
            <ac:spMk id="60" creationId="{0FCA9040-1DEA-1C42-A11F-6CEA9D833586}"/>
          </ac:spMkLst>
        </pc:spChg>
        <pc:picChg chg="del">
          <ac:chgData name="中田 雄大" userId="62f770ad0d6c1cad" providerId="LiveId" clId="{7FE3D718-5711-B44F-9E89-6D42A4EC488F}" dt="2021-02-03T07:31:29.383" v="7949" actId="478"/>
          <ac:picMkLst>
            <pc:docMk/>
            <pc:sldMk cId="2822005347" sldId="411"/>
            <ac:picMk id="5" creationId="{4CD4CA52-2717-D043-A51D-4AFD56576F2C}"/>
          </ac:picMkLst>
        </pc:picChg>
        <pc:picChg chg="del">
          <ac:chgData name="中田 雄大" userId="62f770ad0d6c1cad" providerId="LiveId" clId="{7FE3D718-5711-B44F-9E89-6D42A4EC488F}" dt="2021-02-03T07:31:29.383" v="7949" actId="478"/>
          <ac:picMkLst>
            <pc:docMk/>
            <pc:sldMk cId="2822005347" sldId="411"/>
            <ac:picMk id="8" creationId="{30FA92D3-7EFF-DC42-B79E-8782DB82FADA}"/>
          </ac:picMkLst>
        </pc:picChg>
        <pc:picChg chg="del">
          <ac:chgData name="中田 雄大" userId="62f770ad0d6c1cad" providerId="LiveId" clId="{7FE3D718-5711-B44F-9E89-6D42A4EC488F}" dt="2021-02-03T07:31:29.383" v="7949" actId="478"/>
          <ac:picMkLst>
            <pc:docMk/>
            <pc:sldMk cId="2822005347" sldId="411"/>
            <ac:picMk id="46" creationId="{6D155739-7FA9-204B-BA47-431FDEC5D92C}"/>
          </ac:picMkLst>
        </pc:picChg>
      </pc:sldChg>
    </pc:docChg>
  </pc:docChgLst>
  <pc:docChgLst>
    <pc:chgData name="中田 雄大" userId="62f770ad0d6c1cad" providerId="LiveId" clId="{059E75A6-A867-9D46-B527-8B5A1281C524}"/>
    <pc:docChg chg="custSel modSld sldOrd">
      <pc:chgData name="中田 雄大" userId="62f770ad0d6c1cad" providerId="LiveId" clId="{059E75A6-A867-9D46-B527-8B5A1281C524}" dt="2021-02-03T09:46:23.680" v="284" actId="20577"/>
      <pc:docMkLst>
        <pc:docMk/>
      </pc:docMkLst>
      <pc:sldChg chg="modNotesTx">
        <pc:chgData name="中田 雄大" userId="62f770ad0d6c1cad" providerId="LiveId" clId="{059E75A6-A867-9D46-B527-8B5A1281C524}" dt="2021-02-03T09:46:23.680" v="284" actId="20577"/>
        <pc:sldMkLst>
          <pc:docMk/>
          <pc:sldMk cId="0" sldId="324"/>
        </pc:sldMkLst>
      </pc:sldChg>
      <pc:sldChg chg="addSp modSp mod">
        <pc:chgData name="中田 雄大" userId="62f770ad0d6c1cad" providerId="LiveId" clId="{059E75A6-A867-9D46-B527-8B5A1281C524}" dt="2021-02-03T09:36:25.291" v="283" actId="1076"/>
        <pc:sldMkLst>
          <pc:docMk/>
          <pc:sldMk cId="2050723830" sldId="392"/>
        </pc:sldMkLst>
        <pc:spChg chg="add mod">
          <ac:chgData name="中田 雄大" userId="62f770ad0d6c1cad" providerId="LiveId" clId="{059E75A6-A867-9D46-B527-8B5A1281C524}" dt="2021-02-03T09:36:18.418" v="282" actId="20577"/>
          <ac:spMkLst>
            <pc:docMk/>
            <pc:sldMk cId="2050723830" sldId="392"/>
            <ac:spMk id="14" creationId="{AB6CD5B5-490C-F643-BEE6-2B3D485CD984}"/>
          </ac:spMkLst>
        </pc:spChg>
        <pc:spChg chg="mod">
          <ac:chgData name="中田 雄大" userId="62f770ad0d6c1cad" providerId="LiveId" clId="{059E75A6-A867-9D46-B527-8B5A1281C524}" dt="2021-02-03T09:35:50.622" v="238" actId="1076"/>
          <ac:spMkLst>
            <pc:docMk/>
            <pc:sldMk cId="2050723830" sldId="392"/>
            <ac:spMk id="17" creationId="{AA5025D9-3C4E-4E4B-BCC3-52523D999342}"/>
          </ac:spMkLst>
        </pc:spChg>
        <pc:spChg chg="mod">
          <ac:chgData name="中田 雄大" userId="62f770ad0d6c1cad" providerId="LiveId" clId="{059E75A6-A867-9D46-B527-8B5A1281C524}" dt="2021-02-03T09:36:25.291" v="283" actId="1076"/>
          <ac:spMkLst>
            <pc:docMk/>
            <pc:sldMk cId="2050723830" sldId="392"/>
            <ac:spMk id="47" creationId="{77B5B205-7BF1-4243-B0E1-03BC4949AED9}"/>
          </ac:spMkLst>
        </pc:spChg>
        <pc:spChg chg="mod">
          <ac:chgData name="中田 雄大" userId="62f770ad0d6c1cad" providerId="LiveId" clId="{059E75A6-A867-9D46-B527-8B5A1281C524}" dt="2021-02-03T09:36:25.291" v="283" actId="1076"/>
          <ac:spMkLst>
            <pc:docMk/>
            <pc:sldMk cId="2050723830" sldId="392"/>
            <ac:spMk id="48" creationId="{CF83C960-8F8D-C94F-AFEB-A9F9DF0ED7AE}"/>
          </ac:spMkLst>
        </pc:spChg>
        <pc:picChg chg="mod">
          <ac:chgData name="中田 雄大" userId="62f770ad0d6c1cad" providerId="LiveId" clId="{059E75A6-A867-9D46-B527-8B5A1281C524}" dt="2021-02-03T09:36:25.291" v="283" actId="1076"/>
          <ac:picMkLst>
            <pc:docMk/>
            <pc:sldMk cId="2050723830" sldId="392"/>
            <ac:picMk id="5" creationId="{4CD4CA52-2717-D043-A51D-4AFD56576F2C}"/>
          </ac:picMkLst>
        </pc:picChg>
      </pc:sldChg>
      <pc:sldChg chg="delSp modSp mod delAnim">
        <pc:chgData name="中田 雄大" userId="62f770ad0d6c1cad" providerId="LiveId" clId="{059E75A6-A867-9D46-B527-8B5A1281C524}" dt="2021-02-03T09:25:02.884" v="135" actId="1076"/>
        <pc:sldMkLst>
          <pc:docMk/>
          <pc:sldMk cId="2642361543" sldId="397"/>
        </pc:sldMkLst>
        <pc:spChg chg="mod">
          <ac:chgData name="中田 雄大" userId="62f770ad0d6c1cad" providerId="LiveId" clId="{059E75A6-A867-9D46-B527-8B5A1281C524}" dt="2021-02-03T09:25:02.884" v="135" actId="1076"/>
          <ac:spMkLst>
            <pc:docMk/>
            <pc:sldMk cId="2642361543" sldId="397"/>
            <ac:spMk id="16" creationId="{E2435595-8C76-F14C-8F60-1F92054ED562}"/>
          </ac:spMkLst>
        </pc:spChg>
        <pc:spChg chg="mod">
          <ac:chgData name="中田 雄大" userId="62f770ad0d6c1cad" providerId="LiveId" clId="{059E75A6-A867-9D46-B527-8B5A1281C524}" dt="2021-02-03T09:25:02.884" v="135" actId="1076"/>
          <ac:spMkLst>
            <pc:docMk/>
            <pc:sldMk cId="2642361543" sldId="397"/>
            <ac:spMk id="17" creationId="{026A1431-03E8-3041-BFE8-D5BBDF0F0D4B}"/>
          </ac:spMkLst>
        </pc:spChg>
        <pc:spChg chg="mod">
          <ac:chgData name="中田 雄大" userId="62f770ad0d6c1cad" providerId="LiveId" clId="{059E75A6-A867-9D46-B527-8B5A1281C524}" dt="2021-02-03T09:25:02.884" v="135" actId="1076"/>
          <ac:spMkLst>
            <pc:docMk/>
            <pc:sldMk cId="2642361543" sldId="397"/>
            <ac:spMk id="18" creationId="{875C3FFA-2F4F-C34F-8F27-566B97FE8FCA}"/>
          </ac:spMkLst>
        </pc:spChg>
        <pc:spChg chg="del">
          <ac:chgData name="中田 雄大" userId="62f770ad0d6c1cad" providerId="LiveId" clId="{059E75A6-A867-9D46-B527-8B5A1281C524}" dt="2021-02-03T09:24:54.760" v="134" actId="478"/>
          <ac:spMkLst>
            <pc:docMk/>
            <pc:sldMk cId="2642361543" sldId="397"/>
            <ac:spMk id="19" creationId="{CF03B471-9DDA-6145-B185-01D50DE7CF9C}"/>
          </ac:spMkLst>
        </pc:spChg>
        <pc:spChg chg="mod">
          <ac:chgData name="中田 雄大" userId="62f770ad0d6c1cad" providerId="LiveId" clId="{059E75A6-A867-9D46-B527-8B5A1281C524}" dt="2021-02-03T09:25:02.884" v="135" actId="1076"/>
          <ac:spMkLst>
            <pc:docMk/>
            <pc:sldMk cId="2642361543" sldId="397"/>
            <ac:spMk id="22" creationId="{CD8A40C9-4B5F-8D49-B31B-1910371680E9}"/>
          </ac:spMkLst>
        </pc:spChg>
        <pc:spChg chg="mod">
          <ac:chgData name="中田 雄大" userId="62f770ad0d6c1cad" providerId="LiveId" clId="{059E75A6-A867-9D46-B527-8B5A1281C524}" dt="2021-02-03T09:25:02.884" v="135" actId="1076"/>
          <ac:spMkLst>
            <pc:docMk/>
            <pc:sldMk cId="2642361543" sldId="397"/>
            <ac:spMk id="24" creationId="{E5B079CF-4093-F440-B1EA-2413A27C98D5}"/>
          </ac:spMkLst>
        </pc:spChg>
        <pc:spChg chg="del">
          <ac:chgData name="中田 雄大" userId="62f770ad0d6c1cad" providerId="LiveId" clId="{059E75A6-A867-9D46-B527-8B5A1281C524}" dt="2021-02-03T09:24:54.760" v="134" actId="478"/>
          <ac:spMkLst>
            <pc:docMk/>
            <pc:sldMk cId="2642361543" sldId="397"/>
            <ac:spMk id="26" creationId="{9FB5EC25-05BC-CC44-9B06-2C59E3145AEF}"/>
          </ac:spMkLst>
        </pc:spChg>
        <pc:spChg chg="del">
          <ac:chgData name="中田 雄大" userId="62f770ad0d6c1cad" providerId="LiveId" clId="{059E75A6-A867-9D46-B527-8B5A1281C524}" dt="2021-02-03T09:24:54.760" v="134" actId="478"/>
          <ac:spMkLst>
            <pc:docMk/>
            <pc:sldMk cId="2642361543" sldId="397"/>
            <ac:spMk id="27" creationId="{EA27A434-1448-4045-AF8C-A01C26E44A0D}"/>
          </ac:spMkLst>
        </pc:spChg>
        <pc:picChg chg="mod">
          <ac:chgData name="中田 雄大" userId="62f770ad0d6c1cad" providerId="LiveId" clId="{059E75A6-A867-9D46-B527-8B5A1281C524}" dt="2021-02-03T09:25:02.884" v="135" actId="1076"/>
          <ac:picMkLst>
            <pc:docMk/>
            <pc:sldMk cId="2642361543" sldId="397"/>
            <ac:picMk id="5" creationId="{2FE2170F-88B3-6847-81E6-7B1EEC0583BD}"/>
          </ac:picMkLst>
        </pc:picChg>
        <pc:picChg chg="mod">
          <ac:chgData name="中田 雄大" userId="62f770ad0d6c1cad" providerId="LiveId" clId="{059E75A6-A867-9D46-B527-8B5A1281C524}" dt="2021-02-03T09:25:02.884" v="135" actId="1076"/>
          <ac:picMkLst>
            <pc:docMk/>
            <pc:sldMk cId="2642361543" sldId="397"/>
            <ac:picMk id="10" creationId="{A9ABD454-B721-A647-AC81-1146EDAFF586}"/>
          </ac:picMkLst>
        </pc:picChg>
        <pc:picChg chg="del">
          <ac:chgData name="中田 雄大" userId="62f770ad0d6c1cad" providerId="LiveId" clId="{059E75A6-A867-9D46-B527-8B5A1281C524}" dt="2021-02-03T09:24:54.760" v="134" actId="478"/>
          <ac:picMkLst>
            <pc:docMk/>
            <pc:sldMk cId="2642361543" sldId="397"/>
            <ac:picMk id="13" creationId="{60470E00-FFB2-384A-8286-381057B4499D}"/>
          </ac:picMkLst>
        </pc:picChg>
      </pc:sldChg>
      <pc:sldChg chg="modSp mod modNotesTx">
        <pc:chgData name="中田 雄大" userId="62f770ad0d6c1cad" providerId="LiveId" clId="{059E75A6-A867-9D46-B527-8B5A1281C524}" dt="2021-02-03T09:24:16.946" v="133" actId="1076"/>
        <pc:sldMkLst>
          <pc:docMk/>
          <pc:sldMk cId="1405981178" sldId="405"/>
        </pc:sldMkLst>
        <pc:spChg chg="mod">
          <ac:chgData name="中田 雄大" userId="62f770ad0d6c1cad" providerId="LiveId" clId="{059E75A6-A867-9D46-B527-8B5A1281C524}" dt="2021-02-03T09:22:29.309" v="2" actId="1076"/>
          <ac:spMkLst>
            <pc:docMk/>
            <pc:sldMk cId="1405981178" sldId="405"/>
            <ac:spMk id="10" creationId="{77C95E52-7291-EA41-9E1B-1537B23762B7}"/>
          </ac:spMkLst>
        </pc:spChg>
        <pc:spChg chg="mod">
          <ac:chgData name="中田 雄大" userId="62f770ad0d6c1cad" providerId="LiveId" clId="{059E75A6-A867-9D46-B527-8B5A1281C524}" dt="2021-02-03T09:22:29.309" v="2" actId="1076"/>
          <ac:spMkLst>
            <pc:docMk/>
            <pc:sldMk cId="1405981178" sldId="405"/>
            <ac:spMk id="14" creationId="{BEB6483C-9D2E-D14D-994A-C439D60E0234}"/>
          </ac:spMkLst>
        </pc:spChg>
        <pc:spChg chg="mod">
          <ac:chgData name="中田 雄大" userId="62f770ad0d6c1cad" providerId="LiveId" clId="{059E75A6-A867-9D46-B527-8B5A1281C524}" dt="2021-02-03T09:22:29.309" v="2" actId="1076"/>
          <ac:spMkLst>
            <pc:docMk/>
            <pc:sldMk cId="1405981178" sldId="405"/>
            <ac:spMk id="49" creationId="{7FE09DAC-B30C-4740-A82F-59E3997DF9D5}"/>
          </ac:spMkLst>
        </pc:spChg>
        <pc:spChg chg="mod">
          <ac:chgData name="中田 雄大" userId="62f770ad0d6c1cad" providerId="LiveId" clId="{059E75A6-A867-9D46-B527-8B5A1281C524}" dt="2021-02-03T09:23:38.756" v="112" actId="20577"/>
          <ac:spMkLst>
            <pc:docMk/>
            <pc:sldMk cId="1405981178" sldId="405"/>
            <ac:spMk id="50" creationId="{B11A45F6-FC76-8645-919F-2EA8A3B9F111}"/>
          </ac:spMkLst>
        </pc:spChg>
        <pc:spChg chg="mod">
          <ac:chgData name="中田 雄大" userId="62f770ad0d6c1cad" providerId="LiveId" clId="{059E75A6-A867-9D46-B527-8B5A1281C524}" dt="2021-02-03T09:23:41.980" v="119" actId="20577"/>
          <ac:spMkLst>
            <pc:docMk/>
            <pc:sldMk cId="1405981178" sldId="405"/>
            <ac:spMk id="52" creationId="{CDBECF29-0FE1-7F4C-BCFD-253F15D343A8}"/>
          </ac:spMkLst>
        </pc:spChg>
        <pc:spChg chg="mod">
          <ac:chgData name="中田 雄大" userId="62f770ad0d6c1cad" providerId="LiveId" clId="{059E75A6-A867-9D46-B527-8B5A1281C524}" dt="2021-02-03T09:22:29.309" v="2" actId="1076"/>
          <ac:spMkLst>
            <pc:docMk/>
            <pc:sldMk cId="1405981178" sldId="405"/>
            <ac:spMk id="53" creationId="{86791631-A5FD-714F-AC08-EE7F9916316F}"/>
          </ac:spMkLst>
        </pc:spChg>
        <pc:spChg chg="mod">
          <ac:chgData name="中田 雄大" userId="62f770ad0d6c1cad" providerId="LiveId" clId="{059E75A6-A867-9D46-B527-8B5A1281C524}" dt="2021-02-03T09:22:29.309" v="2" actId="1076"/>
          <ac:spMkLst>
            <pc:docMk/>
            <pc:sldMk cId="1405981178" sldId="405"/>
            <ac:spMk id="54" creationId="{96BB1524-A378-3A47-BA76-3A7C24C9BDDA}"/>
          </ac:spMkLst>
        </pc:spChg>
        <pc:spChg chg="mod">
          <ac:chgData name="中田 雄大" userId="62f770ad0d6c1cad" providerId="LiveId" clId="{059E75A6-A867-9D46-B527-8B5A1281C524}" dt="2021-02-03T09:22:29.309" v="2" actId="1076"/>
          <ac:spMkLst>
            <pc:docMk/>
            <pc:sldMk cId="1405981178" sldId="405"/>
            <ac:spMk id="58" creationId="{B375EEDF-E00D-1B42-9ACF-AD276FE9E55B}"/>
          </ac:spMkLst>
        </pc:spChg>
        <pc:spChg chg="mod">
          <ac:chgData name="中田 雄大" userId="62f770ad0d6c1cad" providerId="LiveId" clId="{059E75A6-A867-9D46-B527-8B5A1281C524}" dt="2021-02-03T09:22:29.309" v="2" actId="1076"/>
          <ac:spMkLst>
            <pc:docMk/>
            <pc:sldMk cId="1405981178" sldId="405"/>
            <ac:spMk id="59" creationId="{36FB895B-8D36-3F4F-BB63-985EA87B51F6}"/>
          </ac:spMkLst>
        </pc:spChg>
        <pc:spChg chg="mod">
          <ac:chgData name="中田 雄大" userId="62f770ad0d6c1cad" providerId="LiveId" clId="{059E75A6-A867-9D46-B527-8B5A1281C524}" dt="2021-02-03T09:22:29.309" v="2" actId="1076"/>
          <ac:spMkLst>
            <pc:docMk/>
            <pc:sldMk cId="1405981178" sldId="405"/>
            <ac:spMk id="60" creationId="{D623EAEE-3894-C441-A3FB-EAB6181A80DC}"/>
          </ac:spMkLst>
        </pc:spChg>
        <pc:spChg chg="mod">
          <ac:chgData name="中田 雄大" userId="62f770ad0d6c1cad" providerId="LiveId" clId="{059E75A6-A867-9D46-B527-8B5A1281C524}" dt="2021-02-03T09:22:29.309" v="2" actId="1076"/>
          <ac:spMkLst>
            <pc:docMk/>
            <pc:sldMk cId="1405981178" sldId="405"/>
            <ac:spMk id="61" creationId="{F7F148EB-862F-CC44-A8A3-AB937301174A}"/>
          </ac:spMkLst>
        </pc:spChg>
        <pc:spChg chg="mod">
          <ac:chgData name="中田 雄大" userId="62f770ad0d6c1cad" providerId="LiveId" clId="{059E75A6-A867-9D46-B527-8B5A1281C524}" dt="2021-02-03T09:22:29.309" v="2" actId="1076"/>
          <ac:spMkLst>
            <pc:docMk/>
            <pc:sldMk cId="1405981178" sldId="405"/>
            <ac:spMk id="62" creationId="{55E27332-1BE1-DC45-A2C2-F6090FAC5170}"/>
          </ac:spMkLst>
        </pc:spChg>
        <pc:spChg chg="mod">
          <ac:chgData name="中田 雄大" userId="62f770ad0d6c1cad" providerId="LiveId" clId="{059E75A6-A867-9D46-B527-8B5A1281C524}" dt="2021-02-03T09:22:29.309" v="2" actId="1076"/>
          <ac:spMkLst>
            <pc:docMk/>
            <pc:sldMk cId="1405981178" sldId="405"/>
            <ac:spMk id="63" creationId="{1E8AE568-3165-6C4C-9A7B-846296066AC6}"/>
          </ac:spMkLst>
        </pc:spChg>
        <pc:spChg chg="mod">
          <ac:chgData name="中田 雄大" userId="62f770ad0d6c1cad" providerId="LiveId" clId="{059E75A6-A867-9D46-B527-8B5A1281C524}" dt="2021-02-03T09:22:29.309" v="2" actId="1076"/>
          <ac:spMkLst>
            <pc:docMk/>
            <pc:sldMk cId="1405981178" sldId="405"/>
            <ac:spMk id="64" creationId="{63BB4F7F-0169-B14A-A9E9-AF9883D52027}"/>
          </ac:spMkLst>
        </pc:spChg>
        <pc:spChg chg="mod">
          <ac:chgData name="中田 雄大" userId="62f770ad0d6c1cad" providerId="LiveId" clId="{059E75A6-A867-9D46-B527-8B5A1281C524}" dt="2021-02-03T09:24:16.946" v="133" actId="1076"/>
          <ac:spMkLst>
            <pc:docMk/>
            <pc:sldMk cId="1405981178" sldId="405"/>
            <ac:spMk id="65" creationId="{60DE51CA-5308-A848-AF04-57B58E07F4D1}"/>
          </ac:spMkLst>
        </pc:spChg>
        <pc:spChg chg="mod">
          <ac:chgData name="中田 雄大" userId="62f770ad0d6c1cad" providerId="LiveId" clId="{059E75A6-A867-9D46-B527-8B5A1281C524}" dt="2021-02-03T09:24:02.481" v="126" actId="1076"/>
          <ac:spMkLst>
            <pc:docMk/>
            <pc:sldMk cId="1405981178" sldId="405"/>
            <ac:spMk id="66" creationId="{71D8E751-B7CF-7D4F-A2FC-F8AF395A78B6}"/>
          </ac:spMkLst>
        </pc:spChg>
        <pc:grpChg chg="mod">
          <ac:chgData name="中田 雄大" userId="62f770ad0d6c1cad" providerId="LiveId" clId="{059E75A6-A867-9D46-B527-8B5A1281C524}" dt="2021-02-03T09:22:29.309" v="2" actId="1076"/>
          <ac:grpSpMkLst>
            <pc:docMk/>
            <pc:sldMk cId="1405981178" sldId="405"/>
            <ac:grpSpMk id="11" creationId="{A881696A-7499-574C-A126-1F28BD125972}"/>
          </ac:grpSpMkLst>
        </pc:grpChg>
        <pc:grpChg chg="mod">
          <ac:chgData name="中田 雄大" userId="62f770ad0d6c1cad" providerId="LiveId" clId="{059E75A6-A867-9D46-B527-8B5A1281C524}" dt="2021-02-03T09:22:29.309" v="2" actId="1076"/>
          <ac:grpSpMkLst>
            <pc:docMk/>
            <pc:sldMk cId="1405981178" sldId="405"/>
            <ac:grpSpMk id="12" creationId="{AAD7477E-BD7B-A54E-AC8E-B3D97B020FF4}"/>
          </ac:grpSpMkLst>
        </pc:grpChg>
        <pc:grpChg chg="mod">
          <ac:chgData name="中田 雄大" userId="62f770ad0d6c1cad" providerId="LiveId" clId="{059E75A6-A867-9D46-B527-8B5A1281C524}" dt="2021-02-03T09:23:58.814" v="125" actId="1076"/>
          <ac:grpSpMkLst>
            <pc:docMk/>
            <pc:sldMk cId="1405981178" sldId="405"/>
            <ac:grpSpMk id="44" creationId="{67857915-9ECA-8040-82BF-C7611E5F8A3B}"/>
          </ac:grpSpMkLst>
        </pc:grpChg>
        <pc:cxnChg chg="mod">
          <ac:chgData name="中田 雄大" userId="62f770ad0d6c1cad" providerId="LiveId" clId="{059E75A6-A867-9D46-B527-8B5A1281C524}" dt="2021-02-03T09:22:29.309" v="2" actId="1076"/>
          <ac:cxnSpMkLst>
            <pc:docMk/>
            <pc:sldMk cId="1405981178" sldId="405"/>
            <ac:cxnSpMk id="6" creationId="{A2587736-BD66-954D-ABBC-14EB1725252D}"/>
          </ac:cxnSpMkLst>
        </pc:cxnChg>
        <pc:cxnChg chg="mod">
          <ac:chgData name="中田 雄大" userId="62f770ad0d6c1cad" providerId="LiveId" clId="{059E75A6-A867-9D46-B527-8B5A1281C524}" dt="2021-02-03T09:22:29.309" v="2" actId="1076"/>
          <ac:cxnSpMkLst>
            <pc:docMk/>
            <pc:sldMk cId="1405981178" sldId="405"/>
            <ac:cxnSpMk id="43" creationId="{000606F3-84DF-024F-B46D-0319DE3453C7}"/>
          </ac:cxnSpMkLst>
        </pc:cxnChg>
      </pc:sldChg>
      <pc:sldChg chg="modSp mod">
        <pc:chgData name="中田 雄大" userId="62f770ad0d6c1cad" providerId="LiveId" clId="{059E75A6-A867-9D46-B527-8B5A1281C524}" dt="2021-02-03T09:33:50.313" v="236" actId="1076"/>
        <pc:sldMkLst>
          <pc:docMk/>
          <pc:sldMk cId="2519537686" sldId="406"/>
        </pc:sldMkLst>
        <pc:spChg chg="mod">
          <ac:chgData name="中田 雄大" userId="62f770ad0d6c1cad" providerId="LiveId" clId="{059E75A6-A867-9D46-B527-8B5A1281C524}" dt="2021-02-03T09:33:28.876" v="212" actId="207"/>
          <ac:spMkLst>
            <pc:docMk/>
            <pc:sldMk cId="2519537686" sldId="406"/>
            <ac:spMk id="68" creationId="{838865E9-DE5E-B84B-A584-E3DD9F004F68}"/>
          </ac:spMkLst>
        </pc:spChg>
        <pc:spChg chg="mod">
          <ac:chgData name="中田 雄大" userId="62f770ad0d6c1cad" providerId="LiveId" clId="{059E75A6-A867-9D46-B527-8B5A1281C524}" dt="2021-02-03T09:33:50.313" v="236" actId="1076"/>
          <ac:spMkLst>
            <pc:docMk/>
            <pc:sldMk cId="2519537686" sldId="406"/>
            <ac:spMk id="69" creationId="{2160DA9B-E60D-B44B-A3E5-41143CBE0B1C}"/>
          </ac:spMkLst>
        </pc:spChg>
      </pc:sldChg>
      <pc:sldChg chg="ord">
        <pc:chgData name="中田 雄大" userId="62f770ad0d6c1cad" providerId="LiveId" clId="{059E75A6-A867-9D46-B527-8B5A1281C524}" dt="2021-02-03T09:34:10.792" v="237" actId="20578"/>
        <pc:sldMkLst>
          <pc:docMk/>
          <pc:sldMk cId="2822005347" sldId="411"/>
        </pc:sldMkLst>
      </pc:sldChg>
    </pc:docChg>
  </pc:docChgLst>
  <pc:docChgLst>
    <pc:chgData name="中田 雄大" userId="62f770ad0d6c1cad" providerId="LiveId" clId="{507C2EBD-78C3-4F21-BAF6-143E81DC2840}"/>
    <pc:docChg chg="undo custSel addSld modSld">
      <pc:chgData name="中田 雄大" userId="62f770ad0d6c1cad" providerId="LiveId" clId="{507C2EBD-78C3-4F21-BAF6-143E81DC2840}" dt="2021-01-31T11:12:07.591" v="632" actId="404"/>
      <pc:docMkLst>
        <pc:docMk/>
      </pc:docMkLst>
      <pc:sldChg chg="modSp mod">
        <pc:chgData name="中田 雄大" userId="62f770ad0d6c1cad" providerId="LiveId" clId="{507C2EBD-78C3-4F21-BAF6-143E81DC2840}" dt="2021-01-31T10:31:34.332" v="265"/>
        <pc:sldMkLst>
          <pc:docMk/>
          <pc:sldMk cId="0" sldId="377"/>
        </pc:sldMkLst>
        <pc:spChg chg="mod">
          <ac:chgData name="中田 雄大" userId="62f770ad0d6c1cad" providerId="LiveId" clId="{507C2EBD-78C3-4F21-BAF6-143E81DC2840}" dt="2021-01-31T10:31:34.332" v="265"/>
          <ac:spMkLst>
            <pc:docMk/>
            <pc:sldMk cId="0" sldId="377"/>
            <ac:spMk id="2" creationId="{00000000-0000-0000-0000-000000000000}"/>
          </ac:spMkLst>
        </pc:spChg>
      </pc:sldChg>
      <pc:sldChg chg="addSp delSp modSp add mod modShow modNotesTx">
        <pc:chgData name="中田 雄大" userId="62f770ad0d6c1cad" providerId="LiveId" clId="{507C2EBD-78C3-4F21-BAF6-143E81DC2840}" dt="2021-01-31T11:12:07.591" v="632" actId="404"/>
        <pc:sldMkLst>
          <pc:docMk/>
          <pc:sldMk cId="4040161253" sldId="400"/>
        </pc:sldMkLst>
        <pc:spChg chg="mod">
          <ac:chgData name="中田 雄大" userId="62f770ad0d6c1cad" providerId="LiveId" clId="{507C2EBD-78C3-4F21-BAF6-143E81DC2840}" dt="2021-01-31T11:12:07.591" v="632" actId="404"/>
          <ac:spMkLst>
            <pc:docMk/>
            <pc:sldMk cId="4040161253" sldId="400"/>
            <ac:spMk id="2" creationId="{00000000-0000-0000-0000-000000000000}"/>
          </ac:spMkLst>
        </pc:spChg>
        <pc:spChg chg="add del mod">
          <ac:chgData name="中田 雄大" userId="62f770ad0d6c1cad" providerId="LiveId" clId="{507C2EBD-78C3-4F21-BAF6-143E81DC2840}" dt="2021-01-31T10:37:57.421" v="325" actId="478"/>
          <ac:spMkLst>
            <pc:docMk/>
            <pc:sldMk cId="4040161253" sldId="400"/>
            <ac:spMk id="10" creationId="{3AA5B5BC-C62E-4029-AA5C-6F859409D3F3}"/>
          </ac:spMkLst>
        </pc:spChg>
        <pc:spChg chg="del">
          <ac:chgData name="中田 雄大" userId="62f770ad0d6c1cad" providerId="LiveId" clId="{507C2EBD-78C3-4F21-BAF6-143E81DC2840}" dt="2021-01-31T08:47:11.194" v="12" actId="478"/>
          <ac:spMkLst>
            <pc:docMk/>
            <pc:sldMk cId="4040161253" sldId="400"/>
            <ac:spMk id="25" creationId="{B950AC04-57F6-BC48-A642-2FDD1AFA52AA}"/>
          </ac:spMkLst>
        </pc:spChg>
        <pc:spChg chg="add mod">
          <ac:chgData name="中田 雄大" userId="62f770ad0d6c1cad" providerId="LiveId" clId="{507C2EBD-78C3-4F21-BAF6-143E81DC2840}" dt="2021-01-31T11:09:44.725" v="624" actId="1076"/>
          <ac:spMkLst>
            <pc:docMk/>
            <pc:sldMk cId="4040161253" sldId="400"/>
            <ac:spMk id="31" creationId="{4F5FF7FD-6971-4C22-92D0-4F9BCC74ABA1}"/>
          </ac:spMkLst>
        </pc:spChg>
        <pc:spChg chg="add mod">
          <ac:chgData name="中田 雄大" userId="62f770ad0d6c1cad" providerId="LiveId" clId="{507C2EBD-78C3-4F21-BAF6-143E81DC2840}" dt="2021-01-31T11:09:44.725" v="624" actId="1076"/>
          <ac:spMkLst>
            <pc:docMk/>
            <pc:sldMk cId="4040161253" sldId="400"/>
            <ac:spMk id="34" creationId="{F2B7A604-37B0-4146-BA21-48ABB1021E5A}"/>
          </ac:spMkLst>
        </pc:spChg>
        <pc:spChg chg="add mod">
          <ac:chgData name="中田 雄大" userId="62f770ad0d6c1cad" providerId="LiveId" clId="{507C2EBD-78C3-4F21-BAF6-143E81DC2840}" dt="2021-01-31T11:09:44.725" v="624" actId="1076"/>
          <ac:spMkLst>
            <pc:docMk/>
            <pc:sldMk cId="4040161253" sldId="400"/>
            <ac:spMk id="35" creationId="{E327C4B9-FE2A-4C09-ACC0-9EAEA5364468}"/>
          </ac:spMkLst>
        </pc:spChg>
        <pc:spChg chg="add mod">
          <ac:chgData name="中田 雄大" userId="62f770ad0d6c1cad" providerId="LiveId" clId="{507C2EBD-78C3-4F21-BAF6-143E81DC2840}" dt="2021-01-31T11:09:44.725" v="624" actId="1076"/>
          <ac:spMkLst>
            <pc:docMk/>
            <pc:sldMk cId="4040161253" sldId="400"/>
            <ac:spMk id="36" creationId="{80F41F41-0539-4EF2-B80F-65EE0A5F0185}"/>
          </ac:spMkLst>
        </pc:spChg>
        <pc:spChg chg="add del mod">
          <ac:chgData name="中田 雄大" userId="62f770ad0d6c1cad" providerId="LiveId" clId="{507C2EBD-78C3-4F21-BAF6-143E81DC2840}" dt="2021-01-31T11:09:06.545" v="620" actId="478"/>
          <ac:spMkLst>
            <pc:docMk/>
            <pc:sldMk cId="4040161253" sldId="400"/>
            <ac:spMk id="44" creationId="{6A1754C9-F531-4B28-8D3A-AF7C8027DC8E}"/>
          </ac:spMkLst>
        </pc:spChg>
        <pc:spChg chg="add del mod">
          <ac:chgData name="中田 雄大" userId="62f770ad0d6c1cad" providerId="LiveId" clId="{507C2EBD-78C3-4F21-BAF6-143E81DC2840}" dt="2021-01-31T11:09:08.412" v="621" actId="478"/>
          <ac:spMkLst>
            <pc:docMk/>
            <pc:sldMk cId="4040161253" sldId="400"/>
            <ac:spMk id="45" creationId="{B5851FD7-03C3-4122-AA1C-AD5ACD46DFD5}"/>
          </ac:spMkLst>
        </pc:spChg>
        <pc:spChg chg="add mod">
          <ac:chgData name="中田 雄大" userId="62f770ad0d6c1cad" providerId="LiveId" clId="{507C2EBD-78C3-4F21-BAF6-143E81DC2840}" dt="2021-01-31T11:09:44.725" v="624" actId="1076"/>
          <ac:spMkLst>
            <pc:docMk/>
            <pc:sldMk cId="4040161253" sldId="400"/>
            <ac:spMk id="46" creationId="{695BBC7A-EB59-47EC-9313-02F48DC0C147}"/>
          </ac:spMkLst>
        </pc:spChg>
        <pc:spChg chg="add mod">
          <ac:chgData name="中田 雄大" userId="62f770ad0d6c1cad" providerId="LiveId" clId="{507C2EBD-78C3-4F21-BAF6-143E81DC2840}" dt="2021-01-31T11:09:44.725" v="624" actId="1076"/>
          <ac:spMkLst>
            <pc:docMk/>
            <pc:sldMk cId="4040161253" sldId="400"/>
            <ac:spMk id="47" creationId="{5E45AF8F-4F83-4182-BD49-57A8003BD977}"/>
          </ac:spMkLst>
        </pc:spChg>
        <pc:spChg chg="add mod">
          <ac:chgData name="中田 雄大" userId="62f770ad0d6c1cad" providerId="LiveId" clId="{507C2EBD-78C3-4F21-BAF6-143E81DC2840}" dt="2021-01-31T11:09:44.725" v="624" actId="1076"/>
          <ac:spMkLst>
            <pc:docMk/>
            <pc:sldMk cId="4040161253" sldId="400"/>
            <ac:spMk id="48" creationId="{E495266B-C9DF-4F76-AF05-E1AB5495AC84}"/>
          </ac:spMkLst>
        </pc:spChg>
        <pc:spChg chg="add mod">
          <ac:chgData name="中田 雄大" userId="62f770ad0d6c1cad" providerId="LiveId" clId="{507C2EBD-78C3-4F21-BAF6-143E81DC2840}" dt="2021-01-31T11:09:44.725" v="624" actId="1076"/>
          <ac:spMkLst>
            <pc:docMk/>
            <pc:sldMk cId="4040161253" sldId="400"/>
            <ac:spMk id="49" creationId="{A64FD82A-F0B4-4AB3-8964-5F1813C9A796}"/>
          </ac:spMkLst>
        </pc:spChg>
        <pc:spChg chg="add mod">
          <ac:chgData name="中田 雄大" userId="62f770ad0d6c1cad" providerId="LiveId" clId="{507C2EBD-78C3-4F21-BAF6-143E81DC2840}" dt="2021-01-31T11:09:44.725" v="624" actId="1076"/>
          <ac:spMkLst>
            <pc:docMk/>
            <pc:sldMk cId="4040161253" sldId="400"/>
            <ac:spMk id="50" creationId="{C4355891-1369-4A9A-B273-2EFB028AD625}"/>
          </ac:spMkLst>
        </pc:spChg>
        <pc:spChg chg="add mod">
          <ac:chgData name="中田 雄大" userId="62f770ad0d6c1cad" providerId="LiveId" clId="{507C2EBD-78C3-4F21-BAF6-143E81DC2840}" dt="2021-01-31T11:09:44.725" v="624" actId="1076"/>
          <ac:spMkLst>
            <pc:docMk/>
            <pc:sldMk cId="4040161253" sldId="400"/>
            <ac:spMk id="51" creationId="{D023A9BE-D5CB-4B21-922A-E5615D02A98E}"/>
          </ac:spMkLst>
        </pc:spChg>
        <pc:spChg chg="add mod">
          <ac:chgData name="中田 雄大" userId="62f770ad0d6c1cad" providerId="LiveId" clId="{507C2EBD-78C3-4F21-BAF6-143E81DC2840}" dt="2021-01-31T11:09:44.725" v="624" actId="1076"/>
          <ac:spMkLst>
            <pc:docMk/>
            <pc:sldMk cId="4040161253" sldId="400"/>
            <ac:spMk id="52" creationId="{41E763B0-5FDD-47D0-B076-B59E99F2A723}"/>
          </ac:spMkLst>
        </pc:spChg>
        <pc:spChg chg="add del mod">
          <ac:chgData name="中田 雄大" userId="62f770ad0d6c1cad" providerId="LiveId" clId="{507C2EBD-78C3-4F21-BAF6-143E81DC2840}" dt="2021-01-31T11:08:57.048" v="602" actId="478"/>
          <ac:spMkLst>
            <pc:docMk/>
            <pc:sldMk cId="4040161253" sldId="400"/>
            <ac:spMk id="53" creationId="{E0E534C0-0319-457D-B15D-50DA26B5E4E1}"/>
          </ac:spMkLst>
        </pc:spChg>
        <pc:grpChg chg="del">
          <ac:chgData name="中田 雄大" userId="62f770ad0d6c1cad" providerId="LiveId" clId="{507C2EBD-78C3-4F21-BAF6-143E81DC2840}" dt="2021-01-31T08:46:25.631" v="3" actId="478"/>
          <ac:grpSpMkLst>
            <pc:docMk/>
            <pc:sldMk cId="4040161253" sldId="400"/>
            <ac:grpSpMk id="3" creationId="{C5E88B40-C701-B148-8E7C-9FB006E0C51A}"/>
          </ac:grpSpMkLst>
        </pc:grpChg>
        <pc:picChg chg="add del mod modCrop">
          <ac:chgData name="中田 雄大" userId="62f770ad0d6c1cad" providerId="LiveId" clId="{507C2EBD-78C3-4F21-BAF6-143E81DC2840}" dt="2021-01-31T10:28:13.299" v="245" actId="478"/>
          <ac:picMkLst>
            <pc:docMk/>
            <pc:sldMk cId="4040161253" sldId="400"/>
            <ac:picMk id="6" creationId="{98B108DA-CB8B-45B2-8750-2D6D21E0DE5C}"/>
          </ac:picMkLst>
        </pc:picChg>
        <pc:picChg chg="add del mod">
          <ac:chgData name="中田 雄大" userId="62f770ad0d6c1cad" providerId="LiveId" clId="{507C2EBD-78C3-4F21-BAF6-143E81DC2840}" dt="2021-01-31T10:28:14.727" v="246" actId="478"/>
          <ac:picMkLst>
            <pc:docMk/>
            <pc:sldMk cId="4040161253" sldId="400"/>
            <ac:picMk id="8" creationId="{BF436E5F-E344-48B8-9E79-B9BB107A4AD1}"/>
          </ac:picMkLst>
        </pc:picChg>
        <pc:picChg chg="add del mod">
          <ac:chgData name="中田 雄大" userId="62f770ad0d6c1cad" providerId="LiveId" clId="{507C2EBD-78C3-4F21-BAF6-143E81DC2840}" dt="2021-01-31T10:32:20.166" v="278" actId="478"/>
          <ac:picMkLst>
            <pc:docMk/>
            <pc:sldMk cId="4040161253" sldId="400"/>
            <ac:picMk id="11" creationId="{4F28F3AE-DDD4-42FE-8B6A-6A8D49382198}"/>
          </ac:picMkLst>
        </pc:picChg>
        <pc:picChg chg="add del mod">
          <ac:chgData name="中田 雄大" userId="62f770ad0d6c1cad" providerId="LiveId" clId="{507C2EBD-78C3-4F21-BAF6-143E81DC2840}" dt="2021-01-31T10:32:21.074" v="279" actId="478"/>
          <ac:picMkLst>
            <pc:docMk/>
            <pc:sldMk cId="4040161253" sldId="400"/>
            <ac:picMk id="13" creationId="{0730CBA6-E3F4-49EF-B19C-BDF452F3C6F7}"/>
          </ac:picMkLst>
        </pc:picChg>
        <pc:picChg chg="add mod">
          <ac:chgData name="中田 雄大" userId="62f770ad0d6c1cad" providerId="LiveId" clId="{507C2EBD-78C3-4F21-BAF6-143E81DC2840}" dt="2021-01-31T11:09:44.725" v="624" actId="1076"/>
          <ac:picMkLst>
            <pc:docMk/>
            <pc:sldMk cId="4040161253" sldId="400"/>
            <ac:picMk id="15" creationId="{2BBFFA99-4343-4D3A-A546-F5DE67E3D6F4}"/>
          </ac:picMkLst>
        </pc:picChg>
        <pc:picChg chg="add mod">
          <ac:chgData name="中田 雄大" userId="62f770ad0d6c1cad" providerId="LiveId" clId="{507C2EBD-78C3-4F21-BAF6-143E81DC2840}" dt="2021-01-31T11:09:44.725" v="624" actId="1076"/>
          <ac:picMkLst>
            <pc:docMk/>
            <pc:sldMk cId="4040161253" sldId="400"/>
            <ac:picMk id="17" creationId="{2DF7272F-DA55-49AF-AF64-A47C4A7AB9DF}"/>
          </ac:picMkLst>
        </pc:picChg>
        <pc:picChg chg="add mod">
          <ac:chgData name="中田 雄大" userId="62f770ad0d6c1cad" providerId="LiveId" clId="{507C2EBD-78C3-4F21-BAF6-143E81DC2840}" dt="2021-01-31T11:09:44.725" v="624" actId="1076"/>
          <ac:picMkLst>
            <pc:docMk/>
            <pc:sldMk cId="4040161253" sldId="400"/>
            <ac:picMk id="19" creationId="{4BF04FCB-BE5D-4099-808A-0D9A534C92F2}"/>
          </ac:picMkLst>
        </pc:picChg>
        <pc:picChg chg="add mod">
          <ac:chgData name="中田 雄大" userId="62f770ad0d6c1cad" providerId="LiveId" clId="{507C2EBD-78C3-4F21-BAF6-143E81DC2840}" dt="2021-01-31T11:09:44.725" v="624" actId="1076"/>
          <ac:picMkLst>
            <pc:docMk/>
            <pc:sldMk cId="4040161253" sldId="400"/>
            <ac:picMk id="21" creationId="{3C76AF31-3764-4189-9A78-82B817B4E7CC}"/>
          </ac:picMkLst>
        </pc:picChg>
        <pc:picChg chg="add mod">
          <ac:chgData name="中田 雄大" userId="62f770ad0d6c1cad" providerId="LiveId" clId="{507C2EBD-78C3-4F21-BAF6-143E81DC2840}" dt="2021-01-31T11:09:44.725" v="624" actId="1076"/>
          <ac:picMkLst>
            <pc:docMk/>
            <pc:sldMk cId="4040161253" sldId="400"/>
            <ac:picMk id="23" creationId="{86A73BDA-748E-4F64-ACFE-93EC030B9FED}"/>
          </ac:picMkLst>
        </pc:picChg>
        <pc:picChg chg="add mod">
          <ac:chgData name="中田 雄大" userId="62f770ad0d6c1cad" providerId="LiveId" clId="{507C2EBD-78C3-4F21-BAF6-143E81DC2840}" dt="2021-01-31T11:09:44.725" v="624" actId="1076"/>
          <ac:picMkLst>
            <pc:docMk/>
            <pc:sldMk cId="4040161253" sldId="400"/>
            <ac:picMk id="26" creationId="{A5527CA2-0EF8-41AF-9B7C-F833995C4C74}"/>
          </ac:picMkLst>
        </pc:picChg>
        <pc:picChg chg="add mod">
          <ac:chgData name="中田 雄大" userId="62f770ad0d6c1cad" providerId="LiveId" clId="{507C2EBD-78C3-4F21-BAF6-143E81DC2840}" dt="2021-01-31T11:09:44.725" v="624" actId="1076"/>
          <ac:picMkLst>
            <pc:docMk/>
            <pc:sldMk cId="4040161253" sldId="400"/>
            <ac:picMk id="28" creationId="{FA02CA1C-31A5-496A-BC89-7D941CDA20EA}"/>
          </ac:picMkLst>
        </pc:picChg>
        <pc:picChg chg="add mod">
          <ac:chgData name="中田 雄大" userId="62f770ad0d6c1cad" providerId="LiveId" clId="{507C2EBD-78C3-4F21-BAF6-143E81DC2840}" dt="2021-01-31T11:09:44.725" v="624" actId="1076"/>
          <ac:picMkLst>
            <pc:docMk/>
            <pc:sldMk cId="4040161253" sldId="400"/>
            <ac:picMk id="30" creationId="{434FD840-B9B0-4233-BDD4-D7B0D6851DA6}"/>
          </ac:picMkLst>
        </pc:picChg>
        <pc:cxnChg chg="add del mod">
          <ac:chgData name="中田 雄大" userId="62f770ad0d6c1cad" providerId="LiveId" clId="{507C2EBD-78C3-4F21-BAF6-143E81DC2840}" dt="2021-01-31T11:03:08.945" v="424" actId="478"/>
          <ac:cxnSpMkLst>
            <pc:docMk/>
            <pc:sldMk cId="4040161253" sldId="400"/>
            <ac:cxnSpMk id="37" creationId="{1C87EA62-C89F-4FEF-8917-69804CE9C6B2}"/>
          </ac:cxnSpMkLst>
        </pc:cxnChg>
        <pc:cxnChg chg="add del mod">
          <ac:chgData name="中田 雄大" userId="62f770ad0d6c1cad" providerId="LiveId" clId="{507C2EBD-78C3-4F21-BAF6-143E81DC2840}" dt="2021-01-31T11:03:06.578" v="423" actId="478"/>
          <ac:cxnSpMkLst>
            <pc:docMk/>
            <pc:sldMk cId="4040161253" sldId="400"/>
            <ac:cxnSpMk id="41" creationId="{2A4BC4C0-685C-47FD-82F7-7D1C9CF98F72}"/>
          </ac:cxnSpMkLst>
        </pc:cxnChg>
      </pc:sldChg>
      <pc:sldChg chg="addSp delSp modSp add mod modNotesTx">
        <pc:chgData name="中田 雄大" userId="62f770ad0d6c1cad" providerId="LiveId" clId="{507C2EBD-78C3-4F21-BAF6-143E81DC2840}" dt="2021-01-31T08:56:11.293" v="223" actId="20577"/>
        <pc:sldMkLst>
          <pc:docMk/>
          <pc:sldMk cId="2685964390" sldId="401"/>
        </pc:sldMkLst>
        <pc:spChg chg="add mod">
          <ac:chgData name="中田 雄大" userId="62f770ad0d6c1cad" providerId="LiveId" clId="{507C2EBD-78C3-4F21-BAF6-143E81DC2840}" dt="2021-01-31T08:50:38.078" v="137" actId="20577"/>
          <ac:spMkLst>
            <pc:docMk/>
            <pc:sldMk cId="2685964390" sldId="401"/>
            <ac:spMk id="10" creationId="{F7C07306-4740-44EA-A0FC-24D3B23A4BA0}"/>
          </ac:spMkLst>
        </pc:spChg>
        <pc:spChg chg="del">
          <ac:chgData name="中田 雄大" userId="62f770ad0d6c1cad" providerId="LiveId" clId="{507C2EBD-78C3-4F21-BAF6-143E81DC2840}" dt="2021-01-31T08:49:05.710" v="88" actId="478"/>
          <ac:spMkLst>
            <pc:docMk/>
            <pc:sldMk cId="2685964390" sldId="401"/>
            <ac:spMk id="25" creationId="{B950AC04-57F6-BC48-A642-2FDD1AFA52AA}"/>
          </ac:spMkLst>
        </pc:spChg>
        <pc:grpChg chg="del">
          <ac:chgData name="中田 雄大" userId="62f770ad0d6c1cad" providerId="LiveId" clId="{507C2EBD-78C3-4F21-BAF6-143E81DC2840}" dt="2021-01-31T08:48:52.187" v="83" actId="478"/>
          <ac:grpSpMkLst>
            <pc:docMk/>
            <pc:sldMk cId="2685964390" sldId="401"/>
            <ac:grpSpMk id="3" creationId="{C5E88B40-C701-B148-8E7C-9FB006E0C51A}"/>
          </ac:grpSpMkLst>
        </pc:grpChg>
        <pc:picChg chg="add mod">
          <ac:chgData name="中田 雄大" userId="62f770ad0d6c1cad" providerId="LiveId" clId="{507C2EBD-78C3-4F21-BAF6-143E81DC2840}" dt="2021-01-31T08:49:32.687" v="94" actId="1076"/>
          <ac:picMkLst>
            <pc:docMk/>
            <pc:sldMk cId="2685964390" sldId="401"/>
            <ac:picMk id="6" creationId="{E81EE952-8B55-47E0-A58A-C8E1E5AE083B}"/>
          </ac:picMkLst>
        </pc:picChg>
        <pc:picChg chg="add mod">
          <ac:chgData name="中田 雄大" userId="62f770ad0d6c1cad" providerId="LiveId" clId="{507C2EBD-78C3-4F21-BAF6-143E81DC2840}" dt="2021-01-31T08:49:46.718" v="99" actId="1076"/>
          <ac:picMkLst>
            <pc:docMk/>
            <pc:sldMk cId="2685964390" sldId="401"/>
            <ac:picMk id="8" creationId="{E84699A8-4A23-442E-BD19-C6827D4658DD}"/>
          </ac:picMkLst>
        </pc:picChg>
      </pc:sldChg>
      <pc:sldChg chg="add">
        <pc:chgData name="中田 雄大" userId="62f770ad0d6c1cad" providerId="LiveId" clId="{507C2EBD-78C3-4F21-BAF6-143E81DC2840}" dt="2021-01-31T10:27:53.765" v="224"/>
        <pc:sldMkLst>
          <pc:docMk/>
          <pc:sldMk cId="2440176746" sldId="402"/>
        </pc:sldMkLst>
      </pc:sldChg>
    </pc:docChg>
  </pc:docChgLst>
  <pc:docChgLst>
    <pc:chgData name="中田 雄大" userId="62f770ad0d6c1cad" providerId="LiveId" clId="{E6A93A17-C42B-4084-8F06-66D07ED1980F}"/>
    <pc:docChg chg="undo custSel addSld modSld">
      <pc:chgData name="中田 雄大" userId="62f770ad0d6c1cad" providerId="LiveId" clId="{E6A93A17-C42B-4084-8F06-66D07ED1980F}" dt="2021-02-10T09:05:25.405" v="22452" actId="167"/>
      <pc:docMkLst>
        <pc:docMk/>
      </pc:docMkLst>
      <pc:sldChg chg="addSp delSp mod">
        <pc:chgData name="中田 雄大" userId="62f770ad0d6c1cad" providerId="LiveId" clId="{E6A93A17-C42B-4084-8F06-66D07ED1980F}" dt="2021-02-04T11:03:36.176" v="21747" actId="22"/>
        <pc:sldMkLst>
          <pc:docMk/>
          <pc:sldMk cId="0" sldId="256"/>
        </pc:sldMkLst>
        <pc:spChg chg="add del">
          <ac:chgData name="中田 雄大" userId="62f770ad0d6c1cad" providerId="LiveId" clId="{E6A93A17-C42B-4084-8F06-66D07ED1980F}" dt="2021-02-04T11:03:36.176" v="21747" actId="22"/>
          <ac:spMkLst>
            <pc:docMk/>
            <pc:sldMk cId="0" sldId="256"/>
            <ac:spMk id="5" creationId="{39439F9F-85B6-41F6-A33E-6A809FFDEA02}"/>
          </ac:spMkLst>
        </pc:spChg>
      </pc:sldChg>
      <pc:sldChg chg="modNotesTx">
        <pc:chgData name="中田 雄大" userId="62f770ad0d6c1cad" providerId="LiveId" clId="{E6A93A17-C42B-4084-8F06-66D07ED1980F}" dt="2021-02-04T11:02:49.206" v="21744" actId="20577"/>
        <pc:sldMkLst>
          <pc:docMk/>
          <pc:sldMk cId="0" sldId="323"/>
        </pc:sldMkLst>
      </pc:sldChg>
      <pc:sldChg chg="modNotesTx">
        <pc:chgData name="中田 雄大" userId="62f770ad0d6c1cad" providerId="LiveId" clId="{E6A93A17-C42B-4084-8F06-66D07ED1980F}" dt="2021-02-04T11:02:30.460" v="21733" actId="20577"/>
        <pc:sldMkLst>
          <pc:docMk/>
          <pc:sldMk cId="0" sldId="324"/>
        </pc:sldMkLst>
      </pc:sldChg>
      <pc:sldChg chg="modSp mod modNotesTx">
        <pc:chgData name="中田 雄大" userId="62f770ad0d6c1cad" providerId="LiveId" clId="{E6A93A17-C42B-4084-8F06-66D07ED1980F}" dt="2021-02-04T11:25:49.400" v="21827"/>
        <pc:sldMkLst>
          <pc:docMk/>
          <pc:sldMk cId="0" sldId="325"/>
        </pc:sldMkLst>
        <pc:spChg chg="mod">
          <ac:chgData name="中田 雄大" userId="62f770ad0d6c1cad" providerId="LiveId" clId="{E6A93A17-C42B-4084-8F06-66D07ED1980F}" dt="2021-02-04T01:37:53.551" v="4124" actId="1076"/>
          <ac:spMkLst>
            <pc:docMk/>
            <pc:sldMk cId="0" sldId="325"/>
            <ac:spMk id="4" creationId="{00000000-0000-0000-0000-000000000000}"/>
          </ac:spMkLst>
        </pc:spChg>
        <pc:spChg chg="mod">
          <ac:chgData name="中田 雄大" userId="62f770ad0d6c1cad" providerId="LiveId" clId="{E6A93A17-C42B-4084-8F06-66D07ED1980F}" dt="2021-02-04T11:25:49.400" v="21827"/>
          <ac:spMkLst>
            <pc:docMk/>
            <pc:sldMk cId="0" sldId="325"/>
            <ac:spMk id="42" creationId="{00000000-0000-0000-0000-000000000000}"/>
          </ac:spMkLst>
        </pc:spChg>
      </pc:sldChg>
      <pc:sldChg chg="modSp mod">
        <pc:chgData name="中田 雄大" userId="62f770ad0d6c1cad" providerId="LiveId" clId="{E6A93A17-C42B-4084-8F06-66D07ED1980F}" dt="2021-02-04T04:41:36.827" v="10596"/>
        <pc:sldMkLst>
          <pc:docMk/>
          <pc:sldMk cId="0" sldId="326"/>
        </pc:sldMkLst>
        <pc:spChg chg="mod">
          <ac:chgData name="中田 雄大" userId="62f770ad0d6c1cad" providerId="LiveId" clId="{E6A93A17-C42B-4084-8F06-66D07ED1980F}" dt="2021-02-04T04:41:36.827" v="10596"/>
          <ac:spMkLst>
            <pc:docMk/>
            <pc:sldMk cId="0" sldId="326"/>
            <ac:spMk id="3" creationId="{00000000-0000-0000-0000-000000000000}"/>
          </ac:spMkLst>
        </pc:spChg>
      </pc:sldChg>
      <pc:sldChg chg="modSp mod modNotesTx">
        <pc:chgData name="中田 雄大" userId="62f770ad0d6c1cad" providerId="LiveId" clId="{E6A93A17-C42B-4084-8F06-66D07ED1980F}" dt="2021-02-04T10:17:18.433" v="20596" actId="20577"/>
        <pc:sldMkLst>
          <pc:docMk/>
          <pc:sldMk cId="0" sldId="327"/>
        </pc:sldMkLst>
        <pc:spChg chg="mod">
          <ac:chgData name="中田 雄大" userId="62f770ad0d6c1cad" providerId="LiveId" clId="{E6A93A17-C42B-4084-8F06-66D07ED1980F}" dt="2021-02-04T01:34:05.348" v="3985"/>
          <ac:spMkLst>
            <pc:docMk/>
            <pc:sldMk cId="0" sldId="327"/>
            <ac:spMk id="3" creationId="{00000000-0000-0000-0000-000000000000}"/>
          </ac:spMkLst>
        </pc:spChg>
      </pc:sldChg>
      <pc:sldChg chg="modSp mod modNotesTx">
        <pc:chgData name="中田 雄大" userId="62f770ad0d6c1cad" providerId="LiveId" clId="{E6A93A17-C42B-4084-8F06-66D07ED1980F}" dt="2021-02-04T11:50:49.118" v="21999" actId="20577"/>
        <pc:sldMkLst>
          <pc:docMk/>
          <pc:sldMk cId="0" sldId="335"/>
        </pc:sldMkLst>
        <pc:spChg chg="mod">
          <ac:chgData name="中田 雄大" userId="62f770ad0d6c1cad" providerId="LiveId" clId="{E6A93A17-C42B-4084-8F06-66D07ED1980F}" dt="2021-02-04T04:41:58.726" v="10605" actId="20577"/>
          <ac:spMkLst>
            <pc:docMk/>
            <pc:sldMk cId="0" sldId="335"/>
            <ac:spMk id="6" creationId="{00000000-0000-0000-0000-000000000000}"/>
          </ac:spMkLst>
        </pc:spChg>
      </pc:sldChg>
      <pc:sldChg chg="addSp modSp mod modNotesTx">
        <pc:chgData name="中田 雄大" userId="62f770ad0d6c1cad" providerId="LiveId" clId="{E6A93A17-C42B-4084-8F06-66D07ED1980F}" dt="2021-02-04T10:26:52.590" v="20675" actId="20577"/>
        <pc:sldMkLst>
          <pc:docMk/>
          <pc:sldMk cId="1675846771" sldId="344"/>
        </pc:sldMkLst>
        <pc:spChg chg="mod">
          <ac:chgData name="中田 雄大" userId="62f770ad0d6c1cad" providerId="LiveId" clId="{E6A93A17-C42B-4084-8F06-66D07ED1980F}" dt="2021-02-04T02:56:56.445" v="6364"/>
          <ac:spMkLst>
            <pc:docMk/>
            <pc:sldMk cId="1675846771" sldId="344"/>
            <ac:spMk id="30" creationId="{00000000-0000-0000-0000-000000000000}"/>
          </ac:spMkLst>
        </pc:spChg>
        <pc:spChg chg="mod">
          <ac:chgData name="中田 雄大" userId="62f770ad0d6c1cad" providerId="LiveId" clId="{E6A93A17-C42B-4084-8F06-66D07ED1980F}" dt="2021-02-04T02:57:00.991" v="6381"/>
          <ac:spMkLst>
            <pc:docMk/>
            <pc:sldMk cId="1675846771" sldId="344"/>
            <ac:spMk id="38" creationId="{517F13D0-DF2F-6D4C-9B2A-CEA57380C992}"/>
          </ac:spMkLst>
        </pc:spChg>
        <pc:spChg chg="add mod">
          <ac:chgData name="中田 雄大" userId="62f770ad0d6c1cad" providerId="LiveId" clId="{E6A93A17-C42B-4084-8F06-66D07ED1980F}" dt="2021-02-04T02:58:19.843" v="6457" actId="1076"/>
          <ac:spMkLst>
            <pc:docMk/>
            <pc:sldMk cId="1675846771" sldId="344"/>
            <ac:spMk id="40" creationId="{B7C5A36F-4BA7-42D0-9E89-57F704D52DA2}"/>
          </ac:spMkLst>
        </pc:spChg>
        <pc:spChg chg="mod">
          <ac:chgData name="中田 雄大" userId="62f770ad0d6c1cad" providerId="LiveId" clId="{E6A93A17-C42B-4084-8F06-66D07ED1980F}" dt="2021-02-03T08:24:48.162" v="1865"/>
          <ac:spMkLst>
            <pc:docMk/>
            <pc:sldMk cId="1675846771" sldId="344"/>
            <ac:spMk id="42" creationId="{13DF4133-D7F2-604F-9EE4-5F47C0361848}"/>
          </ac:spMkLst>
        </pc:spChg>
        <pc:spChg chg="mod">
          <ac:chgData name="中田 雄大" userId="62f770ad0d6c1cad" providerId="LiveId" clId="{E6A93A17-C42B-4084-8F06-66D07ED1980F}" dt="2021-02-04T02:57:07.903" v="6398"/>
          <ac:spMkLst>
            <pc:docMk/>
            <pc:sldMk cId="1675846771" sldId="344"/>
            <ac:spMk id="51" creationId="{00000000-0000-0000-0000-000000000000}"/>
          </ac:spMkLst>
        </pc:spChg>
      </pc:sldChg>
      <pc:sldChg chg="modSp mod modAnim modNotesTx">
        <pc:chgData name="中田 雄大" userId="62f770ad0d6c1cad" providerId="LiveId" clId="{E6A93A17-C42B-4084-8F06-66D07ED1980F}" dt="2021-02-04T11:58:28.502" v="22224" actId="20577"/>
        <pc:sldMkLst>
          <pc:docMk/>
          <pc:sldMk cId="0" sldId="367"/>
        </pc:sldMkLst>
        <pc:spChg chg="mod">
          <ac:chgData name="中田 雄大" userId="62f770ad0d6c1cad" providerId="LiveId" clId="{E6A93A17-C42B-4084-8F06-66D07ED1980F}" dt="2021-02-04T04:26:24.745" v="9983"/>
          <ac:spMkLst>
            <pc:docMk/>
            <pc:sldMk cId="0" sldId="367"/>
            <ac:spMk id="9" creationId="{9EB637B4-8596-464A-AB65-220650A657E8}"/>
          </ac:spMkLst>
        </pc:spChg>
        <pc:spChg chg="mod">
          <ac:chgData name="中田 雄大" userId="62f770ad0d6c1cad" providerId="LiveId" clId="{E6A93A17-C42B-4084-8F06-66D07ED1980F}" dt="2021-02-04T04:49:31.736" v="11048" actId="20577"/>
          <ac:spMkLst>
            <pc:docMk/>
            <pc:sldMk cId="0" sldId="367"/>
            <ac:spMk id="16" creationId="{17FD2BFF-4AB0-9840-AF0C-A2023E9699C2}"/>
          </ac:spMkLst>
        </pc:spChg>
        <pc:spChg chg="mod">
          <ac:chgData name="中田 雄大" userId="62f770ad0d6c1cad" providerId="LiveId" clId="{E6A93A17-C42B-4084-8F06-66D07ED1980F}" dt="2021-02-04T04:41:07.433" v="10584" actId="20577"/>
          <ac:spMkLst>
            <pc:docMk/>
            <pc:sldMk cId="0" sldId="367"/>
            <ac:spMk id="23" creationId="{86CF7E82-8642-094F-8122-569E007CBE63}"/>
          </ac:spMkLst>
        </pc:spChg>
      </pc:sldChg>
      <pc:sldChg chg="modSp mod modNotesTx">
        <pc:chgData name="中田 雄大" userId="62f770ad0d6c1cad" providerId="LiveId" clId="{E6A93A17-C42B-4084-8F06-66D07ED1980F}" dt="2021-02-04T11:50:32.805" v="21985" actId="20577"/>
        <pc:sldMkLst>
          <pc:docMk/>
          <pc:sldMk cId="0" sldId="377"/>
        </pc:sldMkLst>
        <pc:spChg chg="mod">
          <ac:chgData name="中田 雄大" userId="62f770ad0d6c1cad" providerId="LiveId" clId="{E6A93A17-C42B-4084-8F06-66D07ED1980F}" dt="2021-02-04T11:49:40.057" v="21915" actId="20577"/>
          <ac:spMkLst>
            <pc:docMk/>
            <pc:sldMk cId="0" sldId="377"/>
            <ac:spMk id="6" creationId="{00000000-0000-0000-0000-000000000000}"/>
          </ac:spMkLst>
        </pc:spChg>
      </pc:sldChg>
      <pc:sldChg chg="addSp modSp mod modNotesTx">
        <pc:chgData name="中田 雄大" userId="62f770ad0d6c1cad" providerId="LiveId" clId="{E6A93A17-C42B-4084-8F06-66D07ED1980F}" dt="2021-02-04T11:59:23.828" v="22238" actId="20577"/>
        <pc:sldMkLst>
          <pc:docMk/>
          <pc:sldMk cId="0" sldId="384"/>
        </pc:sldMkLst>
        <pc:spChg chg="mod">
          <ac:chgData name="中田 雄大" userId="62f770ad0d6c1cad" providerId="LiveId" clId="{E6A93A17-C42B-4084-8F06-66D07ED1980F}" dt="2021-02-04T04:44:07.271" v="10708" actId="14100"/>
          <ac:spMkLst>
            <pc:docMk/>
            <pc:sldMk cId="0" sldId="384"/>
            <ac:spMk id="22" creationId="{00000000-0000-0000-0000-000000000000}"/>
          </ac:spMkLst>
        </pc:spChg>
        <pc:spChg chg="mod">
          <ac:chgData name="中田 雄大" userId="62f770ad0d6c1cad" providerId="LiveId" clId="{E6A93A17-C42B-4084-8F06-66D07ED1980F}" dt="2021-02-04T04:44:11.020" v="10709" actId="1076"/>
          <ac:spMkLst>
            <pc:docMk/>
            <pc:sldMk cId="0" sldId="384"/>
            <ac:spMk id="23" creationId="{00000000-0000-0000-0000-000000000000}"/>
          </ac:spMkLst>
        </pc:spChg>
        <pc:spChg chg="mod">
          <ac:chgData name="中田 雄大" userId="62f770ad0d6c1cad" providerId="LiveId" clId="{E6A93A17-C42B-4084-8F06-66D07ED1980F}" dt="2021-02-04T04:53:34.468" v="11440" actId="1076"/>
          <ac:spMkLst>
            <pc:docMk/>
            <pc:sldMk cId="0" sldId="384"/>
            <ac:spMk id="27" creationId="{00000000-0000-0000-0000-000000000000}"/>
          </ac:spMkLst>
        </pc:spChg>
        <pc:spChg chg="mod">
          <ac:chgData name="中田 雄大" userId="62f770ad0d6c1cad" providerId="LiveId" clId="{E6A93A17-C42B-4084-8F06-66D07ED1980F}" dt="2021-02-04T02:57:42.219" v="6436" actId="692"/>
          <ac:spMkLst>
            <pc:docMk/>
            <pc:sldMk cId="0" sldId="384"/>
            <ac:spMk id="30" creationId="{00000000-0000-0000-0000-000000000000}"/>
          </ac:spMkLst>
        </pc:spChg>
        <pc:spChg chg="mod">
          <ac:chgData name="中田 雄大" userId="62f770ad0d6c1cad" providerId="LiveId" clId="{E6A93A17-C42B-4084-8F06-66D07ED1980F}" dt="2021-02-04T02:57:18.175" v="6415"/>
          <ac:spMkLst>
            <pc:docMk/>
            <pc:sldMk cId="0" sldId="384"/>
            <ac:spMk id="31" creationId="{00000000-0000-0000-0000-000000000000}"/>
          </ac:spMkLst>
        </pc:spChg>
        <pc:spChg chg="mod">
          <ac:chgData name="中田 雄大" userId="62f770ad0d6c1cad" providerId="LiveId" clId="{E6A93A17-C42B-4084-8F06-66D07ED1980F}" dt="2021-02-04T02:58:00.916" v="6442" actId="692"/>
          <ac:spMkLst>
            <pc:docMk/>
            <pc:sldMk cId="0" sldId="384"/>
            <ac:spMk id="33" creationId="{00000000-0000-0000-0000-000000000000}"/>
          </ac:spMkLst>
        </pc:spChg>
        <pc:spChg chg="mod">
          <ac:chgData name="中田 雄大" userId="62f770ad0d6c1cad" providerId="LiveId" clId="{E6A93A17-C42B-4084-8F06-66D07ED1980F}" dt="2021-02-04T02:57:23.503" v="6430"/>
          <ac:spMkLst>
            <pc:docMk/>
            <pc:sldMk cId="0" sldId="384"/>
            <ac:spMk id="35" creationId="{00000000-0000-0000-0000-000000000000}"/>
          </ac:spMkLst>
        </pc:spChg>
        <pc:spChg chg="mod">
          <ac:chgData name="中田 雄大" userId="62f770ad0d6c1cad" providerId="LiveId" clId="{E6A93A17-C42B-4084-8F06-66D07ED1980F}" dt="2021-02-04T02:58:11.359" v="6455"/>
          <ac:spMkLst>
            <pc:docMk/>
            <pc:sldMk cId="0" sldId="384"/>
            <ac:spMk id="38" creationId="{00000000-0000-0000-0000-000000000000}"/>
          </ac:spMkLst>
        </pc:spChg>
        <pc:spChg chg="mod">
          <ac:chgData name="中田 雄大" userId="62f770ad0d6c1cad" providerId="LiveId" clId="{E6A93A17-C42B-4084-8F06-66D07ED1980F}" dt="2021-02-04T04:42:25.061" v="10606" actId="14100"/>
          <ac:spMkLst>
            <pc:docMk/>
            <pc:sldMk cId="0" sldId="384"/>
            <ac:spMk id="52" creationId="{C150A6E1-2768-1E4C-B45B-442DD11A601A}"/>
          </ac:spMkLst>
        </pc:spChg>
        <pc:spChg chg="mod">
          <ac:chgData name="中田 雄大" userId="62f770ad0d6c1cad" providerId="LiveId" clId="{E6A93A17-C42B-4084-8F06-66D07ED1980F}" dt="2021-02-04T04:42:41.844" v="10611" actId="1076"/>
          <ac:spMkLst>
            <pc:docMk/>
            <pc:sldMk cId="0" sldId="384"/>
            <ac:spMk id="53" creationId="{7A009DE4-5EE4-AC4F-8F24-40C48DAC9D15}"/>
          </ac:spMkLst>
        </pc:spChg>
        <pc:spChg chg="mod">
          <ac:chgData name="中田 雄大" userId="62f770ad0d6c1cad" providerId="LiveId" clId="{E6A93A17-C42B-4084-8F06-66D07ED1980F}" dt="2021-02-04T04:42:36.309" v="10610" actId="1076"/>
          <ac:spMkLst>
            <pc:docMk/>
            <pc:sldMk cId="0" sldId="384"/>
            <ac:spMk id="57" creationId="{A2BCF70E-7E68-E44D-AB9E-7D54D664FD8A}"/>
          </ac:spMkLst>
        </pc:spChg>
        <pc:spChg chg="add mod">
          <ac:chgData name="中田 雄大" userId="62f770ad0d6c1cad" providerId="LiveId" clId="{E6A93A17-C42B-4084-8F06-66D07ED1980F}" dt="2021-02-04T04:44:25.178" v="10715" actId="1038"/>
          <ac:spMkLst>
            <pc:docMk/>
            <pc:sldMk cId="0" sldId="384"/>
            <ac:spMk id="60" creationId="{6CF339D8-4C35-4DA3-AA6A-96F7A14B53E5}"/>
          </ac:spMkLst>
        </pc:spChg>
        <pc:spChg chg="mod">
          <ac:chgData name="中田 雄大" userId="62f770ad0d6c1cad" providerId="LiveId" clId="{E6A93A17-C42B-4084-8F06-66D07ED1980F}" dt="2021-02-04T04:52:26.116" v="11331" actId="1076"/>
          <ac:spMkLst>
            <pc:docMk/>
            <pc:sldMk cId="0" sldId="384"/>
            <ac:spMk id="69" creationId="{57B073B8-FA3D-1A41-8D9B-9444243E708A}"/>
          </ac:spMkLst>
        </pc:spChg>
        <pc:spChg chg="mod">
          <ac:chgData name="中田 雄大" userId="62f770ad0d6c1cad" providerId="LiveId" clId="{E6A93A17-C42B-4084-8F06-66D07ED1980F}" dt="2021-02-04T04:52:23.204" v="11330" actId="1076"/>
          <ac:spMkLst>
            <pc:docMk/>
            <pc:sldMk cId="0" sldId="384"/>
            <ac:spMk id="70" creationId="{787AF25D-FBF1-F847-9A88-03D828D061F9}"/>
          </ac:spMkLst>
        </pc:spChg>
        <pc:cxnChg chg="mod">
          <ac:chgData name="中田 雄大" userId="62f770ad0d6c1cad" providerId="LiveId" clId="{E6A93A17-C42B-4084-8F06-66D07ED1980F}" dt="2021-02-04T04:44:07.271" v="10708" actId="14100"/>
          <ac:cxnSpMkLst>
            <pc:docMk/>
            <pc:sldMk cId="0" sldId="384"/>
            <ac:cxnSpMk id="49" creationId="{00000000-0000-0000-0000-000000000000}"/>
          </ac:cxnSpMkLst>
        </pc:cxnChg>
        <pc:cxnChg chg="mod">
          <ac:chgData name="中田 雄大" userId="62f770ad0d6c1cad" providerId="LiveId" clId="{E6A93A17-C42B-4084-8F06-66D07ED1980F}" dt="2021-02-04T04:44:07.271" v="10708" actId="14100"/>
          <ac:cxnSpMkLst>
            <pc:docMk/>
            <pc:sldMk cId="0" sldId="384"/>
            <ac:cxnSpMk id="50" creationId="{00000000-0000-0000-0000-000000000000}"/>
          </ac:cxnSpMkLst>
        </pc:cxnChg>
        <pc:cxnChg chg="mod">
          <ac:chgData name="中田 雄大" userId="62f770ad0d6c1cad" providerId="LiveId" clId="{E6A93A17-C42B-4084-8F06-66D07ED1980F}" dt="2021-02-04T04:44:13.724" v="10710" actId="14100"/>
          <ac:cxnSpMkLst>
            <pc:docMk/>
            <pc:sldMk cId="0" sldId="384"/>
            <ac:cxnSpMk id="54" creationId="{00000000-0000-0000-0000-000000000000}"/>
          </ac:cxnSpMkLst>
        </pc:cxnChg>
      </pc:sldChg>
      <pc:sldChg chg="addSp delSp modSp mod delAnim modAnim modNotesTx">
        <pc:chgData name="中田 雄大" userId="62f770ad0d6c1cad" providerId="LiveId" clId="{E6A93A17-C42B-4084-8F06-66D07ED1980F}" dt="2021-02-04T12:00:06.675" v="22244" actId="20577"/>
        <pc:sldMkLst>
          <pc:docMk/>
          <pc:sldMk cId="3638584725" sldId="390"/>
        </pc:sldMkLst>
        <pc:spChg chg="mod">
          <ac:chgData name="中田 雄大" userId="62f770ad0d6c1cad" providerId="LiveId" clId="{E6A93A17-C42B-4084-8F06-66D07ED1980F}" dt="2021-02-04T05:07:15.908" v="12311" actId="1076"/>
          <ac:spMkLst>
            <pc:docMk/>
            <pc:sldMk cId="3638584725" sldId="390"/>
            <ac:spMk id="3" creationId="{E5A3BC69-6D72-4F43-B38E-5A395467915C}"/>
          </ac:spMkLst>
        </pc:spChg>
        <pc:spChg chg="del">
          <ac:chgData name="中田 雄大" userId="62f770ad0d6c1cad" providerId="LiveId" clId="{E6A93A17-C42B-4084-8F06-66D07ED1980F}" dt="2021-02-04T04:59:07.781" v="11808" actId="478"/>
          <ac:spMkLst>
            <pc:docMk/>
            <pc:sldMk cId="3638584725" sldId="390"/>
            <ac:spMk id="25" creationId="{B950AC04-57F6-BC48-A642-2FDD1AFA52AA}"/>
          </ac:spMkLst>
        </pc:spChg>
        <pc:spChg chg="add del mod">
          <ac:chgData name="中田 雄大" userId="62f770ad0d6c1cad" providerId="LiveId" clId="{E6A93A17-C42B-4084-8F06-66D07ED1980F}" dt="2021-02-04T05:01:43.464" v="11875" actId="478"/>
          <ac:spMkLst>
            <pc:docMk/>
            <pc:sldMk cId="3638584725" sldId="390"/>
            <ac:spMk id="26" creationId="{2E3867AC-BC16-401F-96F9-D01AD3D9E84A}"/>
          </ac:spMkLst>
        </pc:spChg>
        <pc:spChg chg="add del mod">
          <ac:chgData name="中田 雄大" userId="62f770ad0d6c1cad" providerId="LiveId" clId="{E6A93A17-C42B-4084-8F06-66D07ED1980F}" dt="2021-02-04T05:01:43.464" v="11875" actId="478"/>
          <ac:spMkLst>
            <pc:docMk/>
            <pc:sldMk cId="3638584725" sldId="390"/>
            <ac:spMk id="27" creationId="{7C90037E-49BF-4FFE-A2DA-438DDCE89E26}"/>
          </ac:spMkLst>
        </pc:spChg>
        <pc:spChg chg="add mod">
          <ac:chgData name="中田 雄大" userId="62f770ad0d6c1cad" providerId="LiveId" clId="{E6A93A17-C42B-4084-8F06-66D07ED1980F}" dt="2021-02-04T11:49:03.372" v="21910" actId="1076"/>
          <ac:spMkLst>
            <pc:docMk/>
            <pc:sldMk cId="3638584725" sldId="390"/>
            <ac:spMk id="27" creationId="{FBA0B299-92A9-437C-B684-F0878C5B92B8}"/>
          </ac:spMkLst>
        </pc:spChg>
        <pc:spChg chg="add mod">
          <ac:chgData name="中田 雄大" userId="62f770ad0d6c1cad" providerId="LiveId" clId="{E6A93A17-C42B-4084-8F06-66D07ED1980F}" dt="2021-02-04T05:05:48.492" v="12223" actId="14100"/>
          <ac:spMkLst>
            <pc:docMk/>
            <pc:sldMk cId="3638584725" sldId="390"/>
            <ac:spMk id="28" creationId="{44A2620F-4C2B-44D2-9530-0B052A2B1AA2}"/>
          </ac:spMkLst>
        </pc:spChg>
        <pc:spChg chg="add mod">
          <ac:chgData name="中田 雄大" userId="62f770ad0d6c1cad" providerId="LiveId" clId="{E6A93A17-C42B-4084-8F06-66D07ED1980F}" dt="2021-02-04T05:05:52.939" v="12224" actId="1076"/>
          <ac:spMkLst>
            <pc:docMk/>
            <pc:sldMk cId="3638584725" sldId="390"/>
            <ac:spMk id="29" creationId="{CD9FD27D-5BE5-4A9A-B257-377FC05EC8D4}"/>
          </ac:spMkLst>
        </pc:spChg>
        <pc:spChg chg="mod">
          <ac:chgData name="中田 雄大" userId="62f770ad0d6c1cad" providerId="LiveId" clId="{E6A93A17-C42B-4084-8F06-66D07ED1980F}" dt="2021-02-04T05:08:20.355" v="12338" actId="1076"/>
          <ac:spMkLst>
            <pc:docMk/>
            <pc:sldMk cId="3638584725" sldId="390"/>
            <ac:spMk id="32" creationId="{CF4F3F08-8005-B54B-B15E-D7567DDA7461}"/>
          </ac:spMkLst>
        </pc:spChg>
        <pc:spChg chg="mod">
          <ac:chgData name="中田 雄大" userId="62f770ad0d6c1cad" providerId="LiveId" clId="{E6A93A17-C42B-4084-8F06-66D07ED1980F}" dt="2021-02-04T05:07:15.908" v="12311" actId="1076"/>
          <ac:spMkLst>
            <pc:docMk/>
            <pc:sldMk cId="3638584725" sldId="390"/>
            <ac:spMk id="34" creationId="{3A80901C-E1F3-B247-9254-E736AE10ECD6}"/>
          </ac:spMkLst>
        </pc:spChg>
        <pc:spChg chg="add mod">
          <ac:chgData name="中田 雄大" userId="62f770ad0d6c1cad" providerId="LiveId" clId="{E6A93A17-C42B-4084-8F06-66D07ED1980F}" dt="2021-02-04T05:10:06.323" v="12353" actId="1076"/>
          <ac:spMkLst>
            <pc:docMk/>
            <pc:sldMk cId="3638584725" sldId="390"/>
            <ac:spMk id="35" creationId="{1F0DD9A5-1923-4CBB-9AA5-FC90C6C26A09}"/>
          </ac:spMkLst>
        </pc:spChg>
        <pc:spChg chg="del mod">
          <ac:chgData name="中田 雄大" userId="62f770ad0d6c1cad" providerId="LiveId" clId="{E6A93A17-C42B-4084-8F06-66D07ED1980F}" dt="2021-02-04T05:01:43.464" v="11875" actId="478"/>
          <ac:spMkLst>
            <pc:docMk/>
            <pc:sldMk cId="3638584725" sldId="390"/>
            <ac:spMk id="36" creationId="{C75E7FC1-C652-5E45-8C53-419C25679CE1}"/>
          </ac:spMkLst>
        </pc:spChg>
        <pc:spChg chg="mod">
          <ac:chgData name="中田 雄大" userId="62f770ad0d6c1cad" providerId="LiveId" clId="{E6A93A17-C42B-4084-8F06-66D07ED1980F}" dt="2021-02-04T05:08:38.147" v="12342" actId="14100"/>
          <ac:spMkLst>
            <pc:docMk/>
            <pc:sldMk cId="3638584725" sldId="390"/>
            <ac:spMk id="39" creationId="{E5D53A6D-C11A-9549-9D66-118104C341CA}"/>
          </ac:spMkLst>
        </pc:spChg>
        <pc:spChg chg="mod">
          <ac:chgData name="中田 雄大" userId="62f770ad0d6c1cad" providerId="LiveId" clId="{E6A93A17-C42B-4084-8F06-66D07ED1980F}" dt="2021-02-04T05:07:15.908" v="12311" actId="1076"/>
          <ac:spMkLst>
            <pc:docMk/>
            <pc:sldMk cId="3638584725" sldId="390"/>
            <ac:spMk id="45" creationId="{BE23D04C-83E1-EB43-8135-4BD9D3F303F1}"/>
          </ac:spMkLst>
        </pc:spChg>
        <pc:spChg chg="mod">
          <ac:chgData name="中田 雄大" userId="62f770ad0d6c1cad" providerId="LiveId" clId="{E6A93A17-C42B-4084-8F06-66D07ED1980F}" dt="2021-02-04T05:02:33.619" v="11889" actId="1076"/>
          <ac:spMkLst>
            <pc:docMk/>
            <pc:sldMk cId="3638584725" sldId="390"/>
            <ac:spMk id="46" creationId="{DD74FA20-D849-9E42-BE33-61BF25F9CE4B}"/>
          </ac:spMkLst>
        </pc:spChg>
        <pc:spChg chg="mod">
          <ac:chgData name="中田 雄大" userId="62f770ad0d6c1cad" providerId="LiveId" clId="{E6A93A17-C42B-4084-8F06-66D07ED1980F}" dt="2021-02-04T05:08:15.403" v="12337" actId="1076"/>
          <ac:spMkLst>
            <pc:docMk/>
            <pc:sldMk cId="3638584725" sldId="390"/>
            <ac:spMk id="51" creationId="{4BEA117E-A694-CA4C-933D-501823E11DB1}"/>
          </ac:spMkLst>
        </pc:spChg>
        <pc:spChg chg="mod">
          <ac:chgData name="中田 雄大" userId="62f770ad0d6c1cad" providerId="LiveId" clId="{E6A93A17-C42B-4084-8F06-66D07ED1980F}" dt="2021-02-04T05:07:48.964" v="12334" actId="20577"/>
          <ac:spMkLst>
            <pc:docMk/>
            <pc:sldMk cId="3638584725" sldId="390"/>
            <ac:spMk id="52" creationId="{B7A83B23-8DC2-314F-B580-E912D49C2A32}"/>
          </ac:spMkLst>
        </pc:spChg>
        <pc:spChg chg="mod">
          <ac:chgData name="中田 雄大" userId="62f770ad0d6c1cad" providerId="LiveId" clId="{E6A93A17-C42B-4084-8F06-66D07ED1980F}" dt="2021-02-04T05:08:48.178" v="12344" actId="1076"/>
          <ac:spMkLst>
            <pc:docMk/>
            <pc:sldMk cId="3638584725" sldId="390"/>
            <ac:spMk id="62" creationId="{A1CA5316-8469-634C-A519-F6638588F53D}"/>
          </ac:spMkLst>
        </pc:spChg>
        <pc:grpChg chg="mod">
          <ac:chgData name="中田 雄大" userId="62f770ad0d6c1cad" providerId="LiveId" clId="{E6A93A17-C42B-4084-8F06-66D07ED1980F}" dt="2021-02-04T05:07:15.908" v="12311" actId="1076"/>
          <ac:grpSpMkLst>
            <pc:docMk/>
            <pc:sldMk cId="3638584725" sldId="390"/>
            <ac:grpSpMk id="37" creationId="{DEFF8CF7-A193-964A-A83E-C13B5D5A73CB}"/>
          </ac:grpSpMkLst>
        </pc:grpChg>
        <pc:grpChg chg="mod">
          <ac:chgData name="中田 雄大" userId="62f770ad0d6c1cad" providerId="LiveId" clId="{E6A93A17-C42B-4084-8F06-66D07ED1980F}" dt="2021-02-04T05:07:15.908" v="12311" actId="1076"/>
          <ac:grpSpMkLst>
            <pc:docMk/>
            <pc:sldMk cId="3638584725" sldId="390"/>
            <ac:grpSpMk id="42" creationId="{6608CC20-8A24-624C-A872-6CBA23C96F05}"/>
          </ac:grpSpMkLst>
        </pc:grpChg>
        <pc:picChg chg="mod">
          <ac:chgData name="中田 雄大" userId="62f770ad0d6c1cad" providerId="LiveId" clId="{E6A93A17-C42B-4084-8F06-66D07ED1980F}" dt="2021-02-04T05:08:27.235" v="12340" actId="1076"/>
          <ac:picMkLst>
            <pc:docMk/>
            <pc:sldMk cId="3638584725" sldId="390"/>
            <ac:picMk id="38" creationId="{8C8EB1C6-8E26-1746-99BC-4CA79A9F0798}"/>
          </ac:picMkLst>
        </pc:picChg>
        <pc:picChg chg="mod">
          <ac:chgData name="中田 雄大" userId="62f770ad0d6c1cad" providerId="LiveId" clId="{E6A93A17-C42B-4084-8F06-66D07ED1980F}" dt="2021-02-04T05:08:45.459" v="12343" actId="1076"/>
          <ac:picMkLst>
            <pc:docMk/>
            <pc:sldMk cId="3638584725" sldId="390"/>
            <ac:picMk id="41" creationId="{6D276538-4051-F84E-ABFE-2D7AB6B44887}"/>
          </ac:picMkLst>
        </pc:picChg>
        <pc:picChg chg="mod">
          <ac:chgData name="中田 雄大" userId="62f770ad0d6c1cad" providerId="LiveId" clId="{E6A93A17-C42B-4084-8F06-66D07ED1980F}" dt="2021-02-04T05:08:20.355" v="12338" actId="1076"/>
          <ac:picMkLst>
            <pc:docMk/>
            <pc:sldMk cId="3638584725" sldId="390"/>
            <ac:picMk id="54" creationId="{9ACB6119-EE77-9542-84D9-CE2337D22DDD}"/>
          </ac:picMkLst>
        </pc:picChg>
        <pc:picChg chg="mod">
          <ac:chgData name="中田 雄大" userId="62f770ad0d6c1cad" providerId="LiveId" clId="{E6A93A17-C42B-4084-8F06-66D07ED1980F}" dt="2021-02-04T05:08:20.355" v="12338" actId="1076"/>
          <ac:picMkLst>
            <pc:docMk/>
            <pc:sldMk cId="3638584725" sldId="390"/>
            <ac:picMk id="55" creationId="{EDD7240C-B555-1843-A40E-D749E71755B1}"/>
          </ac:picMkLst>
        </pc:picChg>
        <pc:picChg chg="mod">
          <ac:chgData name="中田 雄大" userId="62f770ad0d6c1cad" providerId="LiveId" clId="{E6A93A17-C42B-4084-8F06-66D07ED1980F}" dt="2021-02-04T05:08:20.355" v="12338" actId="1076"/>
          <ac:picMkLst>
            <pc:docMk/>
            <pc:sldMk cId="3638584725" sldId="390"/>
            <ac:picMk id="59" creationId="{5BF0FE58-9C0C-AF4C-8F2E-79D64C8DC3D3}"/>
          </ac:picMkLst>
        </pc:picChg>
        <pc:cxnChg chg="mod">
          <ac:chgData name="中田 雄大" userId="62f770ad0d6c1cad" providerId="LiveId" clId="{E6A93A17-C42B-4084-8F06-66D07ED1980F}" dt="2021-02-04T05:08:45.459" v="12343" actId="1076"/>
          <ac:cxnSpMkLst>
            <pc:docMk/>
            <pc:sldMk cId="3638584725" sldId="390"/>
            <ac:cxnSpMk id="40" creationId="{AD1C4565-673D-FA4D-AE2C-E341993DCE4B}"/>
          </ac:cxnSpMkLst>
        </pc:cxnChg>
        <pc:cxnChg chg="mod">
          <ac:chgData name="中田 雄大" userId="62f770ad0d6c1cad" providerId="LiveId" clId="{E6A93A17-C42B-4084-8F06-66D07ED1980F}" dt="2021-02-04T05:08:45.459" v="12343" actId="1076"/>
          <ac:cxnSpMkLst>
            <pc:docMk/>
            <pc:sldMk cId="3638584725" sldId="390"/>
            <ac:cxnSpMk id="61" creationId="{CFFFAAD4-3E8B-AB41-BA14-6B41213EC267}"/>
          </ac:cxnSpMkLst>
        </pc:cxnChg>
      </pc:sldChg>
      <pc:sldChg chg="addSp delSp modSp mod modAnim modNotesTx">
        <pc:chgData name="中田 雄大" userId="62f770ad0d6c1cad" providerId="LiveId" clId="{E6A93A17-C42B-4084-8F06-66D07ED1980F}" dt="2021-02-04T12:01:38.490" v="22269" actId="20577"/>
        <pc:sldMkLst>
          <pc:docMk/>
          <pc:sldMk cId="1875767901" sldId="391"/>
        </pc:sldMkLst>
        <pc:spChg chg="add mod">
          <ac:chgData name="中田 雄大" userId="62f770ad0d6c1cad" providerId="LiveId" clId="{E6A93A17-C42B-4084-8F06-66D07ED1980F}" dt="2021-02-04T05:40:18.375" v="13674" actId="20577"/>
          <ac:spMkLst>
            <pc:docMk/>
            <pc:sldMk cId="1875767901" sldId="391"/>
            <ac:spMk id="16" creationId="{FF103E31-0A5A-4DE3-ADB5-B4512E04FAEC}"/>
          </ac:spMkLst>
        </pc:spChg>
        <pc:spChg chg="add mod">
          <ac:chgData name="中田 雄大" userId="62f770ad0d6c1cad" providerId="LiveId" clId="{E6A93A17-C42B-4084-8F06-66D07ED1980F}" dt="2021-02-04T06:33:43.756" v="15122" actId="20577"/>
          <ac:spMkLst>
            <pc:docMk/>
            <pc:sldMk cId="1875767901" sldId="391"/>
            <ac:spMk id="17" creationId="{26D3287F-3433-4C06-ABA3-B40903138765}"/>
          </ac:spMkLst>
        </pc:spChg>
        <pc:spChg chg="del">
          <ac:chgData name="中田 雄大" userId="62f770ad0d6c1cad" providerId="LiveId" clId="{E6A93A17-C42B-4084-8F06-66D07ED1980F}" dt="2021-02-04T05:36:34.281" v="13504" actId="478"/>
          <ac:spMkLst>
            <pc:docMk/>
            <pc:sldMk cId="1875767901" sldId="391"/>
            <ac:spMk id="18" creationId="{70697871-56E1-BE43-9053-64ACFCA1A95F}"/>
          </ac:spMkLst>
        </pc:spChg>
        <pc:spChg chg="add mod">
          <ac:chgData name="中田 雄大" userId="62f770ad0d6c1cad" providerId="LiveId" clId="{E6A93A17-C42B-4084-8F06-66D07ED1980F}" dt="2021-02-04T06:22:28.041" v="14728" actId="692"/>
          <ac:spMkLst>
            <pc:docMk/>
            <pc:sldMk cId="1875767901" sldId="391"/>
            <ac:spMk id="20" creationId="{4EBACEF3-F27A-4818-9FA7-C72E5F658B1A}"/>
          </ac:spMkLst>
        </pc:spChg>
        <pc:spChg chg="add mod">
          <ac:chgData name="中田 雄大" userId="62f770ad0d6c1cad" providerId="LiveId" clId="{E6A93A17-C42B-4084-8F06-66D07ED1980F}" dt="2021-02-04T05:54:41.162" v="13790" actId="692"/>
          <ac:spMkLst>
            <pc:docMk/>
            <pc:sldMk cId="1875767901" sldId="391"/>
            <ac:spMk id="23" creationId="{92B35DA3-8E40-4C27-A1E8-6986C5992159}"/>
          </ac:spMkLst>
        </pc:spChg>
        <pc:spChg chg="add mod">
          <ac:chgData name="中田 雄大" userId="62f770ad0d6c1cad" providerId="LiveId" clId="{E6A93A17-C42B-4084-8F06-66D07ED1980F}" dt="2021-02-04T06:23:15.839" v="14735" actId="1076"/>
          <ac:spMkLst>
            <pc:docMk/>
            <pc:sldMk cId="1875767901" sldId="391"/>
            <ac:spMk id="24" creationId="{F92CAC45-A58D-45AD-B996-83CB87C42E11}"/>
          </ac:spMkLst>
        </pc:spChg>
        <pc:spChg chg="add mod">
          <ac:chgData name="中田 雄大" userId="62f770ad0d6c1cad" providerId="LiveId" clId="{E6A93A17-C42B-4084-8F06-66D07ED1980F}" dt="2021-02-04T05:55:06.496" v="13795" actId="1076"/>
          <ac:spMkLst>
            <pc:docMk/>
            <pc:sldMk cId="1875767901" sldId="391"/>
            <ac:spMk id="25" creationId="{49A85896-887F-40DD-AAC4-AD6C0990C370}"/>
          </ac:spMkLst>
        </pc:spChg>
        <pc:spChg chg="add mod">
          <ac:chgData name="中田 雄大" userId="62f770ad0d6c1cad" providerId="LiveId" clId="{E6A93A17-C42B-4084-8F06-66D07ED1980F}" dt="2021-02-04T05:56:02.138" v="13833" actId="692"/>
          <ac:spMkLst>
            <pc:docMk/>
            <pc:sldMk cId="1875767901" sldId="391"/>
            <ac:spMk id="26" creationId="{F3ADB019-6F76-4675-B977-25DC1E8E84D7}"/>
          </ac:spMkLst>
        </pc:spChg>
        <pc:spChg chg="add mod">
          <ac:chgData name="中田 雄大" userId="62f770ad0d6c1cad" providerId="LiveId" clId="{E6A93A17-C42B-4084-8F06-66D07ED1980F}" dt="2021-02-04T06:22:44.009" v="14730" actId="692"/>
          <ac:spMkLst>
            <pc:docMk/>
            <pc:sldMk cId="1875767901" sldId="391"/>
            <ac:spMk id="27" creationId="{2C9CA8A5-2816-4082-B7A7-9B568021D7A8}"/>
          </ac:spMkLst>
        </pc:spChg>
        <pc:spChg chg="add mod">
          <ac:chgData name="中田 雄大" userId="62f770ad0d6c1cad" providerId="LiveId" clId="{E6A93A17-C42B-4084-8F06-66D07ED1980F}" dt="2021-02-04T06:01:21.672" v="14186" actId="1076"/>
          <ac:spMkLst>
            <pc:docMk/>
            <pc:sldMk cId="1875767901" sldId="391"/>
            <ac:spMk id="28" creationId="{924B0505-984E-4F91-9334-BF0C912B74F4}"/>
          </ac:spMkLst>
        </pc:spChg>
        <pc:spChg chg="del">
          <ac:chgData name="中田 雄大" userId="62f770ad0d6c1cad" providerId="LiveId" clId="{E6A93A17-C42B-4084-8F06-66D07ED1980F}" dt="2021-02-04T05:36:26.421" v="13503" actId="478"/>
          <ac:spMkLst>
            <pc:docMk/>
            <pc:sldMk cId="1875767901" sldId="391"/>
            <ac:spMk id="36" creationId="{6B3B251B-38A2-6D4B-8E7E-DA681EAE3A9C}"/>
          </ac:spMkLst>
        </pc:spChg>
        <pc:spChg chg="mod">
          <ac:chgData name="中田 雄大" userId="62f770ad0d6c1cad" providerId="LiveId" clId="{E6A93A17-C42B-4084-8F06-66D07ED1980F}" dt="2021-02-04T06:22:15.344" v="14726" actId="692"/>
          <ac:spMkLst>
            <pc:docMk/>
            <pc:sldMk cId="1875767901" sldId="391"/>
            <ac:spMk id="47" creationId="{77B5B205-7BF1-4243-B0E1-03BC4949AED9}"/>
          </ac:spMkLst>
        </pc:spChg>
        <pc:spChg chg="mod">
          <ac:chgData name="中田 雄大" userId="62f770ad0d6c1cad" providerId="LiveId" clId="{E6A93A17-C42B-4084-8F06-66D07ED1980F}" dt="2021-02-04T05:39:16.673" v="13670" actId="1076"/>
          <ac:spMkLst>
            <pc:docMk/>
            <pc:sldMk cId="1875767901" sldId="391"/>
            <ac:spMk id="48" creationId="{CF83C960-8F8D-C94F-AFEB-A9F9DF0ED7AE}"/>
          </ac:spMkLst>
        </pc:spChg>
        <pc:spChg chg="mod">
          <ac:chgData name="中田 雄大" userId="62f770ad0d6c1cad" providerId="LiveId" clId="{E6A93A17-C42B-4084-8F06-66D07ED1980F}" dt="2021-02-04T05:55:29.074" v="13824"/>
          <ac:spMkLst>
            <pc:docMk/>
            <pc:sldMk cId="1875767901" sldId="391"/>
            <ac:spMk id="49" creationId="{A1FD878D-E7FC-DC43-99E5-27683805FA83}"/>
          </ac:spMkLst>
        </pc:spChg>
        <pc:spChg chg="mod">
          <ac:chgData name="中田 雄大" userId="62f770ad0d6c1cad" providerId="LiveId" clId="{E6A93A17-C42B-4084-8F06-66D07ED1980F}" dt="2021-02-04T05:55:22.883" v="13811"/>
          <ac:spMkLst>
            <pc:docMk/>
            <pc:sldMk cId="1875767901" sldId="391"/>
            <ac:spMk id="50" creationId="{377C3928-7C98-4F45-BBCE-D4A5AB485FD5}"/>
          </ac:spMkLst>
        </pc:spChg>
        <pc:spChg chg="mod">
          <ac:chgData name="中田 雄大" userId="62f770ad0d6c1cad" providerId="LiveId" clId="{E6A93A17-C42B-4084-8F06-66D07ED1980F}" dt="2021-02-04T05:39:32.625" v="13671" actId="1076"/>
          <ac:spMkLst>
            <pc:docMk/>
            <pc:sldMk cId="1875767901" sldId="391"/>
            <ac:spMk id="53" creationId="{199C1B69-4A12-004F-A39D-DC294FDDD68D}"/>
          </ac:spMkLst>
        </pc:spChg>
        <pc:spChg chg="mod">
          <ac:chgData name="中田 雄大" userId="62f770ad0d6c1cad" providerId="LiveId" clId="{E6A93A17-C42B-4084-8F06-66D07ED1980F}" dt="2021-02-04T06:23:06.015" v="14732" actId="1076"/>
          <ac:spMkLst>
            <pc:docMk/>
            <pc:sldMk cId="1875767901" sldId="391"/>
            <ac:spMk id="58" creationId="{4929270A-8E3F-D84D-A95F-A7A783D4D879}"/>
          </ac:spMkLst>
        </pc:spChg>
        <pc:spChg chg="mod">
          <ac:chgData name="中田 雄大" userId="62f770ad0d6c1cad" providerId="LiveId" clId="{E6A93A17-C42B-4084-8F06-66D07ED1980F}" dt="2021-02-04T06:23:10.261" v="14734" actId="1076"/>
          <ac:spMkLst>
            <pc:docMk/>
            <pc:sldMk cId="1875767901" sldId="391"/>
            <ac:spMk id="60" creationId="{0FCA9040-1DEA-1C42-A11F-6CEA9D833586}"/>
          </ac:spMkLst>
        </pc:spChg>
        <pc:picChg chg="mod">
          <ac:chgData name="中田 雄大" userId="62f770ad0d6c1cad" providerId="LiveId" clId="{E6A93A17-C42B-4084-8F06-66D07ED1980F}" dt="2021-02-04T05:49:02.633" v="13753" actId="1076"/>
          <ac:picMkLst>
            <pc:docMk/>
            <pc:sldMk cId="1875767901" sldId="391"/>
            <ac:picMk id="5" creationId="{4CD4CA52-2717-D043-A51D-4AFD56576F2C}"/>
          </ac:picMkLst>
        </pc:picChg>
        <pc:picChg chg="add mod">
          <ac:chgData name="中田 雄大" userId="62f770ad0d6c1cad" providerId="LiveId" clId="{E6A93A17-C42B-4084-8F06-66D07ED1980F}" dt="2021-02-04T06:22:19.570" v="14727" actId="692"/>
          <ac:picMkLst>
            <pc:docMk/>
            <pc:sldMk cId="1875767901" sldId="391"/>
            <ac:picMk id="6" creationId="{6082EAAB-EF47-43F4-A729-4E98B1BE218E}"/>
          </ac:picMkLst>
        </pc:picChg>
        <pc:picChg chg="add mod">
          <ac:chgData name="中田 雄大" userId="62f770ad0d6c1cad" providerId="LiveId" clId="{E6A93A17-C42B-4084-8F06-66D07ED1980F}" dt="2021-02-04T06:23:15.839" v="14735" actId="1076"/>
          <ac:picMkLst>
            <pc:docMk/>
            <pc:sldMk cId="1875767901" sldId="391"/>
            <ac:picMk id="8" creationId="{FE40D68B-8278-4EB5-8B4C-248240247A3F}"/>
          </ac:picMkLst>
        </pc:picChg>
        <pc:picChg chg="mod">
          <ac:chgData name="中田 雄大" userId="62f770ad0d6c1cad" providerId="LiveId" clId="{E6A93A17-C42B-4084-8F06-66D07ED1980F}" dt="2021-02-04T05:39:32.625" v="13671" actId="1076"/>
          <ac:picMkLst>
            <pc:docMk/>
            <pc:sldMk cId="1875767901" sldId="391"/>
            <ac:picMk id="9" creationId="{894AD0E9-CC4C-5A43-901E-D2212B1E1EFF}"/>
          </ac:picMkLst>
        </pc:picChg>
        <pc:picChg chg="mod">
          <ac:chgData name="中田 雄大" userId="62f770ad0d6c1cad" providerId="LiveId" clId="{E6A93A17-C42B-4084-8F06-66D07ED1980F}" dt="2021-02-04T06:23:06.015" v="14732" actId="1076"/>
          <ac:picMkLst>
            <pc:docMk/>
            <pc:sldMk cId="1875767901" sldId="391"/>
            <ac:picMk id="46" creationId="{6D155739-7FA9-204B-BA47-431FDEC5D92C}"/>
          </ac:picMkLst>
        </pc:picChg>
      </pc:sldChg>
      <pc:sldChg chg="addSp delSp modSp mod modNotesTx">
        <pc:chgData name="中田 雄大" userId="62f770ad0d6c1cad" providerId="LiveId" clId="{E6A93A17-C42B-4084-8F06-66D07ED1980F}" dt="2021-02-04T11:49:13.975" v="21911" actId="20577"/>
        <pc:sldMkLst>
          <pc:docMk/>
          <pc:sldMk cId="2050723830" sldId="392"/>
        </pc:sldMkLst>
        <pc:spChg chg="mod">
          <ac:chgData name="中田 雄大" userId="62f770ad0d6c1cad" providerId="LiveId" clId="{E6A93A17-C42B-4084-8F06-66D07ED1980F}" dt="2021-02-04T06:32:35.911" v="15044" actId="1076"/>
          <ac:spMkLst>
            <pc:docMk/>
            <pc:sldMk cId="2050723830" sldId="392"/>
            <ac:spMk id="14" creationId="{AB6CD5B5-490C-F643-BEE6-2B3D485CD984}"/>
          </ac:spMkLst>
        </pc:spChg>
        <pc:spChg chg="add del mod">
          <ac:chgData name="中田 雄大" userId="62f770ad0d6c1cad" providerId="LiveId" clId="{E6A93A17-C42B-4084-8F06-66D07ED1980F}" dt="2021-02-04T06:02:56.947" v="14246" actId="478"/>
          <ac:spMkLst>
            <pc:docMk/>
            <pc:sldMk cId="2050723830" sldId="392"/>
            <ac:spMk id="15" creationId="{EBE8C0CC-BB18-4814-95D6-EBC48EB93771}"/>
          </ac:spMkLst>
        </pc:spChg>
        <pc:spChg chg="mod">
          <ac:chgData name="中田 雄大" userId="62f770ad0d6c1cad" providerId="LiveId" clId="{E6A93A17-C42B-4084-8F06-66D07ED1980F}" dt="2021-02-04T06:33:10.783" v="15087" actId="207"/>
          <ac:spMkLst>
            <pc:docMk/>
            <pc:sldMk cId="2050723830" sldId="392"/>
            <ac:spMk id="17" creationId="{AA5025D9-3C4E-4E4B-BCC3-52523D999342}"/>
          </ac:spMkLst>
        </pc:spChg>
        <pc:spChg chg="del mod">
          <ac:chgData name="中田 雄大" userId="62f770ad0d6c1cad" providerId="LiveId" clId="{E6A93A17-C42B-4084-8F06-66D07ED1980F}" dt="2021-02-04T06:28:00.081" v="14972" actId="478"/>
          <ac:spMkLst>
            <pc:docMk/>
            <pc:sldMk cId="2050723830" sldId="392"/>
            <ac:spMk id="18" creationId="{290B20C1-AF2F-5C4E-A3BC-42E2235480B5}"/>
          </ac:spMkLst>
        </pc:spChg>
        <pc:spChg chg="add mod">
          <ac:chgData name="中田 雄大" userId="62f770ad0d6c1cad" providerId="LiveId" clId="{E6A93A17-C42B-4084-8F06-66D07ED1980F}" dt="2021-02-04T06:05:59.604" v="14327" actId="1037"/>
          <ac:spMkLst>
            <pc:docMk/>
            <pc:sldMk cId="2050723830" sldId="392"/>
            <ac:spMk id="19" creationId="{926F01DD-70B2-4744-A541-CBF4B463726C}"/>
          </ac:spMkLst>
        </pc:spChg>
        <pc:spChg chg="add mod">
          <ac:chgData name="中田 雄大" userId="62f770ad0d6c1cad" providerId="LiveId" clId="{E6A93A17-C42B-4084-8F06-66D07ED1980F}" dt="2021-02-04T06:05:47.184" v="14324" actId="1076"/>
          <ac:spMkLst>
            <pc:docMk/>
            <pc:sldMk cId="2050723830" sldId="392"/>
            <ac:spMk id="20" creationId="{A16FA91F-BE40-49F9-AF5D-B2C1A4885EFA}"/>
          </ac:spMkLst>
        </pc:spChg>
        <pc:spChg chg="mod">
          <ac:chgData name="中田 雄大" userId="62f770ad0d6c1cad" providerId="LiveId" clId="{E6A93A17-C42B-4084-8F06-66D07ED1980F}" dt="2021-02-04T06:23:36.479" v="14739" actId="1076"/>
          <ac:spMkLst>
            <pc:docMk/>
            <pc:sldMk cId="2050723830" sldId="392"/>
            <ac:spMk id="22" creationId="{E82E2037-5084-A940-A573-05E1899A8DD5}"/>
          </ac:spMkLst>
        </pc:spChg>
        <pc:spChg chg="add del mod">
          <ac:chgData name="中田 雄大" userId="62f770ad0d6c1cad" providerId="LiveId" clId="{E6A93A17-C42B-4084-8F06-66D07ED1980F}" dt="2021-02-04T06:23:32.392" v="14738" actId="21"/>
          <ac:spMkLst>
            <pc:docMk/>
            <pc:sldMk cId="2050723830" sldId="392"/>
            <ac:spMk id="33" creationId="{33EE7796-B328-4059-B8E8-133A9C0CA0AA}"/>
          </ac:spMkLst>
        </pc:spChg>
        <pc:spChg chg="add del mod">
          <ac:chgData name="中田 雄大" userId="62f770ad0d6c1cad" providerId="LiveId" clId="{E6A93A17-C42B-4084-8F06-66D07ED1980F}" dt="2021-02-04T06:23:32.392" v="14738" actId="21"/>
          <ac:spMkLst>
            <pc:docMk/>
            <pc:sldMk cId="2050723830" sldId="392"/>
            <ac:spMk id="34" creationId="{640219A7-E36A-4FE3-9DCB-2FA4BDFD3A7C}"/>
          </ac:spMkLst>
        </pc:spChg>
        <pc:spChg chg="add mod">
          <ac:chgData name="中田 雄大" userId="62f770ad0d6c1cad" providerId="LiveId" clId="{E6A93A17-C42B-4084-8F06-66D07ED1980F}" dt="2021-02-04T06:23:42.408" v="14741" actId="1076"/>
          <ac:spMkLst>
            <pc:docMk/>
            <pc:sldMk cId="2050723830" sldId="392"/>
            <ac:spMk id="36" creationId="{BC06123F-17E5-431D-BD88-03B2A91B31FE}"/>
          </ac:spMkLst>
        </pc:spChg>
        <pc:spChg chg="add mod">
          <ac:chgData name="中田 雄大" userId="62f770ad0d6c1cad" providerId="LiveId" clId="{E6A93A17-C42B-4084-8F06-66D07ED1980F}" dt="2021-02-04T06:23:42.408" v="14741" actId="1076"/>
          <ac:spMkLst>
            <pc:docMk/>
            <pc:sldMk cId="2050723830" sldId="392"/>
            <ac:spMk id="41" creationId="{75BC2174-4D94-447C-99F7-79993453A79E}"/>
          </ac:spMkLst>
        </pc:spChg>
        <pc:spChg chg="add mod">
          <ac:chgData name="中田 雄大" userId="62f770ad0d6c1cad" providerId="LiveId" clId="{E6A93A17-C42B-4084-8F06-66D07ED1980F}" dt="2021-02-04T06:23:42.408" v="14741" actId="1076"/>
          <ac:spMkLst>
            <pc:docMk/>
            <pc:sldMk cId="2050723830" sldId="392"/>
            <ac:spMk id="42" creationId="{2714DA4E-2BD4-4AD5-A220-94EE2915584E}"/>
          </ac:spMkLst>
        </pc:spChg>
        <pc:spChg chg="add mod">
          <ac:chgData name="中田 雄大" userId="62f770ad0d6c1cad" providerId="LiveId" clId="{E6A93A17-C42B-4084-8F06-66D07ED1980F}" dt="2021-02-04T06:24:21.257" v="14745" actId="692"/>
          <ac:spMkLst>
            <pc:docMk/>
            <pc:sldMk cId="2050723830" sldId="392"/>
            <ac:spMk id="43" creationId="{6A4F53C2-3268-4759-89B6-7ACE192C2492}"/>
          </ac:spMkLst>
        </pc:spChg>
        <pc:spChg chg="add mod">
          <ac:chgData name="中田 雄大" userId="62f770ad0d6c1cad" providerId="LiveId" clId="{E6A93A17-C42B-4084-8F06-66D07ED1980F}" dt="2021-02-04T06:24:13.655" v="14744" actId="1076"/>
          <ac:spMkLst>
            <pc:docMk/>
            <pc:sldMk cId="2050723830" sldId="392"/>
            <ac:spMk id="44" creationId="{2D6E9673-4EAA-495D-AB58-82F87B7E3F9C}"/>
          </ac:spMkLst>
        </pc:spChg>
        <pc:spChg chg="mod">
          <ac:chgData name="中田 雄大" userId="62f770ad0d6c1cad" providerId="LiveId" clId="{E6A93A17-C42B-4084-8F06-66D07ED1980F}" dt="2021-02-04T06:23:49.353" v="14742" actId="692"/>
          <ac:spMkLst>
            <pc:docMk/>
            <pc:sldMk cId="2050723830" sldId="392"/>
            <ac:spMk id="47" creationId="{77B5B205-7BF1-4243-B0E1-03BC4949AED9}"/>
          </ac:spMkLst>
        </pc:spChg>
        <pc:spChg chg="del mod">
          <ac:chgData name="中田 雄大" userId="62f770ad0d6c1cad" providerId="LiveId" clId="{E6A93A17-C42B-4084-8F06-66D07ED1980F}" dt="2021-02-04T06:05:20.756" v="14320" actId="478"/>
          <ac:spMkLst>
            <pc:docMk/>
            <pc:sldMk cId="2050723830" sldId="392"/>
            <ac:spMk id="48" creationId="{CF83C960-8F8D-C94F-AFEB-A9F9DF0ED7AE}"/>
          </ac:spMkLst>
        </pc:spChg>
        <pc:spChg chg="del mod">
          <ac:chgData name="中田 雄大" userId="62f770ad0d6c1cad" providerId="LiveId" clId="{E6A93A17-C42B-4084-8F06-66D07ED1980F}" dt="2021-02-04T06:23:32.392" v="14738" actId="21"/>
          <ac:spMkLst>
            <pc:docMk/>
            <pc:sldMk cId="2050723830" sldId="392"/>
            <ac:spMk id="53" creationId="{199C1B69-4A12-004F-A39D-DC294FDDD68D}"/>
          </ac:spMkLst>
        </pc:spChg>
        <pc:spChg chg="mod">
          <ac:chgData name="中田 雄大" userId="62f770ad0d6c1cad" providerId="LiveId" clId="{E6A93A17-C42B-4084-8F06-66D07ED1980F}" dt="2021-02-04T06:02:54.002" v="14245"/>
          <ac:spMkLst>
            <pc:docMk/>
            <pc:sldMk cId="2050723830" sldId="392"/>
            <ac:spMk id="60" creationId="{0FCA9040-1DEA-1C42-A11F-6CEA9D833586}"/>
          </ac:spMkLst>
        </pc:spChg>
        <pc:picChg chg="mod">
          <ac:chgData name="中田 雄大" userId="62f770ad0d6c1cad" providerId="LiveId" clId="{E6A93A17-C42B-4084-8F06-66D07ED1980F}" dt="2021-02-04T06:05:47.184" v="14324" actId="1076"/>
          <ac:picMkLst>
            <pc:docMk/>
            <pc:sldMk cId="2050723830" sldId="392"/>
            <ac:picMk id="5" creationId="{4CD4CA52-2717-D043-A51D-4AFD56576F2C}"/>
          </ac:picMkLst>
        </pc:picChg>
        <pc:picChg chg="add del mod">
          <ac:chgData name="中田 雄大" userId="62f770ad0d6c1cad" providerId="LiveId" clId="{E6A93A17-C42B-4084-8F06-66D07ED1980F}" dt="2021-02-04T06:23:32.392" v="14738" actId="21"/>
          <ac:picMkLst>
            <pc:docMk/>
            <pc:sldMk cId="2050723830" sldId="392"/>
            <ac:picMk id="6" creationId="{25D35994-CF38-44ED-8855-55BB0BB6E9FC}"/>
          </ac:picMkLst>
        </pc:picChg>
        <pc:picChg chg="del mod">
          <ac:chgData name="中田 雄大" userId="62f770ad0d6c1cad" providerId="LiveId" clId="{E6A93A17-C42B-4084-8F06-66D07ED1980F}" dt="2021-02-04T06:04:40.451" v="14298" actId="478"/>
          <ac:picMkLst>
            <pc:docMk/>
            <pc:sldMk cId="2050723830" sldId="392"/>
            <ac:picMk id="8" creationId="{30FA92D3-7EFF-DC42-B79E-8782DB82FADA}"/>
          </ac:picMkLst>
        </pc:picChg>
        <pc:picChg chg="add del mod">
          <ac:chgData name="中田 雄大" userId="62f770ad0d6c1cad" providerId="LiveId" clId="{E6A93A17-C42B-4084-8F06-66D07ED1980F}" dt="2021-02-04T06:41:18.580" v="15184" actId="21"/>
          <ac:picMkLst>
            <pc:docMk/>
            <pc:sldMk cId="2050723830" sldId="392"/>
            <ac:picMk id="9" creationId="{294E85CB-17DE-48BE-BD3A-38171750115A}"/>
          </ac:picMkLst>
        </pc:picChg>
        <pc:picChg chg="add del mod">
          <ac:chgData name="中田 雄大" userId="62f770ad0d6c1cad" providerId="LiveId" clId="{E6A93A17-C42B-4084-8F06-66D07ED1980F}" dt="2021-02-04T06:18:28.434" v="14674" actId="478"/>
          <ac:picMkLst>
            <pc:docMk/>
            <pc:sldMk cId="2050723830" sldId="392"/>
            <ac:picMk id="11" creationId="{F21B55EB-DF26-4383-96B5-CD65E8F9E577}"/>
          </ac:picMkLst>
        </pc:picChg>
        <pc:picChg chg="add del mod">
          <ac:chgData name="中田 雄大" userId="62f770ad0d6c1cad" providerId="LiveId" clId="{E6A93A17-C42B-4084-8F06-66D07ED1980F}" dt="2021-02-04T06:23:32.392" v="14738" actId="21"/>
          <ac:picMkLst>
            <pc:docMk/>
            <pc:sldMk cId="2050723830" sldId="392"/>
            <ac:picMk id="13" creationId="{B55F593B-FBEE-4674-9DFA-786693BDFA99}"/>
          </ac:picMkLst>
        </pc:picChg>
        <pc:picChg chg="add mod">
          <ac:chgData name="中田 雄大" userId="62f770ad0d6c1cad" providerId="LiveId" clId="{E6A93A17-C42B-4084-8F06-66D07ED1980F}" dt="2021-02-04T06:23:36.479" v="14739" actId="1076"/>
          <ac:picMkLst>
            <pc:docMk/>
            <pc:sldMk cId="2050723830" sldId="392"/>
            <ac:picMk id="16" creationId="{D9EDFAA7-4308-47A6-A65D-78B99A62B29D}"/>
          </ac:picMkLst>
        </pc:picChg>
        <pc:picChg chg="add mod">
          <ac:chgData name="中田 雄大" userId="62f770ad0d6c1cad" providerId="LiveId" clId="{E6A93A17-C42B-4084-8F06-66D07ED1980F}" dt="2021-02-04T06:41:25.429" v="15185" actId="1076"/>
          <ac:picMkLst>
            <pc:docMk/>
            <pc:sldMk cId="2050723830" sldId="392"/>
            <ac:picMk id="21" creationId="{CB2AB12B-2BD0-46BD-B799-AD9C9E663CC3}"/>
          </ac:picMkLst>
        </pc:picChg>
        <pc:picChg chg="add del mod">
          <ac:chgData name="中田 雄大" userId="62f770ad0d6c1cad" providerId="LiveId" clId="{E6A93A17-C42B-4084-8F06-66D07ED1980F}" dt="2021-02-04T06:23:32.392" v="14738" actId="21"/>
          <ac:picMkLst>
            <pc:docMk/>
            <pc:sldMk cId="2050723830" sldId="392"/>
            <ac:picMk id="23" creationId="{BE137895-701A-46AE-ACCF-37F462E3FA64}"/>
          </ac:picMkLst>
        </pc:picChg>
        <pc:picChg chg="add del mod">
          <ac:chgData name="中田 雄大" userId="62f770ad0d6c1cad" providerId="LiveId" clId="{E6A93A17-C42B-4084-8F06-66D07ED1980F}" dt="2021-02-04T06:23:32.392" v="14738" actId="21"/>
          <ac:picMkLst>
            <pc:docMk/>
            <pc:sldMk cId="2050723830" sldId="392"/>
            <ac:picMk id="24" creationId="{FFAB44E1-3053-440A-A7E8-CDC2E6F7CF06}"/>
          </ac:picMkLst>
        </pc:picChg>
        <pc:picChg chg="add mod">
          <ac:chgData name="中田 雄大" userId="62f770ad0d6c1cad" providerId="LiveId" clId="{E6A93A17-C42B-4084-8F06-66D07ED1980F}" dt="2021-02-04T06:41:25.429" v="15185" actId="1076"/>
          <ac:picMkLst>
            <pc:docMk/>
            <pc:sldMk cId="2050723830" sldId="392"/>
            <ac:picMk id="26" creationId="{833491D8-61C1-4431-86A9-698B9113E6FE}"/>
          </ac:picMkLst>
        </pc:picChg>
        <pc:picChg chg="add del mod">
          <ac:chgData name="中田 雄大" userId="62f770ad0d6c1cad" providerId="LiveId" clId="{E6A93A17-C42B-4084-8F06-66D07ED1980F}" dt="2021-02-04T06:41:18.580" v="15184" actId="21"/>
          <ac:picMkLst>
            <pc:docMk/>
            <pc:sldMk cId="2050723830" sldId="392"/>
            <ac:picMk id="28" creationId="{FE7ADEF0-820B-471E-99F7-15545B1E5235}"/>
          </ac:picMkLst>
        </pc:picChg>
        <pc:picChg chg="add mod">
          <ac:chgData name="中田 雄大" userId="62f770ad0d6c1cad" providerId="LiveId" clId="{E6A93A17-C42B-4084-8F06-66D07ED1980F}" dt="2021-02-04T06:23:42.408" v="14741" actId="1076"/>
          <ac:picMkLst>
            <pc:docMk/>
            <pc:sldMk cId="2050723830" sldId="392"/>
            <ac:picMk id="35" creationId="{2CBA3CE1-483F-4727-80DF-87F8E0F3C2CE}"/>
          </ac:picMkLst>
        </pc:picChg>
        <pc:picChg chg="add mod">
          <ac:chgData name="中田 雄大" userId="62f770ad0d6c1cad" providerId="LiveId" clId="{E6A93A17-C42B-4084-8F06-66D07ED1980F}" dt="2021-02-04T06:23:42.408" v="14741" actId="1076"/>
          <ac:picMkLst>
            <pc:docMk/>
            <pc:sldMk cId="2050723830" sldId="392"/>
            <ac:picMk id="37" creationId="{F5E7E814-9E7F-445B-92C3-0AD44506BB85}"/>
          </ac:picMkLst>
        </pc:picChg>
        <pc:picChg chg="add mod">
          <ac:chgData name="中田 雄大" userId="62f770ad0d6c1cad" providerId="LiveId" clId="{E6A93A17-C42B-4084-8F06-66D07ED1980F}" dt="2021-02-04T06:23:42.408" v="14741" actId="1076"/>
          <ac:picMkLst>
            <pc:docMk/>
            <pc:sldMk cId="2050723830" sldId="392"/>
            <ac:picMk id="38" creationId="{4D475276-4DBA-4DCB-8130-B7B38D8F541B}"/>
          </ac:picMkLst>
        </pc:picChg>
        <pc:picChg chg="add mod">
          <ac:chgData name="中田 雄大" userId="62f770ad0d6c1cad" providerId="LiveId" clId="{E6A93A17-C42B-4084-8F06-66D07ED1980F}" dt="2021-02-04T06:23:42.408" v="14741" actId="1076"/>
          <ac:picMkLst>
            <pc:docMk/>
            <pc:sldMk cId="2050723830" sldId="392"/>
            <ac:picMk id="39" creationId="{51D351DE-5918-4FDB-8C35-7EE88CC03FE2}"/>
          </ac:picMkLst>
        </pc:picChg>
        <pc:picChg chg="add mod">
          <ac:chgData name="中田 雄大" userId="62f770ad0d6c1cad" providerId="LiveId" clId="{E6A93A17-C42B-4084-8F06-66D07ED1980F}" dt="2021-02-04T06:23:42.408" v="14741" actId="1076"/>
          <ac:picMkLst>
            <pc:docMk/>
            <pc:sldMk cId="2050723830" sldId="392"/>
            <ac:picMk id="40" creationId="{88D03983-A00E-458B-BA2C-047919E624C2}"/>
          </ac:picMkLst>
        </pc:picChg>
        <pc:picChg chg="add mod">
          <ac:chgData name="中田 雄大" userId="62f770ad0d6c1cad" providerId="LiveId" clId="{E6A93A17-C42B-4084-8F06-66D07ED1980F}" dt="2021-02-04T06:41:30.038" v="15187" actId="1076"/>
          <ac:picMkLst>
            <pc:docMk/>
            <pc:sldMk cId="2050723830" sldId="392"/>
            <ac:picMk id="45" creationId="{37E93845-0DBD-457F-BBBA-C5CC09E4D27C}"/>
          </ac:picMkLst>
        </pc:picChg>
        <pc:picChg chg="del mod">
          <ac:chgData name="中田 雄大" userId="62f770ad0d6c1cad" providerId="LiveId" clId="{E6A93A17-C42B-4084-8F06-66D07ED1980F}" dt="2021-02-04T06:23:32.392" v="14738" actId="21"/>
          <ac:picMkLst>
            <pc:docMk/>
            <pc:sldMk cId="2050723830" sldId="392"/>
            <ac:picMk id="46" creationId="{6D155739-7FA9-204B-BA47-431FDEC5D92C}"/>
          </ac:picMkLst>
        </pc:picChg>
        <pc:picChg chg="add mod">
          <ac:chgData name="中田 雄大" userId="62f770ad0d6c1cad" providerId="LiveId" clId="{E6A93A17-C42B-4084-8F06-66D07ED1980F}" dt="2021-02-04T06:41:30.038" v="15187" actId="1076"/>
          <ac:picMkLst>
            <pc:docMk/>
            <pc:sldMk cId="2050723830" sldId="392"/>
            <ac:picMk id="49" creationId="{CEEA6AF4-B600-4336-897E-9A33212256C1}"/>
          </ac:picMkLst>
        </pc:picChg>
      </pc:sldChg>
      <pc:sldChg chg="addSp delSp modSp mod modShow modNotesTx">
        <pc:chgData name="中田 雄大" userId="62f770ad0d6c1cad" providerId="LiveId" clId="{E6A93A17-C42B-4084-8F06-66D07ED1980F}" dt="2021-02-04T11:21:12.223" v="21800" actId="20577"/>
        <pc:sldMkLst>
          <pc:docMk/>
          <pc:sldMk cId="1188777254" sldId="393"/>
        </pc:sldMkLst>
        <pc:spChg chg="mod">
          <ac:chgData name="中田 雄大" userId="62f770ad0d6c1cad" providerId="LiveId" clId="{E6A93A17-C42B-4084-8F06-66D07ED1980F}" dt="2021-02-04T06:36:03.350" v="15139" actId="1076"/>
          <ac:spMkLst>
            <pc:docMk/>
            <pc:sldMk cId="1188777254" sldId="393"/>
            <ac:spMk id="16" creationId="{E57A7A7E-49DA-0F40-AE54-FC6C17D6CB8D}"/>
          </ac:spMkLst>
        </pc:spChg>
        <pc:spChg chg="mod">
          <ac:chgData name="中田 雄大" userId="62f770ad0d6c1cad" providerId="LiveId" clId="{E6A93A17-C42B-4084-8F06-66D07ED1980F}" dt="2021-02-04T10:52:25.447" v="21563" actId="1076"/>
          <ac:spMkLst>
            <pc:docMk/>
            <pc:sldMk cId="1188777254" sldId="393"/>
            <ac:spMk id="20" creationId="{1896ABBF-8B4E-AC44-A28C-354ECB56D9E9}"/>
          </ac:spMkLst>
        </pc:spChg>
        <pc:spChg chg="mod">
          <ac:chgData name="中田 雄大" userId="62f770ad0d6c1cad" providerId="LiveId" clId="{E6A93A17-C42B-4084-8F06-66D07ED1980F}" dt="2021-02-04T06:56:36.413" v="15277" actId="1076"/>
          <ac:spMkLst>
            <pc:docMk/>
            <pc:sldMk cId="1188777254" sldId="393"/>
            <ac:spMk id="23" creationId="{4121C9C9-5441-8647-BCF7-4E2E0A6421DC}"/>
          </ac:spMkLst>
        </pc:spChg>
        <pc:spChg chg="mod">
          <ac:chgData name="中田 雄大" userId="62f770ad0d6c1cad" providerId="LiveId" clId="{E6A93A17-C42B-4084-8F06-66D07ED1980F}" dt="2021-02-04T06:49:19.869" v="15270" actId="20577"/>
          <ac:spMkLst>
            <pc:docMk/>
            <pc:sldMk cId="1188777254" sldId="393"/>
            <ac:spMk id="25" creationId="{B950AC04-57F6-BC48-A642-2FDD1AFA52AA}"/>
          </ac:spMkLst>
        </pc:spChg>
        <pc:spChg chg="del">
          <ac:chgData name="中田 雄大" userId="62f770ad0d6c1cad" providerId="LiveId" clId="{E6A93A17-C42B-4084-8F06-66D07ED1980F}" dt="2021-02-04T06:35:55.119" v="15138" actId="478"/>
          <ac:spMkLst>
            <pc:docMk/>
            <pc:sldMk cId="1188777254" sldId="393"/>
            <ac:spMk id="27" creationId="{9863DDF0-44C5-214D-BD7F-9C451A227CCA}"/>
          </ac:spMkLst>
        </pc:spChg>
        <pc:spChg chg="del">
          <ac:chgData name="中田 雄大" userId="62f770ad0d6c1cad" providerId="LiveId" clId="{E6A93A17-C42B-4084-8F06-66D07ED1980F}" dt="2021-02-04T06:34:30.243" v="15124" actId="478"/>
          <ac:spMkLst>
            <pc:docMk/>
            <pc:sldMk cId="1188777254" sldId="393"/>
            <ac:spMk id="33" creationId="{B4C5D9AA-0D60-0640-8D6F-51F6BF2640DB}"/>
          </ac:spMkLst>
        </pc:spChg>
        <pc:spChg chg="del">
          <ac:chgData name="中田 雄大" userId="62f770ad0d6c1cad" providerId="LiveId" clId="{E6A93A17-C42B-4084-8F06-66D07ED1980F}" dt="2021-02-04T06:35:55.119" v="15138" actId="478"/>
          <ac:spMkLst>
            <pc:docMk/>
            <pc:sldMk cId="1188777254" sldId="393"/>
            <ac:spMk id="34" creationId="{F7CB6A83-1825-8D41-9AB6-45351D645D4E}"/>
          </ac:spMkLst>
        </pc:spChg>
        <pc:spChg chg="del">
          <ac:chgData name="中田 雄大" userId="62f770ad0d6c1cad" providerId="LiveId" clId="{E6A93A17-C42B-4084-8F06-66D07ED1980F}" dt="2021-02-04T06:34:30.243" v="15124" actId="478"/>
          <ac:spMkLst>
            <pc:docMk/>
            <pc:sldMk cId="1188777254" sldId="393"/>
            <ac:spMk id="35" creationId="{30930547-9D72-C540-9D3E-960D09F53CF1}"/>
          </ac:spMkLst>
        </pc:spChg>
        <pc:spChg chg="mod">
          <ac:chgData name="中田 雄大" userId="62f770ad0d6c1cad" providerId="LiveId" clId="{E6A93A17-C42B-4084-8F06-66D07ED1980F}" dt="2021-02-04T06:28:34.994" v="14983"/>
          <ac:spMkLst>
            <pc:docMk/>
            <pc:sldMk cId="1188777254" sldId="393"/>
            <ac:spMk id="36" creationId="{6B3B251B-38A2-6D4B-8E7E-DA681EAE3A9C}"/>
          </ac:spMkLst>
        </pc:spChg>
        <pc:spChg chg="del">
          <ac:chgData name="中田 雄大" userId="62f770ad0d6c1cad" providerId="LiveId" clId="{E6A93A17-C42B-4084-8F06-66D07ED1980F}" dt="2021-02-04T06:34:30.243" v="15124" actId="478"/>
          <ac:spMkLst>
            <pc:docMk/>
            <pc:sldMk cId="1188777254" sldId="393"/>
            <ac:spMk id="37" creationId="{03F3C0C6-900C-3F42-B5BA-57AAB9F26879}"/>
          </ac:spMkLst>
        </pc:spChg>
        <pc:spChg chg="mod ord">
          <ac:chgData name="中田 雄大" userId="62f770ad0d6c1cad" providerId="LiveId" clId="{E6A93A17-C42B-4084-8F06-66D07ED1980F}" dt="2021-02-04T07:05:40.189" v="15846"/>
          <ac:spMkLst>
            <pc:docMk/>
            <pc:sldMk cId="1188777254" sldId="393"/>
            <ac:spMk id="38" creationId="{2349621A-210D-CF46-9296-9A57EAFCF8A3}"/>
          </ac:spMkLst>
        </pc:spChg>
        <pc:spChg chg="mod">
          <ac:chgData name="中田 雄大" userId="62f770ad0d6c1cad" providerId="LiveId" clId="{E6A93A17-C42B-4084-8F06-66D07ED1980F}" dt="2021-02-04T06:47:50.117" v="15262" actId="1037"/>
          <ac:spMkLst>
            <pc:docMk/>
            <pc:sldMk cId="1188777254" sldId="393"/>
            <ac:spMk id="40" creationId="{8046531C-E2ED-5747-AB49-90BA906BBF06}"/>
          </ac:spMkLst>
        </pc:spChg>
        <pc:spChg chg="del">
          <ac:chgData name="中田 雄大" userId="62f770ad0d6c1cad" providerId="LiveId" clId="{E6A93A17-C42B-4084-8F06-66D07ED1980F}" dt="2021-02-04T06:35:55.119" v="15138" actId="478"/>
          <ac:spMkLst>
            <pc:docMk/>
            <pc:sldMk cId="1188777254" sldId="393"/>
            <ac:spMk id="41" creationId="{697EF915-3E4B-194E-9A7C-203B8402B359}"/>
          </ac:spMkLst>
        </pc:spChg>
        <pc:spChg chg="del">
          <ac:chgData name="中田 雄大" userId="62f770ad0d6c1cad" providerId="LiveId" clId="{E6A93A17-C42B-4084-8F06-66D07ED1980F}" dt="2021-02-04T06:35:55.119" v="15138" actId="478"/>
          <ac:spMkLst>
            <pc:docMk/>
            <pc:sldMk cId="1188777254" sldId="393"/>
            <ac:spMk id="42" creationId="{B3F0D6E8-688A-4740-B0DC-3B9011BD88D9}"/>
          </ac:spMkLst>
        </pc:spChg>
        <pc:spChg chg="mod ord">
          <ac:chgData name="中田 雄大" userId="62f770ad0d6c1cad" providerId="LiveId" clId="{E6A93A17-C42B-4084-8F06-66D07ED1980F}" dt="2021-02-04T07:06:56.164" v="15972" actId="1076"/>
          <ac:spMkLst>
            <pc:docMk/>
            <pc:sldMk cId="1188777254" sldId="393"/>
            <ac:spMk id="43" creationId="{F2868692-6F51-1C4E-98E1-E533F18EEA95}"/>
          </ac:spMkLst>
        </pc:spChg>
        <pc:spChg chg="del">
          <ac:chgData name="中田 雄大" userId="62f770ad0d6c1cad" providerId="LiveId" clId="{E6A93A17-C42B-4084-8F06-66D07ED1980F}" dt="2021-02-04T06:35:55.119" v="15138" actId="478"/>
          <ac:spMkLst>
            <pc:docMk/>
            <pc:sldMk cId="1188777254" sldId="393"/>
            <ac:spMk id="45" creationId="{CDB32FB1-F823-CD4B-BEBF-FF5B72CA9AE8}"/>
          </ac:spMkLst>
        </pc:spChg>
        <pc:spChg chg="add del mod">
          <ac:chgData name="中田 雄大" userId="62f770ad0d6c1cad" providerId="LiveId" clId="{E6A93A17-C42B-4084-8F06-66D07ED1980F}" dt="2021-02-04T06:34:41.509" v="15127" actId="478"/>
          <ac:spMkLst>
            <pc:docMk/>
            <pc:sldMk cId="1188777254" sldId="393"/>
            <ac:spMk id="47" creationId="{622FF78F-FDC7-47D9-98FC-517B7BB56416}"/>
          </ac:spMkLst>
        </pc:spChg>
        <pc:spChg chg="del">
          <ac:chgData name="中田 雄大" userId="62f770ad0d6c1cad" providerId="LiveId" clId="{E6A93A17-C42B-4084-8F06-66D07ED1980F}" dt="2021-02-04T06:34:30.243" v="15124" actId="478"/>
          <ac:spMkLst>
            <pc:docMk/>
            <pc:sldMk cId="1188777254" sldId="393"/>
            <ac:spMk id="49" creationId="{9998AA34-016B-B147-9F5D-2A7A55BCE78D}"/>
          </ac:spMkLst>
        </pc:spChg>
        <pc:spChg chg="mod">
          <ac:chgData name="中田 雄大" userId="62f770ad0d6c1cad" providerId="LiveId" clId="{E6A93A17-C42B-4084-8F06-66D07ED1980F}" dt="2021-02-04T06:40:33.399" v="15179" actId="1076"/>
          <ac:spMkLst>
            <pc:docMk/>
            <pc:sldMk cId="1188777254" sldId="393"/>
            <ac:spMk id="50" creationId="{9D3D40B5-3899-CA49-A730-7A3B6D6EDBD3}"/>
          </ac:spMkLst>
        </pc:spChg>
        <pc:spChg chg="mod">
          <ac:chgData name="中田 雄大" userId="62f770ad0d6c1cad" providerId="LiveId" clId="{E6A93A17-C42B-4084-8F06-66D07ED1980F}" dt="2021-02-04T06:36:09.627" v="15140" actId="207"/>
          <ac:spMkLst>
            <pc:docMk/>
            <pc:sldMk cId="1188777254" sldId="393"/>
            <ac:spMk id="51" creationId="{21811F8E-F34B-5A48-A965-B92435491FA5}"/>
          </ac:spMkLst>
        </pc:spChg>
        <pc:spChg chg="del">
          <ac:chgData name="中田 雄大" userId="62f770ad0d6c1cad" providerId="LiveId" clId="{E6A93A17-C42B-4084-8F06-66D07ED1980F}" dt="2021-02-04T06:47:55.704" v="15263" actId="21"/>
          <ac:spMkLst>
            <pc:docMk/>
            <pc:sldMk cId="1188777254" sldId="393"/>
            <ac:spMk id="52" creationId="{4560E131-3B6C-DA41-B4D6-4A3E92127E58}"/>
          </ac:spMkLst>
        </pc:spChg>
        <pc:spChg chg="del">
          <ac:chgData name="中田 雄大" userId="62f770ad0d6c1cad" providerId="LiveId" clId="{E6A93A17-C42B-4084-8F06-66D07ED1980F}" dt="2021-02-04T06:48:14.674" v="15264" actId="478"/>
          <ac:spMkLst>
            <pc:docMk/>
            <pc:sldMk cId="1188777254" sldId="393"/>
            <ac:spMk id="55" creationId="{C4A03541-C91D-4A47-8D11-24728F385831}"/>
          </ac:spMkLst>
        </pc:spChg>
        <pc:spChg chg="mod">
          <ac:chgData name="中田 雄大" userId="62f770ad0d6c1cad" providerId="LiveId" clId="{E6A93A17-C42B-4084-8F06-66D07ED1980F}" dt="2021-02-04T06:21:34.713" v="14722" actId="207"/>
          <ac:spMkLst>
            <pc:docMk/>
            <pc:sldMk cId="1188777254" sldId="393"/>
            <ac:spMk id="56" creationId="{982EF3F3-A880-4641-A7D1-E81E9B10C975}"/>
          </ac:spMkLst>
        </pc:spChg>
        <pc:spChg chg="del">
          <ac:chgData name="中田 雄大" userId="62f770ad0d6c1cad" providerId="LiveId" clId="{E6A93A17-C42B-4084-8F06-66D07ED1980F}" dt="2021-02-04T06:45:52.944" v="15237" actId="478"/>
          <ac:spMkLst>
            <pc:docMk/>
            <pc:sldMk cId="1188777254" sldId="393"/>
            <ac:spMk id="57" creationId="{F99D716C-B797-D34A-A252-0C1D8D572401}"/>
          </ac:spMkLst>
        </pc:spChg>
        <pc:spChg chg="add del mod">
          <ac:chgData name="中田 雄大" userId="62f770ad0d6c1cad" providerId="LiveId" clId="{E6A93A17-C42B-4084-8F06-66D07ED1980F}" dt="2021-02-04T06:34:44.564" v="15128" actId="478"/>
          <ac:spMkLst>
            <pc:docMk/>
            <pc:sldMk cId="1188777254" sldId="393"/>
            <ac:spMk id="60" creationId="{1A1DA5C1-B248-4A5C-BE8A-071E1E547D93}"/>
          </ac:spMkLst>
        </pc:spChg>
        <pc:spChg chg="add del mod">
          <ac:chgData name="中田 雄大" userId="62f770ad0d6c1cad" providerId="LiveId" clId="{E6A93A17-C42B-4084-8F06-66D07ED1980F}" dt="2021-02-04T06:34:57.358" v="15131" actId="478"/>
          <ac:spMkLst>
            <pc:docMk/>
            <pc:sldMk cId="1188777254" sldId="393"/>
            <ac:spMk id="61" creationId="{D648C862-0DFA-4EFE-93BD-4BA82484E9C4}"/>
          </ac:spMkLst>
        </pc:spChg>
        <pc:spChg chg="add mod">
          <ac:chgData name="中田 雄大" userId="62f770ad0d6c1cad" providerId="LiveId" clId="{E6A93A17-C42B-4084-8F06-66D07ED1980F}" dt="2021-02-04T06:36:51.990" v="15146" actId="1076"/>
          <ac:spMkLst>
            <pc:docMk/>
            <pc:sldMk cId="1188777254" sldId="393"/>
            <ac:spMk id="67" creationId="{EB45AE4C-F936-44B0-88C0-A4EED9F3F91F}"/>
          </ac:spMkLst>
        </pc:spChg>
        <pc:spChg chg="add del mod">
          <ac:chgData name="中田 雄大" userId="62f770ad0d6c1cad" providerId="LiveId" clId="{E6A93A17-C42B-4084-8F06-66D07ED1980F}" dt="2021-02-04T06:36:30.339" v="15143" actId="478"/>
          <ac:spMkLst>
            <pc:docMk/>
            <pc:sldMk cId="1188777254" sldId="393"/>
            <ac:spMk id="68" creationId="{79A1B73D-306A-40EE-BC35-9B54606F1BFC}"/>
          </ac:spMkLst>
        </pc:spChg>
        <pc:spChg chg="add del mod">
          <ac:chgData name="中田 雄大" userId="62f770ad0d6c1cad" providerId="LiveId" clId="{E6A93A17-C42B-4084-8F06-66D07ED1980F}" dt="2021-02-04T06:40:36.727" v="15180" actId="21"/>
          <ac:spMkLst>
            <pc:docMk/>
            <pc:sldMk cId="1188777254" sldId="393"/>
            <ac:spMk id="69" creationId="{56F0601A-F3FD-41E9-AA8D-6ECDD33D0A6F}"/>
          </ac:spMkLst>
        </pc:spChg>
        <pc:spChg chg="add del mod">
          <ac:chgData name="中田 雄大" userId="62f770ad0d6c1cad" providerId="LiveId" clId="{E6A93A17-C42B-4084-8F06-66D07ED1980F}" dt="2021-02-04T06:40:36.727" v="15180" actId="21"/>
          <ac:spMkLst>
            <pc:docMk/>
            <pc:sldMk cId="1188777254" sldId="393"/>
            <ac:spMk id="70" creationId="{92E77F13-5974-4917-B749-0F903B918285}"/>
          </ac:spMkLst>
        </pc:spChg>
        <pc:spChg chg="add mod">
          <ac:chgData name="中田 雄大" userId="62f770ad0d6c1cad" providerId="LiveId" clId="{E6A93A17-C42B-4084-8F06-66D07ED1980F}" dt="2021-02-04T06:40:54.094" v="15181" actId="1076"/>
          <ac:spMkLst>
            <pc:docMk/>
            <pc:sldMk cId="1188777254" sldId="393"/>
            <ac:spMk id="71" creationId="{8E4022D4-6550-4F22-8120-027F9ED3060F}"/>
          </ac:spMkLst>
        </pc:spChg>
        <pc:spChg chg="add mod">
          <ac:chgData name="中田 雄大" userId="62f770ad0d6c1cad" providerId="LiveId" clId="{E6A93A17-C42B-4084-8F06-66D07ED1980F}" dt="2021-02-04T06:40:54.094" v="15181" actId="1076"/>
          <ac:spMkLst>
            <pc:docMk/>
            <pc:sldMk cId="1188777254" sldId="393"/>
            <ac:spMk id="72" creationId="{7B01339E-EB2B-4386-B004-657E8249C50C}"/>
          </ac:spMkLst>
        </pc:spChg>
        <pc:spChg chg="add mod">
          <ac:chgData name="中田 雄大" userId="62f770ad0d6c1cad" providerId="LiveId" clId="{E6A93A17-C42B-4084-8F06-66D07ED1980F}" dt="2021-02-04T06:41:01.478" v="15183" actId="1076"/>
          <ac:spMkLst>
            <pc:docMk/>
            <pc:sldMk cId="1188777254" sldId="393"/>
            <ac:spMk id="75" creationId="{FF887B05-1793-4B15-8C20-CA8DEC650DF0}"/>
          </ac:spMkLst>
        </pc:spChg>
        <pc:spChg chg="add mod">
          <ac:chgData name="中田 雄大" userId="62f770ad0d6c1cad" providerId="LiveId" clId="{E6A93A17-C42B-4084-8F06-66D07ED1980F}" dt="2021-02-04T06:41:01.478" v="15183" actId="1076"/>
          <ac:spMkLst>
            <pc:docMk/>
            <pc:sldMk cId="1188777254" sldId="393"/>
            <ac:spMk id="76" creationId="{F093E814-303E-49EE-9CBD-430B185172DF}"/>
          </ac:spMkLst>
        </pc:spChg>
        <pc:spChg chg="add mod">
          <ac:chgData name="中田 雄大" userId="62f770ad0d6c1cad" providerId="LiveId" clId="{E6A93A17-C42B-4084-8F06-66D07ED1980F}" dt="2021-02-04T06:43:45.934" v="15216" actId="1076"/>
          <ac:spMkLst>
            <pc:docMk/>
            <pc:sldMk cId="1188777254" sldId="393"/>
            <ac:spMk id="77" creationId="{550DAB35-C335-49E1-AA20-FF4FAD0A70BB}"/>
          </ac:spMkLst>
        </pc:spChg>
        <pc:spChg chg="add mod">
          <ac:chgData name="中田 雄大" userId="62f770ad0d6c1cad" providerId="LiveId" clId="{E6A93A17-C42B-4084-8F06-66D07ED1980F}" dt="2021-02-04T06:43:36.334" v="15214" actId="1076"/>
          <ac:spMkLst>
            <pc:docMk/>
            <pc:sldMk cId="1188777254" sldId="393"/>
            <ac:spMk id="78" creationId="{CC1D53E1-5AF4-4400-82D6-BCC85B76B4FC}"/>
          </ac:spMkLst>
        </pc:spChg>
        <pc:spChg chg="add mod">
          <ac:chgData name="中田 雄大" userId="62f770ad0d6c1cad" providerId="LiveId" clId="{E6A93A17-C42B-4084-8F06-66D07ED1980F}" dt="2021-02-04T06:43:43.718" v="15215" actId="1076"/>
          <ac:spMkLst>
            <pc:docMk/>
            <pc:sldMk cId="1188777254" sldId="393"/>
            <ac:spMk id="79" creationId="{58D4F35E-7101-4C34-8E02-4D5183F01EC7}"/>
          </ac:spMkLst>
        </pc:spChg>
        <pc:spChg chg="add del mod">
          <ac:chgData name="中田 雄大" userId="62f770ad0d6c1cad" providerId="LiveId" clId="{E6A93A17-C42B-4084-8F06-66D07ED1980F}" dt="2021-02-04T06:43:16.374" v="15210" actId="21"/>
          <ac:spMkLst>
            <pc:docMk/>
            <pc:sldMk cId="1188777254" sldId="393"/>
            <ac:spMk id="80" creationId="{736C5A6A-F2AF-4668-875C-4C0407461863}"/>
          </ac:spMkLst>
        </pc:spChg>
        <pc:spChg chg="add mod">
          <ac:chgData name="中田 雄大" userId="62f770ad0d6c1cad" providerId="LiveId" clId="{E6A93A17-C42B-4084-8F06-66D07ED1980F}" dt="2021-02-04T06:43:55.749" v="15218" actId="1076"/>
          <ac:spMkLst>
            <pc:docMk/>
            <pc:sldMk cId="1188777254" sldId="393"/>
            <ac:spMk id="82" creationId="{89C5CC30-E32B-4A08-BC0E-C879A4FB966A}"/>
          </ac:spMkLst>
        </pc:spChg>
        <pc:spChg chg="add mod">
          <ac:chgData name="中田 雄大" userId="62f770ad0d6c1cad" providerId="LiveId" clId="{E6A93A17-C42B-4084-8F06-66D07ED1980F}" dt="2021-02-04T06:45:24.774" v="15232" actId="14100"/>
          <ac:spMkLst>
            <pc:docMk/>
            <pc:sldMk cId="1188777254" sldId="393"/>
            <ac:spMk id="83" creationId="{7DAA7462-96BF-483B-9632-2095FE5477A6}"/>
          </ac:spMkLst>
        </pc:spChg>
        <pc:spChg chg="add mod">
          <ac:chgData name="中田 雄大" userId="62f770ad0d6c1cad" providerId="LiveId" clId="{E6A93A17-C42B-4084-8F06-66D07ED1980F}" dt="2021-02-04T06:45:46.662" v="15234" actId="1076"/>
          <ac:spMkLst>
            <pc:docMk/>
            <pc:sldMk cId="1188777254" sldId="393"/>
            <ac:spMk id="84" creationId="{999E9D81-5503-4E38-BF19-4214D7D3F8A7}"/>
          </ac:spMkLst>
        </pc:spChg>
        <pc:spChg chg="add mod">
          <ac:chgData name="中田 雄大" userId="62f770ad0d6c1cad" providerId="LiveId" clId="{E6A93A17-C42B-4084-8F06-66D07ED1980F}" dt="2021-02-04T06:45:55.662" v="15238" actId="1076"/>
          <ac:spMkLst>
            <pc:docMk/>
            <pc:sldMk cId="1188777254" sldId="393"/>
            <ac:spMk id="85" creationId="{8487BC21-0AF0-429E-9FCC-C9B7BF145028}"/>
          </ac:spMkLst>
        </pc:spChg>
        <pc:spChg chg="add mod">
          <ac:chgData name="中田 雄大" userId="62f770ad0d6c1cad" providerId="LiveId" clId="{E6A93A17-C42B-4084-8F06-66D07ED1980F}" dt="2021-02-04T06:48:43.488" v="15268" actId="1037"/>
          <ac:spMkLst>
            <pc:docMk/>
            <pc:sldMk cId="1188777254" sldId="393"/>
            <ac:spMk id="86" creationId="{6F9BEE18-2B63-4628-A8A0-FEC4EB1C25A1}"/>
          </ac:spMkLst>
        </pc:spChg>
        <pc:picChg chg="del">
          <ac:chgData name="中田 雄大" userId="62f770ad0d6c1cad" providerId="LiveId" clId="{E6A93A17-C42B-4084-8F06-66D07ED1980F}" dt="2021-02-04T06:34:30.243" v="15124" actId="478"/>
          <ac:picMkLst>
            <pc:docMk/>
            <pc:sldMk cId="1188777254" sldId="393"/>
            <ac:picMk id="8" creationId="{30FA92D3-7EFF-DC42-B79E-8782DB82FADA}"/>
          </ac:picMkLst>
        </pc:picChg>
        <pc:picChg chg="del">
          <ac:chgData name="中田 雄大" userId="62f770ad0d6c1cad" providerId="LiveId" clId="{E6A93A17-C42B-4084-8F06-66D07ED1980F}" dt="2021-02-04T06:35:55.119" v="15138" actId="478"/>
          <ac:picMkLst>
            <pc:docMk/>
            <pc:sldMk cId="1188777254" sldId="393"/>
            <ac:picMk id="18" creationId="{3D2FF0A1-BF5B-8749-B983-D3AAA3100222}"/>
          </ac:picMkLst>
        </pc:picChg>
        <pc:picChg chg="del">
          <ac:chgData name="中田 雄大" userId="62f770ad0d6c1cad" providerId="LiveId" clId="{E6A93A17-C42B-4084-8F06-66D07ED1980F}" dt="2021-02-04T06:34:30.243" v="15124" actId="478"/>
          <ac:picMkLst>
            <pc:docMk/>
            <pc:sldMk cId="1188777254" sldId="393"/>
            <ac:picMk id="21" creationId="{CFA5748E-848D-0F46-919A-363416D4B68D}"/>
          </ac:picMkLst>
        </pc:picChg>
        <pc:picChg chg="del">
          <ac:chgData name="中田 雄大" userId="62f770ad0d6c1cad" providerId="LiveId" clId="{E6A93A17-C42B-4084-8F06-66D07ED1980F}" dt="2021-02-04T06:34:30.243" v="15124" actId="478"/>
          <ac:picMkLst>
            <pc:docMk/>
            <pc:sldMk cId="1188777254" sldId="393"/>
            <ac:picMk id="26" creationId="{063373A5-D8C1-2044-939B-9137935FC56E}"/>
          </ac:picMkLst>
        </pc:picChg>
        <pc:picChg chg="del">
          <ac:chgData name="中田 雄大" userId="62f770ad0d6c1cad" providerId="LiveId" clId="{E6A93A17-C42B-4084-8F06-66D07ED1980F}" dt="2021-02-04T06:35:55.119" v="15138" actId="478"/>
          <ac:picMkLst>
            <pc:docMk/>
            <pc:sldMk cId="1188777254" sldId="393"/>
            <ac:picMk id="29" creationId="{69A3FC63-0B0F-2842-B618-413A7FB0EF5B}"/>
          </ac:picMkLst>
        </pc:picChg>
        <pc:picChg chg="del">
          <ac:chgData name="中田 雄大" userId="62f770ad0d6c1cad" providerId="LiveId" clId="{E6A93A17-C42B-4084-8F06-66D07ED1980F}" dt="2021-02-04T06:35:55.119" v="15138" actId="478"/>
          <ac:picMkLst>
            <pc:docMk/>
            <pc:sldMk cId="1188777254" sldId="393"/>
            <ac:picMk id="31" creationId="{490078CE-F883-3040-95D5-BC9A13B2D4F1}"/>
          </ac:picMkLst>
        </pc:picChg>
        <pc:picChg chg="del">
          <ac:chgData name="中田 雄大" userId="62f770ad0d6c1cad" providerId="LiveId" clId="{E6A93A17-C42B-4084-8F06-66D07ED1980F}" dt="2021-02-04T06:34:30.243" v="15124" actId="478"/>
          <ac:picMkLst>
            <pc:docMk/>
            <pc:sldMk cId="1188777254" sldId="393"/>
            <ac:picMk id="39" creationId="{F671A598-BC2D-DB47-AB70-BEB4DA5783D4}"/>
          </ac:picMkLst>
        </pc:picChg>
        <pc:picChg chg="add mod">
          <ac:chgData name="中田 雄大" userId="62f770ad0d6c1cad" providerId="LiveId" clId="{E6A93A17-C42B-4084-8F06-66D07ED1980F}" dt="2021-02-04T06:36:03.350" v="15139" actId="1076"/>
          <ac:picMkLst>
            <pc:docMk/>
            <pc:sldMk cId="1188777254" sldId="393"/>
            <ac:picMk id="44" creationId="{E40FAB28-AB3E-4C31-B355-173C4E6430DF}"/>
          </ac:picMkLst>
        </pc:picChg>
        <pc:picChg chg="del">
          <ac:chgData name="中田 雄大" userId="62f770ad0d6c1cad" providerId="LiveId" clId="{E6A93A17-C42B-4084-8F06-66D07ED1980F}" dt="2021-02-04T06:35:55.119" v="15138" actId="478"/>
          <ac:picMkLst>
            <pc:docMk/>
            <pc:sldMk cId="1188777254" sldId="393"/>
            <ac:picMk id="46" creationId="{6D155739-7FA9-204B-BA47-431FDEC5D92C}"/>
          </ac:picMkLst>
        </pc:picChg>
        <pc:picChg chg="add mod">
          <ac:chgData name="中田 雄大" userId="62f770ad0d6c1cad" providerId="LiveId" clId="{E6A93A17-C42B-4084-8F06-66D07ED1980F}" dt="2021-02-04T06:36:03.350" v="15139" actId="1076"/>
          <ac:picMkLst>
            <pc:docMk/>
            <pc:sldMk cId="1188777254" sldId="393"/>
            <ac:picMk id="48" creationId="{D1FD22C4-7CA8-4979-99FF-8CBFD362C25B}"/>
          </ac:picMkLst>
        </pc:picChg>
        <pc:picChg chg="add mod">
          <ac:chgData name="中田 雄大" userId="62f770ad0d6c1cad" providerId="LiveId" clId="{E6A93A17-C42B-4084-8F06-66D07ED1980F}" dt="2021-02-04T06:36:03.350" v="15139" actId="1076"/>
          <ac:picMkLst>
            <pc:docMk/>
            <pc:sldMk cId="1188777254" sldId="393"/>
            <ac:picMk id="53" creationId="{F4CA3190-40EF-4FF9-941F-37D73D74E6FF}"/>
          </ac:picMkLst>
        </pc:picChg>
        <pc:picChg chg="add del mod">
          <ac:chgData name="中田 雄大" userId="62f770ad0d6c1cad" providerId="LiveId" clId="{E6A93A17-C42B-4084-8F06-66D07ED1980F}" dt="2021-02-04T06:43:16.374" v="15210" actId="21"/>
          <ac:picMkLst>
            <pc:docMk/>
            <pc:sldMk cId="1188777254" sldId="393"/>
            <ac:picMk id="58" creationId="{A2443ADA-D0EB-45CF-9D51-16E67BA18919}"/>
          </ac:picMkLst>
        </pc:picChg>
        <pc:picChg chg="add mod">
          <ac:chgData name="中田 雄大" userId="62f770ad0d6c1cad" providerId="LiveId" clId="{E6A93A17-C42B-4084-8F06-66D07ED1980F}" dt="2021-02-04T06:43:22.014" v="15211" actId="1076"/>
          <ac:picMkLst>
            <pc:docMk/>
            <pc:sldMk cId="1188777254" sldId="393"/>
            <ac:picMk id="59" creationId="{C96042CD-5E74-4E7A-9CDC-2A579F55C990}"/>
          </ac:picMkLst>
        </pc:picChg>
        <pc:picChg chg="add mod ord">
          <ac:chgData name="中田 雄大" userId="62f770ad0d6c1cad" providerId="LiveId" clId="{E6A93A17-C42B-4084-8F06-66D07ED1980F}" dt="2021-02-04T06:36:59.102" v="15148" actId="166"/>
          <ac:picMkLst>
            <pc:docMk/>
            <pc:sldMk cId="1188777254" sldId="393"/>
            <ac:picMk id="62" creationId="{93F9D64E-45E0-4577-AF68-A1EA34C1C3B2}"/>
          </ac:picMkLst>
        </pc:picChg>
        <pc:picChg chg="add mod">
          <ac:chgData name="中田 雄大" userId="62f770ad0d6c1cad" providerId="LiveId" clId="{E6A93A17-C42B-4084-8F06-66D07ED1980F}" dt="2021-02-04T06:41:44.817" v="15190" actId="1076"/>
          <ac:picMkLst>
            <pc:docMk/>
            <pc:sldMk cId="1188777254" sldId="393"/>
            <ac:picMk id="63" creationId="{B158CD8C-E991-4640-9F25-DB5DF5ACCD89}"/>
          </ac:picMkLst>
        </pc:picChg>
        <pc:picChg chg="add del mod">
          <ac:chgData name="中田 雄大" userId="62f770ad0d6c1cad" providerId="LiveId" clId="{E6A93A17-C42B-4084-8F06-66D07ED1980F}" dt="2021-02-04T06:40:36.727" v="15180" actId="21"/>
          <ac:picMkLst>
            <pc:docMk/>
            <pc:sldMk cId="1188777254" sldId="393"/>
            <ac:picMk id="64" creationId="{AAB8183E-D942-4544-BDB4-D1267D3169E5}"/>
          </ac:picMkLst>
        </pc:picChg>
        <pc:picChg chg="add del mod">
          <ac:chgData name="中田 雄大" userId="62f770ad0d6c1cad" providerId="LiveId" clId="{E6A93A17-C42B-4084-8F06-66D07ED1980F}" dt="2021-02-04T06:40:36.727" v="15180" actId="21"/>
          <ac:picMkLst>
            <pc:docMk/>
            <pc:sldMk cId="1188777254" sldId="393"/>
            <ac:picMk id="65" creationId="{C9AB52B5-AA55-4C36-80E2-076B28D2A2E2}"/>
          </ac:picMkLst>
        </pc:picChg>
        <pc:picChg chg="add mod">
          <ac:chgData name="中田 雄大" userId="62f770ad0d6c1cad" providerId="LiveId" clId="{E6A93A17-C42B-4084-8F06-66D07ED1980F}" dt="2021-02-04T06:40:54.094" v="15181" actId="1076"/>
          <ac:picMkLst>
            <pc:docMk/>
            <pc:sldMk cId="1188777254" sldId="393"/>
            <ac:picMk id="66" creationId="{457B4B0D-D884-4DC3-8C12-90135735C8DA}"/>
          </ac:picMkLst>
        </pc:picChg>
        <pc:picChg chg="add mod">
          <ac:chgData name="中田 雄大" userId="62f770ad0d6c1cad" providerId="LiveId" clId="{E6A93A17-C42B-4084-8F06-66D07ED1980F}" dt="2021-02-04T06:41:01.478" v="15183" actId="1076"/>
          <ac:picMkLst>
            <pc:docMk/>
            <pc:sldMk cId="1188777254" sldId="393"/>
            <ac:picMk id="73" creationId="{F1C7D290-EFA1-453A-B461-1E680F10BA1E}"/>
          </ac:picMkLst>
        </pc:picChg>
        <pc:picChg chg="add mod">
          <ac:chgData name="中田 雄大" userId="62f770ad0d6c1cad" providerId="LiveId" clId="{E6A93A17-C42B-4084-8F06-66D07ED1980F}" dt="2021-02-04T06:41:01.478" v="15183" actId="1076"/>
          <ac:picMkLst>
            <pc:docMk/>
            <pc:sldMk cId="1188777254" sldId="393"/>
            <ac:picMk id="74" creationId="{633478DF-EA64-4515-8402-3B161DBB8107}"/>
          </ac:picMkLst>
        </pc:picChg>
        <pc:picChg chg="add mod">
          <ac:chgData name="中田 雄大" userId="62f770ad0d6c1cad" providerId="LiveId" clId="{E6A93A17-C42B-4084-8F06-66D07ED1980F}" dt="2021-02-04T06:43:26.535" v="15213" actId="1076"/>
          <ac:picMkLst>
            <pc:docMk/>
            <pc:sldMk cId="1188777254" sldId="393"/>
            <ac:picMk id="81" creationId="{D52117AB-D1B6-4908-B45C-69C840434D1B}"/>
          </ac:picMkLst>
        </pc:picChg>
      </pc:sldChg>
      <pc:sldChg chg="modSp mod modNotesTx">
        <pc:chgData name="中田 雄大" userId="62f770ad0d6c1cad" providerId="LiveId" clId="{E6A93A17-C42B-4084-8F06-66D07ED1980F}" dt="2021-02-04T11:20:18.263" v="21753" actId="20577"/>
        <pc:sldMkLst>
          <pc:docMk/>
          <pc:sldMk cId="528948070" sldId="394"/>
        </pc:sldMkLst>
        <pc:spChg chg="mod">
          <ac:chgData name="中田 雄大" userId="62f770ad0d6c1cad" providerId="LiveId" clId="{E6A93A17-C42B-4084-8F06-66D07ED1980F}" dt="2021-02-04T07:23:13.294" v="16594"/>
          <ac:spMkLst>
            <pc:docMk/>
            <pc:sldMk cId="528948070" sldId="394"/>
            <ac:spMk id="25" creationId="{B950AC04-57F6-BC48-A642-2FDD1AFA52AA}"/>
          </ac:spMkLst>
        </pc:spChg>
      </pc:sldChg>
      <pc:sldChg chg="addSp delSp modSp mod modNotesTx">
        <pc:chgData name="中田 雄大" userId="62f770ad0d6c1cad" providerId="LiveId" clId="{E6A93A17-C42B-4084-8F06-66D07ED1980F}" dt="2021-02-04T10:48:44.221" v="21404" actId="20577"/>
        <pc:sldMkLst>
          <pc:docMk/>
          <pc:sldMk cId="3810856469" sldId="395"/>
        </pc:sldMkLst>
        <pc:spChg chg="mod">
          <ac:chgData name="中田 雄大" userId="62f770ad0d6c1cad" providerId="LiveId" clId="{E6A93A17-C42B-4084-8F06-66D07ED1980F}" dt="2021-02-04T07:30:26.189" v="16715" actId="14100"/>
          <ac:spMkLst>
            <pc:docMk/>
            <pc:sldMk cId="3810856469" sldId="395"/>
            <ac:spMk id="22" creationId="{00000000-0000-0000-0000-000000000000}"/>
          </ac:spMkLst>
        </pc:spChg>
        <pc:spChg chg="mod">
          <ac:chgData name="中田 雄大" userId="62f770ad0d6c1cad" providerId="LiveId" clId="{E6A93A17-C42B-4084-8F06-66D07ED1980F}" dt="2021-02-04T07:30:16.359" v="16713"/>
          <ac:spMkLst>
            <pc:docMk/>
            <pc:sldMk cId="3810856469" sldId="395"/>
            <ac:spMk id="23" creationId="{00000000-0000-0000-0000-000000000000}"/>
          </ac:spMkLst>
        </pc:spChg>
        <pc:spChg chg="mod">
          <ac:chgData name="中田 雄大" userId="62f770ad0d6c1cad" providerId="LiveId" clId="{E6A93A17-C42B-4084-8F06-66D07ED1980F}" dt="2021-02-04T07:29:41.963" v="16698" actId="1076"/>
          <ac:spMkLst>
            <pc:docMk/>
            <pc:sldMk cId="3810856469" sldId="395"/>
            <ac:spMk id="48" creationId="{D9AAB772-C0C7-CB44-A7C4-F755B77A7042}"/>
          </ac:spMkLst>
        </pc:spChg>
        <pc:spChg chg="add mod">
          <ac:chgData name="中田 雄大" userId="62f770ad0d6c1cad" providerId="LiveId" clId="{E6A93A17-C42B-4084-8F06-66D07ED1980F}" dt="2021-02-04T07:12:32.852" v="16294" actId="1076"/>
          <ac:spMkLst>
            <pc:docMk/>
            <pc:sldMk cId="3810856469" sldId="395"/>
            <ac:spMk id="52" creationId="{98A01792-D83D-4B3B-A912-9DD3F879A3E1}"/>
          </ac:spMkLst>
        </pc:spChg>
        <pc:spChg chg="mod">
          <ac:chgData name="中田 雄大" userId="62f770ad0d6c1cad" providerId="LiveId" clId="{E6A93A17-C42B-4084-8F06-66D07ED1980F}" dt="2021-02-04T07:12:49.700" v="16297" actId="1076"/>
          <ac:spMkLst>
            <pc:docMk/>
            <pc:sldMk cId="3810856469" sldId="395"/>
            <ac:spMk id="53" creationId="{F14E5D67-3FC7-0047-83D2-C3E4AB479B37}"/>
          </ac:spMkLst>
        </pc:spChg>
        <pc:spChg chg="add mod">
          <ac:chgData name="中田 雄大" userId="62f770ad0d6c1cad" providerId="LiveId" clId="{E6A93A17-C42B-4084-8F06-66D07ED1980F}" dt="2021-02-04T07:12:32.852" v="16294" actId="1076"/>
          <ac:spMkLst>
            <pc:docMk/>
            <pc:sldMk cId="3810856469" sldId="395"/>
            <ac:spMk id="62" creationId="{5CF25084-9167-4CDB-9A8B-72593861143A}"/>
          </ac:spMkLst>
        </pc:spChg>
        <pc:spChg chg="mod">
          <ac:chgData name="中田 雄大" userId="62f770ad0d6c1cad" providerId="LiveId" clId="{E6A93A17-C42B-4084-8F06-66D07ED1980F}" dt="2021-02-04T07:30:34.771" v="16717" actId="14100"/>
          <ac:spMkLst>
            <pc:docMk/>
            <pc:sldMk cId="3810856469" sldId="395"/>
            <ac:spMk id="64" creationId="{DB8838A1-DA85-7E46-810A-DDF3848A1105}"/>
          </ac:spMkLst>
        </pc:spChg>
        <pc:spChg chg="del">
          <ac:chgData name="中田 雄大" userId="62f770ad0d6c1cad" providerId="LiveId" clId="{E6A93A17-C42B-4084-8F06-66D07ED1980F}" dt="2021-02-04T07:12:37.939" v="16295" actId="478"/>
          <ac:spMkLst>
            <pc:docMk/>
            <pc:sldMk cId="3810856469" sldId="395"/>
            <ac:spMk id="67" creationId="{DCF08726-85AA-484B-830B-80875F2F5342}"/>
          </ac:spMkLst>
        </pc:spChg>
        <pc:spChg chg="add mod">
          <ac:chgData name="中田 雄大" userId="62f770ad0d6c1cad" providerId="LiveId" clId="{E6A93A17-C42B-4084-8F06-66D07ED1980F}" dt="2021-02-04T07:12:32.852" v="16294" actId="1076"/>
          <ac:spMkLst>
            <pc:docMk/>
            <pc:sldMk cId="3810856469" sldId="395"/>
            <ac:spMk id="68" creationId="{374BAC7E-778A-42ED-ACED-2C1F73157643}"/>
          </ac:spMkLst>
        </pc:spChg>
        <pc:spChg chg="del">
          <ac:chgData name="中田 雄大" userId="62f770ad0d6c1cad" providerId="LiveId" clId="{E6A93A17-C42B-4084-8F06-66D07ED1980F}" dt="2021-02-04T07:15:15.188" v="16390" actId="478"/>
          <ac:spMkLst>
            <pc:docMk/>
            <pc:sldMk cId="3810856469" sldId="395"/>
            <ac:spMk id="69" creationId="{57B073B8-FA3D-1A41-8D9B-9444243E708A}"/>
          </ac:spMkLst>
        </pc:spChg>
        <pc:spChg chg="del">
          <ac:chgData name="中田 雄大" userId="62f770ad0d6c1cad" providerId="LiveId" clId="{E6A93A17-C42B-4084-8F06-66D07ED1980F}" dt="2021-02-04T07:14:58.403" v="16386" actId="478"/>
          <ac:spMkLst>
            <pc:docMk/>
            <pc:sldMk cId="3810856469" sldId="395"/>
            <ac:spMk id="70" creationId="{787AF25D-FBF1-F847-9A88-03D828D061F9}"/>
          </ac:spMkLst>
        </pc:spChg>
        <pc:spChg chg="add mod">
          <ac:chgData name="中田 雄大" userId="62f770ad0d6c1cad" providerId="LiveId" clId="{E6A93A17-C42B-4084-8F06-66D07ED1980F}" dt="2021-02-04T07:13:01.324" v="16302" actId="14100"/>
          <ac:spMkLst>
            <pc:docMk/>
            <pc:sldMk cId="3810856469" sldId="395"/>
            <ac:spMk id="71" creationId="{D98253F5-E73F-42B1-A754-D3605CBAB337}"/>
          </ac:spMkLst>
        </pc:spChg>
        <pc:spChg chg="add mod">
          <ac:chgData name="中田 雄大" userId="62f770ad0d6c1cad" providerId="LiveId" clId="{E6A93A17-C42B-4084-8F06-66D07ED1980F}" dt="2021-02-04T07:15:12.876" v="16388" actId="1076"/>
          <ac:spMkLst>
            <pc:docMk/>
            <pc:sldMk cId="3810856469" sldId="395"/>
            <ac:spMk id="72" creationId="{B5573C08-E63E-4460-AF04-271430F6E81B}"/>
          </ac:spMkLst>
        </pc:spChg>
        <pc:spChg chg="add mod">
          <ac:chgData name="中田 雄大" userId="62f770ad0d6c1cad" providerId="LiveId" clId="{E6A93A17-C42B-4084-8F06-66D07ED1980F}" dt="2021-02-04T07:15:23.599" v="16399"/>
          <ac:spMkLst>
            <pc:docMk/>
            <pc:sldMk cId="3810856469" sldId="395"/>
            <ac:spMk id="73" creationId="{9D85050E-E70D-4B58-9C28-34181EDF51FE}"/>
          </ac:spMkLst>
        </pc:spChg>
        <pc:cxnChg chg="mod">
          <ac:chgData name="中田 雄大" userId="62f770ad0d6c1cad" providerId="LiveId" clId="{E6A93A17-C42B-4084-8F06-66D07ED1980F}" dt="2021-02-04T07:30:26.189" v="16715" actId="14100"/>
          <ac:cxnSpMkLst>
            <pc:docMk/>
            <pc:sldMk cId="3810856469" sldId="395"/>
            <ac:cxnSpMk id="49"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0"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4" creationId="{00000000-0000-0000-0000-000000000000}"/>
          </ac:cxnSpMkLst>
        </pc:cxnChg>
      </pc:sldChg>
      <pc:sldChg chg="delSp mod">
        <pc:chgData name="中田 雄大" userId="62f770ad0d6c1cad" providerId="LiveId" clId="{E6A93A17-C42B-4084-8F06-66D07ED1980F}" dt="2021-02-04T06:10:12.913" v="14503" actId="478"/>
        <pc:sldMkLst>
          <pc:docMk/>
          <pc:sldMk cId="1523671843" sldId="396"/>
        </pc:sldMkLst>
        <pc:spChg chg="del">
          <ac:chgData name="中田 雄大" userId="62f770ad0d6c1cad" providerId="LiveId" clId="{E6A93A17-C42B-4084-8F06-66D07ED1980F}" dt="2021-02-04T06:10:12.913" v="14503" actId="478"/>
          <ac:spMkLst>
            <pc:docMk/>
            <pc:sldMk cId="1523671843" sldId="396"/>
            <ac:spMk id="15" creationId="{E160DFF5-2747-DD49-9273-11FD58E20107}"/>
          </ac:spMkLst>
        </pc:spChg>
      </pc:sldChg>
      <pc:sldChg chg="addSp delSp modSp mod delAnim modNotesTx">
        <pc:chgData name="中田 雄大" userId="62f770ad0d6c1cad" providerId="LiveId" clId="{E6A93A17-C42B-4084-8F06-66D07ED1980F}" dt="2021-02-04T11:50:17.727" v="21966" actId="20577"/>
        <pc:sldMkLst>
          <pc:docMk/>
          <pc:sldMk cId="2642361543" sldId="397"/>
        </pc:sldMkLst>
        <pc:spChg chg="mod">
          <ac:chgData name="中田 雄大" userId="62f770ad0d6c1cad" providerId="LiveId" clId="{E6A93A17-C42B-4084-8F06-66D07ED1980F}" dt="2021-02-04T07:36:48.015" v="17248"/>
          <ac:spMkLst>
            <pc:docMk/>
            <pc:sldMk cId="2642361543" sldId="397"/>
            <ac:spMk id="2" creationId="{00000000-0000-0000-0000-000000000000}"/>
          </ac:spMkLst>
        </pc:spChg>
        <pc:spChg chg="add mod">
          <ac:chgData name="中田 雄大" userId="62f770ad0d6c1cad" providerId="LiveId" clId="{E6A93A17-C42B-4084-8F06-66D07ED1980F}" dt="2021-02-04T07:42:21.451" v="17458" actId="14100"/>
          <ac:spMkLst>
            <pc:docMk/>
            <pc:sldMk cId="2642361543" sldId="397"/>
            <ac:spMk id="3" creationId="{BDDB1CB1-49B0-4EFD-B27C-C0ACF79B444F}"/>
          </ac:spMkLst>
        </pc:spChg>
        <pc:spChg chg="add mod">
          <ac:chgData name="中田 雄大" userId="62f770ad0d6c1cad" providerId="LiveId" clId="{E6A93A17-C42B-4084-8F06-66D07ED1980F}" dt="2021-02-04T11:22:41.375" v="21812" actId="14861"/>
          <ac:spMkLst>
            <pc:docMk/>
            <pc:sldMk cId="2642361543" sldId="397"/>
            <ac:spMk id="5" creationId="{6D8C69CF-3F0D-4423-8D16-2794E645B2DC}"/>
          </ac:spMkLst>
        </pc:spChg>
        <pc:spChg chg="add mod">
          <ac:chgData name="中田 雄大" userId="62f770ad0d6c1cad" providerId="LiveId" clId="{E6A93A17-C42B-4084-8F06-66D07ED1980F}" dt="2021-02-04T07:37:48.594" v="17277" actId="1076"/>
          <ac:spMkLst>
            <pc:docMk/>
            <pc:sldMk cId="2642361543" sldId="397"/>
            <ac:spMk id="14" creationId="{A0B63B62-1416-4E32-BF39-3A5BC8D70B23}"/>
          </ac:spMkLst>
        </pc:spChg>
        <pc:spChg chg="add mod">
          <ac:chgData name="中田 雄大" userId="62f770ad0d6c1cad" providerId="LiveId" clId="{E6A93A17-C42B-4084-8F06-66D07ED1980F}" dt="2021-02-04T07:37:54.379" v="17279" actId="1076"/>
          <ac:spMkLst>
            <pc:docMk/>
            <pc:sldMk cId="2642361543" sldId="397"/>
            <ac:spMk id="15" creationId="{CD931683-295D-4111-9D14-45F0CD0DD26B}"/>
          </ac:spMkLst>
        </pc:spChg>
        <pc:spChg chg="del">
          <ac:chgData name="中田 雄大" userId="62f770ad0d6c1cad" providerId="LiveId" clId="{E6A93A17-C42B-4084-8F06-66D07ED1980F}" dt="2021-02-04T07:35:37.984" v="17122" actId="478"/>
          <ac:spMkLst>
            <pc:docMk/>
            <pc:sldMk cId="2642361543" sldId="397"/>
            <ac:spMk id="16" creationId="{E2435595-8C76-F14C-8F60-1F92054ED562}"/>
          </ac:spMkLst>
        </pc:spChg>
        <pc:spChg chg="mod">
          <ac:chgData name="中田 雄大" userId="62f770ad0d6c1cad" providerId="LiveId" clId="{E6A93A17-C42B-4084-8F06-66D07ED1980F}" dt="2021-02-04T11:21:53.369" v="21804" actId="1035"/>
          <ac:spMkLst>
            <pc:docMk/>
            <pc:sldMk cId="2642361543" sldId="397"/>
            <ac:spMk id="17" creationId="{026A1431-03E8-3041-BFE8-D5BBDF0F0D4B}"/>
          </ac:spMkLst>
        </pc:spChg>
        <pc:spChg chg="mod">
          <ac:chgData name="中田 雄大" userId="62f770ad0d6c1cad" providerId="LiveId" clId="{E6A93A17-C42B-4084-8F06-66D07ED1980F}" dt="2021-02-04T07:50:15.938" v="18073" actId="1076"/>
          <ac:spMkLst>
            <pc:docMk/>
            <pc:sldMk cId="2642361543" sldId="397"/>
            <ac:spMk id="18" creationId="{875C3FFA-2F4F-C34F-8F27-566B97FE8FCA}"/>
          </ac:spMkLst>
        </pc:spChg>
        <pc:spChg chg="add mod ord">
          <ac:chgData name="中田 雄大" userId="62f770ad0d6c1cad" providerId="LiveId" clId="{E6A93A17-C42B-4084-8F06-66D07ED1980F}" dt="2021-02-04T09:44:32.391" v="20529" actId="1038"/>
          <ac:spMkLst>
            <pc:docMk/>
            <pc:sldMk cId="2642361543" sldId="397"/>
            <ac:spMk id="19" creationId="{F680CE8E-30DE-49E3-8F7B-61E1C1AEC7FA}"/>
          </ac:spMkLst>
        </pc:spChg>
        <pc:spChg chg="del mod">
          <ac:chgData name="中田 雄大" userId="62f770ad0d6c1cad" providerId="LiveId" clId="{E6A93A17-C42B-4084-8F06-66D07ED1980F}" dt="2021-02-04T07:37:09.187" v="17251" actId="478"/>
          <ac:spMkLst>
            <pc:docMk/>
            <pc:sldMk cId="2642361543" sldId="397"/>
            <ac:spMk id="20" creationId="{DE8592D0-B58F-814D-AB49-1639FC134AA8}"/>
          </ac:spMkLst>
        </pc:spChg>
        <pc:spChg chg="del">
          <ac:chgData name="中田 雄大" userId="62f770ad0d6c1cad" providerId="LiveId" clId="{E6A93A17-C42B-4084-8F06-66D07ED1980F}" dt="2021-02-04T07:35:36.626" v="17121" actId="478"/>
          <ac:spMkLst>
            <pc:docMk/>
            <pc:sldMk cId="2642361543" sldId="397"/>
            <ac:spMk id="22" creationId="{CD8A40C9-4B5F-8D49-B31B-1910371680E9}"/>
          </ac:spMkLst>
        </pc:spChg>
        <pc:spChg chg="add del mod">
          <ac:chgData name="中田 雄大" userId="62f770ad0d6c1cad" providerId="LiveId" clId="{E6A93A17-C42B-4084-8F06-66D07ED1980F}" dt="2021-02-04T07:49:20.218" v="18006" actId="478"/>
          <ac:spMkLst>
            <pc:docMk/>
            <pc:sldMk cId="2642361543" sldId="397"/>
            <ac:spMk id="23" creationId="{E35D13C3-369C-4B7C-B34D-5013EADABE6B}"/>
          </ac:spMkLst>
        </pc:spChg>
        <pc:spChg chg="del">
          <ac:chgData name="中田 雄大" userId="62f770ad0d6c1cad" providerId="LiveId" clId="{E6A93A17-C42B-4084-8F06-66D07ED1980F}" dt="2021-02-04T07:35:39.474" v="17123" actId="478"/>
          <ac:spMkLst>
            <pc:docMk/>
            <pc:sldMk cId="2642361543" sldId="397"/>
            <ac:spMk id="24" creationId="{E5B079CF-4093-F440-B1EA-2413A27C98D5}"/>
          </ac:spMkLst>
        </pc:spChg>
        <pc:spChg chg="mod">
          <ac:chgData name="中田 雄大" userId="62f770ad0d6c1cad" providerId="LiveId" clId="{E6A93A17-C42B-4084-8F06-66D07ED1980F}" dt="2021-02-04T07:38:35.387" v="17308" actId="1076"/>
          <ac:spMkLst>
            <pc:docMk/>
            <pc:sldMk cId="2642361543" sldId="397"/>
            <ac:spMk id="25" creationId="{B950AC04-57F6-BC48-A642-2FDD1AFA52AA}"/>
          </ac:spMkLst>
        </pc:spChg>
        <pc:spChg chg="add mod">
          <ac:chgData name="中田 雄大" userId="62f770ad0d6c1cad" providerId="LiveId" clId="{E6A93A17-C42B-4084-8F06-66D07ED1980F}" dt="2021-02-04T07:39:46.571" v="17317" actId="14100"/>
          <ac:spMkLst>
            <pc:docMk/>
            <pc:sldMk cId="2642361543" sldId="397"/>
            <ac:spMk id="26" creationId="{388C8FEC-C4EC-4436-8C63-E5E66A05B49D}"/>
          </ac:spMkLst>
        </pc:spChg>
        <pc:spChg chg="add mod">
          <ac:chgData name="中田 雄大" userId="62f770ad0d6c1cad" providerId="LiveId" clId="{E6A93A17-C42B-4084-8F06-66D07ED1980F}" dt="2021-02-04T07:42:56.355" v="17469" actId="207"/>
          <ac:spMkLst>
            <pc:docMk/>
            <pc:sldMk cId="2642361543" sldId="397"/>
            <ac:spMk id="27" creationId="{3E555D42-0E3F-4D26-8270-082A94C291E0}"/>
          </ac:spMkLst>
        </pc:spChg>
        <pc:picChg chg="del mod">
          <ac:chgData name="中田 雄大" userId="62f770ad0d6c1cad" providerId="LiveId" clId="{E6A93A17-C42B-4084-8F06-66D07ED1980F}" dt="2021-02-04T07:49:20.218" v="18006" actId="478"/>
          <ac:picMkLst>
            <pc:docMk/>
            <pc:sldMk cId="2642361543" sldId="397"/>
            <ac:picMk id="5" creationId="{2FE2170F-88B3-6847-81E6-7B1EEC0583BD}"/>
          </ac:picMkLst>
        </pc:picChg>
        <pc:picChg chg="add mod">
          <ac:chgData name="中田 雄大" userId="62f770ad0d6c1cad" providerId="LiveId" clId="{E6A93A17-C42B-4084-8F06-66D07ED1980F}" dt="2021-02-04T09:44:23.832" v="20523" actId="1038"/>
          <ac:picMkLst>
            <pc:docMk/>
            <pc:sldMk cId="2642361543" sldId="397"/>
            <ac:picMk id="7" creationId="{C0E35649-4AF0-4ED1-BD28-C2BD3368AB5A}"/>
          </ac:picMkLst>
        </pc:picChg>
        <pc:picChg chg="mod">
          <ac:chgData name="中田 雄大" userId="62f770ad0d6c1cad" providerId="LiveId" clId="{E6A93A17-C42B-4084-8F06-66D07ED1980F}" dt="2021-02-04T07:37:23.675" v="17256" actId="1076"/>
          <ac:picMkLst>
            <pc:docMk/>
            <pc:sldMk cId="2642361543" sldId="397"/>
            <ac:picMk id="10" creationId="{A9ABD454-B721-A647-AC81-1146EDAFF586}"/>
          </ac:picMkLst>
        </pc:picChg>
        <pc:cxnChg chg="del">
          <ac:chgData name="中田 雄大" userId="62f770ad0d6c1cad" providerId="LiveId" clId="{E6A93A17-C42B-4084-8F06-66D07ED1980F}" dt="2021-02-04T07:37:13.496" v="17252" actId="478"/>
          <ac:cxnSpMkLst>
            <pc:docMk/>
            <pc:sldMk cId="2642361543" sldId="397"/>
            <ac:cxnSpMk id="21" creationId="{E8F6F4BA-D263-1946-957C-372A7AE87DA8}"/>
          </ac:cxnSpMkLst>
        </pc:cxnChg>
      </pc:sldChg>
      <pc:sldChg chg="addSp modSp mod modAnim modNotesTx">
        <pc:chgData name="中田 雄大" userId="62f770ad0d6c1cad" providerId="LiveId" clId="{E6A93A17-C42B-4084-8F06-66D07ED1980F}" dt="2021-02-04T11:48:36.059" v="21896" actId="20577"/>
        <pc:sldMkLst>
          <pc:docMk/>
          <pc:sldMk cId="1738464696" sldId="399"/>
        </pc:sldMkLst>
        <pc:spChg chg="mod">
          <ac:chgData name="中田 雄大" userId="62f770ad0d6c1cad" providerId="LiveId" clId="{E6A93A17-C42B-4084-8F06-66D07ED1980F}" dt="2021-02-04T07:53:04.266" v="18164" actId="1076"/>
          <ac:spMkLst>
            <pc:docMk/>
            <pc:sldMk cId="1738464696" sldId="399"/>
            <ac:spMk id="3" creationId="{C0A0BC36-4339-2641-8DDE-D3CC2A85FE3A}"/>
          </ac:spMkLst>
        </pc:spChg>
        <pc:spChg chg="mod">
          <ac:chgData name="中田 雄大" userId="62f770ad0d6c1cad" providerId="LiveId" clId="{E6A93A17-C42B-4084-8F06-66D07ED1980F}" dt="2021-02-04T07:58:48.529" v="18363" actId="1076"/>
          <ac:spMkLst>
            <pc:docMk/>
            <pc:sldMk cId="1738464696" sldId="399"/>
            <ac:spMk id="6" creationId="{03BB081D-84F2-BE44-A290-17571DD3D716}"/>
          </ac:spMkLst>
        </pc:spChg>
        <pc:spChg chg="mod">
          <ac:chgData name="中田 雄大" userId="62f770ad0d6c1cad" providerId="LiveId" clId="{E6A93A17-C42B-4084-8F06-66D07ED1980F}" dt="2021-02-04T07:59:30.111" v="18421"/>
          <ac:spMkLst>
            <pc:docMk/>
            <pc:sldMk cId="1738464696" sldId="399"/>
            <ac:spMk id="149" creationId="{00000000-0000-0000-0000-000000000000}"/>
          </ac:spMkLst>
        </pc:spChg>
        <pc:grpChg chg="add mod">
          <ac:chgData name="中田 雄大" userId="62f770ad0d6c1cad" providerId="LiveId" clId="{E6A93A17-C42B-4084-8F06-66D07ED1980F}" dt="2021-02-04T07:55:42.306" v="18233" actId="1076"/>
          <ac:grpSpMkLst>
            <pc:docMk/>
            <pc:sldMk cId="1738464696" sldId="399"/>
            <ac:grpSpMk id="7" creationId="{DA50C1D9-9B51-4F5F-A429-CF88C379A547}"/>
          </ac:grpSpMkLst>
        </pc:grpChg>
        <pc:grpChg chg="mod">
          <ac:chgData name="中田 雄大" userId="62f770ad0d6c1cad" providerId="LiveId" clId="{E6A93A17-C42B-4084-8F06-66D07ED1980F}" dt="2021-02-04T07:57:01.042" v="18245" actId="1076"/>
          <ac:grpSpMkLst>
            <pc:docMk/>
            <pc:sldMk cId="1738464696" sldId="399"/>
            <ac:grpSpMk id="8" creationId="{F42794B8-075E-9E4B-9B15-2FBB7FE3A176}"/>
          </ac:grpSpMkLst>
        </pc:grpChg>
        <pc:cxnChg chg="mod">
          <ac:chgData name="中田 雄大" userId="62f770ad0d6c1cad" providerId="LiveId" clId="{E6A93A17-C42B-4084-8F06-66D07ED1980F}" dt="2021-02-04T07:51:04.004" v="18078" actId="164"/>
          <ac:cxnSpMkLst>
            <pc:docMk/>
            <pc:sldMk cId="1738464696" sldId="399"/>
            <ac:cxnSpMk id="5" creationId="{1A3D44FA-28D3-B44F-B9F1-5C750C3C8AF3}"/>
          </ac:cxnSpMkLst>
        </pc:cxnChg>
        <pc:cxnChg chg="mod">
          <ac:chgData name="中田 雄大" userId="62f770ad0d6c1cad" providerId="LiveId" clId="{E6A93A17-C42B-4084-8F06-66D07ED1980F}" dt="2021-02-04T07:58:39.530" v="18362" actId="14100"/>
          <ac:cxnSpMkLst>
            <pc:docMk/>
            <pc:sldMk cId="1738464696" sldId="399"/>
            <ac:cxnSpMk id="11" creationId="{9C29232D-11A3-C841-B6E0-CB31420D9285}"/>
          </ac:cxnSpMkLst>
        </pc:cxnChg>
        <pc:cxnChg chg="mod">
          <ac:chgData name="中田 雄大" userId="62f770ad0d6c1cad" providerId="LiveId" clId="{E6A93A17-C42B-4084-8F06-66D07ED1980F}" dt="2021-02-04T07:58:34.354" v="18361" actId="14100"/>
          <ac:cxnSpMkLst>
            <pc:docMk/>
            <pc:sldMk cId="1738464696" sldId="399"/>
            <ac:cxnSpMk id="12" creationId="{E7406815-779E-4448-9AB7-D8AC1F984321}"/>
          </ac:cxnSpMkLst>
        </pc:cxnChg>
      </pc:sldChg>
      <pc:sldChg chg="modSp mod">
        <pc:chgData name="中田 雄大" userId="62f770ad0d6c1cad" providerId="LiveId" clId="{E6A93A17-C42B-4084-8F06-66D07ED1980F}" dt="2021-02-10T07:53:42.110" v="22358" actId="1076"/>
        <pc:sldMkLst>
          <pc:docMk/>
          <pc:sldMk cId="4040161253" sldId="400"/>
        </pc:sldMkLst>
        <pc:picChg chg="mod">
          <ac:chgData name="中田 雄大" userId="62f770ad0d6c1cad" providerId="LiveId" clId="{E6A93A17-C42B-4084-8F06-66D07ED1980F}" dt="2021-02-10T07:53:42.110" v="22358" actId="1076"/>
          <ac:picMkLst>
            <pc:docMk/>
            <pc:sldMk cId="4040161253" sldId="400"/>
            <ac:picMk id="23" creationId="{86A73BDA-748E-4F64-ACFE-93EC030B9FED}"/>
          </ac:picMkLst>
        </pc:picChg>
      </pc:sldChg>
      <pc:sldChg chg="modSp mod modNotesTx">
        <pc:chgData name="中田 雄大" userId="62f770ad0d6c1cad" providerId="LiveId" clId="{E6A93A17-C42B-4084-8F06-66D07ED1980F}" dt="2021-02-04T11:52:38.180" v="22094" actId="20577"/>
        <pc:sldMkLst>
          <pc:docMk/>
          <pc:sldMk cId="2741953530" sldId="404"/>
        </pc:sldMkLst>
        <pc:spChg chg="mod">
          <ac:chgData name="中田 雄大" userId="62f770ad0d6c1cad" providerId="LiveId" clId="{E6A93A17-C42B-4084-8F06-66D07ED1980F}" dt="2021-02-04T08:35:20.490" v="19119"/>
          <ac:spMkLst>
            <pc:docMk/>
            <pc:sldMk cId="2741953530" sldId="404"/>
            <ac:spMk id="16" creationId="{3FD1973E-6B37-5947-BBBE-DDDC90C2D525}"/>
          </ac:spMkLst>
        </pc:spChg>
        <pc:spChg chg="mod">
          <ac:chgData name="中田 雄大" userId="62f770ad0d6c1cad" providerId="LiveId" clId="{E6A93A17-C42B-4084-8F06-66D07ED1980F}" dt="2021-02-03T08:08:09.500" v="328"/>
          <ac:spMkLst>
            <pc:docMk/>
            <pc:sldMk cId="2741953530" sldId="404"/>
            <ac:spMk id="20" creationId="{69EC922D-C090-6C43-BCF0-3790A2CB570E}"/>
          </ac:spMkLst>
        </pc:spChg>
      </pc:sldChg>
      <pc:sldChg chg="addSp delSp modSp mod modAnim modNotesTx">
        <pc:chgData name="中田 雄大" userId="62f770ad0d6c1cad" providerId="LiveId" clId="{E6A93A17-C42B-4084-8F06-66D07ED1980F}" dt="2021-02-04T11:03:01.739" v="21745" actId="20577"/>
        <pc:sldMkLst>
          <pc:docMk/>
          <pc:sldMk cId="1405981178" sldId="405"/>
        </pc:sldMkLst>
        <pc:spChg chg="add mod">
          <ac:chgData name="中田 雄大" userId="62f770ad0d6c1cad" providerId="LiveId" clId="{E6A93A17-C42B-4084-8F06-66D07ED1980F}" dt="2021-02-04T02:16:35.725" v="5663" actId="1076"/>
          <ac:spMkLst>
            <pc:docMk/>
            <pc:sldMk cId="1405981178" sldId="405"/>
            <ac:spMk id="7" creationId="{0EAD3D0D-9AC3-4673-AA1A-6F982305B8F0}"/>
          </ac:spMkLst>
        </pc:spChg>
        <pc:spChg chg="mod">
          <ac:chgData name="中田 雄大" userId="62f770ad0d6c1cad" providerId="LiveId" clId="{E6A93A17-C42B-4084-8F06-66D07ED1980F}" dt="2021-02-04T02:03:59.873" v="5143"/>
          <ac:spMkLst>
            <pc:docMk/>
            <pc:sldMk cId="1405981178" sldId="405"/>
            <ac:spMk id="14" creationId="{BEB6483C-9D2E-D14D-994A-C439D60E0234}"/>
          </ac:spMkLst>
        </pc:spChg>
        <pc:spChg chg="mod topLvl">
          <ac:chgData name="中田 雄大" userId="62f770ad0d6c1cad" providerId="LiveId" clId="{E6A93A17-C42B-4084-8F06-66D07ED1980F}" dt="2021-02-04T01:56:52.343" v="5033" actId="165"/>
          <ac:spMkLst>
            <pc:docMk/>
            <pc:sldMk cId="1405981178" sldId="405"/>
            <ac:spMk id="28" creationId="{07822ACC-94D9-FE40-B564-F266F68538A9}"/>
          </ac:spMkLst>
        </pc:spChg>
        <pc:spChg chg="mod topLvl">
          <ac:chgData name="中田 雄大" userId="62f770ad0d6c1cad" providerId="LiveId" clId="{E6A93A17-C42B-4084-8F06-66D07ED1980F}" dt="2021-02-04T01:56:52.343" v="5033" actId="165"/>
          <ac:spMkLst>
            <pc:docMk/>
            <pc:sldMk cId="1405981178" sldId="405"/>
            <ac:spMk id="29" creationId="{64EECA7B-462E-B743-A917-CB6D95710752}"/>
          </ac:spMkLst>
        </pc:spChg>
        <pc:spChg chg="mod topLvl">
          <ac:chgData name="中田 雄大" userId="62f770ad0d6c1cad" providerId="LiveId" clId="{E6A93A17-C42B-4084-8F06-66D07ED1980F}" dt="2021-02-04T01:57:27.300" v="5035" actId="165"/>
          <ac:spMkLst>
            <pc:docMk/>
            <pc:sldMk cId="1405981178" sldId="405"/>
            <ac:spMk id="39" creationId="{48D9F1C8-B689-AD41-9C03-E3778037B626}"/>
          </ac:spMkLst>
        </pc:spChg>
        <pc:spChg chg="mod topLvl">
          <ac:chgData name="中田 雄大" userId="62f770ad0d6c1cad" providerId="LiveId" clId="{E6A93A17-C42B-4084-8F06-66D07ED1980F}" dt="2021-02-04T01:57:27.300" v="5035" actId="165"/>
          <ac:spMkLst>
            <pc:docMk/>
            <pc:sldMk cId="1405981178" sldId="405"/>
            <ac:spMk id="41" creationId="{BB3660FE-9481-7646-89C1-B75C3ECF4232}"/>
          </ac:spMkLst>
        </pc:spChg>
        <pc:spChg chg="mod topLvl">
          <ac:chgData name="中田 雄大" userId="62f770ad0d6c1cad" providerId="LiveId" clId="{E6A93A17-C42B-4084-8F06-66D07ED1980F}" dt="2021-02-04T01:57:22.294" v="5034" actId="165"/>
          <ac:spMkLst>
            <pc:docMk/>
            <pc:sldMk cId="1405981178" sldId="405"/>
            <ac:spMk id="42" creationId="{22570FC9-C308-2849-AB94-750C2474CD19}"/>
          </ac:spMkLst>
        </pc:spChg>
        <pc:grpChg chg="del">
          <ac:chgData name="中田 雄大" userId="62f770ad0d6c1cad" providerId="LiveId" clId="{E6A93A17-C42B-4084-8F06-66D07ED1980F}" dt="2021-02-04T01:56:52.343" v="5033" actId="165"/>
          <ac:grpSpMkLst>
            <pc:docMk/>
            <pc:sldMk cId="1405981178" sldId="405"/>
            <ac:grpSpMk id="11" creationId="{A881696A-7499-574C-A126-1F28BD125972}"/>
          </ac:grpSpMkLst>
        </pc:grpChg>
        <pc:grpChg chg="del">
          <ac:chgData name="中田 雄大" userId="62f770ad0d6c1cad" providerId="LiveId" clId="{E6A93A17-C42B-4084-8F06-66D07ED1980F}" dt="2021-02-04T01:57:22.294" v="5034" actId="165"/>
          <ac:grpSpMkLst>
            <pc:docMk/>
            <pc:sldMk cId="1405981178" sldId="405"/>
            <ac:grpSpMk id="12" creationId="{AAD7477E-BD7B-A54E-AC8E-B3D97B020FF4}"/>
          </ac:grpSpMkLst>
        </pc:grpChg>
        <pc:grpChg chg="del mod topLvl">
          <ac:chgData name="中田 雄大" userId="62f770ad0d6c1cad" providerId="LiveId" clId="{E6A93A17-C42B-4084-8F06-66D07ED1980F}" dt="2021-02-04T01:57:27.300" v="5035" actId="165"/>
          <ac:grpSpMkLst>
            <pc:docMk/>
            <pc:sldMk cId="1405981178" sldId="405"/>
            <ac:grpSpMk id="31" creationId="{460D5F00-B5A6-364A-A60D-410C5905AF8B}"/>
          </ac:grpSpMkLst>
        </pc:grpChg>
        <pc:cxnChg chg="mod">
          <ac:chgData name="中田 雄大" userId="62f770ad0d6c1cad" providerId="LiveId" clId="{E6A93A17-C42B-4084-8F06-66D07ED1980F}" dt="2021-02-04T02:00:34.353" v="5039" actId="14100"/>
          <ac:cxnSpMkLst>
            <pc:docMk/>
            <pc:sldMk cId="1405981178" sldId="405"/>
            <ac:cxnSpMk id="43" creationId="{000606F3-84DF-024F-B46D-0319DE3453C7}"/>
          </ac:cxnSpMkLst>
        </pc:cxnChg>
      </pc:sldChg>
      <pc:sldChg chg="modSp mod modNotesTx">
        <pc:chgData name="中田 雄大" userId="62f770ad0d6c1cad" providerId="LiveId" clId="{E6A93A17-C42B-4084-8F06-66D07ED1980F}" dt="2021-02-04T11:54:26.877" v="22141" actId="20577"/>
        <pc:sldMkLst>
          <pc:docMk/>
          <pc:sldMk cId="2519537686" sldId="406"/>
        </pc:sldMkLst>
        <pc:spChg chg="mod">
          <ac:chgData name="中田 雄大" userId="62f770ad0d6c1cad" providerId="LiveId" clId="{E6A93A17-C42B-4084-8F06-66D07ED1980F}" dt="2021-02-04T10:23:47.932" v="20651"/>
          <ac:spMkLst>
            <pc:docMk/>
            <pc:sldMk cId="2519537686" sldId="406"/>
            <ac:spMk id="37" creationId="{9024B9FA-AEBC-4C41-99F4-1E5081AEE470}"/>
          </ac:spMkLst>
        </pc:spChg>
        <pc:spChg chg="mod">
          <ac:chgData name="中田 雄大" userId="62f770ad0d6c1cad" providerId="LiveId" clId="{E6A93A17-C42B-4084-8F06-66D07ED1980F}" dt="2021-02-04T02:07:11.494" v="5269" actId="1076"/>
          <ac:spMkLst>
            <pc:docMk/>
            <pc:sldMk cId="2519537686" sldId="406"/>
            <ac:spMk id="55" creationId="{2763A161-0C8D-1742-BFA1-E70967F20EDD}"/>
          </ac:spMkLst>
        </pc:spChg>
        <pc:spChg chg="mod">
          <ac:chgData name="中田 雄大" userId="62f770ad0d6c1cad" providerId="LiveId" clId="{E6A93A17-C42B-4084-8F06-66D07ED1980F}" dt="2021-02-04T02:11:41.990" v="5390" actId="14100"/>
          <ac:spMkLst>
            <pc:docMk/>
            <pc:sldMk cId="2519537686" sldId="406"/>
            <ac:spMk id="56" creationId="{F76C7799-B095-E04D-A839-B2AA0BD9B46F}"/>
          </ac:spMkLst>
        </pc:spChg>
        <pc:spChg chg="mod">
          <ac:chgData name="中田 雄大" userId="62f770ad0d6c1cad" providerId="LiveId" clId="{E6A93A17-C42B-4084-8F06-66D07ED1980F}" dt="2021-02-04T03:11:47.246" v="7124"/>
          <ac:spMkLst>
            <pc:docMk/>
            <pc:sldMk cId="2519537686" sldId="406"/>
            <ac:spMk id="68" creationId="{838865E9-DE5E-B84B-A584-E3DD9F004F68}"/>
          </ac:spMkLst>
        </pc:spChg>
        <pc:spChg chg="mod">
          <ac:chgData name="中田 雄大" userId="62f770ad0d6c1cad" providerId="LiveId" clId="{E6A93A17-C42B-4084-8F06-66D07ED1980F}" dt="2021-02-04T02:12:24.261" v="5402" actId="1076"/>
          <ac:spMkLst>
            <pc:docMk/>
            <pc:sldMk cId="2519537686" sldId="406"/>
            <ac:spMk id="69" creationId="{2160DA9B-E60D-B44B-A3E5-41143CBE0B1C}"/>
          </ac:spMkLst>
        </pc:spChg>
        <pc:cxnChg chg="mod">
          <ac:chgData name="中田 雄大" userId="62f770ad0d6c1cad" providerId="LiveId" clId="{E6A93A17-C42B-4084-8F06-66D07ED1980F}" dt="2021-02-04T02:11:49.205" v="5392" actId="14100"/>
          <ac:cxnSpMkLst>
            <pc:docMk/>
            <pc:sldMk cId="2519537686" sldId="406"/>
            <ac:cxnSpMk id="67" creationId="{9E8052A7-9265-2B49-B05D-C4F61F6CBB06}"/>
          </ac:cxnSpMkLst>
        </pc:cxnChg>
      </pc:sldChg>
      <pc:sldChg chg="addSp modSp mod modAnim modNotesTx">
        <pc:chgData name="中田 雄大" userId="62f770ad0d6c1cad" providerId="LiveId" clId="{E6A93A17-C42B-4084-8F06-66D07ED1980F}" dt="2021-02-04T10:28:23.152" v="20682" actId="20577"/>
        <pc:sldMkLst>
          <pc:docMk/>
          <pc:sldMk cId="223692516" sldId="407"/>
        </pc:sldMkLst>
        <pc:spChg chg="add mod ord">
          <ac:chgData name="中田 雄大" userId="62f770ad0d6c1cad" providerId="LiveId" clId="{E6A93A17-C42B-4084-8F06-66D07ED1980F}" dt="2021-02-04T03:45:45.185" v="8513" actId="207"/>
          <ac:spMkLst>
            <pc:docMk/>
            <pc:sldMk cId="223692516" sldId="407"/>
            <ac:spMk id="20" creationId="{217DA496-9667-4212-B00D-F4291D81C79D}"/>
          </ac:spMkLst>
        </pc:spChg>
        <pc:spChg chg="mod">
          <ac:chgData name="中田 雄大" userId="62f770ad0d6c1cad" providerId="LiveId" clId="{E6A93A17-C42B-4084-8F06-66D07ED1980F}" dt="2021-02-04T03:45:29.512" v="8511" actId="1076"/>
          <ac:spMkLst>
            <pc:docMk/>
            <pc:sldMk cId="223692516" sldId="407"/>
            <ac:spMk id="46" creationId="{8638B563-A9AF-5641-A1F7-A6587D32F08B}"/>
          </ac:spMkLst>
        </pc:spChg>
        <pc:spChg chg="mod">
          <ac:chgData name="中田 雄大" userId="62f770ad0d6c1cad" providerId="LiveId" clId="{E6A93A17-C42B-4084-8F06-66D07ED1980F}" dt="2021-02-04T05:01:18.196" v="11871"/>
          <ac:spMkLst>
            <pc:docMk/>
            <pc:sldMk cId="223692516" sldId="407"/>
            <ac:spMk id="48" creationId="{FBD2DFC3-705B-6143-B8B3-4790061B5BEE}"/>
          </ac:spMkLst>
        </pc:spChg>
        <pc:spChg chg="mod">
          <ac:chgData name="中田 雄大" userId="62f770ad0d6c1cad" providerId="LiveId" clId="{E6A93A17-C42B-4084-8F06-66D07ED1980F}" dt="2021-02-04T05:01:23.539" v="11872" actId="1076"/>
          <ac:spMkLst>
            <pc:docMk/>
            <pc:sldMk cId="223692516" sldId="407"/>
            <ac:spMk id="49" creationId="{7AC377F7-0A77-0341-95DF-986C00CF23EC}"/>
          </ac:spMkLst>
        </pc:spChg>
        <pc:spChg chg="mod">
          <ac:chgData name="中田 雄大" userId="62f770ad0d6c1cad" providerId="LiveId" clId="{E6A93A17-C42B-4084-8F06-66D07ED1980F}" dt="2021-02-04T05:01:23.539" v="11872" actId="1076"/>
          <ac:spMkLst>
            <pc:docMk/>
            <pc:sldMk cId="223692516" sldId="407"/>
            <ac:spMk id="52" creationId="{938CF662-BE4C-6240-8CFF-1A43BF036C41}"/>
          </ac:spMkLst>
        </pc:spChg>
        <pc:cxnChg chg="mod">
          <ac:chgData name="中田 雄大" userId="62f770ad0d6c1cad" providerId="LiveId" clId="{E6A93A17-C42B-4084-8F06-66D07ED1980F}" dt="2021-02-04T05:01:26.492" v="11874" actId="1076"/>
          <ac:cxnSpMkLst>
            <pc:docMk/>
            <pc:sldMk cId="223692516" sldId="407"/>
            <ac:cxnSpMk id="51" creationId="{8AACD31C-9835-0245-91A7-257AC08FD70B}"/>
          </ac:cxnSpMkLst>
        </pc:cxnChg>
      </pc:sldChg>
      <pc:sldChg chg="addSp delSp modSp mod delAnim modAnim modNotesTx">
        <pc:chgData name="中田 雄大" userId="62f770ad0d6c1cad" providerId="LiveId" clId="{E6A93A17-C42B-4084-8F06-66D07ED1980F}" dt="2021-02-04T11:58:00.758" v="22218" actId="20577"/>
        <pc:sldMkLst>
          <pc:docMk/>
          <pc:sldMk cId="2214072557" sldId="408"/>
        </pc:sldMkLst>
        <pc:spChg chg="add del mod">
          <ac:chgData name="中田 雄大" userId="62f770ad0d6c1cad" providerId="LiveId" clId="{E6A93A17-C42B-4084-8F06-66D07ED1980F}" dt="2021-02-04T03:54:55.181" v="8881" actId="478"/>
          <ac:spMkLst>
            <pc:docMk/>
            <pc:sldMk cId="2214072557" sldId="408"/>
            <ac:spMk id="19" creationId="{03710337-5872-490B-AC2F-133CFD41F387}"/>
          </ac:spMkLst>
        </pc:spChg>
        <pc:spChg chg="del mod">
          <ac:chgData name="中田 雄大" userId="62f770ad0d6c1cad" providerId="LiveId" clId="{E6A93A17-C42B-4084-8F06-66D07ED1980F}" dt="2021-02-04T03:37:19.913" v="8449" actId="478"/>
          <ac:spMkLst>
            <pc:docMk/>
            <pc:sldMk cId="2214072557" sldId="408"/>
            <ac:spMk id="20" creationId="{51CAC89C-A610-5A41-B19A-C1539ACC98D6}"/>
          </ac:spMkLst>
        </pc:spChg>
        <pc:spChg chg="mod">
          <ac:chgData name="中田 雄大" userId="62f770ad0d6c1cad" providerId="LiveId" clId="{E6A93A17-C42B-4084-8F06-66D07ED1980F}" dt="2021-02-04T04:34:40.589" v="10190" actId="1076"/>
          <ac:spMkLst>
            <pc:docMk/>
            <pc:sldMk cId="2214072557" sldId="408"/>
            <ac:spMk id="21" creationId="{CE0B321D-A3C7-9D48-901D-88EE76232DF8}"/>
          </ac:spMkLst>
        </pc:spChg>
        <pc:spChg chg="mod">
          <ac:chgData name="中田 雄大" userId="62f770ad0d6c1cad" providerId="LiveId" clId="{E6A93A17-C42B-4084-8F06-66D07ED1980F}" dt="2021-02-04T03:59:57.607" v="9013" actId="164"/>
          <ac:spMkLst>
            <pc:docMk/>
            <pc:sldMk cId="2214072557" sldId="408"/>
            <ac:spMk id="22" creationId="{4C867639-0D3A-1A41-AFB4-54D162772452}"/>
          </ac:spMkLst>
        </pc:spChg>
        <pc:spChg chg="add mod ord">
          <ac:chgData name="中田 雄大" userId="62f770ad0d6c1cad" providerId="LiveId" clId="{E6A93A17-C42B-4084-8F06-66D07ED1980F}" dt="2021-02-04T04:34:29.309" v="10188" actId="1076"/>
          <ac:spMkLst>
            <pc:docMk/>
            <pc:sldMk cId="2214072557" sldId="408"/>
            <ac:spMk id="23" creationId="{C9532A69-0FBA-4E09-8927-0ED58913A718}"/>
          </ac:spMkLst>
        </pc:spChg>
        <pc:spChg chg="add mod ord">
          <ac:chgData name="中田 雄大" userId="62f770ad0d6c1cad" providerId="LiveId" clId="{E6A93A17-C42B-4084-8F06-66D07ED1980F}" dt="2021-02-04T04:34:40.589" v="10190" actId="1076"/>
          <ac:spMkLst>
            <pc:docMk/>
            <pc:sldMk cId="2214072557" sldId="408"/>
            <ac:spMk id="24" creationId="{77C6D321-582C-4C26-8DF9-4308E2113252}"/>
          </ac:spMkLst>
        </pc:spChg>
        <pc:spChg chg="del">
          <ac:chgData name="中田 雄大" userId="62f770ad0d6c1cad" providerId="LiveId" clId="{E6A93A17-C42B-4084-8F06-66D07ED1980F}" dt="2021-02-04T03:56:36.060" v="8903" actId="478"/>
          <ac:spMkLst>
            <pc:docMk/>
            <pc:sldMk cId="2214072557" sldId="408"/>
            <ac:spMk id="25" creationId="{3FCFF2D7-68EE-5642-92C3-5496E860B3AD}"/>
          </ac:spMkLst>
        </pc:spChg>
        <pc:spChg chg="mod">
          <ac:chgData name="中田 雄大" userId="62f770ad0d6c1cad" providerId="LiveId" clId="{E6A93A17-C42B-4084-8F06-66D07ED1980F}" dt="2021-02-04T04:23:46.420" v="9875"/>
          <ac:spMkLst>
            <pc:docMk/>
            <pc:sldMk cId="2214072557" sldId="408"/>
            <ac:spMk id="26" creationId="{A53AC26C-33D0-1749-ACBD-B7E0361945F7}"/>
          </ac:spMkLst>
        </pc:spChg>
        <pc:spChg chg="add mod">
          <ac:chgData name="中田 雄大" userId="62f770ad0d6c1cad" providerId="LiveId" clId="{E6A93A17-C42B-4084-8F06-66D07ED1980F}" dt="2021-02-04T03:59:57.607" v="9013" actId="164"/>
          <ac:spMkLst>
            <pc:docMk/>
            <pc:sldMk cId="2214072557" sldId="408"/>
            <ac:spMk id="27" creationId="{C7E150C9-875E-4BF3-8185-64B4AFA8E4BD}"/>
          </ac:spMkLst>
        </pc:spChg>
        <pc:spChg chg="add del mod">
          <ac:chgData name="中田 雄大" userId="62f770ad0d6c1cad" providerId="LiveId" clId="{E6A93A17-C42B-4084-8F06-66D07ED1980F}" dt="2021-02-04T04:16:58.515" v="9569" actId="478"/>
          <ac:spMkLst>
            <pc:docMk/>
            <pc:sldMk cId="2214072557" sldId="408"/>
            <ac:spMk id="28" creationId="{387925CE-8770-4054-A154-11502917EDE2}"/>
          </ac:spMkLst>
        </pc:spChg>
        <pc:spChg chg="add mod">
          <ac:chgData name="中田 雄大" userId="62f770ad0d6c1cad" providerId="LiveId" clId="{E6A93A17-C42B-4084-8F06-66D07ED1980F}" dt="2021-02-04T04:26:57.445" v="10019"/>
          <ac:spMkLst>
            <pc:docMk/>
            <pc:sldMk cId="2214072557" sldId="408"/>
            <ac:spMk id="30" creationId="{A8CC0D1B-CC64-448F-80A7-B55EC823A0E3}"/>
          </ac:spMkLst>
        </pc:spChg>
        <pc:spChg chg="mod">
          <ac:chgData name="中田 雄大" userId="62f770ad0d6c1cad" providerId="LiveId" clId="{E6A93A17-C42B-4084-8F06-66D07ED1980F}" dt="2021-02-04T04:17:54.766" v="9590" actId="207"/>
          <ac:spMkLst>
            <pc:docMk/>
            <pc:sldMk cId="2214072557" sldId="408"/>
            <ac:spMk id="43" creationId="{7196A21A-FD47-264A-B4D0-F76F6EDFE466}"/>
          </ac:spMkLst>
        </pc:spChg>
        <pc:spChg chg="mod">
          <ac:chgData name="中田 雄大" userId="62f770ad0d6c1cad" providerId="LiveId" clId="{E6A93A17-C42B-4084-8F06-66D07ED1980F}" dt="2021-02-04T04:34:29.309" v="10188" actId="1076"/>
          <ac:spMkLst>
            <pc:docMk/>
            <pc:sldMk cId="2214072557" sldId="408"/>
            <ac:spMk id="46" creationId="{8638B563-A9AF-5641-A1F7-A6587D32F08B}"/>
          </ac:spMkLst>
        </pc:spChg>
        <pc:spChg chg="mod">
          <ac:chgData name="中田 雄大" userId="62f770ad0d6c1cad" providerId="LiveId" clId="{E6A93A17-C42B-4084-8F06-66D07ED1980F}" dt="2021-02-04T04:01:29.744" v="9021" actId="207"/>
          <ac:spMkLst>
            <pc:docMk/>
            <pc:sldMk cId="2214072557" sldId="408"/>
            <ac:spMk id="48" creationId="{FBD2DFC3-705B-6143-B8B3-4790061B5BEE}"/>
          </ac:spMkLst>
        </pc:spChg>
        <pc:spChg chg="mod">
          <ac:chgData name="中田 雄大" userId="62f770ad0d6c1cad" providerId="LiveId" clId="{E6A93A17-C42B-4084-8F06-66D07ED1980F}" dt="2021-02-04T04:23:41.903" v="9861" actId="20577"/>
          <ac:spMkLst>
            <pc:docMk/>
            <pc:sldMk cId="2214072557" sldId="408"/>
            <ac:spMk id="52" creationId="{938CF662-BE4C-6240-8CFF-1A43BF036C41}"/>
          </ac:spMkLst>
        </pc:spChg>
        <pc:grpChg chg="add mod">
          <ac:chgData name="中田 雄大" userId="62f770ad0d6c1cad" providerId="LiveId" clId="{E6A93A17-C42B-4084-8F06-66D07ED1980F}" dt="2021-02-04T04:34:54.941" v="10194" actId="1076"/>
          <ac:grpSpMkLst>
            <pc:docMk/>
            <pc:sldMk cId="2214072557" sldId="408"/>
            <ac:grpSpMk id="3" creationId="{28417AAC-1747-4DA9-AC39-72048AE1018D}"/>
          </ac:grpSpMkLst>
        </pc:grpChg>
        <pc:grpChg chg="add mod">
          <ac:chgData name="中田 雄大" userId="62f770ad0d6c1cad" providerId="LiveId" clId="{E6A93A17-C42B-4084-8F06-66D07ED1980F}" dt="2021-02-04T04:34:48.061" v="10193" actId="1076"/>
          <ac:grpSpMkLst>
            <pc:docMk/>
            <pc:sldMk cId="2214072557" sldId="408"/>
            <ac:grpSpMk id="5" creationId="{8FDA7D42-650B-49E6-AC28-7226A2D8A549}"/>
          </ac:grpSpMkLst>
        </pc:grpChg>
        <pc:cxnChg chg="mod">
          <ac:chgData name="中田 雄大" userId="62f770ad0d6c1cad" providerId="LiveId" clId="{E6A93A17-C42B-4084-8F06-66D07ED1980F}" dt="2021-02-04T04:34:20.840" v="10186" actId="1076"/>
          <ac:cxnSpMkLst>
            <pc:docMk/>
            <pc:sldMk cId="2214072557" sldId="408"/>
            <ac:cxnSpMk id="44" creationId="{7E17D81D-6E50-4B40-8708-6ACBECBEFAD4}"/>
          </ac:cxnSpMkLst>
        </pc:cxnChg>
        <pc:cxnChg chg="mod">
          <ac:chgData name="中田 雄大" userId="62f770ad0d6c1cad" providerId="LiveId" clId="{E6A93A17-C42B-4084-8F06-66D07ED1980F}" dt="2021-02-04T04:34:35.389" v="10189" actId="1076"/>
          <ac:cxnSpMkLst>
            <pc:docMk/>
            <pc:sldMk cId="2214072557" sldId="408"/>
            <ac:cxnSpMk id="50" creationId="{0BB314CF-07D4-4849-8F70-8B7AE1C3B5A0}"/>
          </ac:cxnSpMkLst>
        </pc:cxnChg>
        <pc:cxnChg chg="mod">
          <ac:chgData name="中田 雄大" userId="62f770ad0d6c1cad" providerId="LiveId" clId="{E6A93A17-C42B-4084-8F06-66D07ED1980F}" dt="2021-02-04T03:57:10.543" v="8911" actId="1076"/>
          <ac:cxnSpMkLst>
            <pc:docMk/>
            <pc:sldMk cId="2214072557" sldId="408"/>
            <ac:cxnSpMk id="51" creationId="{8AACD31C-9835-0245-91A7-257AC08FD70B}"/>
          </ac:cxnSpMkLst>
        </pc:cxnChg>
      </pc:sldChg>
      <pc:sldChg chg="addSp delSp modSp mod delAnim modAnim modNotesTx">
        <pc:chgData name="中田 雄大" userId="62f770ad0d6c1cad" providerId="LiveId" clId="{E6A93A17-C42B-4084-8F06-66D07ED1980F}" dt="2021-02-04T10:41:10.361" v="20999" actId="20577"/>
        <pc:sldMkLst>
          <pc:docMk/>
          <pc:sldMk cId="2822005347" sldId="411"/>
        </pc:sldMkLst>
        <pc:spChg chg="mod">
          <ac:chgData name="中田 雄大" userId="62f770ad0d6c1cad" providerId="LiveId" clId="{E6A93A17-C42B-4084-8F06-66D07ED1980F}" dt="2021-02-04T05:23:55.411" v="12628" actId="20577"/>
          <ac:spMkLst>
            <pc:docMk/>
            <pc:sldMk cId="2822005347" sldId="411"/>
            <ac:spMk id="14" creationId="{ADA8BA9D-E66C-D144-8A69-5F03B4B447A4}"/>
          </ac:spMkLst>
        </pc:spChg>
        <pc:spChg chg="del mod">
          <ac:chgData name="中田 雄大" userId="62f770ad0d6c1cad" providerId="LiveId" clId="{E6A93A17-C42B-4084-8F06-66D07ED1980F}" dt="2021-02-04T03:40:07.744" v="8499" actId="21"/>
          <ac:spMkLst>
            <pc:docMk/>
            <pc:sldMk cId="2822005347" sldId="411"/>
            <ac:spMk id="16" creationId="{AC8E6C2D-6B6D-5C47-AF7A-605987DA0568}"/>
          </ac:spMkLst>
        </pc:spChg>
        <pc:spChg chg="del mod">
          <ac:chgData name="中田 雄大" userId="62f770ad0d6c1cad" providerId="LiveId" clId="{E6A93A17-C42B-4084-8F06-66D07ED1980F}" dt="2021-02-04T03:40:07.744" v="8499" actId="21"/>
          <ac:spMkLst>
            <pc:docMk/>
            <pc:sldMk cId="2822005347" sldId="411"/>
            <ac:spMk id="37" creationId="{DDC001C0-B91C-4129-830B-6223C591D4AA}"/>
          </ac:spMkLst>
        </pc:spChg>
        <pc:spChg chg="del mod">
          <ac:chgData name="中田 雄大" userId="62f770ad0d6c1cad" providerId="LiveId" clId="{E6A93A17-C42B-4084-8F06-66D07ED1980F}" dt="2021-02-04T03:40:07.744" v="8499" actId="21"/>
          <ac:spMkLst>
            <pc:docMk/>
            <pc:sldMk cId="2822005347" sldId="411"/>
            <ac:spMk id="38" creationId="{9A82DE50-2DB0-4661-B35E-BBA62E4D32FD}"/>
          </ac:spMkLst>
        </pc:spChg>
        <pc:spChg chg="del mod">
          <ac:chgData name="中田 雄大" userId="62f770ad0d6c1cad" providerId="LiveId" clId="{E6A93A17-C42B-4084-8F06-66D07ED1980F}" dt="2021-02-04T03:40:07.744" v="8499" actId="21"/>
          <ac:spMkLst>
            <pc:docMk/>
            <pc:sldMk cId="2822005347" sldId="411"/>
            <ac:spMk id="41" creationId="{BD27727F-47DF-4833-99D9-ADA688AC92C8}"/>
          </ac:spMkLst>
        </pc:spChg>
        <pc:spChg chg="del mod">
          <ac:chgData name="中田 雄大" userId="62f770ad0d6c1cad" providerId="LiveId" clId="{E6A93A17-C42B-4084-8F06-66D07ED1980F}" dt="2021-02-04T03:40:07.744" v="8499" actId="21"/>
          <ac:spMkLst>
            <pc:docMk/>
            <pc:sldMk cId="2822005347" sldId="411"/>
            <ac:spMk id="42" creationId="{8C158048-C34D-41B4-97DF-7EFBF5CF0986}"/>
          </ac:spMkLst>
        </pc:spChg>
        <pc:spChg chg="del mod">
          <ac:chgData name="中田 雄大" userId="62f770ad0d6c1cad" providerId="LiveId" clId="{E6A93A17-C42B-4084-8F06-66D07ED1980F}" dt="2021-02-04T03:40:07.744" v="8499" actId="21"/>
          <ac:spMkLst>
            <pc:docMk/>
            <pc:sldMk cId="2822005347" sldId="411"/>
            <ac:spMk id="43" creationId="{618A934D-FDBB-4043-8BD2-53AD627F3674}"/>
          </ac:spMkLst>
        </pc:spChg>
        <pc:spChg chg="del mod">
          <ac:chgData name="中田 雄大" userId="62f770ad0d6c1cad" providerId="LiveId" clId="{E6A93A17-C42B-4084-8F06-66D07ED1980F}" dt="2021-02-04T03:40:07.744" v="8499" actId="21"/>
          <ac:spMkLst>
            <pc:docMk/>
            <pc:sldMk cId="2822005347" sldId="411"/>
            <ac:spMk id="44" creationId="{0045769A-E578-4489-9FCE-A4A419C1E01D}"/>
          </ac:spMkLst>
        </pc:spChg>
        <pc:spChg chg="del mod">
          <ac:chgData name="中田 雄大" userId="62f770ad0d6c1cad" providerId="LiveId" clId="{E6A93A17-C42B-4084-8F06-66D07ED1980F}" dt="2021-02-04T03:40:07.744" v="8499" actId="21"/>
          <ac:spMkLst>
            <pc:docMk/>
            <pc:sldMk cId="2822005347" sldId="411"/>
            <ac:spMk id="45" creationId="{F8D30925-EFAB-4CA5-8948-D33D0DF2DC28}"/>
          </ac:spMkLst>
        </pc:spChg>
        <pc:spChg chg="del mod">
          <ac:chgData name="中田 雄大" userId="62f770ad0d6c1cad" providerId="LiveId" clId="{E6A93A17-C42B-4084-8F06-66D07ED1980F}" dt="2021-02-04T03:40:07.744" v="8499" actId="21"/>
          <ac:spMkLst>
            <pc:docMk/>
            <pc:sldMk cId="2822005347" sldId="411"/>
            <ac:spMk id="49" creationId="{1F7506D5-09EE-4075-AEC8-8C97B0FC7318}"/>
          </ac:spMkLst>
        </pc:spChg>
        <pc:spChg chg="del mod">
          <ac:chgData name="中田 雄大" userId="62f770ad0d6c1cad" providerId="LiveId" clId="{E6A93A17-C42B-4084-8F06-66D07ED1980F}" dt="2021-02-04T03:40:07.744" v="8499" actId="21"/>
          <ac:spMkLst>
            <pc:docMk/>
            <pc:sldMk cId="2822005347" sldId="411"/>
            <ac:spMk id="59" creationId="{164770B0-FDC4-4091-B518-5920AE57A81E}"/>
          </ac:spMkLst>
        </pc:spChg>
        <pc:spChg chg="mod">
          <ac:chgData name="中田 雄大" userId="62f770ad0d6c1cad" providerId="LiveId" clId="{E6A93A17-C42B-4084-8F06-66D07ED1980F}" dt="2021-02-04T05:18:00.405" v="12509" actId="1076"/>
          <ac:spMkLst>
            <pc:docMk/>
            <pc:sldMk cId="2822005347" sldId="411"/>
            <ac:spMk id="62" creationId="{B1301BDA-9315-493F-8B71-5D7EE1DE375C}"/>
          </ac:spMkLst>
        </pc:spChg>
        <pc:spChg chg="mod">
          <ac:chgData name="中田 雄大" userId="62f770ad0d6c1cad" providerId="LiveId" clId="{E6A93A17-C42B-4084-8F06-66D07ED1980F}" dt="2021-02-04T05:18:00.405" v="12509" actId="1076"/>
          <ac:spMkLst>
            <pc:docMk/>
            <pc:sldMk cId="2822005347" sldId="411"/>
            <ac:spMk id="72" creationId="{A59917B1-1385-4EA9-BDF0-9CFF4D1B5A79}"/>
          </ac:spMkLst>
        </pc:spChg>
        <pc:spChg chg="mod">
          <ac:chgData name="中田 雄大" userId="62f770ad0d6c1cad" providerId="LiveId" clId="{E6A93A17-C42B-4084-8F06-66D07ED1980F}" dt="2021-02-04T05:18:00.405" v="12509" actId="1076"/>
          <ac:spMkLst>
            <pc:docMk/>
            <pc:sldMk cId="2822005347" sldId="411"/>
            <ac:spMk id="73" creationId="{F02434D2-CEC0-46F7-9D11-C9F29FA01CDB}"/>
          </ac:spMkLst>
        </pc:spChg>
        <pc:spChg chg="mod">
          <ac:chgData name="中田 雄大" userId="62f770ad0d6c1cad" providerId="LiveId" clId="{E6A93A17-C42B-4084-8F06-66D07ED1980F}" dt="2021-02-04T05:18:00.405" v="12509" actId="1076"/>
          <ac:spMkLst>
            <pc:docMk/>
            <pc:sldMk cId="2822005347" sldId="411"/>
            <ac:spMk id="75" creationId="{A44BAAA3-9A8B-46CE-A98E-5EC3F113B644}"/>
          </ac:spMkLst>
        </pc:spChg>
        <pc:spChg chg="mod">
          <ac:chgData name="中田 雄大" userId="62f770ad0d6c1cad" providerId="LiveId" clId="{E6A93A17-C42B-4084-8F06-66D07ED1980F}" dt="2021-02-04T05:18:00.405" v="12509" actId="1076"/>
          <ac:spMkLst>
            <pc:docMk/>
            <pc:sldMk cId="2822005347" sldId="411"/>
            <ac:spMk id="76" creationId="{4A852E01-F85A-463A-8D97-9C9AA0514C7B}"/>
          </ac:spMkLst>
        </pc:spChg>
        <pc:spChg chg="mod">
          <ac:chgData name="中田 雄大" userId="62f770ad0d6c1cad" providerId="LiveId" clId="{E6A93A17-C42B-4084-8F06-66D07ED1980F}" dt="2021-02-04T05:18:00.405" v="12509" actId="1076"/>
          <ac:spMkLst>
            <pc:docMk/>
            <pc:sldMk cId="2822005347" sldId="411"/>
            <ac:spMk id="77" creationId="{5801ED7B-F4E7-41D8-8EB9-17965760B298}"/>
          </ac:spMkLst>
        </pc:spChg>
        <pc:spChg chg="mod">
          <ac:chgData name="中田 雄大" userId="62f770ad0d6c1cad" providerId="LiveId" clId="{E6A93A17-C42B-4084-8F06-66D07ED1980F}" dt="2021-02-04T05:18:00.405" v="12509" actId="1076"/>
          <ac:spMkLst>
            <pc:docMk/>
            <pc:sldMk cId="2822005347" sldId="411"/>
            <ac:spMk id="78" creationId="{8E8C21E9-697E-4582-A656-B9B41536A15C}"/>
          </ac:spMkLst>
        </pc:spChg>
        <pc:spChg chg="mod">
          <ac:chgData name="中田 雄大" userId="62f770ad0d6c1cad" providerId="LiveId" clId="{E6A93A17-C42B-4084-8F06-66D07ED1980F}" dt="2021-02-04T05:18:00.405" v="12509" actId="1076"/>
          <ac:spMkLst>
            <pc:docMk/>
            <pc:sldMk cId="2822005347" sldId="411"/>
            <ac:spMk id="79" creationId="{FA8FFCC7-9FB0-4C8D-B7A5-B86922FD4CB2}"/>
          </ac:spMkLst>
        </pc:spChg>
        <pc:spChg chg="mod">
          <ac:chgData name="中田 雄大" userId="62f770ad0d6c1cad" providerId="LiveId" clId="{E6A93A17-C42B-4084-8F06-66D07ED1980F}" dt="2021-02-04T05:18:00.405" v="12509" actId="1076"/>
          <ac:spMkLst>
            <pc:docMk/>
            <pc:sldMk cId="2822005347" sldId="411"/>
            <ac:spMk id="80" creationId="{D4DDF1F8-FD44-4929-AFA5-5C53D35BF168}"/>
          </ac:spMkLst>
        </pc:spChg>
        <pc:spChg chg="del mod">
          <ac:chgData name="中田 雄大" userId="62f770ad0d6c1cad" providerId="LiveId" clId="{E6A93A17-C42B-4084-8F06-66D07ED1980F}" dt="2021-02-04T03:40:07.744" v="8499" actId="21"/>
          <ac:spMkLst>
            <pc:docMk/>
            <pc:sldMk cId="2822005347" sldId="411"/>
            <ac:spMk id="88" creationId="{FE39FCD7-0249-4C8C-BC42-E8F4EFF3BF8A}"/>
          </ac:spMkLst>
        </pc:spChg>
        <pc:spChg chg="mod">
          <ac:chgData name="中田 雄大" userId="62f770ad0d6c1cad" providerId="LiveId" clId="{E6A93A17-C42B-4084-8F06-66D07ED1980F}" dt="2021-02-04T07:25:32.003" v="16621" actId="1076"/>
          <ac:spMkLst>
            <pc:docMk/>
            <pc:sldMk cId="2822005347" sldId="411"/>
            <ac:spMk id="89" creationId="{902EEAD4-0B55-45DF-959E-5F5BA25FE875}"/>
          </ac:spMkLst>
        </pc:spChg>
        <pc:spChg chg="del mod">
          <ac:chgData name="中田 雄大" userId="62f770ad0d6c1cad" providerId="LiveId" clId="{E6A93A17-C42B-4084-8F06-66D07ED1980F}" dt="2021-02-04T03:40:07.744" v="8499" actId="21"/>
          <ac:spMkLst>
            <pc:docMk/>
            <pc:sldMk cId="2822005347" sldId="411"/>
            <ac:spMk id="91" creationId="{45B5B499-94BF-49C5-B325-4C1B5EA1A637}"/>
          </ac:spMkLst>
        </pc:spChg>
        <pc:spChg chg="del mod">
          <ac:chgData name="中田 雄大" userId="62f770ad0d6c1cad" providerId="LiveId" clId="{E6A93A17-C42B-4084-8F06-66D07ED1980F}" dt="2021-02-04T03:40:07.744" v="8499" actId="21"/>
          <ac:spMkLst>
            <pc:docMk/>
            <pc:sldMk cId="2822005347" sldId="411"/>
            <ac:spMk id="93" creationId="{93DAA4C8-8150-4B47-A35B-6E82B0A3CE57}"/>
          </ac:spMkLst>
        </pc:spChg>
        <pc:spChg chg="mod">
          <ac:chgData name="中田 雄大" userId="62f770ad0d6c1cad" providerId="LiveId" clId="{E6A93A17-C42B-4084-8F06-66D07ED1980F}" dt="2021-02-04T05:18:00.405" v="12509" actId="1076"/>
          <ac:spMkLst>
            <pc:docMk/>
            <pc:sldMk cId="2822005347" sldId="411"/>
            <ac:spMk id="95" creationId="{BE8D6EE6-A0C7-445C-948B-FFA04C0A81F5}"/>
          </ac:spMkLst>
        </pc:spChg>
        <pc:spChg chg="add mod">
          <ac:chgData name="中田 雄大" userId="62f770ad0d6c1cad" providerId="LiveId" clId="{E6A93A17-C42B-4084-8F06-66D07ED1980F}" dt="2021-02-04T05:18:00.405" v="12509" actId="1076"/>
          <ac:spMkLst>
            <pc:docMk/>
            <pc:sldMk cId="2822005347" sldId="411"/>
            <ac:spMk id="99" creationId="{2A2F075B-1062-4193-883B-4F43541D2DBD}"/>
          </ac:spMkLst>
        </pc:spChg>
        <pc:spChg chg="add mod">
          <ac:chgData name="中田 雄大" userId="62f770ad0d6c1cad" providerId="LiveId" clId="{E6A93A17-C42B-4084-8F06-66D07ED1980F}" dt="2021-02-04T05:18:00.405" v="12509" actId="1076"/>
          <ac:spMkLst>
            <pc:docMk/>
            <pc:sldMk cId="2822005347" sldId="411"/>
            <ac:spMk id="109" creationId="{D99A2893-AFAD-4FBB-A1AE-B51184C39B0F}"/>
          </ac:spMkLst>
        </pc:spChg>
        <pc:spChg chg="add mod">
          <ac:chgData name="中田 雄大" userId="62f770ad0d6c1cad" providerId="LiveId" clId="{E6A93A17-C42B-4084-8F06-66D07ED1980F}" dt="2021-02-04T05:18:00.405" v="12509" actId="1076"/>
          <ac:spMkLst>
            <pc:docMk/>
            <pc:sldMk cId="2822005347" sldId="411"/>
            <ac:spMk id="110" creationId="{894BFD37-DEB0-4B2A-936C-DF170A100E0E}"/>
          </ac:spMkLst>
        </pc:spChg>
        <pc:spChg chg="add mod">
          <ac:chgData name="中田 雄大" userId="62f770ad0d6c1cad" providerId="LiveId" clId="{E6A93A17-C42B-4084-8F06-66D07ED1980F}" dt="2021-02-04T05:18:00.405" v="12509" actId="1076"/>
          <ac:spMkLst>
            <pc:docMk/>
            <pc:sldMk cId="2822005347" sldId="411"/>
            <ac:spMk id="112" creationId="{1E144E33-8585-43BE-8FDC-BC95BCDB5A40}"/>
          </ac:spMkLst>
        </pc:spChg>
        <pc:spChg chg="add mod">
          <ac:chgData name="中田 雄大" userId="62f770ad0d6c1cad" providerId="LiveId" clId="{E6A93A17-C42B-4084-8F06-66D07ED1980F}" dt="2021-02-04T05:18:00.405" v="12509" actId="1076"/>
          <ac:spMkLst>
            <pc:docMk/>
            <pc:sldMk cId="2822005347" sldId="411"/>
            <ac:spMk id="113" creationId="{4B77DB4D-B501-4728-845B-12836477C3ED}"/>
          </ac:spMkLst>
        </pc:spChg>
        <pc:spChg chg="add mod">
          <ac:chgData name="中田 雄大" userId="62f770ad0d6c1cad" providerId="LiveId" clId="{E6A93A17-C42B-4084-8F06-66D07ED1980F}" dt="2021-02-04T05:18:00.405" v="12509" actId="1076"/>
          <ac:spMkLst>
            <pc:docMk/>
            <pc:sldMk cId="2822005347" sldId="411"/>
            <ac:spMk id="114" creationId="{83E442D6-3922-4D20-A5B3-A2E07562B9CC}"/>
          </ac:spMkLst>
        </pc:spChg>
        <pc:spChg chg="add mod">
          <ac:chgData name="中田 雄大" userId="62f770ad0d6c1cad" providerId="LiveId" clId="{E6A93A17-C42B-4084-8F06-66D07ED1980F}" dt="2021-02-04T05:18:00.405" v="12509" actId="1076"/>
          <ac:spMkLst>
            <pc:docMk/>
            <pc:sldMk cId="2822005347" sldId="411"/>
            <ac:spMk id="115" creationId="{89A99312-25B9-434B-A334-13B4F7AB07D5}"/>
          </ac:spMkLst>
        </pc:spChg>
        <pc:spChg chg="add mod">
          <ac:chgData name="中田 雄大" userId="62f770ad0d6c1cad" providerId="LiveId" clId="{E6A93A17-C42B-4084-8F06-66D07ED1980F}" dt="2021-02-04T05:18:00.405" v="12509" actId="1076"/>
          <ac:spMkLst>
            <pc:docMk/>
            <pc:sldMk cId="2822005347" sldId="411"/>
            <ac:spMk id="116" creationId="{5C09D1B6-9F72-4E93-B724-2C930226C465}"/>
          </ac:spMkLst>
        </pc:spChg>
        <pc:spChg chg="add mod">
          <ac:chgData name="中田 雄大" userId="62f770ad0d6c1cad" providerId="LiveId" clId="{E6A93A17-C42B-4084-8F06-66D07ED1980F}" dt="2021-02-04T05:18:00.405" v="12509" actId="1076"/>
          <ac:spMkLst>
            <pc:docMk/>
            <pc:sldMk cId="2822005347" sldId="411"/>
            <ac:spMk id="117" creationId="{61D05FE3-937F-43C5-B811-81930A8557EF}"/>
          </ac:spMkLst>
        </pc:spChg>
        <pc:spChg chg="add mod">
          <ac:chgData name="中田 雄大" userId="62f770ad0d6c1cad" providerId="LiveId" clId="{E6A93A17-C42B-4084-8F06-66D07ED1980F}" dt="2021-02-04T07:25:23.587" v="16619" actId="1076"/>
          <ac:spMkLst>
            <pc:docMk/>
            <pc:sldMk cId="2822005347" sldId="411"/>
            <ac:spMk id="125" creationId="{B66D5A55-DE1A-433C-AA65-E2EB2A7FF26C}"/>
          </ac:spMkLst>
        </pc:spChg>
        <pc:spChg chg="add mod">
          <ac:chgData name="中田 雄大" userId="62f770ad0d6c1cad" providerId="LiveId" clId="{E6A93A17-C42B-4084-8F06-66D07ED1980F}" dt="2021-02-04T05:18:00.405" v="12509" actId="1076"/>
          <ac:spMkLst>
            <pc:docMk/>
            <pc:sldMk cId="2822005347" sldId="411"/>
            <ac:spMk id="126" creationId="{5692A598-8BB2-4479-B38F-A08D79737014}"/>
          </ac:spMkLst>
        </pc:spChg>
        <pc:spChg chg="add mod">
          <ac:chgData name="中田 雄大" userId="62f770ad0d6c1cad" providerId="LiveId" clId="{E6A93A17-C42B-4084-8F06-66D07ED1980F}" dt="2021-02-04T05:18:00.405" v="12509" actId="1076"/>
          <ac:spMkLst>
            <pc:docMk/>
            <pc:sldMk cId="2822005347" sldId="411"/>
            <ac:spMk id="128" creationId="{B23DED67-B3C9-45BB-B884-F3FA4E5B28C0}"/>
          </ac:spMkLst>
        </pc:spChg>
        <pc:spChg chg="add mod">
          <ac:chgData name="中田 雄大" userId="62f770ad0d6c1cad" providerId="LiveId" clId="{E6A93A17-C42B-4084-8F06-66D07ED1980F}" dt="2021-02-04T05:18:00.405" v="12509" actId="1076"/>
          <ac:spMkLst>
            <pc:docMk/>
            <pc:sldMk cId="2822005347" sldId="411"/>
            <ac:spMk id="130" creationId="{D9C1E5EA-FBA0-453B-8A93-C6CA5045437D}"/>
          </ac:spMkLst>
        </pc:spChg>
        <pc:spChg chg="add mod">
          <ac:chgData name="中田 雄大" userId="62f770ad0d6c1cad" providerId="LiveId" clId="{E6A93A17-C42B-4084-8F06-66D07ED1980F}" dt="2021-02-04T05:18:49.499" v="12579" actId="1076"/>
          <ac:spMkLst>
            <pc:docMk/>
            <pc:sldMk cId="2822005347" sldId="411"/>
            <ac:spMk id="132" creationId="{AFF3AF2A-5579-46D5-8E61-57E457C340C0}"/>
          </ac:spMkLst>
        </pc:spChg>
        <pc:picChg chg="del mod">
          <ac:chgData name="中田 雄大" userId="62f770ad0d6c1cad" providerId="LiveId" clId="{E6A93A17-C42B-4084-8F06-66D07ED1980F}" dt="2021-02-04T03:40:07.744" v="8499" actId="21"/>
          <ac:picMkLst>
            <pc:docMk/>
            <pc:sldMk cId="2822005347" sldId="411"/>
            <ac:picMk id="7" creationId="{7FF24B35-34B6-4704-8222-00407D3EBD96}"/>
          </ac:picMkLst>
        </pc:picChg>
        <pc:picChg chg="del mod">
          <ac:chgData name="中田 雄大" userId="62f770ad0d6c1cad" providerId="LiveId" clId="{E6A93A17-C42B-4084-8F06-66D07ED1980F}" dt="2021-02-04T03:40:07.744" v="8499" actId="21"/>
          <ac:picMkLst>
            <pc:docMk/>
            <pc:sldMk cId="2822005347" sldId="411"/>
            <ac:picMk id="12" creationId="{C5D15C74-E7B7-43F3-8823-800C1EFC874A}"/>
          </ac:picMkLst>
        </pc:picChg>
        <pc:picChg chg="del mod">
          <ac:chgData name="中田 雄大" userId="62f770ad0d6c1cad" providerId="LiveId" clId="{E6A93A17-C42B-4084-8F06-66D07ED1980F}" dt="2021-02-04T03:40:07.744" v="8499" actId="21"/>
          <ac:picMkLst>
            <pc:docMk/>
            <pc:sldMk cId="2822005347" sldId="411"/>
            <ac:picMk id="15" creationId="{499E1AB4-D03E-4243-A7B3-5AACF4B4F9C0}"/>
          </ac:picMkLst>
        </pc:picChg>
        <pc:picChg chg="del mod">
          <ac:chgData name="中田 雄大" userId="62f770ad0d6c1cad" providerId="LiveId" clId="{E6A93A17-C42B-4084-8F06-66D07ED1980F}" dt="2021-02-04T03:40:07.744" v="8499" actId="21"/>
          <ac:picMkLst>
            <pc:docMk/>
            <pc:sldMk cId="2822005347" sldId="411"/>
            <ac:picMk id="27" creationId="{CA576EFD-8A75-402E-8122-1954892EAD8D}"/>
          </ac:picMkLst>
        </pc:picChg>
        <pc:picChg chg="del mod">
          <ac:chgData name="中田 雄大" userId="62f770ad0d6c1cad" providerId="LiveId" clId="{E6A93A17-C42B-4084-8F06-66D07ED1980F}" dt="2021-02-04T03:40:07.744" v="8499" actId="21"/>
          <ac:picMkLst>
            <pc:docMk/>
            <pc:sldMk cId="2822005347" sldId="411"/>
            <ac:picMk id="28" creationId="{E34F5B95-D8E7-49A1-ADA2-267E1899680C}"/>
          </ac:picMkLst>
        </pc:picChg>
        <pc:picChg chg="del mod">
          <ac:chgData name="中田 雄大" userId="62f770ad0d6c1cad" providerId="LiveId" clId="{E6A93A17-C42B-4084-8F06-66D07ED1980F}" dt="2021-02-04T03:40:07.744" v="8499" actId="21"/>
          <ac:picMkLst>
            <pc:docMk/>
            <pc:sldMk cId="2822005347" sldId="411"/>
            <ac:picMk id="29" creationId="{674B5867-A25F-4C11-874C-88C9700A9BC5}"/>
          </ac:picMkLst>
        </pc:picChg>
        <pc:picChg chg="del mod">
          <ac:chgData name="中田 雄大" userId="62f770ad0d6c1cad" providerId="LiveId" clId="{E6A93A17-C42B-4084-8F06-66D07ED1980F}" dt="2021-02-04T03:40:07.744" v="8499" actId="21"/>
          <ac:picMkLst>
            <pc:docMk/>
            <pc:sldMk cId="2822005347" sldId="411"/>
            <ac:picMk id="30" creationId="{CB3CB691-88BA-4C4E-AFBA-134934DBB05C}"/>
          </ac:picMkLst>
        </pc:picChg>
        <pc:picChg chg="del mod">
          <ac:chgData name="中田 雄大" userId="62f770ad0d6c1cad" providerId="LiveId" clId="{E6A93A17-C42B-4084-8F06-66D07ED1980F}" dt="2021-02-04T03:40:07.744" v="8499" actId="21"/>
          <ac:picMkLst>
            <pc:docMk/>
            <pc:sldMk cId="2822005347" sldId="411"/>
            <ac:picMk id="31" creationId="{3F75F975-B25C-4CC9-ACD5-BEC4CB623221}"/>
          </ac:picMkLst>
        </pc:picChg>
        <pc:picChg chg="del mod">
          <ac:chgData name="中田 雄大" userId="62f770ad0d6c1cad" providerId="LiveId" clId="{E6A93A17-C42B-4084-8F06-66D07ED1980F}" dt="2021-02-04T03:40:07.744" v="8499" actId="21"/>
          <ac:picMkLst>
            <pc:docMk/>
            <pc:sldMk cId="2822005347" sldId="411"/>
            <ac:picMk id="32" creationId="{87A80122-C2DF-46B8-B88B-E39CA2E17D4E}"/>
          </ac:picMkLst>
        </pc:picChg>
        <pc:picChg chg="del mod">
          <ac:chgData name="中田 雄大" userId="62f770ad0d6c1cad" providerId="LiveId" clId="{E6A93A17-C42B-4084-8F06-66D07ED1980F}" dt="2021-02-04T03:40:07.744" v="8499" actId="21"/>
          <ac:picMkLst>
            <pc:docMk/>
            <pc:sldMk cId="2822005347" sldId="411"/>
            <ac:picMk id="33" creationId="{34698B0C-8D66-45BA-8BA8-75ACB90357FB}"/>
          </ac:picMkLst>
        </pc:picChg>
        <pc:picChg chg="del mod">
          <ac:chgData name="中田 雄大" userId="62f770ad0d6c1cad" providerId="LiveId" clId="{E6A93A17-C42B-4084-8F06-66D07ED1980F}" dt="2021-02-04T03:40:07.744" v="8499" actId="21"/>
          <ac:picMkLst>
            <pc:docMk/>
            <pc:sldMk cId="2822005347" sldId="411"/>
            <ac:picMk id="35" creationId="{533EC1FD-F561-4870-A233-7B8FECCB9C2E}"/>
          </ac:picMkLst>
        </pc:picChg>
        <pc:picChg chg="del mod">
          <ac:chgData name="中田 雄大" userId="62f770ad0d6c1cad" providerId="LiveId" clId="{E6A93A17-C42B-4084-8F06-66D07ED1980F}" dt="2021-02-04T03:40:07.744" v="8499" actId="21"/>
          <ac:picMkLst>
            <pc:docMk/>
            <pc:sldMk cId="2822005347" sldId="411"/>
            <ac:picMk id="39" creationId="{BC44B999-CA40-4E7C-9A73-13BE92720CEE}"/>
          </ac:picMkLst>
        </pc:picChg>
        <pc:picChg chg="del mod">
          <ac:chgData name="中田 雄大" userId="62f770ad0d6c1cad" providerId="LiveId" clId="{E6A93A17-C42B-4084-8F06-66D07ED1980F}" dt="2021-02-04T03:40:07.744" v="8499" actId="21"/>
          <ac:picMkLst>
            <pc:docMk/>
            <pc:sldMk cId="2822005347" sldId="411"/>
            <ac:picMk id="50" creationId="{A451B167-51AF-4ADF-84F1-DF2C145034DE}"/>
          </ac:picMkLst>
        </pc:picChg>
        <pc:picChg chg="del mod">
          <ac:chgData name="中田 雄大" userId="62f770ad0d6c1cad" providerId="LiveId" clId="{E6A93A17-C42B-4084-8F06-66D07ED1980F}" dt="2021-02-04T03:40:07.744" v="8499" actId="21"/>
          <ac:picMkLst>
            <pc:docMk/>
            <pc:sldMk cId="2822005347" sldId="411"/>
            <ac:picMk id="51" creationId="{371D40FD-50B0-4D1C-985B-3959563B51B1}"/>
          </ac:picMkLst>
        </pc:picChg>
        <pc:picChg chg="del mod">
          <ac:chgData name="中田 雄大" userId="62f770ad0d6c1cad" providerId="LiveId" clId="{E6A93A17-C42B-4084-8F06-66D07ED1980F}" dt="2021-02-04T03:40:07.744" v="8499" actId="21"/>
          <ac:picMkLst>
            <pc:docMk/>
            <pc:sldMk cId="2822005347" sldId="411"/>
            <ac:picMk id="54" creationId="{AEC3DD68-9580-4DF5-8F97-BF1F13716024}"/>
          </ac:picMkLst>
        </pc:picChg>
        <pc:picChg chg="del mod">
          <ac:chgData name="中田 雄大" userId="62f770ad0d6c1cad" providerId="LiveId" clId="{E6A93A17-C42B-4084-8F06-66D07ED1980F}" dt="2021-02-04T03:40:07.744" v="8499" actId="21"/>
          <ac:picMkLst>
            <pc:docMk/>
            <pc:sldMk cId="2822005347" sldId="411"/>
            <ac:picMk id="58" creationId="{CCF860D7-A881-4C46-8C69-DC85C56A9117}"/>
          </ac:picMkLst>
        </pc:picChg>
        <pc:picChg chg="del mod">
          <ac:chgData name="中田 雄大" userId="62f770ad0d6c1cad" providerId="LiveId" clId="{E6A93A17-C42B-4084-8F06-66D07ED1980F}" dt="2021-02-04T03:40:07.744" v="8499" actId="21"/>
          <ac:picMkLst>
            <pc:docMk/>
            <pc:sldMk cId="2822005347" sldId="411"/>
            <ac:picMk id="61" creationId="{C0CCA1CC-60A1-46CA-8709-5840F467EF0A}"/>
          </ac:picMkLst>
        </pc:picChg>
        <pc:picChg chg="mod">
          <ac:chgData name="中田 雄大" userId="62f770ad0d6c1cad" providerId="LiveId" clId="{E6A93A17-C42B-4084-8F06-66D07ED1980F}" dt="2021-02-04T05:18:00.405" v="12509" actId="1076"/>
          <ac:picMkLst>
            <pc:docMk/>
            <pc:sldMk cId="2822005347" sldId="411"/>
            <ac:picMk id="63" creationId="{DCE9CB82-1BF7-42A4-B571-C5925302D692}"/>
          </ac:picMkLst>
        </pc:picChg>
        <pc:picChg chg="mod">
          <ac:chgData name="中田 雄大" userId="62f770ad0d6c1cad" providerId="LiveId" clId="{E6A93A17-C42B-4084-8F06-66D07ED1980F}" dt="2021-02-04T05:18:00.405" v="12509" actId="1076"/>
          <ac:picMkLst>
            <pc:docMk/>
            <pc:sldMk cId="2822005347" sldId="411"/>
            <ac:picMk id="64" creationId="{B48872D8-A476-4182-A79A-5BA273561E75}"/>
          </ac:picMkLst>
        </pc:picChg>
        <pc:picChg chg="mod">
          <ac:chgData name="中田 雄大" userId="62f770ad0d6c1cad" providerId="LiveId" clId="{E6A93A17-C42B-4084-8F06-66D07ED1980F}" dt="2021-02-04T05:18:00.405" v="12509" actId="1076"/>
          <ac:picMkLst>
            <pc:docMk/>
            <pc:sldMk cId="2822005347" sldId="411"/>
            <ac:picMk id="65" creationId="{56F60221-00C1-478F-853A-F91396E76E5A}"/>
          </ac:picMkLst>
        </pc:picChg>
        <pc:picChg chg="mod">
          <ac:chgData name="中田 雄大" userId="62f770ad0d6c1cad" providerId="LiveId" clId="{E6A93A17-C42B-4084-8F06-66D07ED1980F}" dt="2021-02-04T05:18:00.405" v="12509" actId="1076"/>
          <ac:picMkLst>
            <pc:docMk/>
            <pc:sldMk cId="2822005347" sldId="411"/>
            <ac:picMk id="66" creationId="{1F5E35D5-47EC-4DA2-98CA-C07189220B93}"/>
          </ac:picMkLst>
        </pc:picChg>
        <pc:picChg chg="mod">
          <ac:chgData name="中田 雄大" userId="62f770ad0d6c1cad" providerId="LiveId" clId="{E6A93A17-C42B-4084-8F06-66D07ED1980F}" dt="2021-02-04T05:18:00.405" v="12509" actId="1076"/>
          <ac:picMkLst>
            <pc:docMk/>
            <pc:sldMk cId="2822005347" sldId="411"/>
            <ac:picMk id="67" creationId="{78DC7261-C222-44AC-8663-7B17B52B4188}"/>
          </ac:picMkLst>
        </pc:picChg>
        <pc:picChg chg="mod">
          <ac:chgData name="中田 雄大" userId="62f770ad0d6c1cad" providerId="LiveId" clId="{E6A93A17-C42B-4084-8F06-66D07ED1980F}" dt="2021-02-04T05:18:00.405" v="12509" actId="1076"/>
          <ac:picMkLst>
            <pc:docMk/>
            <pc:sldMk cId="2822005347" sldId="411"/>
            <ac:picMk id="68" creationId="{7CC2470C-D4FA-4F1B-A502-F03A3C49FE4D}"/>
          </ac:picMkLst>
        </pc:picChg>
        <pc:picChg chg="mod">
          <ac:chgData name="中田 雄大" userId="62f770ad0d6c1cad" providerId="LiveId" clId="{E6A93A17-C42B-4084-8F06-66D07ED1980F}" dt="2021-02-04T05:18:00.405" v="12509" actId="1076"/>
          <ac:picMkLst>
            <pc:docMk/>
            <pc:sldMk cId="2822005347" sldId="411"/>
            <ac:picMk id="69" creationId="{EE7DEFD4-7D5C-46BB-86BF-6257DBED11BB}"/>
          </ac:picMkLst>
        </pc:picChg>
        <pc:picChg chg="mod">
          <ac:chgData name="中田 雄大" userId="62f770ad0d6c1cad" providerId="LiveId" clId="{E6A93A17-C42B-4084-8F06-66D07ED1980F}" dt="2021-02-04T05:18:00.405" v="12509" actId="1076"/>
          <ac:picMkLst>
            <pc:docMk/>
            <pc:sldMk cId="2822005347" sldId="411"/>
            <ac:picMk id="70" creationId="{50AFE4C0-14A2-4148-B8F7-C0734EB3E9F1}"/>
          </ac:picMkLst>
        </pc:picChg>
        <pc:picChg chg="mod">
          <ac:chgData name="中田 雄大" userId="62f770ad0d6c1cad" providerId="LiveId" clId="{E6A93A17-C42B-4084-8F06-66D07ED1980F}" dt="2021-02-04T05:18:00.405" v="12509" actId="1076"/>
          <ac:picMkLst>
            <pc:docMk/>
            <pc:sldMk cId="2822005347" sldId="411"/>
            <ac:picMk id="71" creationId="{9A4CAE1C-B180-4783-AB83-08879DC26AD0}"/>
          </ac:picMkLst>
        </pc:picChg>
        <pc:picChg chg="mod">
          <ac:chgData name="中田 雄大" userId="62f770ad0d6c1cad" providerId="LiveId" clId="{E6A93A17-C42B-4084-8F06-66D07ED1980F}" dt="2021-02-04T05:18:00.405" v="12509" actId="1076"/>
          <ac:picMkLst>
            <pc:docMk/>
            <pc:sldMk cId="2822005347" sldId="411"/>
            <ac:picMk id="74" creationId="{584F43E8-7685-4E1D-B8C4-CB43C0DDC0E1}"/>
          </ac:picMkLst>
        </pc:picChg>
        <pc:picChg chg="mod">
          <ac:chgData name="中田 雄大" userId="62f770ad0d6c1cad" providerId="LiveId" clId="{E6A93A17-C42B-4084-8F06-66D07ED1980F}" dt="2021-02-04T05:18:00.405" v="12509" actId="1076"/>
          <ac:picMkLst>
            <pc:docMk/>
            <pc:sldMk cId="2822005347" sldId="411"/>
            <ac:picMk id="81" creationId="{430E222B-0ADA-4738-B678-37411835F4B0}"/>
          </ac:picMkLst>
        </pc:picChg>
        <pc:picChg chg="mod">
          <ac:chgData name="中田 雄大" userId="62f770ad0d6c1cad" providerId="LiveId" clId="{E6A93A17-C42B-4084-8F06-66D07ED1980F}" dt="2021-02-04T05:18:00.405" v="12509" actId="1076"/>
          <ac:picMkLst>
            <pc:docMk/>
            <pc:sldMk cId="2822005347" sldId="411"/>
            <ac:picMk id="82" creationId="{655DFE76-9B8F-4606-AA7A-7B41B37E01A0}"/>
          </ac:picMkLst>
        </pc:picChg>
        <pc:picChg chg="mod">
          <ac:chgData name="中田 雄大" userId="62f770ad0d6c1cad" providerId="LiveId" clId="{E6A93A17-C42B-4084-8F06-66D07ED1980F}" dt="2021-02-04T05:18:00.405" v="12509" actId="1076"/>
          <ac:picMkLst>
            <pc:docMk/>
            <pc:sldMk cId="2822005347" sldId="411"/>
            <ac:picMk id="83" creationId="{ABC24D47-4F22-46BC-A4BD-18C682B552CC}"/>
          </ac:picMkLst>
        </pc:picChg>
        <pc:picChg chg="mod">
          <ac:chgData name="中田 雄大" userId="62f770ad0d6c1cad" providerId="LiveId" clId="{E6A93A17-C42B-4084-8F06-66D07ED1980F}" dt="2021-02-04T05:18:00.405" v="12509" actId="1076"/>
          <ac:picMkLst>
            <pc:docMk/>
            <pc:sldMk cId="2822005347" sldId="411"/>
            <ac:picMk id="84" creationId="{5F917C00-1F8A-4CB4-BB18-13DE97940985}"/>
          </ac:picMkLst>
        </pc:picChg>
        <pc:picChg chg="mod">
          <ac:chgData name="中田 雄大" userId="62f770ad0d6c1cad" providerId="LiveId" clId="{E6A93A17-C42B-4084-8F06-66D07ED1980F}" dt="2021-02-04T05:18:00.405" v="12509" actId="1076"/>
          <ac:picMkLst>
            <pc:docMk/>
            <pc:sldMk cId="2822005347" sldId="411"/>
            <ac:picMk id="85" creationId="{C50B469A-F325-441D-B133-36FD5C77A595}"/>
          </ac:picMkLst>
        </pc:picChg>
        <pc:picChg chg="mod">
          <ac:chgData name="中田 雄大" userId="62f770ad0d6c1cad" providerId="LiveId" clId="{E6A93A17-C42B-4084-8F06-66D07ED1980F}" dt="2021-02-04T05:18:00.405" v="12509" actId="1076"/>
          <ac:picMkLst>
            <pc:docMk/>
            <pc:sldMk cId="2822005347" sldId="411"/>
            <ac:picMk id="86" creationId="{F4A26CAE-705A-4985-8A18-A78E636EBAF1}"/>
          </ac:picMkLst>
        </pc:picChg>
        <pc:picChg chg="mod">
          <ac:chgData name="中田 雄大" userId="62f770ad0d6c1cad" providerId="LiveId" clId="{E6A93A17-C42B-4084-8F06-66D07ED1980F}" dt="2021-02-04T05:18:00.405" v="12509" actId="1076"/>
          <ac:picMkLst>
            <pc:docMk/>
            <pc:sldMk cId="2822005347" sldId="411"/>
            <ac:picMk id="87" creationId="{F6E56AAD-48A8-400E-A0E8-E40E17A3860B}"/>
          </ac:picMkLst>
        </pc:picChg>
        <pc:picChg chg="del mod">
          <ac:chgData name="中田 雄大" userId="62f770ad0d6c1cad" providerId="LiveId" clId="{E6A93A17-C42B-4084-8F06-66D07ED1980F}" dt="2021-02-04T03:40:07.744" v="8499" actId="21"/>
          <ac:picMkLst>
            <pc:docMk/>
            <pc:sldMk cId="2822005347" sldId="411"/>
            <ac:picMk id="90" creationId="{10DA8D04-1A81-470C-9655-7518F2A51A62}"/>
          </ac:picMkLst>
        </pc:picChg>
        <pc:picChg chg="del mod">
          <ac:chgData name="中田 雄大" userId="62f770ad0d6c1cad" providerId="LiveId" clId="{E6A93A17-C42B-4084-8F06-66D07ED1980F}" dt="2021-02-04T03:40:07.744" v="8499" actId="21"/>
          <ac:picMkLst>
            <pc:docMk/>
            <pc:sldMk cId="2822005347" sldId="411"/>
            <ac:picMk id="92" creationId="{7BFF27F3-2951-42C3-BD26-12859E0DAD2A}"/>
          </ac:picMkLst>
        </pc:picChg>
        <pc:picChg chg="del mod">
          <ac:chgData name="中田 雄大" userId="62f770ad0d6c1cad" providerId="LiveId" clId="{E6A93A17-C42B-4084-8F06-66D07ED1980F}" dt="2021-02-04T03:40:07.744" v="8499" actId="21"/>
          <ac:picMkLst>
            <pc:docMk/>
            <pc:sldMk cId="2822005347" sldId="411"/>
            <ac:picMk id="94" creationId="{4CDBBA4A-F464-4A91-A118-9E1796ECB680}"/>
          </ac:picMkLst>
        </pc:picChg>
        <pc:picChg chg="mod">
          <ac:chgData name="中田 雄大" userId="62f770ad0d6c1cad" providerId="LiveId" clId="{E6A93A17-C42B-4084-8F06-66D07ED1980F}" dt="2021-02-04T05:18:00.405" v="12509" actId="1076"/>
          <ac:picMkLst>
            <pc:docMk/>
            <pc:sldMk cId="2822005347" sldId="411"/>
            <ac:picMk id="96" creationId="{C7E6F797-9AEA-42D6-B28A-63A91BDF808D}"/>
          </ac:picMkLst>
        </pc:picChg>
        <pc:picChg chg="mod">
          <ac:chgData name="中田 雄大" userId="62f770ad0d6c1cad" providerId="LiveId" clId="{E6A93A17-C42B-4084-8F06-66D07ED1980F}" dt="2021-02-04T05:18:00.405" v="12509" actId="1076"/>
          <ac:picMkLst>
            <pc:docMk/>
            <pc:sldMk cId="2822005347" sldId="411"/>
            <ac:picMk id="97" creationId="{1786FC3C-ACA1-4172-A6C1-8735310D77B6}"/>
          </ac:picMkLst>
        </pc:picChg>
        <pc:picChg chg="mod">
          <ac:chgData name="中田 雄大" userId="62f770ad0d6c1cad" providerId="LiveId" clId="{E6A93A17-C42B-4084-8F06-66D07ED1980F}" dt="2021-02-04T05:18:00.405" v="12509" actId="1076"/>
          <ac:picMkLst>
            <pc:docMk/>
            <pc:sldMk cId="2822005347" sldId="411"/>
            <ac:picMk id="98" creationId="{C90A45DA-093C-46BA-A083-3EAC8095D258}"/>
          </ac:picMkLst>
        </pc:picChg>
        <pc:picChg chg="add mod">
          <ac:chgData name="中田 雄大" userId="62f770ad0d6c1cad" providerId="LiveId" clId="{E6A93A17-C42B-4084-8F06-66D07ED1980F}" dt="2021-02-04T05:18:00.405" v="12509" actId="1076"/>
          <ac:picMkLst>
            <pc:docMk/>
            <pc:sldMk cId="2822005347" sldId="411"/>
            <ac:picMk id="100" creationId="{D17BC619-138B-4E03-9429-370E8424B400}"/>
          </ac:picMkLst>
        </pc:picChg>
        <pc:picChg chg="add mod">
          <ac:chgData name="中田 雄大" userId="62f770ad0d6c1cad" providerId="LiveId" clId="{E6A93A17-C42B-4084-8F06-66D07ED1980F}" dt="2021-02-04T05:18:00.405" v="12509" actId="1076"/>
          <ac:picMkLst>
            <pc:docMk/>
            <pc:sldMk cId="2822005347" sldId="411"/>
            <ac:picMk id="101" creationId="{15704434-A208-4644-A72D-111A9600B4C6}"/>
          </ac:picMkLst>
        </pc:picChg>
        <pc:picChg chg="add mod">
          <ac:chgData name="中田 雄大" userId="62f770ad0d6c1cad" providerId="LiveId" clId="{E6A93A17-C42B-4084-8F06-66D07ED1980F}" dt="2021-02-04T05:18:00.405" v="12509" actId="1076"/>
          <ac:picMkLst>
            <pc:docMk/>
            <pc:sldMk cId="2822005347" sldId="411"/>
            <ac:picMk id="102" creationId="{E165CF00-6D09-46A4-B8DD-9DE1E324DFE6}"/>
          </ac:picMkLst>
        </pc:picChg>
        <pc:picChg chg="add mod">
          <ac:chgData name="中田 雄大" userId="62f770ad0d6c1cad" providerId="LiveId" clId="{E6A93A17-C42B-4084-8F06-66D07ED1980F}" dt="2021-02-04T05:18:00.405" v="12509" actId="1076"/>
          <ac:picMkLst>
            <pc:docMk/>
            <pc:sldMk cId="2822005347" sldId="411"/>
            <ac:picMk id="103" creationId="{8FD85D30-A5C2-4ABE-AE76-C5C9F124B7AE}"/>
          </ac:picMkLst>
        </pc:picChg>
        <pc:picChg chg="add mod">
          <ac:chgData name="中田 雄大" userId="62f770ad0d6c1cad" providerId="LiveId" clId="{E6A93A17-C42B-4084-8F06-66D07ED1980F}" dt="2021-02-04T05:18:00.405" v="12509" actId="1076"/>
          <ac:picMkLst>
            <pc:docMk/>
            <pc:sldMk cId="2822005347" sldId="411"/>
            <ac:picMk id="104" creationId="{CF83228F-250A-4267-9088-9AD506E57558}"/>
          </ac:picMkLst>
        </pc:picChg>
        <pc:picChg chg="add mod">
          <ac:chgData name="中田 雄大" userId="62f770ad0d6c1cad" providerId="LiveId" clId="{E6A93A17-C42B-4084-8F06-66D07ED1980F}" dt="2021-02-04T05:18:00.405" v="12509" actId="1076"/>
          <ac:picMkLst>
            <pc:docMk/>
            <pc:sldMk cId="2822005347" sldId="411"/>
            <ac:picMk id="105" creationId="{E5412D07-4108-4990-8AA2-77D9B6173B7A}"/>
          </ac:picMkLst>
        </pc:picChg>
        <pc:picChg chg="add mod">
          <ac:chgData name="中田 雄大" userId="62f770ad0d6c1cad" providerId="LiveId" clId="{E6A93A17-C42B-4084-8F06-66D07ED1980F}" dt="2021-02-04T05:18:00.405" v="12509" actId="1076"/>
          <ac:picMkLst>
            <pc:docMk/>
            <pc:sldMk cId="2822005347" sldId="411"/>
            <ac:picMk id="106" creationId="{5CCB64B9-8AB1-4898-B303-AD0337FC11E8}"/>
          </ac:picMkLst>
        </pc:picChg>
        <pc:picChg chg="add mod">
          <ac:chgData name="中田 雄大" userId="62f770ad0d6c1cad" providerId="LiveId" clId="{E6A93A17-C42B-4084-8F06-66D07ED1980F}" dt="2021-02-04T05:18:00.405" v="12509" actId="1076"/>
          <ac:picMkLst>
            <pc:docMk/>
            <pc:sldMk cId="2822005347" sldId="411"/>
            <ac:picMk id="107" creationId="{1168EAD8-39D3-4913-AEAC-611232E30C17}"/>
          </ac:picMkLst>
        </pc:picChg>
        <pc:picChg chg="add mod">
          <ac:chgData name="中田 雄大" userId="62f770ad0d6c1cad" providerId="LiveId" clId="{E6A93A17-C42B-4084-8F06-66D07ED1980F}" dt="2021-02-04T05:18:00.405" v="12509" actId="1076"/>
          <ac:picMkLst>
            <pc:docMk/>
            <pc:sldMk cId="2822005347" sldId="411"/>
            <ac:picMk id="108" creationId="{72A0FB4A-0770-42B8-B0B9-D1BAE863EEEB}"/>
          </ac:picMkLst>
        </pc:picChg>
        <pc:picChg chg="add mod">
          <ac:chgData name="中田 雄大" userId="62f770ad0d6c1cad" providerId="LiveId" clId="{E6A93A17-C42B-4084-8F06-66D07ED1980F}" dt="2021-02-04T05:18:00.405" v="12509" actId="1076"/>
          <ac:picMkLst>
            <pc:docMk/>
            <pc:sldMk cId="2822005347" sldId="411"/>
            <ac:picMk id="111" creationId="{01E9FAEE-9701-4813-ADCD-44061CDF335C}"/>
          </ac:picMkLst>
        </pc:picChg>
        <pc:picChg chg="add mod">
          <ac:chgData name="中田 雄大" userId="62f770ad0d6c1cad" providerId="LiveId" clId="{E6A93A17-C42B-4084-8F06-66D07ED1980F}" dt="2021-02-04T05:18:00.405" v="12509" actId="1076"/>
          <ac:picMkLst>
            <pc:docMk/>
            <pc:sldMk cId="2822005347" sldId="411"/>
            <ac:picMk id="118" creationId="{283BC716-9C80-4F1E-8F33-BF97A22C3AFF}"/>
          </ac:picMkLst>
        </pc:picChg>
        <pc:picChg chg="add mod">
          <ac:chgData name="中田 雄大" userId="62f770ad0d6c1cad" providerId="LiveId" clId="{E6A93A17-C42B-4084-8F06-66D07ED1980F}" dt="2021-02-04T05:18:00.405" v="12509" actId="1076"/>
          <ac:picMkLst>
            <pc:docMk/>
            <pc:sldMk cId="2822005347" sldId="411"/>
            <ac:picMk id="119" creationId="{486FF47B-7990-4103-AF78-37EDBF60DE9D}"/>
          </ac:picMkLst>
        </pc:picChg>
        <pc:picChg chg="add mod">
          <ac:chgData name="中田 雄大" userId="62f770ad0d6c1cad" providerId="LiveId" clId="{E6A93A17-C42B-4084-8F06-66D07ED1980F}" dt="2021-02-04T05:18:00.405" v="12509" actId="1076"/>
          <ac:picMkLst>
            <pc:docMk/>
            <pc:sldMk cId="2822005347" sldId="411"/>
            <ac:picMk id="120" creationId="{D7A83E0E-0BA0-43AA-97CE-691383CA7C39}"/>
          </ac:picMkLst>
        </pc:picChg>
        <pc:picChg chg="add mod">
          <ac:chgData name="中田 雄大" userId="62f770ad0d6c1cad" providerId="LiveId" clId="{E6A93A17-C42B-4084-8F06-66D07ED1980F}" dt="2021-02-04T05:18:00.405" v="12509" actId="1076"/>
          <ac:picMkLst>
            <pc:docMk/>
            <pc:sldMk cId="2822005347" sldId="411"/>
            <ac:picMk id="121" creationId="{16BC7155-EA90-4763-8C27-5D6183805502}"/>
          </ac:picMkLst>
        </pc:picChg>
        <pc:picChg chg="add mod">
          <ac:chgData name="中田 雄大" userId="62f770ad0d6c1cad" providerId="LiveId" clId="{E6A93A17-C42B-4084-8F06-66D07ED1980F}" dt="2021-02-04T05:18:00.405" v="12509" actId="1076"/>
          <ac:picMkLst>
            <pc:docMk/>
            <pc:sldMk cId="2822005347" sldId="411"/>
            <ac:picMk id="122" creationId="{375F86E1-1B21-453C-BF8D-5F177DB48D42}"/>
          </ac:picMkLst>
        </pc:picChg>
        <pc:picChg chg="add mod">
          <ac:chgData name="中田 雄大" userId="62f770ad0d6c1cad" providerId="LiveId" clId="{E6A93A17-C42B-4084-8F06-66D07ED1980F}" dt="2021-02-04T05:18:00.405" v="12509" actId="1076"/>
          <ac:picMkLst>
            <pc:docMk/>
            <pc:sldMk cId="2822005347" sldId="411"/>
            <ac:picMk id="123" creationId="{7B5FA14A-3F29-4345-8511-B2CB227A5CC5}"/>
          </ac:picMkLst>
        </pc:picChg>
        <pc:picChg chg="add mod">
          <ac:chgData name="中田 雄大" userId="62f770ad0d6c1cad" providerId="LiveId" clId="{E6A93A17-C42B-4084-8F06-66D07ED1980F}" dt="2021-02-04T05:18:00.405" v="12509" actId="1076"/>
          <ac:picMkLst>
            <pc:docMk/>
            <pc:sldMk cId="2822005347" sldId="411"/>
            <ac:picMk id="124" creationId="{F1BD47FE-4A28-46A7-B65F-AD096CC3643C}"/>
          </ac:picMkLst>
        </pc:picChg>
        <pc:picChg chg="add mod">
          <ac:chgData name="中田 雄大" userId="62f770ad0d6c1cad" providerId="LiveId" clId="{E6A93A17-C42B-4084-8F06-66D07ED1980F}" dt="2021-02-04T05:18:00.405" v="12509" actId="1076"/>
          <ac:picMkLst>
            <pc:docMk/>
            <pc:sldMk cId="2822005347" sldId="411"/>
            <ac:picMk id="127" creationId="{FF593E36-ED8B-4C02-8D7A-68F84C601A26}"/>
          </ac:picMkLst>
        </pc:picChg>
        <pc:picChg chg="add mod">
          <ac:chgData name="中田 雄大" userId="62f770ad0d6c1cad" providerId="LiveId" clId="{E6A93A17-C42B-4084-8F06-66D07ED1980F}" dt="2021-02-04T05:18:00.405" v="12509" actId="1076"/>
          <ac:picMkLst>
            <pc:docMk/>
            <pc:sldMk cId="2822005347" sldId="411"/>
            <ac:picMk id="129" creationId="{2C50F29F-E86F-496F-A8BC-EB3433B63AD4}"/>
          </ac:picMkLst>
        </pc:picChg>
        <pc:picChg chg="add mod">
          <ac:chgData name="中田 雄大" userId="62f770ad0d6c1cad" providerId="LiveId" clId="{E6A93A17-C42B-4084-8F06-66D07ED1980F}" dt="2021-02-04T05:18:00.405" v="12509" actId="1076"/>
          <ac:picMkLst>
            <pc:docMk/>
            <pc:sldMk cId="2822005347" sldId="411"/>
            <ac:picMk id="131" creationId="{9262CF34-91B3-453A-8CD5-9A26D42950A5}"/>
          </ac:picMkLst>
        </pc:picChg>
        <pc:picChg chg="add del mod">
          <ac:chgData name="中田 雄大" userId="62f770ad0d6c1cad" providerId="LiveId" clId="{E6A93A17-C42B-4084-8F06-66D07ED1980F}" dt="2021-02-04T05:23:07.316" v="12588" actId="478"/>
          <ac:picMkLst>
            <pc:docMk/>
            <pc:sldMk cId="2822005347" sldId="411"/>
            <ac:picMk id="133" creationId="{6E7949FD-2701-4E2D-ABA5-E796732FBEAC}"/>
          </ac:picMkLst>
        </pc:picChg>
        <pc:picChg chg="add del mod">
          <ac:chgData name="中田 雄大" userId="62f770ad0d6c1cad" providerId="LiveId" clId="{E6A93A17-C42B-4084-8F06-66D07ED1980F}" dt="2021-02-04T05:25:36.585" v="12708" actId="478"/>
          <ac:picMkLst>
            <pc:docMk/>
            <pc:sldMk cId="2822005347" sldId="411"/>
            <ac:picMk id="134" creationId="{7958F5AB-A623-48B2-8168-1B6FF0FFDBD6}"/>
          </ac:picMkLst>
        </pc:picChg>
      </pc:sldChg>
      <pc:sldChg chg="addSp delSp modSp add mod delAnim">
        <pc:chgData name="中田 雄大" userId="62f770ad0d6c1cad" providerId="LiveId" clId="{E6A93A17-C42B-4084-8F06-66D07ED1980F}" dt="2021-02-10T05:44:10.307" v="22352" actId="1035"/>
        <pc:sldMkLst>
          <pc:docMk/>
          <pc:sldMk cId="3842559502" sldId="412"/>
        </pc:sldMkLst>
        <pc:spChg chg="add mod">
          <ac:chgData name="中田 雄大" userId="62f770ad0d6c1cad" providerId="LiveId" clId="{E6A93A17-C42B-4084-8F06-66D07ED1980F}" dt="2021-02-10T05:44:10.307" v="22352" actId="1035"/>
          <ac:spMkLst>
            <pc:docMk/>
            <pc:sldMk cId="3842559502" sldId="412"/>
            <ac:spMk id="3" creationId="{7187D286-FC58-415D-A6BE-D63AB3289ADE}"/>
          </ac:spMkLst>
        </pc:spChg>
        <pc:spChg chg="del">
          <ac:chgData name="中田 雄大" userId="62f770ad0d6c1cad" providerId="LiveId" clId="{E6A93A17-C42B-4084-8F06-66D07ED1980F}" dt="2021-02-10T05:39:37.557" v="22271" actId="478"/>
          <ac:spMkLst>
            <pc:docMk/>
            <pc:sldMk cId="3842559502" sldId="412"/>
            <ac:spMk id="8" creationId="{92629679-5506-CE42-8959-6C9A36194B7F}"/>
          </ac:spMkLst>
        </pc:spChg>
        <pc:spChg chg="del">
          <ac:chgData name="中田 雄大" userId="62f770ad0d6c1cad" providerId="LiveId" clId="{E6A93A17-C42B-4084-8F06-66D07ED1980F}" dt="2021-02-10T05:39:37.557" v="22271" actId="478"/>
          <ac:spMkLst>
            <pc:docMk/>
            <pc:sldMk cId="3842559502" sldId="412"/>
            <ac:spMk id="13" creationId="{FDDF8B69-5884-3547-90CD-1072847B518F}"/>
          </ac:spMkLst>
        </pc:spChg>
        <pc:spChg chg="del">
          <ac:chgData name="中田 雄大" userId="62f770ad0d6c1cad" providerId="LiveId" clId="{E6A93A17-C42B-4084-8F06-66D07ED1980F}" dt="2021-02-10T05:39:37.557" v="22271" actId="478"/>
          <ac:spMkLst>
            <pc:docMk/>
            <pc:sldMk cId="3842559502" sldId="412"/>
            <ac:spMk id="14" creationId="{53F63A56-385D-8149-B016-C30580AF1551}"/>
          </ac:spMkLst>
        </pc:spChg>
        <pc:spChg chg="del">
          <ac:chgData name="中田 雄大" userId="62f770ad0d6c1cad" providerId="LiveId" clId="{E6A93A17-C42B-4084-8F06-66D07ED1980F}" dt="2021-02-10T05:39:37.557" v="22271" actId="478"/>
          <ac:spMkLst>
            <pc:docMk/>
            <pc:sldMk cId="3842559502" sldId="412"/>
            <ac:spMk id="16" creationId="{2681CBF4-4D90-8A47-8F59-D9ED4C8072F0}"/>
          </ac:spMkLst>
        </pc:spChg>
        <pc:spChg chg="del">
          <ac:chgData name="中田 雄大" userId="62f770ad0d6c1cad" providerId="LiveId" clId="{E6A93A17-C42B-4084-8F06-66D07ED1980F}" dt="2021-02-10T05:39:37.557" v="22271" actId="478"/>
          <ac:spMkLst>
            <pc:docMk/>
            <pc:sldMk cId="3842559502" sldId="412"/>
            <ac:spMk id="17" creationId="{026A1431-03E8-3041-BFE8-D5BBDF0F0D4B}"/>
          </ac:spMkLst>
        </pc:spChg>
        <pc:spChg chg="del">
          <ac:chgData name="中田 雄大" userId="62f770ad0d6c1cad" providerId="LiveId" clId="{E6A93A17-C42B-4084-8F06-66D07ED1980F}" dt="2021-02-10T05:39:37.557" v="22271" actId="478"/>
          <ac:spMkLst>
            <pc:docMk/>
            <pc:sldMk cId="3842559502" sldId="412"/>
            <ac:spMk id="18" creationId="{875C3FFA-2F4F-C34F-8F27-566B97FE8FCA}"/>
          </ac:spMkLst>
        </pc:spChg>
        <pc:spChg chg="del">
          <ac:chgData name="中田 雄大" userId="62f770ad0d6c1cad" providerId="LiveId" clId="{E6A93A17-C42B-4084-8F06-66D07ED1980F}" dt="2021-02-10T05:39:37.557" v="22271" actId="478"/>
          <ac:spMkLst>
            <pc:docMk/>
            <pc:sldMk cId="3842559502" sldId="412"/>
            <ac:spMk id="19" creationId="{CF03B471-9DDA-6145-B185-01D50DE7CF9C}"/>
          </ac:spMkLst>
        </pc:spChg>
        <pc:spChg chg="del">
          <ac:chgData name="中田 雄大" userId="62f770ad0d6c1cad" providerId="LiveId" clId="{E6A93A17-C42B-4084-8F06-66D07ED1980F}" dt="2021-02-10T05:39:37.557" v="22271" actId="478"/>
          <ac:spMkLst>
            <pc:docMk/>
            <pc:sldMk cId="3842559502" sldId="412"/>
            <ac:spMk id="20" creationId="{2BFF25CE-29A2-D84B-A098-26FA1DF5FD43}"/>
          </ac:spMkLst>
        </pc:spChg>
        <pc:spChg chg="del">
          <ac:chgData name="中田 雄大" userId="62f770ad0d6c1cad" providerId="LiveId" clId="{E6A93A17-C42B-4084-8F06-66D07ED1980F}" dt="2021-02-10T05:39:37.557" v="22271" actId="478"/>
          <ac:spMkLst>
            <pc:docMk/>
            <pc:sldMk cId="3842559502" sldId="412"/>
            <ac:spMk id="21" creationId="{3D55CB87-D27B-DF4C-80E5-5186CE7FC1BE}"/>
          </ac:spMkLst>
        </pc:spChg>
        <pc:spChg chg="del">
          <ac:chgData name="中田 雄大" userId="62f770ad0d6c1cad" providerId="LiveId" clId="{E6A93A17-C42B-4084-8F06-66D07ED1980F}" dt="2021-02-10T05:39:37.557" v="22271" actId="478"/>
          <ac:spMkLst>
            <pc:docMk/>
            <pc:sldMk cId="3842559502" sldId="412"/>
            <ac:spMk id="22" creationId="{63C99D01-F4A2-E34E-95A7-71C86ACD537C}"/>
          </ac:spMkLst>
        </pc:spChg>
        <pc:spChg chg="add mod">
          <ac:chgData name="中田 雄大" userId="62f770ad0d6c1cad" providerId="LiveId" clId="{E6A93A17-C42B-4084-8F06-66D07ED1980F}" dt="2021-02-10T05:44:00.216" v="22348" actId="20577"/>
          <ac:spMkLst>
            <pc:docMk/>
            <pc:sldMk cId="3842559502" sldId="412"/>
            <ac:spMk id="24" creationId="{C6415C69-33DA-49A1-A880-7EFE81115A2E}"/>
          </ac:spMkLst>
        </pc:spChg>
        <pc:spChg chg="del">
          <ac:chgData name="中田 雄大" userId="62f770ad0d6c1cad" providerId="LiveId" clId="{E6A93A17-C42B-4084-8F06-66D07ED1980F}" dt="2021-02-10T05:39:37.557" v="22271" actId="478"/>
          <ac:spMkLst>
            <pc:docMk/>
            <pc:sldMk cId="3842559502" sldId="412"/>
            <ac:spMk id="25" creationId="{B950AC04-57F6-BC48-A642-2FDD1AFA52AA}"/>
          </ac:spMkLst>
        </pc:spChg>
        <pc:picChg chg="del">
          <ac:chgData name="中田 雄大" userId="62f770ad0d6c1cad" providerId="LiveId" clId="{E6A93A17-C42B-4084-8F06-66D07ED1980F}" dt="2021-02-10T05:39:37.557" v="22271" actId="478"/>
          <ac:picMkLst>
            <pc:docMk/>
            <pc:sldMk cId="3842559502" sldId="412"/>
            <ac:picMk id="6" creationId="{613D99AC-C058-C54D-BD7F-6ADD2AB27919}"/>
          </ac:picMkLst>
        </pc:picChg>
        <pc:picChg chg="del">
          <ac:chgData name="中田 雄大" userId="62f770ad0d6c1cad" providerId="LiveId" clId="{E6A93A17-C42B-4084-8F06-66D07ED1980F}" dt="2021-02-10T05:39:37.557" v="22271" actId="478"/>
          <ac:picMkLst>
            <pc:docMk/>
            <pc:sldMk cId="3842559502" sldId="412"/>
            <ac:picMk id="9" creationId="{84A2FDB2-193C-4B47-B70A-89ECFA4E65E9}"/>
          </ac:picMkLst>
        </pc:picChg>
        <pc:picChg chg="del">
          <ac:chgData name="中田 雄大" userId="62f770ad0d6c1cad" providerId="LiveId" clId="{E6A93A17-C42B-4084-8F06-66D07ED1980F}" dt="2021-02-10T05:39:37.557" v="22271" actId="478"/>
          <ac:picMkLst>
            <pc:docMk/>
            <pc:sldMk cId="3842559502" sldId="412"/>
            <ac:picMk id="11" creationId="{198DA326-C673-9548-8FE0-43440C6F7359}"/>
          </ac:picMkLst>
        </pc:picChg>
        <pc:picChg chg="add mod">
          <ac:chgData name="中田 雄大" userId="62f770ad0d6c1cad" providerId="LiveId" clId="{E6A93A17-C42B-4084-8F06-66D07ED1980F}" dt="2021-02-10T05:39:45.374" v="22273" actId="1076"/>
          <ac:picMkLst>
            <pc:docMk/>
            <pc:sldMk cId="3842559502" sldId="412"/>
            <ac:picMk id="23" creationId="{6B199537-2F3D-4409-ADAC-1D99E106BF4C}"/>
          </ac:picMkLst>
        </pc:picChg>
      </pc:sldChg>
      <pc:sldChg chg="delSp modSp add mod">
        <pc:chgData name="中田 雄大" userId="62f770ad0d6c1cad" providerId="LiveId" clId="{E6A93A17-C42B-4084-8F06-66D07ED1980F}" dt="2021-02-10T08:02:09.468" v="22396" actId="1038"/>
        <pc:sldMkLst>
          <pc:docMk/>
          <pc:sldMk cId="2117804249" sldId="413"/>
        </pc:sldMkLst>
        <pc:spChg chg="del">
          <ac:chgData name="中田 雄大" userId="62f770ad0d6c1cad" providerId="LiveId" clId="{E6A93A17-C42B-4084-8F06-66D07ED1980F}" dt="2021-02-10T08:00:56.447" v="22375" actId="478"/>
          <ac:spMkLst>
            <pc:docMk/>
            <pc:sldMk cId="2117804249" sldId="413"/>
            <ac:spMk id="31" creationId="{4F5FF7FD-6971-4C22-92D0-4F9BCC74ABA1}"/>
          </ac:spMkLst>
        </pc:spChg>
        <pc:spChg chg="del">
          <ac:chgData name="中田 雄大" userId="62f770ad0d6c1cad" providerId="LiveId" clId="{E6A93A17-C42B-4084-8F06-66D07ED1980F}" dt="2021-02-10T08:02:00.071" v="22392" actId="478"/>
          <ac:spMkLst>
            <pc:docMk/>
            <pc:sldMk cId="2117804249" sldId="413"/>
            <ac:spMk id="34" creationId="{F2B7A604-37B0-4146-BA21-48ABB1021E5A}"/>
          </ac:spMkLst>
        </pc:spChg>
        <pc:spChg chg="del">
          <ac:chgData name="中田 雄大" userId="62f770ad0d6c1cad" providerId="LiveId" clId="{E6A93A17-C42B-4084-8F06-66D07ED1980F}" dt="2021-02-10T08:01:40.286" v="22384" actId="478"/>
          <ac:spMkLst>
            <pc:docMk/>
            <pc:sldMk cId="2117804249" sldId="413"/>
            <ac:spMk id="35" creationId="{E327C4B9-FE2A-4C09-ACC0-9EAEA5364468}"/>
          </ac:spMkLst>
        </pc:spChg>
        <pc:spChg chg="del">
          <ac:chgData name="中田 雄大" userId="62f770ad0d6c1cad" providerId="LiveId" clId="{E6A93A17-C42B-4084-8F06-66D07ED1980F}" dt="2021-02-10T08:01:10.333" v="22376" actId="478"/>
          <ac:spMkLst>
            <pc:docMk/>
            <pc:sldMk cId="2117804249" sldId="413"/>
            <ac:spMk id="36" creationId="{80F41F41-0539-4EF2-B80F-65EE0A5F0185}"/>
          </ac:spMkLst>
        </pc:spChg>
        <pc:spChg chg="del">
          <ac:chgData name="中田 雄大" userId="62f770ad0d6c1cad" providerId="LiveId" clId="{E6A93A17-C42B-4084-8F06-66D07ED1980F}" dt="2021-02-10T07:54:00.524" v="22362" actId="478"/>
          <ac:spMkLst>
            <pc:docMk/>
            <pc:sldMk cId="2117804249" sldId="413"/>
            <ac:spMk id="52" creationId="{41E763B0-5FDD-47D0-B076-B59E99F2A723}"/>
          </ac:spMkLst>
        </pc:spChg>
        <pc:picChg chg="mod">
          <ac:chgData name="中田 雄大" userId="62f770ad0d6c1cad" providerId="LiveId" clId="{E6A93A17-C42B-4084-8F06-66D07ED1980F}" dt="2021-02-10T08:01:52.823" v="22390" actId="1037"/>
          <ac:picMkLst>
            <pc:docMk/>
            <pc:sldMk cId="2117804249" sldId="413"/>
            <ac:picMk id="23" creationId="{86A73BDA-748E-4F64-ACFE-93EC030B9FED}"/>
          </ac:picMkLst>
        </pc:picChg>
        <pc:picChg chg="mod">
          <ac:chgData name="中田 雄大" userId="62f770ad0d6c1cad" providerId="LiveId" clId="{E6A93A17-C42B-4084-8F06-66D07ED1980F}" dt="2021-02-10T08:01:55.488" v="22391" actId="1037"/>
          <ac:picMkLst>
            <pc:docMk/>
            <pc:sldMk cId="2117804249" sldId="413"/>
            <ac:picMk id="26" creationId="{A5527CA2-0EF8-41AF-9B7C-F833995C4C74}"/>
          </ac:picMkLst>
        </pc:picChg>
        <pc:picChg chg="mod">
          <ac:chgData name="中田 雄大" userId="62f770ad0d6c1cad" providerId="LiveId" clId="{E6A93A17-C42B-4084-8F06-66D07ED1980F}" dt="2021-02-10T08:01:50.631" v="22388" actId="1037"/>
          <ac:picMkLst>
            <pc:docMk/>
            <pc:sldMk cId="2117804249" sldId="413"/>
            <ac:picMk id="28" creationId="{FA02CA1C-31A5-496A-BC89-7D941CDA20EA}"/>
          </ac:picMkLst>
        </pc:picChg>
        <pc:picChg chg="mod">
          <ac:chgData name="中田 雄大" userId="62f770ad0d6c1cad" providerId="LiveId" clId="{E6A93A17-C42B-4084-8F06-66D07ED1980F}" dt="2021-02-10T08:02:09.468" v="22396" actId="1038"/>
          <ac:picMkLst>
            <pc:docMk/>
            <pc:sldMk cId="2117804249" sldId="413"/>
            <ac:picMk id="30" creationId="{434FD840-B9B0-4233-BDD4-D7B0D6851DA6}"/>
          </ac:picMkLst>
        </pc:picChg>
      </pc:sldChg>
      <pc:sldChg chg="addSp delSp modSp add mod">
        <pc:chgData name="中田 雄大" userId="62f770ad0d6c1cad" providerId="LiveId" clId="{E6A93A17-C42B-4084-8F06-66D07ED1980F}" dt="2021-02-10T08:24:26.750" v="22436" actId="1076"/>
        <pc:sldMkLst>
          <pc:docMk/>
          <pc:sldMk cId="2462481055" sldId="414"/>
        </pc:sldMkLst>
        <pc:spChg chg="mod">
          <ac:chgData name="中田 雄大" userId="62f770ad0d6c1cad" providerId="LiveId" clId="{E6A93A17-C42B-4084-8F06-66D07ED1980F}" dt="2021-02-10T08:23:42.697" v="22419" actId="20577"/>
          <ac:spMkLst>
            <pc:docMk/>
            <pc:sldMk cId="2462481055" sldId="414"/>
            <ac:spMk id="2" creationId="{00000000-0000-0000-0000-000000000000}"/>
          </ac:spMkLst>
        </pc:spChg>
        <pc:spChg chg="del">
          <ac:chgData name="中田 雄大" userId="62f770ad0d6c1cad" providerId="LiveId" clId="{E6A93A17-C42B-4084-8F06-66D07ED1980F}" dt="2021-02-10T08:24:00.655" v="22430" actId="478"/>
          <ac:spMkLst>
            <pc:docMk/>
            <pc:sldMk cId="2462481055" sldId="414"/>
            <ac:spMk id="47" creationId="{5E45AF8F-4F83-4182-BD49-57A8003BD977}"/>
          </ac:spMkLst>
        </pc:spChg>
        <pc:spChg chg="del">
          <ac:chgData name="中田 雄大" userId="62f770ad0d6c1cad" providerId="LiveId" clId="{E6A93A17-C42B-4084-8F06-66D07ED1980F}" dt="2021-02-10T08:24:00.655" v="22430" actId="478"/>
          <ac:spMkLst>
            <pc:docMk/>
            <pc:sldMk cId="2462481055" sldId="414"/>
            <ac:spMk id="48" creationId="{E495266B-C9DF-4F76-AF05-E1AB5495AC84}"/>
          </ac:spMkLst>
        </pc:spChg>
        <pc:picChg chg="add mod">
          <ac:chgData name="中田 雄大" userId="62f770ad0d6c1cad" providerId="LiveId" clId="{E6A93A17-C42B-4084-8F06-66D07ED1980F}" dt="2021-02-10T08:24:13.070" v="22435" actId="1076"/>
          <ac:picMkLst>
            <pc:docMk/>
            <pc:sldMk cId="2462481055" sldId="414"/>
            <ac:picMk id="5" creationId="{E7B980A4-4ADC-4764-B077-D85CCA726CDD}"/>
          </ac:picMkLst>
        </pc:picChg>
        <pc:picChg chg="add mod">
          <ac:chgData name="中田 雄大" userId="62f770ad0d6c1cad" providerId="LiveId" clId="{E6A93A17-C42B-4084-8F06-66D07ED1980F}" dt="2021-02-10T08:24:26.750" v="22436" actId="1076"/>
          <ac:picMkLst>
            <pc:docMk/>
            <pc:sldMk cId="2462481055" sldId="414"/>
            <ac:picMk id="7" creationId="{1E7B14E9-93C7-42A8-9FD4-9DA6C81693F5}"/>
          </ac:picMkLst>
        </pc:picChg>
        <pc:picChg chg="del">
          <ac:chgData name="中田 雄大" userId="62f770ad0d6c1cad" providerId="LiveId" clId="{E6A93A17-C42B-4084-8F06-66D07ED1980F}" dt="2021-02-10T08:23:52.200" v="22424" actId="478"/>
          <ac:picMkLst>
            <pc:docMk/>
            <pc:sldMk cId="2462481055" sldId="414"/>
            <ac:picMk id="15" creationId="{2BBFFA99-4343-4D3A-A546-F5DE67E3D6F4}"/>
          </ac:picMkLst>
        </pc:picChg>
        <pc:picChg chg="del">
          <ac:chgData name="中田 雄大" userId="62f770ad0d6c1cad" providerId="LiveId" clId="{E6A93A17-C42B-4084-8F06-66D07ED1980F}" dt="2021-02-10T08:23:58.302" v="22428" actId="478"/>
          <ac:picMkLst>
            <pc:docMk/>
            <pc:sldMk cId="2462481055" sldId="414"/>
            <ac:picMk id="17" creationId="{2DF7272F-DA55-49AF-AF64-A47C4A7AB9DF}"/>
          </ac:picMkLst>
        </pc:picChg>
        <pc:picChg chg="del">
          <ac:chgData name="中田 雄大" userId="62f770ad0d6c1cad" providerId="LiveId" clId="{E6A93A17-C42B-4084-8F06-66D07ED1980F}" dt="2021-02-10T08:23:55.581" v="22426" actId="478"/>
          <ac:picMkLst>
            <pc:docMk/>
            <pc:sldMk cId="2462481055" sldId="414"/>
            <ac:picMk id="23" creationId="{86A73BDA-748E-4F64-ACFE-93EC030B9FED}"/>
          </ac:picMkLst>
        </pc:picChg>
        <pc:picChg chg="del">
          <ac:chgData name="中田 雄大" userId="62f770ad0d6c1cad" providerId="LiveId" clId="{E6A93A17-C42B-4084-8F06-66D07ED1980F}" dt="2021-02-10T08:23:59.180" v="22429" actId="478"/>
          <ac:picMkLst>
            <pc:docMk/>
            <pc:sldMk cId="2462481055" sldId="414"/>
            <ac:picMk id="26" creationId="{A5527CA2-0EF8-41AF-9B7C-F833995C4C74}"/>
          </ac:picMkLst>
        </pc:picChg>
      </pc:sldChg>
      <pc:sldChg chg="addSp delSp modSp add mod">
        <pc:chgData name="中田 雄大" userId="62f770ad0d6c1cad" providerId="LiveId" clId="{E6A93A17-C42B-4084-8F06-66D07ED1980F}" dt="2021-02-10T09:05:25.405" v="22452" actId="167"/>
        <pc:sldMkLst>
          <pc:docMk/>
          <pc:sldMk cId="4238751184" sldId="415"/>
        </pc:sldMkLst>
        <pc:spChg chg="mod">
          <ac:chgData name="中田 雄大" userId="62f770ad0d6c1cad" providerId="LiveId" clId="{E6A93A17-C42B-4084-8F06-66D07ED1980F}" dt="2021-02-10T09:04:52.647" v="22447" actId="1076"/>
          <ac:spMkLst>
            <pc:docMk/>
            <pc:sldMk cId="4238751184" sldId="415"/>
            <ac:spMk id="3" creationId="{7187D286-FC58-415D-A6BE-D63AB3289ADE}"/>
          </ac:spMkLst>
        </pc:spChg>
        <pc:spChg chg="mod">
          <ac:chgData name="中田 雄大" userId="62f770ad0d6c1cad" providerId="LiveId" clId="{E6A93A17-C42B-4084-8F06-66D07ED1980F}" dt="2021-02-10T09:04:47.086" v="22446" actId="1076"/>
          <ac:spMkLst>
            <pc:docMk/>
            <pc:sldMk cId="4238751184" sldId="415"/>
            <ac:spMk id="24" creationId="{C6415C69-33DA-49A1-A880-7EFE81115A2E}"/>
          </ac:spMkLst>
        </pc:spChg>
        <pc:picChg chg="add del mod ord">
          <ac:chgData name="中田 雄大" userId="62f770ad0d6c1cad" providerId="LiveId" clId="{E6A93A17-C42B-4084-8F06-66D07ED1980F}" dt="2021-02-10T09:05:17.968" v="22448" actId="478"/>
          <ac:picMkLst>
            <pc:docMk/>
            <pc:sldMk cId="4238751184" sldId="415"/>
            <ac:picMk id="6" creationId="{259958DD-0E45-49F6-AC45-601DAECA10DB}"/>
          </ac:picMkLst>
        </pc:picChg>
        <pc:picChg chg="add mod ord">
          <ac:chgData name="中田 雄大" userId="62f770ad0d6c1cad" providerId="LiveId" clId="{E6A93A17-C42B-4084-8F06-66D07ED1980F}" dt="2021-02-10T09:05:25.405" v="22452" actId="167"/>
          <ac:picMkLst>
            <pc:docMk/>
            <pc:sldMk cId="4238751184" sldId="415"/>
            <ac:picMk id="8" creationId="{1491C3D3-12E3-4988-A613-42684B19D99B}"/>
          </ac:picMkLst>
        </pc:picChg>
        <pc:picChg chg="del">
          <ac:chgData name="中田 雄大" userId="62f770ad0d6c1cad" providerId="LiveId" clId="{E6A93A17-C42B-4084-8F06-66D07ED1980F}" dt="2021-02-10T09:04:17.864" v="22439" actId="478"/>
          <ac:picMkLst>
            <pc:docMk/>
            <pc:sldMk cId="4238751184" sldId="415"/>
            <ac:picMk id="23" creationId="{6B199537-2F3D-4409-ADAC-1D99E106BF4C}"/>
          </ac:picMkLst>
        </pc:picChg>
      </pc:sldChg>
      <pc:sldChg chg="add">
        <pc:chgData name="中田 雄大" userId="62f770ad0d6c1cad" providerId="LiveId" clId="{E6A93A17-C42B-4084-8F06-66D07ED1980F}" dt="2021-02-10T09:04:15.493" v="22438"/>
        <pc:sldMkLst>
          <pc:docMk/>
          <pc:sldMk cId="2654239912" sldId="416"/>
        </pc:sldMkLst>
      </pc:sldChg>
    </pc:docChg>
  </pc:docChgLst>
  <pc:docChgLst>
    <pc:chgData name="中田 雄大" userId="62f770ad0d6c1cad" providerId="LiveId" clId="{8AB3F085-6703-4D96-8E4A-3BA73921EDC7}"/>
    <pc:docChg chg="modSld">
      <pc:chgData name="中田 雄大" userId="62f770ad0d6c1cad" providerId="LiveId" clId="{8AB3F085-6703-4D96-8E4A-3BA73921EDC7}" dt="2021-02-01T02:07:44.353" v="0"/>
      <pc:docMkLst>
        <pc:docMk/>
      </pc:docMkLst>
      <pc:sldChg chg="modAnim">
        <pc:chgData name="中田 雄大" userId="62f770ad0d6c1cad" providerId="LiveId" clId="{8AB3F085-6703-4D96-8E4A-3BA73921EDC7}" dt="2021-02-01T02:07:44.353" v="0"/>
        <pc:sldMkLst>
          <pc:docMk/>
          <pc:sldMk cId="1381838387" sldId="329"/>
        </pc:sldMkLst>
      </pc:sldChg>
    </pc:docChg>
  </pc:docChgLst>
  <pc:docChgLst>
    <pc:chgData name="中田 雄大" userId="62f770ad0d6c1cad" providerId="LiveId" clId="{E3682AFA-7594-054C-A783-1E92B0B26DBB}"/>
    <pc:docChg chg="undo redo custSel modSld sldOrd">
      <pc:chgData name="中田 雄大" userId="62f770ad0d6c1cad" providerId="LiveId" clId="{E3682AFA-7594-054C-A783-1E92B0B26DBB}" dt="2021-02-01T02:18:21.588" v="1332"/>
      <pc:docMkLst>
        <pc:docMk/>
      </pc:docMkLst>
      <pc:sldChg chg="modNotesTx">
        <pc:chgData name="中田 雄大" userId="62f770ad0d6c1cad" providerId="LiveId" clId="{E3682AFA-7594-054C-A783-1E92B0B26DBB}" dt="2021-01-30T15:37:11.807" v="133" actId="20577"/>
        <pc:sldMkLst>
          <pc:docMk/>
          <pc:sldMk cId="0" sldId="323"/>
        </pc:sldMkLst>
      </pc:sldChg>
      <pc:sldChg chg="modNotesTx">
        <pc:chgData name="中田 雄大" userId="62f770ad0d6c1cad" providerId="LiveId" clId="{E3682AFA-7594-054C-A783-1E92B0B26DBB}" dt="2021-01-30T17:48:54.639" v="333" actId="20577"/>
        <pc:sldMkLst>
          <pc:docMk/>
          <pc:sldMk cId="0" sldId="324"/>
        </pc:sldMkLst>
      </pc:sldChg>
      <pc:sldChg chg="modNotesTx">
        <pc:chgData name="中田 雄大" userId="62f770ad0d6c1cad" providerId="LiveId" clId="{E3682AFA-7594-054C-A783-1E92B0B26DBB}" dt="2021-01-31T07:16:28.064" v="806" actId="20577"/>
        <pc:sldMkLst>
          <pc:docMk/>
          <pc:sldMk cId="0" sldId="325"/>
        </pc:sldMkLst>
      </pc:sldChg>
      <pc:sldChg chg="addSp delSp modSp mod modAnim modNotesTx">
        <pc:chgData name="中田 雄大" userId="62f770ad0d6c1cad" providerId="LiveId" clId="{E3682AFA-7594-054C-A783-1E92B0B26DBB}" dt="2021-02-01T02:18:21.588" v="1332"/>
        <pc:sldMkLst>
          <pc:docMk/>
          <pc:sldMk cId="1381838387" sldId="329"/>
        </pc:sldMkLst>
        <pc:spChg chg="add del mod">
          <ac:chgData name="中田 雄大" userId="62f770ad0d6c1cad" providerId="LiveId" clId="{E3682AFA-7594-054C-A783-1E92B0B26DBB}" dt="2021-01-31T05:36:15.361" v="495" actId="478"/>
          <ac:spMkLst>
            <pc:docMk/>
            <pc:sldMk cId="1381838387" sldId="329"/>
            <ac:spMk id="3" creationId="{572372C1-CA19-0C44-A72C-FA6D6E22ABE6}"/>
          </ac:spMkLst>
        </pc:spChg>
        <pc:spChg chg="add mod">
          <ac:chgData name="中田 雄大" userId="62f770ad0d6c1cad" providerId="LiveId" clId="{E3682AFA-7594-054C-A783-1E92B0B26DBB}" dt="2021-01-31T05:37:11.886" v="524" actId="1076"/>
          <ac:spMkLst>
            <pc:docMk/>
            <pc:sldMk cId="1381838387" sldId="329"/>
            <ac:spMk id="37" creationId="{08BD82F3-D2E5-A243-9069-7BAC4FBDFBD5}"/>
          </ac:spMkLst>
        </pc:spChg>
        <pc:spChg chg="add mod">
          <ac:chgData name="中田 雄大" userId="62f770ad0d6c1cad" providerId="LiveId" clId="{E3682AFA-7594-054C-A783-1E92B0B26DBB}" dt="2021-01-31T07:22:12.724" v="981" actId="1076"/>
          <ac:spMkLst>
            <pc:docMk/>
            <pc:sldMk cId="1381838387" sldId="329"/>
            <ac:spMk id="38" creationId="{46CCF008-BC80-2844-95F2-E8AD79202E07}"/>
          </ac:spMkLst>
        </pc:spChg>
        <pc:spChg chg="mod">
          <ac:chgData name="中田 雄大" userId="62f770ad0d6c1cad" providerId="LiveId" clId="{E3682AFA-7594-054C-A783-1E92B0B26DBB}" dt="2021-01-31T05:38:50.175" v="531" actId="164"/>
          <ac:spMkLst>
            <pc:docMk/>
            <pc:sldMk cId="1381838387" sldId="329"/>
            <ac:spMk id="46" creationId="{71EA84F4-D4CD-1745-A4E7-07D8A3B03CBF}"/>
          </ac:spMkLst>
        </pc:spChg>
        <pc:spChg chg="mod">
          <ac:chgData name="中田 雄大" userId="62f770ad0d6c1cad" providerId="LiveId" clId="{E3682AFA-7594-054C-A783-1E92B0B26DBB}" dt="2021-01-31T05:38:50.175" v="531" actId="164"/>
          <ac:spMkLst>
            <pc:docMk/>
            <pc:sldMk cId="1381838387" sldId="329"/>
            <ac:spMk id="47" creationId="{7D177A9A-E524-1746-8AB0-C6152172927A}"/>
          </ac:spMkLst>
        </pc:spChg>
        <pc:spChg chg="mod">
          <ac:chgData name="中田 雄大" userId="62f770ad0d6c1cad" providerId="LiveId" clId="{E3682AFA-7594-054C-A783-1E92B0B26DBB}" dt="2021-01-31T05:36:56.495" v="521" actId="1076"/>
          <ac:spMkLst>
            <pc:docMk/>
            <pc:sldMk cId="1381838387" sldId="329"/>
            <ac:spMk id="49" creationId="{CF42EE51-61B7-7C4A-BE3D-2495ED50AC16}"/>
          </ac:spMkLst>
        </pc:spChg>
        <pc:spChg chg="mod topLvl">
          <ac:chgData name="中田 雄大" userId="62f770ad0d6c1cad" providerId="LiveId" clId="{E3682AFA-7594-054C-A783-1E92B0B26DBB}" dt="2021-01-31T07:21:58.149" v="977" actId="14100"/>
          <ac:spMkLst>
            <pc:docMk/>
            <pc:sldMk cId="1381838387" sldId="329"/>
            <ac:spMk id="92" creationId="{00000000-0000-0000-0000-000000000000}"/>
          </ac:spMkLst>
        </pc:spChg>
        <pc:spChg chg="mod">
          <ac:chgData name="中田 雄大" userId="62f770ad0d6c1cad" providerId="LiveId" clId="{E3682AFA-7594-054C-A783-1E92B0B26DBB}" dt="2021-01-31T05:46:39.969" v="568" actId="207"/>
          <ac:spMkLst>
            <pc:docMk/>
            <pc:sldMk cId="1381838387" sldId="329"/>
            <ac:spMk id="97" creationId="{00000000-0000-0000-0000-000000000000}"/>
          </ac:spMkLst>
        </pc:spChg>
        <pc:grpChg chg="add mod">
          <ac:chgData name="中田 雄大" userId="62f770ad0d6c1cad" providerId="LiveId" clId="{E3682AFA-7594-054C-A783-1E92B0B26DBB}" dt="2021-01-31T05:38:50.175" v="531" actId="164"/>
          <ac:grpSpMkLst>
            <pc:docMk/>
            <pc:sldMk cId="1381838387" sldId="329"/>
            <ac:grpSpMk id="5" creationId="{6B47EEA5-0E6E-6D4A-9A1B-3121697AD54F}"/>
          </ac:grpSpMkLst>
        </pc:grpChg>
        <pc:grpChg chg="del">
          <ac:chgData name="中田 雄大" userId="62f770ad0d6c1cad" providerId="LiveId" clId="{E3682AFA-7594-054C-A783-1E92B0B26DBB}" dt="2021-01-31T05:38:24.168" v="529" actId="165"/>
          <ac:grpSpMkLst>
            <pc:docMk/>
            <pc:sldMk cId="1381838387" sldId="329"/>
            <ac:grpSpMk id="79" creationId="{00000000-0000-0000-0000-000000000000}"/>
          </ac:grpSpMkLst>
        </pc:grpChg>
        <pc:picChg chg="mod topLvl">
          <ac:chgData name="中田 雄大" userId="62f770ad0d6c1cad" providerId="LiveId" clId="{E3682AFA-7594-054C-A783-1E92B0B26DBB}" dt="2021-01-31T05:38:50.175" v="531" actId="164"/>
          <ac:picMkLst>
            <pc:docMk/>
            <pc:sldMk cId="1381838387" sldId="329"/>
            <ac:picMk id="80"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1"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2"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3"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4"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5"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6"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7"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8"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9" creationId="{00000000-0000-0000-0000-000000000000}"/>
          </ac:picMkLst>
        </pc:picChg>
        <pc:cxnChg chg="mod">
          <ac:chgData name="中田 雄大" userId="62f770ad0d6c1cad" providerId="LiveId" clId="{E3682AFA-7594-054C-A783-1E92B0B26DBB}" dt="2021-01-31T05:37:03.820" v="522" actId="1076"/>
          <ac:cxnSpMkLst>
            <pc:docMk/>
            <pc:sldMk cId="1381838387" sldId="329"/>
            <ac:cxnSpMk id="52" creationId="{6E7BF097-4AFC-7B4E-BE25-206401E62563}"/>
          </ac:cxnSpMkLst>
        </pc:cxnChg>
      </pc:sldChg>
      <pc:sldChg chg="modNotesTx">
        <pc:chgData name="中田 雄大" userId="62f770ad0d6c1cad" providerId="LiveId" clId="{E3682AFA-7594-054C-A783-1E92B0B26DBB}" dt="2021-01-31T07:26:45.146" v="1181" actId="20577"/>
        <pc:sldMkLst>
          <pc:docMk/>
          <pc:sldMk cId="1172933833" sldId="344"/>
        </pc:sldMkLst>
      </pc:sldChg>
      <pc:sldChg chg="modSp mod modAnim modNotesTx">
        <pc:chgData name="中田 雄大" userId="62f770ad0d6c1cad" providerId="LiveId" clId="{E3682AFA-7594-054C-A783-1E92B0B26DBB}" dt="2021-01-31T05:46:26.042" v="567" actId="207"/>
        <pc:sldMkLst>
          <pc:docMk/>
          <pc:sldMk cId="477095545" sldId="365"/>
        </pc:sldMkLst>
        <pc:spChg chg="mod">
          <ac:chgData name="中田 雄大" userId="62f770ad0d6c1cad" providerId="LiveId" clId="{E3682AFA-7594-054C-A783-1E92B0B26DBB}" dt="2021-01-30T14:33:04.295" v="5" actId="14100"/>
          <ac:spMkLst>
            <pc:docMk/>
            <pc:sldMk cId="477095545" sldId="365"/>
            <ac:spMk id="61" creationId="{00000000-0000-0000-0000-000000000000}"/>
          </ac:spMkLst>
        </pc:spChg>
        <pc:spChg chg="mod">
          <ac:chgData name="中田 雄大" userId="62f770ad0d6c1cad" providerId="LiveId" clId="{E3682AFA-7594-054C-A783-1E92B0B26DBB}" dt="2021-01-30T14:48:59.392" v="33" actId="20577"/>
          <ac:spMkLst>
            <pc:docMk/>
            <pc:sldMk cId="477095545" sldId="365"/>
            <ac:spMk id="77" creationId="{C97DC7FB-6DA0-3543-9CF8-2FBD18A5018C}"/>
          </ac:spMkLst>
        </pc:spChg>
        <pc:spChg chg="mod">
          <ac:chgData name="中田 雄大" userId="62f770ad0d6c1cad" providerId="LiveId" clId="{E3682AFA-7594-054C-A783-1E92B0B26DBB}" dt="2021-01-31T05:46:26.042" v="567" actId="207"/>
          <ac:spMkLst>
            <pc:docMk/>
            <pc:sldMk cId="477095545" sldId="365"/>
            <ac:spMk id="78" creationId="{78B8C6C2-AA3F-4046-9B66-0A8A6DAC0D66}"/>
          </ac:spMkLst>
        </pc:spChg>
        <pc:spChg chg="mod">
          <ac:chgData name="中田 雄大" userId="62f770ad0d6c1cad" providerId="LiveId" clId="{E3682AFA-7594-054C-A783-1E92B0B26DBB}" dt="2021-01-31T05:30:07.554" v="477"/>
          <ac:spMkLst>
            <pc:docMk/>
            <pc:sldMk cId="477095545" sldId="365"/>
            <ac:spMk id="79" creationId="{E79AE9AD-3665-9047-99F8-1970C4436B0A}"/>
          </ac:spMkLst>
        </pc:spChg>
        <pc:cxnChg chg="mod">
          <ac:chgData name="中田 雄大" userId="62f770ad0d6c1cad" providerId="LiveId" clId="{E3682AFA-7594-054C-A783-1E92B0B26DBB}" dt="2021-01-31T05:30:07.554" v="477"/>
          <ac:cxnSpMkLst>
            <pc:docMk/>
            <pc:sldMk cId="477095545" sldId="365"/>
            <ac:cxnSpMk id="80" creationId="{EAB00114-C5A2-1841-8AA4-DFCE915652C8}"/>
          </ac:cxnSpMkLst>
        </pc:cxnChg>
      </pc:sldChg>
      <pc:sldChg chg="addSp delSp modSp mod modAnim modNotesTx">
        <pc:chgData name="中田 雄大" userId="62f770ad0d6c1cad" providerId="LiveId" clId="{E3682AFA-7594-054C-A783-1E92B0B26DBB}" dt="2021-01-31T07:17:31.993" v="841" actId="20577"/>
        <pc:sldMkLst>
          <pc:docMk/>
          <pc:sldMk cId="2775603045" sldId="366"/>
        </pc:sldMkLst>
        <pc:spChg chg="mod">
          <ac:chgData name="中田 雄大" userId="62f770ad0d6c1cad" providerId="LiveId" clId="{E3682AFA-7594-054C-A783-1E92B0B26DBB}" dt="2021-01-31T05:41:44.255" v="540" actId="164"/>
          <ac:spMkLst>
            <pc:docMk/>
            <pc:sldMk cId="2775603045" sldId="366"/>
            <ac:spMk id="3" creationId="{00000000-0000-0000-0000-000000000000}"/>
          </ac:spMkLst>
        </pc:spChg>
        <pc:spChg chg="add mod">
          <ac:chgData name="中田 雄大" userId="62f770ad0d6c1cad" providerId="LiveId" clId="{E3682AFA-7594-054C-A783-1E92B0B26DBB}" dt="2021-01-31T05:50:24.897" v="600" actId="692"/>
          <ac:spMkLst>
            <pc:docMk/>
            <pc:sldMk cId="2775603045" sldId="366"/>
            <ac:spMk id="7" creationId="{DF0EADA8-EA0C-F442-802E-3C3B9AB12989}"/>
          </ac:spMkLst>
        </pc:spChg>
        <pc:spChg chg="mod topLvl">
          <ac:chgData name="中田 雄大" userId="62f770ad0d6c1cad" providerId="LiveId" clId="{E3682AFA-7594-054C-A783-1E92B0B26DBB}" dt="2021-01-31T05:42:57.680" v="545" actId="164"/>
          <ac:spMkLst>
            <pc:docMk/>
            <pc:sldMk cId="2775603045" sldId="366"/>
            <ac:spMk id="32" creationId="{00000000-0000-0000-0000-000000000000}"/>
          </ac:spMkLst>
        </pc:spChg>
        <pc:spChg chg="mod topLvl">
          <ac:chgData name="中田 雄大" userId="62f770ad0d6c1cad" providerId="LiveId" clId="{E3682AFA-7594-054C-A783-1E92B0B26DBB}" dt="2021-01-31T05:42:46.889" v="544" actId="165"/>
          <ac:spMkLst>
            <pc:docMk/>
            <pc:sldMk cId="2775603045" sldId="366"/>
            <ac:spMk id="33" creationId="{00000000-0000-0000-0000-000000000000}"/>
          </ac:spMkLst>
        </pc:spChg>
        <pc:spChg chg="mod topLvl">
          <ac:chgData name="中田 雄大" userId="62f770ad0d6c1cad" providerId="LiveId" clId="{E3682AFA-7594-054C-A783-1E92B0B26DBB}" dt="2021-01-31T05:42:57.680" v="545" actId="164"/>
          <ac:spMkLst>
            <pc:docMk/>
            <pc:sldMk cId="2775603045" sldId="366"/>
            <ac:spMk id="34" creationId="{00000000-0000-0000-0000-000000000000}"/>
          </ac:spMkLst>
        </pc:spChg>
        <pc:spChg chg="mod">
          <ac:chgData name="中田 雄大" userId="62f770ad0d6c1cad" providerId="LiveId" clId="{E3682AFA-7594-054C-A783-1E92B0B26DBB}" dt="2021-01-31T05:41:44.255" v="540" actId="164"/>
          <ac:spMkLst>
            <pc:docMk/>
            <pc:sldMk cId="2775603045" sldId="366"/>
            <ac:spMk id="40" creationId="{00000000-0000-0000-0000-000000000000}"/>
          </ac:spMkLst>
        </pc:spChg>
        <pc:spChg chg="mod">
          <ac:chgData name="中田 雄大" userId="62f770ad0d6c1cad" providerId="LiveId" clId="{E3682AFA-7594-054C-A783-1E92B0B26DBB}" dt="2021-01-31T05:41:44.255" v="540" actId="164"/>
          <ac:spMkLst>
            <pc:docMk/>
            <pc:sldMk cId="2775603045" sldId="366"/>
            <ac:spMk id="43" creationId="{00000000-0000-0000-0000-000000000000}"/>
          </ac:spMkLst>
        </pc:spChg>
        <pc:grpChg chg="add mod">
          <ac:chgData name="中田 雄大" userId="62f770ad0d6c1cad" providerId="LiveId" clId="{E3682AFA-7594-054C-A783-1E92B0B26DBB}" dt="2021-01-31T05:43:08.895" v="547" actId="1076"/>
          <ac:grpSpMkLst>
            <pc:docMk/>
            <pc:sldMk cId="2775603045" sldId="366"/>
            <ac:grpSpMk id="5" creationId="{A5FE217F-F9D7-A64A-8BA1-90B9649AA903}"/>
          </ac:grpSpMkLst>
        </pc:grpChg>
        <pc:grpChg chg="add mod">
          <ac:chgData name="中田 雄大" userId="62f770ad0d6c1cad" providerId="LiveId" clId="{E3682AFA-7594-054C-A783-1E92B0B26DBB}" dt="2021-01-31T05:42:57.680" v="545" actId="164"/>
          <ac:grpSpMkLst>
            <pc:docMk/>
            <pc:sldMk cId="2775603045" sldId="366"/>
            <ac:grpSpMk id="6" creationId="{E2475F2B-C408-E04A-B60F-1D624EA3B95C}"/>
          </ac:grpSpMkLst>
        </pc:grpChg>
        <pc:grpChg chg="del mod">
          <ac:chgData name="中田 雄大" userId="62f770ad0d6c1cad" providerId="LiveId" clId="{E3682AFA-7594-054C-A783-1E92B0B26DBB}" dt="2021-01-31T05:42:46.889" v="544" actId="165"/>
          <ac:grpSpMkLst>
            <pc:docMk/>
            <pc:sldMk cId="2775603045" sldId="366"/>
            <ac:grpSpMk id="24" creationId="{00000000-0000-0000-0000-000000000000}"/>
          </ac:grpSpMkLst>
        </pc:grpChg>
        <pc:picChg chg="mod topLvl">
          <ac:chgData name="中田 雄大" userId="62f770ad0d6c1cad" providerId="LiveId" clId="{E3682AFA-7594-054C-A783-1E92B0B26DBB}" dt="2021-01-31T05:42:57.680" v="545" actId="164"/>
          <ac:picMkLst>
            <pc:docMk/>
            <pc:sldMk cId="2775603045" sldId="366"/>
            <ac:picMk id="27" creationId="{00000000-0000-0000-0000-000000000000}"/>
          </ac:picMkLst>
        </pc:picChg>
        <pc:picChg chg="mod topLvl">
          <ac:chgData name="中田 雄大" userId="62f770ad0d6c1cad" providerId="LiveId" clId="{E3682AFA-7594-054C-A783-1E92B0B26DBB}" dt="2021-01-31T05:42:46.889" v="544" actId="165"/>
          <ac:picMkLst>
            <pc:docMk/>
            <pc:sldMk cId="2775603045" sldId="366"/>
            <ac:picMk id="30" creationId="{00000000-0000-0000-0000-000000000000}"/>
          </ac:picMkLst>
        </pc:picChg>
      </pc:sldChg>
      <pc:sldChg chg="modSp mod modNotesTx">
        <pc:chgData name="中田 雄大" userId="62f770ad0d6c1cad" providerId="LiveId" clId="{E3682AFA-7594-054C-A783-1E92B0B26DBB}" dt="2021-01-31T07:26:23.211" v="1172" actId="2710"/>
        <pc:sldMkLst>
          <pc:docMk/>
          <pc:sldMk cId="0" sldId="367"/>
        </pc:sldMkLst>
        <pc:spChg chg="mod">
          <ac:chgData name="中田 雄大" userId="62f770ad0d6c1cad" providerId="LiveId" clId="{E3682AFA-7594-054C-A783-1E92B0B26DBB}" dt="2021-01-31T07:25:32.547" v="1129" actId="207"/>
          <ac:spMkLst>
            <pc:docMk/>
            <pc:sldMk cId="0" sldId="367"/>
            <ac:spMk id="12" creationId="{00000000-0000-0000-0000-000000000000}"/>
          </ac:spMkLst>
        </pc:spChg>
      </pc:sldChg>
      <pc:sldChg chg="modNotesTx">
        <pc:chgData name="中田 雄大" userId="62f770ad0d6c1cad" providerId="LiveId" clId="{E3682AFA-7594-054C-A783-1E92B0B26DBB}" dt="2021-01-31T07:27:11.130" v="1193" actId="20577"/>
        <pc:sldMkLst>
          <pc:docMk/>
          <pc:sldMk cId="0" sldId="384"/>
        </pc:sldMkLst>
      </pc:sldChg>
      <pc:sldChg chg="modAnim modNotesTx">
        <pc:chgData name="中田 雄大" userId="62f770ad0d6c1cad" providerId="LiveId" clId="{E3682AFA-7594-054C-A783-1E92B0B26DBB}" dt="2021-01-31T05:52:00.826" v="601"/>
        <pc:sldMkLst>
          <pc:docMk/>
          <pc:sldMk cId="2767091831" sldId="387"/>
        </pc:sldMkLst>
      </pc:sldChg>
      <pc:sldChg chg="mod ord modShow modNotesTx">
        <pc:chgData name="中田 雄大" userId="62f770ad0d6c1cad" providerId="LiveId" clId="{E3682AFA-7594-054C-A783-1E92B0B26DBB}" dt="2021-01-31T05:35:03.543" v="489" actId="20578"/>
        <pc:sldMkLst>
          <pc:docMk/>
          <pc:sldMk cId="4031481430" sldId="388"/>
        </pc:sldMkLst>
      </pc:sldChg>
      <pc:sldChg chg="addSp delSp modSp mod modAnim modNotesTx">
        <pc:chgData name="中田 雄大" userId="62f770ad0d6c1cad" providerId="LiveId" clId="{E3682AFA-7594-054C-A783-1E92B0B26DBB}" dt="2021-01-31T06:05:10.294" v="675"/>
        <pc:sldMkLst>
          <pc:docMk/>
          <pc:sldMk cId="3638584725" sldId="390"/>
        </pc:sldMkLst>
        <pc:spChg chg="add mod">
          <ac:chgData name="中田 雄大" userId="62f770ad0d6c1cad" providerId="LiveId" clId="{E3682AFA-7594-054C-A783-1E92B0B26DBB}" dt="2021-01-31T05:58:29.870" v="636" actId="1035"/>
          <ac:spMkLst>
            <pc:docMk/>
            <pc:sldMk cId="3638584725" sldId="390"/>
            <ac:spMk id="3" creationId="{E5A3BC69-6D72-4F43-B38E-5A395467915C}"/>
          </ac:spMkLst>
        </pc:spChg>
        <pc:spChg chg="mod">
          <ac:chgData name="中田 雄大" userId="62f770ad0d6c1cad" providerId="LiveId" clId="{E3682AFA-7594-054C-A783-1E92B0B26DBB}" dt="2021-01-31T05:47:24.289" v="571" actId="207"/>
          <ac:spMkLst>
            <pc:docMk/>
            <pc:sldMk cId="3638584725" sldId="390"/>
            <ac:spMk id="25" creationId="{B950AC04-57F6-BC48-A642-2FDD1AFA52AA}"/>
          </ac:spMkLst>
        </pc:spChg>
        <pc:spChg chg="mod">
          <ac:chgData name="中田 雄大" userId="62f770ad0d6c1cad" providerId="LiveId" clId="{E3682AFA-7594-054C-A783-1E92B0B26DBB}" dt="2021-01-31T06:02:16.355" v="659" actId="1076"/>
          <ac:spMkLst>
            <pc:docMk/>
            <pc:sldMk cId="3638584725" sldId="390"/>
            <ac:spMk id="32" creationId="{CF4F3F08-8005-B54B-B15E-D7567DDA7461}"/>
          </ac:spMkLst>
        </pc:spChg>
        <pc:spChg chg="add mod">
          <ac:chgData name="中田 雄大" userId="62f770ad0d6c1cad" providerId="LiveId" clId="{E3682AFA-7594-054C-A783-1E92B0B26DBB}" dt="2021-01-31T05:58:54.210" v="644" actId="1036"/>
          <ac:spMkLst>
            <pc:docMk/>
            <pc:sldMk cId="3638584725" sldId="390"/>
            <ac:spMk id="34" creationId="{3A80901C-E1F3-B247-9254-E736AE10ECD6}"/>
          </ac:spMkLst>
        </pc:spChg>
        <pc:spChg chg="add mod">
          <ac:chgData name="中田 雄大" userId="62f770ad0d6c1cad" providerId="LiveId" clId="{E3682AFA-7594-054C-A783-1E92B0B26DBB}" dt="2021-01-31T06:04:51.644" v="673" actId="1076"/>
          <ac:spMkLst>
            <pc:docMk/>
            <pc:sldMk cId="3638584725" sldId="390"/>
            <ac:spMk id="35" creationId="{FDCB0175-E4D6-674F-8752-84EC3CBFDDE2}"/>
          </ac:spMkLst>
        </pc:spChg>
        <pc:spChg chg="mod">
          <ac:chgData name="中田 雄大" userId="62f770ad0d6c1cad" providerId="LiveId" clId="{E3682AFA-7594-054C-A783-1E92B0B26DBB}" dt="2021-01-31T05:55:08.976" v="617" actId="1076"/>
          <ac:spMkLst>
            <pc:docMk/>
            <pc:sldMk cId="3638584725" sldId="390"/>
            <ac:spMk id="45" creationId="{BE23D04C-83E1-EB43-8135-4BD9D3F303F1}"/>
          </ac:spMkLst>
        </pc:spChg>
        <pc:spChg chg="mod">
          <ac:chgData name="中田 雄大" userId="62f770ad0d6c1cad" providerId="LiveId" clId="{E3682AFA-7594-054C-A783-1E92B0B26DBB}" dt="2021-01-31T06:02:16.355" v="659" actId="1076"/>
          <ac:spMkLst>
            <pc:docMk/>
            <pc:sldMk cId="3638584725" sldId="390"/>
            <ac:spMk id="51" creationId="{4BEA117E-A694-CA4C-933D-501823E11DB1}"/>
          </ac:spMkLst>
        </pc:spChg>
        <pc:spChg chg="mod">
          <ac:chgData name="中田 雄大" userId="62f770ad0d6c1cad" providerId="LiveId" clId="{E3682AFA-7594-054C-A783-1E92B0B26DBB}" dt="2021-01-31T06:02:16.355" v="659" actId="1076"/>
          <ac:spMkLst>
            <pc:docMk/>
            <pc:sldMk cId="3638584725" sldId="390"/>
            <ac:spMk id="52" creationId="{B7A83B23-8DC2-314F-B580-E912D49C2A32}"/>
          </ac:spMkLst>
        </pc:spChg>
        <pc:picChg chg="mod">
          <ac:chgData name="中田 雄大" userId="62f770ad0d6c1cad" providerId="LiveId" clId="{E3682AFA-7594-054C-A783-1E92B0B26DBB}" dt="2021-01-31T06:02:16.355" v="659" actId="1076"/>
          <ac:picMkLst>
            <pc:docMk/>
            <pc:sldMk cId="3638584725" sldId="390"/>
            <ac:picMk id="54" creationId="{9ACB6119-EE77-9542-84D9-CE2337D22DDD}"/>
          </ac:picMkLst>
        </pc:picChg>
        <pc:picChg chg="mod">
          <ac:chgData name="中田 雄大" userId="62f770ad0d6c1cad" providerId="LiveId" clId="{E3682AFA-7594-054C-A783-1E92B0B26DBB}" dt="2021-01-31T06:02:16.355" v="659" actId="1076"/>
          <ac:picMkLst>
            <pc:docMk/>
            <pc:sldMk cId="3638584725" sldId="390"/>
            <ac:picMk id="55" creationId="{EDD7240C-B555-1843-A40E-D749E71755B1}"/>
          </ac:picMkLst>
        </pc:picChg>
        <pc:picChg chg="mod">
          <ac:chgData name="中田 雄大" userId="62f770ad0d6c1cad" providerId="LiveId" clId="{E3682AFA-7594-054C-A783-1E92B0B26DBB}" dt="2021-01-31T06:02:16.355" v="659" actId="1076"/>
          <ac:picMkLst>
            <pc:docMk/>
            <pc:sldMk cId="3638584725" sldId="390"/>
            <ac:picMk id="59" creationId="{5BF0FE58-9C0C-AF4C-8F2E-79D64C8DC3D3}"/>
          </ac:picMkLst>
        </pc:picChg>
        <pc:picChg chg="del">
          <ac:chgData name="中田 雄大" userId="62f770ad0d6c1cad" providerId="LiveId" clId="{E3682AFA-7594-054C-A783-1E92B0B26DBB}" dt="2021-01-31T06:01:27.247" v="650" actId="478"/>
          <ac:picMkLst>
            <pc:docMk/>
            <pc:sldMk cId="3638584725" sldId="390"/>
            <ac:picMk id="66" creationId="{D5F04295-256C-734D-964B-06B3FA55279D}"/>
          </ac:picMkLst>
        </pc:picChg>
        <pc:picChg chg="del">
          <ac:chgData name="中田 雄大" userId="62f770ad0d6c1cad" providerId="LiveId" clId="{E3682AFA-7594-054C-A783-1E92B0B26DBB}" dt="2021-01-31T06:01:29.130" v="652" actId="478"/>
          <ac:picMkLst>
            <pc:docMk/>
            <pc:sldMk cId="3638584725" sldId="390"/>
            <ac:picMk id="67" creationId="{2DF60190-C818-8644-81D7-64B9EF90E984}"/>
          </ac:picMkLst>
        </pc:picChg>
        <pc:picChg chg="del">
          <ac:chgData name="中田 雄大" userId="62f770ad0d6c1cad" providerId="LiveId" clId="{E3682AFA-7594-054C-A783-1E92B0B26DBB}" dt="2021-01-31T06:01:28.251" v="651" actId="478"/>
          <ac:picMkLst>
            <pc:docMk/>
            <pc:sldMk cId="3638584725" sldId="390"/>
            <ac:picMk id="68" creationId="{4EC71027-BA8E-D249-937B-DA739A3C4558}"/>
          </ac:picMkLst>
        </pc:picChg>
        <pc:cxnChg chg="mod">
          <ac:chgData name="中田 雄大" userId="62f770ad0d6c1cad" providerId="LiveId" clId="{E3682AFA-7594-054C-A783-1E92B0B26DBB}" dt="2021-01-31T05:55:08.976" v="617" actId="1076"/>
          <ac:cxnSpMkLst>
            <pc:docMk/>
            <pc:sldMk cId="3638584725" sldId="390"/>
            <ac:cxnSpMk id="61" creationId="{CFFFAAD4-3E8B-AB41-BA14-6B41213EC267}"/>
          </ac:cxnSpMkLst>
        </pc:cxnChg>
        <pc:cxnChg chg="mod">
          <ac:chgData name="中田 雄大" userId="62f770ad0d6c1cad" providerId="LiveId" clId="{E3682AFA-7594-054C-A783-1E92B0B26DBB}" dt="2021-01-31T05:53:12.881" v="605" actId="1036"/>
          <ac:cxnSpMkLst>
            <pc:docMk/>
            <pc:sldMk cId="3638584725" sldId="390"/>
            <ac:cxnSpMk id="69" creationId="{151F0541-343F-4644-9FD8-8D1199818F5B}"/>
          </ac:cxnSpMkLst>
        </pc:cxnChg>
      </pc:sldChg>
      <pc:sldChg chg="modSp mod modAnim modNotesTx">
        <pc:chgData name="中田 雄大" userId="62f770ad0d6c1cad" providerId="LiveId" clId="{E3682AFA-7594-054C-A783-1E92B0B26DBB}" dt="2021-01-31T06:06:10.776" v="676"/>
        <pc:sldMkLst>
          <pc:docMk/>
          <pc:sldMk cId="1875767901" sldId="391"/>
        </pc:sldMkLst>
        <pc:spChg chg="mod">
          <ac:chgData name="中田 雄大" userId="62f770ad0d6c1cad" providerId="LiveId" clId="{E3682AFA-7594-054C-A783-1E92B0B26DBB}" dt="2021-01-31T05:47:52.642" v="572" actId="207"/>
          <ac:spMkLst>
            <pc:docMk/>
            <pc:sldMk cId="1875767901" sldId="391"/>
            <ac:spMk id="36" creationId="{6B3B251B-38A2-6D4B-8E7E-DA681EAE3A9C}"/>
          </ac:spMkLst>
        </pc:spChg>
      </pc:sldChg>
      <pc:sldChg chg="modSp mod modAnim modNotesTx">
        <pc:chgData name="中田 雄大" userId="62f770ad0d6c1cad" providerId="LiveId" clId="{E3682AFA-7594-054C-A783-1E92B0B26DBB}" dt="2021-01-31T07:28:56.403" v="1230" actId="20577"/>
        <pc:sldMkLst>
          <pc:docMk/>
          <pc:sldMk cId="2050723830" sldId="392"/>
        </pc:sldMkLst>
        <pc:spChg chg="mod">
          <ac:chgData name="中田 雄大" userId="62f770ad0d6c1cad" providerId="LiveId" clId="{E3682AFA-7594-054C-A783-1E92B0B26DBB}" dt="2021-01-31T05:48:11.836" v="573" actId="207"/>
          <ac:spMkLst>
            <pc:docMk/>
            <pc:sldMk cId="2050723830" sldId="392"/>
            <ac:spMk id="15" creationId="{8671E37E-5429-5244-82D3-7C7F805F3416}"/>
          </ac:spMkLst>
        </pc:spChg>
      </pc:sldChg>
      <pc:sldChg chg="addSp modSp mod modAnim modNotesTx">
        <pc:chgData name="中田 雄大" userId="62f770ad0d6c1cad" providerId="LiveId" clId="{E3682AFA-7594-054C-A783-1E92B0B26DBB}" dt="2021-01-31T07:33:18.316" v="1323" actId="1035"/>
        <pc:sldMkLst>
          <pc:docMk/>
          <pc:sldMk cId="1188777254" sldId="393"/>
        </pc:sldMkLst>
        <pc:spChg chg="mod">
          <ac:chgData name="中田 雄大" userId="62f770ad0d6c1cad" providerId="LiveId" clId="{E3682AFA-7594-054C-A783-1E92B0B26DBB}" dt="2021-01-31T06:08:13.773" v="684" actId="692"/>
          <ac:spMkLst>
            <pc:docMk/>
            <pc:sldMk cId="1188777254" sldId="393"/>
            <ac:spMk id="16" creationId="{E57A7A7E-49DA-0F40-AE54-FC6C17D6CB8D}"/>
          </ac:spMkLst>
        </pc:spChg>
        <pc:spChg chg="add mod">
          <ac:chgData name="中田 雄大" userId="62f770ad0d6c1cad" providerId="LiveId" clId="{E3682AFA-7594-054C-A783-1E92B0B26DBB}" dt="2021-01-31T07:32:31.075" v="1301" actId="20577"/>
          <ac:spMkLst>
            <pc:docMk/>
            <pc:sldMk cId="1188777254" sldId="393"/>
            <ac:spMk id="38" creationId="{2349621A-210D-CF46-9296-9A57EAFCF8A3}"/>
          </ac:spMkLst>
        </pc:spChg>
        <pc:spChg chg="mod">
          <ac:chgData name="中田 雄大" userId="62f770ad0d6c1cad" providerId="LiveId" clId="{E3682AFA-7594-054C-A783-1E92B0B26DBB}" dt="2021-01-31T06:07:55.433" v="683" actId="207"/>
          <ac:spMkLst>
            <pc:docMk/>
            <pc:sldMk cId="1188777254" sldId="393"/>
            <ac:spMk id="40" creationId="{8046531C-E2ED-5747-AB49-90BA906BBF06}"/>
          </ac:spMkLst>
        </pc:spChg>
        <pc:spChg chg="add mod">
          <ac:chgData name="中田 雄大" userId="62f770ad0d6c1cad" providerId="LiveId" clId="{E3682AFA-7594-054C-A783-1E92B0B26DBB}" dt="2021-01-31T07:33:18.316" v="1323" actId="1035"/>
          <ac:spMkLst>
            <pc:docMk/>
            <pc:sldMk cId="1188777254" sldId="393"/>
            <ac:spMk id="43" creationId="{F2868692-6F51-1C4E-98E1-E533F18EEA95}"/>
          </ac:spMkLst>
        </pc:spChg>
        <pc:spChg chg="mod">
          <ac:chgData name="中田 雄大" userId="62f770ad0d6c1cad" providerId="LiveId" clId="{E3682AFA-7594-054C-A783-1E92B0B26DBB}" dt="2021-01-31T06:08:40.328" v="689" actId="207"/>
          <ac:spMkLst>
            <pc:docMk/>
            <pc:sldMk cId="1188777254" sldId="393"/>
            <ac:spMk id="50" creationId="{9D3D40B5-3899-CA49-A730-7A3B6D6EDBD3}"/>
          </ac:spMkLst>
        </pc:spChg>
        <pc:spChg chg="mod">
          <ac:chgData name="中田 雄大" userId="62f770ad0d6c1cad" providerId="LiveId" clId="{E3682AFA-7594-054C-A783-1E92B0B26DBB}" dt="2021-01-31T06:07:50.479" v="682" actId="207"/>
          <ac:spMkLst>
            <pc:docMk/>
            <pc:sldMk cId="1188777254" sldId="393"/>
            <ac:spMk id="52" creationId="{4560E131-3B6C-DA41-B4D6-4A3E92127E58}"/>
          </ac:spMkLst>
        </pc:spChg>
        <pc:spChg chg="mod">
          <ac:chgData name="中田 雄大" userId="62f770ad0d6c1cad" providerId="LiveId" clId="{E3682AFA-7594-054C-A783-1E92B0B26DBB}" dt="2021-01-31T06:07:39.124" v="681" actId="207"/>
          <ac:spMkLst>
            <pc:docMk/>
            <pc:sldMk cId="1188777254" sldId="393"/>
            <ac:spMk id="54" creationId="{7DC2E0D3-783A-4F48-8E9D-2387FB8EAEE7}"/>
          </ac:spMkLst>
        </pc:spChg>
        <pc:picChg chg="mod">
          <ac:chgData name="中田 雄大" userId="62f770ad0d6c1cad" providerId="LiveId" clId="{E3682AFA-7594-054C-A783-1E92B0B26DBB}" dt="2021-01-31T06:08:31.476" v="688" actId="692"/>
          <ac:picMkLst>
            <pc:docMk/>
            <pc:sldMk cId="1188777254" sldId="393"/>
            <ac:picMk id="8" creationId="{30FA92D3-7EFF-DC42-B79E-8782DB82FADA}"/>
          </ac:picMkLst>
        </pc:picChg>
        <pc:picChg chg="mod">
          <ac:chgData name="中田 雄大" userId="62f770ad0d6c1cad" providerId="LiveId" clId="{E3682AFA-7594-054C-A783-1E92B0B26DBB}" dt="2021-01-31T06:08:18.073" v="685" actId="692"/>
          <ac:picMkLst>
            <pc:docMk/>
            <pc:sldMk cId="1188777254" sldId="393"/>
            <ac:picMk id="21" creationId="{CFA5748E-848D-0F46-919A-363416D4B68D}"/>
          </ac:picMkLst>
        </pc:picChg>
        <pc:picChg chg="mod">
          <ac:chgData name="中田 雄大" userId="62f770ad0d6c1cad" providerId="LiveId" clId="{E3682AFA-7594-054C-A783-1E92B0B26DBB}" dt="2021-01-31T06:08:26.782" v="687" actId="692"/>
          <ac:picMkLst>
            <pc:docMk/>
            <pc:sldMk cId="1188777254" sldId="393"/>
            <ac:picMk id="26" creationId="{063373A5-D8C1-2044-939B-9137935FC56E}"/>
          </ac:picMkLst>
        </pc:picChg>
        <pc:picChg chg="mod">
          <ac:chgData name="中田 雄大" userId="62f770ad0d6c1cad" providerId="LiveId" clId="{E3682AFA-7594-054C-A783-1E92B0B26DBB}" dt="2021-01-31T06:08:22.126" v="686" actId="692"/>
          <ac:picMkLst>
            <pc:docMk/>
            <pc:sldMk cId="1188777254" sldId="393"/>
            <ac:picMk id="39" creationId="{F671A598-BC2D-DB47-AB70-BEB4DA5783D4}"/>
          </ac:picMkLst>
        </pc:picChg>
      </pc:sldChg>
      <pc:sldChg chg="modNotesTx">
        <pc:chgData name="中田 雄大" userId="62f770ad0d6c1cad" providerId="LiveId" clId="{E3682AFA-7594-054C-A783-1E92B0B26DBB}" dt="2021-01-30T17:38:30.936" v="279" actId="20577"/>
        <pc:sldMkLst>
          <pc:docMk/>
          <pc:sldMk cId="528948070" sldId="394"/>
        </pc:sldMkLst>
      </pc:sldChg>
      <pc:sldChg chg="modNotesTx">
        <pc:chgData name="中田 雄大" userId="62f770ad0d6c1cad" providerId="LiveId" clId="{E3682AFA-7594-054C-A783-1E92B0B26DBB}" dt="2021-01-30T17:39:08.047" v="290" actId="20577"/>
        <pc:sldMkLst>
          <pc:docMk/>
          <pc:sldMk cId="3810856469" sldId="395"/>
        </pc:sldMkLst>
      </pc:sldChg>
      <pc:sldChg chg="addSp modSp mod modAnim">
        <pc:chgData name="中田 雄大" userId="62f770ad0d6c1cad" providerId="LiveId" clId="{E3682AFA-7594-054C-A783-1E92B0B26DBB}" dt="2021-01-31T06:54:27.300" v="722"/>
        <pc:sldMkLst>
          <pc:docMk/>
          <pc:sldMk cId="2996397845" sldId="396"/>
        </pc:sldMkLst>
        <pc:spChg chg="add mod">
          <ac:chgData name="中田 雄大" userId="62f770ad0d6c1cad" providerId="LiveId" clId="{E3682AFA-7594-054C-A783-1E92B0B26DBB}" dt="2021-01-31T06:51:36.836" v="693" actId="14100"/>
          <ac:spMkLst>
            <pc:docMk/>
            <pc:sldMk cId="2996397845" sldId="396"/>
            <ac:spMk id="13" creationId="{FDDF8B69-5884-3547-90CD-1072847B518F}"/>
          </ac:spMkLst>
        </pc:spChg>
        <pc:spChg chg="add mod">
          <ac:chgData name="中田 雄大" userId="62f770ad0d6c1cad" providerId="LiveId" clId="{E3682AFA-7594-054C-A783-1E92B0B26DBB}" dt="2021-01-31T06:52:11.442" v="708" actId="14100"/>
          <ac:spMkLst>
            <pc:docMk/>
            <pc:sldMk cId="2996397845" sldId="396"/>
            <ac:spMk id="14" creationId="{53F63A56-385D-8149-B016-C30580AF1551}"/>
          </ac:spMkLst>
        </pc:spChg>
        <pc:spChg chg="add mod">
          <ac:chgData name="中田 雄大" userId="62f770ad0d6c1cad" providerId="LiveId" clId="{E3682AFA-7594-054C-A783-1E92B0B26DBB}" dt="2021-01-31T06:52:00.687" v="700" actId="14100"/>
          <ac:spMkLst>
            <pc:docMk/>
            <pc:sldMk cId="2996397845" sldId="396"/>
            <ac:spMk id="16" creationId="{2681CBF4-4D90-8A47-8F59-D9ED4C8072F0}"/>
          </ac:spMkLst>
        </pc:spChg>
        <pc:spChg chg="add mod">
          <ac:chgData name="中田 雄大" userId="62f770ad0d6c1cad" providerId="LiveId" clId="{E3682AFA-7594-054C-A783-1E92B0B26DBB}" dt="2021-01-31T06:52:24.171" v="711" actId="14100"/>
          <ac:spMkLst>
            <pc:docMk/>
            <pc:sldMk cId="2996397845" sldId="396"/>
            <ac:spMk id="20" creationId="{2BFF25CE-29A2-D84B-A098-26FA1DF5FD43}"/>
          </ac:spMkLst>
        </pc:spChg>
        <pc:spChg chg="add mod">
          <ac:chgData name="中田 雄大" userId="62f770ad0d6c1cad" providerId="LiveId" clId="{E3682AFA-7594-054C-A783-1E92B0B26DBB}" dt="2021-01-31T06:53:04.207" v="720" actId="14100"/>
          <ac:spMkLst>
            <pc:docMk/>
            <pc:sldMk cId="2996397845" sldId="396"/>
            <ac:spMk id="21" creationId="{3D55CB87-D27B-DF4C-80E5-5186CE7FC1BE}"/>
          </ac:spMkLst>
        </pc:spChg>
        <pc:spChg chg="add mod">
          <ac:chgData name="中田 雄大" userId="62f770ad0d6c1cad" providerId="LiveId" clId="{E3682AFA-7594-054C-A783-1E92B0B26DBB}" dt="2021-01-31T06:52:56.158" v="719" actId="14100"/>
          <ac:spMkLst>
            <pc:docMk/>
            <pc:sldMk cId="2996397845" sldId="396"/>
            <ac:spMk id="22" creationId="{63C99D01-F4A2-E34E-95A7-71C86ACD537C}"/>
          </ac:spMkLst>
        </pc:spChg>
      </pc:sldChg>
      <pc:sldChg chg="addSp delSp modSp mod modAnim modNotesTx">
        <pc:chgData name="中田 雄大" userId="62f770ad0d6c1cad" providerId="LiveId" clId="{E3682AFA-7594-054C-A783-1E92B0B26DBB}" dt="2021-01-31T06:56:08.638" v="742"/>
        <pc:sldMkLst>
          <pc:docMk/>
          <pc:sldMk cId="2642361543" sldId="397"/>
        </pc:sldMkLst>
        <pc:spChg chg="add mod">
          <ac:chgData name="中田 雄大" userId="62f770ad0d6c1cad" providerId="LiveId" clId="{E3682AFA-7594-054C-A783-1E92B0B26DBB}" dt="2021-01-31T06:54:52.771" v="725" actId="14100"/>
          <ac:spMkLst>
            <pc:docMk/>
            <pc:sldMk cId="2642361543" sldId="397"/>
            <ac:spMk id="16" creationId="{E2435595-8C76-F14C-8F60-1F92054ED562}"/>
          </ac:spMkLst>
        </pc:spChg>
        <pc:spChg chg="add mod">
          <ac:chgData name="中田 雄大" userId="62f770ad0d6c1cad" providerId="LiveId" clId="{E3682AFA-7594-054C-A783-1E92B0B26DBB}" dt="2021-01-31T06:55:01.150" v="728" actId="14100"/>
          <ac:spMkLst>
            <pc:docMk/>
            <pc:sldMk cId="2642361543" sldId="397"/>
            <ac:spMk id="22" creationId="{CD8A40C9-4B5F-8D49-B31B-1910371680E9}"/>
          </ac:spMkLst>
        </pc:spChg>
        <pc:spChg chg="add mod">
          <ac:chgData name="中田 雄大" userId="62f770ad0d6c1cad" providerId="LiveId" clId="{E3682AFA-7594-054C-A783-1E92B0B26DBB}" dt="2021-01-31T06:55:24.040" v="733" actId="14100"/>
          <ac:spMkLst>
            <pc:docMk/>
            <pc:sldMk cId="2642361543" sldId="397"/>
            <ac:spMk id="24" creationId="{E5B079CF-4093-F440-B1EA-2413A27C98D5}"/>
          </ac:spMkLst>
        </pc:spChg>
        <pc:spChg chg="add mod">
          <ac:chgData name="中田 雄大" userId="62f770ad0d6c1cad" providerId="LiveId" clId="{E3682AFA-7594-054C-A783-1E92B0B26DBB}" dt="2021-01-31T06:55:31.037" v="735" actId="1076"/>
          <ac:spMkLst>
            <pc:docMk/>
            <pc:sldMk cId="2642361543" sldId="397"/>
            <ac:spMk id="26" creationId="{9FB5EC25-05BC-CC44-9B06-2C59E3145AEF}"/>
          </ac:spMkLst>
        </pc:spChg>
        <pc:spChg chg="add mod">
          <ac:chgData name="中田 雄大" userId="62f770ad0d6c1cad" providerId="LiveId" clId="{E3682AFA-7594-054C-A783-1E92B0B26DBB}" dt="2021-01-31T06:55:38.362" v="738" actId="14100"/>
          <ac:spMkLst>
            <pc:docMk/>
            <pc:sldMk cId="2642361543" sldId="397"/>
            <ac:spMk id="27" creationId="{EA27A434-1448-4045-AF8C-A01C26E44A0D}"/>
          </ac:spMkLst>
        </pc:spChg>
        <pc:picChg chg="add del mod">
          <ac:chgData name="中田 雄大" userId="62f770ad0d6c1cad" providerId="LiveId" clId="{E3682AFA-7594-054C-A783-1E92B0B26DBB}" dt="2021-01-31T06:55:08.940" v="730"/>
          <ac:picMkLst>
            <pc:docMk/>
            <pc:sldMk cId="2642361543" sldId="397"/>
            <ac:picMk id="23" creationId="{28B2782A-DEE6-004C-9FF1-B7B19D996014}"/>
          </ac:picMkLst>
        </pc:picChg>
      </pc:sldChg>
      <pc:sldChg chg="mod ord modShow">
        <pc:chgData name="中田 雄大" userId="62f770ad0d6c1cad" providerId="LiveId" clId="{E3682AFA-7594-054C-A783-1E92B0B26DBB}" dt="2021-01-31T05:34:50.574" v="488" actId="20578"/>
        <pc:sldMkLst>
          <pc:docMk/>
          <pc:sldMk cId="2069494962" sldId="398"/>
        </pc:sldMkLst>
      </pc:sldChg>
      <pc:sldChg chg="addSp modSp mod modAnim modNotesTx">
        <pc:chgData name="中田 雄大" userId="62f770ad0d6c1cad" providerId="LiveId" clId="{E3682AFA-7594-054C-A783-1E92B0B26DBB}" dt="2021-01-31T07:01:19.527" v="770"/>
        <pc:sldMkLst>
          <pc:docMk/>
          <pc:sldMk cId="1738464696" sldId="399"/>
        </pc:sldMkLst>
        <pc:spChg chg="add mod">
          <ac:chgData name="中田 雄大" userId="62f770ad0d6c1cad" providerId="LiveId" clId="{E3682AFA-7594-054C-A783-1E92B0B26DBB}" dt="2021-01-31T06:58:52.850" v="751" actId="14100"/>
          <ac:spMkLst>
            <pc:docMk/>
            <pc:sldMk cId="1738464696" sldId="399"/>
            <ac:spMk id="3" creationId="{C0A0BC36-4339-2641-8DDE-D3CC2A85FE3A}"/>
          </ac:spMkLst>
        </pc:spChg>
        <pc:spChg chg="add mod">
          <ac:chgData name="中田 雄大" userId="62f770ad0d6c1cad" providerId="LiveId" clId="{E3682AFA-7594-054C-A783-1E92B0B26DBB}" dt="2021-01-31T07:00:55.813" v="768" actId="1076"/>
          <ac:spMkLst>
            <pc:docMk/>
            <pc:sldMk cId="1738464696" sldId="399"/>
            <ac:spMk id="6" creationId="{03BB081D-84F2-BE44-A290-17571DD3D716}"/>
          </ac:spMkLst>
        </pc:spChg>
        <pc:spChg chg="mod">
          <ac:chgData name="中田 雄大" userId="62f770ad0d6c1cad" providerId="LiveId" clId="{E3682AFA-7594-054C-A783-1E92B0B26DBB}" dt="2021-01-31T07:00:08.081" v="763" actId="164"/>
          <ac:spMkLst>
            <pc:docMk/>
            <pc:sldMk cId="1738464696" sldId="399"/>
            <ac:spMk id="149" creationId="{00000000-0000-0000-0000-000000000000}"/>
          </ac:spMkLst>
        </pc:spChg>
        <pc:grpChg chg="add mod">
          <ac:chgData name="中田 雄大" userId="62f770ad0d6c1cad" providerId="LiveId" clId="{E3682AFA-7594-054C-A783-1E92B0B26DBB}" dt="2021-01-31T07:00:08.081" v="763" actId="164"/>
          <ac:grpSpMkLst>
            <pc:docMk/>
            <pc:sldMk cId="1738464696" sldId="399"/>
            <ac:grpSpMk id="7" creationId="{FF86BACC-03ED-DE49-A031-F8F34221C352}"/>
          </ac:grpSpMkLst>
        </pc:grpChg>
        <pc:grpChg chg="add mod">
          <ac:chgData name="中田 雄大" userId="62f770ad0d6c1cad" providerId="LiveId" clId="{E3682AFA-7594-054C-A783-1E92B0B26DBB}" dt="2021-01-31T07:00:25.400" v="764" actId="164"/>
          <ac:grpSpMkLst>
            <pc:docMk/>
            <pc:sldMk cId="1738464696" sldId="399"/>
            <ac:grpSpMk id="8" creationId="{F42794B8-075E-9E4B-9B15-2FBB7FE3A176}"/>
          </ac:grpSpMkLst>
        </pc:grpChg>
        <pc:cxnChg chg="add mod">
          <ac:chgData name="中田 雄大" userId="62f770ad0d6c1cad" providerId="LiveId" clId="{E3682AFA-7594-054C-A783-1E92B0B26DBB}" dt="2021-01-31T05:49:24.566" v="590" actId="14100"/>
          <ac:cxnSpMkLst>
            <pc:docMk/>
            <pc:sldMk cId="1738464696" sldId="399"/>
            <ac:cxnSpMk id="5" creationId="{1A3D44FA-28D3-B44F-B9F1-5C750C3C8AF3}"/>
          </ac:cxnSpMkLst>
        </pc:cxnChg>
        <pc:cxnChg chg="add mod">
          <ac:chgData name="中田 雄大" userId="62f770ad0d6c1cad" providerId="LiveId" clId="{E3682AFA-7594-054C-A783-1E92B0B26DBB}" dt="2021-01-31T07:00:48.260" v="767" actId="1076"/>
          <ac:cxnSpMkLst>
            <pc:docMk/>
            <pc:sldMk cId="1738464696" sldId="399"/>
            <ac:cxnSpMk id="11" creationId="{9C29232D-11A3-C841-B6E0-CB31420D9285}"/>
          </ac:cxnSpMkLst>
        </pc:cxnChg>
        <pc:cxnChg chg="add mod">
          <ac:chgData name="中田 雄大" userId="62f770ad0d6c1cad" providerId="LiveId" clId="{E3682AFA-7594-054C-A783-1E92B0B26DBB}" dt="2021-01-31T07:00:25.400" v="764" actId="164"/>
          <ac:cxnSpMkLst>
            <pc:docMk/>
            <pc:sldMk cId="1738464696" sldId="399"/>
            <ac:cxnSpMk id="12" creationId="{E7406815-779E-4448-9AB7-D8AC1F984321}"/>
          </ac:cxnSpMkLst>
        </pc:cxnChg>
      </pc:sldChg>
    </pc:docChg>
  </pc:docChgLst>
  <pc:docChgLst>
    <pc:chgData name="中田 雄大" userId="62f770ad0d6c1cad" providerId="LiveId" clId="{26CF5200-C319-486B-BFE0-A3F274830027}"/>
    <pc:docChg chg="undo redo custSel addSld delSld modSld sldOrd">
      <pc:chgData name="中田 雄大" userId="62f770ad0d6c1cad" providerId="LiveId" clId="{26CF5200-C319-486B-BFE0-A3F274830027}" dt="2021-07-02T09:19:02.314" v="17365" actId="27636"/>
      <pc:docMkLst>
        <pc:docMk/>
      </pc:docMkLst>
      <pc:sldChg chg="modSp mod">
        <pc:chgData name="中田 雄大" userId="62f770ad0d6c1cad" providerId="LiveId" clId="{26CF5200-C319-486B-BFE0-A3F274830027}" dt="2021-07-02T09:19:02.314" v="17365" actId="27636"/>
        <pc:sldMkLst>
          <pc:docMk/>
          <pc:sldMk cId="0" sldId="256"/>
        </pc:sldMkLst>
        <pc:spChg chg="mod">
          <ac:chgData name="中田 雄大" userId="62f770ad0d6c1cad" providerId="LiveId" clId="{26CF5200-C319-486B-BFE0-A3F274830027}" dt="2021-06-24T04:14:51.697" v="302" actId="1076"/>
          <ac:spMkLst>
            <pc:docMk/>
            <pc:sldMk cId="0" sldId="256"/>
            <ac:spMk id="2" creationId="{00000000-0000-0000-0000-000000000000}"/>
          </ac:spMkLst>
        </pc:spChg>
        <pc:spChg chg="mod">
          <ac:chgData name="中田 雄大" userId="62f770ad0d6c1cad" providerId="LiveId" clId="{26CF5200-C319-486B-BFE0-A3F274830027}" dt="2021-07-02T09:19:02.314" v="17365" actId="27636"/>
          <ac:spMkLst>
            <pc:docMk/>
            <pc:sldMk cId="0" sldId="256"/>
            <ac:spMk id="3" creationId="{00000000-0000-0000-0000-000000000000}"/>
          </ac:spMkLst>
        </pc:spChg>
      </pc:sldChg>
      <pc:sldChg chg="modSp mod">
        <pc:chgData name="中田 雄大" userId="62f770ad0d6c1cad" providerId="LiveId" clId="{26CF5200-C319-486B-BFE0-A3F274830027}" dt="2021-06-28T02:30:48.711" v="13374" actId="20577"/>
        <pc:sldMkLst>
          <pc:docMk/>
          <pc:sldMk cId="0" sldId="322"/>
        </pc:sldMkLst>
        <pc:spChg chg="mod">
          <ac:chgData name="中田 雄大" userId="62f770ad0d6c1cad" providerId="LiveId" clId="{26CF5200-C319-486B-BFE0-A3F274830027}" dt="2021-06-24T04:15:18.914" v="314" actId="20577"/>
          <ac:spMkLst>
            <pc:docMk/>
            <pc:sldMk cId="0" sldId="322"/>
            <ac:spMk id="2" creationId="{00000000-0000-0000-0000-000000000000}"/>
          </ac:spMkLst>
        </pc:spChg>
        <pc:graphicFrameChg chg="mod">
          <ac:chgData name="中田 雄大" userId="62f770ad0d6c1cad" providerId="LiveId" clId="{26CF5200-C319-486B-BFE0-A3F274830027}" dt="2021-06-28T02:30:48.711" v="13374" actId="20577"/>
          <ac:graphicFrameMkLst>
            <pc:docMk/>
            <pc:sldMk cId="0" sldId="322"/>
            <ac:graphicFrameMk id="15" creationId="{00000000-0000-0000-0000-000000000000}"/>
          </ac:graphicFrameMkLst>
        </pc:graphicFrameChg>
      </pc:sldChg>
      <pc:sldChg chg="modSp mod modNotesTx">
        <pc:chgData name="中田 雄大" userId="62f770ad0d6c1cad" providerId="LiveId" clId="{26CF5200-C319-486B-BFE0-A3F274830027}" dt="2021-06-27T08:02:47.735" v="13212" actId="207"/>
        <pc:sldMkLst>
          <pc:docMk/>
          <pc:sldMk cId="0" sldId="323"/>
        </pc:sldMkLst>
        <pc:spChg chg="mod">
          <ac:chgData name="中田 雄大" userId="62f770ad0d6c1cad" providerId="LiveId" clId="{26CF5200-C319-486B-BFE0-A3F274830027}" dt="2021-06-27T08:02:47.735" v="13212" actId="207"/>
          <ac:spMkLst>
            <pc:docMk/>
            <pc:sldMk cId="0" sldId="323"/>
            <ac:spMk id="24" creationId="{00000000-0000-0000-0000-000000000000}"/>
          </ac:spMkLst>
        </pc:spChg>
      </pc:sldChg>
      <pc:sldChg chg="del ord">
        <pc:chgData name="中田 雄大" userId="62f770ad0d6c1cad" providerId="LiveId" clId="{26CF5200-C319-486B-BFE0-A3F274830027}" dt="2021-06-24T06:57:26.573" v="2117" actId="47"/>
        <pc:sldMkLst>
          <pc:docMk/>
          <pc:sldMk cId="0" sldId="326"/>
        </pc:sldMkLst>
      </pc:sldChg>
      <pc:sldChg chg="addSp modSp mod">
        <pc:chgData name="中田 雄大" userId="62f770ad0d6c1cad" providerId="LiveId" clId="{26CF5200-C319-486B-BFE0-A3F274830027}" dt="2021-06-24T07:05:14.101" v="2338" actId="1076"/>
        <pc:sldMkLst>
          <pc:docMk/>
          <pc:sldMk cId="0" sldId="327"/>
        </pc:sldMkLst>
        <pc:spChg chg="mod">
          <ac:chgData name="中田 雄大" userId="62f770ad0d6c1cad" providerId="LiveId" clId="{26CF5200-C319-486B-BFE0-A3F274830027}" dt="2021-06-24T07:03:07.426" v="2251" actId="1076"/>
          <ac:spMkLst>
            <pc:docMk/>
            <pc:sldMk cId="0" sldId="327"/>
            <ac:spMk id="3" creationId="{00000000-0000-0000-0000-000000000000}"/>
          </ac:spMkLst>
        </pc:spChg>
        <pc:spChg chg="add mod">
          <ac:chgData name="中田 雄大" userId="62f770ad0d6c1cad" providerId="LiveId" clId="{26CF5200-C319-486B-BFE0-A3F274830027}" dt="2021-06-24T07:05:14.101" v="2338" actId="1076"/>
          <ac:spMkLst>
            <pc:docMk/>
            <pc:sldMk cId="0" sldId="327"/>
            <ac:spMk id="5" creationId="{DD4369AE-9ED4-4F24-8366-A619C4B1E87E}"/>
          </ac:spMkLst>
        </pc:spChg>
        <pc:spChg chg="mod">
          <ac:chgData name="中田 雄大" userId="62f770ad0d6c1cad" providerId="LiveId" clId="{26CF5200-C319-486B-BFE0-A3F274830027}" dt="2021-06-24T07:03:13.238" v="2252" actId="1076"/>
          <ac:spMkLst>
            <pc:docMk/>
            <pc:sldMk cId="0" sldId="327"/>
            <ac:spMk id="18" creationId="{00000000-0000-0000-0000-000000000000}"/>
          </ac:spMkLst>
        </pc:spChg>
        <pc:spChg chg="mod">
          <ac:chgData name="中田 雄大" userId="62f770ad0d6c1cad" providerId="LiveId" clId="{26CF5200-C319-486B-BFE0-A3F274830027}" dt="2021-06-24T07:03:13.238" v="2252" actId="1076"/>
          <ac:spMkLst>
            <pc:docMk/>
            <pc:sldMk cId="0" sldId="327"/>
            <ac:spMk id="19" creationId="{00000000-0000-0000-0000-000000000000}"/>
          </ac:spMkLst>
        </pc:spChg>
        <pc:spChg chg="mod">
          <ac:chgData name="中田 雄大" userId="62f770ad0d6c1cad" providerId="LiveId" clId="{26CF5200-C319-486B-BFE0-A3F274830027}" dt="2021-06-24T07:03:13.238" v="2252" actId="1076"/>
          <ac:spMkLst>
            <pc:docMk/>
            <pc:sldMk cId="0" sldId="327"/>
            <ac:spMk id="25" creationId="{00000000-0000-0000-0000-000000000000}"/>
          </ac:spMkLst>
        </pc:spChg>
        <pc:spChg chg="mod">
          <ac:chgData name="中田 雄大" userId="62f770ad0d6c1cad" providerId="LiveId" clId="{26CF5200-C319-486B-BFE0-A3F274830027}" dt="2021-06-24T07:03:13.238" v="2252" actId="1076"/>
          <ac:spMkLst>
            <pc:docMk/>
            <pc:sldMk cId="0" sldId="327"/>
            <ac:spMk id="26" creationId="{00000000-0000-0000-0000-000000000000}"/>
          </ac:spMkLst>
        </pc:spChg>
        <pc:spChg chg="mod">
          <ac:chgData name="中田 雄大" userId="62f770ad0d6c1cad" providerId="LiveId" clId="{26CF5200-C319-486B-BFE0-A3F274830027}" dt="2021-06-24T07:03:13.238" v="2252" actId="1076"/>
          <ac:spMkLst>
            <pc:docMk/>
            <pc:sldMk cId="0" sldId="327"/>
            <ac:spMk id="28" creationId="{00000000-0000-0000-0000-000000000000}"/>
          </ac:spMkLst>
        </pc:spChg>
        <pc:spChg chg="mod">
          <ac:chgData name="中田 雄大" userId="62f770ad0d6c1cad" providerId="LiveId" clId="{26CF5200-C319-486B-BFE0-A3F274830027}" dt="2021-06-24T07:03:13.238" v="2252" actId="1076"/>
          <ac:spMkLst>
            <pc:docMk/>
            <pc:sldMk cId="0" sldId="327"/>
            <ac:spMk id="29" creationId="{00000000-0000-0000-0000-000000000000}"/>
          </ac:spMkLst>
        </pc:spChg>
        <pc:spChg chg="mod">
          <ac:chgData name="中田 雄大" userId="62f770ad0d6c1cad" providerId="LiveId" clId="{26CF5200-C319-486B-BFE0-A3F274830027}" dt="2021-06-24T07:03:13.238" v="2252" actId="1076"/>
          <ac:spMkLst>
            <pc:docMk/>
            <pc:sldMk cId="0" sldId="327"/>
            <ac:spMk id="31" creationId="{00000000-0000-0000-0000-000000000000}"/>
          </ac:spMkLst>
        </pc:spChg>
        <pc:picChg chg="mod">
          <ac:chgData name="中田 雄大" userId="62f770ad0d6c1cad" providerId="LiveId" clId="{26CF5200-C319-486B-BFE0-A3F274830027}" dt="2021-06-24T07:03:13.238" v="2252" actId="1076"/>
          <ac:picMkLst>
            <pc:docMk/>
            <pc:sldMk cId="0" sldId="327"/>
            <ac:picMk id="13" creationId="{00000000-0000-0000-0000-000000000000}"/>
          </ac:picMkLst>
        </pc:picChg>
        <pc:picChg chg="mod">
          <ac:chgData name="中田 雄大" userId="62f770ad0d6c1cad" providerId="LiveId" clId="{26CF5200-C319-486B-BFE0-A3F274830027}" dt="2021-06-24T07:03:13.238" v="2252" actId="1076"/>
          <ac:picMkLst>
            <pc:docMk/>
            <pc:sldMk cId="0" sldId="327"/>
            <ac:picMk id="15" creationId="{00000000-0000-0000-0000-000000000000}"/>
          </ac:picMkLst>
        </pc:picChg>
      </pc:sldChg>
      <pc:sldChg chg="del">
        <pc:chgData name="中田 雄大" userId="62f770ad0d6c1cad" providerId="LiveId" clId="{26CF5200-C319-486B-BFE0-A3F274830027}" dt="2021-06-27T04:22:47.403" v="11066" actId="47"/>
        <pc:sldMkLst>
          <pc:docMk/>
          <pc:sldMk cId="1381838387" sldId="329"/>
        </pc:sldMkLst>
      </pc:sldChg>
      <pc:sldChg chg="del">
        <pc:chgData name="中田 雄大" userId="62f770ad0d6c1cad" providerId="LiveId" clId="{26CF5200-C319-486B-BFE0-A3F274830027}" dt="2021-06-24T06:57:32.885" v="2120" actId="47"/>
        <pc:sldMkLst>
          <pc:docMk/>
          <pc:sldMk cId="0" sldId="335"/>
        </pc:sldMkLst>
      </pc:sldChg>
      <pc:sldChg chg="addSp modSp mod">
        <pc:chgData name="中田 雄大" userId="62f770ad0d6c1cad" providerId="LiveId" clId="{26CF5200-C319-486B-BFE0-A3F274830027}" dt="2021-06-24T09:17:16.745" v="5674" actId="1076"/>
        <pc:sldMkLst>
          <pc:docMk/>
          <pc:sldMk cId="1675846771" sldId="344"/>
        </pc:sldMkLst>
        <pc:spChg chg="mod">
          <ac:chgData name="中田 雄大" userId="62f770ad0d6c1cad" providerId="LiveId" clId="{26CF5200-C319-486B-BFE0-A3F274830027}" dt="2021-06-24T05:07:32.961" v="1587" actId="1076"/>
          <ac:spMkLst>
            <pc:docMk/>
            <pc:sldMk cId="1675846771" sldId="344"/>
            <ac:spMk id="5" creationId="{00000000-0000-0000-0000-000000000000}"/>
          </ac:spMkLst>
        </pc:spChg>
        <pc:spChg chg="mod">
          <ac:chgData name="中田 雄大" userId="62f770ad0d6c1cad" providerId="LiveId" clId="{26CF5200-C319-486B-BFE0-A3F274830027}" dt="2021-06-24T08:32:27.121" v="4300" actId="20577"/>
          <ac:spMkLst>
            <pc:docMk/>
            <pc:sldMk cId="1675846771" sldId="344"/>
            <ac:spMk id="32" creationId="{00000000-0000-0000-0000-000000000000}"/>
          </ac:spMkLst>
        </pc:spChg>
        <pc:spChg chg="mod">
          <ac:chgData name="中田 雄大" userId="62f770ad0d6c1cad" providerId="LiveId" clId="{26CF5200-C319-486B-BFE0-A3F274830027}" dt="2021-06-24T09:17:10.897" v="5672" actId="403"/>
          <ac:spMkLst>
            <pc:docMk/>
            <pc:sldMk cId="1675846771" sldId="344"/>
            <ac:spMk id="39" creationId="{A4321AF8-DBCC-FE48-BE6F-25DE00F8374D}"/>
          </ac:spMkLst>
        </pc:spChg>
        <pc:spChg chg="add mod">
          <ac:chgData name="中田 雄大" userId="62f770ad0d6c1cad" providerId="LiveId" clId="{26CF5200-C319-486B-BFE0-A3F274830027}" dt="2021-06-24T05:04:42.562" v="1506"/>
          <ac:spMkLst>
            <pc:docMk/>
            <pc:sldMk cId="1675846771" sldId="344"/>
            <ac:spMk id="41" creationId="{0529D96A-B370-438B-B89B-7D945088CF02}"/>
          </ac:spMkLst>
        </pc:spChg>
        <pc:spChg chg="mod">
          <ac:chgData name="中田 雄大" userId="62f770ad0d6c1cad" providerId="LiveId" clId="{26CF5200-C319-486B-BFE0-A3F274830027}" dt="2021-06-24T08:40:23.335" v="4392" actId="404"/>
          <ac:spMkLst>
            <pc:docMk/>
            <pc:sldMk cId="1675846771" sldId="344"/>
            <ac:spMk id="42" creationId="{13DF4133-D7F2-604F-9EE4-5F47C0361848}"/>
          </ac:spMkLst>
        </pc:spChg>
        <pc:spChg chg="mod">
          <ac:chgData name="中田 雄大" userId="62f770ad0d6c1cad" providerId="LiveId" clId="{26CF5200-C319-486B-BFE0-A3F274830027}" dt="2021-06-24T05:06:59.152" v="1548" actId="1076"/>
          <ac:spMkLst>
            <pc:docMk/>
            <pc:sldMk cId="1675846771" sldId="344"/>
            <ac:spMk id="49" creationId="{AE5F9260-B3C1-5243-B5FE-8DB635EC833D}"/>
          </ac:spMkLst>
        </pc:spChg>
        <pc:spChg chg="mod">
          <ac:chgData name="中田 雄大" userId="62f770ad0d6c1cad" providerId="LiveId" clId="{26CF5200-C319-486B-BFE0-A3F274830027}" dt="2021-06-24T09:17:16.745" v="5674" actId="1076"/>
          <ac:spMkLst>
            <pc:docMk/>
            <pc:sldMk cId="1675846771" sldId="344"/>
            <ac:spMk id="54" creationId="{00000000-0000-0000-0000-000000000000}"/>
          </ac:spMkLst>
        </pc:spChg>
        <pc:spChg chg="add mod">
          <ac:chgData name="中田 雄大" userId="62f770ad0d6c1cad" providerId="LiveId" clId="{26CF5200-C319-486B-BFE0-A3F274830027}" dt="2021-06-24T08:32:37.224" v="4302" actId="1036"/>
          <ac:spMkLst>
            <pc:docMk/>
            <pc:sldMk cId="1675846771" sldId="344"/>
            <ac:spMk id="55" creationId="{06C8EC50-ED5C-4F52-98E1-071A1F2ABE76}"/>
          </ac:spMkLst>
        </pc:spChg>
        <pc:spChg chg="mod">
          <ac:chgData name="中田 雄大" userId="62f770ad0d6c1cad" providerId="LiveId" clId="{26CF5200-C319-486B-BFE0-A3F274830027}" dt="2021-06-24T05:06:54.952" v="1547" actId="14100"/>
          <ac:spMkLst>
            <pc:docMk/>
            <pc:sldMk cId="1675846771" sldId="344"/>
            <ac:spMk id="64" creationId="{74D62EB9-AAE8-8F47-B724-A8A091637FDE}"/>
          </ac:spMkLst>
        </pc:spChg>
        <pc:cxnChg chg="mod">
          <ac:chgData name="中田 雄大" userId="62f770ad0d6c1cad" providerId="LiveId" clId="{26CF5200-C319-486B-BFE0-A3F274830027}" dt="2021-06-24T09:17:16.745" v="5674" actId="1076"/>
          <ac:cxnSpMkLst>
            <pc:docMk/>
            <pc:sldMk cId="1675846771" sldId="344"/>
            <ac:cxnSpMk id="45" creationId="{9D3FC13B-D242-7243-93AA-FE907C17DF7A}"/>
          </ac:cxnSpMkLst>
        </pc:cxnChg>
      </pc:sldChg>
      <pc:sldChg chg="del">
        <pc:chgData name="中田 雄大" userId="62f770ad0d6c1cad" providerId="LiveId" clId="{26CF5200-C319-486B-BFE0-A3F274830027}" dt="2021-06-27T04:22:25.825" v="11064" actId="47"/>
        <pc:sldMkLst>
          <pc:docMk/>
          <pc:sldMk cId="477095545" sldId="365"/>
        </pc:sldMkLst>
      </pc:sldChg>
      <pc:sldChg chg="del">
        <pc:chgData name="中田 雄大" userId="62f770ad0d6c1cad" providerId="LiveId" clId="{26CF5200-C319-486B-BFE0-A3F274830027}" dt="2021-06-27T07:31:31.091" v="13034" actId="47"/>
        <pc:sldMkLst>
          <pc:docMk/>
          <pc:sldMk cId="2775603045" sldId="366"/>
        </pc:sldMkLst>
      </pc:sldChg>
      <pc:sldChg chg="del">
        <pc:chgData name="中田 雄大" userId="62f770ad0d6c1cad" providerId="LiveId" clId="{26CF5200-C319-486B-BFE0-A3F274830027}" dt="2021-06-27T04:19:54.160" v="11051" actId="47"/>
        <pc:sldMkLst>
          <pc:docMk/>
          <pc:sldMk cId="0" sldId="367"/>
        </pc:sldMkLst>
      </pc:sldChg>
      <pc:sldChg chg="del ord">
        <pc:chgData name="中田 雄大" userId="62f770ad0d6c1cad" providerId="LiveId" clId="{26CF5200-C319-486B-BFE0-A3F274830027}" dt="2021-06-24T06:57:27.549" v="2118" actId="47"/>
        <pc:sldMkLst>
          <pc:docMk/>
          <pc:sldMk cId="0" sldId="377"/>
        </pc:sldMkLst>
      </pc:sldChg>
      <pc:sldChg chg="ord">
        <pc:chgData name="中田 雄大" userId="62f770ad0d6c1cad" providerId="LiveId" clId="{26CF5200-C319-486B-BFE0-A3F274830027}" dt="2021-06-27T04:19:43.343" v="11047"/>
        <pc:sldMkLst>
          <pc:docMk/>
          <pc:sldMk cId="0" sldId="379"/>
        </pc:sldMkLst>
      </pc:sldChg>
      <pc:sldChg chg="del">
        <pc:chgData name="中田 雄大" userId="62f770ad0d6c1cad" providerId="LiveId" clId="{26CF5200-C319-486B-BFE0-A3F274830027}" dt="2021-06-27T04:19:58.186" v="11052" actId="47"/>
        <pc:sldMkLst>
          <pc:docMk/>
          <pc:sldMk cId="0" sldId="384"/>
        </pc:sldMkLst>
      </pc:sldChg>
      <pc:sldChg chg="del ord">
        <pc:chgData name="中田 雄大" userId="62f770ad0d6c1cad" providerId="LiveId" clId="{26CF5200-C319-486B-BFE0-A3F274830027}" dt="2021-06-24T06:57:28.540" v="2119" actId="47"/>
        <pc:sldMkLst>
          <pc:docMk/>
          <pc:sldMk cId="2033833713" sldId="386"/>
        </pc:sldMkLst>
      </pc:sldChg>
      <pc:sldChg chg="addSp modSp del mod">
        <pc:chgData name="中田 雄大" userId="62f770ad0d6c1cad" providerId="LiveId" clId="{26CF5200-C319-486B-BFE0-A3F274830027}" dt="2021-06-27T04:29:10.359" v="11336" actId="47"/>
        <pc:sldMkLst>
          <pc:docMk/>
          <pc:sldMk cId="3638584725" sldId="390"/>
        </pc:sldMkLst>
        <pc:spChg chg="add mod">
          <ac:chgData name="中田 雄大" userId="62f770ad0d6c1cad" providerId="LiveId" clId="{26CF5200-C319-486B-BFE0-A3F274830027}" dt="2021-06-24T07:25:44.252" v="2640" actId="1076"/>
          <ac:spMkLst>
            <pc:docMk/>
            <pc:sldMk cId="3638584725" sldId="390"/>
            <ac:spMk id="30" creationId="{5CF8E0F1-E6CC-443C-9A14-7E41F2F23EE0}"/>
          </ac:spMkLst>
        </pc:spChg>
      </pc:sldChg>
      <pc:sldChg chg="del">
        <pc:chgData name="中田 雄大" userId="62f770ad0d6c1cad" providerId="LiveId" clId="{26CF5200-C319-486B-BFE0-A3F274830027}" dt="2021-06-27T04:21:56.044" v="11062" actId="47"/>
        <pc:sldMkLst>
          <pc:docMk/>
          <pc:sldMk cId="1875767901" sldId="391"/>
        </pc:sldMkLst>
      </pc:sldChg>
      <pc:sldChg chg="del">
        <pc:chgData name="中田 雄大" userId="62f770ad0d6c1cad" providerId="LiveId" clId="{26CF5200-C319-486B-BFE0-A3F274830027}" dt="2021-06-27T04:21:59.042" v="11063" actId="47"/>
        <pc:sldMkLst>
          <pc:docMk/>
          <pc:sldMk cId="2050723830" sldId="392"/>
        </pc:sldMkLst>
      </pc:sldChg>
      <pc:sldChg chg="del">
        <pc:chgData name="中田 雄大" userId="62f770ad0d6c1cad" providerId="LiveId" clId="{26CF5200-C319-486B-BFE0-A3F274830027}" dt="2021-06-27T04:21:36.841" v="11058" actId="47"/>
        <pc:sldMkLst>
          <pc:docMk/>
          <pc:sldMk cId="1188777254" sldId="393"/>
        </pc:sldMkLst>
      </pc:sldChg>
      <pc:sldChg chg="del">
        <pc:chgData name="中田 雄大" userId="62f770ad0d6c1cad" providerId="LiveId" clId="{26CF5200-C319-486B-BFE0-A3F274830027}" dt="2021-06-27T04:21:40.105" v="11059" actId="47"/>
        <pc:sldMkLst>
          <pc:docMk/>
          <pc:sldMk cId="528948070" sldId="394"/>
        </pc:sldMkLst>
      </pc:sldChg>
      <pc:sldChg chg="del">
        <pc:chgData name="中田 雄大" userId="62f770ad0d6c1cad" providerId="LiveId" clId="{26CF5200-C319-486B-BFE0-A3F274830027}" dt="2021-06-27T04:21:35.367" v="11057" actId="47"/>
        <pc:sldMkLst>
          <pc:docMk/>
          <pc:sldMk cId="3810856469" sldId="395"/>
        </pc:sldMkLst>
      </pc:sldChg>
      <pc:sldChg chg="addSp modSp mod">
        <pc:chgData name="中田 雄大" userId="62f770ad0d6c1cad" providerId="LiveId" clId="{26CF5200-C319-486B-BFE0-A3F274830027}" dt="2021-06-27T04:25:18.085" v="11249" actId="1076"/>
        <pc:sldMkLst>
          <pc:docMk/>
          <pc:sldMk cId="1523671843" sldId="396"/>
        </pc:sldMkLst>
        <pc:spChg chg="add mod">
          <ac:chgData name="中田 雄大" userId="62f770ad0d6c1cad" providerId="LiveId" clId="{26CF5200-C319-486B-BFE0-A3F274830027}" dt="2021-06-27T04:23:44.969" v="11099" actId="20577"/>
          <ac:spMkLst>
            <pc:docMk/>
            <pc:sldMk cId="1523671843" sldId="396"/>
            <ac:spMk id="23" creationId="{7AD90768-D30C-4061-8117-5106829A35C1}"/>
          </ac:spMkLst>
        </pc:spChg>
        <pc:spChg chg="add mod">
          <ac:chgData name="中田 雄大" userId="62f770ad0d6c1cad" providerId="LiveId" clId="{26CF5200-C319-486B-BFE0-A3F274830027}" dt="2021-06-27T04:24:57.565" v="11235" actId="1076"/>
          <ac:spMkLst>
            <pc:docMk/>
            <pc:sldMk cId="1523671843" sldId="396"/>
            <ac:spMk id="24" creationId="{E8F246D5-05C6-4FCF-A997-849A9BD13C95}"/>
          </ac:spMkLst>
        </pc:spChg>
        <pc:spChg chg="mod">
          <ac:chgData name="中田 雄大" userId="62f770ad0d6c1cad" providerId="LiveId" clId="{26CF5200-C319-486B-BFE0-A3F274830027}" dt="2021-06-27T04:25:18.085" v="11249" actId="1076"/>
          <ac:spMkLst>
            <pc:docMk/>
            <pc:sldMk cId="1523671843" sldId="396"/>
            <ac:spMk id="25" creationId="{B950AC04-57F6-BC48-A642-2FDD1AFA52AA}"/>
          </ac:spMkLst>
        </pc:spChg>
      </pc:sldChg>
      <pc:sldChg chg="del">
        <pc:chgData name="中田 雄大" userId="62f770ad0d6c1cad" providerId="LiveId" clId="{26CF5200-C319-486B-BFE0-A3F274830027}" dt="2021-06-27T04:21:42.758" v="11060" actId="47"/>
        <pc:sldMkLst>
          <pc:docMk/>
          <pc:sldMk cId="2642361543" sldId="397"/>
        </pc:sldMkLst>
      </pc:sldChg>
      <pc:sldChg chg="del">
        <pc:chgData name="中田 雄大" userId="62f770ad0d6c1cad" providerId="LiveId" clId="{26CF5200-C319-486B-BFE0-A3F274830027}" dt="2021-06-27T04:25:41.701" v="11250" actId="47"/>
        <pc:sldMkLst>
          <pc:docMk/>
          <pc:sldMk cId="2069494962" sldId="398"/>
        </pc:sldMkLst>
      </pc:sldChg>
      <pc:sldChg chg="del">
        <pc:chgData name="中田 雄大" userId="62f770ad0d6c1cad" providerId="LiveId" clId="{26CF5200-C319-486B-BFE0-A3F274830027}" dt="2021-06-27T04:21:44.846" v="11061" actId="47"/>
        <pc:sldMkLst>
          <pc:docMk/>
          <pc:sldMk cId="1738464696" sldId="399"/>
        </pc:sldMkLst>
      </pc:sldChg>
      <pc:sldChg chg="modSp mod">
        <pc:chgData name="中田 雄大" userId="62f770ad0d6c1cad" providerId="LiveId" clId="{26CF5200-C319-486B-BFE0-A3F274830027}" dt="2021-06-27T04:26:04.508" v="11261" actId="1076"/>
        <pc:sldMkLst>
          <pc:docMk/>
          <pc:sldMk cId="4040161253" sldId="400"/>
        </pc:sldMkLst>
        <pc:spChg chg="mod">
          <ac:chgData name="中田 雄大" userId="62f770ad0d6c1cad" providerId="LiveId" clId="{26CF5200-C319-486B-BFE0-A3F274830027}" dt="2021-06-27T04:26:04.508" v="11261" actId="1076"/>
          <ac:spMkLst>
            <pc:docMk/>
            <pc:sldMk cId="4040161253" sldId="400"/>
            <ac:spMk id="47" creationId="{5E45AF8F-4F83-4182-BD49-57A8003BD977}"/>
          </ac:spMkLst>
        </pc:spChg>
      </pc:sldChg>
      <pc:sldChg chg="modSp mod ord">
        <pc:chgData name="中田 雄大" userId="62f770ad0d6c1cad" providerId="LiveId" clId="{26CF5200-C319-486B-BFE0-A3F274830027}" dt="2021-06-27T08:02:14.701" v="13211" actId="403"/>
        <pc:sldMkLst>
          <pc:docMk/>
          <pc:sldMk cId="2685964390" sldId="401"/>
        </pc:sldMkLst>
        <pc:spChg chg="mod">
          <ac:chgData name="中田 雄大" userId="62f770ad0d6c1cad" providerId="LiveId" clId="{26CF5200-C319-486B-BFE0-A3F274830027}" dt="2021-06-27T08:02:14.701" v="13211" actId="403"/>
          <ac:spMkLst>
            <pc:docMk/>
            <pc:sldMk cId="2685964390" sldId="401"/>
            <ac:spMk id="2" creationId="{00000000-0000-0000-0000-000000000000}"/>
          </ac:spMkLst>
        </pc:spChg>
      </pc:sldChg>
      <pc:sldChg chg="modSp mod ord">
        <pc:chgData name="中田 雄大" userId="62f770ad0d6c1cad" providerId="LiveId" clId="{26CF5200-C319-486B-BFE0-A3F274830027}" dt="2021-06-27T08:01:56.700" v="13203" actId="20577"/>
        <pc:sldMkLst>
          <pc:docMk/>
          <pc:sldMk cId="2440176746" sldId="402"/>
        </pc:sldMkLst>
        <pc:spChg chg="mod">
          <ac:chgData name="中田 雄大" userId="62f770ad0d6c1cad" providerId="LiveId" clId="{26CF5200-C319-486B-BFE0-A3F274830027}" dt="2021-06-27T08:01:56.700" v="13203" actId="20577"/>
          <ac:spMkLst>
            <pc:docMk/>
            <pc:sldMk cId="2440176746" sldId="402"/>
            <ac:spMk id="2" creationId="{00000000-0000-0000-0000-000000000000}"/>
          </ac:spMkLst>
        </pc:spChg>
      </pc:sldChg>
      <pc:sldChg chg="addSp modSp mod">
        <pc:chgData name="中田 雄大" userId="62f770ad0d6c1cad" providerId="LiveId" clId="{26CF5200-C319-486B-BFE0-A3F274830027}" dt="2021-06-27T04:28:27.277" v="11333" actId="14100"/>
        <pc:sldMkLst>
          <pc:docMk/>
          <pc:sldMk cId="3751911885" sldId="403"/>
        </pc:sldMkLst>
        <pc:spChg chg="add mod">
          <ac:chgData name="中田 雄大" userId="62f770ad0d6c1cad" providerId="LiveId" clId="{26CF5200-C319-486B-BFE0-A3F274830027}" dt="2021-06-27T04:28:27.277" v="11333" actId="14100"/>
          <ac:spMkLst>
            <pc:docMk/>
            <pc:sldMk cId="3751911885" sldId="403"/>
            <ac:spMk id="18" creationId="{1E533D1E-E60B-4A14-A356-8621DE00E0F9}"/>
          </ac:spMkLst>
        </pc:spChg>
        <pc:spChg chg="mod">
          <ac:chgData name="中田 雄大" userId="62f770ad0d6c1cad" providerId="LiveId" clId="{26CF5200-C319-486B-BFE0-A3F274830027}" dt="2021-06-27T04:27:14.393" v="11269" actId="20577"/>
          <ac:spMkLst>
            <pc:docMk/>
            <pc:sldMk cId="3751911885" sldId="403"/>
            <ac:spMk id="41" creationId="{CB50E6CD-F4AC-4B31-A274-FC2CD5D106C8}"/>
          </ac:spMkLst>
        </pc:spChg>
      </pc:sldChg>
      <pc:sldChg chg="del mod ord modShow">
        <pc:chgData name="中田 雄大" userId="62f770ad0d6c1cad" providerId="LiveId" clId="{26CF5200-C319-486B-BFE0-A3F274830027}" dt="2021-06-27T04:28:45.913" v="11334" actId="47"/>
        <pc:sldMkLst>
          <pc:docMk/>
          <pc:sldMk cId="2741953530" sldId="404"/>
        </pc:sldMkLst>
      </pc:sldChg>
      <pc:sldChg chg="add del">
        <pc:chgData name="中田 雄大" userId="62f770ad0d6c1cad" providerId="LiveId" clId="{26CF5200-C319-486B-BFE0-A3F274830027}" dt="2021-06-24T04:29:15.725" v="319" actId="47"/>
        <pc:sldMkLst>
          <pc:docMk/>
          <pc:sldMk cId="1405981178" sldId="405"/>
        </pc:sldMkLst>
      </pc:sldChg>
      <pc:sldChg chg="addSp delSp modSp mod modAnim modNotesTx">
        <pc:chgData name="中田 雄大" userId="62f770ad0d6c1cad" providerId="LiveId" clId="{26CF5200-C319-486B-BFE0-A3F274830027}" dt="2021-06-28T02:44:07.059" v="14349" actId="20577"/>
        <pc:sldMkLst>
          <pc:docMk/>
          <pc:sldMk cId="2519537686" sldId="406"/>
        </pc:sldMkLst>
        <pc:spChg chg="add mod">
          <ac:chgData name="中田 雄大" userId="62f770ad0d6c1cad" providerId="LiveId" clId="{26CF5200-C319-486B-BFE0-A3F274830027}" dt="2021-06-24T05:11:28.073" v="1694" actId="14100"/>
          <ac:spMkLst>
            <pc:docMk/>
            <pc:sldMk cId="2519537686" sldId="406"/>
            <ac:spMk id="14" creationId="{515F59EB-AE65-47ED-BDAA-FEB9887F1109}"/>
          </ac:spMkLst>
        </pc:spChg>
        <pc:spChg chg="add mod">
          <ac:chgData name="中田 雄大" userId="62f770ad0d6c1cad" providerId="LiveId" clId="{26CF5200-C319-486B-BFE0-A3F274830027}" dt="2021-06-24T05:22:06.104" v="2105" actId="1076"/>
          <ac:spMkLst>
            <pc:docMk/>
            <pc:sldMk cId="2519537686" sldId="406"/>
            <ac:spMk id="15" creationId="{743EC327-E271-4CC4-8564-F1E19B6BFB46}"/>
          </ac:spMkLst>
        </pc:spChg>
        <pc:spChg chg="add mod">
          <ac:chgData name="中田 雄大" userId="62f770ad0d6c1cad" providerId="LiveId" clId="{26CF5200-C319-486B-BFE0-A3F274830027}" dt="2021-06-24T09:54:06.726" v="6462" actId="207"/>
          <ac:spMkLst>
            <pc:docMk/>
            <pc:sldMk cId="2519537686" sldId="406"/>
            <ac:spMk id="16" creationId="{A8CB45AA-7ACF-40B2-8F3F-A022D8294D7F}"/>
          </ac:spMkLst>
        </pc:spChg>
        <pc:spChg chg="add mod">
          <ac:chgData name="中田 雄大" userId="62f770ad0d6c1cad" providerId="LiveId" clId="{26CF5200-C319-486B-BFE0-A3F274830027}" dt="2021-06-24T09:54:17.836" v="6463" actId="207"/>
          <ac:spMkLst>
            <pc:docMk/>
            <pc:sldMk cId="2519537686" sldId="406"/>
            <ac:spMk id="17" creationId="{5031D55A-277C-40A1-BA7F-5FCD91364491}"/>
          </ac:spMkLst>
        </pc:spChg>
        <pc:spChg chg="add mod">
          <ac:chgData name="中田 雄大" userId="62f770ad0d6c1cad" providerId="LiveId" clId="{26CF5200-C319-486B-BFE0-A3F274830027}" dt="2021-06-27T07:39:07.898" v="13063" actId="14100"/>
          <ac:spMkLst>
            <pc:docMk/>
            <pc:sldMk cId="2519537686" sldId="406"/>
            <ac:spMk id="18" creationId="{EF1DC25E-9DEF-401F-8397-3620D93AD77B}"/>
          </ac:spMkLst>
        </pc:spChg>
        <pc:spChg chg="add mod">
          <ac:chgData name="中田 雄大" userId="62f770ad0d6c1cad" providerId="LiveId" clId="{26CF5200-C319-486B-BFE0-A3F274830027}" dt="2021-06-27T07:39:28.364" v="13068" actId="1076"/>
          <ac:spMkLst>
            <pc:docMk/>
            <pc:sldMk cId="2519537686" sldId="406"/>
            <ac:spMk id="19" creationId="{E1FEC02E-1614-4E76-B0B5-01E9FEBCF91F}"/>
          </ac:spMkLst>
        </pc:spChg>
        <pc:spChg chg="mod">
          <ac:chgData name="中田 雄大" userId="62f770ad0d6c1cad" providerId="LiveId" clId="{26CF5200-C319-486B-BFE0-A3F274830027}" dt="2021-06-24T08:14:35.393" v="3951" actId="692"/>
          <ac:spMkLst>
            <pc:docMk/>
            <pc:sldMk cId="2519537686" sldId="406"/>
            <ac:spMk id="37" creationId="{9024B9FA-AEBC-4C41-99F4-1E5081AEE470}"/>
          </ac:spMkLst>
        </pc:spChg>
        <pc:spChg chg="add del mod">
          <ac:chgData name="中田 雄大" userId="62f770ad0d6c1cad" providerId="LiveId" clId="{26CF5200-C319-486B-BFE0-A3F274830027}" dt="2021-06-24T08:14:39.552" v="3952" actId="692"/>
          <ac:spMkLst>
            <pc:docMk/>
            <pc:sldMk cId="2519537686" sldId="406"/>
            <ac:spMk id="38" creationId="{8F1F63DE-5D72-B547-9EEA-2F7996389690}"/>
          </ac:spMkLst>
        </pc:spChg>
        <pc:spChg chg="del">
          <ac:chgData name="中田 雄大" userId="62f770ad0d6c1cad" providerId="LiveId" clId="{26CF5200-C319-486B-BFE0-A3F274830027}" dt="2021-06-24T04:42:21.215" v="320" actId="478"/>
          <ac:spMkLst>
            <pc:docMk/>
            <pc:sldMk cId="2519537686" sldId="406"/>
            <ac:spMk id="51" creationId="{B7AFAA13-99B9-0740-AFFE-6CE5719CA3DC}"/>
          </ac:spMkLst>
        </pc:spChg>
        <pc:spChg chg="mod">
          <ac:chgData name="中田 雄大" userId="62f770ad0d6c1cad" providerId="LiveId" clId="{26CF5200-C319-486B-BFE0-A3F274830027}" dt="2021-06-24T05:22:06.104" v="2105" actId="1076"/>
          <ac:spMkLst>
            <pc:docMk/>
            <pc:sldMk cId="2519537686" sldId="406"/>
            <ac:spMk id="55" creationId="{2763A161-0C8D-1742-BFA1-E70967F20EDD}"/>
          </ac:spMkLst>
        </pc:spChg>
        <pc:spChg chg="del mod">
          <ac:chgData name="中田 雄大" userId="62f770ad0d6c1cad" providerId="LiveId" clId="{26CF5200-C319-486B-BFE0-A3F274830027}" dt="2021-06-24T04:47:27.691" v="575"/>
          <ac:spMkLst>
            <pc:docMk/>
            <pc:sldMk cId="2519537686" sldId="406"/>
            <ac:spMk id="56" creationId="{F76C7799-B095-E04D-A839-B2AA0BD9B46F}"/>
          </ac:spMkLst>
        </pc:spChg>
        <pc:spChg chg="del mod">
          <ac:chgData name="中田 雄大" userId="62f770ad0d6c1cad" providerId="LiveId" clId="{26CF5200-C319-486B-BFE0-A3F274830027}" dt="2021-06-24T04:42:26.851" v="323" actId="478"/>
          <ac:spMkLst>
            <pc:docMk/>
            <pc:sldMk cId="2519537686" sldId="406"/>
            <ac:spMk id="68" creationId="{838865E9-DE5E-B84B-A584-E3DD9F004F68}"/>
          </ac:spMkLst>
        </pc:spChg>
        <pc:spChg chg="del">
          <ac:chgData name="中田 雄大" userId="62f770ad0d6c1cad" providerId="LiveId" clId="{26CF5200-C319-486B-BFE0-A3F274830027}" dt="2021-06-24T04:43:37.434" v="410" actId="478"/>
          <ac:spMkLst>
            <pc:docMk/>
            <pc:sldMk cId="2519537686" sldId="406"/>
            <ac:spMk id="69" creationId="{2160DA9B-E60D-B44B-A3E5-41143CBE0B1C}"/>
          </ac:spMkLst>
        </pc:spChg>
        <pc:cxnChg chg="del">
          <ac:chgData name="中田 雄大" userId="62f770ad0d6c1cad" providerId="LiveId" clId="{26CF5200-C319-486B-BFE0-A3F274830027}" dt="2021-06-24T04:42:23.222" v="321" actId="478"/>
          <ac:cxnSpMkLst>
            <pc:docMk/>
            <pc:sldMk cId="2519537686" sldId="406"/>
            <ac:cxnSpMk id="57" creationId="{EE4EF05B-67E0-D449-8F96-380E65A41A9A}"/>
          </ac:cxnSpMkLst>
        </pc:cxnChg>
        <pc:cxnChg chg="del">
          <ac:chgData name="中田 雄大" userId="62f770ad0d6c1cad" providerId="LiveId" clId="{26CF5200-C319-486B-BFE0-A3F274830027}" dt="2021-06-24T04:43:40.470" v="411" actId="478"/>
          <ac:cxnSpMkLst>
            <pc:docMk/>
            <pc:sldMk cId="2519537686" sldId="406"/>
            <ac:cxnSpMk id="67" creationId="{9E8052A7-9265-2B49-B05D-C4F61F6CBB06}"/>
          </ac:cxnSpMkLst>
        </pc:cxnChg>
      </pc:sldChg>
      <pc:sldChg chg="del">
        <pc:chgData name="中田 雄大" userId="62f770ad0d6c1cad" providerId="LiveId" clId="{26CF5200-C319-486B-BFE0-A3F274830027}" dt="2021-06-27T04:19:50.763" v="11049" actId="47"/>
        <pc:sldMkLst>
          <pc:docMk/>
          <pc:sldMk cId="223692516" sldId="407"/>
        </pc:sldMkLst>
      </pc:sldChg>
      <pc:sldChg chg="del">
        <pc:chgData name="中田 雄大" userId="62f770ad0d6c1cad" providerId="LiveId" clId="{26CF5200-C319-486B-BFE0-A3F274830027}" dt="2021-06-27T04:19:51.958" v="11050" actId="47"/>
        <pc:sldMkLst>
          <pc:docMk/>
          <pc:sldMk cId="2214072557" sldId="408"/>
        </pc:sldMkLst>
      </pc:sldChg>
      <pc:sldChg chg="del">
        <pc:chgData name="中田 雄大" userId="62f770ad0d6c1cad" providerId="LiveId" clId="{26CF5200-C319-486B-BFE0-A3F274830027}" dt="2021-06-27T04:22:41.791" v="11065" actId="47"/>
        <pc:sldMkLst>
          <pc:docMk/>
          <pc:sldMk cId="1923077632" sldId="409"/>
        </pc:sldMkLst>
      </pc:sldChg>
      <pc:sldChg chg="modSp mod modShow">
        <pc:chgData name="中田 雄大" userId="62f770ad0d6c1cad" providerId="LiveId" clId="{26CF5200-C319-486B-BFE0-A3F274830027}" dt="2021-06-27T04:28:58.867" v="11335" actId="729"/>
        <pc:sldMkLst>
          <pc:docMk/>
          <pc:sldMk cId="2822005347" sldId="411"/>
        </pc:sldMkLst>
        <pc:spChg chg="mod">
          <ac:chgData name="中田 雄大" userId="62f770ad0d6c1cad" providerId="LiveId" clId="{26CF5200-C319-486B-BFE0-A3F274830027}" dt="2021-06-27T04:20:23.101" v="11053" actId="14100"/>
          <ac:spMkLst>
            <pc:docMk/>
            <pc:sldMk cId="2822005347" sldId="411"/>
            <ac:spMk id="95" creationId="{BE8D6EE6-A0C7-445C-948B-FFA04C0A81F5}"/>
          </ac:spMkLst>
        </pc:spChg>
        <pc:picChg chg="mod">
          <ac:chgData name="中田 雄大" userId="62f770ad0d6c1cad" providerId="LiveId" clId="{26CF5200-C319-486B-BFE0-A3F274830027}" dt="2021-06-27T04:20:29.173" v="11055" actId="1076"/>
          <ac:picMkLst>
            <pc:docMk/>
            <pc:sldMk cId="2822005347" sldId="411"/>
            <ac:picMk id="96" creationId="{C7E6F797-9AEA-42D6-B28A-63A91BDF808D}"/>
          </ac:picMkLst>
        </pc:picChg>
        <pc:picChg chg="mod">
          <ac:chgData name="中田 雄大" userId="62f770ad0d6c1cad" providerId="LiveId" clId="{26CF5200-C319-486B-BFE0-A3F274830027}" dt="2021-06-27T04:20:26.837" v="11054" actId="1076"/>
          <ac:picMkLst>
            <pc:docMk/>
            <pc:sldMk cId="2822005347" sldId="411"/>
            <ac:picMk id="97" creationId="{1786FC3C-ACA1-4172-A6C1-8735310D77B6}"/>
          </ac:picMkLst>
        </pc:picChg>
        <pc:picChg chg="mod">
          <ac:chgData name="中田 雄大" userId="62f770ad0d6c1cad" providerId="LiveId" clId="{26CF5200-C319-486B-BFE0-A3F274830027}" dt="2021-06-27T04:20:32.853" v="11056" actId="1076"/>
          <ac:picMkLst>
            <pc:docMk/>
            <pc:sldMk cId="2822005347" sldId="411"/>
            <ac:picMk id="98" creationId="{C90A45DA-093C-46BA-A083-3EAC8095D258}"/>
          </ac:picMkLst>
        </pc:picChg>
      </pc:sldChg>
      <pc:sldChg chg="del">
        <pc:chgData name="中田 雄大" userId="62f770ad0d6c1cad" providerId="LiveId" clId="{26CF5200-C319-486B-BFE0-A3F274830027}" dt="2021-06-27T07:31:42.915" v="13035" actId="47"/>
        <pc:sldMkLst>
          <pc:docMk/>
          <pc:sldMk cId="3842559502" sldId="412"/>
        </pc:sldMkLst>
      </pc:sldChg>
      <pc:sldChg chg="del">
        <pc:chgData name="中田 雄大" userId="62f770ad0d6c1cad" providerId="LiveId" clId="{26CF5200-C319-486B-BFE0-A3F274830027}" dt="2021-06-27T04:26:59.761" v="11262" actId="47"/>
        <pc:sldMkLst>
          <pc:docMk/>
          <pc:sldMk cId="2117804249" sldId="413"/>
        </pc:sldMkLst>
      </pc:sldChg>
      <pc:sldChg chg="del">
        <pc:chgData name="中田 雄大" userId="62f770ad0d6c1cad" providerId="LiveId" clId="{26CF5200-C319-486B-BFE0-A3F274830027}" dt="2021-06-27T04:27:07.969" v="11263" actId="47"/>
        <pc:sldMkLst>
          <pc:docMk/>
          <pc:sldMk cId="2462481055" sldId="414"/>
        </pc:sldMkLst>
      </pc:sldChg>
      <pc:sldChg chg="del">
        <pc:chgData name="中田 雄大" userId="62f770ad0d6c1cad" providerId="LiveId" clId="{26CF5200-C319-486B-BFE0-A3F274830027}" dt="2021-06-27T07:31:44.084" v="13036" actId="47"/>
        <pc:sldMkLst>
          <pc:docMk/>
          <pc:sldMk cId="4238751184" sldId="415"/>
        </pc:sldMkLst>
      </pc:sldChg>
      <pc:sldChg chg="del">
        <pc:chgData name="中田 雄大" userId="62f770ad0d6c1cad" providerId="LiveId" clId="{26CF5200-C319-486B-BFE0-A3F274830027}" dt="2021-06-27T07:31:45.030" v="13037" actId="47"/>
        <pc:sldMkLst>
          <pc:docMk/>
          <pc:sldMk cId="2654239912" sldId="416"/>
        </pc:sldMkLst>
      </pc:sldChg>
      <pc:sldChg chg="addSp delSp modSp add mod modAnim modNotesTx">
        <pc:chgData name="中田 雄大" userId="62f770ad0d6c1cad" providerId="LiveId" clId="{26CF5200-C319-486B-BFE0-A3F274830027}" dt="2021-06-28T02:33:31.012" v="13446" actId="20577"/>
        <pc:sldMkLst>
          <pc:docMk/>
          <pc:sldMk cId="310953623" sldId="417"/>
        </pc:sldMkLst>
        <pc:spChg chg="mod">
          <ac:chgData name="中田 雄大" userId="62f770ad0d6c1cad" providerId="LiveId" clId="{26CF5200-C319-486B-BFE0-A3F274830027}" dt="2021-06-28T02:33:31.012" v="13446" actId="20577"/>
          <ac:spMkLst>
            <pc:docMk/>
            <pc:sldMk cId="310953623" sldId="417"/>
            <ac:spMk id="3" creationId="{00000000-0000-0000-0000-000000000000}"/>
          </ac:spMkLst>
        </pc:spChg>
        <pc:spChg chg="add del mod">
          <ac:chgData name="中田 雄大" userId="62f770ad0d6c1cad" providerId="LiveId" clId="{26CF5200-C319-486B-BFE0-A3F274830027}" dt="2021-06-24T07:05:44.894" v="2341" actId="478"/>
          <ac:spMkLst>
            <pc:docMk/>
            <pc:sldMk cId="310953623" sldId="417"/>
            <ac:spMk id="5" creationId="{8EDEB25F-F4B3-4A4A-B59E-1DDDD93023D3}"/>
          </ac:spMkLst>
        </pc:spChg>
        <pc:spChg chg="add mod">
          <ac:chgData name="中田 雄大" userId="62f770ad0d6c1cad" providerId="LiveId" clId="{26CF5200-C319-486B-BFE0-A3F274830027}" dt="2021-06-24T07:09:23.489" v="2428" actId="692"/>
          <ac:spMkLst>
            <pc:docMk/>
            <pc:sldMk cId="310953623" sldId="417"/>
            <ac:spMk id="8" creationId="{7D0B4C40-6CBB-4E1D-8128-439E67F04B21}"/>
          </ac:spMkLst>
        </pc:spChg>
        <pc:spChg chg="mod">
          <ac:chgData name="中田 雄大" userId="62f770ad0d6c1cad" providerId="LiveId" clId="{26CF5200-C319-486B-BFE0-A3F274830027}" dt="2021-06-24T07:05:27.915" v="2339" actId="1076"/>
          <ac:spMkLst>
            <pc:docMk/>
            <pc:sldMk cId="310953623" sldId="417"/>
            <ac:spMk id="63" creationId="{1E8AE568-3165-6C4C-9A7B-846296066AC6}"/>
          </ac:spMkLst>
        </pc:spChg>
      </pc:sldChg>
      <pc:sldChg chg="addSp delSp modSp add mod modAnim modShow modNotesTx">
        <pc:chgData name="中田 雄大" userId="62f770ad0d6c1cad" providerId="LiveId" clId="{26CF5200-C319-486B-BFE0-A3F274830027}" dt="2021-06-28T02:57:10.467" v="14818" actId="20577"/>
        <pc:sldMkLst>
          <pc:docMk/>
          <pc:sldMk cId="2047325556" sldId="418"/>
        </pc:sldMkLst>
        <pc:spChg chg="del mod">
          <ac:chgData name="中田 雄大" userId="62f770ad0d6c1cad" providerId="LiveId" clId="{26CF5200-C319-486B-BFE0-A3F274830027}" dt="2021-06-24T07:01:04.758" v="2239" actId="478"/>
          <ac:spMkLst>
            <pc:docMk/>
            <pc:sldMk cId="2047325556" sldId="418"/>
            <ac:spMk id="2" creationId="{00000000-0000-0000-0000-000000000000}"/>
          </ac:spMkLst>
        </pc:spChg>
        <pc:spChg chg="add del mod">
          <ac:chgData name="中田 雄大" userId="62f770ad0d6c1cad" providerId="LiveId" clId="{26CF5200-C319-486B-BFE0-A3F274830027}" dt="2021-06-24T07:01:12.486" v="2247" actId="478"/>
          <ac:spMkLst>
            <pc:docMk/>
            <pc:sldMk cId="2047325556" sldId="418"/>
            <ac:spMk id="5" creationId="{7FF5B73B-BE6E-4B34-9B4C-C23E8F7B9CD2}"/>
          </ac:spMkLst>
        </pc:spChg>
        <pc:spChg chg="add del mod">
          <ac:chgData name="中田 雄大" userId="62f770ad0d6c1cad" providerId="LiveId" clId="{26CF5200-C319-486B-BFE0-A3F274830027}" dt="2021-06-24T07:47:49.798" v="3187" actId="478"/>
          <ac:spMkLst>
            <pc:docMk/>
            <pc:sldMk cId="2047325556" sldId="418"/>
            <ac:spMk id="6" creationId="{0F0E942D-BD64-45D4-ACBA-0AEF95306386}"/>
          </ac:spMkLst>
        </pc:spChg>
        <pc:spChg chg="add mod">
          <ac:chgData name="中田 雄大" userId="62f770ad0d6c1cad" providerId="LiveId" clId="{26CF5200-C319-486B-BFE0-A3F274830027}" dt="2021-06-24T07:48:19.365" v="3189" actId="1076"/>
          <ac:spMkLst>
            <pc:docMk/>
            <pc:sldMk cId="2047325556" sldId="418"/>
            <ac:spMk id="8" creationId="{6A264DA4-6051-40ED-8E1B-1785F5435453}"/>
          </ac:spMkLst>
        </pc:spChg>
        <pc:spChg chg="del mod">
          <ac:chgData name="中田 雄大" userId="62f770ad0d6c1cad" providerId="LiveId" clId="{26CF5200-C319-486B-BFE0-A3F274830027}" dt="2021-06-24T07:32:52.667" v="2755" actId="478"/>
          <ac:spMkLst>
            <pc:docMk/>
            <pc:sldMk cId="2047325556" sldId="418"/>
            <ac:spMk id="14" creationId="{515F59EB-AE65-47ED-BDAA-FEB9887F1109}"/>
          </ac:spMkLst>
        </pc:spChg>
        <pc:spChg chg="del mod">
          <ac:chgData name="中田 雄大" userId="62f770ad0d6c1cad" providerId="LiveId" clId="{26CF5200-C319-486B-BFE0-A3F274830027}" dt="2021-06-24T07:32:52.667" v="2755" actId="478"/>
          <ac:spMkLst>
            <pc:docMk/>
            <pc:sldMk cId="2047325556" sldId="418"/>
            <ac:spMk id="15" creationId="{743EC327-E271-4CC4-8564-F1E19B6BFB46}"/>
          </ac:spMkLst>
        </pc:spChg>
        <pc:spChg chg="del mod">
          <ac:chgData name="中田 雄大" userId="62f770ad0d6c1cad" providerId="LiveId" clId="{26CF5200-C319-486B-BFE0-A3F274830027}" dt="2021-06-24T07:32:52.667" v="2755" actId="478"/>
          <ac:spMkLst>
            <pc:docMk/>
            <pc:sldMk cId="2047325556" sldId="418"/>
            <ac:spMk id="16" creationId="{A8CB45AA-7ACF-40B2-8F3F-A022D8294D7F}"/>
          </ac:spMkLst>
        </pc:spChg>
        <pc:spChg chg="del mod">
          <ac:chgData name="中田 雄大" userId="62f770ad0d6c1cad" providerId="LiveId" clId="{26CF5200-C319-486B-BFE0-A3F274830027}" dt="2021-06-24T07:32:52.667" v="2755" actId="478"/>
          <ac:spMkLst>
            <pc:docMk/>
            <pc:sldMk cId="2047325556" sldId="418"/>
            <ac:spMk id="17" creationId="{5031D55A-277C-40A1-BA7F-5FCD91364491}"/>
          </ac:spMkLst>
        </pc:spChg>
        <pc:spChg chg="add del mod">
          <ac:chgData name="中田 雄大" userId="62f770ad0d6c1cad" providerId="LiveId" clId="{26CF5200-C319-486B-BFE0-A3F274830027}" dt="2021-06-24T07:01:09.983" v="2246"/>
          <ac:spMkLst>
            <pc:docMk/>
            <pc:sldMk cId="2047325556" sldId="418"/>
            <ac:spMk id="18" creationId="{CF49CED6-C48B-47FD-9564-26ECD4991586}"/>
          </ac:spMkLst>
        </pc:spChg>
        <pc:spChg chg="add mod">
          <ac:chgData name="中田 雄大" userId="62f770ad0d6c1cad" providerId="LiveId" clId="{26CF5200-C319-486B-BFE0-A3F274830027}" dt="2021-06-24T07:30:19.981" v="2686" actId="404"/>
          <ac:spMkLst>
            <pc:docMk/>
            <pc:sldMk cId="2047325556" sldId="418"/>
            <ac:spMk id="19" creationId="{6CA018C1-B969-47AE-8B1B-1172CDFD4343}"/>
          </ac:spMkLst>
        </pc:spChg>
        <pc:spChg chg="mod">
          <ac:chgData name="中田 雄大" userId="62f770ad0d6c1cad" providerId="LiveId" clId="{26CF5200-C319-486B-BFE0-A3F274830027}" dt="2021-06-24T07:23:32.851" v="2593"/>
          <ac:spMkLst>
            <pc:docMk/>
            <pc:sldMk cId="2047325556" sldId="418"/>
            <ac:spMk id="22" creationId="{06C34D7B-FFD7-4197-B0E2-CC533EEEF059}"/>
          </ac:spMkLst>
        </pc:spChg>
        <pc:spChg chg="add del mod">
          <ac:chgData name="中田 雄大" userId="62f770ad0d6c1cad" providerId="LiveId" clId="{26CF5200-C319-486B-BFE0-A3F274830027}" dt="2021-06-24T07:23:52.550" v="2596"/>
          <ac:spMkLst>
            <pc:docMk/>
            <pc:sldMk cId="2047325556" sldId="418"/>
            <ac:spMk id="25" creationId="{3BCC8C1B-5478-460E-86DA-928ED70AA585}"/>
          </ac:spMkLst>
        </pc:spChg>
        <pc:spChg chg="mod">
          <ac:chgData name="中田 雄大" userId="62f770ad0d6c1cad" providerId="LiveId" clId="{26CF5200-C319-486B-BFE0-A3F274830027}" dt="2021-06-24T07:23:32.851" v="2593"/>
          <ac:spMkLst>
            <pc:docMk/>
            <pc:sldMk cId="2047325556" sldId="418"/>
            <ac:spMk id="28" creationId="{5FF8DB7A-80C1-456B-940F-1FF311BA8BC5}"/>
          </ac:spMkLst>
        </pc:spChg>
        <pc:spChg chg="mod">
          <ac:chgData name="中田 雄大" userId="62f770ad0d6c1cad" providerId="LiveId" clId="{26CF5200-C319-486B-BFE0-A3F274830027}" dt="2021-06-24T07:23:32.851" v="2593"/>
          <ac:spMkLst>
            <pc:docMk/>
            <pc:sldMk cId="2047325556" sldId="418"/>
            <ac:spMk id="29" creationId="{7B41B26B-814C-4CFD-A307-2C35BB282993}"/>
          </ac:spMkLst>
        </pc:spChg>
        <pc:spChg chg="mod">
          <ac:chgData name="中田 雄大" userId="62f770ad0d6c1cad" providerId="LiveId" clId="{26CF5200-C319-486B-BFE0-A3F274830027}" dt="2021-06-24T07:23:32.851" v="2593"/>
          <ac:spMkLst>
            <pc:docMk/>
            <pc:sldMk cId="2047325556" sldId="418"/>
            <ac:spMk id="30" creationId="{C14EEEFF-EDB6-4A6B-BC64-FAD0F768179C}"/>
          </ac:spMkLst>
        </pc:spChg>
        <pc:spChg chg="mod">
          <ac:chgData name="中田 雄大" userId="62f770ad0d6c1cad" providerId="LiveId" clId="{26CF5200-C319-486B-BFE0-A3F274830027}" dt="2021-06-24T07:23:32.851" v="2593"/>
          <ac:spMkLst>
            <pc:docMk/>
            <pc:sldMk cId="2047325556" sldId="418"/>
            <ac:spMk id="33" creationId="{879F88B6-22B5-4F8E-903A-8FEDC05880B7}"/>
          </ac:spMkLst>
        </pc:spChg>
        <pc:spChg chg="mod">
          <ac:chgData name="中田 雄大" userId="62f770ad0d6c1cad" providerId="LiveId" clId="{26CF5200-C319-486B-BFE0-A3F274830027}" dt="2021-06-24T07:23:32.851" v="2593"/>
          <ac:spMkLst>
            <pc:docMk/>
            <pc:sldMk cId="2047325556" sldId="418"/>
            <ac:spMk id="34" creationId="{2ADA10F3-C04B-4ED8-864F-1B73830B4250}"/>
          </ac:spMkLst>
        </pc:spChg>
        <pc:spChg chg="del">
          <ac:chgData name="中田 雄大" userId="62f770ad0d6c1cad" providerId="LiveId" clId="{26CF5200-C319-486B-BFE0-A3F274830027}" dt="2021-06-24T07:00:16.158" v="2218" actId="478"/>
          <ac:spMkLst>
            <pc:docMk/>
            <pc:sldMk cId="2047325556" sldId="418"/>
            <ac:spMk id="37" creationId="{9024B9FA-AEBC-4C41-99F4-1E5081AEE470}"/>
          </ac:spMkLst>
        </pc:spChg>
        <pc:spChg chg="del">
          <ac:chgData name="中田 雄大" userId="62f770ad0d6c1cad" providerId="LiveId" clId="{26CF5200-C319-486B-BFE0-A3F274830027}" dt="2021-06-24T07:00:19.153" v="2219" actId="478"/>
          <ac:spMkLst>
            <pc:docMk/>
            <pc:sldMk cId="2047325556" sldId="418"/>
            <ac:spMk id="38" creationId="{8F1F63DE-5D72-B547-9EEA-2F7996389690}"/>
          </ac:spMkLst>
        </pc:spChg>
        <pc:spChg chg="mod">
          <ac:chgData name="中田 雄大" userId="62f770ad0d6c1cad" providerId="LiveId" clId="{26CF5200-C319-486B-BFE0-A3F274830027}" dt="2021-06-24T07:23:32.851" v="2593"/>
          <ac:spMkLst>
            <pc:docMk/>
            <pc:sldMk cId="2047325556" sldId="418"/>
            <ac:spMk id="39" creationId="{CE39B24C-D2E0-4D14-9E2E-07C0CDC99DC3}"/>
          </ac:spMkLst>
        </pc:spChg>
        <pc:spChg chg="mod">
          <ac:chgData name="中田 雄大" userId="62f770ad0d6c1cad" providerId="LiveId" clId="{26CF5200-C319-486B-BFE0-A3F274830027}" dt="2021-06-24T08:19:36.313" v="4200" actId="20577"/>
          <ac:spMkLst>
            <pc:docMk/>
            <pc:sldMk cId="2047325556" sldId="418"/>
            <ac:spMk id="40" creationId="{D099D38C-B13E-6143-9D0C-53CB3F29183B}"/>
          </ac:spMkLst>
        </pc:spChg>
        <pc:spChg chg="add del mod">
          <ac:chgData name="中田 雄大" userId="62f770ad0d6c1cad" providerId="LiveId" clId="{26CF5200-C319-486B-BFE0-A3F274830027}" dt="2021-06-24T07:23:52.550" v="2596"/>
          <ac:spMkLst>
            <pc:docMk/>
            <pc:sldMk cId="2047325556" sldId="418"/>
            <ac:spMk id="42" creationId="{0EC511E9-6BC2-4DB2-8817-00C1089B42C5}"/>
          </ac:spMkLst>
        </pc:spChg>
        <pc:spChg chg="add del mod">
          <ac:chgData name="中田 雄大" userId="62f770ad0d6c1cad" providerId="LiveId" clId="{26CF5200-C319-486B-BFE0-A3F274830027}" dt="2021-06-24T07:23:52.550" v="2596"/>
          <ac:spMkLst>
            <pc:docMk/>
            <pc:sldMk cId="2047325556" sldId="418"/>
            <ac:spMk id="43" creationId="{CA787B53-8937-4ABB-B632-9FEDF23568F0}"/>
          </ac:spMkLst>
        </pc:spChg>
        <pc:spChg chg="add del mod">
          <ac:chgData name="中田 雄大" userId="62f770ad0d6c1cad" providerId="LiveId" clId="{26CF5200-C319-486B-BFE0-A3F274830027}" dt="2021-06-24T07:23:52.550" v="2596"/>
          <ac:spMkLst>
            <pc:docMk/>
            <pc:sldMk cId="2047325556" sldId="418"/>
            <ac:spMk id="44" creationId="{1C9455AE-CC03-4B79-A31F-B38AFA8C287C}"/>
          </ac:spMkLst>
        </pc:spChg>
        <pc:spChg chg="add mod">
          <ac:chgData name="中田 雄大" userId="62f770ad0d6c1cad" providerId="LiveId" clId="{26CF5200-C319-486B-BFE0-A3F274830027}" dt="2021-06-24T07:30:34.194" v="2687"/>
          <ac:spMkLst>
            <pc:docMk/>
            <pc:sldMk cId="2047325556" sldId="418"/>
            <ac:spMk id="46" creationId="{5F64DC00-EA3D-405F-B38C-2C882E066CEC}"/>
          </ac:spMkLst>
        </pc:spChg>
        <pc:spChg chg="mod">
          <ac:chgData name="中田 雄大" userId="62f770ad0d6c1cad" providerId="LiveId" clId="{26CF5200-C319-486B-BFE0-A3F274830027}" dt="2021-06-24T07:31:36.801" v="2690"/>
          <ac:spMkLst>
            <pc:docMk/>
            <pc:sldMk cId="2047325556" sldId="418"/>
            <ac:spMk id="49" creationId="{B555B924-3901-4623-97E3-236738C20A22}"/>
          </ac:spMkLst>
        </pc:spChg>
        <pc:spChg chg="mod">
          <ac:chgData name="中田 雄大" userId="62f770ad0d6c1cad" providerId="LiveId" clId="{26CF5200-C319-486B-BFE0-A3F274830027}" dt="2021-06-24T07:31:36.801" v="2690"/>
          <ac:spMkLst>
            <pc:docMk/>
            <pc:sldMk cId="2047325556" sldId="418"/>
            <ac:spMk id="54" creationId="{02B6AB4E-BEB6-4599-8AB8-2A55EF0362EA}"/>
          </ac:spMkLst>
        </pc:spChg>
        <pc:spChg chg="del mod">
          <ac:chgData name="中田 雄大" userId="62f770ad0d6c1cad" providerId="LiveId" clId="{26CF5200-C319-486B-BFE0-A3F274830027}" dt="2021-06-24T07:32:52.667" v="2755" actId="478"/>
          <ac:spMkLst>
            <pc:docMk/>
            <pc:sldMk cId="2047325556" sldId="418"/>
            <ac:spMk id="55" creationId="{2763A161-0C8D-1742-BFA1-E70967F20EDD}"/>
          </ac:spMkLst>
        </pc:spChg>
        <pc:spChg chg="add mod">
          <ac:chgData name="中田 雄大" userId="62f770ad0d6c1cad" providerId="LiveId" clId="{26CF5200-C319-486B-BFE0-A3F274830027}" dt="2021-06-24T07:56:36.182" v="3316" actId="1076"/>
          <ac:spMkLst>
            <pc:docMk/>
            <pc:sldMk cId="2047325556" sldId="418"/>
            <ac:spMk id="56" creationId="{A1FDFA94-3419-44DF-8D93-E8608E849CCF}"/>
          </ac:spMkLst>
        </pc:spChg>
        <pc:spChg chg="mod">
          <ac:chgData name="中田 雄大" userId="62f770ad0d6c1cad" providerId="LiveId" clId="{26CF5200-C319-486B-BFE0-A3F274830027}" dt="2021-06-24T08:15:06.354" v="3953" actId="20577"/>
          <ac:spMkLst>
            <pc:docMk/>
            <pc:sldMk cId="2047325556" sldId="418"/>
            <ac:spMk id="59" creationId="{705D737F-E063-448A-B53B-38CC00F4C5FD}"/>
          </ac:spMkLst>
        </pc:spChg>
        <pc:spChg chg="mod">
          <ac:chgData name="中田 雄大" userId="62f770ad0d6c1cad" providerId="LiveId" clId="{26CF5200-C319-486B-BFE0-A3F274830027}" dt="2021-06-24T07:31:36.801" v="2690"/>
          <ac:spMkLst>
            <pc:docMk/>
            <pc:sldMk cId="2047325556" sldId="418"/>
            <ac:spMk id="60" creationId="{B1F5703F-FA10-458A-88B2-99383755761D}"/>
          </ac:spMkLst>
        </pc:spChg>
        <pc:spChg chg="mod">
          <ac:chgData name="中田 雄大" userId="62f770ad0d6c1cad" providerId="LiveId" clId="{26CF5200-C319-486B-BFE0-A3F274830027}" dt="2021-06-24T07:31:36.801" v="2690"/>
          <ac:spMkLst>
            <pc:docMk/>
            <pc:sldMk cId="2047325556" sldId="418"/>
            <ac:spMk id="61" creationId="{CF406EEC-00F3-4238-94BA-F14CF98DCCE0}"/>
          </ac:spMkLst>
        </pc:spChg>
        <pc:spChg chg="mod">
          <ac:chgData name="中田 雄大" userId="62f770ad0d6c1cad" providerId="LiveId" clId="{26CF5200-C319-486B-BFE0-A3F274830027}" dt="2021-06-24T07:31:36.801" v="2690"/>
          <ac:spMkLst>
            <pc:docMk/>
            <pc:sldMk cId="2047325556" sldId="418"/>
            <ac:spMk id="64" creationId="{D1365F08-6E78-4D3A-B622-705244733F42}"/>
          </ac:spMkLst>
        </pc:spChg>
        <pc:spChg chg="mod">
          <ac:chgData name="中田 雄大" userId="62f770ad0d6c1cad" providerId="LiveId" clId="{26CF5200-C319-486B-BFE0-A3F274830027}" dt="2021-06-24T07:31:36.801" v="2690"/>
          <ac:spMkLst>
            <pc:docMk/>
            <pc:sldMk cId="2047325556" sldId="418"/>
            <ac:spMk id="65" creationId="{F86F182C-C24C-4850-A9DC-F0F46D1BC848}"/>
          </ac:spMkLst>
        </pc:spChg>
        <pc:spChg chg="mod">
          <ac:chgData name="中田 雄大" userId="62f770ad0d6c1cad" providerId="LiveId" clId="{26CF5200-C319-486B-BFE0-A3F274830027}" dt="2021-06-24T07:31:36.801" v="2690"/>
          <ac:spMkLst>
            <pc:docMk/>
            <pc:sldMk cId="2047325556" sldId="418"/>
            <ac:spMk id="68" creationId="{86C2653F-2F7D-4F5E-915E-51C9E5F5094C}"/>
          </ac:spMkLst>
        </pc:spChg>
        <pc:spChg chg="add mod">
          <ac:chgData name="中田 雄大" userId="62f770ad0d6c1cad" providerId="LiveId" clId="{26CF5200-C319-486B-BFE0-A3F274830027}" dt="2021-06-24T07:56:36.182" v="3316" actId="1076"/>
          <ac:spMkLst>
            <pc:docMk/>
            <pc:sldMk cId="2047325556" sldId="418"/>
            <ac:spMk id="70" creationId="{A337BCC4-D94A-48C2-8481-3E69A8453B1C}"/>
          </ac:spMkLst>
        </pc:spChg>
        <pc:spChg chg="add mod">
          <ac:chgData name="中田 雄大" userId="62f770ad0d6c1cad" providerId="LiveId" clId="{26CF5200-C319-486B-BFE0-A3F274830027}" dt="2021-06-24T07:56:36.182" v="3316" actId="1076"/>
          <ac:spMkLst>
            <pc:docMk/>
            <pc:sldMk cId="2047325556" sldId="418"/>
            <ac:spMk id="71" creationId="{578AA8BD-4F3A-4100-84EB-90D2D65C768C}"/>
          </ac:spMkLst>
        </pc:spChg>
        <pc:spChg chg="add mod">
          <ac:chgData name="中田 雄大" userId="62f770ad0d6c1cad" providerId="LiveId" clId="{26CF5200-C319-486B-BFE0-A3F274830027}" dt="2021-06-24T07:56:36.182" v="3316" actId="1076"/>
          <ac:spMkLst>
            <pc:docMk/>
            <pc:sldMk cId="2047325556" sldId="418"/>
            <ac:spMk id="72" creationId="{B80E1468-A469-4709-8D36-B78C229E0EA7}"/>
          </ac:spMkLst>
        </pc:spChg>
        <pc:spChg chg="add del mod">
          <ac:chgData name="中田 雄大" userId="62f770ad0d6c1cad" providerId="LiveId" clId="{26CF5200-C319-486B-BFE0-A3F274830027}" dt="2021-06-24T07:40:57.326" v="2895" actId="478"/>
          <ac:spMkLst>
            <pc:docMk/>
            <pc:sldMk cId="2047325556" sldId="418"/>
            <ac:spMk id="74" creationId="{7B83D51D-B8E8-4F5E-88CB-2FA4882E31EE}"/>
          </ac:spMkLst>
        </pc:spChg>
        <pc:spChg chg="add del mod topLvl">
          <ac:chgData name="中田 雄大" userId="62f770ad0d6c1cad" providerId="LiveId" clId="{26CF5200-C319-486B-BFE0-A3F274830027}" dt="2021-06-24T07:41:42.022" v="2904" actId="478"/>
          <ac:spMkLst>
            <pc:docMk/>
            <pc:sldMk cId="2047325556" sldId="418"/>
            <ac:spMk id="75" creationId="{163267A7-3792-44BA-BFC7-5093BA456E7D}"/>
          </ac:spMkLst>
        </pc:spChg>
        <pc:spChg chg="add del mod topLvl">
          <ac:chgData name="中田 雄大" userId="62f770ad0d6c1cad" providerId="LiveId" clId="{26CF5200-C319-486B-BFE0-A3F274830027}" dt="2021-06-24T07:42:22.075" v="2912" actId="478"/>
          <ac:spMkLst>
            <pc:docMk/>
            <pc:sldMk cId="2047325556" sldId="418"/>
            <ac:spMk id="76" creationId="{1FBB4701-24AD-4384-89D4-AE6B7A49CACD}"/>
          </ac:spMkLst>
        </pc:spChg>
        <pc:spChg chg="add mod">
          <ac:chgData name="中田 雄大" userId="62f770ad0d6c1cad" providerId="LiveId" clId="{26CF5200-C319-486B-BFE0-A3F274830027}" dt="2021-06-24T09:16:58.383" v="5671" actId="1076"/>
          <ac:spMkLst>
            <pc:docMk/>
            <pc:sldMk cId="2047325556" sldId="418"/>
            <ac:spMk id="77" creationId="{3853218F-CC7C-4A68-B0AE-1761A14EB686}"/>
          </ac:spMkLst>
        </pc:spChg>
        <pc:spChg chg="add del mod">
          <ac:chgData name="中田 雄大" userId="62f770ad0d6c1cad" providerId="LiveId" clId="{26CF5200-C319-486B-BFE0-A3F274830027}" dt="2021-06-24T08:13:15.967" v="3945" actId="478"/>
          <ac:spMkLst>
            <pc:docMk/>
            <pc:sldMk cId="2047325556" sldId="418"/>
            <ac:spMk id="78" creationId="{3640874A-1D16-4412-947C-D0C6D4EFC500}"/>
          </ac:spMkLst>
        </pc:spChg>
        <pc:grpChg chg="add del mod">
          <ac:chgData name="中田 雄大" userId="62f770ad0d6c1cad" providerId="LiveId" clId="{26CF5200-C319-486B-BFE0-A3F274830027}" dt="2021-06-24T07:41:42.022" v="2904" actId="478"/>
          <ac:grpSpMkLst>
            <pc:docMk/>
            <pc:sldMk cId="2047325556" sldId="418"/>
            <ac:grpSpMk id="7" creationId="{8CE6E29C-160B-4CB7-AF37-C3C851A5A6FC}"/>
          </ac:grpSpMkLst>
        </pc:grpChg>
        <pc:grpChg chg="add del mod">
          <ac:chgData name="中田 雄大" userId="62f770ad0d6c1cad" providerId="LiveId" clId="{26CF5200-C319-486B-BFE0-A3F274830027}" dt="2021-06-24T07:23:52.550" v="2596"/>
          <ac:grpSpMkLst>
            <pc:docMk/>
            <pc:sldMk cId="2047325556" sldId="418"/>
            <ac:grpSpMk id="20" creationId="{4FC640BC-C718-4E72-97F0-D0D14565452D}"/>
          </ac:grpSpMkLst>
        </pc:grpChg>
        <pc:grpChg chg="add del mod">
          <ac:chgData name="中田 雄大" userId="62f770ad0d6c1cad" providerId="LiveId" clId="{26CF5200-C319-486B-BFE0-A3F274830027}" dt="2021-06-24T07:23:52.550" v="2596"/>
          <ac:grpSpMkLst>
            <pc:docMk/>
            <pc:sldMk cId="2047325556" sldId="418"/>
            <ac:grpSpMk id="26" creationId="{9E7D14A1-ACA9-4196-A5F7-D23A25864434}"/>
          </ac:grpSpMkLst>
        </pc:grpChg>
        <pc:grpChg chg="mod">
          <ac:chgData name="中田 雄大" userId="62f770ad0d6c1cad" providerId="LiveId" clId="{26CF5200-C319-486B-BFE0-A3F274830027}" dt="2021-06-24T07:23:32.851" v="2593"/>
          <ac:grpSpMkLst>
            <pc:docMk/>
            <pc:sldMk cId="2047325556" sldId="418"/>
            <ac:grpSpMk id="27" creationId="{CA753269-24BC-44DD-9CD4-5B094BC947C7}"/>
          </ac:grpSpMkLst>
        </pc:grpChg>
        <pc:grpChg chg="add mod">
          <ac:chgData name="中田 雄大" userId="62f770ad0d6c1cad" providerId="LiveId" clId="{26CF5200-C319-486B-BFE0-A3F274830027}" dt="2021-06-24T07:56:36.182" v="3316" actId="1076"/>
          <ac:grpSpMkLst>
            <pc:docMk/>
            <pc:sldMk cId="2047325556" sldId="418"/>
            <ac:grpSpMk id="47" creationId="{76CAD7FE-76DF-4ACF-8813-D5AC5CFA5DA4}"/>
          </ac:grpSpMkLst>
        </pc:grpChg>
        <pc:grpChg chg="add mod">
          <ac:chgData name="中田 雄大" userId="62f770ad0d6c1cad" providerId="LiveId" clId="{26CF5200-C319-486B-BFE0-A3F274830027}" dt="2021-06-24T07:56:36.182" v="3316" actId="1076"/>
          <ac:grpSpMkLst>
            <pc:docMk/>
            <pc:sldMk cId="2047325556" sldId="418"/>
            <ac:grpSpMk id="52" creationId="{28B79FF0-EE2B-4D1A-9B9A-C2FE66DEBFB7}"/>
          </ac:grpSpMkLst>
        </pc:grpChg>
        <pc:grpChg chg="add mod">
          <ac:chgData name="中田 雄大" userId="62f770ad0d6c1cad" providerId="LiveId" clId="{26CF5200-C319-486B-BFE0-A3F274830027}" dt="2021-06-24T07:56:36.182" v="3316" actId="1076"/>
          <ac:grpSpMkLst>
            <pc:docMk/>
            <pc:sldMk cId="2047325556" sldId="418"/>
            <ac:grpSpMk id="57" creationId="{F2156F64-AAA9-487E-93CE-AEA00E86CEC0}"/>
          </ac:grpSpMkLst>
        </pc:grpChg>
        <pc:grpChg chg="mod">
          <ac:chgData name="中田 雄大" userId="62f770ad0d6c1cad" providerId="LiveId" clId="{26CF5200-C319-486B-BFE0-A3F274830027}" dt="2021-06-24T07:31:36.801" v="2690"/>
          <ac:grpSpMkLst>
            <pc:docMk/>
            <pc:sldMk cId="2047325556" sldId="418"/>
            <ac:grpSpMk id="58" creationId="{A3524701-C428-4171-9182-957A9DAE9E01}"/>
          </ac:grpSpMkLst>
        </pc:grpChg>
        <pc:picChg chg="mod">
          <ac:chgData name="中田 雄大" userId="62f770ad0d6c1cad" providerId="LiveId" clId="{26CF5200-C319-486B-BFE0-A3F274830027}" dt="2021-06-24T07:23:32.851" v="2593"/>
          <ac:picMkLst>
            <pc:docMk/>
            <pc:sldMk cId="2047325556" sldId="418"/>
            <ac:picMk id="21" creationId="{61E4E682-EBC6-4456-A7EE-916CD1508F96}"/>
          </ac:picMkLst>
        </pc:picChg>
        <pc:picChg chg="mod">
          <ac:chgData name="中田 雄大" userId="62f770ad0d6c1cad" providerId="LiveId" clId="{26CF5200-C319-486B-BFE0-A3F274830027}" dt="2021-06-24T07:23:32.851" v="2593"/>
          <ac:picMkLst>
            <pc:docMk/>
            <pc:sldMk cId="2047325556" sldId="418"/>
            <ac:picMk id="24" creationId="{66DEF788-C41F-45A8-BDB0-C3860E39D593}"/>
          </ac:picMkLst>
        </pc:picChg>
        <pc:picChg chg="mod">
          <ac:chgData name="中田 雄大" userId="62f770ad0d6c1cad" providerId="LiveId" clId="{26CF5200-C319-486B-BFE0-A3F274830027}" dt="2021-06-24T07:23:32.851" v="2593"/>
          <ac:picMkLst>
            <pc:docMk/>
            <pc:sldMk cId="2047325556" sldId="418"/>
            <ac:picMk id="31" creationId="{F2900225-F152-4375-91DC-8C4F4C5624D5}"/>
          </ac:picMkLst>
        </pc:picChg>
        <pc:picChg chg="mod">
          <ac:chgData name="中田 雄大" userId="62f770ad0d6c1cad" providerId="LiveId" clId="{26CF5200-C319-486B-BFE0-A3F274830027}" dt="2021-06-24T07:23:32.851" v="2593"/>
          <ac:picMkLst>
            <pc:docMk/>
            <pc:sldMk cId="2047325556" sldId="418"/>
            <ac:picMk id="32" creationId="{5B89D173-3D6E-4FEB-9178-F7B662578647}"/>
          </ac:picMkLst>
        </pc:picChg>
        <pc:picChg chg="mod">
          <ac:chgData name="中田 雄大" userId="62f770ad0d6c1cad" providerId="LiveId" clId="{26CF5200-C319-486B-BFE0-A3F274830027}" dt="2021-06-24T07:23:32.851" v="2593"/>
          <ac:picMkLst>
            <pc:docMk/>
            <pc:sldMk cId="2047325556" sldId="418"/>
            <ac:picMk id="35" creationId="{DAFDA7A6-3A3F-40A9-9FB3-954F1172FA55}"/>
          </ac:picMkLst>
        </pc:picChg>
        <pc:picChg chg="mod">
          <ac:chgData name="中田 雄大" userId="62f770ad0d6c1cad" providerId="LiveId" clId="{26CF5200-C319-486B-BFE0-A3F274830027}" dt="2021-06-24T07:23:32.851" v="2593"/>
          <ac:picMkLst>
            <pc:docMk/>
            <pc:sldMk cId="2047325556" sldId="418"/>
            <ac:picMk id="36" creationId="{8CD75489-A307-4392-AAC4-401E4643D710}"/>
          </ac:picMkLst>
        </pc:picChg>
        <pc:picChg chg="mod">
          <ac:chgData name="中田 雄大" userId="62f770ad0d6c1cad" providerId="LiveId" clId="{26CF5200-C319-486B-BFE0-A3F274830027}" dt="2021-06-24T07:31:36.801" v="2690"/>
          <ac:picMkLst>
            <pc:docMk/>
            <pc:sldMk cId="2047325556" sldId="418"/>
            <ac:picMk id="48" creationId="{1C69D784-D11C-41FD-AD34-681B8BD5F512}"/>
          </ac:picMkLst>
        </pc:picChg>
        <pc:picChg chg="mod">
          <ac:chgData name="中田 雄大" userId="62f770ad0d6c1cad" providerId="LiveId" clId="{26CF5200-C319-486B-BFE0-A3F274830027}" dt="2021-06-24T07:31:36.801" v="2690"/>
          <ac:picMkLst>
            <pc:docMk/>
            <pc:sldMk cId="2047325556" sldId="418"/>
            <ac:picMk id="51" creationId="{BF060B7A-D193-4180-97BA-FF12160AC462}"/>
          </ac:picMkLst>
        </pc:picChg>
        <pc:picChg chg="mod">
          <ac:chgData name="中田 雄大" userId="62f770ad0d6c1cad" providerId="LiveId" clId="{26CF5200-C319-486B-BFE0-A3F274830027}" dt="2021-06-24T07:31:36.801" v="2690"/>
          <ac:picMkLst>
            <pc:docMk/>
            <pc:sldMk cId="2047325556" sldId="418"/>
            <ac:picMk id="53" creationId="{9A7AFDAB-66F4-46CB-92A9-06DF574A9086}"/>
          </ac:picMkLst>
        </pc:picChg>
        <pc:picChg chg="mod">
          <ac:chgData name="中田 雄大" userId="62f770ad0d6c1cad" providerId="LiveId" clId="{26CF5200-C319-486B-BFE0-A3F274830027}" dt="2021-06-24T07:31:36.801" v="2690"/>
          <ac:picMkLst>
            <pc:docMk/>
            <pc:sldMk cId="2047325556" sldId="418"/>
            <ac:picMk id="62" creationId="{E0A7B5A4-AA6D-45DA-B791-BCBC66AA2799}"/>
          </ac:picMkLst>
        </pc:picChg>
        <pc:picChg chg="mod">
          <ac:chgData name="中田 雄大" userId="62f770ad0d6c1cad" providerId="LiveId" clId="{26CF5200-C319-486B-BFE0-A3F274830027}" dt="2021-06-24T07:31:36.801" v="2690"/>
          <ac:picMkLst>
            <pc:docMk/>
            <pc:sldMk cId="2047325556" sldId="418"/>
            <ac:picMk id="63" creationId="{1289A2F4-1DA8-4A1D-99D0-E260D346B773}"/>
          </ac:picMkLst>
        </pc:picChg>
        <pc:picChg chg="mod">
          <ac:chgData name="中田 雄大" userId="62f770ad0d6c1cad" providerId="LiveId" clId="{26CF5200-C319-486B-BFE0-A3F274830027}" dt="2021-06-24T07:31:36.801" v="2690"/>
          <ac:picMkLst>
            <pc:docMk/>
            <pc:sldMk cId="2047325556" sldId="418"/>
            <ac:picMk id="66" creationId="{548FCB0D-AF46-4954-832D-C9F6286083EF}"/>
          </ac:picMkLst>
        </pc:picChg>
        <pc:picChg chg="mod">
          <ac:chgData name="中田 雄大" userId="62f770ad0d6c1cad" providerId="LiveId" clId="{26CF5200-C319-486B-BFE0-A3F274830027}" dt="2021-06-24T07:31:36.801" v="2690"/>
          <ac:picMkLst>
            <pc:docMk/>
            <pc:sldMk cId="2047325556" sldId="418"/>
            <ac:picMk id="67" creationId="{BD5B156D-D8CE-4232-B637-01F2A6B6F8E7}"/>
          </ac:picMkLst>
        </pc:picChg>
        <pc:cxnChg chg="mod">
          <ac:chgData name="中田 雄大" userId="62f770ad0d6c1cad" providerId="LiveId" clId="{26CF5200-C319-486B-BFE0-A3F274830027}" dt="2021-06-24T07:23:32.851" v="2593"/>
          <ac:cxnSpMkLst>
            <pc:docMk/>
            <pc:sldMk cId="2047325556" sldId="418"/>
            <ac:cxnSpMk id="23" creationId="{E508651F-BCD5-469C-A01B-69D07D3E1A9F}"/>
          </ac:cxnSpMkLst>
        </pc:cxnChg>
        <pc:cxnChg chg="add del mod">
          <ac:chgData name="中田 雄大" userId="62f770ad0d6c1cad" providerId="LiveId" clId="{26CF5200-C319-486B-BFE0-A3F274830027}" dt="2021-06-24T07:23:52.550" v="2596"/>
          <ac:cxnSpMkLst>
            <pc:docMk/>
            <pc:sldMk cId="2047325556" sldId="418"/>
            <ac:cxnSpMk id="41" creationId="{1712B620-96EB-4DA0-BA91-9CE4EC3046FF}"/>
          </ac:cxnSpMkLst>
        </pc:cxnChg>
        <pc:cxnChg chg="add del mod">
          <ac:chgData name="中田 雄大" userId="62f770ad0d6c1cad" providerId="LiveId" clId="{26CF5200-C319-486B-BFE0-A3F274830027}" dt="2021-06-24T07:23:52.550" v="2596"/>
          <ac:cxnSpMkLst>
            <pc:docMk/>
            <pc:sldMk cId="2047325556" sldId="418"/>
            <ac:cxnSpMk id="45" creationId="{5D3D07C4-AD5C-43DD-BE29-73B22E52FC36}"/>
          </ac:cxnSpMkLst>
        </pc:cxnChg>
        <pc:cxnChg chg="mod">
          <ac:chgData name="中田 雄大" userId="62f770ad0d6c1cad" providerId="LiveId" clId="{26CF5200-C319-486B-BFE0-A3F274830027}" dt="2021-06-24T07:31:36.801" v="2690"/>
          <ac:cxnSpMkLst>
            <pc:docMk/>
            <pc:sldMk cId="2047325556" sldId="418"/>
            <ac:cxnSpMk id="50" creationId="{63229CC8-34F3-4391-8E08-1F2B46F56F4B}"/>
          </ac:cxnSpMkLst>
        </pc:cxnChg>
        <pc:cxnChg chg="add mod">
          <ac:chgData name="中田 雄大" userId="62f770ad0d6c1cad" providerId="LiveId" clId="{26CF5200-C319-486B-BFE0-A3F274830027}" dt="2021-06-24T07:56:36.182" v="3316" actId="1076"/>
          <ac:cxnSpMkLst>
            <pc:docMk/>
            <pc:sldMk cId="2047325556" sldId="418"/>
            <ac:cxnSpMk id="69" creationId="{021FAD91-F062-4EFC-A296-05A3B862238E}"/>
          </ac:cxnSpMkLst>
        </pc:cxnChg>
        <pc:cxnChg chg="add mod">
          <ac:chgData name="中田 雄大" userId="62f770ad0d6c1cad" providerId="LiveId" clId="{26CF5200-C319-486B-BFE0-A3F274830027}" dt="2021-06-24T07:56:36.182" v="3316" actId="1076"/>
          <ac:cxnSpMkLst>
            <pc:docMk/>
            <pc:sldMk cId="2047325556" sldId="418"/>
            <ac:cxnSpMk id="73" creationId="{70A259B7-125B-4D07-B633-0D7F74305B5A}"/>
          </ac:cxnSpMkLst>
        </pc:cxnChg>
      </pc:sldChg>
      <pc:sldChg chg="addSp delSp modSp add mod modAnim">
        <pc:chgData name="中田 雄大" userId="62f770ad0d6c1cad" providerId="LiveId" clId="{26CF5200-C319-486B-BFE0-A3F274830027}" dt="2021-06-27T04:30:13.719" v="11348" actId="20577"/>
        <pc:sldMkLst>
          <pc:docMk/>
          <pc:sldMk cId="4224299849" sldId="419"/>
        </pc:sldMkLst>
        <pc:spChg chg="mod">
          <ac:chgData name="中田 雄大" userId="62f770ad0d6c1cad" providerId="LiveId" clId="{26CF5200-C319-486B-BFE0-A3F274830027}" dt="2021-06-24T09:48:34.204" v="6444" actId="20577"/>
          <ac:spMkLst>
            <pc:docMk/>
            <pc:sldMk cId="4224299849" sldId="419"/>
            <ac:spMk id="2" creationId="{00000000-0000-0000-0000-000000000000}"/>
          </ac:spMkLst>
        </pc:spChg>
        <pc:spChg chg="del">
          <ac:chgData name="中田 雄大" userId="62f770ad0d6c1cad" providerId="LiveId" clId="{26CF5200-C319-486B-BFE0-A3F274830027}" dt="2021-06-24T09:29:04.496" v="5766" actId="478"/>
          <ac:spMkLst>
            <pc:docMk/>
            <pc:sldMk cId="4224299849" sldId="419"/>
            <ac:spMk id="28" creationId="{44A2620F-4C2B-44D2-9530-0B052A2B1AA2}"/>
          </ac:spMkLst>
        </pc:spChg>
        <pc:spChg chg="del mod">
          <ac:chgData name="中田 雄大" userId="62f770ad0d6c1cad" providerId="LiveId" clId="{26CF5200-C319-486B-BFE0-A3F274830027}" dt="2021-06-24T09:32:07.330" v="5918" actId="478"/>
          <ac:spMkLst>
            <pc:docMk/>
            <pc:sldMk cId="4224299849" sldId="419"/>
            <ac:spMk id="29" creationId="{CD9FD27D-5BE5-4A9A-B257-377FC05EC8D4}"/>
          </ac:spMkLst>
        </pc:spChg>
        <pc:spChg chg="add mod">
          <ac:chgData name="中田 雄大" userId="62f770ad0d6c1cad" providerId="LiveId" clId="{26CF5200-C319-486B-BFE0-A3F274830027}" dt="2021-06-24T09:35:26.461" v="6122" actId="20577"/>
          <ac:spMkLst>
            <pc:docMk/>
            <pc:sldMk cId="4224299849" sldId="419"/>
            <ac:spMk id="31" creationId="{F45BB135-7FCA-4BA7-A91B-462F948D9FAB}"/>
          </ac:spMkLst>
        </pc:spChg>
        <pc:spChg chg="mod">
          <ac:chgData name="中田 雄大" userId="62f770ad0d6c1cad" providerId="LiveId" clId="{26CF5200-C319-486B-BFE0-A3F274830027}" dt="2021-06-27T04:30:09.911" v="11342" actId="20577"/>
          <ac:spMkLst>
            <pc:docMk/>
            <pc:sldMk cId="4224299849" sldId="419"/>
            <ac:spMk id="51" creationId="{4BEA117E-A694-CA4C-933D-501823E11DB1}"/>
          </ac:spMkLst>
        </pc:spChg>
        <pc:spChg chg="mod">
          <ac:chgData name="中田 雄大" userId="62f770ad0d6c1cad" providerId="LiveId" clId="{26CF5200-C319-486B-BFE0-A3F274830027}" dt="2021-06-27T04:30:13.719" v="11348" actId="20577"/>
          <ac:spMkLst>
            <pc:docMk/>
            <pc:sldMk cId="4224299849" sldId="419"/>
            <ac:spMk id="52" creationId="{B7A83B23-8DC2-314F-B580-E912D49C2A32}"/>
          </ac:spMkLst>
        </pc:spChg>
      </pc:sldChg>
      <pc:sldChg chg="addSp delSp modSp add mod modAnim modShow modNotesTx">
        <pc:chgData name="中田 雄大" userId="62f770ad0d6c1cad" providerId="LiveId" clId="{26CF5200-C319-486B-BFE0-A3F274830027}" dt="2021-06-28T03:11:31.403" v="15891" actId="20577"/>
        <pc:sldMkLst>
          <pc:docMk/>
          <pc:sldMk cId="3539987107" sldId="420"/>
        </pc:sldMkLst>
        <pc:spChg chg="mod">
          <ac:chgData name="中田 雄大" userId="62f770ad0d6c1cad" providerId="LiveId" clId="{26CF5200-C319-486B-BFE0-A3F274830027}" dt="2021-06-24T08:16:43.079" v="4036" actId="403"/>
          <ac:spMkLst>
            <pc:docMk/>
            <pc:sldMk cId="3539987107" sldId="420"/>
            <ac:spMk id="2" creationId="{00000000-0000-0000-0000-000000000000}"/>
          </ac:spMkLst>
        </pc:spChg>
        <pc:spChg chg="del mod">
          <ac:chgData name="中田 雄大" userId="62f770ad0d6c1cad" providerId="LiveId" clId="{26CF5200-C319-486B-BFE0-A3F274830027}" dt="2021-06-24T08:18:28.703" v="4139" actId="478"/>
          <ac:spMkLst>
            <pc:docMk/>
            <pc:sldMk cId="3539987107" sldId="420"/>
            <ac:spMk id="7" creationId="{22A69347-F6F8-9B49-9158-8175CA523CC6}"/>
          </ac:spMkLst>
        </pc:spChg>
        <pc:spChg chg="mod">
          <ac:chgData name="中田 雄大" userId="62f770ad0d6c1cad" providerId="LiveId" clId="{26CF5200-C319-486B-BFE0-A3F274830027}" dt="2021-06-24T09:11:58.423" v="5580" actId="1076"/>
          <ac:spMkLst>
            <pc:docMk/>
            <pc:sldMk cId="3539987107" sldId="420"/>
            <ac:spMk id="8" creationId="{43FFCE80-6E5C-1044-AAFB-9529B3273950}"/>
          </ac:spMkLst>
        </pc:spChg>
        <pc:spChg chg="mod">
          <ac:chgData name="中田 雄大" userId="62f770ad0d6c1cad" providerId="LiveId" clId="{26CF5200-C319-486B-BFE0-A3F274830027}" dt="2021-06-24T09:14:04.287" v="5648" actId="1076"/>
          <ac:spMkLst>
            <pc:docMk/>
            <pc:sldMk cId="3539987107" sldId="420"/>
            <ac:spMk id="9" creationId="{9EB637B4-8596-464A-AB65-220650A657E8}"/>
          </ac:spMkLst>
        </pc:spChg>
        <pc:spChg chg="del">
          <ac:chgData name="中田 雄大" userId="62f770ad0d6c1cad" providerId="LiveId" clId="{26CF5200-C319-486B-BFE0-A3F274830027}" dt="2021-06-24T08:38:02.519" v="4362" actId="478"/>
          <ac:spMkLst>
            <pc:docMk/>
            <pc:sldMk cId="3539987107" sldId="420"/>
            <ac:spMk id="10" creationId="{9239001D-2829-854A-AB18-E4990D4012A0}"/>
          </ac:spMkLst>
        </pc:spChg>
        <pc:spChg chg="mod">
          <ac:chgData name="中田 雄大" userId="62f770ad0d6c1cad" providerId="LiveId" clId="{26CF5200-C319-486B-BFE0-A3F274830027}" dt="2021-06-24T09:14:04.287" v="5648" actId="1076"/>
          <ac:spMkLst>
            <pc:docMk/>
            <pc:sldMk cId="3539987107" sldId="420"/>
            <ac:spMk id="11" creationId="{1DCD4AE9-E8E6-6A43-AA7D-572146674481}"/>
          </ac:spMkLst>
        </pc:spChg>
        <pc:spChg chg="add mod">
          <ac:chgData name="中田 雄大" userId="62f770ad0d6c1cad" providerId="LiveId" clId="{26CF5200-C319-486B-BFE0-A3F274830027}" dt="2021-06-27T07:41:21.099" v="13081" actId="14100"/>
          <ac:spMkLst>
            <pc:docMk/>
            <pc:sldMk cId="3539987107" sldId="420"/>
            <ac:spMk id="13" creationId="{322A9DF4-AE9E-4862-A046-63D3EC5E09E1}"/>
          </ac:spMkLst>
        </pc:spChg>
        <pc:spChg chg="del">
          <ac:chgData name="中田 雄大" userId="62f770ad0d6c1cad" providerId="LiveId" clId="{26CF5200-C319-486B-BFE0-A3F274830027}" dt="2021-06-24T08:15:41.590" v="3957" actId="478"/>
          <ac:spMkLst>
            <pc:docMk/>
            <pc:sldMk cId="3539987107" sldId="420"/>
            <ac:spMk id="14" creationId="{6ED7BC29-DE7A-2440-B148-1173E721703A}"/>
          </ac:spMkLst>
        </pc:spChg>
        <pc:spChg chg="del">
          <ac:chgData name="中田 雄大" userId="62f770ad0d6c1cad" providerId="LiveId" clId="{26CF5200-C319-486B-BFE0-A3F274830027}" dt="2021-06-24T08:15:43.788" v="3959" actId="478"/>
          <ac:spMkLst>
            <pc:docMk/>
            <pc:sldMk cId="3539987107" sldId="420"/>
            <ac:spMk id="16" creationId="{17FD2BFF-4AB0-9840-AF0C-A2023E9699C2}"/>
          </ac:spMkLst>
        </pc:spChg>
        <pc:spChg chg="mod">
          <ac:chgData name="中田 雄大" userId="62f770ad0d6c1cad" providerId="LiveId" clId="{26CF5200-C319-486B-BFE0-A3F274830027}" dt="2021-06-24T09:11:58.423" v="5580" actId="1076"/>
          <ac:spMkLst>
            <pc:docMk/>
            <pc:sldMk cId="3539987107" sldId="420"/>
            <ac:spMk id="18" creationId="{D54D1CB9-D01B-D547-AE77-380B4077DD77}"/>
          </ac:spMkLst>
        </pc:spChg>
        <pc:spChg chg="mod">
          <ac:chgData name="中田 雄大" userId="62f770ad0d6c1cad" providerId="LiveId" clId="{26CF5200-C319-486B-BFE0-A3F274830027}" dt="2021-06-24T09:14:04.287" v="5648" actId="1076"/>
          <ac:spMkLst>
            <pc:docMk/>
            <pc:sldMk cId="3539987107" sldId="420"/>
            <ac:spMk id="22" creationId="{54FE8418-70BE-654D-9A88-E6950729113B}"/>
          </ac:spMkLst>
        </pc:spChg>
        <pc:spChg chg="del">
          <ac:chgData name="中田 雄大" userId="62f770ad0d6c1cad" providerId="LiveId" clId="{26CF5200-C319-486B-BFE0-A3F274830027}" dt="2021-06-24T08:15:42.855" v="3958" actId="478"/>
          <ac:spMkLst>
            <pc:docMk/>
            <pc:sldMk cId="3539987107" sldId="420"/>
            <ac:spMk id="23" creationId="{86CF7E82-8642-094F-8122-569E007CBE63}"/>
          </ac:spMkLst>
        </pc:spChg>
        <pc:spChg chg="add del mod">
          <ac:chgData name="中田 雄大" userId="62f770ad0d6c1cad" providerId="LiveId" clId="{26CF5200-C319-486B-BFE0-A3F274830027}" dt="2021-06-24T08:18:42.241" v="4142" actId="478"/>
          <ac:spMkLst>
            <pc:docMk/>
            <pc:sldMk cId="3539987107" sldId="420"/>
            <ac:spMk id="24" creationId="{FDB3D33B-3282-48B0-9308-6253AC82E978}"/>
          </ac:spMkLst>
        </pc:spChg>
        <pc:spChg chg="add mod">
          <ac:chgData name="中田 雄大" userId="62f770ad0d6c1cad" providerId="LiveId" clId="{26CF5200-C319-486B-BFE0-A3F274830027}" dt="2021-06-24T08:47:43.385" v="4541" actId="21"/>
          <ac:spMkLst>
            <pc:docMk/>
            <pc:sldMk cId="3539987107" sldId="420"/>
            <ac:spMk id="25" creationId="{4C4B89E3-E232-4C4F-82F7-A58922565FB2}"/>
          </ac:spMkLst>
        </pc:spChg>
        <pc:spChg chg="add mod">
          <ac:chgData name="中田 雄大" userId="62f770ad0d6c1cad" providerId="LiveId" clId="{26CF5200-C319-486B-BFE0-A3F274830027}" dt="2021-06-24T09:14:04.287" v="5648" actId="1076"/>
          <ac:spMkLst>
            <pc:docMk/>
            <pc:sldMk cId="3539987107" sldId="420"/>
            <ac:spMk id="26" creationId="{E1AA7356-6CC1-416F-A408-725EFD66D9A2}"/>
          </ac:spMkLst>
        </pc:spChg>
        <pc:spChg chg="add mod">
          <ac:chgData name="中田 雄大" userId="62f770ad0d6c1cad" providerId="LiveId" clId="{26CF5200-C319-486B-BFE0-A3F274830027}" dt="2021-06-24T09:12:01.719" v="5581" actId="1076"/>
          <ac:spMkLst>
            <pc:docMk/>
            <pc:sldMk cId="3539987107" sldId="420"/>
            <ac:spMk id="27" creationId="{43071186-F35A-4BC0-BD66-534876DC0771}"/>
          </ac:spMkLst>
        </pc:spChg>
        <pc:spChg chg="add mod">
          <ac:chgData name="中田 雄大" userId="62f770ad0d6c1cad" providerId="LiveId" clId="{26CF5200-C319-486B-BFE0-A3F274830027}" dt="2021-06-26T06:53:18.846" v="7721" actId="20577"/>
          <ac:spMkLst>
            <pc:docMk/>
            <pc:sldMk cId="3539987107" sldId="420"/>
            <ac:spMk id="28" creationId="{B6775681-D6AD-4149-93F1-DEAE3816BCF0}"/>
          </ac:spMkLst>
        </pc:spChg>
        <pc:spChg chg="add mod">
          <ac:chgData name="中田 雄大" userId="62f770ad0d6c1cad" providerId="LiveId" clId="{26CF5200-C319-486B-BFE0-A3F274830027}" dt="2021-06-24T09:14:04.287" v="5648" actId="1076"/>
          <ac:spMkLst>
            <pc:docMk/>
            <pc:sldMk cId="3539987107" sldId="420"/>
            <ac:spMk id="29" creationId="{D8E85A88-5B4A-45A4-BBF0-D018983F2C60}"/>
          </ac:spMkLst>
        </pc:spChg>
        <pc:spChg chg="add del mod">
          <ac:chgData name="中田 雄大" userId="62f770ad0d6c1cad" providerId="LiveId" clId="{26CF5200-C319-486B-BFE0-A3F274830027}" dt="2021-06-24T09:12:25.971" v="5584" actId="478"/>
          <ac:spMkLst>
            <pc:docMk/>
            <pc:sldMk cId="3539987107" sldId="420"/>
            <ac:spMk id="30" creationId="{DEA6C15E-8C17-4F2F-A662-1C11273F2716}"/>
          </ac:spMkLst>
        </pc:spChg>
        <pc:spChg chg="add mod ord">
          <ac:chgData name="中田 雄大" userId="62f770ad0d6c1cad" providerId="LiveId" clId="{26CF5200-C319-486B-BFE0-A3F274830027}" dt="2021-06-24T09:34:34.236" v="6105" actId="20577"/>
          <ac:spMkLst>
            <pc:docMk/>
            <pc:sldMk cId="3539987107" sldId="420"/>
            <ac:spMk id="31" creationId="{A7837636-ED62-4769-8763-ECD59EE56AEC}"/>
          </ac:spMkLst>
        </pc:spChg>
        <pc:spChg chg="add mod">
          <ac:chgData name="中田 雄大" userId="62f770ad0d6c1cad" providerId="LiveId" clId="{26CF5200-C319-486B-BFE0-A3F274830027}" dt="2021-06-24T09:15:26.776" v="5660" actId="14100"/>
          <ac:spMkLst>
            <pc:docMk/>
            <pc:sldMk cId="3539987107" sldId="420"/>
            <ac:spMk id="32" creationId="{F760D139-4777-4ADF-A372-407B18FDCD3F}"/>
          </ac:spMkLst>
        </pc:spChg>
        <pc:spChg chg="add del mod">
          <ac:chgData name="中田 雄大" userId="62f770ad0d6c1cad" providerId="LiveId" clId="{26CF5200-C319-486B-BFE0-A3F274830027}" dt="2021-06-27T07:41:09.801" v="13079" actId="478"/>
          <ac:spMkLst>
            <pc:docMk/>
            <pc:sldMk cId="3539987107" sldId="420"/>
            <ac:spMk id="33" creationId="{03D99334-DB40-414E-B2CE-582548B2BB12}"/>
          </ac:spMkLst>
        </pc:spChg>
        <pc:spChg chg="add mod">
          <ac:chgData name="中田 雄大" userId="62f770ad0d6c1cad" providerId="LiveId" clId="{26CF5200-C319-486B-BFE0-A3F274830027}" dt="2021-06-27T07:41:35.621" v="13087" actId="1036"/>
          <ac:spMkLst>
            <pc:docMk/>
            <pc:sldMk cId="3539987107" sldId="420"/>
            <ac:spMk id="34" creationId="{6B44795F-1476-43CA-AAD5-0B0C1FC30EDD}"/>
          </ac:spMkLst>
        </pc:spChg>
        <pc:grpChg chg="mod">
          <ac:chgData name="中田 雄大" userId="62f770ad0d6c1cad" providerId="LiveId" clId="{26CF5200-C319-486B-BFE0-A3F274830027}" dt="2021-06-24T09:11:58.423" v="5580" actId="1076"/>
          <ac:grpSpMkLst>
            <pc:docMk/>
            <pc:sldMk cId="3539987107" sldId="420"/>
            <ac:grpSpMk id="6" creationId="{B209C371-D36A-124E-83F3-FC87B68A0266}"/>
          </ac:grpSpMkLst>
        </pc:grpChg>
        <pc:grpChg chg="mod">
          <ac:chgData name="中田 雄大" userId="62f770ad0d6c1cad" providerId="LiveId" clId="{26CF5200-C319-486B-BFE0-A3F274830027}" dt="2021-06-24T09:14:04.287" v="5648" actId="1076"/>
          <ac:grpSpMkLst>
            <pc:docMk/>
            <pc:sldMk cId="3539987107" sldId="420"/>
            <ac:grpSpMk id="19" creationId="{DCFE7A71-8465-004E-A1BF-1B8CCF6F48EA}"/>
          </ac:grpSpMkLst>
        </pc:grpChg>
      </pc:sldChg>
      <pc:sldChg chg="addSp delSp modSp add mod modShow modNotesTx">
        <pc:chgData name="中田 雄大" userId="62f770ad0d6c1cad" providerId="LiveId" clId="{26CF5200-C319-486B-BFE0-A3F274830027}" dt="2021-06-28T03:13:30.949" v="15926" actId="20577"/>
        <pc:sldMkLst>
          <pc:docMk/>
          <pc:sldMk cId="2587169282" sldId="421"/>
        </pc:sldMkLst>
        <pc:spChg chg="mod">
          <ac:chgData name="中田 雄大" userId="62f770ad0d6c1cad" providerId="LiveId" clId="{26CF5200-C319-486B-BFE0-A3F274830027}" dt="2021-06-24T09:47:43.705" v="6390" actId="404"/>
          <ac:spMkLst>
            <pc:docMk/>
            <pc:sldMk cId="2587169282" sldId="421"/>
            <ac:spMk id="2" creationId="{00000000-0000-0000-0000-000000000000}"/>
          </ac:spMkLst>
        </pc:spChg>
        <pc:spChg chg="add mod">
          <ac:chgData name="中田 雄大" userId="62f770ad0d6c1cad" providerId="LiveId" clId="{26CF5200-C319-486B-BFE0-A3F274830027}" dt="2021-06-27T05:57:24.544" v="12016" actId="1076"/>
          <ac:spMkLst>
            <pc:docMk/>
            <pc:sldMk cId="2587169282" sldId="421"/>
            <ac:spMk id="9" creationId="{D90F557D-151E-481E-81CD-C19834F50498}"/>
          </ac:spMkLst>
        </pc:spChg>
        <pc:spChg chg="mod">
          <ac:chgData name="中田 雄大" userId="62f770ad0d6c1cad" providerId="LiveId" clId="{26CF5200-C319-486B-BFE0-A3F274830027}" dt="2021-06-26T05:38:57.076" v="6638" actId="20577"/>
          <ac:spMkLst>
            <pc:docMk/>
            <pc:sldMk cId="2587169282" sldId="421"/>
            <ac:spMk id="25" creationId="{B950AC04-57F6-BC48-A642-2FDD1AFA52AA}"/>
          </ac:spMkLst>
        </pc:spChg>
        <pc:grpChg chg="add del">
          <ac:chgData name="中田 雄大" userId="62f770ad0d6c1cad" providerId="LiveId" clId="{26CF5200-C319-486B-BFE0-A3F274830027}" dt="2021-06-24T09:38:52.174" v="6126" actId="165"/>
          <ac:grpSpMkLst>
            <pc:docMk/>
            <pc:sldMk cId="2587169282" sldId="421"/>
            <ac:grpSpMk id="3" creationId="{C5E88B40-C701-B148-8E7C-9FB006E0C51A}"/>
          </ac:grpSpMkLst>
        </pc:grpChg>
        <pc:graphicFrameChg chg="add mod">
          <ac:chgData name="中田 雄大" userId="62f770ad0d6c1cad" providerId="LiveId" clId="{26CF5200-C319-486B-BFE0-A3F274830027}" dt="2021-06-27T05:57:17.008" v="12014" actId="1076"/>
          <ac:graphicFrameMkLst>
            <pc:docMk/>
            <pc:sldMk cId="2587169282" sldId="421"/>
            <ac:graphicFrameMk id="8" creationId="{00000000-0008-0000-0000-000003000000}"/>
          </ac:graphicFrameMkLst>
        </pc:graphicFrameChg>
        <pc:picChg chg="del mod topLvl">
          <ac:chgData name="中田 雄大" userId="62f770ad0d6c1cad" providerId="LiveId" clId="{26CF5200-C319-486B-BFE0-A3F274830027}" dt="2021-06-24T09:38:55.972" v="6127" actId="478"/>
          <ac:picMkLst>
            <pc:docMk/>
            <pc:sldMk cId="2587169282" sldId="421"/>
            <ac:picMk id="38" creationId="{207B067B-AD59-5D43-A50C-4975D0511E6E}"/>
          </ac:picMkLst>
        </pc:picChg>
        <pc:picChg chg="mod ord topLvl">
          <ac:chgData name="中田 雄大" userId="62f770ad0d6c1cad" providerId="LiveId" clId="{26CF5200-C319-486B-BFE0-A3F274830027}" dt="2021-06-27T05:57:19.071" v="12015" actId="1076"/>
          <ac:picMkLst>
            <pc:docMk/>
            <pc:sldMk cId="2587169282" sldId="421"/>
            <ac:picMk id="43" creationId="{DE8787E6-3FC2-D54C-A100-1FCD441153A2}"/>
          </ac:picMkLst>
        </pc:picChg>
      </pc:sldChg>
      <pc:sldChg chg="modSp add del mod ord modShow">
        <pc:chgData name="中田 雄大" userId="62f770ad0d6c1cad" providerId="LiveId" clId="{26CF5200-C319-486B-BFE0-A3F274830027}" dt="2021-06-27T04:19:37.425" v="11045" actId="47"/>
        <pc:sldMkLst>
          <pc:docMk/>
          <pc:sldMk cId="355764131" sldId="422"/>
        </pc:sldMkLst>
        <pc:spChg chg="mod">
          <ac:chgData name="中田 雄大" userId="62f770ad0d6c1cad" providerId="LiveId" clId="{26CF5200-C319-486B-BFE0-A3F274830027}" dt="2021-06-24T08:17:24.822" v="4104" actId="403"/>
          <ac:spMkLst>
            <pc:docMk/>
            <pc:sldMk cId="355764131" sldId="422"/>
            <ac:spMk id="6" creationId="{00000000-0000-0000-0000-000000000000}"/>
          </ac:spMkLst>
        </pc:spChg>
        <pc:spChg chg="mod">
          <ac:chgData name="中田 雄大" userId="62f770ad0d6c1cad" providerId="LiveId" clId="{26CF5200-C319-486B-BFE0-A3F274830027}" dt="2021-06-27T04:07:40.204" v="10881" actId="1076"/>
          <ac:spMkLst>
            <pc:docMk/>
            <pc:sldMk cId="355764131" sldId="422"/>
            <ac:spMk id="23" creationId="{00000000-0000-0000-0000-000000000000}"/>
          </ac:spMkLst>
        </pc:spChg>
        <pc:spChg chg="mod">
          <ac:chgData name="中田 雄大" userId="62f770ad0d6c1cad" providerId="LiveId" clId="{26CF5200-C319-486B-BFE0-A3F274830027}" dt="2021-06-27T04:07:52.950" v="10882" actId="14100"/>
          <ac:spMkLst>
            <pc:docMk/>
            <pc:sldMk cId="355764131" sldId="422"/>
            <ac:spMk id="26" creationId="{00000000-0000-0000-0000-000000000000}"/>
          </ac:spMkLst>
        </pc:spChg>
        <pc:spChg chg="mod">
          <ac:chgData name="中田 雄大" userId="62f770ad0d6c1cad" providerId="LiveId" clId="{26CF5200-C319-486B-BFE0-A3F274830027}" dt="2021-06-27T04:07:56.588" v="10883" actId="1076"/>
          <ac:spMkLst>
            <pc:docMk/>
            <pc:sldMk cId="355764131" sldId="422"/>
            <ac:spMk id="27" creationId="{00000000-0000-0000-0000-000000000000}"/>
          </ac:spMkLst>
        </pc:spChg>
        <pc:spChg chg="mod">
          <ac:chgData name="中田 雄大" userId="62f770ad0d6c1cad" providerId="LiveId" clId="{26CF5200-C319-486B-BFE0-A3F274830027}" dt="2021-06-24T09:53:00.485" v="6459" actId="207"/>
          <ac:spMkLst>
            <pc:docMk/>
            <pc:sldMk cId="355764131" sldId="422"/>
            <ac:spMk id="30" creationId="{00000000-0000-0000-0000-000000000000}"/>
          </ac:spMkLst>
        </pc:spChg>
        <pc:spChg chg="mod">
          <ac:chgData name="中田 雄大" userId="62f770ad0d6c1cad" providerId="LiveId" clId="{26CF5200-C319-486B-BFE0-A3F274830027}" dt="2021-06-24T09:53:06.149" v="6461" actId="207"/>
          <ac:spMkLst>
            <pc:docMk/>
            <pc:sldMk cId="355764131" sldId="422"/>
            <ac:spMk id="33" creationId="{00000000-0000-0000-0000-000000000000}"/>
          </ac:spMkLst>
        </pc:spChg>
        <pc:spChg chg="mod">
          <ac:chgData name="中田 雄大" userId="62f770ad0d6c1cad" providerId="LiveId" clId="{26CF5200-C319-486B-BFE0-A3F274830027}" dt="2021-06-24T08:34:06.163" v="4305" actId="6549"/>
          <ac:spMkLst>
            <pc:docMk/>
            <pc:sldMk cId="355764131" sldId="422"/>
            <ac:spMk id="58" creationId="{2F3BE139-F333-3248-962D-74380FAE040E}"/>
          </ac:spMkLst>
        </pc:spChg>
        <pc:cxnChg chg="mod">
          <ac:chgData name="中田 雄大" userId="62f770ad0d6c1cad" providerId="LiveId" clId="{26CF5200-C319-486B-BFE0-A3F274830027}" dt="2021-06-27T04:07:52.950" v="10882" actId="14100"/>
          <ac:cxnSpMkLst>
            <pc:docMk/>
            <pc:sldMk cId="355764131" sldId="422"/>
            <ac:cxnSpMk id="45" creationId="{00000000-0000-0000-0000-000000000000}"/>
          </ac:cxnSpMkLst>
        </pc:cxnChg>
        <pc:cxnChg chg="mod">
          <ac:chgData name="中田 雄大" userId="62f770ad0d6c1cad" providerId="LiveId" clId="{26CF5200-C319-486B-BFE0-A3F274830027}" dt="2021-06-27T04:07:52.950" v="10882" actId="14100"/>
          <ac:cxnSpMkLst>
            <pc:docMk/>
            <pc:sldMk cId="355764131" sldId="422"/>
            <ac:cxnSpMk id="49" creationId="{00000000-0000-0000-0000-000000000000}"/>
          </ac:cxnSpMkLst>
        </pc:cxnChg>
      </pc:sldChg>
      <pc:sldChg chg="addSp delSp modSp add mod delAnim modAnim modNotesTx">
        <pc:chgData name="中田 雄大" userId="62f770ad0d6c1cad" providerId="LiveId" clId="{26CF5200-C319-486B-BFE0-A3F274830027}" dt="2021-06-28T03:01:13.218" v="15279" actId="20577"/>
        <pc:sldMkLst>
          <pc:docMk/>
          <pc:sldMk cId="1603895005" sldId="423"/>
        </pc:sldMkLst>
        <pc:spChg chg="add del mod">
          <ac:chgData name="中田 雄大" userId="62f770ad0d6c1cad" providerId="LiveId" clId="{26CF5200-C319-486B-BFE0-A3F274830027}" dt="2021-06-24T07:50:51.807" v="3199" actId="478"/>
          <ac:spMkLst>
            <pc:docMk/>
            <pc:sldMk cId="1603895005" sldId="423"/>
            <ac:spMk id="3" creationId="{DCA40BFD-6424-44B8-9FAA-CE6347D5279F}"/>
          </ac:spMkLst>
        </pc:spChg>
        <pc:spChg chg="add del mod">
          <ac:chgData name="中田 雄大" userId="62f770ad0d6c1cad" providerId="LiveId" clId="{26CF5200-C319-486B-BFE0-A3F274830027}" dt="2021-06-24T07:51:11.086" v="3202" actId="478"/>
          <ac:spMkLst>
            <pc:docMk/>
            <pc:sldMk cId="1603895005" sldId="423"/>
            <ac:spMk id="6" creationId="{EDD5995E-6909-40BD-9C8E-040FF97F7B3D}"/>
          </ac:spMkLst>
        </pc:spChg>
        <pc:spChg chg="del">
          <ac:chgData name="中田 雄大" userId="62f770ad0d6c1cad" providerId="LiveId" clId="{26CF5200-C319-486B-BFE0-A3F274830027}" dt="2021-06-24T07:50:43.690" v="3196" actId="478"/>
          <ac:spMkLst>
            <pc:docMk/>
            <pc:sldMk cId="1603895005" sldId="423"/>
            <ac:spMk id="8" creationId="{6A264DA4-6051-40ED-8E1B-1785F5435453}"/>
          </ac:spMkLst>
        </pc:spChg>
        <pc:spChg chg="add del mod">
          <ac:chgData name="中田 雄大" userId="62f770ad0d6c1cad" providerId="LiveId" clId="{26CF5200-C319-486B-BFE0-A3F274830027}" dt="2021-06-24T07:50:49.151" v="3198" actId="478"/>
          <ac:spMkLst>
            <pc:docMk/>
            <pc:sldMk cId="1603895005" sldId="423"/>
            <ac:spMk id="33" creationId="{034F7DA4-FAE7-4A28-A1AB-03D76CE9C957}"/>
          </ac:spMkLst>
        </pc:spChg>
        <pc:spChg chg="add del mod">
          <ac:chgData name="中田 雄大" userId="62f770ad0d6c1cad" providerId="LiveId" clId="{26CF5200-C319-486B-BFE0-A3F274830027}" dt="2021-06-24T07:51:08.499" v="3201" actId="478"/>
          <ac:spMkLst>
            <pc:docMk/>
            <pc:sldMk cId="1603895005" sldId="423"/>
            <ac:spMk id="36" creationId="{C8430431-DD7C-4F1D-96CE-BA51EDAC6774}"/>
          </ac:spMkLst>
        </pc:spChg>
        <pc:spChg chg="add mod">
          <ac:chgData name="中田 雄大" userId="62f770ad0d6c1cad" providerId="LiveId" clId="{26CF5200-C319-486B-BFE0-A3F274830027}" dt="2021-06-24T08:31:05.278" v="4272" actId="1076"/>
          <ac:spMkLst>
            <pc:docMk/>
            <pc:sldMk cId="1603895005" sldId="423"/>
            <ac:spMk id="38" creationId="{8962CC92-9E94-4362-88F9-0DB1CEA656D9}"/>
          </ac:spMkLst>
        </pc:spChg>
        <pc:spChg chg="mod">
          <ac:chgData name="中田 雄大" userId="62f770ad0d6c1cad" providerId="LiveId" clId="{26CF5200-C319-486B-BFE0-A3F274830027}" dt="2021-06-24T08:20:05.147" v="4229" actId="20577"/>
          <ac:spMkLst>
            <pc:docMk/>
            <pc:sldMk cId="1603895005" sldId="423"/>
            <ac:spMk id="40" creationId="{D099D38C-B13E-6143-9D0C-53CB3F29183B}"/>
          </ac:spMkLst>
        </pc:spChg>
        <pc:spChg chg="mod">
          <ac:chgData name="中田 雄大" userId="62f770ad0d6c1cad" providerId="LiveId" clId="{26CF5200-C319-486B-BFE0-A3F274830027}" dt="2021-06-24T08:15:24.485" v="3956" actId="20577"/>
          <ac:spMkLst>
            <pc:docMk/>
            <pc:sldMk cId="1603895005" sldId="423"/>
            <ac:spMk id="46" creationId="{5F64DC00-EA3D-405F-B38C-2C882E066CEC}"/>
          </ac:spMkLst>
        </pc:spChg>
        <pc:spChg chg="del">
          <ac:chgData name="中田 雄大" userId="62f770ad0d6c1cad" providerId="LiveId" clId="{26CF5200-C319-486B-BFE0-A3F274830027}" dt="2021-06-24T07:50:43.690" v="3196" actId="478"/>
          <ac:spMkLst>
            <pc:docMk/>
            <pc:sldMk cId="1603895005" sldId="423"/>
            <ac:spMk id="56" creationId="{A1FDFA94-3419-44DF-8D93-E8608E849CCF}"/>
          </ac:spMkLst>
        </pc:spChg>
        <pc:spChg chg="del">
          <ac:chgData name="中田 雄大" userId="62f770ad0d6c1cad" providerId="LiveId" clId="{26CF5200-C319-486B-BFE0-A3F274830027}" dt="2021-06-24T07:50:43.690" v="3196" actId="478"/>
          <ac:spMkLst>
            <pc:docMk/>
            <pc:sldMk cId="1603895005" sldId="423"/>
            <ac:spMk id="70" creationId="{A337BCC4-D94A-48C2-8481-3E69A8453B1C}"/>
          </ac:spMkLst>
        </pc:spChg>
        <pc:spChg chg="del">
          <ac:chgData name="中田 雄大" userId="62f770ad0d6c1cad" providerId="LiveId" clId="{26CF5200-C319-486B-BFE0-A3F274830027}" dt="2021-06-24T07:50:43.690" v="3196" actId="478"/>
          <ac:spMkLst>
            <pc:docMk/>
            <pc:sldMk cId="1603895005" sldId="423"/>
            <ac:spMk id="71" creationId="{578AA8BD-4F3A-4100-84EB-90D2D65C768C}"/>
          </ac:spMkLst>
        </pc:spChg>
        <pc:spChg chg="del">
          <ac:chgData name="中田 雄大" userId="62f770ad0d6c1cad" providerId="LiveId" clId="{26CF5200-C319-486B-BFE0-A3F274830027}" dt="2021-06-24T07:50:43.690" v="3196" actId="478"/>
          <ac:spMkLst>
            <pc:docMk/>
            <pc:sldMk cId="1603895005" sldId="423"/>
            <ac:spMk id="72" creationId="{B80E1468-A469-4709-8D36-B78C229E0EA7}"/>
          </ac:spMkLst>
        </pc:spChg>
        <pc:spChg chg="add mod">
          <ac:chgData name="中田 雄大" userId="62f770ad0d6c1cad" providerId="LiveId" clId="{26CF5200-C319-486B-BFE0-A3F274830027}" dt="2021-06-24T08:31:05.278" v="4272" actId="1076"/>
          <ac:spMkLst>
            <pc:docMk/>
            <pc:sldMk cId="1603895005" sldId="423"/>
            <ac:spMk id="79" creationId="{90BFD732-8BA2-4794-9BC9-7DCA26FE15AB}"/>
          </ac:spMkLst>
        </pc:spChg>
        <pc:spChg chg="add del mod">
          <ac:chgData name="中田 雄大" userId="62f770ad0d6c1cad" providerId="LiveId" clId="{26CF5200-C319-486B-BFE0-A3F274830027}" dt="2021-06-24T07:54:03.084" v="3261" actId="478"/>
          <ac:spMkLst>
            <pc:docMk/>
            <pc:sldMk cId="1603895005" sldId="423"/>
            <ac:spMk id="80" creationId="{C69C0E31-2F61-4978-A394-E13AB8C864E0}"/>
          </ac:spMkLst>
        </pc:spChg>
        <pc:spChg chg="add mod">
          <ac:chgData name="中田 雄大" userId="62f770ad0d6c1cad" providerId="LiveId" clId="{26CF5200-C319-486B-BFE0-A3F274830027}" dt="2021-06-24T08:31:05.278" v="4272" actId="1076"/>
          <ac:spMkLst>
            <pc:docMk/>
            <pc:sldMk cId="1603895005" sldId="423"/>
            <ac:spMk id="81" creationId="{07E0BC82-F473-4ACA-AD47-E3CF086AB390}"/>
          </ac:spMkLst>
        </pc:spChg>
        <pc:spChg chg="add mod">
          <ac:chgData name="中田 雄大" userId="62f770ad0d6c1cad" providerId="LiveId" clId="{26CF5200-C319-486B-BFE0-A3F274830027}" dt="2021-06-24T08:31:05.278" v="4272" actId="1076"/>
          <ac:spMkLst>
            <pc:docMk/>
            <pc:sldMk cId="1603895005" sldId="423"/>
            <ac:spMk id="82" creationId="{CE8FA91C-E877-4587-B002-26CDF149B194}"/>
          </ac:spMkLst>
        </pc:spChg>
        <pc:spChg chg="add mod">
          <ac:chgData name="中田 雄大" userId="62f770ad0d6c1cad" providerId="LiveId" clId="{26CF5200-C319-486B-BFE0-A3F274830027}" dt="2021-06-24T08:31:05.278" v="4272" actId="1076"/>
          <ac:spMkLst>
            <pc:docMk/>
            <pc:sldMk cId="1603895005" sldId="423"/>
            <ac:spMk id="83" creationId="{D70CDB6E-D9F0-4114-A628-C6320D32D91B}"/>
          </ac:spMkLst>
        </pc:spChg>
        <pc:spChg chg="add del mod">
          <ac:chgData name="中田 雄大" userId="62f770ad0d6c1cad" providerId="LiveId" clId="{26CF5200-C319-486B-BFE0-A3F274830027}" dt="2021-06-24T07:54:06.703" v="3262" actId="478"/>
          <ac:spMkLst>
            <pc:docMk/>
            <pc:sldMk cId="1603895005" sldId="423"/>
            <ac:spMk id="84" creationId="{BF7E8E19-1C67-4A42-A554-514663C6FFF6}"/>
          </ac:spMkLst>
        </pc:spChg>
        <pc:spChg chg="add mod">
          <ac:chgData name="中田 雄大" userId="62f770ad0d6c1cad" providerId="LiveId" clId="{26CF5200-C319-486B-BFE0-A3F274830027}" dt="2021-06-24T08:00:58.886" v="3595" actId="1076"/>
          <ac:spMkLst>
            <pc:docMk/>
            <pc:sldMk cId="1603895005" sldId="423"/>
            <ac:spMk id="86" creationId="{AB8A4B3E-E00F-4989-9FD9-F4B1D0585209}"/>
          </ac:spMkLst>
        </pc:spChg>
        <pc:spChg chg="add mod">
          <ac:chgData name="中田 雄大" userId="62f770ad0d6c1cad" providerId="LiveId" clId="{26CF5200-C319-486B-BFE0-A3F274830027}" dt="2021-06-24T08:31:10.614" v="4273" actId="1076"/>
          <ac:spMkLst>
            <pc:docMk/>
            <pc:sldMk cId="1603895005" sldId="423"/>
            <ac:spMk id="88" creationId="{D58D488E-6AC8-487A-AA78-A49F7C935245}"/>
          </ac:spMkLst>
        </pc:spChg>
        <pc:spChg chg="add del mod">
          <ac:chgData name="中田 雄大" userId="62f770ad0d6c1cad" providerId="LiveId" clId="{26CF5200-C319-486B-BFE0-A3F274830027}" dt="2021-06-24T08:01:34.355" v="3599" actId="478"/>
          <ac:spMkLst>
            <pc:docMk/>
            <pc:sldMk cId="1603895005" sldId="423"/>
            <ac:spMk id="90" creationId="{4441626B-9297-4BFC-A588-9DBBB199D8BC}"/>
          </ac:spMkLst>
        </pc:spChg>
        <pc:spChg chg="add del mod">
          <ac:chgData name="中田 雄大" userId="62f770ad0d6c1cad" providerId="LiveId" clId="{26CF5200-C319-486B-BFE0-A3F274830027}" dt="2021-06-24T07:54:42.317" v="3265" actId="478"/>
          <ac:spMkLst>
            <pc:docMk/>
            <pc:sldMk cId="1603895005" sldId="423"/>
            <ac:spMk id="91" creationId="{9E01D8C6-FD9D-441C-9762-99FDC816CEFB}"/>
          </ac:spMkLst>
        </pc:spChg>
        <pc:spChg chg="add del mod">
          <ac:chgData name="中田 雄大" userId="62f770ad0d6c1cad" providerId="LiveId" clId="{26CF5200-C319-486B-BFE0-A3F274830027}" dt="2021-06-24T07:51:32.358" v="3203" actId="478"/>
          <ac:spMkLst>
            <pc:docMk/>
            <pc:sldMk cId="1603895005" sldId="423"/>
            <ac:spMk id="92" creationId="{01031C97-28FB-4CD4-98C3-C860EDC440C4}"/>
          </ac:spMkLst>
        </pc:spChg>
        <pc:spChg chg="add del mod">
          <ac:chgData name="中田 雄大" userId="62f770ad0d6c1cad" providerId="LiveId" clId="{26CF5200-C319-486B-BFE0-A3F274830027}" dt="2021-06-24T07:51:32.358" v="3203" actId="478"/>
          <ac:spMkLst>
            <pc:docMk/>
            <pc:sldMk cId="1603895005" sldId="423"/>
            <ac:spMk id="94" creationId="{F35E9B8D-019A-4276-8167-A58151C93B3D}"/>
          </ac:spMkLst>
        </pc:spChg>
        <pc:spChg chg="add mod">
          <ac:chgData name="中田 雄大" userId="62f770ad0d6c1cad" providerId="LiveId" clId="{26CF5200-C319-486B-BFE0-A3F274830027}" dt="2021-06-24T08:00:58.886" v="3595" actId="1076"/>
          <ac:spMkLst>
            <pc:docMk/>
            <pc:sldMk cId="1603895005" sldId="423"/>
            <ac:spMk id="95" creationId="{1AD1409F-171B-446E-A9A0-0536901BAB71}"/>
          </ac:spMkLst>
        </pc:spChg>
        <pc:spChg chg="add del mod">
          <ac:chgData name="中田 雄大" userId="62f770ad0d6c1cad" providerId="LiveId" clId="{26CF5200-C319-486B-BFE0-A3F274830027}" dt="2021-06-24T07:51:34.190" v="3204" actId="478"/>
          <ac:spMkLst>
            <pc:docMk/>
            <pc:sldMk cId="1603895005" sldId="423"/>
            <ac:spMk id="107" creationId="{EE03C45E-D6D2-4778-8D5E-40098159E593}"/>
          </ac:spMkLst>
        </pc:spChg>
        <pc:spChg chg="add del mod">
          <ac:chgData name="中田 雄大" userId="62f770ad0d6c1cad" providerId="LiveId" clId="{26CF5200-C319-486B-BFE0-A3F274830027}" dt="2021-06-24T07:51:32.358" v="3203" actId="478"/>
          <ac:spMkLst>
            <pc:docMk/>
            <pc:sldMk cId="1603895005" sldId="423"/>
            <ac:spMk id="108" creationId="{44DA0EC6-482A-4136-9858-91B0B9F13EC3}"/>
          </ac:spMkLst>
        </pc:spChg>
        <pc:spChg chg="add del mod">
          <ac:chgData name="中田 雄大" userId="62f770ad0d6c1cad" providerId="LiveId" clId="{26CF5200-C319-486B-BFE0-A3F274830027}" dt="2021-06-24T07:51:32.358" v="3203" actId="478"/>
          <ac:spMkLst>
            <pc:docMk/>
            <pc:sldMk cId="1603895005" sldId="423"/>
            <ac:spMk id="109" creationId="{C023D6B7-BDED-42B0-A966-A8BEE6BFEBD1}"/>
          </ac:spMkLst>
        </pc:spChg>
        <pc:spChg chg="add mod">
          <ac:chgData name="中田 雄大" userId="62f770ad0d6c1cad" providerId="LiveId" clId="{26CF5200-C319-486B-BFE0-A3F274830027}" dt="2021-06-24T09:34:54.428" v="6114" actId="20577"/>
          <ac:spMkLst>
            <pc:docMk/>
            <pc:sldMk cId="1603895005" sldId="423"/>
            <ac:spMk id="111" creationId="{B69C0FC8-4A40-4C57-9B52-65247F08074B}"/>
          </ac:spMkLst>
        </pc:spChg>
        <pc:spChg chg="add mod">
          <ac:chgData name="中田 雄大" userId="62f770ad0d6c1cad" providerId="LiveId" clId="{26CF5200-C319-486B-BFE0-A3F274830027}" dt="2021-06-24T08:01:29.957" v="3597" actId="1076"/>
          <ac:spMkLst>
            <pc:docMk/>
            <pc:sldMk cId="1603895005" sldId="423"/>
            <ac:spMk id="112" creationId="{240C9E7C-98DA-4843-AFC9-7EE411392DC0}"/>
          </ac:spMkLst>
        </pc:spChg>
        <pc:spChg chg="add mod">
          <ac:chgData name="中田 雄大" userId="62f770ad0d6c1cad" providerId="LiveId" clId="{26CF5200-C319-486B-BFE0-A3F274830027}" dt="2021-06-26T05:27:33.516" v="6465" actId="20577"/>
          <ac:spMkLst>
            <pc:docMk/>
            <pc:sldMk cId="1603895005" sldId="423"/>
            <ac:spMk id="113" creationId="{5286A193-6E51-44C0-964A-F91E35929938}"/>
          </ac:spMkLst>
        </pc:spChg>
        <pc:grpChg chg="add mod">
          <ac:chgData name="中田 雄大" userId="62f770ad0d6c1cad" providerId="LiveId" clId="{26CF5200-C319-486B-BFE0-A3F274830027}" dt="2021-06-24T08:31:05.278" v="4272" actId="1076"/>
          <ac:grpSpMkLst>
            <pc:docMk/>
            <pc:sldMk cId="1603895005" sldId="423"/>
            <ac:grpSpMk id="7" creationId="{D16C8ED1-FB7B-4E39-A0CA-136E075067A3}"/>
          </ac:grpSpMkLst>
        </pc:grpChg>
        <pc:grpChg chg="add mod">
          <ac:chgData name="中田 雄大" userId="62f770ad0d6c1cad" providerId="LiveId" clId="{26CF5200-C319-486B-BFE0-A3F274830027}" dt="2021-06-24T08:00:58.886" v="3595" actId="1076"/>
          <ac:grpSpMkLst>
            <pc:docMk/>
            <pc:sldMk cId="1603895005" sldId="423"/>
            <ac:grpSpMk id="39" creationId="{DC82F0B2-0600-41EE-A4D4-E23FA3432E2E}"/>
          </ac:grpSpMkLst>
        </pc:grpChg>
        <pc:grpChg chg="del">
          <ac:chgData name="中田 雄大" userId="62f770ad0d6c1cad" providerId="LiveId" clId="{26CF5200-C319-486B-BFE0-A3F274830027}" dt="2021-06-24T07:50:43.690" v="3196" actId="478"/>
          <ac:grpSpMkLst>
            <pc:docMk/>
            <pc:sldMk cId="1603895005" sldId="423"/>
            <ac:grpSpMk id="47" creationId="{76CAD7FE-76DF-4ACF-8813-D5AC5CFA5DA4}"/>
          </ac:grpSpMkLst>
        </pc:grpChg>
        <pc:grpChg chg="del">
          <ac:chgData name="中田 雄大" userId="62f770ad0d6c1cad" providerId="LiveId" clId="{26CF5200-C319-486B-BFE0-A3F274830027}" dt="2021-06-24T07:50:43.690" v="3196" actId="478"/>
          <ac:grpSpMkLst>
            <pc:docMk/>
            <pc:sldMk cId="1603895005" sldId="423"/>
            <ac:grpSpMk id="52" creationId="{28B79FF0-EE2B-4D1A-9B9A-C2FE66DEBFB7}"/>
          </ac:grpSpMkLst>
        </pc:grpChg>
        <pc:grpChg chg="del">
          <ac:chgData name="中田 雄大" userId="62f770ad0d6c1cad" providerId="LiveId" clId="{26CF5200-C319-486B-BFE0-A3F274830027}" dt="2021-06-24T07:50:43.690" v="3196" actId="478"/>
          <ac:grpSpMkLst>
            <pc:docMk/>
            <pc:sldMk cId="1603895005" sldId="423"/>
            <ac:grpSpMk id="57" creationId="{F2156F64-AAA9-487E-93CE-AEA00E86CEC0}"/>
          </ac:grpSpMkLst>
        </pc:grpChg>
        <pc:graphicFrameChg chg="mod">
          <ac:chgData name="中田 雄大" userId="62f770ad0d6c1cad" providerId="LiveId" clId="{26CF5200-C319-486B-BFE0-A3F274830027}" dt="2021-06-24T08:00:58.886" v="3595" actId="1076"/>
          <ac:graphicFrameMkLst>
            <pc:docMk/>
            <pc:sldMk cId="1603895005" sldId="423"/>
            <ac:graphicFrameMk id="41" creationId="{125A4251-78F1-4D97-9756-F7371952E90A}"/>
          </ac:graphicFrameMkLst>
        </pc:graphicFrameChg>
        <pc:graphicFrameChg chg="add del mod">
          <ac:chgData name="中田 雄大" userId="62f770ad0d6c1cad" providerId="LiveId" clId="{26CF5200-C319-486B-BFE0-A3F274830027}" dt="2021-06-24T07:51:32.358" v="3203" actId="478"/>
          <ac:graphicFrameMkLst>
            <pc:docMk/>
            <pc:sldMk cId="1603895005" sldId="423"/>
            <ac:graphicFrameMk id="96" creationId="{F3F424DA-4297-4E51-8903-3734E33855F8}"/>
          </ac:graphicFrameMkLst>
        </pc:graphicFrameChg>
        <pc:picChg chg="mod">
          <ac:chgData name="中田 雄大" userId="62f770ad0d6c1cad" providerId="LiveId" clId="{26CF5200-C319-486B-BFE0-A3F274830027}" dt="2021-06-24T08:00:58.886" v="3595" actId="1076"/>
          <ac:picMkLst>
            <pc:docMk/>
            <pc:sldMk cId="1603895005" sldId="423"/>
            <ac:picMk id="42" creationId="{B3E346F3-DFEA-4CAD-8620-390F8D19E7D8}"/>
          </ac:picMkLst>
        </pc:picChg>
        <pc:picChg chg="mod">
          <ac:chgData name="中田 雄大" userId="62f770ad0d6c1cad" providerId="LiveId" clId="{26CF5200-C319-486B-BFE0-A3F274830027}" dt="2021-06-24T08:00:58.886" v="3595" actId="1076"/>
          <ac:picMkLst>
            <pc:docMk/>
            <pc:sldMk cId="1603895005" sldId="423"/>
            <ac:picMk id="43" creationId="{0C2FCD95-6BAC-4600-AB11-990948B234DC}"/>
          </ac:picMkLst>
        </pc:picChg>
        <pc:picChg chg="mod">
          <ac:chgData name="中田 雄大" userId="62f770ad0d6c1cad" providerId="LiveId" clId="{26CF5200-C319-486B-BFE0-A3F274830027}" dt="2021-06-24T08:00:58.886" v="3595" actId="1076"/>
          <ac:picMkLst>
            <pc:docMk/>
            <pc:sldMk cId="1603895005" sldId="423"/>
            <ac:picMk id="44" creationId="{374ECEBD-FA4E-4FC9-8103-C1C3CE0291D5}"/>
          </ac:picMkLst>
        </pc:picChg>
        <pc:picChg chg="mod">
          <ac:chgData name="中田 雄大" userId="62f770ad0d6c1cad" providerId="LiveId" clId="{26CF5200-C319-486B-BFE0-A3F274830027}" dt="2021-06-24T08:00:58.886" v="3595" actId="1076"/>
          <ac:picMkLst>
            <pc:docMk/>
            <pc:sldMk cId="1603895005" sldId="423"/>
            <ac:picMk id="45" creationId="{BB6BCC82-DA56-4700-98A7-422C394A7ADC}"/>
          </ac:picMkLst>
        </pc:picChg>
        <pc:picChg chg="mod">
          <ac:chgData name="中田 雄大" userId="62f770ad0d6c1cad" providerId="LiveId" clId="{26CF5200-C319-486B-BFE0-A3F274830027}" dt="2021-06-24T08:00:58.886" v="3595" actId="1076"/>
          <ac:picMkLst>
            <pc:docMk/>
            <pc:sldMk cId="1603895005" sldId="423"/>
            <ac:picMk id="55" creationId="{9A46BE08-F09D-4D29-AA91-BA82AD2A8E30}"/>
          </ac:picMkLst>
        </pc:picChg>
        <pc:picChg chg="mod">
          <ac:chgData name="中田 雄大" userId="62f770ad0d6c1cad" providerId="LiveId" clId="{26CF5200-C319-486B-BFE0-A3F274830027}" dt="2021-06-24T08:00:58.886" v="3595" actId="1076"/>
          <ac:picMkLst>
            <pc:docMk/>
            <pc:sldMk cId="1603895005" sldId="423"/>
            <ac:picMk id="74" creationId="{6F2F4094-BE4F-48D9-BA26-B7B8CA9EE017}"/>
          </ac:picMkLst>
        </pc:picChg>
        <pc:picChg chg="mod">
          <ac:chgData name="中田 雄大" userId="62f770ad0d6c1cad" providerId="LiveId" clId="{26CF5200-C319-486B-BFE0-A3F274830027}" dt="2021-06-24T08:00:58.886" v="3595" actId="1076"/>
          <ac:picMkLst>
            <pc:docMk/>
            <pc:sldMk cId="1603895005" sldId="423"/>
            <ac:picMk id="75" creationId="{D9150E9F-2AC1-4682-A9B3-FE31D5E43316}"/>
          </ac:picMkLst>
        </pc:picChg>
        <pc:picChg chg="mod">
          <ac:chgData name="中田 雄大" userId="62f770ad0d6c1cad" providerId="LiveId" clId="{26CF5200-C319-486B-BFE0-A3F274830027}" dt="2021-06-24T08:00:58.886" v="3595" actId="1076"/>
          <ac:picMkLst>
            <pc:docMk/>
            <pc:sldMk cId="1603895005" sldId="423"/>
            <ac:picMk id="76" creationId="{90EF97FE-7817-4B39-898E-39471193334C}"/>
          </ac:picMkLst>
        </pc:picChg>
        <pc:picChg chg="mod">
          <ac:chgData name="中田 雄大" userId="62f770ad0d6c1cad" providerId="LiveId" clId="{26CF5200-C319-486B-BFE0-A3F274830027}" dt="2021-06-24T08:00:58.886" v="3595" actId="1076"/>
          <ac:picMkLst>
            <pc:docMk/>
            <pc:sldMk cId="1603895005" sldId="423"/>
            <ac:picMk id="77" creationId="{6B3FDE2A-2026-4402-A70A-4B5DE6E46E39}"/>
          </ac:picMkLst>
        </pc:picChg>
        <pc:picChg chg="mod">
          <ac:chgData name="中田 雄大" userId="62f770ad0d6c1cad" providerId="LiveId" clId="{26CF5200-C319-486B-BFE0-A3F274830027}" dt="2021-06-24T08:00:58.886" v="3595" actId="1076"/>
          <ac:picMkLst>
            <pc:docMk/>
            <pc:sldMk cId="1603895005" sldId="423"/>
            <ac:picMk id="78" creationId="{AA3853BC-36B3-418F-89BA-CEB2378639B0}"/>
          </ac:picMkLst>
        </pc:picChg>
        <pc:picChg chg="add mod">
          <ac:chgData name="中田 雄大" userId="62f770ad0d6c1cad" providerId="LiveId" clId="{26CF5200-C319-486B-BFE0-A3F274830027}" dt="2021-06-24T08:31:05.278" v="4272" actId="1076"/>
          <ac:picMkLst>
            <pc:docMk/>
            <pc:sldMk cId="1603895005" sldId="423"/>
            <ac:picMk id="85" creationId="{93E37723-7D2C-4FB1-9418-6A0263A38860}"/>
          </ac:picMkLst>
        </pc:picChg>
        <pc:picChg chg="add mod">
          <ac:chgData name="中田 雄大" userId="62f770ad0d6c1cad" providerId="LiveId" clId="{26CF5200-C319-486B-BFE0-A3F274830027}" dt="2021-06-24T08:31:05.278" v="4272" actId="1076"/>
          <ac:picMkLst>
            <pc:docMk/>
            <pc:sldMk cId="1603895005" sldId="423"/>
            <ac:picMk id="87" creationId="{E0E42982-237F-4EB9-8D69-4469779B8EB9}"/>
          </ac:picMkLst>
        </pc:picChg>
        <pc:picChg chg="add mod">
          <ac:chgData name="中田 雄大" userId="62f770ad0d6c1cad" providerId="LiveId" clId="{26CF5200-C319-486B-BFE0-A3F274830027}" dt="2021-06-24T08:31:05.278" v="4272" actId="1076"/>
          <ac:picMkLst>
            <pc:docMk/>
            <pc:sldMk cId="1603895005" sldId="423"/>
            <ac:picMk id="89" creationId="{B57781DC-3ED6-4435-9CE7-0D4DA0F36311}"/>
          </ac:picMkLst>
        </pc:picChg>
        <pc:picChg chg="add del mod">
          <ac:chgData name="中田 雄大" userId="62f770ad0d6c1cad" providerId="LiveId" clId="{26CF5200-C319-486B-BFE0-A3F274830027}" dt="2021-06-24T07:51:32.358" v="3203" actId="478"/>
          <ac:picMkLst>
            <pc:docMk/>
            <pc:sldMk cId="1603895005" sldId="423"/>
            <ac:picMk id="93" creationId="{713D43C0-3B63-4CBA-94A6-2A7663C1FF37}"/>
          </ac:picMkLst>
        </pc:picChg>
        <pc:picChg chg="add del mod">
          <ac:chgData name="中田 雄大" userId="62f770ad0d6c1cad" providerId="LiveId" clId="{26CF5200-C319-486B-BFE0-A3F274830027}" dt="2021-06-24T07:51:32.358" v="3203" actId="478"/>
          <ac:picMkLst>
            <pc:docMk/>
            <pc:sldMk cId="1603895005" sldId="423"/>
            <ac:picMk id="97" creationId="{5B05C204-C608-48C1-98C9-94A64549A0C0}"/>
          </ac:picMkLst>
        </pc:picChg>
        <pc:picChg chg="add del mod">
          <ac:chgData name="中田 雄大" userId="62f770ad0d6c1cad" providerId="LiveId" clId="{26CF5200-C319-486B-BFE0-A3F274830027}" dt="2021-06-24T07:51:32.358" v="3203" actId="478"/>
          <ac:picMkLst>
            <pc:docMk/>
            <pc:sldMk cId="1603895005" sldId="423"/>
            <ac:picMk id="98" creationId="{94B9FE12-32D0-43D0-B73E-74A72F3F4D2A}"/>
          </ac:picMkLst>
        </pc:picChg>
        <pc:picChg chg="add del mod">
          <ac:chgData name="中田 雄大" userId="62f770ad0d6c1cad" providerId="LiveId" clId="{26CF5200-C319-486B-BFE0-A3F274830027}" dt="2021-06-24T07:51:32.358" v="3203" actId="478"/>
          <ac:picMkLst>
            <pc:docMk/>
            <pc:sldMk cId="1603895005" sldId="423"/>
            <ac:picMk id="99" creationId="{753EA692-B5DA-4993-A2A2-75669E26903C}"/>
          </ac:picMkLst>
        </pc:picChg>
        <pc:picChg chg="add del mod">
          <ac:chgData name="中田 雄大" userId="62f770ad0d6c1cad" providerId="LiveId" clId="{26CF5200-C319-486B-BFE0-A3F274830027}" dt="2021-06-24T07:51:32.358" v="3203" actId="478"/>
          <ac:picMkLst>
            <pc:docMk/>
            <pc:sldMk cId="1603895005" sldId="423"/>
            <ac:picMk id="100" creationId="{CC9D9E26-7F22-448F-AC2C-5C9C7E4662DB}"/>
          </ac:picMkLst>
        </pc:picChg>
        <pc:picChg chg="add del mod">
          <ac:chgData name="中田 雄大" userId="62f770ad0d6c1cad" providerId="LiveId" clId="{26CF5200-C319-486B-BFE0-A3F274830027}" dt="2021-06-24T07:51:32.358" v="3203" actId="478"/>
          <ac:picMkLst>
            <pc:docMk/>
            <pc:sldMk cId="1603895005" sldId="423"/>
            <ac:picMk id="101" creationId="{D0F52F54-5C95-44B4-9D97-540E129A56AE}"/>
          </ac:picMkLst>
        </pc:picChg>
        <pc:picChg chg="add del mod">
          <ac:chgData name="中田 雄大" userId="62f770ad0d6c1cad" providerId="LiveId" clId="{26CF5200-C319-486B-BFE0-A3F274830027}" dt="2021-06-24T07:51:32.358" v="3203" actId="478"/>
          <ac:picMkLst>
            <pc:docMk/>
            <pc:sldMk cId="1603895005" sldId="423"/>
            <ac:picMk id="102" creationId="{7964D6D1-5397-4FCE-8E0D-C151354C2C58}"/>
          </ac:picMkLst>
        </pc:picChg>
        <pc:picChg chg="add del mod">
          <ac:chgData name="中田 雄大" userId="62f770ad0d6c1cad" providerId="LiveId" clId="{26CF5200-C319-486B-BFE0-A3F274830027}" dt="2021-06-24T07:51:32.358" v="3203" actId="478"/>
          <ac:picMkLst>
            <pc:docMk/>
            <pc:sldMk cId="1603895005" sldId="423"/>
            <ac:picMk id="103" creationId="{514AB279-AB85-4FA6-8FDA-A87286483087}"/>
          </ac:picMkLst>
        </pc:picChg>
        <pc:picChg chg="add del mod">
          <ac:chgData name="中田 雄大" userId="62f770ad0d6c1cad" providerId="LiveId" clId="{26CF5200-C319-486B-BFE0-A3F274830027}" dt="2021-06-24T07:51:32.358" v="3203" actId="478"/>
          <ac:picMkLst>
            <pc:docMk/>
            <pc:sldMk cId="1603895005" sldId="423"/>
            <ac:picMk id="104" creationId="{0D4B4063-E723-4352-BCBD-7669BEBBC7CF}"/>
          </ac:picMkLst>
        </pc:picChg>
        <pc:picChg chg="add del mod">
          <ac:chgData name="中田 雄大" userId="62f770ad0d6c1cad" providerId="LiveId" clId="{26CF5200-C319-486B-BFE0-A3F274830027}" dt="2021-06-24T07:51:32.358" v="3203" actId="478"/>
          <ac:picMkLst>
            <pc:docMk/>
            <pc:sldMk cId="1603895005" sldId="423"/>
            <ac:picMk id="105" creationId="{F208DE15-8D48-4AED-9CCE-FE742BE2A586}"/>
          </ac:picMkLst>
        </pc:picChg>
        <pc:picChg chg="add del mod">
          <ac:chgData name="中田 雄大" userId="62f770ad0d6c1cad" providerId="LiveId" clId="{26CF5200-C319-486B-BFE0-A3F274830027}" dt="2021-06-24T07:51:32.358" v="3203" actId="478"/>
          <ac:picMkLst>
            <pc:docMk/>
            <pc:sldMk cId="1603895005" sldId="423"/>
            <ac:picMk id="106" creationId="{3964E008-7714-4D0E-9B62-EA2F72E96DFF}"/>
          </ac:picMkLst>
        </pc:picChg>
        <pc:cxnChg chg="add mod">
          <ac:chgData name="中田 雄大" userId="62f770ad0d6c1cad" providerId="LiveId" clId="{26CF5200-C319-486B-BFE0-A3F274830027}" dt="2021-06-24T08:31:05.278" v="4272" actId="1076"/>
          <ac:cxnSpMkLst>
            <pc:docMk/>
            <pc:sldMk cId="1603895005" sldId="423"/>
            <ac:cxnSpMk id="37" creationId="{E80E06FA-6394-4FB5-959B-2D7644741C61}"/>
          </ac:cxnSpMkLst>
        </pc:cxnChg>
        <pc:cxnChg chg="mod">
          <ac:chgData name="中田 雄大" userId="62f770ad0d6c1cad" providerId="LiveId" clId="{26CF5200-C319-486B-BFE0-A3F274830027}" dt="2021-06-24T07:50:43.690" v="3196" actId="478"/>
          <ac:cxnSpMkLst>
            <pc:docMk/>
            <pc:sldMk cId="1603895005" sldId="423"/>
            <ac:cxnSpMk id="50" creationId="{63229CC8-34F3-4391-8E08-1F2B46F56F4B}"/>
          </ac:cxnSpMkLst>
        </pc:cxnChg>
        <pc:cxnChg chg="del mod">
          <ac:chgData name="中田 雄大" userId="62f770ad0d6c1cad" providerId="LiveId" clId="{26CF5200-C319-486B-BFE0-A3F274830027}" dt="2021-06-24T07:50:43.690" v="3196" actId="478"/>
          <ac:cxnSpMkLst>
            <pc:docMk/>
            <pc:sldMk cId="1603895005" sldId="423"/>
            <ac:cxnSpMk id="69" creationId="{021FAD91-F062-4EFC-A296-05A3B862238E}"/>
          </ac:cxnSpMkLst>
        </pc:cxnChg>
        <pc:cxnChg chg="del mod">
          <ac:chgData name="中田 雄大" userId="62f770ad0d6c1cad" providerId="LiveId" clId="{26CF5200-C319-486B-BFE0-A3F274830027}" dt="2021-06-24T07:50:43.690" v="3196" actId="478"/>
          <ac:cxnSpMkLst>
            <pc:docMk/>
            <pc:sldMk cId="1603895005" sldId="423"/>
            <ac:cxnSpMk id="73" creationId="{70A259B7-125B-4D07-B633-0D7F74305B5A}"/>
          </ac:cxnSpMkLst>
        </pc:cxnChg>
        <pc:cxnChg chg="add del mod">
          <ac:chgData name="中田 雄大" userId="62f770ad0d6c1cad" providerId="LiveId" clId="{26CF5200-C319-486B-BFE0-A3F274830027}" dt="2021-06-24T07:51:32.358" v="3203" actId="478"/>
          <ac:cxnSpMkLst>
            <pc:docMk/>
            <pc:sldMk cId="1603895005" sldId="423"/>
            <ac:cxnSpMk id="110" creationId="{AE2DC80D-E066-4F46-AE6A-BF1577BA808B}"/>
          </ac:cxnSpMkLst>
        </pc:cxnChg>
      </pc:sldChg>
      <pc:sldChg chg="addSp delSp modSp add mod modAnim modNotesTx">
        <pc:chgData name="中田 雄大" userId="62f770ad0d6c1cad" providerId="LiveId" clId="{26CF5200-C319-486B-BFE0-A3F274830027}" dt="2021-06-28T03:12:04.965" v="15910" actId="20577"/>
        <pc:sldMkLst>
          <pc:docMk/>
          <pc:sldMk cId="2293304487" sldId="424"/>
        </pc:sldMkLst>
        <pc:spChg chg="mod topLvl">
          <ac:chgData name="中田 雄大" userId="62f770ad0d6c1cad" providerId="LiveId" clId="{26CF5200-C319-486B-BFE0-A3F274830027}" dt="2021-06-27T07:43:09.275" v="13093" actId="165"/>
          <ac:spMkLst>
            <pc:docMk/>
            <pc:sldMk cId="2293304487" sldId="424"/>
            <ac:spMk id="5" creationId="{00000000-0000-0000-0000-000000000000}"/>
          </ac:spMkLst>
        </pc:spChg>
        <pc:spChg chg="mod">
          <ac:chgData name="中田 雄大" userId="62f770ad0d6c1cad" providerId="LiveId" clId="{26CF5200-C319-486B-BFE0-A3F274830027}" dt="2021-06-27T04:19:13.415" v="11042" actId="1076"/>
          <ac:spMkLst>
            <pc:docMk/>
            <pc:sldMk cId="2293304487" sldId="424"/>
            <ac:spMk id="24" creationId="{00000000-0000-0000-0000-000000000000}"/>
          </ac:spMkLst>
        </pc:spChg>
        <pc:spChg chg="mod">
          <ac:chgData name="中田 雄大" userId="62f770ad0d6c1cad" providerId="LiveId" clId="{26CF5200-C319-486B-BFE0-A3F274830027}" dt="2021-06-27T04:19:13.415" v="11042" actId="1076"/>
          <ac:spMkLst>
            <pc:docMk/>
            <pc:sldMk cId="2293304487" sldId="424"/>
            <ac:spMk id="30" creationId="{00000000-0000-0000-0000-000000000000}"/>
          </ac:spMkLst>
        </pc:spChg>
        <pc:spChg chg="mod topLvl">
          <ac:chgData name="中田 雄大" userId="62f770ad0d6c1cad" providerId="LiveId" clId="{26CF5200-C319-486B-BFE0-A3F274830027}" dt="2021-06-27T07:45:52.323" v="13128" actId="165"/>
          <ac:spMkLst>
            <pc:docMk/>
            <pc:sldMk cId="2293304487" sldId="424"/>
            <ac:spMk id="32" creationId="{00000000-0000-0000-0000-000000000000}"/>
          </ac:spMkLst>
        </pc:spChg>
        <pc:spChg chg="mod">
          <ac:chgData name="中田 雄大" userId="62f770ad0d6c1cad" providerId="LiveId" clId="{26CF5200-C319-486B-BFE0-A3F274830027}" dt="2021-06-27T04:19:13.415" v="11042" actId="1076"/>
          <ac:spMkLst>
            <pc:docMk/>
            <pc:sldMk cId="2293304487" sldId="424"/>
            <ac:spMk id="38" creationId="{517F13D0-DF2F-6D4C-9B2A-CEA57380C992}"/>
          </ac:spMkLst>
        </pc:spChg>
        <pc:spChg chg="mod">
          <ac:chgData name="中田 雄大" userId="62f770ad0d6c1cad" providerId="LiveId" clId="{26CF5200-C319-486B-BFE0-A3F274830027}" dt="2021-06-27T04:19:13.415" v="11042" actId="1076"/>
          <ac:spMkLst>
            <pc:docMk/>
            <pc:sldMk cId="2293304487" sldId="424"/>
            <ac:spMk id="39" creationId="{A4321AF8-DBCC-FE48-BE6F-25DE00F8374D}"/>
          </ac:spMkLst>
        </pc:spChg>
        <pc:spChg chg="mod">
          <ac:chgData name="中田 雄大" userId="62f770ad0d6c1cad" providerId="LiveId" clId="{26CF5200-C319-486B-BFE0-A3F274830027}" dt="2021-06-27T04:19:13.415" v="11042" actId="1076"/>
          <ac:spMkLst>
            <pc:docMk/>
            <pc:sldMk cId="2293304487" sldId="424"/>
            <ac:spMk id="40" creationId="{B7C5A36F-4BA7-42D0-9E89-57F704D52DA2}"/>
          </ac:spMkLst>
        </pc:spChg>
        <pc:spChg chg="mod">
          <ac:chgData name="中田 雄大" userId="62f770ad0d6c1cad" providerId="LiveId" clId="{26CF5200-C319-486B-BFE0-A3F274830027}" dt="2021-06-27T04:19:00.764" v="11041" actId="20577"/>
          <ac:spMkLst>
            <pc:docMk/>
            <pc:sldMk cId="2293304487" sldId="424"/>
            <ac:spMk id="42" creationId="{13DF4133-D7F2-604F-9EE4-5F47C0361848}"/>
          </ac:spMkLst>
        </pc:spChg>
        <pc:spChg chg="mod">
          <ac:chgData name="中田 雄大" userId="62f770ad0d6c1cad" providerId="LiveId" clId="{26CF5200-C319-486B-BFE0-A3F274830027}" dt="2021-06-27T04:19:13.415" v="11042" actId="1076"/>
          <ac:spMkLst>
            <pc:docMk/>
            <pc:sldMk cId="2293304487" sldId="424"/>
            <ac:spMk id="43" creationId="{00000000-0000-0000-0000-000000000000}"/>
          </ac:spMkLst>
        </pc:spChg>
        <pc:spChg chg="mod">
          <ac:chgData name="中田 雄大" userId="62f770ad0d6c1cad" providerId="LiveId" clId="{26CF5200-C319-486B-BFE0-A3F274830027}" dt="2021-06-27T04:19:13.415" v="11042" actId="1076"/>
          <ac:spMkLst>
            <pc:docMk/>
            <pc:sldMk cId="2293304487" sldId="424"/>
            <ac:spMk id="44" creationId="{00000000-0000-0000-0000-000000000000}"/>
          </ac:spMkLst>
        </pc:spChg>
        <pc:spChg chg="mod">
          <ac:chgData name="中田 雄大" userId="62f770ad0d6c1cad" providerId="LiveId" clId="{26CF5200-C319-486B-BFE0-A3F274830027}" dt="2021-06-27T04:19:13.415" v="11042" actId="1076"/>
          <ac:spMkLst>
            <pc:docMk/>
            <pc:sldMk cId="2293304487" sldId="424"/>
            <ac:spMk id="47" creationId="{00000000-0000-0000-0000-000000000000}"/>
          </ac:spMkLst>
        </pc:spChg>
        <pc:spChg chg="mod">
          <ac:chgData name="中田 雄大" userId="62f770ad0d6c1cad" providerId="LiveId" clId="{26CF5200-C319-486B-BFE0-A3F274830027}" dt="2021-06-27T04:19:13.415" v="11042" actId="1076"/>
          <ac:spMkLst>
            <pc:docMk/>
            <pc:sldMk cId="2293304487" sldId="424"/>
            <ac:spMk id="49" creationId="{AE5F9260-B3C1-5243-B5FE-8DB635EC833D}"/>
          </ac:spMkLst>
        </pc:spChg>
        <pc:spChg chg="mod">
          <ac:chgData name="中田 雄大" userId="62f770ad0d6c1cad" providerId="LiveId" clId="{26CF5200-C319-486B-BFE0-A3F274830027}" dt="2021-06-27T04:19:13.415" v="11042" actId="1076"/>
          <ac:spMkLst>
            <pc:docMk/>
            <pc:sldMk cId="2293304487" sldId="424"/>
            <ac:spMk id="50" creationId="{DD7EC9FA-5BF7-7745-824A-7CAF4813A6B2}"/>
          </ac:spMkLst>
        </pc:spChg>
        <pc:spChg chg="mod">
          <ac:chgData name="中田 雄大" userId="62f770ad0d6c1cad" providerId="LiveId" clId="{26CF5200-C319-486B-BFE0-A3F274830027}" dt="2021-06-27T04:19:13.415" v="11042" actId="1076"/>
          <ac:spMkLst>
            <pc:docMk/>
            <pc:sldMk cId="2293304487" sldId="424"/>
            <ac:spMk id="51" creationId="{00000000-0000-0000-0000-000000000000}"/>
          </ac:spMkLst>
        </pc:spChg>
        <pc:spChg chg="mod">
          <ac:chgData name="中田 雄大" userId="62f770ad0d6c1cad" providerId="LiveId" clId="{26CF5200-C319-486B-BFE0-A3F274830027}" dt="2021-06-27T04:19:13.415" v="11042" actId="1076"/>
          <ac:spMkLst>
            <pc:docMk/>
            <pc:sldMk cId="2293304487" sldId="424"/>
            <ac:spMk id="54" creationId="{00000000-0000-0000-0000-000000000000}"/>
          </ac:spMkLst>
        </pc:spChg>
        <pc:spChg chg="mod">
          <ac:chgData name="中田 雄大" userId="62f770ad0d6c1cad" providerId="LiveId" clId="{26CF5200-C319-486B-BFE0-A3F274830027}" dt="2021-06-27T04:19:13.415" v="11042" actId="1076"/>
          <ac:spMkLst>
            <pc:docMk/>
            <pc:sldMk cId="2293304487" sldId="424"/>
            <ac:spMk id="55" creationId="{06C8EC50-ED5C-4F52-98E1-071A1F2ABE76}"/>
          </ac:spMkLst>
        </pc:spChg>
        <pc:spChg chg="mod">
          <ac:chgData name="中田 雄大" userId="62f770ad0d6c1cad" providerId="LiveId" clId="{26CF5200-C319-486B-BFE0-A3F274830027}" dt="2021-06-27T04:19:13.415" v="11042" actId="1076"/>
          <ac:spMkLst>
            <pc:docMk/>
            <pc:sldMk cId="2293304487" sldId="424"/>
            <ac:spMk id="58" creationId="{00000000-0000-0000-0000-000000000000}"/>
          </ac:spMkLst>
        </pc:spChg>
        <pc:spChg chg="mod">
          <ac:chgData name="中田 雄大" userId="62f770ad0d6c1cad" providerId="LiveId" clId="{26CF5200-C319-486B-BFE0-A3F274830027}" dt="2021-06-27T04:19:13.415" v="11042" actId="1076"/>
          <ac:spMkLst>
            <pc:docMk/>
            <pc:sldMk cId="2293304487" sldId="424"/>
            <ac:spMk id="63" creationId="{08CB2E79-EDA7-41C7-B32A-D25D2036A369}"/>
          </ac:spMkLst>
        </pc:spChg>
        <pc:spChg chg="mod">
          <ac:chgData name="中田 雄大" userId="62f770ad0d6c1cad" providerId="LiveId" clId="{26CF5200-C319-486B-BFE0-A3F274830027}" dt="2021-06-27T04:19:13.415" v="11042" actId="1076"/>
          <ac:spMkLst>
            <pc:docMk/>
            <pc:sldMk cId="2293304487" sldId="424"/>
            <ac:spMk id="64" creationId="{74D62EB9-AAE8-8F47-B724-A8A091637FDE}"/>
          </ac:spMkLst>
        </pc:spChg>
        <pc:spChg chg="mod">
          <ac:chgData name="中田 雄大" userId="62f770ad0d6c1cad" providerId="LiveId" clId="{26CF5200-C319-486B-BFE0-A3F274830027}" dt="2021-06-27T04:19:13.415" v="11042" actId="1076"/>
          <ac:spMkLst>
            <pc:docMk/>
            <pc:sldMk cId="2293304487" sldId="424"/>
            <ac:spMk id="65" creationId="{DABBB86B-E5E0-49FE-A5AC-35FA9AB68776}"/>
          </ac:spMkLst>
        </pc:spChg>
        <pc:spChg chg="add mod">
          <ac:chgData name="中田 雄大" userId="62f770ad0d6c1cad" providerId="LiveId" clId="{26CF5200-C319-486B-BFE0-A3F274830027}" dt="2021-06-27T07:45:52.323" v="13128" actId="165"/>
          <ac:spMkLst>
            <pc:docMk/>
            <pc:sldMk cId="2293304487" sldId="424"/>
            <ac:spMk id="66" creationId="{143EEBCF-6BB6-41B6-B229-25B384E56701}"/>
          </ac:spMkLst>
        </pc:spChg>
        <pc:spChg chg="mod ord">
          <ac:chgData name="中田 雄大" userId="62f770ad0d6c1cad" providerId="LiveId" clId="{26CF5200-C319-486B-BFE0-A3F274830027}" dt="2021-06-27T04:19:13.415" v="11042" actId="1076"/>
          <ac:spMkLst>
            <pc:docMk/>
            <pc:sldMk cId="2293304487" sldId="424"/>
            <ac:spMk id="67" creationId="{17BB835D-FFE9-E741-85BA-C6B348C9F86A}"/>
          </ac:spMkLst>
        </pc:spChg>
        <pc:spChg chg="add mod">
          <ac:chgData name="中田 雄大" userId="62f770ad0d6c1cad" providerId="LiveId" clId="{26CF5200-C319-486B-BFE0-A3F274830027}" dt="2021-06-27T07:45:52.323" v="13128" actId="165"/>
          <ac:spMkLst>
            <pc:docMk/>
            <pc:sldMk cId="2293304487" sldId="424"/>
            <ac:spMk id="68" creationId="{E65196FA-FD44-43DD-91A8-C7DE7B6E1D94}"/>
          </ac:spMkLst>
        </pc:spChg>
        <pc:spChg chg="add mod">
          <ac:chgData name="中田 雄大" userId="62f770ad0d6c1cad" providerId="LiveId" clId="{26CF5200-C319-486B-BFE0-A3F274830027}" dt="2021-06-27T07:45:52.323" v="13128" actId="165"/>
          <ac:spMkLst>
            <pc:docMk/>
            <pc:sldMk cId="2293304487" sldId="424"/>
            <ac:spMk id="69" creationId="{26486DF3-6E07-4DA8-AEE9-722881071884}"/>
          </ac:spMkLst>
        </pc:spChg>
        <pc:spChg chg="add mod">
          <ac:chgData name="中田 雄大" userId="62f770ad0d6c1cad" providerId="LiveId" clId="{26CF5200-C319-486B-BFE0-A3F274830027}" dt="2021-06-27T07:45:52.323" v="13128" actId="165"/>
          <ac:spMkLst>
            <pc:docMk/>
            <pc:sldMk cId="2293304487" sldId="424"/>
            <ac:spMk id="70" creationId="{2F29EA36-1A98-4FB2-9AA6-CB164E5FB716}"/>
          </ac:spMkLst>
        </pc:spChg>
        <pc:spChg chg="add mod topLvl">
          <ac:chgData name="中田 雄大" userId="62f770ad0d6c1cad" providerId="LiveId" clId="{26CF5200-C319-486B-BFE0-A3F274830027}" dt="2021-06-27T07:46:11.058" v="13129" actId="164"/>
          <ac:spMkLst>
            <pc:docMk/>
            <pc:sldMk cId="2293304487" sldId="424"/>
            <ac:spMk id="71" creationId="{E762845F-644A-4626-8DF9-2A0903D86653}"/>
          </ac:spMkLst>
        </pc:spChg>
        <pc:spChg chg="add del mod">
          <ac:chgData name="中田 雄大" userId="62f770ad0d6c1cad" providerId="LiveId" clId="{26CF5200-C319-486B-BFE0-A3F274830027}" dt="2021-06-27T07:45:35.833" v="13125"/>
          <ac:spMkLst>
            <pc:docMk/>
            <pc:sldMk cId="2293304487" sldId="424"/>
            <ac:spMk id="88" creationId="{4216C11B-583F-4F3B-BB78-BD7EEB8053F2}"/>
          </ac:spMkLst>
        </pc:spChg>
        <pc:grpChg chg="add mod">
          <ac:chgData name="中田 雄大" userId="62f770ad0d6c1cad" providerId="LiveId" clId="{26CF5200-C319-486B-BFE0-A3F274830027}" dt="2021-06-27T04:19:13.415" v="11042" actId="1076"/>
          <ac:grpSpMkLst>
            <pc:docMk/>
            <pc:sldMk cId="2293304487" sldId="424"/>
            <ac:grpSpMk id="2" creationId="{1FBAA60E-E381-4D97-8E06-51F28AEF9415}"/>
          </ac:grpSpMkLst>
        </pc:grpChg>
        <pc:grpChg chg="add mod topLvl">
          <ac:chgData name="中田 雄大" userId="62f770ad0d6c1cad" providerId="LiveId" clId="{26CF5200-C319-486B-BFE0-A3F274830027}" dt="2021-06-27T07:46:11.058" v="13129" actId="164"/>
          <ac:grpSpMkLst>
            <pc:docMk/>
            <pc:sldMk cId="2293304487" sldId="424"/>
            <ac:grpSpMk id="3" creationId="{7B8731FC-90B2-47CE-8A86-9A00A23328AD}"/>
          </ac:grpSpMkLst>
        </pc:grpChg>
        <pc:grpChg chg="add mod topLvl">
          <ac:chgData name="中田 雄大" userId="62f770ad0d6c1cad" providerId="LiveId" clId="{26CF5200-C319-486B-BFE0-A3F274830027}" dt="2021-06-27T07:46:11.058" v="13129" actId="164"/>
          <ac:grpSpMkLst>
            <pc:docMk/>
            <pc:sldMk cId="2293304487" sldId="424"/>
            <ac:grpSpMk id="10" creationId="{93B71035-5F2B-4A84-9403-C7CE14087DF8}"/>
          </ac:grpSpMkLst>
        </pc:grpChg>
        <pc:grpChg chg="add mod">
          <ac:chgData name="中田 雄大" userId="62f770ad0d6c1cad" providerId="LiveId" clId="{26CF5200-C319-486B-BFE0-A3F274830027}" dt="2021-06-27T04:19:13.415" v="11042" actId="1076"/>
          <ac:grpSpMkLst>
            <pc:docMk/>
            <pc:sldMk cId="2293304487" sldId="424"/>
            <ac:grpSpMk id="56" creationId="{3D31BEF2-5685-4D24-9681-2BBCF99E1218}"/>
          </ac:grpSpMkLst>
        </pc:grpChg>
        <pc:grpChg chg="add del mod">
          <ac:chgData name="中田 雄大" userId="62f770ad0d6c1cad" providerId="LiveId" clId="{26CF5200-C319-486B-BFE0-A3F274830027}" dt="2021-06-27T07:43:09.275" v="13093" actId="165"/>
          <ac:grpSpMkLst>
            <pc:docMk/>
            <pc:sldMk cId="2293304487" sldId="424"/>
            <ac:grpSpMk id="86" creationId="{B6C1C52C-0CDB-4BF6-A32C-7558DDF63DEF}"/>
          </ac:grpSpMkLst>
        </pc:grpChg>
        <pc:grpChg chg="add del mod">
          <ac:chgData name="中田 雄大" userId="62f770ad0d6c1cad" providerId="LiveId" clId="{26CF5200-C319-486B-BFE0-A3F274830027}" dt="2021-06-27T07:45:52.323" v="13128" actId="165"/>
          <ac:grpSpMkLst>
            <pc:docMk/>
            <pc:sldMk cId="2293304487" sldId="424"/>
            <ac:grpSpMk id="87" creationId="{3940EE54-0C5A-4461-982B-A16D0B2465B6}"/>
          </ac:grpSpMkLst>
        </pc:grpChg>
        <pc:grpChg chg="add mod">
          <ac:chgData name="中田 雄大" userId="62f770ad0d6c1cad" providerId="LiveId" clId="{26CF5200-C319-486B-BFE0-A3F274830027}" dt="2021-06-27T07:47:10.403" v="13136" actId="1076"/>
          <ac:grpSpMkLst>
            <pc:docMk/>
            <pc:sldMk cId="2293304487" sldId="424"/>
            <ac:grpSpMk id="99" creationId="{1E2C5F53-900B-4253-B28A-FBB944BE4711}"/>
          </ac:grpSpMkLst>
        </pc:grpChg>
        <pc:picChg chg="mod">
          <ac:chgData name="中田 雄大" userId="62f770ad0d6c1cad" providerId="LiveId" clId="{26CF5200-C319-486B-BFE0-A3F274830027}" dt="2021-06-27T04:19:13.415" v="11042" actId="1076"/>
          <ac:picMkLst>
            <pc:docMk/>
            <pc:sldMk cId="2293304487" sldId="424"/>
            <ac:picMk id="46"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48"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2"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7" creationId="{00000000-0000-0000-0000-000000000000}"/>
          </ac:picMkLst>
        </pc:picChg>
        <pc:cxnChg chg="del mod">
          <ac:chgData name="中田 雄大" userId="62f770ad0d6c1cad" providerId="LiveId" clId="{26CF5200-C319-486B-BFE0-A3F274830027}" dt="2021-06-27T04:14:10.826" v="10968" actId="478"/>
          <ac:cxnSpMkLst>
            <pc:docMk/>
            <pc:sldMk cId="2293304487" sldId="424"/>
            <ac:cxnSpMk id="23"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6"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9" creationId="{00000000-0000-0000-0000-000000000000}"/>
          </ac:cxnSpMkLst>
        </pc:cxnChg>
        <pc:cxnChg chg="add del mod">
          <ac:chgData name="中田 雄大" userId="62f770ad0d6c1cad" providerId="LiveId" clId="{26CF5200-C319-486B-BFE0-A3F274830027}" dt="2021-06-27T07:45:37.382" v="13126" actId="478"/>
          <ac:cxnSpMkLst>
            <pc:docMk/>
            <pc:sldMk cId="2293304487" sldId="424"/>
            <ac:cxnSpMk id="33" creationId="{00000000-0000-0000-0000-000000000000}"/>
          </ac:cxnSpMkLst>
        </pc:cxnChg>
        <pc:cxnChg chg="del">
          <ac:chgData name="中田 雄大" userId="62f770ad0d6c1cad" providerId="LiveId" clId="{26CF5200-C319-486B-BFE0-A3F274830027}" dt="2021-06-27T04:14:13.206" v="10971" actId="478"/>
          <ac:cxnSpMkLst>
            <pc:docMk/>
            <pc:sldMk cId="2293304487" sldId="424"/>
            <ac:cxnSpMk id="34" creationId="{00000000-0000-0000-0000-000000000000}"/>
          </ac:cxnSpMkLst>
        </pc:cxnChg>
        <pc:cxnChg chg="del mod">
          <ac:chgData name="中田 雄大" userId="62f770ad0d6c1cad" providerId="LiveId" clId="{26CF5200-C319-486B-BFE0-A3F274830027}" dt="2021-06-27T04:14:12.577" v="10970" actId="478"/>
          <ac:cxnSpMkLst>
            <pc:docMk/>
            <pc:sldMk cId="2293304487" sldId="424"/>
            <ac:cxnSpMk id="36" creationId="{00000000-0000-0000-0000-000000000000}"/>
          </ac:cxnSpMkLst>
        </pc:cxnChg>
        <pc:cxnChg chg="del">
          <ac:chgData name="中田 雄大" userId="62f770ad0d6c1cad" providerId="LiveId" clId="{26CF5200-C319-486B-BFE0-A3F274830027}" dt="2021-06-27T04:14:11.703" v="10969" actId="478"/>
          <ac:cxnSpMkLst>
            <pc:docMk/>
            <pc:sldMk cId="2293304487" sldId="424"/>
            <ac:cxnSpMk id="3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45" creationId="{9D3FC13B-D242-7243-93AA-FE907C17DF7A}"/>
          </ac:cxnSpMkLst>
        </pc:cxnChg>
        <pc:cxnChg chg="mod">
          <ac:chgData name="中田 雄大" userId="62f770ad0d6c1cad" providerId="LiveId" clId="{26CF5200-C319-486B-BFE0-A3F274830027}" dt="2021-06-27T04:19:13.415" v="11042" actId="1076"/>
          <ac:cxnSpMkLst>
            <pc:docMk/>
            <pc:sldMk cId="2293304487" sldId="424"/>
            <ac:cxnSpMk id="53" creationId="{00000000-0000-0000-0000-000000000000}"/>
          </ac:cxnSpMkLst>
        </pc:cxnChg>
        <pc:cxnChg chg="mod topLvl">
          <ac:chgData name="中田 雄大" userId="62f770ad0d6c1cad" providerId="LiveId" clId="{26CF5200-C319-486B-BFE0-A3F274830027}" dt="2021-06-27T07:46:11.058" v="13129" actId="164"/>
          <ac:cxnSpMkLst>
            <pc:docMk/>
            <pc:sldMk cId="2293304487" sldId="424"/>
            <ac:cxnSpMk id="59"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0"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1" creationId="{00000000-0000-0000-0000-000000000000}"/>
          </ac:cxnSpMkLst>
        </pc:cxnChg>
        <pc:cxnChg chg="mod topLvl">
          <ac:chgData name="中田 雄大" userId="62f770ad0d6c1cad" providerId="LiveId" clId="{26CF5200-C319-486B-BFE0-A3F274830027}" dt="2021-06-27T07:45:52.323" v="13128" actId="165"/>
          <ac:cxnSpMkLst>
            <pc:docMk/>
            <pc:sldMk cId="2293304487" sldId="424"/>
            <ac:cxnSpMk id="62" creationId="{91849E94-C803-324F-BC65-037B13393BD4}"/>
          </ac:cxnSpMkLst>
        </pc:cxnChg>
        <pc:cxnChg chg="add mod">
          <ac:chgData name="中田 雄大" userId="62f770ad0d6c1cad" providerId="LiveId" clId="{26CF5200-C319-486B-BFE0-A3F274830027}" dt="2021-06-27T04:19:13.415" v="11042" actId="1076"/>
          <ac:cxnSpMkLst>
            <pc:docMk/>
            <pc:sldMk cId="2293304487" sldId="424"/>
            <ac:cxnSpMk id="72" creationId="{45EB33CB-2EFD-4A22-9276-A52E49F674D2}"/>
          </ac:cxnSpMkLst>
        </pc:cxnChg>
        <pc:cxnChg chg="add mod">
          <ac:chgData name="中田 雄大" userId="62f770ad0d6c1cad" providerId="LiveId" clId="{26CF5200-C319-486B-BFE0-A3F274830027}" dt="2021-06-27T04:19:13.415" v="11042" actId="1076"/>
          <ac:cxnSpMkLst>
            <pc:docMk/>
            <pc:sldMk cId="2293304487" sldId="424"/>
            <ac:cxnSpMk id="73" creationId="{556DC666-64A9-4B5B-9722-61383BA270B3}"/>
          </ac:cxnSpMkLst>
        </pc:cxnChg>
        <pc:cxnChg chg="add mod topLvl">
          <ac:chgData name="中田 雄大" userId="62f770ad0d6c1cad" providerId="LiveId" clId="{26CF5200-C319-486B-BFE0-A3F274830027}" dt="2021-06-27T07:46:11.058" v="13129" actId="164"/>
          <ac:cxnSpMkLst>
            <pc:docMk/>
            <pc:sldMk cId="2293304487" sldId="424"/>
            <ac:cxnSpMk id="74" creationId="{EDC9FFE7-8EF0-4CD9-AB2B-A2A0214B23A0}"/>
          </ac:cxnSpMkLst>
        </pc:cxnChg>
        <pc:cxnChg chg="add mod ord topLvl">
          <ac:chgData name="中田 雄大" userId="62f770ad0d6c1cad" providerId="LiveId" clId="{26CF5200-C319-486B-BFE0-A3F274830027}" dt="2021-06-27T07:46:11.058" v="13129" actId="164"/>
          <ac:cxnSpMkLst>
            <pc:docMk/>
            <pc:sldMk cId="2293304487" sldId="424"/>
            <ac:cxnSpMk id="76" creationId="{8E374167-2759-4FE5-A4C8-6BCF0AF79FE7}"/>
          </ac:cxnSpMkLst>
        </pc:cxnChg>
        <pc:cxnChg chg="add mod topLvl">
          <ac:chgData name="中田 雄大" userId="62f770ad0d6c1cad" providerId="LiveId" clId="{26CF5200-C319-486B-BFE0-A3F274830027}" dt="2021-06-27T07:45:52.323" v="13128" actId="165"/>
          <ac:cxnSpMkLst>
            <pc:docMk/>
            <pc:sldMk cId="2293304487" sldId="424"/>
            <ac:cxnSpMk id="82" creationId="{D7D334CF-EBEE-40EA-9C5C-49F0771AE918}"/>
          </ac:cxnSpMkLst>
        </pc:cxnChg>
        <pc:cxnChg chg="add del mod">
          <ac:chgData name="中田 雄大" userId="62f770ad0d6c1cad" providerId="LiveId" clId="{26CF5200-C319-486B-BFE0-A3F274830027}" dt="2021-06-27T07:45:32.383" v="13123"/>
          <ac:cxnSpMkLst>
            <pc:docMk/>
            <pc:sldMk cId="2293304487" sldId="424"/>
            <ac:cxnSpMk id="89" creationId="{04ED3A8D-ECB7-4655-9D8C-BC37162A7343}"/>
          </ac:cxnSpMkLst>
        </pc:cxnChg>
        <pc:cxnChg chg="add del mod">
          <ac:chgData name="中田 雄大" userId="62f770ad0d6c1cad" providerId="LiveId" clId="{26CF5200-C319-486B-BFE0-A3F274830027}" dt="2021-06-27T07:45:29.114" v="13119"/>
          <ac:cxnSpMkLst>
            <pc:docMk/>
            <pc:sldMk cId="2293304487" sldId="424"/>
            <ac:cxnSpMk id="93" creationId="{1F6F90DB-4866-45EE-B980-97CC2DC34D43}"/>
          </ac:cxnSpMkLst>
        </pc:cxnChg>
        <pc:cxnChg chg="add del mod">
          <ac:chgData name="中田 雄大" userId="62f770ad0d6c1cad" providerId="LiveId" clId="{26CF5200-C319-486B-BFE0-A3F274830027}" dt="2021-06-27T07:45:26.733" v="13116"/>
          <ac:cxnSpMkLst>
            <pc:docMk/>
            <pc:sldMk cId="2293304487" sldId="424"/>
            <ac:cxnSpMk id="96" creationId="{BDAA2197-D69F-4274-9DF4-65576D90C900}"/>
          </ac:cxnSpMkLst>
        </pc:cxnChg>
        <pc:cxnChg chg="add mod ord">
          <ac:chgData name="中田 雄大" userId="62f770ad0d6c1cad" providerId="LiveId" clId="{26CF5200-C319-486B-BFE0-A3F274830027}" dt="2021-06-27T07:47:19.354" v="13137" actId="167"/>
          <ac:cxnSpMkLst>
            <pc:docMk/>
            <pc:sldMk cId="2293304487" sldId="424"/>
            <ac:cxnSpMk id="100" creationId="{85E47EE7-75B3-4CB4-B73D-EE72DF374155}"/>
          </ac:cxnSpMkLst>
        </pc:cxnChg>
      </pc:sldChg>
      <pc:sldChg chg="addSp delSp modSp add mod delAnim modNotesTx">
        <pc:chgData name="中田 雄大" userId="62f770ad0d6c1cad" providerId="LiveId" clId="{26CF5200-C319-486B-BFE0-A3F274830027}" dt="2021-06-28T03:19:09.747" v="16445" actId="20577"/>
        <pc:sldMkLst>
          <pc:docMk/>
          <pc:sldMk cId="3845246463" sldId="425"/>
        </pc:sldMkLst>
        <pc:spChg chg="mod">
          <ac:chgData name="中田 雄大" userId="62f770ad0d6c1cad" providerId="LiveId" clId="{26CF5200-C319-486B-BFE0-A3F274830027}" dt="2021-06-26T07:29:27.968" v="8195" actId="20577"/>
          <ac:spMkLst>
            <pc:docMk/>
            <pc:sldMk cId="3845246463" sldId="425"/>
            <ac:spMk id="2" creationId="{00000000-0000-0000-0000-000000000000}"/>
          </ac:spMkLst>
        </pc:spChg>
        <pc:spChg chg="del">
          <ac:chgData name="中田 雄大" userId="62f770ad0d6c1cad" providerId="LiveId" clId="{26CF5200-C319-486B-BFE0-A3F274830027}" dt="2021-06-26T06:09:32.690" v="6993" actId="478"/>
          <ac:spMkLst>
            <pc:docMk/>
            <pc:sldMk cId="3845246463" sldId="425"/>
            <ac:spMk id="3" creationId="{E5A3BC69-6D72-4F43-B38E-5A395467915C}"/>
          </ac:spMkLst>
        </pc:spChg>
        <pc:spChg chg="del">
          <ac:chgData name="中田 雄大" userId="62f770ad0d6c1cad" providerId="LiveId" clId="{26CF5200-C319-486B-BFE0-A3F274830027}" dt="2021-06-26T06:09:32.690" v="6993" actId="478"/>
          <ac:spMkLst>
            <pc:docMk/>
            <pc:sldMk cId="3845246463" sldId="425"/>
            <ac:spMk id="27" creationId="{FBA0B299-92A9-437C-B684-F0878C5B92B8}"/>
          </ac:spMkLst>
        </pc:spChg>
        <pc:spChg chg="del">
          <ac:chgData name="中田 雄大" userId="62f770ad0d6c1cad" providerId="LiveId" clId="{26CF5200-C319-486B-BFE0-A3F274830027}" dt="2021-06-26T06:09:32.690" v="6993" actId="478"/>
          <ac:spMkLst>
            <pc:docMk/>
            <pc:sldMk cId="3845246463" sldId="425"/>
            <ac:spMk id="30" creationId="{5CF8E0F1-E6CC-443C-9A14-7E41F2F23EE0}"/>
          </ac:spMkLst>
        </pc:spChg>
        <pc:spChg chg="mod">
          <ac:chgData name="中田 雄大" userId="62f770ad0d6c1cad" providerId="LiveId" clId="{26CF5200-C319-486B-BFE0-A3F274830027}" dt="2021-06-26T06:08:16.638" v="6992" actId="20577"/>
          <ac:spMkLst>
            <pc:docMk/>
            <pc:sldMk cId="3845246463" sldId="425"/>
            <ac:spMk id="31" creationId="{F45BB135-7FCA-4BA7-A91B-462F948D9FAB}"/>
          </ac:spMkLst>
        </pc:spChg>
        <pc:spChg chg="del">
          <ac:chgData name="中田 雄大" userId="62f770ad0d6c1cad" providerId="LiveId" clId="{26CF5200-C319-486B-BFE0-A3F274830027}" dt="2021-06-26T06:09:32.690" v="6993" actId="478"/>
          <ac:spMkLst>
            <pc:docMk/>
            <pc:sldMk cId="3845246463" sldId="425"/>
            <ac:spMk id="32" creationId="{CF4F3F08-8005-B54B-B15E-D7567DDA7461}"/>
          </ac:spMkLst>
        </pc:spChg>
        <pc:spChg chg="del">
          <ac:chgData name="中田 雄大" userId="62f770ad0d6c1cad" providerId="LiveId" clId="{26CF5200-C319-486B-BFE0-A3F274830027}" dt="2021-06-26T06:09:32.690" v="6993" actId="478"/>
          <ac:spMkLst>
            <pc:docMk/>
            <pc:sldMk cId="3845246463" sldId="425"/>
            <ac:spMk id="34" creationId="{3A80901C-E1F3-B247-9254-E736AE10ECD6}"/>
          </ac:spMkLst>
        </pc:spChg>
        <pc:spChg chg="del">
          <ac:chgData name="中田 雄大" userId="62f770ad0d6c1cad" providerId="LiveId" clId="{26CF5200-C319-486B-BFE0-A3F274830027}" dt="2021-06-26T06:09:32.690" v="6993" actId="478"/>
          <ac:spMkLst>
            <pc:docMk/>
            <pc:sldMk cId="3845246463" sldId="425"/>
            <ac:spMk id="35" creationId="{1F0DD9A5-1923-4CBB-9AA5-FC90C6C26A09}"/>
          </ac:spMkLst>
        </pc:spChg>
        <pc:spChg chg="add mod">
          <ac:chgData name="中田 雄大" userId="62f770ad0d6c1cad" providerId="LiveId" clId="{26CF5200-C319-486B-BFE0-A3F274830027}" dt="2021-06-26T06:41:21.715" v="7180" actId="1076"/>
          <ac:spMkLst>
            <pc:docMk/>
            <pc:sldMk cId="3845246463" sldId="425"/>
            <ac:spMk id="36" creationId="{A1E8F82C-4A2A-4186-98FC-8C1E3CEAA37F}"/>
          </ac:spMkLst>
        </pc:spChg>
        <pc:spChg chg="del">
          <ac:chgData name="中田 雄大" userId="62f770ad0d6c1cad" providerId="LiveId" clId="{26CF5200-C319-486B-BFE0-A3F274830027}" dt="2021-06-26T06:09:32.690" v="6993" actId="478"/>
          <ac:spMkLst>
            <pc:docMk/>
            <pc:sldMk cId="3845246463" sldId="425"/>
            <ac:spMk id="45" creationId="{BE23D04C-83E1-EB43-8135-4BD9D3F303F1}"/>
          </ac:spMkLst>
        </pc:spChg>
        <pc:spChg chg="mod">
          <ac:chgData name="中田 雄大" userId="62f770ad0d6c1cad" providerId="LiveId" clId="{26CF5200-C319-486B-BFE0-A3F274830027}" dt="2021-06-26T08:02:03.653" v="9152" actId="207"/>
          <ac:spMkLst>
            <pc:docMk/>
            <pc:sldMk cId="3845246463" sldId="425"/>
            <ac:spMk id="46" creationId="{DD74FA20-D849-9E42-BE33-61BF25F9CE4B}"/>
          </ac:spMkLst>
        </pc:spChg>
        <pc:spChg chg="add mod">
          <ac:chgData name="中田 雄大" userId="62f770ad0d6c1cad" providerId="LiveId" clId="{26CF5200-C319-486B-BFE0-A3F274830027}" dt="2021-06-26T06:51:48.069" v="7605" actId="207"/>
          <ac:spMkLst>
            <pc:docMk/>
            <pc:sldMk cId="3845246463" sldId="425"/>
            <ac:spMk id="49" creationId="{FCDEF842-A01C-4DB6-96A4-EAD645B9B04F}"/>
          </ac:spMkLst>
        </pc:spChg>
        <pc:spChg chg="del">
          <ac:chgData name="中田 雄大" userId="62f770ad0d6c1cad" providerId="LiveId" clId="{26CF5200-C319-486B-BFE0-A3F274830027}" dt="2021-06-26T06:09:32.690" v="6993" actId="478"/>
          <ac:spMkLst>
            <pc:docMk/>
            <pc:sldMk cId="3845246463" sldId="425"/>
            <ac:spMk id="51" creationId="{4BEA117E-A694-CA4C-933D-501823E11DB1}"/>
          </ac:spMkLst>
        </pc:spChg>
        <pc:spChg chg="del">
          <ac:chgData name="中田 雄大" userId="62f770ad0d6c1cad" providerId="LiveId" clId="{26CF5200-C319-486B-BFE0-A3F274830027}" dt="2021-06-26T06:09:32.690" v="6993" actId="478"/>
          <ac:spMkLst>
            <pc:docMk/>
            <pc:sldMk cId="3845246463" sldId="425"/>
            <ac:spMk id="52" creationId="{B7A83B23-8DC2-314F-B580-E912D49C2A32}"/>
          </ac:spMkLst>
        </pc:spChg>
        <pc:spChg chg="del">
          <ac:chgData name="中田 雄大" userId="62f770ad0d6c1cad" providerId="LiveId" clId="{26CF5200-C319-486B-BFE0-A3F274830027}" dt="2021-06-26T06:09:32.690" v="6993" actId="478"/>
          <ac:spMkLst>
            <pc:docMk/>
            <pc:sldMk cId="3845246463" sldId="425"/>
            <ac:spMk id="62" creationId="{A1CA5316-8469-634C-A519-F6638588F53D}"/>
          </ac:spMkLst>
        </pc:spChg>
        <pc:grpChg chg="del">
          <ac:chgData name="中田 雄大" userId="62f770ad0d6c1cad" providerId="LiveId" clId="{26CF5200-C319-486B-BFE0-A3F274830027}" dt="2021-06-26T06:09:32.690" v="6993" actId="478"/>
          <ac:grpSpMkLst>
            <pc:docMk/>
            <pc:sldMk cId="3845246463" sldId="425"/>
            <ac:grpSpMk id="37" creationId="{DEFF8CF7-A193-964A-A83E-C13B5D5A73CB}"/>
          </ac:grpSpMkLst>
        </pc:grpChg>
        <pc:grpChg chg="del">
          <ac:chgData name="中田 雄大" userId="62f770ad0d6c1cad" providerId="LiveId" clId="{26CF5200-C319-486B-BFE0-A3F274830027}" dt="2021-06-26T06:09:32.690" v="6993" actId="478"/>
          <ac:grpSpMkLst>
            <pc:docMk/>
            <pc:sldMk cId="3845246463" sldId="425"/>
            <ac:grpSpMk id="42" creationId="{6608CC20-8A24-624C-A872-6CBA23C96F05}"/>
          </ac:grpSpMkLst>
        </pc:grpChg>
        <pc:graphicFrameChg chg="add mod ord modGraphic">
          <ac:chgData name="中田 雄大" userId="62f770ad0d6c1cad" providerId="LiveId" clId="{26CF5200-C319-486B-BFE0-A3F274830027}" dt="2021-06-26T06:51:16.510" v="7579" actId="20577"/>
          <ac:graphicFrameMkLst>
            <pc:docMk/>
            <pc:sldMk cId="3845246463" sldId="425"/>
            <ac:graphicFrameMk id="11" creationId="{CD6B6B22-A873-4011-9560-E84D9F89CD14}"/>
          </ac:graphicFrameMkLst>
        </pc:graphicFrameChg>
        <pc:picChg chg="add mod">
          <ac:chgData name="中田 雄大" userId="62f770ad0d6c1cad" providerId="LiveId" clId="{26CF5200-C319-486B-BFE0-A3F274830027}" dt="2021-06-26T06:46:34.668" v="7299" actId="1036"/>
          <ac:picMkLst>
            <pc:docMk/>
            <pc:sldMk cId="3845246463" sldId="425"/>
            <ac:picMk id="6" creationId="{1DB29297-5AB8-4EF6-AA76-8D8D3366DFA8}"/>
          </ac:picMkLst>
        </pc:picChg>
        <pc:picChg chg="add mod">
          <ac:chgData name="中田 雄大" userId="62f770ad0d6c1cad" providerId="LiveId" clId="{26CF5200-C319-486B-BFE0-A3F274830027}" dt="2021-06-26T06:46:35.893" v="7304" actId="1036"/>
          <ac:picMkLst>
            <pc:docMk/>
            <pc:sldMk cId="3845246463" sldId="425"/>
            <ac:picMk id="8" creationId="{22147CBB-1995-45E3-9B92-E16A80C63B47}"/>
          </ac:picMkLst>
        </pc:picChg>
        <pc:picChg chg="add del mod">
          <ac:chgData name="中田 雄大" userId="62f770ad0d6c1cad" providerId="LiveId" clId="{26CF5200-C319-486B-BFE0-A3F274830027}" dt="2021-06-26T06:42:44.152" v="7192" actId="21"/>
          <ac:picMkLst>
            <pc:docMk/>
            <pc:sldMk cId="3845246463" sldId="425"/>
            <ac:picMk id="10" creationId="{28B68BB7-C26C-4383-BD25-840255D5E4B2}"/>
          </ac:picMkLst>
        </pc:picChg>
        <pc:picChg chg="add del mod">
          <ac:chgData name="中田 雄大" userId="62f770ad0d6c1cad" providerId="LiveId" clId="{26CF5200-C319-486B-BFE0-A3F274830027}" dt="2021-06-26T06:42:48.818" v="7194" actId="21"/>
          <ac:picMkLst>
            <pc:docMk/>
            <pc:sldMk cId="3845246463" sldId="425"/>
            <ac:picMk id="47" creationId="{7BC2AB17-897C-46F9-9064-FAD4BE4C4B4D}"/>
          </ac:picMkLst>
        </pc:picChg>
        <pc:picChg chg="add mod">
          <ac:chgData name="中田 雄大" userId="62f770ad0d6c1cad" providerId="LiveId" clId="{26CF5200-C319-486B-BFE0-A3F274830027}" dt="2021-06-26T06:46:37.253" v="7309" actId="1036"/>
          <ac:picMkLst>
            <pc:docMk/>
            <pc:sldMk cId="3845246463" sldId="425"/>
            <ac:picMk id="48" creationId="{09230ACD-80EB-47F1-BD43-4D64494218DE}"/>
          </ac:picMkLst>
        </pc:picChg>
        <pc:picChg chg="del">
          <ac:chgData name="中田 雄大" userId="62f770ad0d6c1cad" providerId="LiveId" clId="{26CF5200-C319-486B-BFE0-A3F274830027}" dt="2021-06-26T06:09:32.690" v="6993" actId="478"/>
          <ac:picMkLst>
            <pc:docMk/>
            <pc:sldMk cId="3845246463" sldId="425"/>
            <ac:picMk id="54" creationId="{9ACB6119-EE77-9542-84D9-CE2337D22DDD}"/>
          </ac:picMkLst>
        </pc:picChg>
        <pc:picChg chg="del">
          <ac:chgData name="中田 雄大" userId="62f770ad0d6c1cad" providerId="LiveId" clId="{26CF5200-C319-486B-BFE0-A3F274830027}" dt="2021-06-26T06:09:32.690" v="6993" actId="478"/>
          <ac:picMkLst>
            <pc:docMk/>
            <pc:sldMk cId="3845246463" sldId="425"/>
            <ac:picMk id="55" creationId="{EDD7240C-B555-1843-A40E-D749E71755B1}"/>
          </ac:picMkLst>
        </pc:picChg>
        <pc:picChg chg="del">
          <ac:chgData name="中田 雄大" userId="62f770ad0d6c1cad" providerId="LiveId" clId="{26CF5200-C319-486B-BFE0-A3F274830027}" dt="2021-06-26T06:09:32.690" v="6993" actId="478"/>
          <ac:picMkLst>
            <pc:docMk/>
            <pc:sldMk cId="3845246463" sldId="425"/>
            <ac:picMk id="59" creationId="{5BF0FE58-9C0C-AF4C-8F2E-79D64C8DC3D3}"/>
          </ac:picMkLst>
        </pc:picChg>
        <pc:cxnChg chg="mod">
          <ac:chgData name="中田 雄大" userId="62f770ad0d6c1cad" providerId="LiveId" clId="{26CF5200-C319-486B-BFE0-A3F274830027}" dt="2021-06-26T06:09:32.690" v="6993" actId="478"/>
          <ac:cxnSpMkLst>
            <pc:docMk/>
            <pc:sldMk cId="3845246463" sldId="425"/>
            <ac:cxnSpMk id="40" creationId="{AD1C4565-673D-FA4D-AE2C-E341993DCE4B}"/>
          </ac:cxnSpMkLst>
        </pc:cxnChg>
        <pc:cxnChg chg="del mod">
          <ac:chgData name="中田 雄大" userId="62f770ad0d6c1cad" providerId="LiveId" clId="{26CF5200-C319-486B-BFE0-A3F274830027}" dt="2021-06-26T06:09:32.690" v="6993" actId="478"/>
          <ac:cxnSpMkLst>
            <pc:docMk/>
            <pc:sldMk cId="3845246463" sldId="425"/>
            <ac:cxnSpMk id="61" creationId="{CFFFAAD4-3E8B-AB41-BA14-6B41213EC267}"/>
          </ac:cxnSpMkLst>
        </pc:cxnChg>
      </pc:sldChg>
      <pc:sldChg chg="addSp delSp modSp add mod modNotesTx">
        <pc:chgData name="中田 雄大" userId="62f770ad0d6c1cad" providerId="LiveId" clId="{26CF5200-C319-486B-BFE0-A3F274830027}" dt="2021-06-28T03:20:47.428" v="16603" actId="20577"/>
        <pc:sldMkLst>
          <pc:docMk/>
          <pc:sldMk cId="2172693709" sldId="426"/>
        </pc:sldMkLst>
        <pc:spChg chg="mod">
          <ac:chgData name="中田 雄大" userId="62f770ad0d6c1cad" providerId="LiveId" clId="{26CF5200-C319-486B-BFE0-A3F274830027}" dt="2021-06-26T08:13:53.546" v="9546" actId="20577"/>
          <ac:spMkLst>
            <pc:docMk/>
            <pc:sldMk cId="2172693709" sldId="426"/>
            <ac:spMk id="2" creationId="{00000000-0000-0000-0000-000000000000}"/>
          </ac:spMkLst>
        </pc:spChg>
        <pc:spChg chg="add mod">
          <ac:chgData name="中田 雄大" userId="62f770ad0d6c1cad" providerId="LiveId" clId="{26CF5200-C319-486B-BFE0-A3F274830027}" dt="2021-06-26T07:17:20.756" v="7985" actId="1076"/>
          <ac:spMkLst>
            <pc:docMk/>
            <pc:sldMk cId="2172693709" sldId="426"/>
            <ac:spMk id="14" creationId="{13C80ACC-B8DA-420F-9651-CBC66920FFA9}"/>
          </ac:spMkLst>
        </pc:spChg>
        <pc:spChg chg="add mod">
          <ac:chgData name="中田 雄大" userId="62f770ad0d6c1cad" providerId="LiveId" clId="{26CF5200-C319-486B-BFE0-A3F274830027}" dt="2021-06-26T08:05:59.599" v="9354" actId="403"/>
          <ac:spMkLst>
            <pc:docMk/>
            <pc:sldMk cId="2172693709" sldId="426"/>
            <ac:spMk id="15" creationId="{AC90F087-C6DB-499A-B155-72F5F0AD7B84}"/>
          </ac:spMkLst>
        </pc:spChg>
        <pc:spChg chg="mod">
          <ac:chgData name="中田 雄大" userId="62f770ad0d6c1cad" providerId="LiveId" clId="{26CF5200-C319-486B-BFE0-A3F274830027}" dt="2021-06-26T06:58:13.732" v="7826" actId="1076"/>
          <ac:spMkLst>
            <pc:docMk/>
            <pc:sldMk cId="2172693709" sldId="426"/>
            <ac:spMk id="31" creationId="{F45BB135-7FCA-4BA7-A91B-462F948D9FAB}"/>
          </ac:spMkLst>
        </pc:spChg>
        <pc:spChg chg="del">
          <ac:chgData name="中田 雄大" userId="62f770ad0d6c1cad" providerId="LiveId" clId="{26CF5200-C319-486B-BFE0-A3F274830027}" dt="2021-06-26T06:57:46.703" v="7820" actId="478"/>
          <ac:spMkLst>
            <pc:docMk/>
            <pc:sldMk cId="2172693709" sldId="426"/>
            <ac:spMk id="36" creationId="{A1E8F82C-4A2A-4186-98FC-8C1E3CEAA37F}"/>
          </ac:spMkLst>
        </pc:spChg>
        <pc:spChg chg="mod">
          <ac:chgData name="中田 雄大" userId="62f770ad0d6c1cad" providerId="LiveId" clId="{26CF5200-C319-486B-BFE0-A3F274830027}" dt="2021-06-26T08:02:10.385" v="9153" actId="207"/>
          <ac:spMkLst>
            <pc:docMk/>
            <pc:sldMk cId="2172693709" sldId="426"/>
            <ac:spMk id="46" creationId="{DD74FA20-D849-9E42-BE33-61BF25F9CE4B}"/>
          </ac:spMkLst>
        </pc:spChg>
        <pc:spChg chg="del">
          <ac:chgData name="中田 雄大" userId="62f770ad0d6c1cad" providerId="LiveId" clId="{26CF5200-C319-486B-BFE0-A3F274830027}" dt="2021-06-26T06:57:42.764" v="7819" actId="478"/>
          <ac:spMkLst>
            <pc:docMk/>
            <pc:sldMk cId="2172693709" sldId="426"/>
            <ac:spMk id="49" creationId="{FCDEF842-A01C-4DB6-96A4-EAD645B9B04F}"/>
          </ac:spMkLst>
        </pc:spChg>
        <pc:graphicFrameChg chg="del">
          <ac:chgData name="中田 雄大" userId="62f770ad0d6c1cad" providerId="LiveId" clId="{26CF5200-C319-486B-BFE0-A3F274830027}" dt="2021-06-26T06:57:42.764" v="7819" actId="478"/>
          <ac:graphicFrameMkLst>
            <pc:docMk/>
            <pc:sldMk cId="2172693709" sldId="426"/>
            <ac:graphicFrameMk id="11" creationId="{CD6B6B22-A873-4011-9560-E84D9F89CD14}"/>
          </ac:graphicFrameMkLst>
        </pc:graphicFrameChg>
        <pc:graphicFrameChg chg="add mod">
          <ac:chgData name="中田 雄大" userId="62f770ad0d6c1cad" providerId="LiveId" clId="{26CF5200-C319-486B-BFE0-A3F274830027}" dt="2021-06-26T07:27:30.057" v="8152"/>
          <ac:graphicFrameMkLst>
            <pc:docMk/>
            <pc:sldMk cId="2172693709" sldId="426"/>
            <ac:graphicFrameMk id="12" creationId="{00749FB4-20B5-4959-9A18-A525225395B9}"/>
          </ac:graphicFrameMkLst>
        </pc:graphicFrameChg>
        <pc:picChg chg="del">
          <ac:chgData name="中田 雄大" userId="62f770ad0d6c1cad" providerId="LiveId" clId="{26CF5200-C319-486B-BFE0-A3F274830027}" dt="2021-06-26T06:57:42.764" v="7819" actId="478"/>
          <ac:picMkLst>
            <pc:docMk/>
            <pc:sldMk cId="2172693709" sldId="426"/>
            <ac:picMk id="6" creationId="{1DB29297-5AB8-4EF6-AA76-8D8D3366DFA8}"/>
          </ac:picMkLst>
        </pc:picChg>
        <pc:picChg chg="del">
          <ac:chgData name="中田 雄大" userId="62f770ad0d6c1cad" providerId="LiveId" clId="{26CF5200-C319-486B-BFE0-A3F274830027}" dt="2021-06-26T06:57:42.764" v="7819" actId="478"/>
          <ac:picMkLst>
            <pc:docMk/>
            <pc:sldMk cId="2172693709" sldId="426"/>
            <ac:picMk id="8" creationId="{22147CBB-1995-45E3-9B92-E16A80C63B47}"/>
          </ac:picMkLst>
        </pc:picChg>
        <pc:picChg chg="add mod">
          <ac:chgData name="中田 雄大" userId="62f770ad0d6c1cad" providerId="LiveId" clId="{26CF5200-C319-486B-BFE0-A3F274830027}" dt="2021-06-27T07:48:19.988" v="13144" actId="14100"/>
          <ac:picMkLst>
            <pc:docMk/>
            <pc:sldMk cId="2172693709" sldId="426"/>
            <ac:picMk id="16" creationId="{3140FB3A-AC7F-4FCD-8909-F0BA5CB8C5CA}"/>
          </ac:picMkLst>
        </pc:picChg>
        <pc:picChg chg="del">
          <ac:chgData name="中田 雄大" userId="62f770ad0d6c1cad" providerId="LiveId" clId="{26CF5200-C319-486B-BFE0-A3F274830027}" dt="2021-06-26T06:57:42.764" v="7819" actId="478"/>
          <ac:picMkLst>
            <pc:docMk/>
            <pc:sldMk cId="2172693709" sldId="426"/>
            <ac:picMk id="48" creationId="{09230ACD-80EB-47F1-BD43-4D64494218DE}"/>
          </ac:picMkLst>
        </pc:picChg>
      </pc:sldChg>
      <pc:sldChg chg="addSp delSp modSp add mod modAnim modNotesTx">
        <pc:chgData name="中田 雄大" userId="62f770ad0d6c1cad" providerId="LiveId" clId="{26CF5200-C319-486B-BFE0-A3F274830027}" dt="2021-06-28T03:25:39.733" v="17230" actId="20577"/>
        <pc:sldMkLst>
          <pc:docMk/>
          <pc:sldMk cId="3939960394" sldId="427"/>
        </pc:sldMkLst>
        <pc:spChg chg="mod">
          <ac:chgData name="中田 雄大" userId="62f770ad0d6c1cad" providerId="LiveId" clId="{26CF5200-C319-486B-BFE0-A3F274830027}" dt="2021-06-26T07:32:25.866" v="8241" actId="20577"/>
          <ac:spMkLst>
            <pc:docMk/>
            <pc:sldMk cId="3939960394" sldId="427"/>
            <ac:spMk id="2" creationId="{00000000-0000-0000-0000-000000000000}"/>
          </ac:spMkLst>
        </pc:spChg>
        <pc:spChg chg="add mod">
          <ac:chgData name="中田 雄大" userId="62f770ad0d6c1cad" providerId="LiveId" clId="{26CF5200-C319-486B-BFE0-A3F274830027}" dt="2021-06-26T08:09:37.526" v="9458" actId="1076"/>
          <ac:spMkLst>
            <pc:docMk/>
            <pc:sldMk cId="3939960394" sldId="427"/>
            <ac:spMk id="3" creationId="{DEE5B0A8-D9F6-4B0C-A795-CCB5CDD0CAB6}"/>
          </ac:spMkLst>
        </pc:spChg>
        <pc:spChg chg="add mod">
          <ac:chgData name="中田 雄大" userId="62f770ad0d6c1cad" providerId="LiveId" clId="{26CF5200-C319-486B-BFE0-A3F274830027}" dt="2021-06-27T07:48:36.113" v="13145" actId="164"/>
          <ac:spMkLst>
            <pc:docMk/>
            <pc:sldMk cId="3939960394" sldId="427"/>
            <ac:spMk id="5" creationId="{C953BD66-896A-4478-A5BB-B1DD58A467CC}"/>
          </ac:spMkLst>
        </pc:spChg>
        <pc:spChg chg="add mod">
          <ac:chgData name="中田 雄大" userId="62f770ad0d6c1cad" providerId="LiveId" clId="{26CF5200-C319-486B-BFE0-A3F274830027}" dt="2021-06-26T08:04:25.598" v="9280" actId="1076"/>
          <ac:spMkLst>
            <pc:docMk/>
            <pc:sldMk cId="3939960394" sldId="427"/>
            <ac:spMk id="9" creationId="{EAC5C876-DF75-4C2C-AC8F-6F412DC672EB}"/>
          </ac:spMkLst>
        </pc:spChg>
        <pc:spChg chg="add del mod">
          <ac:chgData name="中田 雄大" userId="62f770ad0d6c1cad" providerId="LiveId" clId="{26CF5200-C319-486B-BFE0-A3F274830027}" dt="2021-06-26T07:45:27.966" v="8835" actId="478"/>
          <ac:spMkLst>
            <pc:docMk/>
            <pc:sldMk cId="3939960394" sldId="427"/>
            <ac:spMk id="11" creationId="{AC57863F-D6C2-456C-8416-A6750B4CC692}"/>
          </ac:spMkLst>
        </pc:spChg>
        <pc:spChg chg="add mod">
          <ac:chgData name="中田 雄大" userId="62f770ad0d6c1cad" providerId="LiveId" clId="{26CF5200-C319-486B-BFE0-A3F274830027}" dt="2021-06-26T08:04:25.598" v="9280" actId="1076"/>
          <ac:spMkLst>
            <pc:docMk/>
            <pc:sldMk cId="3939960394" sldId="427"/>
            <ac:spMk id="13" creationId="{9EACE3DD-34B5-48BA-98D6-223A69C7F4CF}"/>
          </ac:spMkLst>
        </pc:spChg>
        <pc:spChg chg="mod">
          <ac:chgData name="中田 雄大" userId="62f770ad0d6c1cad" providerId="LiveId" clId="{26CF5200-C319-486B-BFE0-A3F274830027}" dt="2021-06-26T08:06:48.507" v="9362" actId="1076"/>
          <ac:spMkLst>
            <pc:docMk/>
            <pc:sldMk cId="3939960394" sldId="427"/>
            <ac:spMk id="14" creationId="{13C80ACC-B8DA-420F-9651-CBC66920FFA9}"/>
          </ac:spMkLst>
        </pc:spChg>
        <pc:spChg chg="mod">
          <ac:chgData name="中田 雄大" userId="62f770ad0d6c1cad" providerId="LiveId" clId="{26CF5200-C319-486B-BFE0-A3F274830027}" dt="2021-06-26T08:06:20.127" v="9358" actId="1076"/>
          <ac:spMkLst>
            <pc:docMk/>
            <pc:sldMk cId="3939960394" sldId="427"/>
            <ac:spMk id="15" creationId="{AC90F087-C6DB-499A-B155-72F5F0AD7B84}"/>
          </ac:spMkLst>
        </pc:spChg>
        <pc:spChg chg="add mod">
          <ac:chgData name="中田 雄大" userId="62f770ad0d6c1cad" providerId="LiveId" clId="{26CF5200-C319-486B-BFE0-A3F274830027}" dt="2021-06-26T08:09:37.526" v="9458" actId="1076"/>
          <ac:spMkLst>
            <pc:docMk/>
            <pc:sldMk cId="3939960394" sldId="427"/>
            <ac:spMk id="16" creationId="{4B7280DA-D771-4C2E-A4AD-7077BAA54CA1}"/>
          </ac:spMkLst>
        </pc:spChg>
        <pc:spChg chg="add mod">
          <ac:chgData name="中田 雄大" userId="62f770ad0d6c1cad" providerId="LiveId" clId="{26CF5200-C319-486B-BFE0-A3F274830027}" dt="2021-06-27T07:48:43.242" v="13146" actId="164"/>
          <ac:spMkLst>
            <pc:docMk/>
            <pc:sldMk cId="3939960394" sldId="427"/>
            <ac:spMk id="17" creationId="{ABB6E699-6663-4101-BB19-2FD2191AE17F}"/>
          </ac:spMkLst>
        </pc:spChg>
        <pc:spChg chg="add mod">
          <ac:chgData name="中田 雄大" userId="62f770ad0d6c1cad" providerId="LiveId" clId="{26CF5200-C319-486B-BFE0-A3F274830027}" dt="2021-06-27T07:48:36.113" v="13145" actId="164"/>
          <ac:spMkLst>
            <pc:docMk/>
            <pc:sldMk cId="3939960394" sldId="427"/>
            <ac:spMk id="18" creationId="{47F58400-5E18-4574-B467-62DABD6026A4}"/>
          </ac:spMkLst>
        </pc:spChg>
        <pc:spChg chg="add mod">
          <ac:chgData name="中田 雄大" userId="62f770ad0d6c1cad" providerId="LiveId" clId="{26CF5200-C319-486B-BFE0-A3F274830027}" dt="2021-06-26T08:09:37.526" v="9458" actId="1076"/>
          <ac:spMkLst>
            <pc:docMk/>
            <pc:sldMk cId="3939960394" sldId="427"/>
            <ac:spMk id="19" creationId="{621B52FC-934D-44F8-9E02-8D649E6BE967}"/>
          </ac:spMkLst>
        </pc:spChg>
        <pc:spChg chg="add del mod">
          <ac:chgData name="中田 雄大" userId="62f770ad0d6c1cad" providerId="LiveId" clId="{26CF5200-C319-486B-BFE0-A3F274830027}" dt="2021-06-26T08:00:27.629" v="9119" actId="478"/>
          <ac:spMkLst>
            <pc:docMk/>
            <pc:sldMk cId="3939960394" sldId="427"/>
            <ac:spMk id="20" creationId="{99CC7FD4-84E8-478A-8BC8-1B1D44A9844F}"/>
          </ac:spMkLst>
        </pc:spChg>
        <pc:spChg chg="add mod">
          <ac:chgData name="中田 雄大" userId="62f770ad0d6c1cad" providerId="LiveId" clId="{26CF5200-C319-486B-BFE0-A3F274830027}" dt="2021-06-26T08:04:31.749" v="9281" actId="1076"/>
          <ac:spMkLst>
            <pc:docMk/>
            <pc:sldMk cId="3939960394" sldId="427"/>
            <ac:spMk id="21" creationId="{04509539-3B94-436A-96E1-90896CD678A8}"/>
          </ac:spMkLst>
        </pc:spChg>
        <pc:spChg chg="add del mod">
          <ac:chgData name="中田 雄大" userId="62f770ad0d6c1cad" providerId="LiveId" clId="{26CF5200-C319-486B-BFE0-A3F274830027}" dt="2021-06-26T08:07:35.338" v="9365"/>
          <ac:spMkLst>
            <pc:docMk/>
            <pc:sldMk cId="3939960394" sldId="427"/>
            <ac:spMk id="22" creationId="{8C2EFD86-A035-4601-9C92-4DFA24819CE2}"/>
          </ac:spMkLst>
        </pc:spChg>
        <pc:spChg chg="add mod ord">
          <ac:chgData name="中田 雄大" userId="62f770ad0d6c1cad" providerId="LiveId" clId="{26CF5200-C319-486B-BFE0-A3F274830027}" dt="2021-06-26T08:09:50.398" v="9461" actId="14100"/>
          <ac:spMkLst>
            <pc:docMk/>
            <pc:sldMk cId="3939960394" sldId="427"/>
            <ac:spMk id="23" creationId="{83A6ED63-5E3A-4981-8DEC-1032D4CC8B00}"/>
          </ac:spMkLst>
        </pc:spChg>
        <pc:spChg chg="add mod">
          <ac:chgData name="中田 雄大" userId="62f770ad0d6c1cad" providerId="LiveId" clId="{26CF5200-C319-486B-BFE0-A3F274830027}" dt="2021-06-26T08:09:37.526" v="9458" actId="1076"/>
          <ac:spMkLst>
            <pc:docMk/>
            <pc:sldMk cId="3939960394" sldId="427"/>
            <ac:spMk id="24" creationId="{9E91741C-C583-47AA-888E-9AF9587B82F3}"/>
          </ac:spMkLst>
        </pc:spChg>
        <pc:spChg chg="add mod">
          <ac:chgData name="中田 雄大" userId="62f770ad0d6c1cad" providerId="LiveId" clId="{26CF5200-C319-486B-BFE0-A3F274830027}" dt="2021-06-27T07:48:43.242" v="13146" actId="164"/>
          <ac:spMkLst>
            <pc:docMk/>
            <pc:sldMk cId="3939960394" sldId="427"/>
            <ac:spMk id="27" creationId="{EB5B7A0C-D460-4BE1-BF50-8F56B4D0B559}"/>
          </ac:spMkLst>
        </pc:spChg>
        <pc:spChg chg="del">
          <ac:chgData name="中田 雄大" userId="62f770ad0d6c1cad" providerId="LiveId" clId="{26CF5200-C319-486B-BFE0-A3F274830027}" dt="2021-06-26T07:36:09.325" v="8365" actId="478"/>
          <ac:spMkLst>
            <pc:docMk/>
            <pc:sldMk cId="3939960394" sldId="427"/>
            <ac:spMk id="31" creationId="{F45BB135-7FCA-4BA7-A91B-462F948D9FAB}"/>
          </ac:spMkLst>
        </pc:spChg>
        <pc:spChg chg="mod">
          <ac:chgData name="中田 雄大" userId="62f770ad0d6c1cad" providerId="LiveId" clId="{26CF5200-C319-486B-BFE0-A3F274830027}" dt="2021-06-26T08:04:14.670" v="9278" actId="207"/>
          <ac:spMkLst>
            <pc:docMk/>
            <pc:sldMk cId="3939960394" sldId="427"/>
            <ac:spMk id="46" creationId="{DD74FA20-D849-9E42-BE33-61BF25F9CE4B}"/>
          </ac:spMkLst>
        </pc:spChg>
        <pc:grpChg chg="add mod">
          <ac:chgData name="中田 雄大" userId="62f770ad0d6c1cad" providerId="LiveId" clId="{26CF5200-C319-486B-BFE0-A3F274830027}" dt="2021-06-27T07:48:36.113" v="13145" actId="164"/>
          <ac:grpSpMkLst>
            <pc:docMk/>
            <pc:sldMk cId="3939960394" sldId="427"/>
            <ac:grpSpMk id="25" creationId="{B9316D5D-3A4A-485F-B03F-D27F9B8F31EB}"/>
          </ac:grpSpMkLst>
        </pc:grpChg>
        <pc:grpChg chg="add mod">
          <ac:chgData name="中田 雄大" userId="62f770ad0d6c1cad" providerId="LiveId" clId="{26CF5200-C319-486B-BFE0-A3F274830027}" dt="2021-06-27T07:48:43.242" v="13146" actId="164"/>
          <ac:grpSpMkLst>
            <pc:docMk/>
            <pc:sldMk cId="3939960394" sldId="427"/>
            <ac:grpSpMk id="26" creationId="{E4003D20-1253-49A8-B548-518E6F9DD761}"/>
          </ac:grpSpMkLst>
        </pc:grpChg>
        <pc:graphicFrameChg chg="del">
          <ac:chgData name="中田 雄大" userId="62f770ad0d6c1cad" providerId="LiveId" clId="{26CF5200-C319-486B-BFE0-A3F274830027}" dt="2021-06-26T07:38:07.942" v="8581" actId="478"/>
          <ac:graphicFrameMkLst>
            <pc:docMk/>
            <pc:sldMk cId="3939960394" sldId="427"/>
            <ac:graphicFrameMk id="12" creationId="{00749FB4-20B5-4959-9A18-A525225395B9}"/>
          </ac:graphicFrameMkLst>
        </pc:graphicFrameChg>
        <pc:picChg chg="add mod">
          <ac:chgData name="中田 雄大" userId="62f770ad0d6c1cad" providerId="LiveId" clId="{26CF5200-C319-486B-BFE0-A3F274830027}" dt="2021-06-27T07:48:36.113" v="13145" actId="164"/>
          <ac:picMkLst>
            <pc:docMk/>
            <pc:sldMk cId="3939960394" sldId="427"/>
            <ac:picMk id="7" creationId="{1316D6E4-A746-4CBD-AA1A-8BCB8E056F58}"/>
          </ac:picMkLst>
        </pc:picChg>
        <pc:picChg chg="add mod">
          <ac:chgData name="中田 雄大" userId="62f770ad0d6c1cad" providerId="LiveId" clId="{26CF5200-C319-486B-BFE0-A3F274830027}" dt="2021-06-27T07:48:43.242" v="13146" actId="164"/>
          <ac:picMkLst>
            <pc:docMk/>
            <pc:sldMk cId="3939960394" sldId="427"/>
            <ac:picMk id="10" creationId="{0D618A66-3EC4-4172-A8C9-D6F880675B48}"/>
          </ac:picMkLst>
        </pc:picChg>
      </pc:sldChg>
      <pc:sldChg chg="addSp delSp modSp add mod modNotesTx">
        <pc:chgData name="中田 雄大" userId="62f770ad0d6c1cad" providerId="LiveId" clId="{26CF5200-C319-486B-BFE0-A3F274830027}" dt="2021-06-28T03:26:39.412" v="17341" actId="20577"/>
        <pc:sldMkLst>
          <pc:docMk/>
          <pc:sldMk cId="186116695" sldId="428"/>
        </pc:sldMkLst>
        <pc:spChg chg="mod">
          <ac:chgData name="中田 雄大" userId="62f770ad0d6c1cad" providerId="LiveId" clId="{26CF5200-C319-486B-BFE0-A3F274830027}" dt="2021-06-26T08:13:26.851" v="9539" actId="20577"/>
          <ac:spMkLst>
            <pc:docMk/>
            <pc:sldMk cId="186116695" sldId="428"/>
            <ac:spMk id="2" creationId="{00000000-0000-0000-0000-000000000000}"/>
          </ac:spMkLst>
        </pc:spChg>
        <pc:spChg chg="del">
          <ac:chgData name="中田 雄大" userId="62f770ad0d6c1cad" providerId="LiveId" clId="{26CF5200-C319-486B-BFE0-A3F274830027}" dt="2021-06-26T08:12:07.793" v="9471" actId="478"/>
          <ac:spMkLst>
            <pc:docMk/>
            <pc:sldMk cId="186116695" sldId="428"/>
            <ac:spMk id="3" creationId="{DEE5B0A8-D9F6-4B0C-A795-CCB5CDD0CAB6}"/>
          </ac:spMkLst>
        </pc:spChg>
        <pc:spChg chg="del">
          <ac:chgData name="中田 雄大" userId="62f770ad0d6c1cad" providerId="LiveId" clId="{26CF5200-C319-486B-BFE0-A3F274830027}" dt="2021-06-26T08:12:07.793" v="9471" actId="478"/>
          <ac:spMkLst>
            <pc:docMk/>
            <pc:sldMk cId="186116695" sldId="428"/>
            <ac:spMk id="5" creationId="{C953BD66-896A-4478-A5BB-B1DD58A467CC}"/>
          </ac:spMkLst>
        </pc:spChg>
        <pc:spChg chg="add del mod">
          <ac:chgData name="中田 雄大" userId="62f770ad0d6c1cad" providerId="LiveId" clId="{26CF5200-C319-486B-BFE0-A3F274830027}" dt="2021-06-26T09:23:31.076" v="9674" actId="478"/>
          <ac:spMkLst>
            <pc:docMk/>
            <pc:sldMk cId="186116695" sldId="428"/>
            <ac:spMk id="6" creationId="{F9B64C9C-B55A-420A-A41B-E3898B633672}"/>
          </ac:spMkLst>
        </pc:spChg>
        <pc:spChg chg="add mod">
          <ac:chgData name="中田 雄大" userId="62f770ad0d6c1cad" providerId="LiveId" clId="{26CF5200-C319-486B-BFE0-A3F274830027}" dt="2021-06-26T09:25:31.632" v="9696" actId="14100"/>
          <ac:spMkLst>
            <pc:docMk/>
            <pc:sldMk cId="186116695" sldId="428"/>
            <ac:spMk id="8" creationId="{DE791792-1437-40EC-B435-14DD0075ED38}"/>
          </ac:spMkLst>
        </pc:spChg>
        <pc:spChg chg="del">
          <ac:chgData name="中田 雄大" userId="62f770ad0d6c1cad" providerId="LiveId" clId="{26CF5200-C319-486B-BFE0-A3F274830027}" dt="2021-06-26T08:12:07.793" v="9471" actId="478"/>
          <ac:spMkLst>
            <pc:docMk/>
            <pc:sldMk cId="186116695" sldId="428"/>
            <ac:spMk id="9" creationId="{EAC5C876-DF75-4C2C-AC8F-6F412DC672EB}"/>
          </ac:spMkLst>
        </pc:spChg>
        <pc:spChg chg="del">
          <ac:chgData name="中田 雄大" userId="62f770ad0d6c1cad" providerId="LiveId" clId="{26CF5200-C319-486B-BFE0-A3F274830027}" dt="2021-06-26T08:12:07.793" v="9471" actId="478"/>
          <ac:spMkLst>
            <pc:docMk/>
            <pc:sldMk cId="186116695" sldId="428"/>
            <ac:spMk id="13" creationId="{9EACE3DD-34B5-48BA-98D6-223A69C7F4CF}"/>
          </ac:spMkLst>
        </pc:spChg>
        <pc:spChg chg="del">
          <ac:chgData name="中田 雄大" userId="62f770ad0d6c1cad" providerId="LiveId" clId="{26CF5200-C319-486B-BFE0-A3F274830027}" dt="2021-06-26T08:12:07.793" v="9471" actId="478"/>
          <ac:spMkLst>
            <pc:docMk/>
            <pc:sldMk cId="186116695" sldId="428"/>
            <ac:spMk id="14" creationId="{13C80ACC-B8DA-420F-9651-CBC66920FFA9}"/>
          </ac:spMkLst>
        </pc:spChg>
        <pc:spChg chg="del">
          <ac:chgData name="中田 雄大" userId="62f770ad0d6c1cad" providerId="LiveId" clId="{26CF5200-C319-486B-BFE0-A3F274830027}" dt="2021-06-26T08:12:07.793" v="9471" actId="478"/>
          <ac:spMkLst>
            <pc:docMk/>
            <pc:sldMk cId="186116695" sldId="428"/>
            <ac:spMk id="15" creationId="{AC90F087-C6DB-499A-B155-72F5F0AD7B84}"/>
          </ac:spMkLst>
        </pc:spChg>
        <pc:spChg chg="del">
          <ac:chgData name="中田 雄大" userId="62f770ad0d6c1cad" providerId="LiveId" clId="{26CF5200-C319-486B-BFE0-A3F274830027}" dt="2021-06-26T08:12:07.793" v="9471" actId="478"/>
          <ac:spMkLst>
            <pc:docMk/>
            <pc:sldMk cId="186116695" sldId="428"/>
            <ac:spMk id="16" creationId="{4B7280DA-D771-4C2E-A4AD-7077BAA54CA1}"/>
          </ac:spMkLst>
        </pc:spChg>
        <pc:spChg chg="del">
          <ac:chgData name="中田 雄大" userId="62f770ad0d6c1cad" providerId="LiveId" clId="{26CF5200-C319-486B-BFE0-A3F274830027}" dt="2021-06-26T08:12:07.793" v="9471" actId="478"/>
          <ac:spMkLst>
            <pc:docMk/>
            <pc:sldMk cId="186116695" sldId="428"/>
            <ac:spMk id="17" creationId="{ABB6E699-6663-4101-BB19-2FD2191AE17F}"/>
          </ac:spMkLst>
        </pc:spChg>
        <pc:spChg chg="del">
          <ac:chgData name="中田 雄大" userId="62f770ad0d6c1cad" providerId="LiveId" clId="{26CF5200-C319-486B-BFE0-A3F274830027}" dt="2021-06-26T08:12:07.793" v="9471" actId="478"/>
          <ac:spMkLst>
            <pc:docMk/>
            <pc:sldMk cId="186116695" sldId="428"/>
            <ac:spMk id="18" creationId="{47F58400-5E18-4574-B467-62DABD6026A4}"/>
          </ac:spMkLst>
        </pc:spChg>
        <pc:spChg chg="del">
          <ac:chgData name="中田 雄大" userId="62f770ad0d6c1cad" providerId="LiveId" clId="{26CF5200-C319-486B-BFE0-A3F274830027}" dt="2021-06-26T08:12:07.793" v="9471" actId="478"/>
          <ac:spMkLst>
            <pc:docMk/>
            <pc:sldMk cId="186116695" sldId="428"/>
            <ac:spMk id="19" creationId="{621B52FC-934D-44F8-9E02-8D649E6BE967}"/>
          </ac:spMkLst>
        </pc:spChg>
        <pc:spChg chg="del">
          <ac:chgData name="中田 雄大" userId="62f770ad0d6c1cad" providerId="LiveId" clId="{26CF5200-C319-486B-BFE0-A3F274830027}" dt="2021-06-26T08:12:07.793" v="9471" actId="478"/>
          <ac:spMkLst>
            <pc:docMk/>
            <pc:sldMk cId="186116695" sldId="428"/>
            <ac:spMk id="21" creationId="{04509539-3B94-436A-96E1-90896CD678A8}"/>
          </ac:spMkLst>
        </pc:spChg>
        <pc:spChg chg="del">
          <ac:chgData name="中田 雄大" userId="62f770ad0d6c1cad" providerId="LiveId" clId="{26CF5200-C319-486B-BFE0-A3F274830027}" dt="2021-06-26T08:12:07.793" v="9471" actId="478"/>
          <ac:spMkLst>
            <pc:docMk/>
            <pc:sldMk cId="186116695" sldId="428"/>
            <ac:spMk id="23" creationId="{83A6ED63-5E3A-4981-8DEC-1032D4CC8B00}"/>
          </ac:spMkLst>
        </pc:spChg>
        <pc:spChg chg="del">
          <ac:chgData name="中田 雄大" userId="62f770ad0d6c1cad" providerId="LiveId" clId="{26CF5200-C319-486B-BFE0-A3F274830027}" dt="2021-06-26T08:12:07.793" v="9471" actId="478"/>
          <ac:spMkLst>
            <pc:docMk/>
            <pc:sldMk cId="186116695" sldId="428"/>
            <ac:spMk id="24" creationId="{9E91741C-C583-47AA-888E-9AF9587B82F3}"/>
          </ac:spMkLst>
        </pc:spChg>
        <pc:spChg chg="add mod">
          <ac:chgData name="中田 雄大" userId="62f770ad0d6c1cad" providerId="LiveId" clId="{26CF5200-C319-486B-BFE0-A3F274830027}" dt="2021-06-26T09:31:54.388" v="9926" actId="207"/>
          <ac:spMkLst>
            <pc:docMk/>
            <pc:sldMk cId="186116695" sldId="428"/>
            <ac:spMk id="26" creationId="{13D1E43A-4AC6-4B86-8798-196E57E45D57}"/>
          </ac:spMkLst>
        </pc:spChg>
        <pc:spChg chg="del">
          <ac:chgData name="中田 雄大" userId="62f770ad0d6c1cad" providerId="LiveId" clId="{26CF5200-C319-486B-BFE0-A3F274830027}" dt="2021-06-26T08:12:07.793" v="9471" actId="478"/>
          <ac:spMkLst>
            <pc:docMk/>
            <pc:sldMk cId="186116695" sldId="428"/>
            <ac:spMk id="27" creationId="{EB5B7A0C-D460-4BE1-BF50-8F56B4D0B559}"/>
          </ac:spMkLst>
        </pc:spChg>
        <pc:spChg chg="add mod">
          <ac:chgData name="中田 雄大" userId="62f770ad0d6c1cad" providerId="LiveId" clId="{26CF5200-C319-486B-BFE0-A3F274830027}" dt="2021-06-26T09:27:09.905" v="9708" actId="14100"/>
          <ac:spMkLst>
            <pc:docMk/>
            <pc:sldMk cId="186116695" sldId="428"/>
            <ac:spMk id="30" creationId="{77F25762-88F5-43D7-ADCE-BEEEA9D687B7}"/>
          </ac:spMkLst>
        </pc:spChg>
        <pc:spChg chg="add mod">
          <ac:chgData name="中田 雄大" userId="62f770ad0d6c1cad" providerId="LiveId" clId="{26CF5200-C319-486B-BFE0-A3F274830027}" dt="2021-06-27T05:57:29.576" v="12017"/>
          <ac:spMkLst>
            <pc:docMk/>
            <pc:sldMk cId="186116695" sldId="428"/>
            <ac:spMk id="33" creationId="{FB63BBDA-9165-49F3-871E-C4F2B0ADCEF4}"/>
          </ac:spMkLst>
        </pc:spChg>
        <pc:spChg chg="del">
          <ac:chgData name="中田 雄大" userId="62f770ad0d6c1cad" providerId="LiveId" clId="{26CF5200-C319-486B-BFE0-A3F274830027}" dt="2021-06-26T08:12:12.007" v="9472" actId="478"/>
          <ac:spMkLst>
            <pc:docMk/>
            <pc:sldMk cId="186116695" sldId="428"/>
            <ac:spMk id="46" creationId="{DD74FA20-D849-9E42-BE33-61BF25F9CE4B}"/>
          </ac:spMkLst>
        </pc:spChg>
        <pc:graphicFrameChg chg="add mod">
          <ac:chgData name="中田 雄大" userId="62f770ad0d6c1cad" providerId="LiveId" clId="{26CF5200-C319-486B-BFE0-A3F274830027}" dt="2021-06-27T05:26:29.373" v="12009"/>
          <ac:graphicFrameMkLst>
            <pc:docMk/>
            <pc:sldMk cId="186116695" sldId="428"/>
            <ac:graphicFrameMk id="22" creationId="{271DC176-9F20-448E-A4B7-883BC4AD536D}"/>
          </ac:graphicFrameMkLst>
        </pc:graphicFrameChg>
        <pc:picChg chg="del">
          <ac:chgData name="中田 雄大" userId="62f770ad0d6c1cad" providerId="LiveId" clId="{26CF5200-C319-486B-BFE0-A3F274830027}" dt="2021-06-26T08:12:07.793" v="9471" actId="478"/>
          <ac:picMkLst>
            <pc:docMk/>
            <pc:sldMk cId="186116695" sldId="428"/>
            <ac:picMk id="7" creationId="{1316D6E4-A746-4CBD-AA1A-8BCB8E056F58}"/>
          </ac:picMkLst>
        </pc:picChg>
        <pc:picChg chg="del">
          <ac:chgData name="中田 雄大" userId="62f770ad0d6c1cad" providerId="LiveId" clId="{26CF5200-C319-486B-BFE0-A3F274830027}" dt="2021-06-26T08:12:07.793" v="9471" actId="478"/>
          <ac:picMkLst>
            <pc:docMk/>
            <pc:sldMk cId="186116695" sldId="428"/>
            <ac:picMk id="10" creationId="{0D618A66-3EC4-4172-A8C9-D6F880675B48}"/>
          </ac:picMkLst>
        </pc:picChg>
        <pc:picChg chg="add mod">
          <ac:chgData name="中田 雄大" userId="62f770ad0d6c1cad" providerId="LiveId" clId="{26CF5200-C319-486B-BFE0-A3F274830027}" dt="2021-06-26T09:25:13.648" v="9691" actId="1076"/>
          <ac:picMkLst>
            <pc:docMk/>
            <pc:sldMk cId="186116695" sldId="428"/>
            <ac:picMk id="12" creationId="{BC505EDE-8936-462E-B7F6-F533D04FFD24}"/>
          </ac:picMkLst>
        </pc:picChg>
        <pc:picChg chg="add mod">
          <ac:chgData name="中田 雄大" userId="62f770ad0d6c1cad" providerId="LiveId" clId="{26CF5200-C319-486B-BFE0-A3F274830027}" dt="2021-06-26T09:20:46.752" v="9628" actId="1076"/>
          <ac:picMkLst>
            <pc:docMk/>
            <pc:sldMk cId="186116695" sldId="428"/>
            <ac:picMk id="25" creationId="{4D027350-98A3-422E-99D2-A3A1F0BB1007}"/>
          </ac:picMkLst>
        </pc:picChg>
        <pc:picChg chg="add mod">
          <ac:chgData name="中田 雄大" userId="62f770ad0d6c1cad" providerId="LiveId" clId="{26CF5200-C319-486B-BFE0-A3F274830027}" dt="2021-06-26T09:25:22.144" v="9695" actId="1076"/>
          <ac:picMkLst>
            <pc:docMk/>
            <pc:sldMk cId="186116695" sldId="428"/>
            <ac:picMk id="28" creationId="{38F78AAB-4822-4275-A447-10A8DC25D0D6}"/>
          </ac:picMkLst>
        </pc:picChg>
        <pc:picChg chg="add mod">
          <ac:chgData name="中田 雄大" userId="62f770ad0d6c1cad" providerId="LiveId" clId="{26CF5200-C319-486B-BFE0-A3F274830027}" dt="2021-06-27T06:47:13.389" v="12402" actId="1037"/>
          <ac:picMkLst>
            <pc:docMk/>
            <pc:sldMk cId="186116695" sldId="428"/>
            <ac:picMk id="31" creationId="{35E75BE8-44B7-4B03-ADC0-8721FCD575E1}"/>
          </ac:picMkLst>
        </pc:picChg>
      </pc:sldChg>
      <pc:sldChg chg="addSp delSp modSp add mod delAnim modAnim">
        <pc:chgData name="中田 雄大" userId="62f770ad0d6c1cad" providerId="LiveId" clId="{26CF5200-C319-486B-BFE0-A3F274830027}" dt="2021-06-27T07:59:56.983" v="13193" actId="207"/>
        <pc:sldMkLst>
          <pc:docMk/>
          <pc:sldMk cId="550320575" sldId="429"/>
        </pc:sldMkLst>
        <pc:spChg chg="mod topLvl">
          <ac:chgData name="中田 雄大" userId="62f770ad0d6c1cad" providerId="LiveId" clId="{26CF5200-C319-486B-BFE0-A3F274830027}" dt="2021-06-26T09:43:25.866" v="10316" actId="14100"/>
          <ac:spMkLst>
            <pc:docMk/>
            <pc:sldMk cId="550320575" sldId="429"/>
            <ac:spMk id="6" creationId="{03BB081D-84F2-BE44-A290-17571DD3D716}"/>
          </ac:spMkLst>
        </pc:spChg>
        <pc:spChg chg="add del mod">
          <ac:chgData name="中田 雄大" userId="62f770ad0d6c1cad" providerId="LiveId" clId="{26CF5200-C319-486B-BFE0-A3F274830027}" dt="2021-06-26T09:35:18.900" v="9948" actId="478"/>
          <ac:spMkLst>
            <pc:docMk/>
            <pc:sldMk cId="550320575" sldId="429"/>
            <ac:spMk id="13" creationId="{58161CC4-F704-4D0A-A640-3655FFD7D85B}"/>
          </ac:spMkLst>
        </pc:spChg>
        <pc:spChg chg="mod topLvl">
          <ac:chgData name="中田 雄大" userId="62f770ad0d6c1cad" providerId="LiveId" clId="{26CF5200-C319-486B-BFE0-A3F274830027}" dt="2021-06-26T09:43:00.310" v="10280" actId="478"/>
          <ac:spMkLst>
            <pc:docMk/>
            <pc:sldMk cId="550320575" sldId="429"/>
            <ac:spMk id="17" creationId="{E96722AD-9EC1-4CE6-AF6A-BE9924DC7EED}"/>
          </ac:spMkLst>
        </pc:spChg>
        <pc:spChg chg="add mod">
          <ac:chgData name="中田 雄大" userId="62f770ad0d6c1cad" providerId="LiveId" clId="{26CF5200-C319-486B-BFE0-A3F274830027}" dt="2021-06-27T07:59:56.983" v="13193" actId="207"/>
          <ac:spMkLst>
            <pc:docMk/>
            <pc:sldMk cId="550320575" sldId="429"/>
            <ac:spMk id="19" creationId="{6DD1E848-3454-4867-9376-5F2D6575C02F}"/>
          </ac:spMkLst>
        </pc:spChg>
        <pc:spChg chg="mod">
          <ac:chgData name="中田 雄大" userId="62f770ad0d6c1cad" providerId="LiveId" clId="{26CF5200-C319-486B-BFE0-A3F274830027}" dt="2021-06-26T09:50:30.913" v="10811" actId="2710"/>
          <ac:spMkLst>
            <pc:docMk/>
            <pc:sldMk cId="550320575" sldId="429"/>
            <ac:spMk id="149" creationId="{00000000-0000-0000-0000-000000000000}"/>
          </ac:spMkLst>
        </pc:spChg>
        <pc:grpChg chg="del">
          <ac:chgData name="中田 雄大" userId="62f770ad0d6c1cad" providerId="LiveId" clId="{26CF5200-C319-486B-BFE0-A3F274830027}" dt="2021-06-26T09:34:49.714" v="9932" actId="478"/>
          <ac:grpSpMkLst>
            <pc:docMk/>
            <pc:sldMk cId="550320575" sldId="429"/>
            <ac:grpSpMk id="7" creationId="{DA50C1D9-9B51-4F5F-A429-CF88C379A547}"/>
          </ac:grpSpMkLst>
        </pc:grpChg>
        <pc:grpChg chg="del mod">
          <ac:chgData name="中田 雄大" userId="62f770ad0d6c1cad" providerId="LiveId" clId="{26CF5200-C319-486B-BFE0-A3F274830027}" dt="2021-06-26T09:43:02.387" v="10281" actId="478"/>
          <ac:grpSpMkLst>
            <pc:docMk/>
            <pc:sldMk cId="550320575" sldId="429"/>
            <ac:grpSpMk id="8" creationId="{F42794B8-075E-9E4B-9B15-2FBB7FE3A176}"/>
          </ac:grpSpMkLst>
        </pc:grpChg>
        <pc:grpChg chg="add del mod">
          <ac:chgData name="中田 雄大" userId="62f770ad0d6c1cad" providerId="LiveId" clId="{26CF5200-C319-486B-BFE0-A3F274830027}" dt="2021-06-26T09:43:00.310" v="10280" actId="478"/>
          <ac:grpSpMkLst>
            <pc:docMk/>
            <pc:sldMk cId="550320575" sldId="429"/>
            <ac:grpSpMk id="14" creationId="{ED3C7ED7-4AF0-4F80-AF09-0DAC969046E3}"/>
          </ac:grpSpMkLst>
        </pc:grpChg>
        <pc:cxnChg chg="del topLvl">
          <ac:chgData name="中田 雄大" userId="62f770ad0d6c1cad" providerId="LiveId" clId="{26CF5200-C319-486B-BFE0-A3F274830027}" dt="2021-06-26T09:43:02.387" v="10281" actId="478"/>
          <ac:cxnSpMkLst>
            <pc:docMk/>
            <pc:sldMk cId="550320575" sldId="429"/>
            <ac:cxnSpMk id="11" creationId="{9C29232D-11A3-C841-B6E0-CB31420D9285}"/>
          </ac:cxnSpMkLst>
        </pc:cxnChg>
        <pc:cxnChg chg="del">
          <ac:chgData name="中田 雄大" userId="62f770ad0d6c1cad" providerId="LiveId" clId="{26CF5200-C319-486B-BFE0-A3F274830027}" dt="2021-06-26T09:37:53.770" v="10126" actId="478"/>
          <ac:cxnSpMkLst>
            <pc:docMk/>
            <pc:sldMk cId="550320575" sldId="429"/>
            <ac:cxnSpMk id="12" creationId="{E7406815-779E-4448-9AB7-D8AC1F984321}"/>
          </ac:cxnSpMkLst>
        </pc:cxnChg>
        <pc:cxnChg chg="del mod topLvl">
          <ac:chgData name="中田 雄大" userId="62f770ad0d6c1cad" providerId="LiveId" clId="{26CF5200-C319-486B-BFE0-A3F274830027}" dt="2021-06-26T09:43:00.310" v="10280" actId="478"/>
          <ac:cxnSpMkLst>
            <pc:docMk/>
            <pc:sldMk cId="550320575" sldId="429"/>
            <ac:cxnSpMk id="15" creationId="{669AD16F-C233-4416-B503-B337BBB06F24}"/>
          </ac:cxnSpMkLst>
        </pc:cxnChg>
        <pc:cxnChg chg="del mod">
          <ac:chgData name="中田 雄大" userId="62f770ad0d6c1cad" providerId="LiveId" clId="{26CF5200-C319-486B-BFE0-A3F274830027}" dt="2021-06-26T09:36:11.491" v="9964" actId="478"/>
          <ac:cxnSpMkLst>
            <pc:docMk/>
            <pc:sldMk cId="550320575" sldId="429"/>
            <ac:cxnSpMk id="16" creationId="{EC6FAF2D-CFFC-4FB7-87FA-FCE62D95F4D3}"/>
          </ac:cxnSpMkLst>
        </pc:cxnChg>
      </pc:sldChg>
      <pc:sldChg chg="addSp delSp modSp add mod modShow">
        <pc:chgData name="中田 雄大" userId="62f770ad0d6c1cad" providerId="LiveId" clId="{26CF5200-C319-486B-BFE0-A3F274830027}" dt="2021-06-27T05:16:06.814" v="11919" actId="1076"/>
        <pc:sldMkLst>
          <pc:docMk/>
          <pc:sldMk cId="1937219565" sldId="430"/>
        </pc:sldMkLst>
        <pc:spChg chg="mod">
          <ac:chgData name="中田 雄大" userId="62f770ad0d6c1cad" providerId="LiveId" clId="{26CF5200-C319-486B-BFE0-A3F274830027}" dt="2021-06-27T04:37:34.090" v="11394" actId="20577"/>
          <ac:spMkLst>
            <pc:docMk/>
            <pc:sldMk cId="1937219565" sldId="430"/>
            <ac:spMk id="2" creationId="{00000000-0000-0000-0000-000000000000}"/>
          </ac:spMkLst>
        </pc:spChg>
        <pc:spChg chg="del">
          <ac:chgData name="中田 雄大" userId="62f770ad0d6c1cad" providerId="LiveId" clId="{26CF5200-C319-486B-BFE0-A3F274830027}" dt="2021-06-27T04:37:40.930" v="11395" actId="478"/>
          <ac:spMkLst>
            <pc:docMk/>
            <pc:sldMk cId="1937219565" sldId="430"/>
            <ac:spMk id="3" creationId="{00000000-0000-0000-0000-000000000000}"/>
          </ac:spMkLst>
        </pc:spChg>
        <pc:spChg chg="add mod">
          <ac:chgData name="中田 雄大" userId="62f770ad0d6c1cad" providerId="LiveId" clId="{26CF5200-C319-486B-BFE0-A3F274830027}" dt="2021-06-27T05:16:06.814" v="11919" actId="1076"/>
          <ac:spMkLst>
            <pc:docMk/>
            <pc:sldMk cId="1937219565" sldId="430"/>
            <ac:spMk id="27" creationId="{A283CAEA-9C1C-406B-A46C-50CFF888584B}"/>
          </ac:spMkLst>
        </pc:spChg>
        <pc:spChg chg="add mod">
          <ac:chgData name="中田 雄大" userId="62f770ad0d6c1cad" providerId="LiveId" clId="{26CF5200-C319-486B-BFE0-A3F274830027}" dt="2021-06-27T04:59:20.262" v="11830" actId="1076"/>
          <ac:spMkLst>
            <pc:docMk/>
            <pc:sldMk cId="1937219565" sldId="430"/>
            <ac:spMk id="28" creationId="{10E1F597-C76C-4861-823D-378295F7BDC4}"/>
          </ac:spMkLst>
        </pc:spChg>
        <pc:spChg chg="add mod">
          <ac:chgData name="中田 雄大" userId="62f770ad0d6c1cad" providerId="LiveId" clId="{26CF5200-C319-486B-BFE0-A3F274830027}" dt="2021-06-27T04:59:20.262" v="11830" actId="1076"/>
          <ac:spMkLst>
            <pc:docMk/>
            <pc:sldMk cId="1937219565" sldId="430"/>
            <ac:spMk id="29" creationId="{06B8D3F1-B5D6-4568-9AFF-3769DC200C2B}"/>
          </ac:spMkLst>
        </pc:spChg>
        <pc:spChg chg="add mod">
          <ac:chgData name="中田 雄大" userId="62f770ad0d6c1cad" providerId="LiveId" clId="{26CF5200-C319-486B-BFE0-A3F274830027}" dt="2021-06-27T04:59:20.262" v="11830" actId="1076"/>
          <ac:spMkLst>
            <pc:docMk/>
            <pc:sldMk cId="1937219565" sldId="430"/>
            <ac:spMk id="30" creationId="{371377EC-C676-4B0F-9FF9-8C41F57D9AA0}"/>
          </ac:spMkLst>
        </pc:spChg>
        <pc:spChg chg="add mod">
          <ac:chgData name="中田 雄大" userId="62f770ad0d6c1cad" providerId="LiveId" clId="{26CF5200-C319-486B-BFE0-A3F274830027}" dt="2021-06-27T04:59:52.981" v="11838" actId="14100"/>
          <ac:spMkLst>
            <pc:docMk/>
            <pc:sldMk cId="1937219565" sldId="430"/>
            <ac:spMk id="33" creationId="{EF60D9C4-62E9-4EE6-8932-A4B6612DAA4C}"/>
          </ac:spMkLst>
        </pc:spChg>
        <pc:graphicFrameChg chg="add del mod">
          <ac:chgData name="中田 雄大" userId="62f770ad0d6c1cad" providerId="LiveId" clId="{26CF5200-C319-486B-BFE0-A3F274830027}" dt="2021-06-27T04:49:54.761" v="11444" actId="478"/>
          <ac:graphicFrameMkLst>
            <pc:docMk/>
            <pc:sldMk cId="1937219565" sldId="430"/>
            <ac:graphicFrameMk id="5" creationId="{CAE77BE4-4BDB-451C-B68C-922D5735D53D}"/>
          </ac:graphicFrameMkLst>
        </pc:graphicFrameChg>
        <pc:picChg chg="add del mod">
          <ac:chgData name="中田 雄大" userId="62f770ad0d6c1cad" providerId="LiveId" clId="{26CF5200-C319-486B-BFE0-A3F274830027}" dt="2021-06-27T04:49:54.761" v="11444" actId="478"/>
          <ac:picMkLst>
            <pc:docMk/>
            <pc:sldMk cId="1937219565" sldId="430"/>
            <ac:picMk id="6" creationId="{F34EA1C5-FC47-406D-8B7F-AA3371526AFE}"/>
          </ac:picMkLst>
        </pc:picChg>
        <pc:picChg chg="add del mod">
          <ac:chgData name="中田 雄大" userId="62f770ad0d6c1cad" providerId="LiveId" clId="{26CF5200-C319-486B-BFE0-A3F274830027}" dt="2021-06-27T04:49:54.761" v="11444" actId="478"/>
          <ac:picMkLst>
            <pc:docMk/>
            <pc:sldMk cId="1937219565" sldId="430"/>
            <ac:picMk id="7" creationId="{8C642641-DF98-4BF8-8644-7F7DED14D61F}"/>
          </ac:picMkLst>
        </pc:picChg>
        <pc:picChg chg="add del mod">
          <ac:chgData name="中田 雄大" userId="62f770ad0d6c1cad" providerId="LiveId" clId="{26CF5200-C319-486B-BFE0-A3F274830027}" dt="2021-06-27T04:49:54.761" v="11444" actId="478"/>
          <ac:picMkLst>
            <pc:docMk/>
            <pc:sldMk cId="1937219565" sldId="430"/>
            <ac:picMk id="8" creationId="{F8BF934F-0D47-4DA4-951E-D76DE189D2BF}"/>
          </ac:picMkLst>
        </pc:picChg>
        <pc:picChg chg="add del mod">
          <ac:chgData name="中田 雄大" userId="62f770ad0d6c1cad" providerId="LiveId" clId="{26CF5200-C319-486B-BFE0-A3F274830027}" dt="2021-06-27T04:43:26.488" v="11407" actId="478"/>
          <ac:picMkLst>
            <pc:docMk/>
            <pc:sldMk cId="1937219565" sldId="430"/>
            <ac:picMk id="10" creationId="{73112E06-F784-4F3E-910C-8E31EBB3773C}"/>
          </ac:picMkLst>
        </pc:picChg>
        <pc:picChg chg="add del mod">
          <ac:chgData name="中田 雄大" userId="62f770ad0d6c1cad" providerId="LiveId" clId="{26CF5200-C319-486B-BFE0-A3F274830027}" dt="2021-06-27T04:43:27.013" v="11408" actId="478"/>
          <ac:picMkLst>
            <pc:docMk/>
            <pc:sldMk cId="1937219565" sldId="430"/>
            <ac:picMk id="12" creationId="{79280605-5C65-4DF6-A61A-4F95462D48E1}"/>
          </ac:picMkLst>
        </pc:picChg>
        <pc:picChg chg="add del mod">
          <ac:chgData name="中田 雄大" userId="62f770ad0d6c1cad" providerId="LiveId" clId="{26CF5200-C319-486B-BFE0-A3F274830027}" dt="2021-06-27T04:46:47.191" v="11423" actId="478"/>
          <ac:picMkLst>
            <pc:docMk/>
            <pc:sldMk cId="1937219565" sldId="430"/>
            <ac:picMk id="14" creationId="{5DB22042-184F-475A-80CC-92C175655A0B}"/>
          </ac:picMkLst>
        </pc:picChg>
        <pc:picChg chg="add del mod">
          <ac:chgData name="中田 雄大" userId="62f770ad0d6c1cad" providerId="LiveId" clId="{26CF5200-C319-486B-BFE0-A3F274830027}" dt="2021-06-27T04:46:47.191" v="11423" actId="478"/>
          <ac:picMkLst>
            <pc:docMk/>
            <pc:sldMk cId="1937219565" sldId="430"/>
            <ac:picMk id="16" creationId="{3E025CBC-BEA4-45E7-9052-0D9D9D36C90C}"/>
          </ac:picMkLst>
        </pc:picChg>
        <pc:picChg chg="add del mod">
          <ac:chgData name="中田 雄大" userId="62f770ad0d6c1cad" providerId="LiveId" clId="{26CF5200-C319-486B-BFE0-A3F274830027}" dt="2021-06-27T04:46:47.191" v="11423" actId="478"/>
          <ac:picMkLst>
            <pc:docMk/>
            <pc:sldMk cId="1937219565" sldId="430"/>
            <ac:picMk id="18" creationId="{77A8E3EA-DCD3-4C79-B7F4-9FCC8AB01F6B}"/>
          </ac:picMkLst>
        </pc:picChg>
        <pc:picChg chg="add del mod">
          <ac:chgData name="中田 雄大" userId="62f770ad0d6c1cad" providerId="LiveId" clId="{26CF5200-C319-486B-BFE0-A3F274830027}" dt="2021-06-27T04:49:21.647" v="11439" actId="478"/>
          <ac:picMkLst>
            <pc:docMk/>
            <pc:sldMk cId="1937219565" sldId="430"/>
            <ac:picMk id="20" creationId="{CD8E45F4-B959-4AB3-A299-D76BB0B7265C}"/>
          </ac:picMkLst>
        </pc:picChg>
        <pc:picChg chg="add del mod">
          <ac:chgData name="中田 雄大" userId="62f770ad0d6c1cad" providerId="LiveId" clId="{26CF5200-C319-486B-BFE0-A3F274830027}" dt="2021-06-27T04:54:23.127" v="11667" actId="478"/>
          <ac:picMkLst>
            <pc:docMk/>
            <pc:sldMk cId="1937219565" sldId="430"/>
            <ac:picMk id="22" creationId="{9C08EBA9-6980-4D8E-9C66-E0E94F49EC55}"/>
          </ac:picMkLst>
        </pc:picChg>
        <pc:picChg chg="add mod">
          <ac:chgData name="中田 雄大" userId="62f770ad0d6c1cad" providerId="LiveId" clId="{26CF5200-C319-486B-BFE0-A3F274830027}" dt="2021-06-27T04:59:20.262" v="11830" actId="1076"/>
          <ac:picMkLst>
            <pc:docMk/>
            <pc:sldMk cId="1937219565" sldId="430"/>
            <ac:picMk id="24" creationId="{EA1135B6-B470-4C2E-A6FA-B0D73D51C8FD}"/>
          </ac:picMkLst>
        </pc:picChg>
        <pc:picChg chg="add mod">
          <ac:chgData name="中田 雄大" userId="62f770ad0d6c1cad" providerId="LiveId" clId="{26CF5200-C319-486B-BFE0-A3F274830027}" dt="2021-06-27T04:59:20.262" v="11830" actId="1076"/>
          <ac:picMkLst>
            <pc:docMk/>
            <pc:sldMk cId="1937219565" sldId="430"/>
            <ac:picMk id="26" creationId="{D02EA7E8-3B8D-4904-8370-E55C41085354}"/>
          </ac:picMkLst>
        </pc:picChg>
        <pc:picChg chg="add mod">
          <ac:chgData name="中田 雄大" userId="62f770ad0d6c1cad" providerId="LiveId" clId="{26CF5200-C319-486B-BFE0-A3F274830027}" dt="2021-06-27T04:59:20.262" v="11830" actId="1076"/>
          <ac:picMkLst>
            <pc:docMk/>
            <pc:sldMk cId="1937219565" sldId="430"/>
            <ac:picMk id="32" creationId="{C63AF658-25C4-4CB0-BC4E-C2910D898EF9}"/>
          </ac:picMkLst>
        </pc:picChg>
        <pc:picChg chg="add mod">
          <ac:chgData name="中田 雄大" userId="62f770ad0d6c1cad" providerId="LiveId" clId="{26CF5200-C319-486B-BFE0-A3F274830027}" dt="2021-06-27T04:59:46.847" v="11837" actId="1076"/>
          <ac:picMkLst>
            <pc:docMk/>
            <pc:sldMk cId="1937219565" sldId="430"/>
            <ac:picMk id="34" creationId="{C2C12B34-8FDD-43B3-9738-0990374B5139}"/>
          </ac:picMkLst>
        </pc:picChg>
        <pc:picChg chg="add mod">
          <ac:chgData name="中田 雄大" userId="62f770ad0d6c1cad" providerId="LiveId" clId="{26CF5200-C319-486B-BFE0-A3F274830027}" dt="2021-06-27T04:59:46.847" v="11837" actId="1076"/>
          <ac:picMkLst>
            <pc:docMk/>
            <pc:sldMk cId="1937219565" sldId="430"/>
            <ac:picMk id="35" creationId="{AF7F2BE9-157C-4A3F-A601-69821A46C944}"/>
          </ac:picMkLst>
        </pc:picChg>
        <pc:picChg chg="add mod">
          <ac:chgData name="中田 雄大" userId="62f770ad0d6c1cad" providerId="LiveId" clId="{26CF5200-C319-486B-BFE0-A3F274830027}" dt="2021-06-27T04:59:41.142" v="11836" actId="1076"/>
          <ac:picMkLst>
            <pc:docMk/>
            <pc:sldMk cId="1937219565" sldId="430"/>
            <ac:picMk id="36" creationId="{81056D39-C81E-47DE-8743-3B70BB502B3E}"/>
          </ac:picMkLst>
        </pc:picChg>
      </pc:sldChg>
      <pc:sldChg chg="add del">
        <pc:chgData name="中田 雄大" userId="62f770ad0d6c1cad" providerId="LiveId" clId="{26CF5200-C319-486B-BFE0-A3F274830027}" dt="2021-06-27T04:19:47.132" v="11048" actId="47"/>
        <pc:sldMkLst>
          <pc:docMk/>
          <pc:sldMk cId="2114361976" sldId="430"/>
        </pc:sldMkLst>
      </pc:sldChg>
      <pc:sldChg chg="addSp delSp modSp add mod">
        <pc:chgData name="中田 雄大" userId="62f770ad0d6c1cad" providerId="LiveId" clId="{26CF5200-C319-486B-BFE0-A3F274830027}" dt="2021-06-27T05:16:16.616" v="11922" actId="1076"/>
        <pc:sldMkLst>
          <pc:docMk/>
          <pc:sldMk cId="4283471322" sldId="431"/>
        </pc:sldMkLst>
        <pc:spChg chg="mod">
          <ac:chgData name="中田 雄大" userId="62f770ad0d6c1cad" providerId="LiveId" clId="{26CF5200-C319-486B-BFE0-A3F274830027}" dt="2021-06-27T05:16:16.616" v="11922" actId="1076"/>
          <ac:spMkLst>
            <pc:docMk/>
            <pc:sldMk cId="4283471322" sldId="431"/>
            <ac:spMk id="27" creationId="{A283CAEA-9C1C-406B-A46C-50CFF888584B}"/>
          </ac:spMkLst>
        </pc:spChg>
        <pc:spChg chg="mod">
          <ac:chgData name="中田 雄大" userId="62f770ad0d6c1cad" providerId="LiveId" clId="{26CF5200-C319-486B-BFE0-A3F274830027}" dt="2021-06-27T05:15:28.526" v="11916" actId="14100"/>
          <ac:spMkLst>
            <pc:docMk/>
            <pc:sldMk cId="4283471322" sldId="431"/>
            <ac:spMk id="33" creationId="{EF60D9C4-62E9-4EE6-8932-A4B6612DAA4C}"/>
          </ac:spMkLst>
        </pc:spChg>
        <pc:picChg chg="add mod">
          <ac:chgData name="中田 雄大" userId="62f770ad0d6c1cad" providerId="LiveId" clId="{26CF5200-C319-486B-BFE0-A3F274830027}" dt="2021-06-27T05:00:58.040" v="11868" actId="1076"/>
          <ac:picMkLst>
            <pc:docMk/>
            <pc:sldMk cId="4283471322" sldId="431"/>
            <ac:picMk id="5" creationId="{7DEB0FCB-3BD5-4749-A432-88ED79E50F03}"/>
          </ac:picMkLst>
        </pc:picChg>
        <pc:picChg chg="add del mod">
          <ac:chgData name="中田 雄大" userId="62f770ad0d6c1cad" providerId="LiveId" clId="{26CF5200-C319-486B-BFE0-A3F274830027}" dt="2021-06-27T05:01:41.656" v="11872" actId="478"/>
          <ac:picMkLst>
            <pc:docMk/>
            <pc:sldMk cId="4283471322" sldId="431"/>
            <ac:picMk id="7" creationId="{6BB9F49A-8DDA-4356-ABA0-989F8565C979}"/>
          </ac:picMkLst>
        </pc:picChg>
        <pc:picChg chg="add mod">
          <ac:chgData name="中田 雄大" userId="62f770ad0d6c1cad" providerId="LiveId" clId="{26CF5200-C319-486B-BFE0-A3F274830027}" dt="2021-06-27T05:02:00.398" v="11879" actId="1076"/>
          <ac:picMkLst>
            <pc:docMk/>
            <pc:sldMk cId="4283471322" sldId="431"/>
            <ac:picMk id="9" creationId="{A178D9AC-E701-4B43-81CD-487E53F1EE74}"/>
          </ac:picMkLst>
        </pc:picChg>
        <pc:picChg chg="add mod">
          <ac:chgData name="中田 雄大" userId="62f770ad0d6c1cad" providerId="LiveId" clId="{26CF5200-C319-486B-BFE0-A3F274830027}" dt="2021-06-27T05:02:30.678" v="11887" actId="1076"/>
          <ac:picMkLst>
            <pc:docMk/>
            <pc:sldMk cId="4283471322" sldId="431"/>
            <ac:picMk id="11" creationId="{75101E71-B582-4172-A437-ACA3A1596F14}"/>
          </ac:picMkLst>
        </pc:picChg>
        <pc:picChg chg="add mod">
          <ac:chgData name="中田 雄大" userId="62f770ad0d6c1cad" providerId="LiveId" clId="{26CF5200-C319-486B-BFE0-A3F274830027}" dt="2021-06-27T05:14:00.646" v="11896" actId="1076"/>
          <ac:picMkLst>
            <pc:docMk/>
            <pc:sldMk cId="4283471322" sldId="431"/>
            <ac:picMk id="13" creationId="{89CB9CF8-1319-4D91-BE39-05BEA9DFFD51}"/>
          </ac:picMkLst>
        </pc:picChg>
        <pc:picChg chg="add mod">
          <ac:chgData name="中田 雄大" userId="62f770ad0d6c1cad" providerId="LiveId" clId="{26CF5200-C319-486B-BFE0-A3F274830027}" dt="2021-06-27T05:14:26.566" v="11905" actId="1076"/>
          <ac:picMkLst>
            <pc:docMk/>
            <pc:sldMk cId="4283471322" sldId="431"/>
            <ac:picMk id="15" creationId="{2EF2D16C-1E55-46AD-AD42-91CB9CC67CDD}"/>
          </ac:picMkLst>
        </pc:picChg>
        <pc:picChg chg="add mod">
          <ac:chgData name="中田 雄大" userId="62f770ad0d6c1cad" providerId="LiveId" clId="{26CF5200-C319-486B-BFE0-A3F274830027}" dt="2021-06-27T05:14:22.798" v="11904" actId="1076"/>
          <ac:picMkLst>
            <pc:docMk/>
            <pc:sldMk cId="4283471322" sldId="431"/>
            <ac:picMk id="17" creationId="{EEACD0C9-F8D4-4BEE-8D6A-4E5B73B91C1B}"/>
          </ac:picMkLst>
        </pc:picChg>
        <pc:picChg chg="add mod">
          <ac:chgData name="中田 雄大" userId="62f770ad0d6c1cad" providerId="LiveId" clId="{26CF5200-C319-486B-BFE0-A3F274830027}" dt="2021-06-27T05:14:53.926" v="11914" actId="14100"/>
          <ac:picMkLst>
            <pc:docMk/>
            <pc:sldMk cId="4283471322" sldId="431"/>
            <ac:picMk id="19" creationId="{A2B393E4-E2B5-4090-A44D-6A669433554C}"/>
          </ac:picMkLst>
        </pc:picChg>
        <pc:picChg chg="del">
          <ac:chgData name="中田 雄大" userId="62f770ad0d6c1cad" providerId="LiveId" clId="{26CF5200-C319-486B-BFE0-A3F274830027}" dt="2021-06-27T05:01:55.688" v="11878" actId="478"/>
          <ac:picMkLst>
            <pc:docMk/>
            <pc:sldMk cId="4283471322" sldId="431"/>
            <ac:picMk id="24" creationId="{EA1135B6-B470-4C2E-A6FA-B0D73D51C8FD}"/>
          </ac:picMkLst>
        </pc:picChg>
        <pc:picChg chg="del">
          <ac:chgData name="中田 雄大" userId="62f770ad0d6c1cad" providerId="LiveId" clId="{26CF5200-C319-486B-BFE0-A3F274830027}" dt="2021-06-27T05:02:16.335" v="11883" actId="478"/>
          <ac:picMkLst>
            <pc:docMk/>
            <pc:sldMk cId="4283471322" sldId="431"/>
            <ac:picMk id="26" creationId="{D02EA7E8-3B8D-4904-8370-E55C41085354}"/>
          </ac:picMkLst>
        </pc:picChg>
        <pc:picChg chg="del">
          <ac:chgData name="中田 雄大" userId="62f770ad0d6c1cad" providerId="LiveId" clId="{26CF5200-C319-486B-BFE0-A3F274830027}" dt="2021-06-27T05:00:54.862" v="11867" actId="478"/>
          <ac:picMkLst>
            <pc:docMk/>
            <pc:sldMk cId="4283471322" sldId="431"/>
            <ac:picMk id="32" creationId="{C63AF658-25C4-4CB0-BC4E-C2910D898EF9}"/>
          </ac:picMkLst>
        </pc:picChg>
        <pc:picChg chg="del">
          <ac:chgData name="中田 雄大" userId="62f770ad0d6c1cad" providerId="LiveId" clId="{26CF5200-C319-486B-BFE0-A3F274830027}" dt="2021-06-27T05:13:49.326" v="11892" actId="478"/>
          <ac:picMkLst>
            <pc:docMk/>
            <pc:sldMk cId="4283471322" sldId="431"/>
            <ac:picMk id="34" creationId="{C2C12B34-8FDD-43B3-9738-0990374B5139}"/>
          </ac:picMkLst>
        </pc:picChg>
        <pc:picChg chg="del">
          <ac:chgData name="中田 雄大" userId="62f770ad0d6c1cad" providerId="LiveId" clId="{26CF5200-C319-486B-BFE0-A3F274830027}" dt="2021-06-27T05:13:49.975" v="11893" actId="478"/>
          <ac:picMkLst>
            <pc:docMk/>
            <pc:sldMk cId="4283471322" sldId="431"/>
            <ac:picMk id="35" creationId="{AF7F2BE9-157C-4A3F-A601-69821A46C944}"/>
          </ac:picMkLst>
        </pc:picChg>
        <pc:picChg chg="del">
          <ac:chgData name="中田 雄大" userId="62f770ad0d6c1cad" providerId="LiveId" clId="{26CF5200-C319-486B-BFE0-A3F274830027}" dt="2021-06-27T05:14:33.902" v="11907" actId="478"/>
          <ac:picMkLst>
            <pc:docMk/>
            <pc:sldMk cId="4283471322" sldId="431"/>
            <ac:picMk id="36" creationId="{81056D39-C81E-47DE-8743-3B70BB502B3E}"/>
          </ac:picMkLst>
        </pc:picChg>
      </pc:sldChg>
      <pc:sldChg chg="addSp delSp modSp add mod">
        <pc:chgData name="中田 雄大" userId="62f770ad0d6c1cad" providerId="LiveId" clId="{26CF5200-C319-486B-BFE0-A3F274830027}" dt="2021-06-27T05:20:10.463" v="12001" actId="1076"/>
        <pc:sldMkLst>
          <pc:docMk/>
          <pc:sldMk cId="4141181245" sldId="432"/>
        </pc:sldMkLst>
        <pc:spChg chg="mod">
          <ac:chgData name="中田 雄大" userId="62f770ad0d6c1cad" providerId="LiveId" clId="{26CF5200-C319-486B-BFE0-A3F274830027}" dt="2021-06-27T05:20:10.463" v="12001" actId="1076"/>
          <ac:spMkLst>
            <pc:docMk/>
            <pc:sldMk cId="4141181245" sldId="432"/>
            <ac:spMk id="27" creationId="{A283CAEA-9C1C-406B-A46C-50CFF888584B}"/>
          </ac:spMkLst>
        </pc:spChg>
        <pc:spChg chg="mod">
          <ac:chgData name="中田 雄大" userId="62f770ad0d6c1cad" providerId="LiveId" clId="{26CF5200-C319-486B-BFE0-A3F274830027}" dt="2021-06-27T05:19:43.526" v="11979" actId="14100"/>
          <ac:spMkLst>
            <pc:docMk/>
            <pc:sldMk cId="4141181245" sldId="432"/>
            <ac:spMk id="33" creationId="{EF60D9C4-62E9-4EE6-8932-A4B6612DAA4C}"/>
          </ac:spMkLst>
        </pc:spChg>
        <pc:picChg chg="add mod">
          <ac:chgData name="中田 雄大" userId="62f770ad0d6c1cad" providerId="LiveId" clId="{26CF5200-C319-486B-BFE0-A3F274830027}" dt="2021-06-27T05:16:40.870" v="11930" actId="1076"/>
          <ac:picMkLst>
            <pc:docMk/>
            <pc:sldMk cId="4141181245" sldId="432"/>
            <ac:picMk id="5" creationId="{14778851-A886-41AC-A322-3796A82D06B1}"/>
          </ac:picMkLst>
        </pc:picChg>
        <pc:picChg chg="add mod">
          <ac:chgData name="中田 雄大" userId="62f770ad0d6c1cad" providerId="LiveId" clId="{26CF5200-C319-486B-BFE0-A3F274830027}" dt="2021-06-27T05:17:10.710" v="11938" actId="1076"/>
          <ac:picMkLst>
            <pc:docMk/>
            <pc:sldMk cId="4141181245" sldId="432"/>
            <ac:picMk id="7" creationId="{5642CD21-E881-4151-B556-39CAE0966D78}"/>
          </ac:picMkLst>
        </pc:picChg>
        <pc:picChg chg="add mod">
          <ac:chgData name="中田 雄大" userId="62f770ad0d6c1cad" providerId="LiveId" clId="{26CF5200-C319-486B-BFE0-A3F274830027}" dt="2021-06-27T05:17:29.909" v="11945" actId="1076"/>
          <ac:picMkLst>
            <pc:docMk/>
            <pc:sldMk cId="4141181245" sldId="432"/>
            <ac:picMk id="9" creationId="{4834C60A-8E87-4332-9164-2098B8531199}"/>
          </ac:picMkLst>
        </pc:picChg>
        <pc:picChg chg="add mod">
          <ac:chgData name="中田 雄大" userId="62f770ad0d6c1cad" providerId="LiveId" clId="{26CF5200-C319-486B-BFE0-A3F274830027}" dt="2021-06-27T05:17:55.782" v="11953" actId="1076"/>
          <ac:picMkLst>
            <pc:docMk/>
            <pc:sldMk cId="4141181245" sldId="432"/>
            <ac:picMk id="11" creationId="{65CB0B90-1935-4119-9C1B-C61EBA38EE21}"/>
          </ac:picMkLst>
        </pc:picChg>
        <pc:picChg chg="add mod">
          <ac:chgData name="中田 雄大" userId="62f770ad0d6c1cad" providerId="LiveId" clId="{26CF5200-C319-486B-BFE0-A3F274830027}" dt="2021-06-27T05:19:36.510" v="11978" actId="1076"/>
          <ac:picMkLst>
            <pc:docMk/>
            <pc:sldMk cId="4141181245" sldId="432"/>
            <ac:picMk id="13" creationId="{156AB80E-7F2A-489E-A4F9-7642370C1761}"/>
          </ac:picMkLst>
        </pc:picChg>
        <pc:picChg chg="add mod">
          <ac:chgData name="中田 雄大" userId="62f770ad0d6c1cad" providerId="LiveId" clId="{26CF5200-C319-486B-BFE0-A3F274830027}" dt="2021-06-27T05:19:36.510" v="11978" actId="1076"/>
          <ac:picMkLst>
            <pc:docMk/>
            <pc:sldMk cId="4141181245" sldId="432"/>
            <ac:picMk id="15" creationId="{872EF9F5-B610-4128-8F0C-524D8E27A523}"/>
          </ac:picMkLst>
        </pc:picChg>
        <pc:picChg chg="add mod">
          <ac:chgData name="中田 雄大" userId="62f770ad0d6c1cad" providerId="LiveId" clId="{26CF5200-C319-486B-BFE0-A3F274830027}" dt="2021-06-27T05:19:36.510" v="11978" actId="1076"/>
          <ac:picMkLst>
            <pc:docMk/>
            <pc:sldMk cId="4141181245" sldId="432"/>
            <ac:picMk id="17" creationId="{C1055957-18EC-4358-B8A8-CD798FF15180}"/>
          </ac:picMkLst>
        </pc:picChg>
        <pc:picChg chg="add mod">
          <ac:chgData name="中田 雄大" userId="62f770ad0d6c1cad" providerId="LiveId" clId="{26CF5200-C319-486B-BFE0-A3F274830027}" dt="2021-06-27T05:19:36.510" v="11978" actId="1076"/>
          <ac:picMkLst>
            <pc:docMk/>
            <pc:sldMk cId="4141181245" sldId="432"/>
            <ac:picMk id="19" creationId="{11D81435-437A-48FD-9DD3-C04DAA36008C}"/>
          </ac:picMkLst>
        </pc:picChg>
        <pc:picChg chg="del">
          <ac:chgData name="中田 雄大" userId="62f770ad0d6c1cad" providerId="LiveId" clId="{26CF5200-C319-486B-BFE0-A3F274830027}" dt="2021-06-27T05:17:08.060" v="11937" actId="478"/>
          <ac:picMkLst>
            <pc:docMk/>
            <pc:sldMk cId="4141181245" sldId="432"/>
            <ac:picMk id="24" creationId="{EA1135B6-B470-4C2E-A6FA-B0D73D51C8FD}"/>
          </ac:picMkLst>
        </pc:picChg>
        <pc:picChg chg="del">
          <ac:chgData name="中田 雄大" userId="62f770ad0d6c1cad" providerId="LiveId" clId="{26CF5200-C319-486B-BFE0-A3F274830027}" dt="2021-06-27T05:17:27.658" v="11944" actId="478"/>
          <ac:picMkLst>
            <pc:docMk/>
            <pc:sldMk cId="4141181245" sldId="432"/>
            <ac:picMk id="26" creationId="{D02EA7E8-3B8D-4904-8370-E55C41085354}"/>
          </ac:picMkLst>
        </pc:picChg>
        <pc:picChg chg="del">
          <ac:chgData name="中田 雄大" userId="62f770ad0d6c1cad" providerId="LiveId" clId="{26CF5200-C319-486B-BFE0-A3F274830027}" dt="2021-06-27T05:17:52.272" v="11952" actId="478"/>
          <ac:picMkLst>
            <pc:docMk/>
            <pc:sldMk cId="4141181245" sldId="432"/>
            <ac:picMk id="32" creationId="{C63AF658-25C4-4CB0-BC4E-C2910D898EF9}"/>
          </ac:picMkLst>
        </pc:picChg>
        <pc:picChg chg="del">
          <ac:chgData name="中田 雄大" userId="62f770ad0d6c1cad" providerId="LiveId" clId="{26CF5200-C319-486B-BFE0-A3F274830027}" dt="2021-06-27T05:18:54.234" v="11962" actId="478"/>
          <ac:picMkLst>
            <pc:docMk/>
            <pc:sldMk cId="4141181245" sldId="432"/>
            <ac:picMk id="34" creationId="{C2C12B34-8FDD-43B3-9738-0990374B5139}"/>
          </ac:picMkLst>
        </pc:picChg>
        <pc:picChg chg="del">
          <ac:chgData name="中田 雄大" userId="62f770ad0d6c1cad" providerId="LiveId" clId="{26CF5200-C319-486B-BFE0-A3F274830027}" dt="2021-06-27T05:18:53.682" v="11961" actId="478"/>
          <ac:picMkLst>
            <pc:docMk/>
            <pc:sldMk cId="4141181245" sldId="432"/>
            <ac:picMk id="35" creationId="{AF7F2BE9-157C-4A3F-A601-69821A46C944}"/>
          </ac:picMkLst>
        </pc:picChg>
        <pc:picChg chg="del">
          <ac:chgData name="中田 雄大" userId="62f770ad0d6c1cad" providerId="LiveId" clId="{26CF5200-C319-486B-BFE0-A3F274830027}" dt="2021-06-27T05:16:38.435" v="11929" actId="478"/>
          <ac:picMkLst>
            <pc:docMk/>
            <pc:sldMk cId="4141181245" sldId="432"/>
            <ac:picMk id="36" creationId="{81056D39-C81E-47DE-8743-3B70BB502B3E}"/>
          </ac:picMkLst>
        </pc:picChg>
      </pc:sldChg>
      <pc:sldChg chg="addSp delSp modSp add mod">
        <pc:chgData name="中田 雄大" userId="62f770ad0d6c1cad" providerId="LiveId" clId="{26CF5200-C319-486B-BFE0-A3F274830027}" dt="2021-06-27T07:17:52.406" v="12672" actId="1076"/>
        <pc:sldMkLst>
          <pc:docMk/>
          <pc:sldMk cId="2766155122" sldId="433"/>
        </pc:sldMkLst>
        <pc:spChg chg="del">
          <ac:chgData name="中田 雄大" userId="62f770ad0d6c1cad" providerId="LiveId" clId="{26CF5200-C319-486B-BFE0-A3F274830027}" dt="2021-06-27T05:57:47.373" v="12021" actId="478"/>
          <ac:spMkLst>
            <pc:docMk/>
            <pc:sldMk cId="2766155122" sldId="433"/>
            <ac:spMk id="8" creationId="{DE791792-1437-40EC-B435-14DD0075ED38}"/>
          </ac:spMkLst>
        </pc:spChg>
        <pc:spChg chg="add mod">
          <ac:chgData name="中田 雄大" userId="62f770ad0d6c1cad" providerId="LiveId" clId="{26CF5200-C319-486B-BFE0-A3F274830027}" dt="2021-06-27T06:07:26.513" v="12127" actId="14100"/>
          <ac:spMkLst>
            <pc:docMk/>
            <pc:sldMk cId="2766155122" sldId="433"/>
            <ac:spMk id="13" creationId="{8D5FAA40-E02E-4BD1-A553-C5B9214ACD52}"/>
          </ac:spMkLst>
        </pc:spChg>
        <pc:spChg chg="add mod">
          <ac:chgData name="中田 雄大" userId="62f770ad0d6c1cad" providerId="LiveId" clId="{26CF5200-C319-486B-BFE0-A3F274830027}" dt="2021-06-27T06:39:20.201" v="12248" actId="14100"/>
          <ac:spMkLst>
            <pc:docMk/>
            <pc:sldMk cId="2766155122" sldId="433"/>
            <ac:spMk id="16" creationId="{8411B482-7310-4750-937E-C3B7579D2ACE}"/>
          </ac:spMkLst>
        </pc:spChg>
        <pc:spChg chg="add mod">
          <ac:chgData name="中田 雄大" userId="62f770ad0d6c1cad" providerId="LiveId" clId="{26CF5200-C319-486B-BFE0-A3F274830027}" dt="2021-06-27T06:39:08.969" v="12246" actId="14100"/>
          <ac:spMkLst>
            <pc:docMk/>
            <pc:sldMk cId="2766155122" sldId="433"/>
            <ac:spMk id="23" creationId="{32E77BDE-ED29-4741-AB9D-DE7168510AC9}"/>
          </ac:spMkLst>
        </pc:spChg>
        <pc:spChg chg="add mod">
          <ac:chgData name="中田 雄大" userId="62f770ad0d6c1cad" providerId="LiveId" clId="{26CF5200-C319-486B-BFE0-A3F274830027}" dt="2021-06-27T06:38:27.465" v="12231" actId="14100"/>
          <ac:spMkLst>
            <pc:docMk/>
            <pc:sldMk cId="2766155122" sldId="433"/>
            <ac:spMk id="27" creationId="{7D21932E-B77A-4DAB-BED3-04CB6517FBA9}"/>
          </ac:spMkLst>
        </pc:spChg>
        <pc:spChg chg="del">
          <ac:chgData name="中田 雄大" userId="62f770ad0d6c1cad" providerId="LiveId" clId="{26CF5200-C319-486B-BFE0-A3F274830027}" dt="2021-06-27T05:57:47.373" v="12021" actId="478"/>
          <ac:spMkLst>
            <pc:docMk/>
            <pc:sldMk cId="2766155122" sldId="433"/>
            <ac:spMk id="30" creationId="{77F25762-88F5-43D7-ADCE-BEEEA9D687B7}"/>
          </ac:spMkLst>
        </pc:spChg>
        <pc:spChg chg="add mod">
          <ac:chgData name="中田 雄大" userId="62f770ad0d6c1cad" providerId="LiveId" clId="{26CF5200-C319-486B-BFE0-A3F274830027}" dt="2021-06-27T06:38:53.393" v="12244" actId="1076"/>
          <ac:spMkLst>
            <pc:docMk/>
            <pc:sldMk cId="2766155122" sldId="433"/>
            <ac:spMk id="33" creationId="{C19350BB-8D74-467C-8362-6D424CEF29BA}"/>
          </ac:spMkLst>
        </pc:spChg>
        <pc:grpChg chg="add mod">
          <ac:chgData name="中田 雄大" userId="62f770ad0d6c1cad" providerId="LiveId" clId="{26CF5200-C319-486B-BFE0-A3F274830027}" dt="2021-06-27T06:39:16.505" v="12247" actId="1076"/>
          <ac:grpSpMkLst>
            <pc:docMk/>
            <pc:sldMk cId="2766155122" sldId="433"/>
            <ac:grpSpMk id="11" creationId="{E67B0E2B-75BA-4745-86EE-9CEC3BA38772}"/>
          </ac:grpSpMkLst>
        </pc:grpChg>
        <pc:graphicFrameChg chg="add mod">
          <ac:chgData name="中田 雄大" userId="62f770ad0d6c1cad" providerId="LiveId" clId="{26CF5200-C319-486B-BFE0-A3F274830027}" dt="2021-06-27T06:08:56.495" v="12143"/>
          <ac:graphicFrameMkLst>
            <pc:docMk/>
            <pc:sldMk cId="2766155122" sldId="433"/>
            <ac:graphicFrameMk id="14" creationId="{7B2CF2DF-2470-4895-B6C8-E85624A13B24}"/>
          </ac:graphicFrameMkLst>
        </pc:graphicFrameChg>
        <pc:graphicFrameChg chg="del mod">
          <ac:chgData name="中田 雄大" userId="62f770ad0d6c1cad" providerId="LiveId" clId="{26CF5200-C319-486B-BFE0-A3F274830027}" dt="2021-06-27T05:57:42.869" v="12020" actId="478"/>
          <ac:graphicFrameMkLst>
            <pc:docMk/>
            <pc:sldMk cId="2766155122" sldId="433"/>
            <ac:graphicFrameMk id="22" creationId="{271DC176-9F20-448E-A4B7-883BC4AD536D}"/>
          </ac:graphicFrameMkLst>
        </pc:graphicFrameChg>
        <pc:picChg chg="add mod">
          <ac:chgData name="中田 雄大" userId="62f770ad0d6c1cad" providerId="LiveId" clId="{26CF5200-C319-486B-BFE0-A3F274830027}" dt="2021-06-27T07:17:52.406" v="12672" actId="1076"/>
          <ac:picMkLst>
            <pc:docMk/>
            <pc:sldMk cId="2766155122" sldId="433"/>
            <ac:picMk id="5" creationId="{2B1191F7-6FE5-4752-9912-1676442A351C}"/>
          </ac:picMkLst>
        </pc:picChg>
        <pc:picChg chg="add mod">
          <ac:chgData name="中田 雄大" userId="62f770ad0d6c1cad" providerId="LiveId" clId="{26CF5200-C319-486B-BFE0-A3F274830027}" dt="2021-06-27T06:08:54.781" v="12142" actId="164"/>
          <ac:picMkLst>
            <pc:docMk/>
            <pc:sldMk cId="2766155122" sldId="433"/>
            <ac:picMk id="7" creationId="{935844B8-AB90-4174-8F84-5021B1F35D68}"/>
          </ac:picMkLst>
        </pc:picChg>
        <pc:picChg chg="add mod">
          <ac:chgData name="中田 雄大" userId="62f770ad0d6c1cad" providerId="LiveId" clId="{26CF5200-C319-486B-BFE0-A3F274830027}" dt="2021-06-27T06:08:54.781" v="12142" actId="164"/>
          <ac:picMkLst>
            <pc:docMk/>
            <pc:sldMk cId="2766155122" sldId="433"/>
            <ac:picMk id="10" creationId="{BC372DBA-281E-441B-9E82-8606BBBF54DD}"/>
          </ac:picMkLst>
        </pc:picChg>
        <pc:picChg chg="del">
          <ac:chgData name="中田 雄大" userId="62f770ad0d6c1cad" providerId="LiveId" clId="{26CF5200-C319-486B-BFE0-A3F274830027}" dt="2021-06-27T05:57:47.373" v="12021" actId="478"/>
          <ac:picMkLst>
            <pc:docMk/>
            <pc:sldMk cId="2766155122" sldId="433"/>
            <ac:picMk id="12" creationId="{BC505EDE-8936-462E-B7F6-F533D04FFD24}"/>
          </ac:picMkLst>
        </pc:picChg>
        <pc:picChg chg="add mod">
          <ac:chgData name="中田 雄大" userId="62f770ad0d6c1cad" providerId="LiveId" clId="{26CF5200-C319-486B-BFE0-A3F274830027}" dt="2021-06-27T06:39:04.089" v="12245" actId="1076"/>
          <ac:picMkLst>
            <pc:docMk/>
            <pc:sldMk cId="2766155122" sldId="433"/>
            <ac:picMk id="17" creationId="{1A12962F-9764-4E0B-8058-F1000E83E746}"/>
          </ac:picMkLst>
        </pc:picChg>
        <pc:picChg chg="add mod">
          <ac:chgData name="中田 雄大" userId="62f770ad0d6c1cad" providerId="LiveId" clId="{26CF5200-C319-486B-BFE0-A3F274830027}" dt="2021-06-27T06:39:04.089" v="12245" actId="1076"/>
          <ac:picMkLst>
            <pc:docMk/>
            <pc:sldMk cId="2766155122" sldId="433"/>
            <ac:picMk id="19" creationId="{ECF8E16C-911D-4076-A8BE-F3CF03E58218}"/>
          </ac:picMkLst>
        </pc:picChg>
        <pc:picChg chg="add mod">
          <ac:chgData name="中田 雄大" userId="62f770ad0d6c1cad" providerId="LiveId" clId="{26CF5200-C319-486B-BFE0-A3F274830027}" dt="2021-06-27T06:38:53.393" v="12244" actId="1076"/>
          <ac:picMkLst>
            <pc:docMk/>
            <pc:sldMk cId="2766155122" sldId="433"/>
            <ac:picMk id="21" creationId="{96BAD844-8EA8-4D61-8A64-A09A18F8954C}"/>
          </ac:picMkLst>
        </pc:picChg>
        <pc:picChg chg="del">
          <ac:chgData name="中田 雄大" userId="62f770ad0d6c1cad" providerId="LiveId" clId="{26CF5200-C319-486B-BFE0-A3F274830027}" dt="2021-06-27T05:57:47.373" v="12021" actId="478"/>
          <ac:picMkLst>
            <pc:docMk/>
            <pc:sldMk cId="2766155122" sldId="433"/>
            <ac:picMk id="25" creationId="{4D027350-98A3-422E-99D2-A3A1F0BB1007}"/>
          </ac:picMkLst>
        </pc:picChg>
        <pc:picChg chg="del">
          <ac:chgData name="中田 雄大" userId="62f770ad0d6c1cad" providerId="LiveId" clId="{26CF5200-C319-486B-BFE0-A3F274830027}" dt="2021-06-27T05:57:47.373" v="12021" actId="478"/>
          <ac:picMkLst>
            <pc:docMk/>
            <pc:sldMk cId="2766155122" sldId="433"/>
            <ac:picMk id="28" creationId="{38F78AAB-4822-4275-A447-10A8DC25D0D6}"/>
          </ac:picMkLst>
        </pc:picChg>
        <pc:picChg chg="add mod">
          <ac:chgData name="中田 雄大" userId="62f770ad0d6c1cad" providerId="LiveId" clId="{26CF5200-C319-486B-BFE0-A3F274830027}" dt="2021-06-27T06:38:41.418" v="12243" actId="1038"/>
          <ac:picMkLst>
            <pc:docMk/>
            <pc:sldMk cId="2766155122" sldId="433"/>
            <ac:picMk id="29" creationId="{A3D180C6-0F7D-42EB-B315-D96976998A3A}"/>
          </ac:picMkLst>
        </pc:picChg>
        <pc:picChg chg="del">
          <ac:chgData name="中田 雄大" userId="62f770ad0d6c1cad" providerId="LiveId" clId="{26CF5200-C319-486B-BFE0-A3F274830027}" dt="2021-06-27T05:57:47.373" v="12021" actId="478"/>
          <ac:picMkLst>
            <pc:docMk/>
            <pc:sldMk cId="2766155122" sldId="433"/>
            <ac:picMk id="31" creationId="{35E75BE8-44B7-4B03-ADC0-8721FCD575E1}"/>
          </ac:picMkLst>
        </pc:picChg>
        <pc:picChg chg="add mod">
          <ac:chgData name="中田 雄大" userId="62f770ad0d6c1cad" providerId="LiveId" clId="{26CF5200-C319-486B-BFE0-A3F274830027}" dt="2021-06-27T06:38:38.517" v="12238" actId="1036"/>
          <ac:picMkLst>
            <pc:docMk/>
            <pc:sldMk cId="2766155122" sldId="433"/>
            <ac:picMk id="32" creationId="{0C8CD933-B34A-43B5-8E50-F4E118C1692B}"/>
          </ac:picMkLst>
        </pc:picChg>
        <pc:picChg chg="add mod">
          <ac:chgData name="中田 雄大" userId="62f770ad0d6c1cad" providerId="LiveId" clId="{26CF5200-C319-486B-BFE0-A3F274830027}" dt="2021-06-27T06:38:53.393" v="12244" actId="1076"/>
          <ac:picMkLst>
            <pc:docMk/>
            <pc:sldMk cId="2766155122" sldId="433"/>
            <ac:picMk id="34" creationId="{8C470979-ADC7-4FC7-9B26-455C7B00B25B}"/>
          </ac:picMkLst>
        </pc:picChg>
        <pc:picChg chg="add del mod">
          <ac:chgData name="中田 雄大" userId="62f770ad0d6c1cad" providerId="LiveId" clId="{26CF5200-C319-486B-BFE0-A3F274830027}" dt="2021-06-27T06:11:06.699" v="12172" actId="478"/>
          <ac:picMkLst>
            <pc:docMk/>
            <pc:sldMk cId="2766155122" sldId="433"/>
            <ac:picMk id="35" creationId="{459C9F7C-373D-405F-AFE0-8FE559953932}"/>
          </ac:picMkLst>
        </pc:picChg>
        <pc:picChg chg="add mod">
          <ac:chgData name="中田 雄大" userId="62f770ad0d6c1cad" providerId="LiveId" clId="{26CF5200-C319-486B-BFE0-A3F274830027}" dt="2021-06-27T06:38:53.393" v="12244" actId="1076"/>
          <ac:picMkLst>
            <pc:docMk/>
            <pc:sldMk cId="2766155122" sldId="433"/>
            <ac:picMk id="36" creationId="{905025AB-9939-4829-96CE-8B2D3C58AECF}"/>
          </ac:picMkLst>
        </pc:picChg>
      </pc:sldChg>
      <pc:sldChg chg="addSp delSp modSp add mod">
        <pc:chgData name="中田 雄大" userId="62f770ad0d6c1cad" providerId="LiveId" clId="{26CF5200-C319-486B-BFE0-A3F274830027}" dt="2021-06-27T06:47:35.683" v="12404"/>
        <pc:sldMkLst>
          <pc:docMk/>
          <pc:sldMk cId="2096535405" sldId="434"/>
        </pc:sldMkLst>
        <pc:spChg chg="mod">
          <ac:chgData name="中田 雄大" userId="62f770ad0d6c1cad" providerId="LiveId" clId="{26CF5200-C319-486B-BFE0-A3F274830027}" dt="2021-06-27T06:41:29.684" v="12286" actId="20577"/>
          <ac:spMkLst>
            <pc:docMk/>
            <pc:sldMk cId="2096535405" sldId="434"/>
            <ac:spMk id="13" creationId="{8D5FAA40-E02E-4BD1-A553-C5B9214ACD52}"/>
          </ac:spMkLst>
        </pc:spChg>
        <pc:spChg chg="del">
          <ac:chgData name="中田 雄大" userId="62f770ad0d6c1cad" providerId="LiveId" clId="{26CF5200-C319-486B-BFE0-A3F274830027}" dt="2021-06-27T06:23:05.128" v="12184" actId="478"/>
          <ac:spMkLst>
            <pc:docMk/>
            <pc:sldMk cId="2096535405" sldId="434"/>
            <ac:spMk id="23" creationId="{32E77BDE-ED29-4741-AB9D-DE7168510AC9}"/>
          </ac:spMkLst>
        </pc:spChg>
        <pc:spChg chg="del">
          <ac:chgData name="中田 雄大" userId="62f770ad0d6c1cad" providerId="LiveId" clId="{26CF5200-C319-486B-BFE0-A3F274830027}" dt="2021-06-27T06:23:05.128" v="12184" actId="478"/>
          <ac:spMkLst>
            <pc:docMk/>
            <pc:sldMk cId="2096535405" sldId="434"/>
            <ac:spMk id="27" creationId="{7D21932E-B77A-4DAB-BED3-04CB6517FBA9}"/>
          </ac:spMkLst>
        </pc:spChg>
        <pc:spChg chg="mod topLvl">
          <ac:chgData name="中田 雄大" userId="62f770ad0d6c1cad" providerId="LiveId" clId="{26CF5200-C319-486B-BFE0-A3F274830027}" dt="2021-06-27T06:45:23.433" v="12370" actId="14100"/>
          <ac:spMkLst>
            <pc:docMk/>
            <pc:sldMk cId="2096535405" sldId="434"/>
            <ac:spMk id="28" creationId="{474BF26D-1954-453B-8EDE-425E95E32762}"/>
          </ac:spMkLst>
        </pc:spChg>
        <pc:spChg chg="del">
          <ac:chgData name="中田 雄大" userId="62f770ad0d6c1cad" providerId="LiveId" clId="{26CF5200-C319-486B-BFE0-A3F274830027}" dt="2021-06-27T06:23:05.128" v="12184" actId="478"/>
          <ac:spMkLst>
            <pc:docMk/>
            <pc:sldMk cId="2096535405" sldId="434"/>
            <ac:spMk id="33" creationId="{C19350BB-8D74-467C-8362-6D424CEF29BA}"/>
          </ac:spMkLst>
        </pc:spChg>
        <pc:spChg chg="add mod">
          <ac:chgData name="中田 雄大" userId="62f770ad0d6c1cad" providerId="LiveId" clId="{26CF5200-C319-486B-BFE0-A3F274830027}" dt="2021-06-27T06:46:33.865" v="12397" actId="14100"/>
          <ac:spMkLst>
            <pc:docMk/>
            <pc:sldMk cId="2096535405" sldId="434"/>
            <ac:spMk id="35" creationId="{09C4349F-30C2-4083-BA57-EB7A70BEF215}"/>
          </ac:spMkLst>
        </pc:spChg>
        <pc:spChg chg="add del mod">
          <ac:chgData name="中田 雄大" userId="62f770ad0d6c1cad" providerId="LiveId" clId="{26CF5200-C319-486B-BFE0-A3F274830027}" dt="2021-06-27T06:47:35.683" v="12404"/>
          <ac:spMkLst>
            <pc:docMk/>
            <pc:sldMk cId="2096535405" sldId="434"/>
            <ac:spMk id="40" creationId="{7B9ADCC5-8F3F-429A-B4A8-5DC8985C4121}"/>
          </ac:spMkLst>
        </pc:spChg>
        <pc:grpChg chg="del">
          <ac:chgData name="中田 雄大" userId="62f770ad0d6c1cad" providerId="LiveId" clId="{26CF5200-C319-486B-BFE0-A3F274830027}" dt="2021-06-27T06:23:05.128" v="12184" actId="478"/>
          <ac:grpSpMkLst>
            <pc:docMk/>
            <pc:sldMk cId="2096535405" sldId="434"/>
            <ac:grpSpMk id="11" creationId="{E67B0E2B-75BA-4745-86EE-9CEC3BA38772}"/>
          </ac:grpSpMkLst>
        </pc:grpChg>
        <pc:grpChg chg="add del mod">
          <ac:chgData name="中田 雄大" userId="62f770ad0d6c1cad" providerId="LiveId" clId="{26CF5200-C319-486B-BFE0-A3F274830027}" dt="2021-06-27T06:45:05.955" v="12365" actId="478"/>
          <ac:grpSpMkLst>
            <pc:docMk/>
            <pc:sldMk cId="2096535405" sldId="434"/>
            <ac:grpSpMk id="25" creationId="{712B6D56-BB39-47AB-AAD8-25C7761A1786}"/>
          </ac:grpSpMkLst>
        </pc:grpChg>
        <pc:graphicFrameChg chg="del">
          <ac:chgData name="中田 雄大" userId="62f770ad0d6c1cad" providerId="LiveId" clId="{26CF5200-C319-486B-BFE0-A3F274830027}" dt="2021-06-27T06:23:05.128" v="12184" actId="478"/>
          <ac:graphicFrameMkLst>
            <pc:docMk/>
            <pc:sldMk cId="2096535405" sldId="434"/>
            <ac:graphicFrameMk id="14" creationId="{7B2CF2DF-2470-4895-B6C8-E85624A13B24}"/>
          </ac:graphicFrameMkLst>
        </pc:graphicFrameChg>
        <pc:graphicFrameChg chg="add mod">
          <ac:chgData name="中田 雄大" userId="62f770ad0d6c1cad" providerId="LiveId" clId="{26CF5200-C319-486B-BFE0-A3F274830027}" dt="2021-06-27T06:46:51.017" v="12398" actId="2085"/>
          <ac:graphicFrameMkLst>
            <pc:docMk/>
            <pc:sldMk cId="2096535405" sldId="434"/>
            <ac:graphicFrameMk id="22" creationId="{46C1D7C1-2D73-45D2-9E4C-F110F04049FA}"/>
          </ac:graphicFrameMkLst>
        </pc:graphicFrameChg>
        <pc:picChg chg="del">
          <ac:chgData name="中田 雄大" userId="62f770ad0d6c1cad" providerId="LiveId" clId="{26CF5200-C319-486B-BFE0-A3F274830027}" dt="2021-06-27T06:23:05.128" v="12184" actId="478"/>
          <ac:picMkLst>
            <pc:docMk/>
            <pc:sldMk cId="2096535405" sldId="434"/>
            <ac:picMk id="5" creationId="{2B1191F7-6FE5-4752-9912-1676442A351C}"/>
          </ac:picMkLst>
        </pc:picChg>
        <pc:picChg chg="add mod">
          <ac:chgData name="中田 雄大" userId="62f770ad0d6c1cad" providerId="LiveId" clId="{26CF5200-C319-486B-BFE0-A3F274830027}" dt="2021-06-27T06:41:47.649" v="12292" actId="14100"/>
          <ac:picMkLst>
            <pc:docMk/>
            <pc:sldMk cId="2096535405" sldId="434"/>
            <ac:picMk id="6" creationId="{AA009B60-6A26-4974-962A-60E31B3FD5A7}"/>
          </ac:picMkLst>
        </pc:picChg>
        <pc:picChg chg="add mod">
          <ac:chgData name="中田 雄大" userId="62f770ad0d6c1cad" providerId="LiveId" clId="{26CF5200-C319-486B-BFE0-A3F274830027}" dt="2021-06-27T06:45:26.417" v="12371" actId="1076"/>
          <ac:picMkLst>
            <pc:docMk/>
            <pc:sldMk cId="2096535405" sldId="434"/>
            <ac:picMk id="9" creationId="{A1ED4BD4-B946-4FCF-8671-C5FB9479BEA4}"/>
          </ac:picMkLst>
        </pc:picChg>
        <pc:picChg chg="add mod">
          <ac:chgData name="中田 雄大" userId="62f770ad0d6c1cad" providerId="LiveId" clId="{26CF5200-C319-486B-BFE0-A3F274830027}" dt="2021-06-27T06:46:03.857" v="12382" actId="1076"/>
          <ac:picMkLst>
            <pc:docMk/>
            <pc:sldMk cId="2096535405" sldId="434"/>
            <ac:picMk id="15" creationId="{030D506A-7FC6-4896-A88E-BBF624A5FE14}"/>
          </ac:picMkLst>
        </pc:picChg>
        <pc:picChg chg="del">
          <ac:chgData name="中田 雄大" userId="62f770ad0d6c1cad" providerId="LiveId" clId="{26CF5200-C319-486B-BFE0-A3F274830027}" dt="2021-06-27T06:23:05.128" v="12184" actId="478"/>
          <ac:picMkLst>
            <pc:docMk/>
            <pc:sldMk cId="2096535405" sldId="434"/>
            <ac:picMk id="17" creationId="{1A12962F-9764-4E0B-8058-F1000E83E746}"/>
          </ac:picMkLst>
        </pc:picChg>
        <pc:picChg chg="del">
          <ac:chgData name="中田 雄大" userId="62f770ad0d6c1cad" providerId="LiveId" clId="{26CF5200-C319-486B-BFE0-A3F274830027}" dt="2021-06-27T06:23:05.128" v="12184" actId="478"/>
          <ac:picMkLst>
            <pc:docMk/>
            <pc:sldMk cId="2096535405" sldId="434"/>
            <ac:picMk id="19" creationId="{ECF8E16C-911D-4076-A8BE-F3CF03E58218}"/>
          </ac:picMkLst>
        </pc:picChg>
        <pc:picChg chg="add mod">
          <ac:chgData name="中田 雄大" userId="62f770ad0d6c1cad" providerId="LiveId" clId="{26CF5200-C319-486B-BFE0-A3F274830027}" dt="2021-06-27T06:46:09.818" v="12386" actId="1076"/>
          <ac:picMkLst>
            <pc:docMk/>
            <pc:sldMk cId="2096535405" sldId="434"/>
            <ac:picMk id="20" creationId="{5B04233B-48AB-4B33-9E54-DE7DBEF554F1}"/>
          </ac:picMkLst>
        </pc:picChg>
        <pc:picChg chg="del">
          <ac:chgData name="中田 雄大" userId="62f770ad0d6c1cad" providerId="LiveId" clId="{26CF5200-C319-486B-BFE0-A3F274830027}" dt="2021-06-27T06:23:05.128" v="12184" actId="478"/>
          <ac:picMkLst>
            <pc:docMk/>
            <pc:sldMk cId="2096535405" sldId="434"/>
            <ac:picMk id="21" creationId="{96BAD844-8EA8-4D61-8A64-A09A18F8954C}"/>
          </ac:picMkLst>
        </pc:picChg>
        <pc:picChg chg="del">
          <ac:chgData name="中田 雄大" userId="62f770ad0d6c1cad" providerId="LiveId" clId="{26CF5200-C319-486B-BFE0-A3F274830027}" dt="2021-06-27T06:23:05.128" v="12184" actId="478"/>
          <ac:picMkLst>
            <pc:docMk/>
            <pc:sldMk cId="2096535405" sldId="434"/>
            <ac:picMk id="29" creationId="{A3D180C6-0F7D-42EB-B315-D96976998A3A}"/>
          </ac:picMkLst>
        </pc:picChg>
        <pc:picChg chg="del mod topLvl">
          <ac:chgData name="中田 雄大" userId="62f770ad0d6c1cad" providerId="LiveId" clId="{26CF5200-C319-486B-BFE0-A3F274830027}" dt="2021-06-27T06:45:05.955" v="12365" actId="478"/>
          <ac:picMkLst>
            <pc:docMk/>
            <pc:sldMk cId="2096535405" sldId="434"/>
            <ac:picMk id="30" creationId="{CC04F382-438E-4AFD-8E21-22AF31A1D7C7}"/>
          </ac:picMkLst>
        </pc:picChg>
        <pc:picChg chg="del mod">
          <ac:chgData name="中田 雄大" userId="62f770ad0d6c1cad" providerId="LiveId" clId="{26CF5200-C319-486B-BFE0-A3F274830027}" dt="2021-06-27T06:45:02.301" v="12362" actId="478"/>
          <ac:picMkLst>
            <pc:docMk/>
            <pc:sldMk cId="2096535405" sldId="434"/>
            <ac:picMk id="31" creationId="{B1CB88D1-0A19-436F-B969-6D1658E3FEF0}"/>
          </ac:picMkLst>
        </pc:picChg>
        <pc:picChg chg="del">
          <ac:chgData name="中田 雄大" userId="62f770ad0d6c1cad" providerId="LiveId" clId="{26CF5200-C319-486B-BFE0-A3F274830027}" dt="2021-06-27T06:23:05.128" v="12184" actId="478"/>
          <ac:picMkLst>
            <pc:docMk/>
            <pc:sldMk cId="2096535405" sldId="434"/>
            <ac:picMk id="32" creationId="{0C8CD933-B34A-43B5-8E50-F4E118C1692B}"/>
          </ac:picMkLst>
        </pc:picChg>
        <pc:picChg chg="del">
          <ac:chgData name="中田 雄大" userId="62f770ad0d6c1cad" providerId="LiveId" clId="{26CF5200-C319-486B-BFE0-A3F274830027}" dt="2021-06-27T06:23:05.128" v="12184" actId="478"/>
          <ac:picMkLst>
            <pc:docMk/>
            <pc:sldMk cId="2096535405" sldId="434"/>
            <ac:picMk id="34" creationId="{8C470979-ADC7-4FC7-9B26-455C7B00B25B}"/>
          </ac:picMkLst>
        </pc:picChg>
        <pc:picChg chg="del">
          <ac:chgData name="中田 雄大" userId="62f770ad0d6c1cad" providerId="LiveId" clId="{26CF5200-C319-486B-BFE0-A3F274830027}" dt="2021-06-27T06:23:05.128" v="12184" actId="478"/>
          <ac:picMkLst>
            <pc:docMk/>
            <pc:sldMk cId="2096535405" sldId="434"/>
            <ac:picMk id="36" creationId="{905025AB-9939-4829-96CE-8B2D3C58AECF}"/>
          </ac:picMkLst>
        </pc:picChg>
        <pc:picChg chg="add mod">
          <ac:chgData name="中田 雄大" userId="62f770ad0d6c1cad" providerId="LiveId" clId="{26CF5200-C319-486B-BFE0-A3F274830027}" dt="2021-06-27T06:46:17.553" v="12391" actId="1076"/>
          <ac:picMkLst>
            <pc:docMk/>
            <pc:sldMk cId="2096535405" sldId="434"/>
            <ac:picMk id="37" creationId="{449F182A-4CB9-4515-B488-83AA76A8F797}"/>
          </ac:picMkLst>
        </pc:picChg>
        <pc:picChg chg="add mod">
          <ac:chgData name="中田 雄大" userId="62f770ad0d6c1cad" providerId="LiveId" clId="{26CF5200-C319-486B-BFE0-A3F274830027}" dt="2021-06-27T06:46:25.962" v="12395" actId="1076"/>
          <ac:picMkLst>
            <pc:docMk/>
            <pc:sldMk cId="2096535405" sldId="434"/>
            <ac:picMk id="39" creationId="{7B52C080-B8B9-4F2B-8B01-6020562E2619}"/>
          </ac:picMkLst>
        </pc:picChg>
      </pc:sldChg>
      <pc:sldChg chg="addSp delSp modSp add mod">
        <pc:chgData name="中田 雄大" userId="62f770ad0d6c1cad" providerId="LiveId" clId="{26CF5200-C319-486B-BFE0-A3F274830027}" dt="2021-06-27T07:50:05.717" v="13177" actId="20577"/>
        <pc:sldMkLst>
          <pc:docMk/>
          <pc:sldMk cId="2525352050" sldId="435"/>
        </pc:sldMkLst>
        <pc:spChg chg="mod">
          <ac:chgData name="中田 雄大" userId="62f770ad0d6c1cad" providerId="LiveId" clId="{26CF5200-C319-486B-BFE0-A3F274830027}" dt="2021-06-27T07:50:05.717" v="13177" actId="20577"/>
          <ac:spMkLst>
            <pc:docMk/>
            <pc:sldMk cId="2525352050" sldId="435"/>
            <ac:spMk id="2" creationId="{00000000-0000-0000-0000-000000000000}"/>
          </ac:spMkLst>
        </pc:spChg>
        <pc:spChg chg="mod">
          <ac:chgData name="中田 雄大" userId="62f770ad0d6c1cad" providerId="LiveId" clId="{26CF5200-C319-486B-BFE0-A3F274830027}" dt="2021-06-27T07:19:40.146" v="12698" actId="1076"/>
          <ac:spMkLst>
            <pc:docMk/>
            <pc:sldMk cId="2525352050" sldId="435"/>
            <ac:spMk id="13" creationId="{8D5FAA40-E02E-4BD1-A553-C5B9214ACD52}"/>
          </ac:spMkLst>
        </pc:spChg>
        <pc:spChg chg="mod">
          <ac:chgData name="中田 雄大" userId="62f770ad0d6c1cad" providerId="LiveId" clId="{26CF5200-C319-486B-BFE0-A3F274830027}" dt="2021-06-27T07:17:45.858" v="12670" actId="1076"/>
          <ac:spMkLst>
            <pc:docMk/>
            <pc:sldMk cId="2525352050" sldId="435"/>
            <ac:spMk id="26" creationId="{13D1E43A-4AC6-4B86-8798-196E57E45D57}"/>
          </ac:spMkLst>
        </pc:spChg>
        <pc:spChg chg="del">
          <ac:chgData name="中田 雄大" userId="62f770ad0d6c1cad" providerId="LiveId" clId="{26CF5200-C319-486B-BFE0-A3F274830027}" dt="2021-06-27T06:48:33.253" v="12469" actId="478"/>
          <ac:spMkLst>
            <pc:docMk/>
            <pc:sldMk cId="2525352050" sldId="435"/>
            <ac:spMk id="28" creationId="{474BF26D-1954-453B-8EDE-425E95E32762}"/>
          </ac:spMkLst>
        </pc:spChg>
        <pc:spChg chg="del">
          <ac:chgData name="中田 雄大" userId="62f770ad0d6c1cad" providerId="LiveId" clId="{26CF5200-C319-486B-BFE0-A3F274830027}" dt="2021-06-27T06:48:33.253" v="12469" actId="478"/>
          <ac:spMkLst>
            <pc:docMk/>
            <pc:sldMk cId="2525352050" sldId="435"/>
            <ac:spMk id="35" creationId="{09C4349F-30C2-4083-BA57-EB7A70BEF215}"/>
          </ac:spMkLst>
        </pc:spChg>
        <pc:graphicFrameChg chg="add mod">
          <ac:chgData name="中田 雄大" userId="62f770ad0d6c1cad" providerId="LiveId" clId="{26CF5200-C319-486B-BFE0-A3F274830027}" dt="2021-06-27T07:29:53.413" v="13031"/>
          <ac:graphicFrameMkLst>
            <pc:docMk/>
            <pc:sldMk cId="2525352050" sldId="435"/>
            <ac:graphicFrameMk id="16" creationId="{DCCE6E0C-2DE2-4BF8-9A55-AE3190011307}"/>
          </ac:graphicFrameMkLst>
        </pc:graphicFrameChg>
        <pc:graphicFrameChg chg="del">
          <ac:chgData name="中田 雄大" userId="62f770ad0d6c1cad" providerId="LiveId" clId="{26CF5200-C319-486B-BFE0-A3F274830027}" dt="2021-06-27T06:48:33.253" v="12469" actId="478"/>
          <ac:graphicFrameMkLst>
            <pc:docMk/>
            <pc:sldMk cId="2525352050" sldId="435"/>
            <ac:graphicFrameMk id="22" creationId="{46C1D7C1-2D73-45D2-9E4C-F110F04049FA}"/>
          </ac:graphicFrameMkLst>
        </pc:graphicFrameChg>
        <pc:picChg chg="del">
          <ac:chgData name="中田 雄大" userId="62f770ad0d6c1cad" providerId="LiveId" clId="{26CF5200-C319-486B-BFE0-A3F274830027}" dt="2021-06-27T06:48:33.253" v="12469" actId="478"/>
          <ac:picMkLst>
            <pc:docMk/>
            <pc:sldMk cId="2525352050" sldId="435"/>
            <ac:picMk id="6" creationId="{AA009B60-6A26-4974-962A-60E31B3FD5A7}"/>
          </ac:picMkLst>
        </pc:picChg>
        <pc:picChg chg="del">
          <ac:chgData name="中田 雄大" userId="62f770ad0d6c1cad" providerId="LiveId" clId="{26CF5200-C319-486B-BFE0-A3F274830027}" dt="2021-06-27T06:48:33.253" v="12469" actId="478"/>
          <ac:picMkLst>
            <pc:docMk/>
            <pc:sldMk cId="2525352050" sldId="435"/>
            <ac:picMk id="9" creationId="{A1ED4BD4-B946-4FCF-8671-C5FB9479BEA4}"/>
          </ac:picMkLst>
        </pc:picChg>
        <pc:picChg chg="del">
          <ac:chgData name="中田 雄大" userId="62f770ad0d6c1cad" providerId="LiveId" clId="{26CF5200-C319-486B-BFE0-A3F274830027}" dt="2021-06-27T06:48:33.253" v="12469" actId="478"/>
          <ac:picMkLst>
            <pc:docMk/>
            <pc:sldMk cId="2525352050" sldId="435"/>
            <ac:picMk id="15" creationId="{030D506A-7FC6-4896-A88E-BBF624A5FE14}"/>
          </ac:picMkLst>
        </pc:picChg>
        <pc:picChg chg="add mod">
          <ac:chgData name="中田 雄大" userId="62f770ad0d6c1cad" providerId="LiveId" clId="{26CF5200-C319-486B-BFE0-A3F274830027}" dt="2021-06-27T07:29:47.379" v="13028" actId="1076"/>
          <ac:picMkLst>
            <pc:docMk/>
            <pc:sldMk cId="2525352050" sldId="435"/>
            <ac:picMk id="17" creationId="{AF2030EC-22C2-4B49-8AAA-887707D28EAE}"/>
          </ac:picMkLst>
        </pc:picChg>
        <pc:picChg chg="add mod">
          <ac:chgData name="中田 雄大" userId="62f770ad0d6c1cad" providerId="LiveId" clId="{26CF5200-C319-486B-BFE0-A3F274830027}" dt="2021-06-27T07:29:47.379" v="13028" actId="1076"/>
          <ac:picMkLst>
            <pc:docMk/>
            <pc:sldMk cId="2525352050" sldId="435"/>
            <ac:picMk id="18" creationId="{9D57F93E-E7E0-4178-BC2A-B07F0B0AD4CC}"/>
          </ac:picMkLst>
        </pc:picChg>
        <pc:picChg chg="add mod">
          <ac:chgData name="中田 雄大" userId="62f770ad0d6c1cad" providerId="LiveId" clId="{26CF5200-C319-486B-BFE0-A3F274830027}" dt="2021-06-27T07:29:47.379" v="13028" actId="1076"/>
          <ac:picMkLst>
            <pc:docMk/>
            <pc:sldMk cId="2525352050" sldId="435"/>
            <ac:picMk id="19" creationId="{9BDB51DD-54C9-41D7-978E-3AC4AD596E14}"/>
          </ac:picMkLst>
        </pc:picChg>
        <pc:picChg chg="del">
          <ac:chgData name="中田 雄大" userId="62f770ad0d6c1cad" providerId="LiveId" clId="{26CF5200-C319-486B-BFE0-A3F274830027}" dt="2021-06-27T06:48:33.253" v="12469" actId="478"/>
          <ac:picMkLst>
            <pc:docMk/>
            <pc:sldMk cId="2525352050" sldId="435"/>
            <ac:picMk id="20" creationId="{5B04233B-48AB-4B33-9E54-DE7DBEF554F1}"/>
          </ac:picMkLst>
        </pc:picChg>
        <pc:picChg chg="del">
          <ac:chgData name="中田 雄大" userId="62f770ad0d6c1cad" providerId="LiveId" clId="{26CF5200-C319-486B-BFE0-A3F274830027}" dt="2021-06-27T06:48:33.253" v="12469" actId="478"/>
          <ac:picMkLst>
            <pc:docMk/>
            <pc:sldMk cId="2525352050" sldId="435"/>
            <ac:picMk id="37" creationId="{449F182A-4CB9-4515-B488-83AA76A8F797}"/>
          </ac:picMkLst>
        </pc:picChg>
        <pc:picChg chg="del">
          <ac:chgData name="中田 雄大" userId="62f770ad0d6c1cad" providerId="LiveId" clId="{26CF5200-C319-486B-BFE0-A3F274830027}" dt="2021-06-27T06:48:33.253" v="12469" actId="478"/>
          <ac:picMkLst>
            <pc:docMk/>
            <pc:sldMk cId="2525352050" sldId="435"/>
            <ac:picMk id="39" creationId="{7B52C080-B8B9-4F2B-8B01-6020562E2619}"/>
          </ac:picMkLst>
        </pc:picChg>
      </pc:sldChg>
      <pc:sldChg chg="addSp delSp modSp add mod modShow">
        <pc:chgData name="中田 雄大" userId="62f770ad0d6c1cad" providerId="LiveId" clId="{26CF5200-C319-486B-BFE0-A3F274830027}" dt="2021-06-27T07:28:23.167" v="13027" actId="20577"/>
        <pc:sldMkLst>
          <pc:docMk/>
          <pc:sldMk cId="1906729733" sldId="436"/>
        </pc:sldMkLst>
        <pc:spChg chg="mod">
          <ac:chgData name="中田 雄大" userId="62f770ad0d6c1cad" providerId="LiveId" clId="{26CF5200-C319-486B-BFE0-A3F274830027}" dt="2021-06-27T07:28:23.167" v="13027" actId="20577"/>
          <ac:spMkLst>
            <pc:docMk/>
            <pc:sldMk cId="1906729733" sldId="436"/>
            <ac:spMk id="13" creationId="{8D5FAA40-E02E-4BD1-A553-C5B9214ACD52}"/>
          </ac:spMkLst>
        </pc:spChg>
        <pc:spChg chg="mod">
          <ac:chgData name="中田 雄大" userId="62f770ad0d6c1cad" providerId="LiveId" clId="{26CF5200-C319-486B-BFE0-A3F274830027}" dt="2021-06-27T07:27:58.492" v="12999" actId="20577"/>
          <ac:spMkLst>
            <pc:docMk/>
            <pc:sldMk cId="1906729733" sldId="436"/>
            <ac:spMk id="26" creationId="{13D1E43A-4AC6-4B86-8798-196E57E45D57}"/>
          </ac:spMkLst>
        </pc:spChg>
        <pc:graphicFrameChg chg="add mod">
          <ac:chgData name="中田 雄大" userId="62f770ad0d6c1cad" providerId="LiveId" clId="{26CF5200-C319-486B-BFE0-A3F274830027}" dt="2021-06-27T07:25:55.892" v="12879" actId="692"/>
          <ac:graphicFrameMkLst>
            <pc:docMk/>
            <pc:sldMk cId="1906729733" sldId="436"/>
            <ac:graphicFrameMk id="10" creationId="{312F793C-DCB6-4838-8894-A386705BF72C}"/>
          </ac:graphicFrameMkLst>
        </pc:graphicFrameChg>
        <pc:graphicFrameChg chg="del">
          <ac:chgData name="中田 雄大" userId="62f770ad0d6c1cad" providerId="LiveId" clId="{26CF5200-C319-486B-BFE0-A3F274830027}" dt="2021-06-27T07:21:03.787" v="12749" actId="478"/>
          <ac:graphicFrameMkLst>
            <pc:docMk/>
            <pc:sldMk cId="1906729733" sldId="436"/>
            <ac:graphicFrameMk id="16" creationId="{DCCE6E0C-2DE2-4BF8-9A55-AE3190011307}"/>
          </ac:graphicFrameMkLst>
        </pc:graphicFrameChg>
        <pc:picChg chg="add mod">
          <ac:chgData name="中田 雄大" userId="62f770ad0d6c1cad" providerId="LiveId" clId="{26CF5200-C319-486B-BFE0-A3F274830027}" dt="2021-06-27T07:24:12.914" v="12840" actId="1076"/>
          <ac:picMkLst>
            <pc:docMk/>
            <pc:sldMk cId="1906729733" sldId="436"/>
            <ac:picMk id="5" creationId="{3FE086B6-707B-471F-BE1A-B8DABA766BEE}"/>
          </ac:picMkLst>
        </pc:picChg>
        <pc:picChg chg="add mod">
          <ac:chgData name="中田 雄大" userId="62f770ad0d6c1cad" providerId="LiveId" clId="{26CF5200-C319-486B-BFE0-A3F274830027}" dt="2021-06-27T07:24:12.914" v="12840" actId="1076"/>
          <ac:picMkLst>
            <pc:docMk/>
            <pc:sldMk cId="1906729733" sldId="436"/>
            <ac:picMk id="7" creationId="{DF44F930-CB9D-4850-891A-C3D3035D5D2F}"/>
          </ac:picMkLst>
        </pc:picChg>
        <pc:picChg chg="add mod">
          <ac:chgData name="中田 雄大" userId="62f770ad0d6c1cad" providerId="LiveId" clId="{26CF5200-C319-486B-BFE0-A3F274830027}" dt="2021-06-27T07:24:12.914" v="12840" actId="1076"/>
          <ac:picMkLst>
            <pc:docMk/>
            <pc:sldMk cId="1906729733" sldId="436"/>
            <ac:picMk id="9" creationId="{ED691405-5DED-430B-8C1C-3A9BDCF945DF}"/>
          </ac:picMkLst>
        </pc:picChg>
        <pc:picChg chg="add mod">
          <ac:chgData name="中田 雄大" userId="62f770ad0d6c1cad" providerId="LiveId" clId="{26CF5200-C319-486B-BFE0-A3F274830027}" dt="2021-06-27T07:24:12.914" v="12840" actId="1076"/>
          <ac:picMkLst>
            <pc:docMk/>
            <pc:sldMk cId="1906729733" sldId="436"/>
            <ac:picMk id="12" creationId="{AD7E8D72-1CB5-411C-AB2E-CBB324FBEED7}"/>
          </ac:picMkLst>
        </pc:picChg>
        <pc:picChg chg="del">
          <ac:chgData name="中田 雄大" userId="62f770ad0d6c1cad" providerId="LiveId" clId="{26CF5200-C319-486B-BFE0-A3F274830027}" dt="2021-06-27T07:21:45.763" v="12764" actId="478"/>
          <ac:picMkLst>
            <pc:docMk/>
            <pc:sldMk cId="1906729733" sldId="436"/>
            <ac:picMk id="17" creationId="{AF2030EC-22C2-4B49-8AAA-887707D28EAE}"/>
          </ac:picMkLst>
        </pc:picChg>
        <pc:picChg chg="del">
          <ac:chgData name="中田 雄大" userId="62f770ad0d6c1cad" providerId="LiveId" clId="{26CF5200-C319-486B-BFE0-A3F274830027}" dt="2021-06-27T07:21:45.244" v="12763" actId="478"/>
          <ac:picMkLst>
            <pc:docMk/>
            <pc:sldMk cId="1906729733" sldId="436"/>
            <ac:picMk id="18" creationId="{9D57F93E-E7E0-4178-BC2A-B07F0B0AD4CC}"/>
          </ac:picMkLst>
        </pc:picChg>
        <pc:picChg chg="del">
          <ac:chgData name="中田 雄大" userId="62f770ad0d6c1cad" providerId="LiveId" clId="{26CF5200-C319-486B-BFE0-A3F274830027}" dt="2021-06-27T07:21:46.222" v="12765" actId="478"/>
          <ac:picMkLst>
            <pc:docMk/>
            <pc:sldMk cId="1906729733" sldId="436"/>
            <ac:picMk id="19" creationId="{9BDB51DD-54C9-41D7-978E-3AC4AD596E14}"/>
          </ac:picMkLst>
        </pc:picChg>
        <pc:picChg chg="add del mod">
          <ac:chgData name="中田 雄大" userId="62f770ad0d6c1cad" providerId="LiveId" clId="{26CF5200-C319-486B-BFE0-A3F274830027}" dt="2021-06-27T07:23:21.349" v="12828" actId="478"/>
          <ac:picMkLst>
            <pc:docMk/>
            <pc:sldMk cId="1906729733" sldId="436"/>
            <ac:picMk id="20" creationId="{2D0D8415-E1F4-41C1-B995-68AC76A809E7}"/>
          </ac:picMkLst>
        </pc:picChg>
      </pc:sldChg>
    </pc:docChg>
  </pc:docChgLst>
  <pc:docChgLst>
    <pc:chgData name="中田 雄大" userId="62f770ad0d6c1cad" providerId="LiveId" clId="{F23034A3-07E1-4F66-A173-E03A4A67D39B}"/>
    <pc:docChg chg="undo custSel addSld modSld sldOrd">
      <pc:chgData name="中田 雄大" userId="62f770ad0d6c1cad" providerId="LiveId" clId="{F23034A3-07E1-4F66-A173-E03A4A67D39B}" dt="2021-02-03T07:56:16.736" v="3035" actId="1076"/>
      <pc:docMkLst>
        <pc:docMk/>
      </pc:docMkLst>
      <pc:sldChg chg="modSp ord">
        <pc:chgData name="中田 雄大" userId="62f770ad0d6c1cad" providerId="LiveId" clId="{F23034A3-07E1-4F66-A173-E03A4A67D39B}" dt="2021-02-03T07:00:28.822" v="2431" actId="20577"/>
        <pc:sldMkLst>
          <pc:docMk/>
          <pc:sldMk cId="0" sldId="367"/>
        </pc:sldMkLst>
        <pc:spChg chg="mod">
          <ac:chgData name="中田 雄大" userId="62f770ad0d6c1cad" providerId="LiveId" clId="{F23034A3-07E1-4F66-A173-E03A4A67D39B}" dt="2021-02-03T07:00:28.822" v="2431" actId="20577"/>
          <ac:spMkLst>
            <pc:docMk/>
            <pc:sldMk cId="0" sldId="367"/>
            <ac:spMk id="23" creationId="{86CF7E82-8642-094F-8122-569E007CBE63}"/>
          </ac:spMkLst>
        </pc:spChg>
      </pc:sldChg>
      <pc:sldChg chg="addSp delSp modSp mod">
        <pc:chgData name="中田 雄大" userId="62f770ad0d6c1cad" providerId="LiveId" clId="{F23034A3-07E1-4F66-A173-E03A4A67D39B}" dt="2021-02-02T09:32:12.505" v="1579" actId="14100"/>
        <pc:sldMkLst>
          <pc:docMk/>
          <pc:sldMk cId="0" sldId="384"/>
        </pc:sldMkLst>
        <pc:spChg chg="add del mod">
          <ac:chgData name="中田 雄大" userId="62f770ad0d6c1cad" providerId="LiveId" clId="{F23034A3-07E1-4F66-A173-E03A4A67D39B}" dt="2021-02-02T09:28:44.627" v="1543" actId="478"/>
          <ac:spMkLst>
            <pc:docMk/>
            <pc:sldMk cId="0" sldId="384"/>
            <ac:spMk id="53" creationId="{DA5379E4-8320-44F8-9AF6-97E58507EC89}"/>
          </ac:spMkLst>
        </pc:spChg>
        <pc:spChg chg="add del mod">
          <ac:chgData name="中田 雄大" userId="62f770ad0d6c1cad" providerId="LiveId" clId="{F23034A3-07E1-4F66-A173-E03A4A67D39B}" dt="2021-02-02T09:31:02.388" v="1570"/>
          <ac:spMkLst>
            <pc:docMk/>
            <pc:sldMk cId="0" sldId="384"/>
            <ac:spMk id="63" creationId="{8C9D57D4-78F0-43D1-81B6-C4D4F4FE0042}"/>
          </ac:spMkLst>
        </pc:spChg>
        <pc:cxnChg chg="add del mod">
          <ac:chgData name="中田 雄大" userId="62f770ad0d6c1cad" providerId="LiveId" clId="{F23034A3-07E1-4F66-A173-E03A4A67D39B}" dt="2021-02-02T09:31:53.565" v="1576" actId="478"/>
          <ac:cxnSpMkLst>
            <pc:docMk/>
            <pc:sldMk cId="0" sldId="384"/>
            <ac:cxnSpMk id="57" creationId="{0D8FB8DE-4594-4F32-B3FF-3AC8E19E6738}"/>
          </ac:cxnSpMkLst>
        </pc:cxnChg>
        <pc:cxnChg chg="add mod">
          <ac:chgData name="中田 雄大" userId="62f770ad0d6c1cad" providerId="LiveId" clId="{F23034A3-07E1-4F66-A173-E03A4A67D39B}" dt="2021-02-02T09:32:12.505" v="1579" actId="14100"/>
          <ac:cxnSpMkLst>
            <pc:docMk/>
            <pc:sldMk cId="0" sldId="384"/>
            <ac:cxnSpMk id="71" creationId="{F308A770-698B-4E4F-87C2-5AAFA4F0924C}"/>
          </ac:cxnSpMkLst>
        </pc:cxnChg>
      </pc:sldChg>
      <pc:sldChg chg="modNotesTx">
        <pc:chgData name="中田 雄大" userId="62f770ad0d6c1cad" providerId="LiveId" clId="{F23034A3-07E1-4F66-A173-E03A4A67D39B}" dt="2021-02-02T10:27:45.226" v="2287" actId="20577"/>
        <pc:sldMkLst>
          <pc:docMk/>
          <pc:sldMk cId="2050723830" sldId="392"/>
        </pc:sldMkLst>
      </pc:sldChg>
      <pc:sldChg chg="modNotesTx">
        <pc:chgData name="中田 雄大" userId="62f770ad0d6c1cad" providerId="LiveId" clId="{F23034A3-07E1-4F66-A173-E03A4A67D39B}" dt="2021-02-02T10:24:39.708" v="2060" actId="20577"/>
        <pc:sldMkLst>
          <pc:docMk/>
          <pc:sldMk cId="1188777254" sldId="393"/>
        </pc:sldMkLst>
      </pc:sldChg>
      <pc:sldChg chg="addSp delSp modSp mod delAnim modAnim modNotesTx">
        <pc:chgData name="中田 雄大" userId="62f770ad0d6c1cad" providerId="LiveId" clId="{F23034A3-07E1-4F66-A173-E03A4A67D39B}" dt="2021-02-03T07:56:16.736" v="3035" actId="1076"/>
        <pc:sldMkLst>
          <pc:docMk/>
          <pc:sldMk cId="2642361543" sldId="397"/>
        </pc:sldMkLst>
        <pc:spChg chg="del">
          <ac:chgData name="中田 雄大" userId="62f770ad0d6c1cad" providerId="LiveId" clId="{F23034A3-07E1-4F66-A173-E03A4A67D39B}" dt="2021-02-03T07:51:07.094" v="2719" actId="478"/>
          <ac:spMkLst>
            <pc:docMk/>
            <pc:sldMk cId="2642361543" sldId="397"/>
            <ac:spMk id="8" creationId="{92629679-5506-CE42-8959-6C9A36194B7F}"/>
          </ac:spMkLst>
        </pc:spChg>
        <pc:spChg chg="del">
          <ac:chgData name="中田 雄大" userId="62f770ad0d6c1cad" providerId="LiveId" clId="{F23034A3-07E1-4F66-A173-E03A4A67D39B}" dt="2021-02-03T07:51:03.063" v="2718" actId="478"/>
          <ac:spMkLst>
            <pc:docMk/>
            <pc:sldMk cId="2642361543" sldId="397"/>
            <ac:spMk id="15" creationId="{E160DFF5-2747-DD49-9273-11FD58E20107}"/>
          </ac:spMkLst>
        </pc:spChg>
        <pc:spChg chg="mod">
          <ac:chgData name="中田 雄大" userId="62f770ad0d6c1cad" providerId="LiveId" clId="{F23034A3-07E1-4F66-A173-E03A4A67D39B}" dt="2021-02-03T07:56:16.736" v="3035" actId="1076"/>
          <ac:spMkLst>
            <pc:docMk/>
            <pc:sldMk cId="2642361543" sldId="397"/>
            <ac:spMk id="16" creationId="{E2435595-8C76-F14C-8F60-1F92054ED562}"/>
          </ac:spMkLst>
        </pc:spChg>
        <pc:spChg chg="mod">
          <ac:chgData name="中田 雄大" userId="62f770ad0d6c1cad" providerId="LiveId" clId="{F23034A3-07E1-4F66-A173-E03A4A67D39B}" dt="2021-02-03T07:56:16.736" v="3035" actId="1076"/>
          <ac:spMkLst>
            <pc:docMk/>
            <pc:sldMk cId="2642361543" sldId="397"/>
            <ac:spMk id="17" creationId="{026A1431-03E8-3041-BFE8-D5BBDF0F0D4B}"/>
          </ac:spMkLst>
        </pc:spChg>
        <pc:spChg chg="mod">
          <ac:chgData name="中田 雄大" userId="62f770ad0d6c1cad" providerId="LiveId" clId="{F23034A3-07E1-4F66-A173-E03A4A67D39B}" dt="2021-02-03T07:56:16.736" v="3035" actId="1076"/>
          <ac:spMkLst>
            <pc:docMk/>
            <pc:sldMk cId="2642361543" sldId="397"/>
            <ac:spMk id="18" creationId="{875C3FFA-2F4F-C34F-8F27-566B97FE8FCA}"/>
          </ac:spMkLst>
        </pc:spChg>
        <pc:spChg chg="mod">
          <ac:chgData name="中田 雄大" userId="62f770ad0d6c1cad" providerId="LiveId" clId="{F23034A3-07E1-4F66-A173-E03A4A67D39B}" dt="2021-02-03T07:56:16.736" v="3035" actId="1076"/>
          <ac:spMkLst>
            <pc:docMk/>
            <pc:sldMk cId="2642361543" sldId="397"/>
            <ac:spMk id="19" creationId="{CF03B471-9DDA-6145-B185-01D50DE7CF9C}"/>
          </ac:spMkLst>
        </pc:spChg>
        <pc:spChg chg="mod">
          <ac:chgData name="中田 雄大" userId="62f770ad0d6c1cad" providerId="LiveId" clId="{F23034A3-07E1-4F66-A173-E03A4A67D39B}" dt="2021-02-03T07:56:16.736" v="3035" actId="1076"/>
          <ac:spMkLst>
            <pc:docMk/>
            <pc:sldMk cId="2642361543" sldId="397"/>
            <ac:spMk id="20" creationId="{DE8592D0-B58F-814D-AB49-1639FC134AA8}"/>
          </ac:spMkLst>
        </pc:spChg>
        <pc:spChg chg="mod">
          <ac:chgData name="中田 雄大" userId="62f770ad0d6c1cad" providerId="LiveId" clId="{F23034A3-07E1-4F66-A173-E03A4A67D39B}" dt="2021-02-03T07:56:16.736" v="3035" actId="1076"/>
          <ac:spMkLst>
            <pc:docMk/>
            <pc:sldMk cId="2642361543" sldId="397"/>
            <ac:spMk id="22" creationId="{CD8A40C9-4B5F-8D49-B31B-1910371680E9}"/>
          </ac:spMkLst>
        </pc:spChg>
        <pc:spChg chg="add del mod">
          <ac:chgData name="中田 雄大" userId="62f770ad0d6c1cad" providerId="LiveId" clId="{F23034A3-07E1-4F66-A173-E03A4A67D39B}" dt="2021-02-03T07:50:58.827" v="2717" actId="478"/>
          <ac:spMkLst>
            <pc:docMk/>
            <pc:sldMk cId="2642361543" sldId="397"/>
            <ac:spMk id="23" creationId="{6586FDA9-0101-4037-A5EC-F0FC277DC514}"/>
          </ac:spMkLst>
        </pc:spChg>
        <pc:spChg chg="mod">
          <ac:chgData name="中田 雄大" userId="62f770ad0d6c1cad" providerId="LiveId" clId="{F23034A3-07E1-4F66-A173-E03A4A67D39B}" dt="2021-02-03T07:56:16.736" v="3035" actId="1076"/>
          <ac:spMkLst>
            <pc:docMk/>
            <pc:sldMk cId="2642361543" sldId="397"/>
            <ac:spMk id="24" creationId="{E5B079CF-4093-F440-B1EA-2413A27C98D5}"/>
          </ac:spMkLst>
        </pc:spChg>
        <pc:spChg chg="mod">
          <ac:chgData name="中田 雄大" userId="62f770ad0d6c1cad" providerId="LiveId" clId="{F23034A3-07E1-4F66-A173-E03A4A67D39B}" dt="2021-02-03T07:56:08.535" v="3033" actId="14100"/>
          <ac:spMkLst>
            <pc:docMk/>
            <pc:sldMk cId="2642361543" sldId="397"/>
            <ac:spMk id="25" creationId="{B950AC04-57F6-BC48-A642-2FDD1AFA52AA}"/>
          </ac:spMkLst>
        </pc:spChg>
        <pc:spChg chg="mod">
          <ac:chgData name="中田 雄大" userId="62f770ad0d6c1cad" providerId="LiveId" clId="{F23034A3-07E1-4F66-A173-E03A4A67D39B}" dt="2021-02-03T07:56:16.736" v="3035" actId="1076"/>
          <ac:spMkLst>
            <pc:docMk/>
            <pc:sldMk cId="2642361543" sldId="397"/>
            <ac:spMk id="26" creationId="{9FB5EC25-05BC-CC44-9B06-2C59E3145AEF}"/>
          </ac:spMkLst>
        </pc:spChg>
        <pc:spChg chg="mod">
          <ac:chgData name="中田 雄大" userId="62f770ad0d6c1cad" providerId="LiveId" clId="{F23034A3-07E1-4F66-A173-E03A4A67D39B}" dt="2021-02-03T07:56:16.736" v="3035" actId="1076"/>
          <ac:spMkLst>
            <pc:docMk/>
            <pc:sldMk cId="2642361543" sldId="397"/>
            <ac:spMk id="27" creationId="{EA27A434-1448-4045-AF8C-A01C26E44A0D}"/>
          </ac:spMkLst>
        </pc:spChg>
        <pc:picChg chg="mod">
          <ac:chgData name="中田 雄大" userId="62f770ad0d6c1cad" providerId="LiveId" clId="{F23034A3-07E1-4F66-A173-E03A4A67D39B}" dt="2021-02-03T07:56:16.736" v="3035" actId="1076"/>
          <ac:picMkLst>
            <pc:docMk/>
            <pc:sldMk cId="2642361543" sldId="397"/>
            <ac:picMk id="5" creationId="{2FE2170F-88B3-6847-81E6-7B1EEC0583BD}"/>
          </ac:picMkLst>
        </pc:picChg>
        <pc:picChg chg="mod">
          <ac:chgData name="中田 雄大" userId="62f770ad0d6c1cad" providerId="LiveId" clId="{F23034A3-07E1-4F66-A173-E03A4A67D39B}" dt="2021-02-03T07:56:16.736" v="3035" actId="1076"/>
          <ac:picMkLst>
            <pc:docMk/>
            <pc:sldMk cId="2642361543" sldId="397"/>
            <ac:picMk id="10" creationId="{A9ABD454-B721-A647-AC81-1146EDAFF586}"/>
          </ac:picMkLst>
        </pc:picChg>
        <pc:picChg chg="mod">
          <ac:chgData name="中田 雄大" userId="62f770ad0d6c1cad" providerId="LiveId" clId="{F23034A3-07E1-4F66-A173-E03A4A67D39B}" dt="2021-02-03T07:56:16.736" v="3035" actId="1076"/>
          <ac:picMkLst>
            <pc:docMk/>
            <pc:sldMk cId="2642361543" sldId="397"/>
            <ac:picMk id="13" creationId="{60470E00-FFB2-384A-8286-381057B4499D}"/>
          </ac:picMkLst>
        </pc:picChg>
        <pc:cxnChg chg="mod">
          <ac:chgData name="中田 雄大" userId="62f770ad0d6c1cad" providerId="LiveId" clId="{F23034A3-07E1-4F66-A173-E03A4A67D39B}" dt="2021-02-03T07:56:11.208" v="3034" actId="1076"/>
          <ac:cxnSpMkLst>
            <pc:docMk/>
            <pc:sldMk cId="2642361543" sldId="397"/>
            <ac:cxnSpMk id="21" creationId="{E8F6F4BA-D263-1946-957C-372A7AE87DA8}"/>
          </ac:cxnSpMkLst>
        </pc:cxnChg>
      </pc:sldChg>
      <pc:sldChg chg="addSp delSp modSp add mod modShow">
        <pc:chgData name="中田 雄大" userId="62f770ad0d6c1cad" providerId="LiveId" clId="{F23034A3-07E1-4F66-A173-E03A4A67D39B}" dt="2021-02-02T06:12:17.529" v="320" actId="20577"/>
        <pc:sldMkLst>
          <pc:docMk/>
          <pc:sldMk cId="3751911885" sldId="403"/>
        </pc:sldMkLst>
        <pc:spChg chg="mod">
          <ac:chgData name="中田 雄大" userId="62f770ad0d6c1cad" providerId="LiveId" clId="{F23034A3-07E1-4F66-A173-E03A4A67D39B}" dt="2021-02-02T06:12:17.529" v="320" actId="20577"/>
          <ac:spMkLst>
            <pc:docMk/>
            <pc:sldMk cId="3751911885" sldId="403"/>
            <ac:spMk id="2" creationId="{00000000-0000-0000-0000-000000000000}"/>
          </ac:spMkLst>
        </pc:spChg>
        <pc:spChg chg="add mod">
          <ac:chgData name="中田 雄大" userId="62f770ad0d6c1cad" providerId="LiveId" clId="{F23034A3-07E1-4F66-A173-E03A4A67D39B}" dt="2021-02-02T06:07:14.799" v="128" actId="164"/>
          <ac:spMkLst>
            <pc:docMk/>
            <pc:sldMk cId="3751911885" sldId="403"/>
            <ac:spMk id="29" creationId="{E8792E78-EE79-432C-9DDF-DF03669F77CA}"/>
          </ac:spMkLst>
        </pc:spChg>
        <pc:spChg chg="del mod ord">
          <ac:chgData name="中田 雄大" userId="62f770ad0d6c1cad" providerId="LiveId" clId="{F23034A3-07E1-4F66-A173-E03A4A67D39B}" dt="2021-02-02T06:06:53.868" v="124" actId="478"/>
          <ac:spMkLst>
            <pc:docMk/>
            <pc:sldMk cId="3751911885" sldId="403"/>
            <ac:spMk id="31" creationId="{4F5FF7FD-6971-4C22-92D0-4F9BCC74ABA1}"/>
          </ac:spMkLst>
        </pc:spChg>
        <pc:spChg chg="add mod">
          <ac:chgData name="中田 雄大" userId="62f770ad0d6c1cad" providerId="LiveId" clId="{F23034A3-07E1-4F66-A173-E03A4A67D39B}" dt="2021-02-02T06:07:14.799" v="128" actId="164"/>
          <ac:spMkLst>
            <pc:docMk/>
            <pc:sldMk cId="3751911885" sldId="403"/>
            <ac:spMk id="32" creationId="{E3B04368-6FC8-43F3-86A4-55B8FAF2F44D}"/>
          </ac:spMkLst>
        </pc:spChg>
        <pc:spChg chg="del">
          <ac:chgData name="中田 雄大" userId="62f770ad0d6c1cad" providerId="LiveId" clId="{F23034A3-07E1-4F66-A173-E03A4A67D39B}" dt="2021-02-02T06:01:55.339" v="7" actId="478"/>
          <ac:spMkLst>
            <pc:docMk/>
            <pc:sldMk cId="3751911885" sldId="403"/>
            <ac:spMk id="34" creationId="{F2B7A604-37B0-4146-BA21-48ABB1021E5A}"/>
          </ac:spMkLst>
        </pc:spChg>
        <pc:spChg chg="del">
          <ac:chgData name="中田 雄大" userId="62f770ad0d6c1cad" providerId="LiveId" clId="{F23034A3-07E1-4F66-A173-E03A4A67D39B}" dt="2021-02-02T06:01:55.339" v="7" actId="478"/>
          <ac:spMkLst>
            <pc:docMk/>
            <pc:sldMk cId="3751911885" sldId="403"/>
            <ac:spMk id="35" creationId="{E327C4B9-FE2A-4C09-ACC0-9EAEA5364468}"/>
          </ac:spMkLst>
        </pc:spChg>
        <pc:spChg chg="mod">
          <ac:chgData name="中田 雄大" userId="62f770ad0d6c1cad" providerId="LiveId" clId="{F23034A3-07E1-4F66-A173-E03A4A67D39B}" dt="2021-02-02T06:10:59.266" v="267" actId="1076"/>
          <ac:spMkLst>
            <pc:docMk/>
            <pc:sldMk cId="3751911885" sldId="403"/>
            <ac:spMk id="36" creationId="{80F41F41-0539-4EF2-B80F-65EE0A5F0185}"/>
          </ac:spMkLst>
        </pc:spChg>
        <pc:spChg chg="add mod">
          <ac:chgData name="中田 雄大" userId="62f770ad0d6c1cad" providerId="LiveId" clId="{F23034A3-07E1-4F66-A173-E03A4A67D39B}" dt="2021-02-02T06:11:31.949" v="309" actId="1076"/>
          <ac:spMkLst>
            <pc:docMk/>
            <pc:sldMk cId="3751911885" sldId="403"/>
            <ac:spMk id="41" creationId="{CB50E6CD-F4AC-4B31-A274-FC2CD5D106C8}"/>
          </ac:spMkLst>
        </pc:spChg>
        <pc:spChg chg="del">
          <ac:chgData name="中田 雄大" userId="62f770ad0d6c1cad" providerId="LiveId" clId="{F23034A3-07E1-4F66-A173-E03A4A67D39B}" dt="2021-02-02T06:01:55.339" v="7" actId="478"/>
          <ac:spMkLst>
            <pc:docMk/>
            <pc:sldMk cId="3751911885" sldId="403"/>
            <ac:spMk id="46" creationId="{695BBC7A-EB59-47EC-9313-02F48DC0C147}"/>
          </ac:spMkLst>
        </pc:spChg>
        <pc:spChg chg="mod">
          <ac:chgData name="中田 雄大" userId="62f770ad0d6c1cad" providerId="LiveId" clId="{F23034A3-07E1-4F66-A173-E03A4A67D39B}" dt="2021-02-02T06:07:14.799" v="128" actId="164"/>
          <ac:spMkLst>
            <pc:docMk/>
            <pc:sldMk cId="3751911885" sldId="403"/>
            <ac:spMk id="47" creationId="{5E45AF8F-4F83-4182-BD49-57A8003BD977}"/>
          </ac:spMkLst>
        </pc:spChg>
        <pc:spChg chg="mod">
          <ac:chgData name="中田 雄大" userId="62f770ad0d6c1cad" providerId="LiveId" clId="{F23034A3-07E1-4F66-A173-E03A4A67D39B}" dt="2021-02-02T06:07:14.799" v="128" actId="164"/>
          <ac:spMkLst>
            <pc:docMk/>
            <pc:sldMk cId="3751911885" sldId="403"/>
            <ac:spMk id="48" creationId="{E495266B-C9DF-4F76-AF05-E1AB5495AC84}"/>
          </ac:spMkLst>
        </pc:spChg>
        <pc:spChg chg="del">
          <ac:chgData name="中田 雄大" userId="62f770ad0d6c1cad" providerId="LiveId" clId="{F23034A3-07E1-4F66-A173-E03A4A67D39B}" dt="2021-02-02T06:01:55.339" v="7" actId="478"/>
          <ac:spMkLst>
            <pc:docMk/>
            <pc:sldMk cId="3751911885" sldId="403"/>
            <ac:spMk id="49" creationId="{A64FD82A-F0B4-4AB3-8964-5F1813C9A796}"/>
          </ac:spMkLst>
        </pc:spChg>
        <pc:spChg chg="del">
          <ac:chgData name="中田 雄大" userId="62f770ad0d6c1cad" providerId="LiveId" clId="{F23034A3-07E1-4F66-A173-E03A4A67D39B}" dt="2021-02-02T06:01:55.339" v="7" actId="478"/>
          <ac:spMkLst>
            <pc:docMk/>
            <pc:sldMk cId="3751911885" sldId="403"/>
            <ac:spMk id="50" creationId="{C4355891-1369-4A9A-B273-2EFB028AD625}"/>
          </ac:spMkLst>
        </pc:spChg>
        <pc:spChg chg="del">
          <ac:chgData name="中田 雄大" userId="62f770ad0d6c1cad" providerId="LiveId" clId="{F23034A3-07E1-4F66-A173-E03A4A67D39B}" dt="2021-02-02T06:01:55.339" v="7" actId="478"/>
          <ac:spMkLst>
            <pc:docMk/>
            <pc:sldMk cId="3751911885" sldId="403"/>
            <ac:spMk id="51" creationId="{D023A9BE-D5CB-4B21-922A-E5615D02A98E}"/>
          </ac:spMkLst>
        </pc:spChg>
        <pc:spChg chg="mod">
          <ac:chgData name="中田 雄大" userId="62f770ad0d6c1cad" providerId="LiveId" clId="{F23034A3-07E1-4F66-A173-E03A4A67D39B}" dt="2021-02-02T06:07:14.799" v="128" actId="164"/>
          <ac:spMkLst>
            <pc:docMk/>
            <pc:sldMk cId="3751911885" sldId="403"/>
            <ac:spMk id="52" creationId="{41E763B0-5FDD-47D0-B076-B59E99F2A723}"/>
          </ac:spMkLst>
        </pc:spChg>
        <pc:grpChg chg="add mod">
          <ac:chgData name="中田 雄大" userId="62f770ad0d6c1cad" providerId="LiveId" clId="{F23034A3-07E1-4F66-A173-E03A4A67D39B}" dt="2021-02-02T06:11:36.348" v="310" actId="1076"/>
          <ac:grpSpMkLst>
            <pc:docMk/>
            <pc:sldMk cId="3751911885" sldId="403"/>
            <ac:grpSpMk id="10" creationId="{BB8CBBBB-9FE0-4CDA-80A3-439C3BDCA56D}"/>
          </ac:grpSpMkLst>
        </pc:grpChg>
        <pc:picChg chg="add mod">
          <ac:chgData name="中田 雄大" userId="62f770ad0d6c1cad" providerId="LiveId" clId="{F23034A3-07E1-4F66-A173-E03A4A67D39B}" dt="2021-02-02T06:07:14.799" v="128" actId="164"/>
          <ac:picMkLst>
            <pc:docMk/>
            <pc:sldMk cId="3751911885" sldId="403"/>
            <ac:picMk id="5" creationId="{F1CACA98-EEA6-4B08-919B-400729033666}"/>
          </ac:picMkLst>
        </pc:picChg>
        <pc:picChg chg="add mod">
          <ac:chgData name="中田 雄大" userId="62f770ad0d6c1cad" providerId="LiveId" clId="{F23034A3-07E1-4F66-A173-E03A4A67D39B}" dt="2021-02-02T06:11:42.925" v="312" actId="14100"/>
          <ac:picMkLst>
            <pc:docMk/>
            <pc:sldMk cId="3751911885" sldId="403"/>
            <ac:picMk id="7" creationId="{BCB4D7DA-EE94-4674-A2C5-6A945E327C72}"/>
          </ac:picMkLst>
        </pc:picChg>
        <pc:picChg chg="add mod">
          <ac:chgData name="中田 雄大" userId="62f770ad0d6c1cad" providerId="LiveId" clId="{F23034A3-07E1-4F66-A173-E03A4A67D39B}" dt="2021-02-02T06:11:48.925" v="314" actId="14100"/>
          <ac:picMkLst>
            <pc:docMk/>
            <pc:sldMk cId="3751911885" sldId="403"/>
            <ac:picMk id="9" creationId="{C7ADEA1A-A2CA-4F4D-A27B-A3FCC8C64E88}"/>
          </ac:picMkLst>
        </pc:picChg>
        <pc:picChg chg="mod">
          <ac:chgData name="中田 雄大" userId="62f770ad0d6c1cad" providerId="LiveId" clId="{F23034A3-07E1-4F66-A173-E03A4A67D39B}" dt="2021-02-02T06:07:14.799" v="128" actId="164"/>
          <ac:picMkLst>
            <pc:docMk/>
            <pc:sldMk cId="3751911885" sldId="403"/>
            <ac:picMk id="15" creationId="{2BBFFA99-4343-4D3A-A546-F5DE67E3D6F4}"/>
          </ac:picMkLst>
        </pc:picChg>
        <pc:picChg chg="del mod">
          <ac:chgData name="中田 雄大" userId="62f770ad0d6c1cad" providerId="LiveId" clId="{F23034A3-07E1-4F66-A173-E03A4A67D39B}" dt="2021-02-02T06:01:25.406" v="2" actId="478"/>
          <ac:picMkLst>
            <pc:docMk/>
            <pc:sldMk cId="3751911885" sldId="403"/>
            <ac:picMk id="17" creationId="{2DF7272F-DA55-49AF-AF64-A47C4A7AB9DF}"/>
          </ac:picMkLst>
        </pc:picChg>
        <pc:picChg chg="del">
          <ac:chgData name="中田 雄大" userId="62f770ad0d6c1cad" providerId="LiveId" clId="{F23034A3-07E1-4F66-A173-E03A4A67D39B}" dt="2021-02-02T06:01:55.339" v="7" actId="478"/>
          <ac:picMkLst>
            <pc:docMk/>
            <pc:sldMk cId="3751911885" sldId="403"/>
            <ac:picMk id="19" creationId="{4BF04FCB-BE5D-4099-808A-0D9A534C92F2}"/>
          </ac:picMkLst>
        </pc:picChg>
        <pc:picChg chg="del">
          <ac:chgData name="中田 雄大" userId="62f770ad0d6c1cad" providerId="LiveId" clId="{F23034A3-07E1-4F66-A173-E03A4A67D39B}" dt="2021-02-02T06:01:55.339" v="7" actId="478"/>
          <ac:picMkLst>
            <pc:docMk/>
            <pc:sldMk cId="3751911885" sldId="403"/>
            <ac:picMk id="21" creationId="{3C76AF31-3764-4189-9A78-82B817B4E7CC}"/>
          </ac:picMkLst>
        </pc:picChg>
        <pc:picChg chg="del mod">
          <ac:chgData name="中田 雄大" userId="62f770ad0d6c1cad" providerId="LiveId" clId="{F23034A3-07E1-4F66-A173-E03A4A67D39B}" dt="2021-02-02T06:04:17.317" v="94" actId="478"/>
          <ac:picMkLst>
            <pc:docMk/>
            <pc:sldMk cId="3751911885" sldId="403"/>
            <ac:picMk id="23" creationId="{86A73BDA-748E-4F64-ACFE-93EC030B9FED}"/>
          </ac:picMkLst>
        </pc:picChg>
        <pc:picChg chg="del mod">
          <ac:chgData name="中田 雄大" userId="62f770ad0d6c1cad" providerId="LiveId" clId="{F23034A3-07E1-4F66-A173-E03A4A67D39B}" dt="2021-02-02T06:03:29.783" v="77" actId="478"/>
          <ac:picMkLst>
            <pc:docMk/>
            <pc:sldMk cId="3751911885" sldId="403"/>
            <ac:picMk id="26" creationId="{A5527CA2-0EF8-41AF-9B7C-F833995C4C74}"/>
          </ac:picMkLst>
        </pc:picChg>
        <pc:picChg chg="del">
          <ac:chgData name="中田 雄大" userId="62f770ad0d6c1cad" providerId="LiveId" clId="{F23034A3-07E1-4F66-A173-E03A4A67D39B}" dt="2021-02-02T06:01:55.339" v="7" actId="478"/>
          <ac:picMkLst>
            <pc:docMk/>
            <pc:sldMk cId="3751911885" sldId="403"/>
            <ac:picMk id="28" creationId="{FA02CA1C-31A5-496A-BC89-7D941CDA20EA}"/>
          </ac:picMkLst>
        </pc:picChg>
        <pc:picChg chg="del">
          <ac:chgData name="中田 雄大" userId="62f770ad0d6c1cad" providerId="LiveId" clId="{F23034A3-07E1-4F66-A173-E03A4A67D39B}" dt="2021-02-02T06:01:55.339" v="7" actId="478"/>
          <ac:picMkLst>
            <pc:docMk/>
            <pc:sldMk cId="3751911885" sldId="403"/>
            <ac:picMk id="30" creationId="{434FD840-B9B0-4233-BDD4-D7B0D6851DA6}"/>
          </ac:picMkLst>
        </pc:picChg>
        <pc:cxnChg chg="add mod">
          <ac:chgData name="中田 雄大" userId="62f770ad0d6c1cad" providerId="LiveId" clId="{F23034A3-07E1-4F66-A173-E03A4A67D39B}" dt="2021-02-02T06:11:48.925" v="314" actId="14100"/>
          <ac:cxnSpMkLst>
            <pc:docMk/>
            <pc:sldMk cId="3751911885" sldId="403"/>
            <ac:cxnSpMk id="33" creationId="{D9FB4E65-9B56-4B1B-864D-2EFB0FB2547C}"/>
          </ac:cxnSpMkLst>
        </pc:cxnChg>
        <pc:cxnChg chg="add mod">
          <ac:chgData name="中田 雄大" userId="62f770ad0d6c1cad" providerId="LiveId" clId="{F23034A3-07E1-4F66-A173-E03A4A67D39B}" dt="2021-02-02T06:11:42.925" v="312" actId="14100"/>
          <ac:cxnSpMkLst>
            <pc:docMk/>
            <pc:sldMk cId="3751911885" sldId="403"/>
            <ac:cxnSpMk id="37" creationId="{29649977-DE92-4ABF-92B2-33AA7E90310D}"/>
          </ac:cxnSpMkLst>
        </pc:cxnChg>
      </pc:sldChg>
      <pc:sldChg chg="addSp delSp modSp mod">
        <pc:chgData name="中田 雄大" userId="62f770ad0d6c1cad" providerId="LiveId" clId="{F23034A3-07E1-4F66-A173-E03A4A67D39B}" dt="2021-02-03T07:50:13.460" v="2716" actId="478"/>
        <pc:sldMkLst>
          <pc:docMk/>
          <pc:sldMk cId="2822005347" sldId="411"/>
        </pc:sldMkLst>
        <pc:spChg chg="del mod">
          <ac:chgData name="中田 雄大" userId="62f770ad0d6c1cad" providerId="LiveId" clId="{F23034A3-07E1-4F66-A173-E03A4A67D39B}" dt="2021-02-03T07:40:41.194" v="2484" actId="478"/>
          <ac:spMkLst>
            <pc:docMk/>
            <pc:sldMk cId="2822005347" sldId="411"/>
            <ac:spMk id="3" creationId="{75731592-6674-B047-BEFF-2560F6F579AA}"/>
          </ac:spMkLst>
        </pc:spChg>
        <pc:spChg chg="mod">
          <ac:chgData name="中田 雄大" userId="62f770ad0d6c1cad" providerId="LiveId" clId="{F23034A3-07E1-4F66-A173-E03A4A67D39B}" dt="2021-02-03T07:44:21.226" v="2560" actId="1076"/>
          <ac:spMkLst>
            <pc:docMk/>
            <pc:sldMk cId="2822005347" sldId="411"/>
            <ac:spMk id="16" creationId="{AC8E6C2D-6B6D-5C47-AF7A-605987DA0568}"/>
          </ac:spMkLst>
        </pc:spChg>
        <pc:spChg chg="del mod">
          <ac:chgData name="中田 雄大" userId="62f770ad0d6c1cad" providerId="LiveId" clId="{F23034A3-07E1-4F66-A173-E03A4A67D39B}" dt="2021-02-03T07:41:33.130" v="2503" actId="478"/>
          <ac:spMkLst>
            <pc:docMk/>
            <pc:sldMk cId="2822005347" sldId="411"/>
            <ac:spMk id="19" creationId="{1606E2C4-1EA7-3944-87EB-131B8140C2EF}"/>
          </ac:spMkLst>
        </pc:spChg>
        <pc:spChg chg="del mod">
          <ac:chgData name="中田 雄大" userId="62f770ad0d6c1cad" providerId="LiveId" clId="{F23034A3-07E1-4F66-A173-E03A4A67D39B}" dt="2021-02-03T07:41:42.600" v="2509" actId="478"/>
          <ac:spMkLst>
            <pc:docMk/>
            <pc:sldMk cId="2822005347" sldId="411"/>
            <ac:spMk id="20" creationId="{DA72649C-D0EC-EA4A-922D-330271195A3A}"/>
          </ac:spMkLst>
        </pc:spChg>
        <pc:spChg chg="del mod">
          <ac:chgData name="中田 雄大" userId="62f770ad0d6c1cad" providerId="LiveId" clId="{F23034A3-07E1-4F66-A173-E03A4A67D39B}" dt="2021-02-03T07:40:32.520" v="2481" actId="478"/>
          <ac:spMkLst>
            <pc:docMk/>
            <pc:sldMk cId="2822005347" sldId="411"/>
            <ac:spMk id="21" creationId="{9E4CAA1D-7310-5840-9D9E-9E91446AA4EB}"/>
          </ac:spMkLst>
        </pc:spChg>
        <pc:spChg chg="del mod">
          <ac:chgData name="中田 雄大" userId="62f770ad0d6c1cad" providerId="LiveId" clId="{F23034A3-07E1-4F66-A173-E03A4A67D39B}" dt="2021-02-03T07:41:02.977" v="2491" actId="478"/>
          <ac:spMkLst>
            <pc:docMk/>
            <pc:sldMk cId="2822005347" sldId="411"/>
            <ac:spMk id="23" creationId="{EC86848B-7C02-6F4F-808D-7D287B16E9A7}"/>
          </ac:spMkLst>
        </pc:spChg>
        <pc:spChg chg="del mod">
          <ac:chgData name="中田 雄大" userId="62f770ad0d6c1cad" providerId="LiveId" clId="{F23034A3-07E1-4F66-A173-E03A4A67D39B}" dt="2021-02-03T07:41:52.007" v="2512" actId="478"/>
          <ac:spMkLst>
            <pc:docMk/>
            <pc:sldMk cId="2822005347" sldId="411"/>
            <ac:spMk id="24" creationId="{BB803F8F-C78F-4944-B9C9-A849B8C42933}"/>
          </ac:spMkLst>
        </pc:spChg>
        <pc:spChg chg="del mod">
          <ac:chgData name="中田 雄大" userId="62f770ad0d6c1cad" providerId="LiveId" clId="{F23034A3-07E1-4F66-A173-E03A4A67D39B}" dt="2021-02-03T07:41:59.330" v="2517" actId="478"/>
          <ac:spMkLst>
            <pc:docMk/>
            <pc:sldMk cId="2822005347" sldId="411"/>
            <ac:spMk id="25" creationId="{3865D2AE-58AF-3D40-840F-81ACF582C0EA}"/>
          </ac:spMkLst>
        </pc:spChg>
        <pc:spChg chg="del mod">
          <ac:chgData name="中田 雄大" userId="62f770ad0d6c1cad" providerId="LiveId" clId="{F23034A3-07E1-4F66-A173-E03A4A67D39B}" dt="2021-02-03T07:41:23.255" v="2499" actId="478"/>
          <ac:spMkLst>
            <pc:docMk/>
            <pc:sldMk cId="2822005347" sldId="411"/>
            <ac:spMk id="26" creationId="{6B27DC14-6B17-2541-A943-A3015A46B988}"/>
          </ac:spMkLst>
        </pc:spChg>
        <pc:spChg chg="add mod">
          <ac:chgData name="中田 雄大" userId="62f770ad0d6c1cad" providerId="LiveId" clId="{F23034A3-07E1-4F66-A173-E03A4A67D39B}" dt="2021-02-03T07:44:21.226" v="2560" actId="1076"/>
          <ac:spMkLst>
            <pc:docMk/>
            <pc:sldMk cId="2822005347" sldId="411"/>
            <ac:spMk id="37" creationId="{DDC001C0-B91C-4129-830B-6223C591D4AA}"/>
          </ac:spMkLst>
        </pc:spChg>
        <pc:spChg chg="add mod">
          <ac:chgData name="中田 雄大" userId="62f770ad0d6c1cad" providerId="LiveId" clId="{F23034A3-07E1-4F66-A173-E03A4A67D39B}" dt="2021-02-03T07:44:21.226" v="2560" actId="1076"/>
          <ac:spMkLst>
            <pc:docMk/>
            <pc:sldMk cId="2822005347" sldId="411"/>
            <ac:spMk id="38" creationId="{9A82DE50-2DB0-4661-B35E-BBA62E4D32FD}"/>
          </ac:spMkLst>
        </pc:spChg>
        <pc:spChg chg="add mod">
          <ac:chgData name="中田 雄大" userId="62f770ad0d6c1cad" providerId="LiveId" clId="{F23034A3-07E1-4F66-A173-E03A4A67D39B}" dt="2021-02-03T07:44:21.226" v="2560" actId="1076"/>
          <ac:spMkLst>
            <pc:docMk/>
            <pc:sldMk cId="2822005347" sldId="411"/>
            <ac:spMk id="41" creationId="{BD27727F-47DF-4833-99D9-ADA688AC92C8}"/>
          </ac:spMkLst>
        </pc:spChg>
        <pc:spChg chg="add mod">
          <ac:chgData name="中田 雄大" userId="62f770ad0d6c1cad" providerId="LiveId" clId="{F23034A3-07E1-4F66-A173-E03A4A67D39B}" dt="2021-02-03T07:44:21.226" v="2560" actId="1076"/>
          <ac:spMkLst>
            <pc:docMk/>
            <pc:sldMk cId="2822005347" sldId="411"/>
            <ac:spMk id="42" creationId="{8C158048-C34D-41B4-97DF-7EFBF5CF0986}"/>
          </ac:spMkLst>
        </pc:spChg>
        <pc:spChg chg="add mod">
          <ac:chgData name="中田 雄大" userId="62f770ad0d6c1cad" providerId="LiveId" clId="{F23034A3-07E1-4F66-A173-E03A4A67D39B}" dt="2021-02-03T07:44:21.226" v="2560" actId="1076"/>
          <ac:spMkLst>
            <pc:docMk/>
            <pc:sldMk cId="2822005347" sldId="411"/>
            <ac:spMk id="43" creationId="{618A934D-FDBB-4043-8BD2-53AD627F3674}"/>
          </ac:spMkLst>
        </pc:spChg>
        <pc:spChg chg="add mod">
          <ac:chgData name="中田 雄大" userId="62f770ad0d6c1cad" providerId="LiveId" clId="{F23034A3-07E1-4F66-A173-E03A4A67D39B}" dt="2021-02-03T07:44:21.226" v="2560" actId="1076"/>
          <ac:spMkLst>
            <pc:docMk/>
            <pc:sldMk cId="2822005347" sldId="411"/>
            <ac:spMk id="44" creationId="{0045769A-E578-4489-9FCE-A4A419C1E01D}"/>
          </ac:spMkLst>
        </pc:spChg>
        <pc:spChg chg="add mod">
          <ac:chgData name="中田 雄大" userId="62f770ad0d6c1cad" providerId="LiveId" clId="{F23034A3-07E1-4F66-A173-E03A4A67D39B}" dt="2021-02-03T07:44:21.226" v="2560" actId="1076"/>
          <ac:spMkLst>
            <pc:docMk/>
            <pc:sldMk cId="2822005347" sldId="411"/>
            <ac:spMk id="45" creationId="{F8D30925-EFAB-4CA5-8948-D33D0DF2DC28}"/>
          </ac:spMkLst>
        </pc:spChg>
        <pc:spChg chg="add mod">
          <ac:chgData name="中田 雄大" userId="62f770ad0d6c1cad" providerId="LiveId" clId="{F23034A3-07E1-4F66-A173-E03A4A67D39B}" dt="2021-02-03T07:44:21.226" v="2560" actId="1076"/>
          <ac:spMkLst>
            <pc:docMk/>
            <pc:sldMk cId="2822005347" sldId="411"/>
            <ac:spMk id="49" creationId="{1F7506D5-09EE-4075-AEC8-8C97B0FC7318}"/>
          </ac:spMkLst>
        </pc:spChg>
        <pc:spChg chg="add mod">
          <ac:chgData name="中田 雄大" userId="62f770ad0d6c1cad" providerId="LiveId" clId="{F23034A3-07E1-4F66-A173-E03A4A67D39B}" dt="2021-02-03T07:47:15.100" v="2676" actId="1037"/>
          <ac:spMkLst>
            <pc:docMk/>
            <pc:sldMk cId="2822005347" sldId="411"/>
            <ac:spMk id="59" creationId="{164770B0-FDC4-4091-B518-5920AE57A81E}"/>
          </ac:spMkLst>
        </pc:spChg>
        <pc:spChg chg="add mod">
          <ac:chgData name="中田 雄大" userId="62f770ad0d6c1cad" providerId="LiveId" clId="{F23034A3-07E1-4F66-A173-E03A4A67D39B}" dt="2021-02-03T07:44:21.226" v="2560" actId="1076"/>
          <ac:spMkLst>
            <pc:docMk/>
            <pc:sldMk cId="2822005347" sldId="411"/>
            <ac:spMk id="62" creationId="{B1301BDA-9315-493F-8B71-5D7EE1DE375C}"/>
          </ac:spMkLst>
        </pc:spChg>
        <pc:spChg chg="add mod">
          <ac:chgData name="中田 雄大" userId="62f770ad0d6c1cad" providerId="LiveId" clId="{F23034A3-07E1-4F66-A173-E03A4A67D39B}" dt="2021-02-03T07:44:21.226" v="2560" actId="1076"/>
          <ac:spMkLst>
            <pc:docMk/>
            <pc:sldMk cId="2822005347" sldId="411"/>
            <ac:spMk id="72" creationId="{A59917B1-1385-4EA9-BDF0-9CFF4D1B5A79}"/>
          </ac:spMkLst>
        </pc:spChg>
        <pc:spChg chg="add mod">
          <ac:chgData name="中田 雄大" userId="62f770ad0d6c1cad" providerId="LiveId" clId="{F23034A3-07E1-4F66-A173-E03A4A67D39B}" dt="2021-02-03T07:44:21.226" v="2560" actId="1076"/>
          <ac:spMkLst>
            <pc:docMk/>
            <pc:sldMk cId="2822005347" sldId="411"/>
            <ac:spMk id="73" creationId="{F02434D2-CEC0-46F7-9D11-C9F29FA01CDB}"/>
          </ac:spMkLst>
        </pc:spChg>
        <pc:spChg chg="add mod">
          <ac:chgData name="中田 雄大" userId="62f770ad0d6c1cad" providerId="LiveId" clId="{F23034A3-07E1-4F66-A173-E03A4A67D39B}" dt="2021-02-03T07:44:21.226" v="2560" actId="1076"/>
          <ac:spMkLst>
            <pc:docMk/>
            <pc:sldMk cId="2822005347" sldId="411"/>
            <ac:spMk id="75" creationId="{A44BAAA3-9A8B-46CE-A98E-5EC3F113B644}"/>
          </ac:spMkLst>
        </pc:spChg>
        <pc:spChg chg="add mod">
          <ac:chgData name="中田 雄大" userId="62f770ad0d6c1cad" providerId="LiveId" clId="{F23034A3-07E1-4F66-A173-E03A4A67D39B}" dt="2021-02-03T07:44:21.226" v="2560" actId="1076"/>
          <ac:spMkLst>
            <pc:docMk/>
            <pc:sldMk cId="2822005347" sldId="411"/>
            <ac:spMk id="76" creationId="{4A852E01-F85A-463A-8D97-9C9AA0514C7B}"/>
          </ac:spMkLst>
        </pc:spChg>
        <pc:spChg chg="add mod">
          <ac:chgData name="中田 雄大" userId="62f770ad0d6c1cad" providerId="LiveId" clId="{F23034A3-07E1-4F66-A173-E03A4A67D39B}" dt="2021-02-03T07:44:21.226" v="2560" actId="1076"/>
          <ac:spMkLst>
            <pc:docMk/>
            <pc:sldMk cId="2822005347" sldId="411"/>
            <ac:spMk id="77" creationId="{5801ED7B-F4E7-41D8-8EB9-17965760B298}"/>
          </ac:spMkLst>
        </pc:spChg>
        <pc:spChg chg="add mod">
          <ac:chgData name="中田 雄大" userId="62f770ad0d6c1cad" providerId="LiveId" clId="{F23034A3-07E1-4F66-A173-E03A4A67D39B}" dt="2021-02-03T07:44:21.226" v="2560" actId="1076"/>
          <ac:spMkLst>
            <pc:docMk/>
            <pc:sldMk cId="2822005347" sldId="411"/>
            <ac:spMk id="78" creationId="{8E8C21E9-697E-4582-A656-B9B41536A15C}"/>
          </ac:spMkLst>
        </pc:spChg>
        <pc:spChg chg="add mod">
          <ac:chgData name="中田 雄大" userId="62f770ad0d6c1cad" providerId="LiveId" clId="{F23034A3-07E1-4F66-A173-E03A4A67D39B}" dt="2021-02-03T07:44:21.226" v="2560" actId="1076"/>
          <ac:spMkLst>
            <pc:docMk/>
            <pc:sldMk cId="2822005347" sldId="411"/>
            <ac:spMk id="79" creationId="{FA8FFCC7-9FB0-4C8D-B7A5-B86922FD4CB2}"/>
          </ac:spMkLst>
        </pc:spChg>
        <pc:spChg chg="add mod">
          <ac:chgData name="中田 雄大" userId="62f770ad0d6c1cad" providerId="LiveId" clId="{F23034A3-07E1-4F66-A173-E03A4A67D39B}" dt="2021-02-03T07:44:21.226" v="2560" actId="1076"/>
          <ac:spMkLst>
            <pc:docMk/>
            <pc:sldMk cId="2822005347" sldId="411"/>
            <ac:spMk id="80" creationId="{D4DDF1F8-FD44-4929-AFA5-5C53D35BF168}"/>
          </ac:spMkLst>
        </pc:spChg>
        <pc:spChg chg="add mod">
          <ac:chgData name="中田 雄大" userId="62f770ad0d6c1cad" providerId="LiveId" clId="{F23034A3-07E1-4F66-A173-E03A4A67D39B}" dt="2021-02-03T07:44:56.696" v="2580" actId="1076"/>
          <ac:spMkLst>
            <pc:docMk/>
            <pc:sldMk cId="2822005347" sldId="411"/>
            <ac:spMk id="88" creationId="{FE39FCD7-0249-4C8C-BC42-E8F4EFF3BF8A}"/>
          </ac:spMkLst>
        </pc:spChg>
        <pc:spChg chg="add mod">
          <ac:chgData name="中田 雄大" userId="62f770ad0d6c1cad" providerId="LiveId" clId="{F23034A3-07E1-4F66-A173-E03A4A67D39B}" dt="2021-02-03T07:45:07.281" v="2601"/>
          <ac:spMkLst>
            <pc:docMk/>
            <pc:sldMk cId="2822005347" sldId="411"/>
            <ac:spMk id="89" creationId="{902EEAD4-0B55-45DF-959E-5F5BA25FE875}"/>
          </ac:spMkLst>
        </pc:spChg>
        <pc:spChg chg="add mod">
          <ac:chgData name="中田 雄大" userId="62f770ad0d6c1cad" providerId="LiveId" clId="{F23034A3-07E1-4F66-A173-E03A4A67D39B}" dt="2021-02-03T07:46:54.027" v="2667" actId="207"/>
          <ac:spMkLst>
            <pc:docMk/>
            <pc:sldMk cId="2822005347" sldId="411"/>
            <ac:spMk id="91" creationId="{45B5B499-94BF-49C5-B325-4C1B5EA1A637}"/>
          </ac:spMkLst>
        </pc:spChg>
        <pc:spChg chg="add mod">
          <ac:chgData name="中田 雄大" userId="62f770ad0d6c1cad" providerId="LiveId" clId="{F23034A3-07E1-4F66-A173-E03A4A67D39B}" dt="2021-02-03T07:47:29.554" v="2680" actId="207"/>
          <ac:spMkLst>
            <pc:docMk/>
            <pc:sldMk cId="2822005347" sldId="411"/>
            <ac:spMk id="93" creationId="{93DAA4C8-8150-4B47-A35B-6E82B0A3CE57}"/>
          </ac:spMkLst>
        </pc:spChg>
        <pc:spChg chg="add mod">
          <ac:chgData name="中田 雄大" userId="62f770ad0d6c1cad" providerId="LiveId" clId="{F23034A3-07E1-4F66-A173-E03A4A67D39B}" dt="2021-02-03T07:49:28.048" v="2701" actId="1076"/>
          <ac:spMkLst>
            <pc:docMk/>
            <pc:sldMk cId="2822005347" sldId="411"/>
            <ac:spMk id="95" creationId="{BE8D6EE6-A0C7-445C-948B-FFA04C0A81F5}"/>
          </ac:spMkLst>
        </pc:spChg>
        <pc:picChg chg="add mod">
          <ac:chgData name="中田 雄大" userId="62f770ad0d6c1cad" providerId="LiveId" clId="{F23034A3-07E1-4F66-A173-E03A4A67D39B}" dt="2021-02-03T07:44:21.226" v="2560" actId="1076"/>
          <ac:picMkLst>
            <pc:docMk/>
            <pc:sldMk cId="2822005347" sldId="411"/>
            <ac:picMk id="7" creationId="{7FF24B35-34B6-4704-8222-00407D3EBD96}"/>
          </ac:picMkLst>
        </pc:picChg>
        <pc:picChg chg="add del mod">
          <ac:chgData name="中田 雄大" userId="62f770ad0d6c1cad" providerId="LiveId" clId="{F23034A3-07E1-4F66-A173-E03A4A67D39B}" dt="2021-02-03T07:43:02.373" v="2538" actId="478"/>
          <ac:picMkLst>
            <pc:docMk/>
            <pc:sldMk cId="2822005347" sldId="411"/>
            <ac:picMk id="10" creationId="{29D32FC9-3EFA-45AF-86EC-9774AF885AF9}"/>
          </ac:picMkLst>
        </pc:picChg>
        <pc:picChg chg="add mod">
          <ac:chgData name="中田 雄大" userId="62f770ad0d6c1cad" providerId="LiveId" clId="{F23034A3-07E1-4F66-A173-E03A4A67D39B}" dt="2021-02-03T07:44:21.226" v="2560" actId="1076"/>
          <ac:picMkLst>
            <pc:docMk/>
            <pc:sldMk cId="2822005347" sldId="411"/>
            <ac:picMk id="12" creationId="{C5D15C74-E7B7-43F3-8823-800C1EFC874A}"/>
          </ac:picMkLst>
        </pc:picChg>
        <pc:picChg chg="add mod">
          <ac:chgData name="中田 雄大" userId="62f770ad0d6c1cad" providerId="LiveId" clId="{F23034A3-07E1-4F66-A173-E03A4A67D39B}" dt="2021-02-03T07:44:21.226" v="2560" actId="1076"/>
          <ac:picMkLst>
            <pc:docMk/>
            <pc:sldMk cId="2822005347" sldId="411"/>
            <ac:picMk id="15" creationId="{499E1AB4-D03E-4243-A7B3-5AACF4B4F9C0}"/>
          </ac:picMkLst>
        </pc:picChg>
        <pc:picChg chg="add mod">
          <ac:chgData name="中田 雄大" userId="62f770ad0d6c1cad" providerId="LiveId" clId="{F23034A3-07E1-4F66-A173-E03A4A67D39B}" dt="2021-02-03T07:44:21.226" v="2560" actId="1076"/>
          <ac:picMkLst>
            <pc:docMk/>
            <pc:sldMk cId="2822005347" sldId="411"/>
            <ac:picMk id="27" creationId="{CA576EFD-8A75-402E-8122-1954892EAD8D}"/>
          </ac:picMkLst>
        </pc:picChg>
        <pc:picChg chg="add mod">
          <ac:chgData name="中田 雄大" userId="62f770ad0d6c1cad" providerId="LiveId" clId="{F23034A3-07E1-4F66-A173-E03A4A67D39B}" dt="2021-02-03T07:44:21.226" v="2560" actId="1076"/>
          <ac:picMkLst>
            <pc:docMk/>
            <pc:sldMk cId="2822005347" sldId="411"/>
            <ac:picMk id="28" creationId="{E34F5B95-D8E7-49A1-ADA2-267E1899680C}"/>
          </ac:picMkLst>
        </pc:picChg>
        <pc:picChg chg="add mod">
          <ac:chgData name="中田 雄大" userId="62f770ad0d6c1cad" providerId="LiveId" clId="{F23034A3-07E1-4F66-A173-E03A4A67D39B}" dt="2021-02-03T07:44:21.226" v="2560" actId="1076"/>
          <ac:picMkLst>
            <pc:docMk/>
            <pc:sldMk cId="2822005347" sldId="411"/>
            <ac:picMk id="29" creationId="{674B5867-A25F-4C11-874C-88C9700A9BC5}"/>
          </ac:picMkLst>
        </pc:picChg>
        <pc:picChg chg="add mod">
          <ac:chgData name="中田 雄大" userId="62f770ad0d6c1cad" providerId="LiveId" clId="{F23034A3-07E1-4F66-A173-E03A4A67D39B}" dt="2021-02-03T07:44:21.226" v="2560" actId="1076"/>
          <ac:picMkLst>
            <pc:docMk/>
            <pc:sldMk cId="2822005347" sldId="411"/>
            <ac:picMk id="30" creationId="{CB3CB691-88BA-4C4E-AFBA-134934DBB05C}"/>
          </ac:picMkLst>
        </pc:picChg>
        <pc:picChg chg="add mod">
          <ac:chgData name="中田 雄大" userId="62f770ad0d6c1cad" providerId="LiveId" clId="{F23034A3-07E1-4F66-A173-E03A4A67D39B}" dt="2021-02-03T07:44:21.226" v="2560" actId="1076"/>
          <ac:picMkLst>
            <pc:docMk/>
            <pc:sldMk cId="2822005347" sldId="411"/>
            <ac:picMk id="31" creationId="{3F75F975-B25C-4CC9-ACD5-BEC4CB623221}"/>
          </ac:picMkLst>
        </pc:picChg>
        <pc:picChg chg="add mod">
          <ac:chgData name="中田 雄大" userId="62f770ad0d6c1cad" providerId="LiveId" clId="{F23034A3-07E1-4F66-A173-E03A4A67D39B}" dt="2021-02-03T07:44:21.226" v="2560" actId="1076"/>
          <ac:picMkLst>
            <pc:docMk/>
            <pc:sldMk cId="2822005347" sldId="411"/>
            <ac:picMk id="32" creationId="{87A80122-C2DF-46B8-B88B-E39CA2E17D4E}"/>
          </ac:picMkLst>
        </pc:picChg>
        <pc:picChg chg="add mod">
          <ac:chgData name="中田 雄大" userId="62f770ad0d6c1cad" providerId="LiveId" clId="{F23034A3-07E1-4F66-A173-E03A4A67D39B}" dt="2021-02-03T07:44:21.226" v="2560" actId="1076"/>
          <ac:picMkLst>
            <pc:docMk/>
            <pc:sldMk cId="2822005347" sldId="411"/>
            <ac:picMk id="33" creationId="{34698B0C-8D66-45BA-8BA8-75ACB90357FB}"/>
          </ac:picMkLst>
        </pc:picChg>
        <pc:picChg chg="add mod">
          <ac:chgData name="中田 雄大" userId="62f770ad0d6c1cad" providerId="LiveId" clId="{F23034A3-07E1-4F66-A173-E03A4A67D39B}" dt="2021-02-03T07:44:21.226" v="2560" actId="1076"/>
          <ac:picMkLst>
            <pc:docMk/>
            <pc:sldMk cId="2822005347" sldId="411"/>
            <ac:picMk id="35" creationId="{533EC1FD-F561-4870-A233-7B8FECCB9C2E}"/>
          </ac:picMkLst>
        </pc:picChg>
        <pc:picChg chg="add mod">
          <ac:chgData name="中田 雄大" userId="62f770ad0d6c1cad" providerId="LiveId" clId="{F23034A3-07E1-4F66-A173-E03A4A67D39B}" dt="2021-02-03T07:44:21.226" v="2560" actId="1076"/>
          <ac:picMkLst>
            <pc:docMk/>
            <pc:sldMk cId="2822005347" sldId="411"/>
            <ac:picMk id="39" creationId="{BC44B999-CA40-4E7C-9A73-13BE92720CEE}"/>
          </ac:picMkLst>
        </pc:picChg>
        <pc:picChg chg="add del mod">
          <ac:chgData name="中田 雄大" userId="62f770ad0d6c1cad" providerId="LiveId" clId="{F23034A3-07E1-4F66-A173-E03A4A67D39B}" dt="2021-02-03T07:41:05.429" v="2493"/>
          <ac:picMkLst>
            <pc:docMk/>
            <pc:sldMk cId="2822005347" sldId="411"/>
            <ac:picMk id="40" creationId="{ECF5A281-F084-470A-AC2D-223C96B13840}"/>
          </ac:picMkLst>
        </pc:picChg>
        <pc:picChg chg="add mod">
          <ac:chgData name="中田 雄大" userId="62f770ad0d6c1cad" providerId="LiveId" clId="{F23034A3-07E1-4F66-A173-E03A4A67D39B}" dt="2021-02-03T07:44:21.226" v="2560" actId="1076"/>
          <ac:picMkLst>
            <pc:docMk/>
            <pc:sldMk cId="2822005347" sldId="411"/>
            <ac:picMk id="50" creationId="{A451B167-51AF-4ADF-84F1-DF2C145034DE}"/>
          </ac:picMkLst>
        </pc:picChg>
        <pc:picChg chg="add mod">
          <ac:chgData name="中田 雄大" userId="62f770ad0d6c1cad" providerId="LiveId" clId="{F23034A3-07E1-4F66-A173-E03A4A67D39B}" dt="2021-02-03T07:44:21.226" v="2560" actId="1076"/>
          <ac:picMkLst>
            <pc:docMk/>
            <pc:sldMk cId="2822005347" sldId="411"/>
            <ac:picMk id="51" creationId="{371D40FD-50B0-4D1C-985B-3959563B51B1}"/>
          </ac:picMkLst>
        </pc:picChg>
        <pc:picChg chg="add del mod">
          <ac:chgData name="中田 雄大" userId="62f770ad0d6c1cad" providerId="LiveId" clId="{F23034A3-07E1-4F66-A173-E03A4A67D39B}" dt="2021-02-03T07:42:39.042" v="2531" actId="478"/>
          <ac:picMkLst>
            <pc:docMk/>
            <pc:sldMk cId="2822005347" sldId="411"/>
            <ac:picMk id="52" creationId="{92A95870-05BE-465A-B605-E3C9A6AADC04}"/>
          </ac:picMkLst>
        </pc:picChg>
        <pc:picChg chg="add mod">
          <ac:chgData name="中田 雄大" userId="62f770ad0d6c1cad" providerId="LiveId" clId="{F23034A3-07E1-4F66-A173-E03A4A67D39B}" dt="2021-02-03T07:44:21.226" v="2560" actId="1076"/>
          <ac:picMkLst>
            <pc:docMk/>
            <pc:sldMk cId="2822005347" sldId="411"/>
            <ac:picMk id="54" creationId="{AEC3DD68-9580-4DF5-8F97-BF1F13716024}"/>
          </ac:picMkLst>
        </pc:picChg>
        <pc:picChg chg="add del mod">
          <ac:chgData name="中田 雄大" userId="62f770ad0d6c1cad" providerId="LiveId" clId="{F23034A3-07E1-4F66-A173-E03A4A67D39B}" dt="2021-02-03T07:43:27.558" v="2548"/>
          <ac:picMkLst>
            <pc:docMk/>
            <pc:sldMk cId="2822005347" sldId="411"/>
            <ac:picMk id="56" creationId="{1BDB2993-DC53-4843-A7DA-370A6C10D3D3}"/>
          </ac:picMkLst>
        </pc:picChg>
        <pc:picChg chg="add mod">
          <ac:chgData name="中田 雄大" userId="62f770ad0d6c1cad" providerId="LiveId" clId="{F23034A3-07E1-4F66-A173-E03A4A67D39B}" dt="2021-02-03T07:44:21.226" v="2560" actId="1076"/>
          <ac:picMkLst>
            <pc:docMk/>
            <pc:sldMk cId="2822005347" sldId="411"/>
            <ac:picMk id="58" creationId="{CCF860D7-A881-4C46-8C69-DC85C56A9117}"/>
          </ac:picMkLst>
        </pc:picChg>
        <pc:picChg chg="add mod">
          <ac:chgData name="中田 雄大" userId="62f770ad0d6c1cad" providerId="LiveId" clId="{F23034A3-07E1-4F66-A173-E03A4A67D39B}" dt="2021-02-03T07:44:21.226" v="2560" actId="1076"/>
          <ac:picMkLst>
            <pc:docMk/>
            <pc:sldMk cId="2822005347" sldId="411"/>
            <ac:picMk id="61" creationId="{C0CCA1CC-60A1-46CA-8709-5840F467EF0A}"/>
          </ac:picMkLst>
        </pc:picChg>
        <pc:picChg chg="add mod">
          <ac:chgData name="中田 雄大" userId="62f770ad0d6c1cad" providerId="LiveId" clId="{F23034A3-07E1-4F66-A173-E03A4A67D39B}" dt="2021-02-03T07:44:21.226" v="2560" actId="1076"/>
          <ac:picMkLst>
            <pc:docMk/>
            <pc:sldMk cId="2822005347" sldId="411"/>
            <ac:picMk id="63" creationId="{DCE9CB82-1BF7-42A4-B571-C5925302D692}"/>
          </ac:picMkLst>
        </pc:picChg>
        <pc:picChg chg="add mod">
          <ac:chgData name="中田 雄大" userId="62f770ad0d6c1cad" providerId="LiveId" clId="{F23034A3-07E1-4F66-A173-E03A4A67D39B}" dt="2021-02-03T07:44:21.226" v="2560" actId="1076"/>
          <ac:picMkLst>
            <pc:docMk/>
            <pc:sldMk cId="2822005347" sldId="411"/>
            <ac:picMk id="64" creationId="{B48872D8-A476-4182-A79A-5BA273561E75}"/>
          </ac:picMkLst>
        </pc:picChg>
        <pc:picChg chg="add mod">
          <ac:chgData name="中田 雄大" userId="62f770ad0d6c1cad" providerId="LiveId" clId="{F23034A3-07E1-4F66-A173-E03A4A67D39B}" dt="2021-02-03T07:44:21.226" v="2560" actId="1076"/>
          <ac:picMkLst>
            <pc:docMk/>
            <pc:sldMk cId="2822005347" sldId="411"/>
            <ac:picMk id="65" creationId="{56F60221-00C1-478F-853A-F91396E76E5A}"/>
          </ac:picMkLst>
        </pc:picChg>
        <pc:picChg chg="add mod">
          <ac:chgData name="中田 雄大" userId="62f770ad0d6c1cad" providerId="LiveId" clId="{F23034A3-07E1-4F66-A173-E03A4A67D39B}" dt="2021-02-03T07:44:21.226" v="2560" actId="1076"/>
          <ac:picMkLst>
            <pc:docMk/>
            <pc:sldMk cId="2822005347" sldId="411"/>
            <ac:picMk id="66" creationId="{1F5E35D5-47EC-4DA2-98CA-C07189220B93}"/>
          </ac:picMkLst>
        </pc:picChg>
        <pc:picChg chg="add mod">
          <ac:chgData name="中田 雄大" userId="62f770ad0d6c1cad" providerId="LiveId" clId="{F23034A3-07E1-4F66-A173-E03A4A67D39B}" dt="2021-02-03T07:44:21.226" v="2560" actId="1076"/>
          <ac:picMkLst>
            <pc:docMk/>
            <pc:sldMk cId="2822005347" sldId="411"/>
            <ac:picMk id="67" creationId="{78DC7261-C222-44AC-8663-7B17B52B4188}"/>
          </ac:picMkLst>
        </pc:picChg>
        <pc:picChg chg="add mod">
          <ac:chgData name="中田 雄大" userId="62f770ad0d6c1cad" providerId="LiveId" clId="{F23034A3-07E1-4F66-A173-E03A4A67D39B}" dt="2021-02-03T07:44:21.226" v="2560" actId="1076"/>
          <ac:picMkLst>
            <pc:docMk/>
            <pc:sldMk cId="2822005347" sldId="411"/>
            <ac:picMk id="68" creationId="{7CC2470C-D4FA-4F1B-A502-F03A3C49FE4D}"/>
          </ac:picMkLst>
        </pc:picChg>
        <pc:picChg chg="add mod">
          <ac:chgData name="中田 雄大" userId="62f770ad0d6c1cad" providerId="LiveId" clId="{F23034A3-07E1-4F66-A173-E03A4A67D39B}" dt="2021-02-03T07:44:21.226" v="2560" actId="1076"/>
          <ac:picMkLst>
            <pc:docMk/>
            <pc:sldMk cId="2822005347" sldId="411"/>
            <ac:picMk id="69" creationId="{EE7DEFD4-7D5C-46BB-86BF-6257DBED11BB}"/>
          </ac:picMkLst>
        </pc:picChg>
        <pc:picChg chg="add mod">
          <ac:chgData name="中田 雄大" userId="62f770ad0d6c1cad" providerId="LiveId" clId="{F23034A3-07E1-4F66-A173-E03A4A67D39B}" dt="2021-02-03T07:44:21.226" v="2560" actId="1076"/>
          <ac:picMkLst>
            <pc:docMk/>
            <pc:sldMk cId="2822005347" sldId="411"/>
            <ac:picMk id="70" creationId="{50AFE4C0-14A2-4148-B8F7-C0734EB3E9F1}"/>
          </ac:picMkLst>
        </pc:picChg>
        <pc:picChg chg="add mod">
          <ac:chgData name="中田 雄大" userId="62f770ad0d6c1cad" providerId="LiveId" clId="{F23034A3-07E1-4F66-A173-E03A4A67D39B}" dt="2021-02-03T07:44:21.226" v="2560" actId="1076"/>
          <ac:picMkLst>
            <pc:docMk/>
            <pc:sldMk cId="2822005347" sldId="411"/>
            <ac:picMk id="71" creationId="{9A4CAE1C-B180-4783-AB83-08879DC26AD0}"/>
          </ac:picMkLst>
        </pc:picChg>
        <pc:picChg chg="add mod">
          <ac:chgData name="中田 雄大" userId="62f770ad0d6c1cad" providerId="LiveId" clId="{F23034A3-07E1-4F66-A173-E03A4A67D39B}" dt="2021-02-03T07:44:21.226" v="2560" actId="1076"/>
          <ac:picMkLst>
            <pc:docMk/>
            <pc:sldMk cId="2822005347" sldId="411"/>
            <ac:picMk id="74" creationId="{584F43E8-7685-4E1D-B8C4-CB43C0DDC0E1}"/>
          </ac:picMkLst>
        </pc:picChg>
        <pc:picChg chg="add mod">
          <ac:chgData name="中田 雄大" userId="62f770ad0d6c1cad" providerId="LiveId" clId="{F23034A3-07E1-4F66-A173-E03A4A67D39B}" dt="2021-02-03T07:44:21.226" v="2560" actId="1076"/>
          <ac:picMkLst>
            <pc:docMk/>
            <pc:sldMk cId="2822005347" sldId="411"/>
            <ac:picMk id="81" creationId="{430E222B-0ADA-4738-B678-37411835F4B0}"/>
          </ac:picMkLst>
        </pc:picChg>
        <pc:picChg chg="add mod">
          <ac:chgData name="中田 雄大" userId="62f770ad0d6c1cad" providerId="LiveId" clId="{F23034A3-07E1-4F66-A173-E03A4A67D39B}" dt="2021-02-03T07:44:21.226" v="2560" actId="1076"/>
          <ac:picMkLst>
            <pc:docMk/>
            <pc:sldMk cId="2822005347" sldId="411"/>
            <ac:picMk id="82" creationId="{655DFE76-9B8F-4606-AA7A-7B41B37E01A0}"/>
          </ac:picMkLst>
        </pc:picChg>
        <pc:picChg chg="add mod">
          <ac:chgData name="中田 雄大" userId="62f770ad0d6c1cad" providerId="LiveId" clId="{F23034A3-07E1-4F66-A173-E03A4A67D39B}" dt="2021-02-03T07:44:21.226" v="2560" actId="1076"/>
          <ac:picMkLst>
            <pc:docMk/>
            <pc:sldMk cId="2822005347" sldId="411"/>
            <ac:picMk id="83" creationId="{ABC24D47-4F22-46BC-A4BD-18C682B552CC}"/>
          </ac:picMkLst>
        </pc:picChg>
        <pc:picChg chg="add mod">
          <ac:chgData name="中田 雄大" userId="62f770ad0d6c1cad" providerId="LiveId" clId="{F23034A3-07E1-4F66-A173-E03A4A67D39B}" dt="2021-02-03T07:44:21.226" v="2560" actId="1076"/>
          <ac:picMkLst>
            <pc:docMk/>
            <pc:sldMk cId="2822005347" sldId="411"/>
            <ac:picMk id="84" creationId="{5F917C00-1F8A-4CB4-BB18-13DE97940985}"/>
          </ac:picMkLst>
        </pc:picChg>
        <pc:picChg chg="add mod">
          <ac:chgData name="中田 雄大" userId="62f770ad0d6c1cad" providerId="LiveId" clId="{F23034A3-07E1-4F66-A173-E03A4A67D39B}" dt="2021-02-03T07:44:21.226" v="2560" actId="1076"/>
          <ac:picMkLst>
            <pc:docMk/>
            <pc:sldMk cId="2822005347" sldId="411"/>
            <ac:picMk id="85" creationId="{C50B469A-F325-441D-B133-36FD5C77A595}"/>
          </ac:picMkLst>
        </pc:picChg>
        <pc:picChg chg="add mod">
          <ac:chgData name="中田 雄大" userId="62f770ad0d6c1cad" providerId="LiveId" clId="{F23034A3-07E1-4F66-A173-E03A4A67D39B}" dt="2021-02-03T07:44:21.226" v="2560" actId="1076"/>
          <ac:picMkLst>
            <pc:docMk/>
            <pc:sldMk cId="2822005347" sldId="411"/>
            <ac:picMk id="86" creationId="{F4A26CAE-705A-4985-8A18-A78E636EBAF1}"/>
          </ac:picMkLst>
        </pc:picChg>
        <pc:picChg chg="add mod">
          <ac:chgData name="中田 雄大" userId="62f770ad0d6c1cad" providerId="LiveId" clId="{F23034A3-07E1-4F66-A173-E03A4A67D39B}" dt="2021-02-03T07:44:21.226" v="2560" actId="1076"/>
          <ac:picMkLst>
            <pc:docMk/>
            <pc:sldMk cId="2822005347" sldId="411"/>
            <ac:picMk id="87" creationId="{F6E56AAD-48A8-400E-A0E8-E40E17A3860B}"/>
          </ac:picMkLst>
        </pc:picChg>
        <pc:picChg chg="add mod">
          <ac:chgData name="中田 雄大" userId="62f770ad0d6c1cad" providerId="LiveId" clId="{F23034A3-07E1-4F66-A173-E03A4A67D39B}" dt="2021-02-03T07:46:16.072" v="2658" actId="1076"/>
          <ac:picMkLst>
            <pc:docMk/>
            <pc:sldMk cId="2822005347" sldId="411"/>
            <ac:picMk id="90" creationId="{10DA8D04-1A81-470C-9655-7518F2A51A62}"/>
          </ac:picMkLst>
        </pc:picChg>
        <pc:picChg chg="add mod">
          <ac:chgData name="中田 雄大" userId="62f770ad0d6c1cad" providerId="LiveId" clId="{F23034A3-07E1-4F66-A173-E03A4A67D39B}" dt="2021-02-03T07:47:52.450" v="2686" actId="1076"/>
          <ac:picMkLst>
            <pc:docMk/>
            <pc:sldMk cId="2822005347" sldId="411"/>
            <ac:picMk id="92" creationId="{7BFF27F3-2951-42C3-BD26-12859E0DAD2A}"/>
          </ac:picMkLst>
        </pc:picChg>
        <pc:picChg chg="add mod">
          <ac:chgData name="中田 雄大" userId="62f770ad0d6c1cad" providerId="LiveId" clId="{F23034A3-07E1-4F66-A173-E03A4A67D39B}" dt="2021-02-03T07:47:45.065" v="2684" actId="1076"/>
          <ac:picMkLst>
            <pc:docMk/>
            <pc:sldMk cId="2822005347" sldId="411"/>
            <ac:picMk id="94" creationId="{4CDBBA4A-F464-4A91-A118-9E1796ECB680}"/>
          </ac:picMkLst>
        </pc:picChg>
        <pc:picChg chg="add mod">
          <ac:chgData name="中田 雄大" userId="62f770ad0d6c1cad" providerId="LiveId" clId="{F23034A3-07E1-4F66-A173-E03A4A67D39B}" dt="2021-02-03T07:49:33.712" v="2704" actId="1076"/>
          <ac:picMkLst>
            <pc:docMk/>
            <pc:sldMk cId="2822005347" sldId="411"/>
            <ac:picMk id="96" creationId="{C7E6F797-9AEA-42D6-B28A-63A91BDF808D}"/>
          </ac:picMkLst>
        </pc:picChg>
        <pc:picChg chg="add mod">
          <ac:chgData name="中田 雄大" userId="62f770ad0d6c1cad" providerId="LiveId" clId="{F23034A3-07E1-4F66-A173-E03A4A67D39B}" dt="2021-02-03T07:49:43.240" v="2709" actId="14100"/>
          <ac:picMkLst>
            <pc:docMk/>
            <pc:sldMk cId="2822005347" sldId="411"/>
            <ac:picMk id="97" creationId="{1786FC3C-ACA1-4172-A6C1-8735310D77B6}"/>
          </ac:picMkLst>
        </pc:picChg>
        <pc:picChg chg="add mod">
          <ac:chgData name="中田 雄大" userId="62f770ad0d6c1cad" providerId="LiveId" clId="{F23034A3-07E1-4F66-A173-E03A4A67D39B}" dt="2021-02-03T07:49:47.616" v="2712" actId="1076"/>
          <ac:picMkLst>
            <pc:docMk/>
            <pc:sldMk cId="2822005347" sldId="411"/>
            <ac:picMk id="98" creationId="{C90A45DA-093C-46BA-A083-3EAC8095D258}"/>
          </ac:picMkLst>
        </pc:picChg>
        <pc:picChg chg="add del mod">
          <ac:chgData name="中田 雄大" userId="62f770ad0d6c1cad" providerId="LiveId" clId="{F23034A3-07E1-4F66-A173-E03A4A67D39B}" dt="2021-02-03T07:50:13.460" v="2716" actId="478"/>
          <ac:picMkLst>
            <pc:docMk/>
            <pc:sldMk cId="2822005347" sldId="411"/>
            <ac:picMk id="99" creationId="{952969E8-84FF-4587-AED3-9E01D05983F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62f770ad0d6c1cad/&#12489;&#12461;&#12517;&#12513;&#12531;&#12488;/&#31526;&#21495;&#21270;&#24615;&#33021;&#27604;&#36611;_&#12486;&#12531;&#12503;&#12524;&#12540;&#12488;.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csv"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Barbara\ICA_limits_result.csv"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cameraman\ICA_limits_resulta.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mandrill\ICA_limits_result.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670286903792198"/>
          <c:y val="5.3333333333333337E-2"/>
          <c:w val="0.82876304255071565"/>
          <c:h val="0.8551844177372564"/>
        </c:manualLayout>
      </c:layout>
      <c:barChart>
        <c:barDir val="col"/>
        <c:grouping val="clustered"/>
        <c:varyColors val="0"/>
        <c:ser>
          <c:idx val="0"/>
          <c:order val="0"/>
          <c:spPr>
            <a:solidFill>
              <a:schemeClr val="tx1">
                <a:lumMod val="50000"/>
                <a:lumOff val="50000"/>
              </a:schemeClr>
            </a:solidFill>
            <a:ln>
              <a:noFill/>
            </a:ln>
            <a:effectLst/>
          </c:spPr>
          <c:invertIfNegative val="0"/>
          <c:cat>
            <c:numRef>
              <c:f>Sheet1!$B$24:$B$33</c:f>
              <c:numCache>
                <c:formatCode>General</c:formatCode>
                <c:ptCount val="10"/>
              </c:numCache>
            </c:numRef>
          </c:cat>
          <c:val>
            <c:numRef>
              <c:f>Sheet1!$C$54:$C$63</c:f>
              <c:numCache>
                <c:formatCode>General</c:formatCode>
                <c:ptCount val="10"/>
                <c:pt idx="0">
                  <c:v>240</c:v>
                </c:pt>
                <c:pt idx="1">
                  <c:v>51</c:v>
                </c:pt>
                <c:pt idx="2">
                  <c:v>24</c:v>
                </c:pt>
                <c:pt idx="3">
                  <c:v>14</c:v>
                </c:pt>
                <c:pt idx="4">
                  <c:v>12</c:v>
                </c:pt>
                <c:pt idx="5">
                  <c:v>10</c:v>
                </c:pt>
                <c:pt idx="6">
                  <c:v>0</c:v>
                </c:pt>
                <c:pt idx="7">
                  <c:v>5</c:v>
                </c:pt>
                <c:pt idx="9">
                  <c:v>3</c:v>
                </c:pt>
              </c:numCache>
            </c:numRef>
          </c:val>
          <c:extLst>
            <c:ext xmlns:c16="http://schemas.microsoft.com/office/drawing/2014/chart" uri="{C3380CC4-5D6E-409C-BE32-E72D297353CC}">
              <c16:uniqueId val="{00000000-70F7-4289-B810-2C60CFBB26DC}"/>
            </c:ext>
          </c:extLst>
        </c:ser>
        <c:dLbls>
          <c:showLegendKey val="0"/>
          <c:showVal val="0"/>
          <c:showCatName val="0"/>
          <c:showSerName val="0"/>
          <c:showPercent val="0"/>
          <c:showBubbleSize val="0"/>
        </c:dLbls>
        <c:gapWidth val="219"/>
        <c:overlap val="-27"/>
        <c:axId val="511133928"/>
        <c:axId val="511134320"/>
      </c:barChart>
      <c:catAx>
        <c:axId val="51113392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11134320"/>
        <c:crosses val="autoZero"/>
        <c:auto val="1"/>
        <c:lblAlgn val="ctr"/>
        <c:lblOffset val="100"/>
        <c:noMultiLvlLbl val="0"/>
      </c:catAx>
      <c:valAx>
        <c:axId val="511134320"/>
        <c:scaling>
          <c:orientation val="minMax"/>
          <c:max val="100"/>
          <c:min val="0"/>
        </c:scaling>
        <c:delete val="0"/>
        <c:axPos val="l"/>
        <c:title>
          <c:tx>
            <c:rich>
              <a:bodyPr rot="-540000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ja-JP" altLang="en-US" sz="1400"/>
                  <a:t>累計画質改善量</a:t>
                </a:r>
                <a:endParaRPr lang="en-US" sz="1400"/>
              </a:p>
            </c:rich>
          </c:tx>
          <c:overlay val="0"/>
          <c:spPr>
            <a:noFill/>
            <a:ln>
              <a:noFill/>
            </a:ln>
            <a:effectLst/>
          </c:spPr>
          <c:txPr>
            <a:bodyPr rot="-540000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11133928"/>
        <c:crosses val="autoZero"/>
        <c:crossBetween val="between"/>
        <c:majorUnit val="25"/>
      </c:valAx>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a:latin typeface="Times New Roman" panose="02020603050405020304" pitchFamily="18" charset="0"/>
          <a:cs typeface="Times New Roman" panose="02020603050405020304" pitchFamily="18" charset="0"/>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strRef>
              <c:f>'20180115_19'!$M$24</c:f>
              <c:strCache>
                <c:ptCount val="1"/>
                <c:pt idx="0">
                  <c:v>Step1(付加情報なし)</c:v>
                </c:pt>
              </c:strCache>
            </c:strRef>
          </c:tx>
          <c:spPr>
            <a:ln w="31750" cap="rnd" cmpd="sng" algn="ctr">
              <a:solidFill>
                <a:srgbClr val="FF0000"/>
              </a:solidFill>
              <a:prstDash val="solid"/>
              <a:round/>
            </a:ln>
          </c:spPr>
          <c:marker>
            <c:symbol val="diamond"/>
            <c:size val="5"/>
            <c:spPr>
              <a:solidFill>
                <a:srgbClr val="FF0000"/>
              </a:solidFill>
              <a:ln w="12700" cap="flat" cmpd="sng" algn="ctr">
                <a:solidFill>
                  <a:srgbClr val="FF0000"/>
                </a:solidFill>
                <a:prstDash val="solid"/>
                <a:round/>
              </a:ln>
            </c:spPr>
          </c:marker>
          <c:xVal>
            <c:numRef>
              <c:f>'20180115_19'!$N$26:$N$31</c:f>
              <c:numCache>
                <c:formatCode>General</c:formatCode>
                <c:ptCount val="6"/>
                <c:pt idx="0">
                  <c:v>0.219365</c:v>
                </c:pt>
                <c:pt idx="1">
                  <c:v>0.41059000000000001</c:v>
                </c:pt>
                <c:pt idx="2">
                  <c:v>0.58229900000000001</c:v>
                </c:pt>
                <c:pt idx="3">
                  <c:v>0.73652799999999996</c:v>
                </c:pt>
                <c:pt idx="4">
                  <c:v>0.87676600000000005</c:v>
                </c:pt>
                <c:pt idx="5">
                  <c:v>1.0180229999999999</c:v>
                </c:pt>
              </c:numCache>
            </c:numRef>
          </c:xVal>
          <c:yVal>
            <c:numRef>
              <c:f>'20180115_19'!$O$26:$O$35</c:f>
              <c:numCache>
                <c:formatCode>General</c:formatCode>
                <c:ptCount val="10"/>
                <c:pt idx="0">
                  <c:v>23.140739</c:v>
                </c:pt>
                <c:pt idx="1">
                  <c:v>25.604931000000001</c:v>
                </c:pt>
                <c:pt idx="2">
                  <c:v>27.213100000000001</c:v>
                </c:pt>
                <c:pt idx="3">
                  <c:v>28.496071000000001</c:v>
                </c:pt>
                <c:pt idx="4">
                  <c:v>29.489722</c:v>
                </c:pt>
                <c:pt idx="5">
                  <c:v>30.485990000000001</c:v>
                </c:pt>
                <c:pt idx="6">
                  <c:v>31.837519</c:v>
                </c:pt>
                <c:pt idx="7">
                  <c:v>33.718594000000003</c:v>
                </c:pt>
                <c:pt idx="8">
                  <c:v>37.030028000000001</c:v>
                </c:pt>
                <c:pt idx="9">
                  <c:v>49.512878000000001</c:v>
                </c:pt>
              </c:numCache>
            </c:numRef>
          </c:yVal>
          <c:smooth val="1"/>
          <c:extLst>
            <c:ext xmlns:c16="http://schemas.microsoft.com/office/drawing/2014/chart" uri="{C3380CC4-5D6E-409C-BE32-E72D297353CC}">
              <c16:uniqueId val="{00000000-BF47-4F2D-BA6B-8E3FE7F3941C}"/>
            </c:ext>
          </c:extLst>
        </c:ser>
        <c:ser>
          <c:idx val="2"/>
          <c:order val="1"/>
          <c:tx>
            <c:strRef>
              <c:f>'20180115_19'!$W$15</c:f>
              <c:strCache>
                <c:ptCount val="1"/>
                <c:pt idx="0">
                  <c:v>先行手法Step1（付加情報なし）</c:v>
                </c:pt>
              </c:strCache>
            </c:strRef>
          </c:tx>
          <c:spPr>
            <a:ln w="31750" cap="rnd" cmpd="sng" algn="ctr">
              <a:solidFill>
                <a:srgbClr val="00B050"/>
              </a:solidFill>
              <a:prstDash val="solid"/>
              <a:round/>
            </a:ln>
          </c:spPr>
          <c:marker>
            <c:symbol val="triangle"/>
            <c:size val="4"/>
            <c:spPr>
              <a:solidFill>
                <a:srgbClr val="00B050"/>
              </a:solidFill>
              <a:ln w="9525" cap="flat" cmpd="sng" algn="ctr">
                <a:solidFill>
                  <a:srgbClr val="00B050"/>
                </a:solidFill>
                <a:prstDash val="solid"/>
                <a:round/>
              </a:ln>
            </c:spPr>
          </c:marker>
          <c:xVal>
            <c:numRef>
              <c:f>'20180115_19'!$N$6:$N$11</c:f>
              <c:numCache>
                <c:formatCode>General</c:formatCode>
                <c:ptCount val="6"/>
                <c:pt idx="0">
                  <c:v>0.23600299999999999</c:v>
                </c:pt>
                <c:pt idx="1">
                  <c:v>0.44289800000000001</c:v>
                </c:pt>
                <c:pt idx="2">
                  <c:v>0.62035499999999999</c:v>
                </c:pt>
                <c:pt idx="3">
                  <c:v>0.78102499999999997</c:v>
                </c:pt>
                <c:pt idx="4">
                  <c:v>0.92435999999999996</c:v>
                </c:pt>
                <c:pt idx="5">
                  <c:v>1.0628599999999999</c:v>
                </c:pt>
              </c:numCache>
            </c:numRef>
          </c:xVal>
          <c:yVal>
            <c:numRef>
              <c:f>'20180115_19'!$O$6:$O$15</c:f>
              <c:numCache>
                <c:formatCode>General</c:formatCode>
                <c:ptCount val="10"/>
                <c:pt idx="0">
                  <c:v>23.122678000000001</c:v>
                </c:pt>
                <c:pt idx="1">
                  <c:v>25.617384000000001</c:v>
                </c:pt>
                <c:pt idx="2">
                  <c:v>27.203157999999998</c:v>
                </c:pt>
                <c:pt idx="3">
                  <c:v>28.489377000000001</c:v>
                </c:pt>
                <c:pt idx="4">
                  <c:v>29.481005</c:v>
                </c:pt>
                <c:pt idx="5">
                  <c:v>30.467793</c:v>
                </c:pt>
                <c:pt idx="6">
                  <c:v>31.820119999999999</c:v>
                </c:pt>
                <c:pt idx="7">
                  <c:v>33.700150999999998</c:v>
                </c:pt>
                <c:pt idx="8">
                  <c:v>37.010379999999998</c:v>
                </c:pt>
                <c:pt idx="9">
                  <c:v>47.434927999999999</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01-BF47-4F2D-BA6B-8E3FE7F3941C}"/>
            </c:ext>
          </c:extLst>
        </c:ser>
        <c:ser>
          <c:idx val="0"/>
          <c:order val="2"/>
          <c:tx>
            <c:strRef>
              <c:f>'20180115_19'!$E$4</c:f>
              <c:strCache>
                <c:ptCount val="1"/>
                <c:pt idx="0">
                  <c:v>DCT</c:v>
                </c:pt>
              </c:strCache>
            </c:strRef>
          </c:tx>
          <c:spPr>
            <a:ln w="31750" cap="rnd" cmpd="sng" algn="ctr">
              <a:solidFill>
                <a:srgbClr val="0070C0"/>
              </a:solidFill>
              <a:prstDash val="solid"/>
              <a:round/>
            </a:ln>
          </c:spPr>
          <c:marker>
            <c:symbol val="square"/>
            <c:size val="4"/>
            <c:spPr>
              <a:solidFill>
                <a:srgbClr val="0070C0"/>
              </a:solidFill>
              <a:ln w="12700" cap="flat" cmpd="sng" algn="ctr">
                <a:solidFill>
                  <a:srgbClr val="0070C0"/>
                </a:solidFill>
                <a:prstDash val="solid"/>
                <a:round/>
              </a:ln>
            </c:spPr>
          </c:marker>
          <c:xVal>
            <c:numRef>
              <c:f>'20180115_19'!$R$6:$R$11</c:f>
              <c:numCache>
                <c:formatCode>General</c:formatCode>
                <c:ptCount val="6"/>
                <c:pt idx="0">
                  <c:v>0.21190700000000001</c:v>
                </c:pt>
                <c:pt idx="1">
                  <c:v>0.47076200000000001</c:v>
                </c:pt>
                <c:pt idx="2">
                  <c:v>0.68010899999999996</c:v>
                </c:pt>
                <c:pt idx="3">
                  <c:v>0.84624900000000003</c:v>
                </c:pt>
                <c:pt idx="4">
                  <c:v>0.98882000000000003</c:v>
                </c:pt>
                <c:pt idx="5">
                  <c:v>1.1262350000000001</c:v>
                </c:pt>
              </c:numCache>
            </c:numRef>
          </c:xVal>
          <c:yVal>
            <c:numRef>
              <c:f>'20180115_19'!$S$6:$S$15</c:f>
              <c:numCache>
                <c:formatCode>General</c:formatCode>
                <c:ptCount val="10"/>
                <c:pt idx="0">
                  <c:v>22.432924</c:v>
                </c:pt>
                <c:pt idx="1">
                  <c:v>25.107627999999998</c:v>
                </c:pt>
                <c:pt idx="2">
                  <c:v>26.912395</c:v>
                </c:pt>
                <c:pt idx="3">
                  <c:v>28.243827</c:v>
                </c:pt>
                <c:pt idx="4">
                  <c:v>29.289902999999999</c:v>
                </c:pt>
                <c:pt idx="5">
                  <c:v>30.315314000000001</c:v>
                </c:pt>
                <c:pt idx="6">
                  <c:v>31.698204</c:v>
                </c:pt>
                <c:pt idx="7">
                  <c:v>33.615788999999999</c:v>
                </c:pt>
                <c:pt idx="8">
                  <c:v>36.988337999999999</c:v>
                </c:pt>
                <c:pt idx="9">
                  <c:v>49.507325000000002</c:v>
                </c:pt>
              </c:numCache>
            </c:numRef>
          </c:yVal>
          <c:smooth val="1"/>
          <c:extLst>
            <c:ext xmlns:c16="http://schemas.microsoft.com/office/drawing/2014/chart" uri="{C3380CC4-5D6E-409C-BE32-E72D297353CC}">
              <c16:uniqueId val="{00000002-BF47-4F2D-BA6B-8E3FE7F3941C}"/>
            </c:ext>
          </c:extLst>
        </c:ser>
        <c:ser>
          <c:idx val="3"/>
          <c:order val="3"/>
          <c:tx>
            <c:strRef>
              <c:f>'20180115_19'!$Q$24</c:f>
              <c:strCache>
                <c:ptCount val="1"/>
                <c:pt idx="0">
                  <c:v>Step1(付加情報あり）</c:v>
                </c:pt>
              </c:strCache>
            </c:strRef>
          </c:tx>
          <c:spPr>
            <a:ln w="31750">
              <a:solidFill>
                <a:schemeClr val="accent4">
                  <a:lumMod val="75000"/>
                </a:schemeClr>
              </a:solidFill>
            </a:ln>
          </c:spPr>
          <c:xVal>
            <c:numRef>
              <c:f>'20180115_19'!$Q$26:$Q$31</c:f>
              <c:numCache>
                <c:formatCode>General</c:formatCode>
                <c:ptCount val="6"/>
                <c:pt idx="0">
                  <c:v>0.50868080000000004</c:v>
                </c:pt>
                <c:pt idx="1">
                  <c:v>0.74812509999999999</c:v>
                </c:pt>
                <c:pt idx="2">
                  <c:v>0.92519180000000001</c:v>
                </c:pt>
                <c:pt idx="3">
                  <c:v>1.0794207999999998</c:v>
                </c:pt>
                <c:pt idx="4">
                  <c:v>1.2196587999999999</c:v>
                </c:pt>
                <c:pt idx="5">
                  <c:v>1.3609157999999999</c:v>
                </c:pt>
              </c:numCache>
            </c:numRef>
          </c:xVal>
          <c:yVal>
            <c:numRef>
              <c:f>'20180115_19'!$O$26:$O$35</c:f>
              <c:numCache>
                <c:formatCode>General</c:formatCode>
                <c:ptCount val="10"/>
                <c:pt idx="0">
                  <c:v>23.140739</c:v>
                </c:pt>
                <c:pt idx="1">
                  <c:v>25.604931000000001</c:v>
                </c:pt>
                <c:pt idx="2">
                  <c:v>27.213100000000001</c:v>
                </c:pt>
                <c:pt idx="3">
                  <c:v>28.496071000000001</c:v>
                </c:pt>
                <c:pt idx="4">
                  <c:v>29.489722</c:v>
                </c:pt>
                <c:pt idx="5">
                  <c:v>30.485990000000001</c:v>
                </c:pt>
                <c:pt idx="6">
                  <c:v>31.837519</c:v>
                </c:pt>
                <c:pt idx="7">
                  <c:v>33.718594000000003</c:v>
                </c:pt>
                <c:pt idx="8">
                  <c:v>37.030028000000001</c:v>
                </c:pt>
                <c:pt idx="9">
                  <c:v>49.512878000000001</c:v>
                </c:pt>
              </c:numCache>
            </c:numRef>
          </c:yVal>
          <c:smooth val="1"/>
          <c:extLst>
            <c:ext xmlns:c16="http://schemas.microsoft.com/office/drawing/2014/chart" uri="{C3380CC4-5D6E-409C-BE32-E72D297353CC}">
              <c16:uniqueId val="{00000003-BF47-4F2D-BA6B-8E3FE7F3941C}"/>
            </c:ext>
          </c:extLst>
        </c:ser>
        <c:dLbls>
          <c:showLegendKey val="0"/>
          <c:showVal val="0"/>
          <c:showCatName val="0"/>
          <c:showSerName val="0"/>
          <c:showPercent val="0"/>
          <c:showBubbleSize val="0"/>
        </c:dLbls>
        <c:axId val="190498184"/>
        <c:axId val="190498576"/>
        <c:extLst>
          <c:ext xmlns:c15="http://schemas.microsoft.com/office/drawing/2012/chart" uri="{02D57815-91ED-43cb-92C2-25804820EDAC}">
            <c15:filteredScatterSeries>
              <c15:ser>
                <c:idx val="4"/>
                <c:order val="4"/>
                <c:tx>
                  <c:strRef>
                    <c:extLst>
                      <c:ext uri="{02D57815-91ED-43cb-92C2-25804820EDAC}">
                        <c15:formulaRef>
                          <c15:sqref>'20180115_19'!$R$34</c15:sqref>
                        </c15:formulaRef>
                      </c:ext>
                    </c:extLst>
                    <c:strCache>
                      <c:ptCount val="1"/>
                      <c:pt idx="0">
                        <c:v>Step2(付加情報なし)</c:v>
                      </c:pt>
                    </c:strCache>
                  </c:strRef>
                </c:tx>
                <c:xVal>
                  <c:numRef>
                    <c:extLst>
                      <c:ext uri="{02D57815-91ED-43cb-92C2-25804820EDAC}">
                        <c15:formulaRef>
                          <c15:sqref>'20180115_19'!$R$35:$R$44</c15:sqref>
                        </c15:formulaRef>
                      </c:ext>
                    </c:extLst>
                    <c:numCache>
                      <c:formatCode>General</c:formatCode>
                      <c:ptCount val="10"/>
                      <c:pt idx="0">
                        <c:v>4.1689090000000002</c:v>
                      </c:pt>
                      <c:pt idx="1">
                        <c:v>1.3041879999999999</c:v>
                      </c:pt>
                      <c:pt idx="2">
                        <c:v>0.82052499999999995</c:v>
                      </c:pt>
                      <c:pt idx="3">
                        <c:v>0.65242</c:v>
                      </c:pt>
                      <c:pt idx="4">
                        <c:v>0.541273</c:v>
                      </c:pt>
                      <c:pt idx="5">
                        <c:v>0.46737499999999998</c:v>
                      </c:pt>
                      <c:pt idx="6">
                        <c:v>0.38801799999999997</c:v>
                      </c:pt>
                      <c:pt idx="7">
                        <c:v>0.312056</c:v>
                      </c:pt>
                      <c:pt idx="8">
                        <c:v>0.230909</c:v>
                      </c:pt>
                      <c:pt idx="9">
                        <c:v>0.15845500000000001</c:v>
                      </c:pt>
                    </c:numCache>
                  </c:numRef>
                </c:xVal>
                <c:yVal>
                  <c:numRef>
                    <c:extLst>
                      <c:ext uri="{02D57815-91ED-43cb-92C2-25804820EDAC}">
                        <c15:formulaRef>
                          <c15:sqref>'20180115_19'!$T$35:$T$44</c15:sqref>
                        </c15:formulaRef>
                      </c:ext>
                    </c:extLst>
                    <c:numCache>
                      <c:formatCode>General</c:formatCode>
                      <c:ptCount val="10"/>
                      <c:pt idx="0">
                        <c:v>42.46</c:v>
                      </c:pt>
                      <c:pt idx="1">
                        <c:v>27.17</c:v>
                      </c:pt>
                      <c:pt idx="2">
                        <c:v>25.01</c:v>
                      </c:pt>
                      <c:pt idx="3">
                        <c:v>24.15</c:v>
                      </c:pt>
                      <c:pt idx="4">
                        <c:v>23.5</c:v>
                      </c:pt>
                      <c:pt idx="5">
                        <c:v>23.06</c:v>
                      </c:pt>
                      <c:pt idx="6">
                        <c:v>22.75</c:v>
                      </c:pt>
                      <c:pt idx="7">
                        <c:v>22.47</c:v>
                      </c:pt>
                      <c:pt idx="8">
                        <c:v>22.02</c:v>
                      </c:pt>
                      <c:pt idx="9">
                        <c:v>21.4</c:v>
                      </c:pt>
                    </c:numCache>
                  </c:numRef>
                </c:yVal>
                <c:smooth val="1"/>
                <c:extLst>
                  <c:ext xmlns:c16="http://schemas.microsoft.com/office/drawing/2014/chart" uri="{C3380CC4-5D6E-409C-BE32-E72D297353CC}">
                    <c16:uniqueId val="{00000004-BF47-4F2D-BA6B-8E3FE7F3941C}"/>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'20180115_19'!$S$34</c15:sqref>
                        </c15:formulaRef>
                      </c:ext>
                    </c:extLst>
                    <c:strCache>
                      <c:ptCount val="1"/>
                      <c:pt idx="0">
                        <c:v>Step2(付加情報あり)</c:v>
                      </c:pt>
                    </c:strCache>
                  </c:strRef>
                </c:tx>
                <c:xVal>
                  <c:numRef>
                    <c:extLst xmlns:c15="http://schemas.microsoft.com/office/drawing/2012/chart">
                      <c:ext xmlns:c15="http://schemas.microsoft.com/office/drawing/2012/chart" uri="{02D57815-91ED-43cb-92C2-25804820EDAC}">
                        <c15:formulaRef>
                          <c15:sqref>'20180115_19'!$S$35:$S$44</c15:sqref>
                        </c15:formulaRef>
                      </c:ext>
                    </c:extLst>
                    <c:numCache>
                      <c:formatCode>General</c:formatCode>
                      <c:ptCount val="10"/>
                      <c:pt idx="0">
                        <c:v>4.222486</c:v>
                      </c:pt>
                      <c:pt idx="1">
                        <c:v>1.4649190000000001</c:v>
                      </c:pt>
                      <c:pt idx="2">
                        <c:v>1.0348329999999999</c:v>
                      </c:pt>
                      <c:pt idx="3">
                        <c:v>0.92030500000000004</c:v>
                      </c:pt>
                      <c:pt idx="4">
                        <c:v>0.80915800000000004</c:v>
                      </c:pt>
                      <c:pt idx="5">
                        <c:v>0.73526000000000002</c:v>
                      </c:pt>
                      <c:pt idx="6">
                        <c:v>0.60232600000000003</c:v>
                      </c:pt>
                      <c:pt idx="7">
                        <c:v>0.47278700000000001</c:v>
                      </c:pt>
                      <c:pt idx="8">
                        <c:v>0.338063</c:v>
                      </c:pt>
                      <c:pt idx="9">
                        <c:v>0.212032</c:v>
                      </c:pt>
                    </c:numCache>
                  </c:numRef>
                </c:xVal>
                <c:yVal>
                  <c:numRef>
                    <c:extLst xmlns:c15="http://schemas.microsoft.com/office/drawing/2012/chart">
                      <c:ext xmlns:c15="http://schemas.microsoft.com/office/drawing/2012/chart" uri="{02D57815-91ED-43cb-92C2-25804820EDAC}">
                        <c15:formulaRef>
                          <c15:sqref>'20180115_19'!$T$35:$T$44</c15:sqref>
                        </c15:formulaRef>
                      </c:ext>
                    </c:extLst>
                    <c:numCache>
                      <c:formatCode>General</c:formatCode>
                      <c:ptCount val="10"/>
                      <c:pt idx="0">
                        <c:v>42.46</c:v>
                      </c:pt>
                      <c:pt idx="1">
                        <c:v>27.17</c:v>
                      </c:pt>
                      <c:pt idx="2">
                        <c:v>25.01</c:v>
                      </c:pt>
                      <c:pt idx="3">
                        <c:v>24.15</c:v>
                      </c:pt>
                      <c:pt idx="4">
                        <c:v>23.5</c:v>
                      </c:pt>
                      <c:pt idx="5">
                        <c:v>23.06</c:v>
                      </c:pt>
                      <c:pt idx="6">
                        <c:v>22.75</c:v>
                      </c:pt>
                      <c:pt idx="7">
                        <c:v>22.47</c:v>
                      </c:pt>
                      <c:pt idx="8">
                        <c:v>22.02</c:v>
                      </c:pt>
                      <c:pt idx="9">
                        <c:v>21.4</c:v>
                      </c:pt>
                    </c:numCache>
                  </c:numRef>
                </c:yVal>
                <c:smooth val="1"/>
                <c:extLst xmlns:c15="http://schemas.microsoft.com/office/drawing/2012/chart">
                  <c:ext xmlns:c16="http://schemas.microsoft.com/office/drawing/2014/chart" uri="{C3380CC4-5D6E-409C-BE32-E72D297353CC}">
                    <c16:uniqueId val="{00000005-BF47-4F2D-BA6B-8E3FE7F3941C}"/>
                  </c:ext>
                </c:extLst>
              </c15:ser>
            </c15:filteredScatterSeries>
          </c:ext>
        </c:extLst>
      </c:scatterChart>
      <c:valAx>
        <c:axId val="190498184"/>
        <c:scaling>
          <c:orientation val="minMax"/>
          <c:max val="1.4"/>
          <c:min val="0.15000000000000002"/>
        </c:scaling>
        <c:delete val="0"/>
        <c:axPos val="b"/>
        <c:title>
          <c:tx>
            <c:rich>
              <a:bodyPr rot="0" spcFirstLastPara="0" vertOverflow="ellipsis" vert="horz" wrap="square" anchor="ctr" anchorCtr="1"/>
              <a:lstStyle/>
              <a:p>
                <a:pPr>
                  <a:defRPr lang="ja-JP"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latin typeface="Times New Roman" panose="02020603050405020304" pitchFamily="18" charset="0"/>
                    <a:cs typeface="Times New Roman" panose="02020603050405020304" pitchFamily="18" charset="0"/>
                  </a:rPr>
                  <a:t>entropy</a:t>
                </a:r>
                <a:r>
                  <a:rPr lang="ja-JP" altLang="en-US" baseline="0">
                    <a:latin typeface="Times New Roman" panose="02020603050405020304" pitchFamily="18" charset="0"/>
                    <a:cs typeface="Times New Roman" panose="02020603050405020304" pitchFamily="18" charset="0"/>
                  </a:rPr>
                  <a:t> </a:t>
                </a:r>
                <a:r>
                  <a:rPr lang="en-US" altLang="ja-JP">
                    <a:latin typeface="Times New Roman" panose="02020603050405020304" pitchFamily="18" charset="0"/>
                    <a:cs typeface="Times New Roman" panose="02020603050405020304" pitchFamily="18" charset="0"/>
                  </a:rPr>
                  <a:t>[bit/pel]</a:t>
                </a:r>
                <a:endParaRPr lang="ja-JP" altLang="en-US">
                  <a:latin typeface="Times New Roman" panose="02020603050405020304" pitchFamily="18" charset="0"/>
                  <a:cs typeface="Times New Roman" panose="02020603050405020304" pitchFamily="18" charset="0"/>
                </a:endParaRPr>
              </a:p>
            </c:rich>
          </c:tx>
          <c:layout>
            <c:manualLayout>
              <c:xMode val="edge"/>
              <c:yMode val="edge"/>
              <c:x val="0.45367140638908743"/>
              <c:y val="0.94557461065516801"/>
            </c:manualLayout>
          </c:layout>
          <c:overlay val="0"/>
        </c:title>
        <c:numFmt formatCode="General" sourceLinked="0"/>
        <c:majorTickMark val="out"/>
        <c:minorTickMark val="none"/>
        <c:tickLblPos val="nextTo"/>
        <c:txPr>
          <a:bodyPr rot="-60000000" spcFirstLastPara="0"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90498576"/>
        <c:crosses val="autoZero"/>
        <c:crossBetween val="midCat"/>
        <c:majorUnit val="0.2"/>
      </c:valAx>
      <c:valAx>
        <c:axId val="190498576"/>
        <c:scaling>
          <c:orientation val="minMax"/>
          <c:max val="31"/>
          <c:min val="21"/>
        </c:scaling>
        <c:delete val="0"/>
        <c:axPos val="l"/>
        <c:majorGridlines>
          <c:spPr>
            <a:ln w="9525" cap="flat" cmpd="sng" algn="ctr">
              <a:solidFill>
                <a:schemeClr val="bg1">
                  <a:lumMod val="85000"/>
                </a:schemeClr>
              </a:solidFill>
              <a:prstDash val="solid"/>
              <a:round/>
            </a:ln>
          </c:spPr>
        </c:majorGridlines>
        <c:title>
          <c:tx>
            <c:rich>
              <a:bodyPr rot="-5400000" spcFirstLastPara="0" vertOverflow="ellipsis" vert="horz" wrap="square" anchor="ctr" anchorCtr="1"/>
              <a:lstStyle/>
              <a:p>
                <a:pPr>
                  <a:defRPr lang="ja-JP"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latin typeface="Times New Roman" panose="02020603050405020304" pitchFamily="18" charset="0"/>
                    <a:cs typeface="Times New Roman" panose="02020603050405020304" pitchFamily="18" charset="0"/>
                  </a:rPr>
                  <a:t>PSNR [dB]</a:t>
                </a:r>
                <a:endParaRPr lang="ja-JP" altLang="en-US">
                  <a:latin typeface="Times New Roman" panose="02020603050405020304" pitchFamily="18" charset="0"/>
                  <a:cs typeface="Times New Roman" panose="02020603050405020304" pitchFamily="18" charset="0"/>
                </a:endParaRPr>
              </a:p>
            </c:rich>
          </c:tx>
          <c:layout>
            <c:manualLayout>
              <c:xMode val="edge"/>
              <c:yMode val="edge"/>
              <c:x val="1.0443200666450388E-2"/>
              <c:y val="0.31300797117158097"/>
            </c:manualLayout>
          </c:layout>
          <c:overlay val="0"/>
        </c:title>
        <c:numFmt formatCode="General" sourceLinked="0"/>
        <c:majorTickMark val="out"/>
        <c:minorTickMark val="none"/>
        <c:tickLblPos val="nextTo"/>
        <c:txPr>
          <a:bodyPr rot="-60000000" spcFirstLastPara="0"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90498184"/>
        <c:crosses val="autoZero"/>
        <c:crossBetween val="midCat"/>
        <c:majorUnit val="1"/>
      </c:valAx>
    </c:plotArea>
    <c:legend>
      <c:legendPos val="r"/>
      <c:legendEntry>
        <c:idx val="0"/>
        <c:txPr>
          <a:bodyPr rot="0" spcFirstLastPara="0" vertOverflow="ellipsis" vert="horz" wrap="square" anchor="ctr" anchorCtr="1"/>
          <a:lstStyle/>
          <a:p>
            <a:pPr>
              <a:defRPr lang="ja-JP"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Entry>
      <c:legendEntry>
        <c:idx val="1"/>
        <c:txPr>
          <a:bodyPr rot="0" spcFirstLastPara="0" vertOverflow="ellipsis" vert="horz" wrap="square" anchor="ctr" anchorCtr="1"/>
          <a:lstStyle/>
          <a:p>
            <a:pPr>
              <a:defRPr lang="ja-JP"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Entry>
      <c:legendEntry>
        <c:idx val="2"/>
        <c:txPr>
          <a:bodyPr rot="0" spcFirstLastPara="0" vertOverflow="ellipsis" vert="horz" wrap="square" anchor="ctr" anchorCtr="1"/>
          <a:lstStyle/>
          <a:p>
            <a:pPr>
              <a:defRPr lang="ja-JP"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Entry>
      <c:legendEntry>
        <c:idx val="3"/>
        <c:txPr>
          <a:bodyPr rot="0" spcFirstLastPara="0" vertOverflow="ellipsis" vert="horz" wrap="square" anchor="ctr" anchorCtr="1"/>
          <a:lstStyle/>
          <a:p>
            <a:pPr>
              <a:defRPr lang="ja-JP"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Entry>
      <c:layout>
        <c:manualLayout>
          <c:xMode val="edge"/>
          <c:yMode val="edge"/>
          <c:x val="0.56409902125189015"/>
          <c:y val="0.55149946285370488"/>
          <c:w val="0.42384067676337112"/>
          <c:h val="0.31791451356955508"/>
        </c:manualLayout>
      </c:layout>
      <c:overlay val="1"/>
      <c:spPr>
        <a:solidFill>
          <a:schemeClr val="bg1"/>
        </a:solidFill>
        <a:ln>
          <a:solidFill>
            <a:schemeClr val="tx1"/>
          </a:solidFill>
        </a:ln>
        <a:effectLst>
          <a:outerShdw dist="38100" dir="2700000" algn="tl" rotWithShape="0">
            <a:prstClr val="black"/>
          </a:outerShdw>
        </a:effectLst>
      </c:spPr>
      <c:txPr>
        <a:bodyPr rot="0" spcFirstLastPara="0" vertOverflow="ellipsis" vert="horz" wrap="square" anchor="ctr" anchorCtr="1"/>
        <a:lstStyle/>
        <a:p>
          <a:pPr>
            <a:defRPr lang="ja-JP"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span"/>
    <c:showDLblsOverMax val="0"/>
  </c:chart>
  <c:spPr>
    <a:ln w="9525" cap="flat" cmpd="sng" algn="ctr">
      <a:noFill/>
      <a:prstDash val="solid"/>
      <a:round/>
    </a:ln>
  </c:spPr>
  <c:txPr>
    <a:bodyPr/>
    <a:lstStyle/>
    <a:p>
      <a:pPr>
        <a:defRPr lang="ja-JP"/>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31750" cap="rnd">
              <a:solidFill>
                <a:srgbClr val="FF0000"/>
              </a:solidFill>
              <a:round/>
            </a:ln>
            <a:effectLst/>
          </c:spPr>
          <c:marker>
            <c:symbol val="diamond"/>
            <c:size val="7"/>
            <c:spPr>
              <a:solidFill>
                <a:srgbClr val="FF0000"/>
              </a:solidFill>
              <a:ln w="9525">
                <a:noFill/>
              </a:ln>
              <a:effectLst/>
            </c:spPr>
          </c:marker>
          <c:xVal>
            <c:numRef>
              <c:f>ICA_limits_result０!$J$4:$J$12</c:f>
              <c:numCache>
                <c:formatCode>General</c:formatCode>
                <c:ptCount val="9"/>
                <c:pt idx="0">
                  <c:v>1.50606</c:v>
                </c:pt>
                <c:pt idx="1">
                  <c:v>1.0677319999999999</c:v>
                </c:pt>
                <c:pt idx="2">
                  <c:v>0.92127599999999998</c:v>
                </c:pt>
                <c:pt idx="3">
                  <c:v>0.81271099999999996</c:v>
                </c:pt>
                <c:pt idx="4">
                  <c:v>0.72984400000000005</c:v>
                </c:pt>
                <c:pt idx="5">
                  <c:v>0.63553000000000004</c:v>
                </c:pt>
                <c:pt idx="6">
                  <c:v>0.51826000000000005</c:v>
                </c:pt>
                <c:pt idx="7">
                  <c:v>0.37531799999999998</c:v>
                </c:pt>
                <c:pt idx="8">
                  <c:v>0.209893</c:v>
                </c:pt>
              </c:numCache>
            </c:numRef>
          </c:xVal>
          <c:yVal>
            <c:numRef>
              <c:f>ICA_limits_result０!$O$4:$O$12</c:f>
              <c:numCache>
                <c:formatCode>General</c:formatCode>
                <c:ptCount val="9"/>
                <c:pt idx="0">
                  <c:v>5.8003345999999997E-2</c:v>
                </c:pt>
                <c:pt idx="1">
                  <c:v>0.12585982500000001</c:v>
                </c:pt>
                <c:pt idx="2">
                  <c:v>0.170105968</c:v>
                </c:pt>
                <c:pt idx="3">
                  <c:v>0.196504927</c:v>
                </c:pt>
                <c:pt idx="4">
                  <c:v>0.21695482399999999</c:v>
                </c:pt>
                <c:pt idx="5">
                  <c:v>0.27737497700000002</c:v>
                </c:pt>
                <c:pt idx="6">
                  <c:v>0.44841048500000003</c:v>
                </c:pt>
                <c:pt idx="7">
                  <c:v>0.854991634</c:v>
                </c:pt>
                <c:pt idx="8">
                  <c:v>2.166201896</c:v>
                </c:pt>
              </c:numCache>
            </c:numRef>
          </c:yVal>
          <c:smooth val="0"/>
          <c:extLst>
            <c:ext xmlns:c16="http://schemas.microsoft.com/office/drawing/2014/chart" uri="{C3380CC4-5D6E-409C-BE32-E72D297353CC}">
              <c16:uniqueId val="{00000000-81F3-4A40-9E07-446B703DBB12}"/>
            </c:ext>
          </c:extLst>
        </c:ser>
        <c:dLbls>
          <c:showLegendKey val="0"/>
          <c:showVal val="0"/>
          <c:showCatName val="0"/>
          <c:showSerName val="0"/>
          <c:showPercent val="0"/>
          <c:showBubbleSize val="0"/>
        </c:dLbls>
        <c:axId val="374635759"/>
        <c:axId val="374636175"/>
      </c:scatterChart>
      <c:valAx>
        <c:axId val="374635759"/>
        <c:scaling>
          <c:orientation val="minMax"/>
        </c:scaling>
        <c:delete val="0"/>
        <c:axPos val="b"/>
        <c:majorGridlines>
          <c:spPr>
            <a:ln w="9525" cap="flat" cmpd="sng" algn="ctr">
              <a:solidFill>
                <a:schemeClr val="tx1"/>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sz="1400" b="1" i="0" baseline="0">
                    <a:effectLst/>
                    <a:latin typeface="Times New Roman" panose="02020603050405020304" pitchFamily="18" charset="0"/>
                    <a:cs typeface="Times New Roman" panose="02020603050405020304" pitchFamily="18" charset="0"/>
                  </a:rPr>
                  <a:t>entropy</a:t>
                </a:r>
                <a:r>
                  <a:rPr lang="ja-JP" altLang="ja-JP" sz="1400" b="1" i="0" baseline="0">
                    <a:effectLst/>
                    <a:latin typeface="Times New Roman" panose="02020603050405020304" pitchFamily="18" charset="0"/>
                    <a:cs typeface="Times New Roman" panose="02020603050405020304" pitchFamily="18" charset="0"/>
                  </a:rPr>
                  <a:t> </a:t>
                </a:r>
                <a:r>
                  <a:rPr lang="en-US" altLang="ja-JP" sz="1400" b="1" i="0" baseline="0">
                    <a:effectLst/>
                    <a:latin typeface="Times New Roman" panose="02020603050405020304" pitchFamily="18" charset="0"/>
                    <a:cs typeface="Times New Roman" panose="02020603050405020304" pitchFamily="18" charset="0"/>
                  </a:rPr>
                  <a:t>[bit/pel]</a:t>
                </a:r>
                <a:endParaRPr lang="ja-JP" altLang="ja-JP" sz="1100">
                  <a:effectLst/>
                  <a:latin typeface="Times New Roman" panose="02020603050405020304" pitchFamily="18" charset="0"/>
                  <a:cs typeface="Times New Roman" panose="02020603050405020304" pitchFamily="18" charset="0"/>
                </a:endParaRPr>
              </a:p>
            </c:rich>
          </c:tx>
          <c:layout>
            <c:manualLayout>
              <c:xMode val="edge"/>
              <c:yMode val="edge"/>
              <c:x val="0.48405338364954004"/>
              <c:y val="0.91566666666666663"/>
            </c:manualLayout>
          </c:layout>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ja-JP"/>
          </a:p>
        </c:txPr>
        <c:crossAx val="374636175"/>
        <c:crosses val="autoZero"/>
        <c:crossBetween val="midCat"/>
      </c:valAx>
      <c:valAx>
        <c:axId val="374636175"/>
        <c:scaling>
          <c:orientation val="minMax"/>
          <c:max val="2.5"/>
          <c:min val="0"/>
        </c:scaling>
        <c:delete val="0"/>
        <c:axPos val="l"/>
        <c:majorGridlines>
          <c:spPr>
            <a:ln w="9525" cap="flat" cmpd="sng" algn="ctr">
              <a:solidFill>
                <a:schemeClr val="tx1"/>
              </a:solidFill>
              <a:round/>
            </a:ln>
            <a:effectLst/>
          </c:spPr>
        </c:majorGridlines>
        <c:title>
          <c:tx>
            <c:rich>
              <a:bodyPr rot="0" spcFirstLastPara="1" vertOverflow="ellipsis"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sz="1400">
                    <a:latin typeface="+mn-ea"/>
                    <a:ea typeface="+mn-ea"/>
                  </a:rPr>
                  <a:t>選出基底の数</a:t>
                </a:r>
                <a:r>
                  <a:rPr lang="ja-JP" altLang="en-US" sz="1400" baseline="0">
                    <a:latin typeface="+mn-ea"/>
                    <a:ea typeface="+mn-ea"/>
                  </a:rPr>
                  <a:t> </a:t>
                </a:r>
                <a:r>
                  <a:rPr lang="en-US" altLang="ja-JP" sz="1400">
                    <a:latin typeface="+mn-ea"/>
                    <a:ea typeface="+mn-ea"/>
                  </a:rPr>
                  <a:t>[</a:t>
                </a:r>
                <a:r>
                  <a:rPr lang="ja-JP" altLang="en-US" sz="1400">
                    <a:latin typeface="+mn-ea"/>
                    <a:ea typeface="+mn-ea"/>
                  </a:rPr>
                  <a:t>個</a:t>
                </a:r>
                <a:r>
                  <a:rPr lang="en-US" altLang="ja-JP" sz="1400"/>
                  <a:t>]</a:t>
                </a:r>
                <a:endParaRPr lang="ja-JP" altLang="en-US" sz="1400"/>
              </a:p>
            </c:rich>
          </c:tx>
          <c:overlay val="0"/>
          <c:spPr>
            <a:noFill/>
            <a:ln>
              <a:noFill/>
            </a:ln>
            <a:effectLst/>
          </c:spPr>
          <c:txPr>
            <a:bodyPr rot="0" spcFirstLastPara="1" vertOverflow="ellipsis"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crossAx val="374635759"/>
        <c:crosses val="autoZero"/>
        <c:crossBetween val="midCat"/>
        <c:majorUnit val="1"/>
      </c:valAx>
      <c:spPr>
        <a:noFill/>
        <a:ln>
          <a:noFill/>
        </a:ln>
        <a:effectLst>
          <a:outerShdw blurRad="50800" dist="38100" algn="l" rotWithShape="0">
            <a:prstClr val="black">
              <a:alpha val="40000"/>
            </a:prstClr>
          </a:outerShdw>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104560270463365E-2"/>
          <c:y val="2.6812924098120333E-2"/>
          <c:w val="0.90749821727355451"/>
          <c:h val="0.87426753859157447"/>
        </c:manualLayout>
      </c:layout>
      <c:scatterChart>
        <c:scatterStyle val="lineMarker"/>
        <c:varyColors val="0"/>
        <c:ser>
          <c:idx val="5"/>
          <c:order val="0"/>
          <c:tx>
            <c:strRef>
              <c:f>ICA_limits_result!$U$19</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ICA_limits_result!$W$29:$W$31</c:f>
              <c:numCache>
                <c:formatCode>General</c:formatCode>
                <c:ptCount val="3"/>
                <c:pt idx="0">
                  <c:v>0.50301699999999994</c:v>
                </c:pt>
                <c:pt idx="1">
                  <c:v>0.36385699999999999</c:v>
                </c:pt>
                <c:pt idx="2">
                  <c:v>0.207451</c:v>
                </c:pt>
              </c:numCache>
            </c:numRef>
          </c:xVal>
          <c:yVal>
            <c:numRef>
              <c:f>ICA_limits_result!$V$29:$V$31</c:f>
              <c:numCache>
                <c:formatCode>General</c:formatCode>
                <c:ptCount val="3"/>
                <c:pt idx="0">
                  <c:v>27.21</c:v>
                </c:pt>
                <c:pt idx="1">
                  <c:v>25.61</c:v>
                </c:pt>
                <c:pt idx="2">
                  <c:v>23.14</c:v>
                </c:pt>
              </c:numCache>
            </c:numRef>
          </c:yVal>
          <c:smooth val="0"/>
          <c:extLst>
            <c:ext xmlns:c16="http://schemas.microsoft.com/office/drawing/2014/chart" uri="{C3380CC4-5D6E-409C-BE32-E72D297353CC}">
              <c16:uniqueId val="{00000004-9A16-49D5-8DEF-53B7A3587A43}"/>
            </c:ext>
          </c:extLst>
        </c:ser>
        <c:ser>
          <c:idx val="3"/>
          <c:order val="1"/>
          <c:tx>
            <c:strRef>
              <c:f>ICA_limits_result!$Q$19</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ICA_limits_result!$S$29:$S$31</c:f>
              <c:numCache>
                <c:formatCode>General</c:formatCode>
                <c:ptCount val="3"/>
                <c:pt idx="0">
                  <c:v>0.51175300000000001</c:v>
                </c:pt>
                <c:pt idx="1">
                  <c:v>0.36558299999999999</c:v>
                </c:pt>
                <c:pt idx="2">
                  <c:v>0.20412</c:v>
                </c:pt>
              </c:numCache>
            </c:numRef>
          </c:xVal>
          <c:yVal>
            <c:numRef>
              <c:f>ICA_limits_result!$R$29:$R$31</c:f>
              <c:numCache>
                <c:formatCode>General</c:formatCode>
                <c:ptCount val="3"/>
                <c:pt idx="0">
                  <c:v>26.96</c:v>
                </c:pt>
                <c:pt idx="1">
                  <c:v>25.35</c:v>
                </c:pt>
                <c:pt idx="2">
                  <c:v>22.98</c:v>
                </c:pt>
              </c:numCache>
            </c:numRef>
          </c:yVal>
          <c:smooth val="0"/>
          <c:extLst>
            <c:ext xmlns:c16="http://schemas.microsoft.com/office/drawing/2014/chart" uri="{C3380CC4-5D6E-409C-BE32-E72D297353CC}">
              <c16:uniqueId val="{00000003-9A16-49D5-8DEF-53B7A3587A43}"/>
            </c:ext>
          </c:extLst>
        </c:ser>
        <c:ser>
          <c:idx val="2"/>
          <c:order val="2"/>
          <c:tx>
            <c:strRef>
              <c:f>ICA_limits_result!$M$14</c:f>
              <c:strCache>
                <c:ptCount val="1"/>
                <c:pt idx="0">
                  <c:v>Step2(基底0個の領域)＝スライド16</c:v>
                </c:pt>
              </c:strCache>
            </c:strRef>
          </c:tx>
          <c:spPr>
            <a:ln w="2540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ICA_limits_result!$M$22:$M$24</c:f>
              <c:numCache>
                <c:formatCode>General</c:formatCode>
                <c:ptCount val="3"/>
                <c:pt idx="0">
                  <c:v>0.51826000000000005</c:v>
                </c:pt>
                <c:pt idx="1">
                  <c:v>0.37531799999999998</c:v>
                </c:pt>
                <c:pt idx="2">
                  <c:v>0.209893</c:v>
                </c:pt>
              </c:numCache>
            </c:numRef>
          </c:xVal>
          <c:yVal>
            <c:numRef>
              <c:f>ICA_limits_result!$N$22:$N$24</c:f>
              <c:numCache>
                <c:formatCode>General</c:formatCode>
                <c:ptCount val="3"/>
                <c:pt idx="0">
                  <c:v>26.92</c:v>
                </c:pt>
                <c:pt idx="1">
                  <c:v>25.15</c:v>
                </c:pt>
                <c:pt idx="2">
                  <c:v>22.61</c:v>
                </c:pt>
              </c:numCache>
            </c:numRef>
          </c:yVal>
          <c:smooth val="0"/>
          <c:extLst>
            <c:ext xmlns:c16="http://schemas.microsoft.com/office/drawing/2014/chart" uri="{C3380CC4-5D6E-409C-BE32-E72D297353CC}">
              <c16:uniqueId val="{00000002-9A16-49D5-8DEF-53B7A3587A43}"/>
            </c:ext>
          </c:extLst>
        </c:ser>
        <c:ser>
          <c:idx val="1"/>
          <c:order val="3"/>
          <c:tx>
            <c:strRef>
              <c:f>ICA_limits_result!$Q$17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ICA_limits_result!$K$10:$K$12</c:f>
              <c:numCache>
                <c:formatCode>General</c:formatCode>
                <c:ptCount val="3"/>
                <c:pt idx="0">
                  <c:v>0.51826000000000005</c:v>
                </c:pt>
                <c:pt idx="1">
                  <c:v>0.379631</c:v>
                </c:pt>
                <c:pt idx="2">
                  <c:v>0.21782399999999999</c:v>
                </c:pt>
              </c:numCache>
            </c:numRef>
          </c:xVal>
          <c:yVal>
            <c:numRef>
              <c:f>ICA_limits_result!$Q$10:$Q$12</c:f>
              <c:numCache>
                <c:formatCode>General</c:formatCode>
                <c:ptCount val="3"/>
                <c:pt idx="0">
                  <c:v>26.92</c:v>
                </c:pt>
                <c:pt idx="1">
                  <c:v>25.17</c:v>
                </c:pt>
                <c:pt idx="2">
                  <c:v>22.69</c:v>
                </c:pt>
              </c:numCache>
            </c:numRef>
          </c:yVal>
          <c:smooth val="0"/>
          <c:extLst>
            <c:ext xmlns:c16="http://schemas.microsoft.com/office/drawing/2014/chart" uri="{C3380CC4-5D6E-409C-BE32-E72D297353CC}">
              <c16:uniqueId val="{00000001-9A16-49D5-8DEF-53B7A3587A43}"/>
            </c:ext>
          </c:extLst>
        </c:ser>
        <c:ser>
          <c:idx val="0"/>
          <c:order val="4"/>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ICA_limits_result!$T$3:$T$5</c:f>
              <c:numCache>
                <c:formatCode>General</c:formatCode>
                <c:ptCount val="3"/>
                <c:pt idx="0">
                  <c:v>0.22154499999999999</c:v>
                </c:pt>
                <c:pt idx="1">
                  <c:v>0.379917</c:v>
                </c:pt>
                <c:pt idx="2">
                  <c:v>0.52067200000000002</c:v>
                </c:pt>
              </c:numCache>
            </c:numRef>
          </c:xVal>
          <c:yVal>
            <c:numRef>
              <c:f>ICA_limits_result!$U$3:$U$5</c:f>
              <c:numCache>
                <c:formatCode>General</c:formatCode>
                <c:ptCount val="3"/>
                <c:pt idx="0">
                  <c:v>22.432924</c:v>
                </c:pt>
                <c:pt idx="1">
                  <c:v>25.107627999999998</c:v>
                </c:pt>
                <c:pt idx="2">
                  <c:v>26.912395</c:v>
                </c:pt>
              </c:numCache>
            </c:numRef>
          </c:yVal>
          <c:smooth val="0"/>
          <c:extLst>
            <c:ext xmlns:c16="http://schemas.microsoft.com/office/drawing/2014/chart" uri="{C3380CC4-5D6E-409C-BE32-E72D297353CC}">
              <c16:uniqueId val="{00000000-9A16-49D5-8DEF-53B7A3587A43}"/>
            </c:ext>
          </c:extLst>
        </c:ser>
        <c:dLbls>
          <c:showLegendKey val="0"/>
          <c:showVal val="0"/>
          <c:showCatName val="0"/>
          <c:showSerName val="0"/>
          <c:showPercent val="0"/>
          <c:showBubbleSize val="0"/>
        </c:dLbls>
        <c:axId val="889957103"/>
        <c:axId val="889966255"/>
        <c:extLst>
          <c:ext xmlns:c15="http://schemas.microsoft.com/office/drawing/2012/chart" uri="{02D57815-91ED-43cb-92C2-25804820EDAC}">
            <c15:filteredScatterSeries>
              <c15:ser>
                <c:idx val="4"/>
                <c:order val="5"/>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c:ext uri="{02D57815-91ED-43cb-92C2-25804820EDAC}">
                        <c15:formulaRef>
                          <c15:sqref>ICA_limits_result!$T$29:$T$31</c15:sqref>
                        </c15:formulaRef>
                      </c:ext>
                    </c:extLst>
                    <c:numCache>
                      <c:formatCode>General</c:formatCode>
                      <c:ptCount val="3"/>
                      <c:pt idx="0">
                        <c:v>0.667744</c:v>
                      </c:pt>
                      <c:pt idx="1">
                        <c:v>0.55922700000000003</c:v>
                      </c:pt>
                      <c:pt idx="2">
                        <c:v>0.44079599999999997</c:v>
                      </c:pt>
                    </c:numCache>
                  </c:numRef>
                </c:xVal>
                <c:yVal>
                  <c:numRef>
                    <c:extLst>
                      <c:ext uri="{02D57815-91ED-43cb-92C2-25804820EDAC}">
                        <c15:formulaRef>
                          <c15:sqref>ICA_limits_result!$R$29:$R$31</c15:sqref>
                        </c15:formulaRef>
                      </c:ext>
                    </c:extLst>
                    <c:numCache>
                      <c:formatCode>General</c:formatCode>
                      <c:ptCount val="3"/>
                      <c:pt idx="0">
                        <c:v>26.96</c:v>
                      </c:pt>
                      <c:pt idx="1">
                        <c:v>25.35</c:v>
                      </c:pt>
                      <c:pt idx="2">
                        <c:v>22.98</c:v>
                      </c:pt>
                    </c:numCache>
                  </c:numRef>
                </c:yVal>
                <c:smooth val="0"/>
                <c:extLst>
                  <c:ext xmlns:c16="http://schemas.microsoft.com/office/drawing/2014/chart" uri="{C3380CC4-5D6E-409C-BE32-E72D297353CC}">
                    <c16:uniqueId val="{00000005-9A16-49D5-8DEF-53B7A3587A43}"/>
                  </c:ext>
                </c:extLst>
              </c15:ser>
            </c15:filteredScatterSeries>
          </c:ext>
        </c:extLst>
      </c:scatterChart>
      <c:valAx>
        <c:axId val="889957103"/>
        <c:scaling>
          <c:orientation val="minMax"/>
          <c:max val="0.55000000000000004"/>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100" b="1" i="0" baseline="0">
                    <a:effectLst/>
                  </a:rPr>
                  <a:t>entropy</a:t>
                </a:r>
                <a:r>
                  <a:rPr lang="ja-JP" altLang="ja-JP" sz="1100" b="1" i="0" baseline="0">
                    <a:effectLst/>
                  </a:rPr>
                  <a:t> </a:t>
                </a:r>
                <a:r>
                  <a:rPr lang="en-US" altLang="ja-JP" sz="1100" b="1" i="0" baseline="0">
                    <a:effectLst/>
                  </a:rPr>
                  <a:t>[bit/pel]</a:t>
                </a:r>
                <a:endParaRPr lang="ja-JP" altLang="ja-JP" sz="600">
                  <a:effectLst/>
                </a:endParaRP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889966255"/>
        <c:crosses val="autoZero"/>
        <c:crossBetween val="midCat"/>
      </c:valAx>
      <c:valAx>
        <c:axId val="889966255"/>
        <c:scaling>
          <c:orientation val="minMax"/>
          <c:min val="2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sz="1100">
                    <a:latin typeface="Times New Roman" panose="02020603050405020304" pitchFamily="18" charset="0"/>
                    <a:cs typeface="Times New Roman" panose="02020603050405020304" pitchFamily="18" charset="0"/>
                  </a:rPr>
                  <a:t>PSNR[dB]</a:t>
                </a:r>
                <a:endParaRPr lang="ja-JP" altLang="en-US" sz="11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889957103"/>
        <c:crosses val="autoZero"/>
        <c:crossBetween val="midCat"/>
      </c:valAx>
      <c:spPr>
        <a:noFill/>
        <a:ln>
          <a:noFill/>
        </a:ln>
        <a:effectLst/>
      </c:spPr>
    </c:plotArea>
    <c:legend>
      <c:legendPos val="r"/>
      <c:layout>
        <c:manualLayout>
          <c:xMode val="edge"/>
          <c:yMode val="edge"/>
          <c:x val="0.64143366298582916"/>
          <c:y val="0.58932759464388984"/>
          <c:w val="0.33389515194939251"/>
          <c:h val="0.28402728753733369"/>
        </c:manualLayout>
      </c:layout>
      <c:overlay val="0"/>
      <c:spPr>
        <a:solidFill>
          <a:schemeClr val="bg1"/>
        </a:solidFill>
        <a:ln w="25400">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191909151396598E-2"/>
          <c:y val="3.4736839226121904E-2"/>
          <c:w val="0.88662695665044333"/>
          <c:h val="0.82253180086765021"/>
        </c:manualLayout>
      </c:layout>
      <c:scatterChart>
        <c:scatterStyle val="lineMarker"/>
        <c:varyColors val="0"/>
        <c:ser>
          <c:idx val="6"/>
          <c:order val="2"/>
          <c:tx>
            <c:strRef>
              <c:f>ICA_limits_result!$T$27</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ICA_limits_result!$T$34:$T$37</c:f>
              <c:numCache>
                <c:formatCode>General</c:formatCode>
                <c:ptCount val="4"/>
                <c:pt idx="0">
                  <c:v>0.41824099999999997</c:v>
                </c:pt>
                <c:pt idx="1">
                  <c:v>0.34742300000000004</c:v>
                </c:pt>
                <c:pt idx="2">
                  <c:v>0.26956999999999998</c:v>
                </c:pt>
                <c:pt idx="3">
                  <c:v>0.18358099999999999</c:v>
                </c:pt>
              </c:numCache>
            </c:numRef>
          </c:xVal>
          <c:yVal>
            <c:numRef>
              <c:f>ICA_limits_result!$U$34:$U$37</c:f>
              <c:numCache>
                <c:formatCode>General</c:formatCode>
                <c:ptCount val="4"/>
                <c:pt idx="0">
                  <c:v>29.12</c:v>
                </c:pt>
                <c:pt idx="1">
                  <c:v>28.26</c:v>
                </c:pt>
                <c:pt idx="2">
                  <c:v>27.06</c:v>
                </c:pt>
                <c:pt idx="3">
                  <c:v>25.2</c:v>
                </c:pt>
              </c:numCache>
            </c:numRef>
          </c:yVal>
          <c:smooth val="0"/>
          <c:extLst>
            <c:ext xmlns:c16="http://schemas.microsoft.com/office/drawing/2014/chart" uri="{C3380CC4-5D6E-409C-BE32-E72D297353CC}">
              <c16:uniqueId val="{00000004-3BFE-4A10-B42A-D59B7B372A7B}"/>
            </c:ext>
          </c:extLst>
        </c:ser>
        <c:ser>
          <c:idx val="5"/>
          <c:order val="3"/>
          <c:tx>
            <c:strRef>
              <c:f>ICA_limits_result!$O$27</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ICA_limits_result!$O$34:$O$37</c:f>
              <c:numCache>
                <c:formatCode>General</c:formatCode>
                <c:ptCount val="4"/>
                <c:pt idx="0">
                  <c:v>0.42173299999999997</c:v>
                </c:pt>
                <c:pt idx="1">
                  <c:v>0.35300300000000001</c:v>
                </c:pt>
                <c:pt idx="2">
                  <c:v>0.270399</c:v>
                </c:pt>
                <c:pt idx="3">
                  <c:v>0.18304500000000001</c:v>
                </c:pt>
              </c:numCache>
            </c:numRef>
          </c:xVal>
          <c:yVal>
            <c:numRef>
              <c:f>ICA_limits_result!$P$34:$P$37</c:f>
              <c:numCache>
                <c:formatCode>General</c:formatCode>
                <c:ptCount val="4"/>
                <c:pt idx="0">
                  <c:v>28.81</c:v>
                </c:pt>
                <c:pt idx="1">
                  <c:v>27.93</c:v>
                </c:pt>
                <c:pt idx="2">
                  <c:v>26.78</c:v>
                </c:pt>
                <c:pt idx="3">
                  <c:v>24.88</c:v>
                </c:pt>
              </c:numCache>
            </c:numRef>
          </c:yVal>
          <c:smooth val="0"/>
          <c:extLst>
            <c:ext xmlns:c16="http://schemas.microsoft.com/office/drawing/2014/chart" uri="{C3380CC4-5D6E-409C-BE32-E72D297353CC}">
              <c16:uniqueId val="{00000003-3BFE-4A10-B42A-D59B7B372A7B}"/>
            </c:ext>
          </c:extLst>
        </c:ser>
        <c:ser>
          <c:idx val="4"/>
          <c:order val="4"/>
          <c:tx>
            <c:strRef>
              <c:f>ICA_limits_result!$J$27</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ICA_limits_result!$J$34:$J$37</c:f>
              <c:numCache>
                <c:formatCode>General</c:formatCode>
                <c:ptCount val="4"/>
                <c:pt idx="0">
                  <c:v>0.42393500000000001</c:v>
                </c:pt>
                <c:pt idx="1">
                  <c:v>0.35556699999999997</c:v>
                </c:pt>
                <c:pt idx="2">
                  <c:v>0.27417400000000003</c:v>
                </c:pt>
                <c:pt idx="3">
                  <c:v>0.18540000000000001</c:v>
                </c:pt>
              </c:numCache>
            </c:numRef>
          </c:xVal>
          <c:yVal>
            <c:numRef>
              <c:f>ICA_limits_result!$K$34:$K$37</c:f>
              <c:numCache>
                <c:formatCode>General</c:formatCode>
                <c:ptCount val="4"/>
                <c:pt idx="0">
                  <c:v>28.8</c:v>
                </c:pt>
                <c:pt idx="1">
                  <c:v>27.91</c:v>
                </c:pt>
                <c:pt idx="2">
                  <c:v>26.71</c:v>
                </c:pt>
                <c:pt idx="3">
                  <c:v>24.76</c:v>
                </c:pt>
              </c:numCache>
            </c:numRef>
          </c:yVal>
          <c:smooth val="0"/>
          <c:extLst>
            <c:ext xmlns:c16="http://schemas.microsoft.com/office/drawing/2014/chart" uri="{C3380CC4-5D6E-409C-BE32-E72D297353CC}">
              <c16:uniqueId val="{00000002-3BFE-4A10-B42A-D59B7B372A7B}"/>
            </c:ext>
          </c:extLst>
        </c:ser>
        <c:ser>
          <c:idx val="3"/>
          <c:order val="5"/>
          <c:tx>
            <c:strRef>
              <c:f>ICA_limits_result!$S$17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0.43379499999999999</c:v>
                </c:pt>
                <c:pt idx="1">
                  <c:v>0.36417500000000003</c:v>
                </c:pt>
                <c:pt idx="2">
                  <c:v>0.28339199999999998</c:v>
                </c:pt>
                <c:pt idx="3">
                  <c:v>0.19963800000000001</c:v>
                </c:pt>
              </c:numCache>
            </c:numRef>
          </c:xVal>
          <c:yVal>
            <c:numRef>
              <c:f>ICA_limits_result!$Q$9:$Q$12</c:f>
              <c:numCache>
                <c:formatCode>General</c:formatCode>
                <c:ptCount val="4"/>
                <c:pt idx="0">
                  <c:v>28.81</c:v>
                </c:pt>
                <c:pt idx="1">
                  <c:v>27.92</c:v>
                </c:pt>
                <c:pt idx="2">
                  <c:v>26.73</c:v>
                </c:pt>
                <c:pt idx="3">
                  <c:v>24.78</c:v>
                </c:pt>
              </c:numCache>
            </c:numRef>
          </c:yVal>
          <c:smooth val="0"/>
          <c:extLst>
            <c:ext xmlns:c16="http://schemas.microsoft.com/office/drawing/2014/chart" uri="{C3380CC4-5D6E-409C-BE32-E72D297353CC}">
              <c16:uniqueId val="{00000001-3BFE-4A10-B42A-D59B7B372A7B}"/>
            </c:ext>
          </c:extLst>
        </c:ser>
        <c:ser>
          <c:idx val="0"/>
          <c:order val="6"/>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ICA_limits_result!$T$3:$T$6</c:f>
              <c:numCache>
                <c:formatCode>General</c:formatCode>
                <c:ptCount val="4"/>
                <c:pt idx="0">
                  <c:v>0.20061000000000001</c:v>
                </c:pt>
                <c:pt idx="1">
                  <c:v>0.28706900000000002</c:v>
                </c:pt>
                <c:pt idx="2">
                  <c:v>0.36513200000000001</c:v>
                </c:pt>
                <c:pt idx="3">
                  <c:v>0.43381700000000001</c:v>
                </c:pt>
              </c:numCache>
            </c:numRef>
          </c:xVal>
          <c:yVal>
            <c:numRef>
              <c:f>ICA_limits_result!$U$3:$U$6</c:f>
              <c:numCache>
                <c:formatCode>General</c:formatCode>
                <c:ptCount val="4"/>
                <c:pt idx="0">
                  <c:v>24.238780999999999</c:v>
                </c:pt>
                <c:pt idx="1">
                  <c:v>26.469605000000001</c:v>
                </c:pt>
                <c:pt idx="2">
                  <c:v>27.797930000000001</c:v>
                </c:pt>
                <c:pt idx="3">
                  <c:v>28.702840999999999</c:v>
                </c:pt>
              </c:numCache>
            </c:numRef>
          </c:yVal>
          <c:smooth val="0"/>
          <c:extLst>
            <c:ext xmlns:c16="http://schemas.microsoft.com/office/drawing/2014/chart" uri="{C3380CC4-5D6E-409C-BE32-E72D297353CC}">
              <c16:uniqueId val="{00000000-3BFE-4A10-B42A-D59B7B372A7B}"/>
            </c:ext>
          </c:extLst>
        </c:ser>
        <c:dLbls>
          <c:showLegendKey val="0"/>
          <c:showVal val="0"/>
          <c:showCatName val="0"/>
          <c:showSerName val="0"/>
          <c:showPercent val="0"/>
          <c:showBubbleSize val="0"/>
        </c:dLbls>
        <c:axId val="1122163984"/>
        <c:axId val="1122161072"/>
        <c:extLst>
          <c:ext xmlns:c15="http://schemas.microsoft.com/office/drawing/2012/chart" uri="{02D57815-91ED-43cb-92C2-25804820EDAC}">
            <c15:filteredScatterSeries>
              <c15:ser>
                <c:idx val="1"/>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ICA_limits_result!$K$15:$K$18</c15:sqref>
                        </c15:formulaRef>
                      </c:ext>
                    </c:extLst>
                    <c:numCache>
                      <c:formatCode>General</c:formatCode>
                      <c:ptCount val="4"/>
                      <c:pt idx="0">
                        <c:v>0.19723299999999999</c:v>
                      </c:pt>
                      <c:pt idx="1">
                        <c:v>0.29864600000000002</c:v>
                      </c:pt>
                      <c:pt idx="2">
                        <c:v>0.392731</c:v>
                      </c:pt>
                      <c:pt idx="3">
                        <c:v>0.47819400000000001</c:v>
                      </c:pt>
                    </c:numCache>
                  </c:numRef>
                </c:xVal>
                <c:yVal>
                  <c:numRef>
                    <c:extLst>
                      <c:ext uri="{02D57815-91ED-43cb-92C2-25804820EDAC}">
                        <c15:formulaRef>
                          <c15:sqref>ICA_limits_result!$L$15:$L$18</c15:sqref>
                        </c15:formulaRef>
                      </c:ext>
                    </c:extLst>
                    <c:numCache>
                      <c:formatCode>General</c:formatCode>
                      <c:ptCount val="4"/>
                      <c:pt idx="0">
                        <c:v>25.186520000000002</c:v>
                      </c:pt>
                      <c:pt idx="1">
                        <c:v>27.061351999999999</c:v>
                      </c:pt>
                      <c:pt idx="2">
                        <c:v>28.250238</c:v>
                      </c:pt>
                      <c:pt idx="3">
                        <c:v>29.089722999999999</c:v>
                      </c:pt>
                    </c:numCache>
                  </c:numRef>
                </c:yVal>
                <c:smooth val="0"/>
                <c:extLst>
                  <c:ext xmlns:c16="http://schemas.microsoft.com/office/drawing/2014/chart" uri="{C3380CC4-5D6E-409C-BE32-E72D297353CC}">
                    <c16:uniqueId val="{00000005-3BFE-4A10-B42A-D59B7B372A7B}"/>
                  </c:ext>
                </c:extLst>
              </c15:ser>
            </c15:filteredScatterSeries>
            <c15:filteredScatterSeries>
              <c15:ser>
                <c:idx val="2"/>
                <c:order val="1"/>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ICA_limits_result!$N$21:$N$24</c15:sqref>
                        </c15:formulaRef>
                      </c:ext>
                    </c:extLst>
                    <c:numCache>
                      <c:formatCode>General</c:formatCode>
                      <c:ptCount val="4"/>
                      <c:pt idx="0">
                        <c:v>0.42393500000000001</c:v>
                      </c:pt>
                      <c:pt idx="1">
                        <c:v>0.35556700000000002</c:v>
                      </c:pt>
                      <c:pt idx="2">
                        <c:v>0.27417399999999997</c:v>
                      </c:pt>
                      <c:pt idx="3">
                        <c:v>0.18540000000000001</c:v>
                      </c:pt>
                    </c:numCache>
                  </c:numRef>
                </c:xVal>
                <c:yVal>
                  <c:numRef>
                    <c:extLst xmlns:c15="http://schemas.microsoft.com/office/drawing/2012/chart">
                      <c:ext xmlns:c15="http://schemas.microsoft.com/office/drawing/2012/chart" uri="{02D57815-91ED-43cb-92C2-25804820EDAC}">
                        <c15:formulaRef>
                          <c15:sqref>ICA_limits_result!$O$21:$O$24</c15:sqref>
                        </c15:formulaRef>
                      </c:ext>
                    </c:extLst>
                    <c:numCache>
                      <c:formatCode>General</c:formatCode>
                      <c:ptCount val="4"/>
                      <c:pt idx="0">
                        <c:v>28.8</c:v>
                      </c:pt>
                      <c:pt idx="1">
                        <c:v>27.91</c:v>
                      </c:pt>
                      <c:pt idx="2">
                        <c:v>26.71</c:v>
                      </c:pt>
                      <c:pt idx="3">
                        <c:v>24.76</c:v>
                      </c:pt>
                    </c:numCache>
                  </c:numRef>
                </c:yVal>
                <c:smooth val="0"/>
                <c:extLst xmlns:c15="http://schemas.microsoft.com/office/drawing/2012/chart">
                  <c:ext xmlns:c16="http://schemas.microsoft.com/office/drawing/2014/chart" uri="{C3380CC4-5D6E-409C-BE32-E72D297353CC}">
                    <c16:uniqueId val="{00000006-3BFE-4A10-B42A-D59B7B372A7B}"/>
                  </c:ext>
                </c:extLst>
              </c15:ser>
            </c15:filteredScatterSeries>
          </c:ext>
        </c:extLst>
      </c:scatterChart>
      <c:valAx>
        <c:axId val="1122163984"/>
        <c:scaling>
          <c:orientation val="minMax"/>
          <c:min val="0.15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1072"/>
        <c:crosses val="autoZero"/>
        <c:crossBetween val="midCat"/>
      </c:valAx>
      <c:valAx>
        <c:axId val="1122161072"/>
        <c:scaling>
          <c:orientation val="minMax"/>
          <c:max val="30"/>
          <c:min val="2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3984"/>
        <c:crosses val="autoZero"/>
        <c:crossBetween val="midCat"/>
      </c:valAx>
      <c:spPr>
        <a:noFill/>
        <a:ln>
          <a:noFill/>
        </a:ln>
        <a:effectLst/>
      </c:spPr>
    </c:plotArea>
    <c:legend>
      <c:legendPos val="r"/>
      <c:layout>
        <c:manualLayout>
          <c:xMode val="edge"/>
          <c:yMode val="edge"/>
          <c:x val="0.62486231550508986"/>
          <c:y val="0.58842934157257798"/>
          <c:w val="0.32944447400012489"/>
          <c:h val="0.25367604715803538"/>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32300897812126E-2"/>
          <c:y val="3.0423434537893729E-2"/>
          <c:w val="0.90117476828311582"/>
          <c:h val="0.84456869827117798"/>
        </c:manualLayout>
      </c:layout>
      <c:scatterChart>
        <c:scatterStyle val="lineMarker"/>
        <c:varyColors val="0"/>
        <c:ser>
          <c:idx val="3"/>
          <c:order val="0"/>
          <c:tx>
            <c:strRef>
              <c:f>ICA_limits_result!$U$22</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ICA_limits_result!$U$29:$U$32</c:f>
              <c:numCache>
                <c:formatCode>General</c:formatCode>
                <c:ptCount val="4"/>
                <c:pt idx="0">
                  <c:v>0.79189699999999996</c:v>
                </c:pt>
                <c:pt idx="1">
                  <c:v>0.61768400000000001</c:v>
                </c:pt>
                <c:pt idx="2">
                  <c:v>0.43594399999999994</c:v>
                </c:pt>
                <c:pt idx="3">
                  <c:v>0.22621199999999997</c:v>
                </c:pt>
              </c:numCache>
            </c:numRef>
          </c:xVal>
          <c:yVal>
            <c:numRef>
              <c:f>ICA_limits_result!$V$29:$V$32</c:f>
              <c:numCache>
                <c:formatCode>General</c:formatCode>
                <c:ptCount val="4"/>
                <c:pt idx="0">
                  <c:v>25.61</c:v>
                </c:pt>
                <c:pt idx="1">
                  <c:v>24.85</c:v>
                </c:pt>
                <c:pt idx="2">
                  <c:v>23.9</c:v>
                </c:pt>
                <c:pt idx="3">
                  <c:v>22.37</c:v>
                </c:pt>
              </c:numCache>
            </c:numRef>
          </c:yVal>
          <c:smooth val="0"/>
          <c:extLst>
            <c:ext xmlns:c16="http://schemas.microsoft.com/office/drawing/2014/chart" uri="{C3380CC4-5D6E-409C-BE32-E72D297353CC}">
              <c16:uniqueId val="{00000003-A7B6-4F3B-8A1A-3AE601AC11ED}"/>
            </c:ext>
          </c:extLst>
        </c:ser>
        <c:ser>
          <c:idx val="2"/>
          <c:order val="1"/>
          <c:tx>
            <c:strRef>
              <c:f>ICA_limits_result!$P$22</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ICA_limits_result!$P$29:$P$32</c:f>
              <c:numCache>
                <c:formatCode>General</c:formatCode>
                <c:ptCount val="4"/>
                <c:pt idx="0">
                  <c:v>0.90950900000000001</c:v>
                </c:pt>
                <c:pt idx="1">
                  <c:v>0.70310299999999992</c:v>
                </c:pt>
                <c:pt idx="2">
                  <c:v>0.46602900000000003</c:v>
                </c:pt>
                <c:pt idx="3">
                  <c:v>0.226663</c:v>
                </c:pt>
              </c:numCache>
            </c:numRef>
          </c:xVal>
          <c:yVal>
            <c:numRef>
              <c:f>ICA_limits_result!$Q$29:$Q$32</c:f>
              <c:numCache>
                <c:formatCode>General</c:formatCode>
                <c:ptCount val="4"/>
                <c:pt idx="0">
                  <c:v>25.41</c:v>
                </c:pt>
                <c:pt idx="1">
                  <c:v>24.63</c:v>
                </c:pt>
                <c:pt idx="2">
                  <c:v>23.7</c:v>
                </c:pt>
                <c:pt idx="3">
                  <c:v>22.24</c:v>
                </c:pt>
              </c:numCache>
            </c:numRef>
          </c:yVal>
          <c:smooth val="0"/>
          <c:extLst>
            <c:ext xmlns:c16="http://schemas.microsoft.com/office/drawing/2014/chart" uri="{C3380CC4-5D6E-409C-BE32-E72D297353CC}">
              <c16:uniqueId val="{00000002-A7B6-4F3B-8A1A-3AE601AC11ED}"/>
            </c:ext>
          </c:extLst>
        </c:ser>
        <c:ser>
          <c:idx val="1"/>
          <c:order val="2"/>
          <c:tx>
            <c:strRef>
              <c:f>ICA_limits_result!$K$22</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ICA_limits_result!$K$29:$K$32</c:f>
              <c:numCache>
                <c:formatCode>General</c:formatCode>
                <c:ptCount val="4"/>
                <c:pt idx="0">
                  <c:v>0.91212599999999999</c:v>
                </c:pt>
                <c:pt idx="1">
                  <c:v>0.70832499999999998</c:v>
                </c:pt>
                <c:pt idx="2">
                  <c:v>0.479464</c:v>
                </c:pt>
                <c:pt idx="3">
                  <c:v>0.235595</c:v>
                </c:pt>
              </c:numCache>
            </c:numRef>
          </c:xVal>
          <c:yVal>
            <c:numRef>
              <c:f>ICA_limits_result!$L$29:$L$32</c:f>
              <c:numCache>
                <c:formatCode>General</c:formatCode>
                <c:ptCount val="4"/>
                <c:pt idx="0">
                  <c:v>25.41</c:v>
                </c:pt>
                <c:pt idx="1">
                  <c:v>24.62</c:v>
                </c:pt>
                <c:pt idx="2">
                  <c:v>23.65</c:v>
                </c:pt>
                <c:pt idx="3">
                  <c:v>22.08</c:v>
                </c:pt>
              </c:numCache>
            </c:numRef>
          </c:yVal>
          <c:smooth val="0"/>
          <c:extLst>
            <c:ext xmlns:c16="http://schemas.microsoft.com/office/drawing/2014/chart" uri="{C3380CC4-5D6E-409C-BE32-E72D297353CC}">
              <c16:uniqueId val="{00000001-A7B6-4F3B-8A1A-3AE601AC11ED}"/>
            </c:ext>
          </c:extLst>
        </c:ser>
        <c:ser>
          <c:idx val="4"/>
          <c:order val="3"/>
          <c:tx>
            <c:strRef>
              <c:f>ICA_limits_result!$T$18</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0.91212599999999999</c:v>
                </c:pt>
                <c:pt idx="1">
                  <c:v>0.70832499999999998</c:v>
                </c:pt>
                <c:pt idx="2">
                  <c:v>0.48439100000000002</c:v>
                </c:pt>
                <c:pt idx="3">
                  <c:v>0.25537199999999999</c:v>
                </c:pt>
              </c:numCache>
            </c:numRef>
          </c:xVal>
          <c:yVal>
            <c:numRef>
              <c:f>ICA_limits_result!$Q$9:$Q$12</c:f>
              <c:numCache>
                <c:formatCode>General</c:formatCode>
                <c:ptCount val="4"/>
                <c:pt idx="0">
                  <c:v>25.41</c:v>
                </c:pt>
                <c:pt idx="1">
                  <c:v>24.62</c:v>
                </c:pt>
                <c:pt idx="2">
                  <c:v>23.65</c:v>
                </c:pt>
                <c:pt idx="3">
                  <c:v>22.1</c:v>
                </c:pt>
              </c:numCache>
            </c:numRef>
          </c:yVal>
          <c:smooth val="0"/>
          <c:extLst>
            <c:ext xmlns:c16="http://schemas.microsoft.com/office/drawing/2014/chart" uri="{C3380CC4-5D6E-409C-BE32-E72D297353CC}">
              <c16:uniqueId val="{00000004-A7B6-4F3B-8A1A-3AE601AC11ED}"/>
            </c:ext>
          </c:extLst>
        </c:ser>
        <c:ser>
          <c:idx val="0"/>
          <c:order val="4"/>
          <c:tx>
            <c:strRef>
              <c:f>ICA_limits_result!$T$17</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ICA_limits_result!$V$3:$V$6</c:f>
              <c:numCache>
                <c:formatCode>General</c:formatCode>
                <c:ptCount val="4"/>
                <c:pt idx="0">
                  <c:v>0.25741700000000001</c:v>
                </c:pt>
                <c:pt idx="1">
                  <c:v>0.48644199999999999</c:v>
                </c:pt>
                <c:pt idx="2">
                  <c:v>0.71113899999999997</c:v>
                </c:pt>
                <c:pt idx="3">
                  <c:v>0.91399699999999995</c:v>
                </c:pt>
              </c:numCache>
            </c:numRef>
          </c:xVal>
          <c:yVal>
            <c:numRef>
              <c:f>ICA_limits_result!$U$3:$U$6</c:f>
              <c:numCache>
                <c:formatCode>General</c:formatCode>
                <c:ptCount val="4"/>
                <c:pt idx="0">
                  <c:v>21.900344</c:v>
                </c:pt>
                <c:pt idx="1">
                  <c:v>23.620968999999999</c:v>
                </c:pt>
                <c:pt idx="2">
                  <c:v>24.619931000000001</c:v>
                </c:pt>
                <c:pt idx="3">
                  <c:v>25.405560999999999</c:v>
                </c:pt>
              </c:numCache>
            </c:numRef>
          </c:yVal>
          <c:smooth val="0"/>
          <c:extLst>
            <c:ext xmlns:c16="http://schemas.microsoft.com/office/drawing/2014/chart" uri="{C3380CC4-5D6E-409C-BE32-E72D297353CC}">
              <c16:uniqueId val="{00000000-A7B6-4F3B-8A1A-3AE601AC11ED}"/>
            </c:ext>
          </c:extLst>
        </c:ser>
        <c:dLbls>
          <c:showLegendKey val="0"/>
          <c:showVal val="0"/>
          <c:showCatName val="0"/>
          <c:showSerName val="0"/>
          <c:showPercent val="0"/>
          <c:showBubbleSize val="0"/>
        </c:dLbls>
        <c:axId val="216168928"/>
        <c:axId val="216169344"/>
      </c:scatterChart>
      <c:valAx>
        <c:axId val="216168928"/>
        <c:scaling>
          <c:orientation val="minMax"/>
          <c:max val="0.95000000000000007"/>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9344"/>
        <c:crosses val="autoZero"/>
        <c:crossBetween val="midCat"/>
      </c:valAx>
      <c:valAx>
        <c:axId val="21616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8928"/>
        <c:crosses val="autoZero"/>
        <c:crossBetween val="midCat"/>
      </c:valAx>
      <c:spPr>
        <a:noFill/>
        <a:ln>
          <a:noFill/>
        </a:ln>
        <a:effectLst/>
      </c:spPr>
    </c:plotArea>
    <c:legend>
      <c:legendPos val="r"/>
      <c:layout>
        <c:manualLayout>
          <c:xMode val="edge"/>
          <c:yMode val="edge"/>
          <c:x val="0.648029520295203"/>
          <c:y val="0.58798503001510283"/>
          <c:w val="0.3209741697416974"/>
          <c:h val="0.27789967235463664"/>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15646314377889E-2"/>
          <c:y val="3.1454251401200214E-2"/>
          <c:w val="0.89278020900128663"/>
          <c:h val="0.85359971053983119"/>
        </c:manualLayout>
      </c:layout>
      <c:scatterChart>
        <c:scatterStyle val="lineMarker"/>
        <c:varyColors val="0"/>
        <c:ser>
          <c:idx val="2"/>
          <c:order val="0"/>
          <c:tx>
            <c:strRef>
              <c:f>ICA_limits_result０!$N$14</c:f>
              <c:strCache>
                <c:ptCount val="1"/>
                <c:pt idx="0">
                  <c:v>Mandrill</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ICA_limits_result０!$N$16:$N$24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ICA_limits_result０!$O$16:$O$24</c:f>
              <c:numCache>
                <c:formatCode>General</c:formatCode>
                <c:ptCount val="9"/>
                <c:pt idx="0">
                  <c:v>0</c:v>
                </c:pt>
                <c:pt idx="1">
                  <c:v>0</c:v>
                </c:pt>
                <c:pt idx="2">
                  <c:v>2.2251309E-2</c:v>
                </c:pt>
                <c:pt idx="3">
                  <c:v>7.1241585999999996E-2</c:v>
                </c:pt>
                <c:pt idx="4">
                  <c:v>0.172213912</c:v>
                </c:pt>
                <c:pt idx="5">
                  <c:v>0.34985041099999997</c:v>
                </c:pt>
                <c:pt idx="6">
                  <c:v>0.52617800999999997</c:v>
                </c:pt>
                <c:pt idx="7">
                  <c:v>1.3047868359999999</c:v>
                </c:pt>
                <c:pt idx="8">
                  <c:v>4.0804038890000003</c:v>
                </c:pt>
              </c:numCache>
            </c:numRef>
          </c:yVal>
          <c:smooth val="0"/>
          <c:extLst>
            <c:ext xmlns:c16="http://schemas.microsoft.com/office/drawing/2014/chart" uri="{C3380CC4-5D6E-409C-BE32-E72D297353CC}">
              <c16:uniqueId val="{00000002-0D2F-420C-A193-CD2E8879235E}"/>
            </c:ext>
          </c:extLst>
        </c:ser>
        <c:ser>
          <c:idx val="1"/>
          <c:order val="1"/>
          <c:tx>
            <c:strRef>
              <c:f>ICA_limits_result０!$K$14</c:f>
              <c:strCache>
                <c:ptCount val="1"/>
                <c:pt idx="0">
                  <c:v>Cameraman</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ICA_limits_result０!$K$16:$K$24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ICA_limits_result０!$L$16:$L$24</c:f>
              <c:numCache>
                <c:formatCode>General</c:formatCode>
                <c:ptCount val="9"/>
                <c:pt idx="0">
                  <c:v>0.93112893758559134</c:v>
                </c:pt>
                <c:pt idx="1">
                  <c:v>1.7166894932498431</c:v>
                </c:pt>
                <c:pt idx="2">
                  <c:v>2.31109371942867</c:v>
                </c:pt>
                <c:pt idx="3">
                  <c:v>1.7624730972412475</c:v>
                </c:pt>
                <c:pt idx="4">
                  <c:v>1.9909998043435655</c:v>
                </c:pt>
                <c:pt idx="5">
                  <c:v>1.9334768147133636</c:v>
                </c:pt>
                <c:pt idx="6">
                  <c:v>1.8714537272549492</c:v>
                </c:pt>
                <c:pt idx="7">
                  <c:v>2.5229896302093504</c:v>
                </c:pt>
                <c:pt idx="8">
                  <c:v>2.975934259440423</c:v>
                </c:pt>
              </c:numCache>
            </c:numRef>
          </c:yVal>
          <c:smooth val="0"/>
          <c:extLst>
            <c:ext xmlns:c16="http://schemas.microsoft.com/office/drawing/2014/chart" uri="{C3380CC4-5D6E-409C-BE32-E72D297353CC}">
              <c16:uniqueId val="{00000001-0D2F-420C-A193-CD2E8879235E}"/>
            </c:ext>
          </c:extLst>
        </c:ser>
        <c:ser>
          <c:idx val="0"/>
          <c:order val="2"/>
          <c:tx>
            <c:strRef>
              <c:f>ICA_limits_result０!$I$14</c:f>
              <c:strCache>
                <c:ptCount val="1"/>
                <c:pt idx="0">
                  <c:v>Barbara</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ICA_limits_result０!$J$4:$J$12</c:f>
              <c:numCache>
                <c:formatCode>General</c:formatCode>
                <c:ptCount val="9"/>
                <c:pt idx="0">
                  <c:v>1.50606</c:v>
                </c:pt>
                <c:pt idx="1">
                  <c:v>1.0677319999999999</c:v>
                </c:pt>
                <c:pt idx="2">
                  <c:v>0.92127599999999998</c:v>
                </c:pt>
                <c:pt idx="3">
                  <c:v>0.81271099999999996</c:v>
                </c:pt>
                <c:pt idx="4">
                  <c:v>0.72984400000000005</c:v>
                </c:pt>
                <c:pt idx="5">
                  <c:v>0.63553000000000004</c:v>
                </c:pt>
                <c:pt idx="6">
                  <c:v>0.51826000000000005</c:v>
                </c:pt>
                <c:pt idx="7">
                  <c:v>0.37531799999999998</c:v>
                </c:pt>
                <c:pt idx="8">
                  <c:v>0.209893</c:v>
                </c:pt>
              </c:numCache>
            </c:numRef>
          </c:xVal>
          <c:yVal>
            <c:numRef>
              <c:f>ICA_limits_result０!$O$4:$O$12</c:f>
              <c:numCache>
                <c:formatCode>General</c:formatCode>
                <c:ptCount val="9"/>
                <c:pt idx="0">
                  <c:v>5.8003345999999997E-2</c:v>
                </c:pt>
                <c:pt idx="1">
                  <c:v>0.12585982500000001</c:v>
                </c:pt>
                <c:pt idx="2">
                  <c:v>0.170105968</c:v>
                </c:pt>
                <c:pt idx="3">
                  <c:v>0.196504927</c:v>
                </c:pt>
                <c:pt idx="4">
                  <c:v>0.21695482399999999</c:v>
                </c:pt>
                <c:pt idx="5">
                  <c:v>0.27737497700000002</c:v>
                </c:pt>
                <c:pt idx="6">
                  <c:v>0.44841048500000003</c:v>
                </c:pt>
                <c:pt idx="7">
                  <c:v>0.854991634</c:v>
                </c:pt>
                <c:pt idx="8">
                  <c:v>2.166201896</c:v>
                </c:pt>
              </c:numCache>
            </c:numRef>
          </c:yVal>
          <c:smooth val="0"/>
          <c:extLst>
            <c:ext xmlns:c16="http://schemas.microsoft.com/office/drawing/2014/chart" uri="{C3380CC4-5D6E-409C-BE32-E72D297353CC}">
              <c16:uniqueId val="{00000000-0D2F-420C-A193-CD2E8879235E}"/>
            </c:ext>
          </c:extLst>
        </c:ser>
        <c:dLbls>
          <c:showLegendKey val="0"/>
          <c:showVal val="0"/>
          <c:showCatName val="0"/>
          <c:showSerName val="0"/>
          <c:showPercent val="0"/>
          <c:showBubbleSize val="0"/>
        </c:dLbls>
        <c:axId val="1264349440"/>
        <c:axId val="1264348608"/>
      </c:scatterChart>
      <c:valAx>
        <c:axId val="12643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8608"/>
        <c:crosses val="autoZero"/>
        <c:crossBetween val="midCat"/>
      </c:valAx>
      <c:valAx>
        <c:axId val="126434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9440"/>
        <c:crosses val="autoZero"/>
        <c:crossBetween val="midCat"/>
        <c:majorUnit val="1"/>
      </c:valAx>
      <c:spPr>
        <a:noFill/>
        <a:ln>
          <a:noFill/>
        </a:ln>
        <a:effectLst/>
      </c:spPr>
    </c:plotArea>
    <c:legend>
      <c:legendPos val="r"/>
      <c:layout>
        <c:manualLayout>
          <c:xMode val="edge"/>
          <c:yMode val="edge"/>
          <c:x val="0.48951725499010729"/>
          <c:y val="0.24175282812446877"/>
          <c:w val="0.48550661346908752"/>
          <c:h val="0.23626533338466885"/>
        </c:manualLayout>
      </c:layout>
      <c:overlay val="0"/>
      <c:spPr>
        <a:noFill/>
        <a:ln>
          <a:noFill/>
        </a:ln>
        <a:effectLst/>
      </c:spPr>
      <c:txPr>
        <a:bodyPr rot="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464884876924511E-2"/>
          <c:y val="3.1930217047764588E-2"/>
          <c:w val="0.91744017891432894"/>
          <c:h val="0.83687064673660383"/>
        </c:manualLayout>
      </c:layout>
      <c:scatterChart>
        <c:scatterStyle val="lineMarker"/>
        <c:varyColors val="0"/>
        <c:ser>
          <c:idx val="1"/>
          <c:order val="0"/>
          <c:tx>
            <c:strRef>
              <c:f>ICA_limits_result０!$T$14</c:f>
              <c:strCache>
                <c:ptCount val="1"/>
                <c:pt idx="0">
                  <c:v>Airplane</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circle"/>
              <c:size val="5"/>
              <c:spPr>
                <a:solidFill>
                  <a:schemeClr val="accent2"/>
                </a:solidFill>
                <a:ln w="9525">
                  <a:solidFill>
                    <a:schemeClr val="accent2"/>
                  </a:solidFill>
                </a:ln>
                <a:effectLst/>
              </c:spPr>
            </c:marker>
            <c:bubble3D val="0"/>
            <c:spPr>
              <a:ln w="31750" cap="rnd">
                <a:solidFill>
                  <a:schemeClr val="accent2"/>
                </a:solidFill>
                <a:round/>
              </a:ln>
              <a:effectLst/>
            </c:spPr>
            <c:extLst>
              <c:ext xmlns:c16="http://schemas.microsoft.com/office/drawing/2014/chart" uri="{C3380CC4-5D6E-409C-BE32-E72D297353CC}">
                <c16:uniqueId val="{00000005-3D3A-45C7-AA27-96A0BB089D36}"/>
              </c:ext>
            </c:extLst>
          </c:dPt>
          <c:xVal>
            <c:numRef>
              <c:f>ICA_limits_result０!$T$16:$T$24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ICA_limits_result０!$U$16:$U$24</c:f>
              <c:numCache>
                <c:formatCode>General</c:formatCode>
                <c:ptCount val="9"/>
                <c:pt idx="0">
                  <c:v>0.58719445457863606</c:v>
                </c:pt>
                <c:pt idx="1">
                  <c:v>0.67876687340386255</c:v>
                </c:pt>
                <c:pt idx="2">
                  <c:v>0.9970813571688909</c:v>
                </c:pt>
                <c:pt idx="3">
                  <c:v>1.26669098869025</c:v>
                </c:pt>
                <c:pt idx="4">
                  <c:v>1.5516234950747725</c:v>
                </c:pt>
                <c:pt idx="5">
                  <c:v>1.5268150310105577</c:v>
                </c:pt>
                <c:pt idx="6">
                  <c:v>1.7710689529368784</c:v>
                </c:pt>
                <c:pt idx="7">
                  <c:v>2.238599051441081</c:v>
                </c:pt>
                <c:pt idx="8">
                  <c:v>2.7811017876687356</c:v>
                </c:pt>
              </c:numCache>
            </c:numRef>
          </c:yVal>
          <c:smooth val="0"/>
          <c:extLst>
            <c:ext xmlns:c16="http://schemas.microsoft.com/office/drawing/2014/chart" uri="{C3380CC4-5D6E-409C-BE32-E72D297353CC}">
              <c16:uniqueId val="{00000001-3D3A-45C7-AA27-96A0BB089D36}"/>
            </c:ext>
          </c:extLst>
        </c:ser>
        <c:ser>
          <c:idx val="3"/>
          <c:order val="1"/>
          <c:tx>
            <c:strRef>
              <c:f>ICA_limits_result０!$N$26</c:f>
              <c:strCache>
                <c:ptCount val="1"/>
                <c:pt idx="0">
                  <c:v>Boat</c:v>
                </c:pt>
              </c:strCache>
            </c:strRef>
          </c:tx>
          <c:spPr>
            <a:ln w="3175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ICA_limits_result０!$N$28:$N$36</c:f>
              <c:numCache>
                <c:formatCode>General</c:formatCode>
                <c:ptCount val="9"/>
                <c:pt idx="0">
                  <c:v>0.92646499999999998</c:v>
                </c:pt>
                <c:pt idx="1">
                  <c:v>0.64005000000000001</c:v>
                </c:pt>
                <c:pt idx="2">
                  <c:v>0.5279879999999999</c:v>
                </c:pt>
                <c:pt idx="3">
                  <c:v>0.45162199999999997</c:v>
                </c:pt>
                <c:pt idx="4">
                  <c:v>0.40184699999999995</c:v>
                </c:pt>
                <c:pt idx="5">
                  <c:v>0.34997300000000003</c:v>
                </c:pt>
                <c:pt idx="6">
                  <c:v>0.29530099999999998</c:v>
                </c:pt>
                <c:pt idx="7">
                  <c:v>0.22919699999999998</c:v>
                </c:pt>
                <c:pt idx="8">
                  <c:v>0.159085</c:v>
                </c:pt>
              </c:numCache>
            </c:numRef>
          </c:xVal>
          <c:yVal>
            <c:numRef>
              <c:f>ICA_limits_result０!$O$28:$O$36</c:f>
              <c:numCache>
                <c:formatCode>General</c:formatCode>
                <c:ptCount val="9"/>
                <c:pt idx="0">
                  <c:v>1.0564808110065285</c:v>
                </c:pt>
                <c:pt idx="1">
                  <c:v>0.83327299058653581</c:v>
                </c:pt>
                <c:pt idx="2">
                  <c:v>1.045257060101386</c:v>
                </c:pt>
                <c:pt idx="3">
                  <c:v>0.86712527154236352</c:v>
                </c:pt>
                <c:pt idx="4">
                  <c:v>1.2108979000724214</c:v>
                </c:pt>
                <c:pt idx="5">
                  <c:v>1.1073497465604605</c:v>
                </c:pt>
                <c:pt idx="6">
                  <c:v>1.1808472121650979</c:v>
                </c:pt>
                <c:pt idx="7">
                  <c:v>1.7398624185372933</c:v>
                </c:pt>
                <c:pt idx="8">
                  <c:v>2.1603910209992758</c:v>
                </c:pt>
              </c:numCache>
            </c:numRef>
          </c:yVal>
          <c:smooth val="0"/>
          <c:extLst>
            <c:ext xmlns:c16="http://schemas.microsoft.com/office/drawing/2014/chart" uri="{C3380CC4-5D6E-409C-BE32-E72D297353CC}">
              <c16:uniqueId val="{00000003-3D3A-45C7-AA27-96A0BB089D36}"/>
            </c:ext>
          </c:extLst>
        </c:ser>
        <c:ser>
          <c:idx val="2"/>
          <c:order val="2"/>
          <c:tx>
            <c:strRef>
              <c:f>ICA_limits_result０!$K$26</c:f>
              <c:strCache>
                <c:ptCount val="1"/>
                <c:pt idx="0">
                  <c:v>Sailboat</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ICA_limits_result０!$K$28:$K$36</c:f>
              <c:numCache>
                <c:formatCode>General</c:formatCode>
                <c:ptCount val="9"/>
                <c:pt idx="0">
                  <c:v>1.2962499999999999</c:v>
                </c:pt>
                <c:pt idx="1">
                  <c:v>0.90205000000000002</c:v>
                </c:pt>
                <c:pt idx="2">
                  <c:v>0.79576100000000005</c:v>
                </c:pt>
                <c:pt idx="3">
                  <c:v>0.71992699999999998</c:v>
                </c:pt>
                <c:pt idx="4">
                  <c:v>0.65841899999999998</c:v>
                </c:pt>
                <c:pt idx="5">
                  <c:v>0.58194199999999996</c:v>
                </c:pt>
                <c:pt idx="6">
                  <c:v>0.485128</c:v>
                </c:pt>
                <c:pt idx="7">
                  <c:v>0.36553200000000002</c:v>
                </c:pt>
                <c:pt idx="8">
                  <c:v>0.23841300000000001</c:v>
                </c:pt>
              </c:numCache>
            </c:numRef>
          </c:xVal>
          <c:yVal>
            <c:numRef>
              <c:f>ICA_limits_result０!$L$28:$L$36</c:f>
              <c:numCache>
                <c:formatCode>General</c:formatCode>
                <c:ptCount val="9"/>
                <c:pt idx="0">
                  <c:v>0.33960897900072207</c:v>
                </c:pt>
                <c:pt idx="1">
                  <c:v>0.30883417813178587</c:v>
                </c:pt>
                <c:pt idx="2">
                  <c:v>0.274438812454736</c:v>
                </c:pt>
                <c:pt idx="3">
                  <c:v>0.42070963070238826</c:v>
                </c:pt>
                <c:pt idx="4">
                  <c:v>0.53457639391744805</c:v>
                </c:pt>
                <c:pt idx="5">
                  <c:v>0.53674873280231628</c:v>
                </c:pt>
                <c:pt idx="6">
                  <c:v>0.76285300506878984</c:v>
                </c:pt>
                <c:pt idx="7">
                  <c:v>0.94370021723388253</c:v>
                </c:pt>
                <c:pt idx="8">
                  <c:v>1.405503258508326</c:v>
                </c:pt>
              </c:numCache>
            </c:numRef>
          </c:yVal>
          <c:smooth val="0"/>
          <c:extLst>
            <c:ext xmlns:c16="http://schemas.microsoft.com/office/drawing/2014/chart" uri="{C3380CC4-5D6E-409C-BE32-E72D297353CC}">
              <c16:uniqueId val="{00000002-3D3A-45C7-AA27-96A0BB089D36}"/>
            </c:ext>
          </c:extLst>
        </c:ser>
        <c:ser>
          <c:idx val="0"/>
          <c:order val="3"/>
          <c:tx>
            <c:strRef>
              <c:f>ICA_limits_result０!$Q$14</c:f>
              <c:strCache>
                <c:ptCount val="1"/>
                <c:pt idx="0">
                  <c:v>Earth</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ICA_limits_result０!$Q$16:$Q$24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ICA_limits_result０!$R$16:$R$24</c:f>
              <c:numCache>
                <c:formatCode>General</c:formatCode>
                <c:ptCount val="9"/>
                <c:pt idx="0">
                  <c:v>0.54584025087616894</c:v>
                </c:pt>
                <c:pt idx="1">
                  <c:v>0.22966242390701727</c:v>
                </c:pt>
                <c:pt idx="2">
                  <c:v>0.32872163807414689</c:v>
                </c:pt>
                <c:pt idx="3">
                  <c:v>0.42114001106807508</c:v>
                </c:pt>
                <c:pt idx="4">
                  <c:v>0.49179118243867503</c:v>
                </c:pt>
                <c:pt idx="5">
                  <c:v>0.5071020106991333</c:v>
                </c:pt>
                <c:pt idx="6">
                  <c:v>0.53237410071942448</c:v>
                </c:pt>
                <c:pt idx="7">
                  <c:v>0.81497878620180364</c:v>
                </c:pt>
                <c:pt idx="8">
                  <c:v>1.6897251429625586</c:v>
                </c:pt>
              </c:numCache>
            </c:numRef>
          </c:yVal>
          <c:smooth val="0"/>
          <c:extLst>
            <c:ext xmlns:c16="http://schemas.microsoft.com/office/drawing/2014/chart" uri="{C3380CC4-5D6E-409C-BE32-E72D297353CC}">
              <c16:uniqueId val="{00000000-3D3A-45C7-AA27-96A0BB089D36}"/>
            </c:ext>
          </c:extLst>
        </c:ser>
        <c:dLbls>
          <c:showLegendKey val="0"/>
          <c:showVal val="0"/>
          <c:showCatName val="0"/>
          <c:showSerName val="0"/>
          <c:showPercent val="0"/>
          <c:showBubbleSize val="0"/>
        </c:dLbls>
        <c:axId val="511057584"/>
        <c:axId val="511052592"/>
      </c:scatterChart>
      <c:valAx>
        <c:axId val="511057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2592"/>
        <c:crosses val="autoZero"/>
        <c:crossBetween val="midCat"/>
      </c:valAx>
      <c:valAx>
        <c:axId val="51105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7584"/>
        <c:crosses val="autoZero"/>
        <c:crossBetween val="midCat"/>
        <c:majorUnit val="1"/>
      </c:valAx>
      <c:spPr>
        <a:noFill/>
        <a:ln>
          <a:noFill/>
        </a:ln>
        <a:effectLst/>
      </c:spPr>
    </c:plotArea>
    <c:legend>
      <c:legendPos val="r"/>
      <c:layout>
        <c:manualLayout>
          <c:xMode val="edge"/>
          <c:yMode val="edge"/>
          <c:x val="0.35735518643676478"/>
          <c:y val="0.25108875868938452"/>
          <c:w val="0.64264481356323522"/>
          <c:h val="0.19593679416963838"/>
        </c:manualLayout>
      </c:layout>
      <c:overlay val="0"/>
      <c:spPr>
        <a:noFill/>
        <a:ln>
          <a:noFill/>
        </a:ln>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B622480-AEB0-4E76-9F36-ED7CCA94DE45}" type="doc">
      <dgm:prSet loTypeId="urn:microsoft.com/office/officeart/2005/8/layout/chevron2" loCatId="process" qsTypeId="urn:microsoft.com/office/officeart/2005/8/quickstyle/simple1#1" qsCatId="simple" csTypeId="urn:microsoft.com/office/officeart/2005/8/colors/accent1_2#1" csCatId="accent1" phldr="1"/>
      <dgm:spPr/>
      <dgm:t>
        <a:bodyPr/>
        <a:lstStyle/>
        <a:p>
          <a:endParaRPr kumimoji="1" lang="ja-JP" altLang="en-US"/>
        </a:p>
      </dgm:t>
    </dgm:pt>
    <dgm:pt modelId="{711263E5-27DE-4700-8FE2-3F8FF111C63D}">
      <dgm:prSet phldrT="[テキスト]" custT="1"/>
      <dgm:spPr/>
      <dgm:t>
        <a:bodyPr/>
        <a:lstStyle/>
        <a:p>
          <a:r>
            <a:rPr kumimoji="1" lang="ja-JP" altLang="en-US" sz="1800"/>
            <a:t>背景・目的</a:t>
          </a:r>
        </a:p>
      </dgm:t>
    </dgm:pt>
    <dgm:pt modelId="{DD9C8B9F-BD40-4F2C-AD5E-E367D6D9A908}" type="parTrans" cxnId="{9ABCA9B7-F9E4-4529-BE2E-7AC5612F5927}">
      <dgm:prSet/>
      <dgm:spPr/>
      <dgm:t>
        <a:bodyPr/>
        <a:lstStyle/>
        <a:p>
          <a:endParaRPr kumimoji="1" lang="ja-JP" altLang="en-US"/>
        </a:p>
      </dgm:t>
    </dgm:pt>
    <dgm:pt modelId="{6C900EED-45B1-4531-833E-AE86C0E3D4AA}" type="sibTrans" cxnId="{9ABCA9B7-F9E4-4529-BE2E-7AC5612F5927}">
      <dgm:prSet/>
      <dgm:spPr/>
      <dgm:t>
        <a:bodyPr/>
        <a:lstStyle/>
        <a:p>
          <a:endParaRPr kumimoji="1" lang="ja-JP" altLang="en-US"/>
        </a:p>
      </dgm:t>
    </dgm:pt>
    <dgm:pt modelId="{2D5F7045-9BFA-4AC0-81FB-B58D1E8E709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離散コサイン変換（</a:t>
          </a:r>
          <a:r>
            <a:rPr kumimoji="1" lang="en-US" altLang="ja-JP" sz="2400"/>
            <a:t>DCT</a:t>
          </a:r>
          <a:r>
            <a:rPr kumimoji="1" lang="ja-JP" altLang="en-US" sz="2400"/>
            <a:t>）と独立成分分析（</a:t>
          </a:r>
          <a:r>
            <a:rPr kumimoji="1" lang="en-US" altLang="ja-JP" sz="2400"/>
            <a:t>ICA</a:t>
          </a:r>
          <a:r>
            <a:rPr kumimoji="1" lang="ja-JP" altLang="en-US" sz="2400"/>
            <a:t>）</a:t>
          </a:r>
        </a:p>
      </dgm:t>
    </dgm:pt>
    <dgm:pt modelId="{482DD426-3808-49BA-ADB5-8ED2BFD1549A}" type="parTrans" cxnId="{21F0E802-659F-47A5-BA5D-6720FBA2CAAC}">
      <dgm:prSet/>
      <dgm:spPr/>
      <dgm:t>
        <a:bodyPr/>
        <a:lstStyle/>
        <a:p>
          <a:endParaRPr kumimoji="1" lang="ja-JP" altLang="en-US"/>
        </a:p>
      </dgm:t>
    </dgm:pt>
    <dgm:pt modelId="{64C90430-6A82-4058-B93C-3EA3758469DC}" type="sibTrans" cxnId="{21F0E802-659F-47A5-BA5D-6720FBA2CAAC}">
      <dgm:prSet/>
      <dgm:spPr/>
      <dgm:t>
        <a:bodyPr/>
        <a:lstStyle/>
        <a:p>
          <a:endParaRPr kumimoji="1" lang="ja-JP" altLang="en-US"/>
        </a:p>
      </dgm:t>
    </dgm:pt>
    <dgm:pt modelId="{35EE5B75-3779-460A-AD0F-3A69E0856957}">
      <dgm:prSet phldrT="[テキスト]"/>
      <dgm:spPr/>
      <dgm:t>
        <a:bodyPr/>
        <a:lstStyle/>
        <a:p>
          <a:r>
            <a:rPr kumimoji="1" lang="ja-JP" altLang="en-US"/>
            <a:t>結果</a:t>
          </a:r>
        </a:p>
      </dgm:t>
    </dgm:pt>
    <dgm:pt modelId="{FDC65720-A094-40E7-A282-E691CACA0A6E}" type="parTrans" cxnId="{62DE7E3F-FB35-4103-BD8E-26D9C7845731}">
      <dgm:prSet/>
      <dgm:spPr/>
      <dgm:t>
        <a:bodyPr/>
        <a:lstStyle/>
        <a:p>
          <a:endParaRPr kumimoji="1" lang="ja-JP" altLang="en-US"/>
        </a:p>
      </dgm:t>
    </dgm:pt>
    <dgm:pt modelId="{B2CD7687-7386-43A2-88EB-69CA2CAFB4C1}" type="sibTrans" cxnId="{62DE7E3F-FB35-4103-BD8E-26D9C7845731}">
      <dgm:prSet/>
      <dgm:spPr/>
      <dgm:t>
        <a:bodyPr/>
        <a:lstStyle/>
        <a:p>
          <a:endParaRPr kumimoji="1" lang="ja-JP" altLang="en-US"/>
        </a:p>
      </dgm:t>
    </dgm:pt>
    <dgm:pt modelId="{CC86E559-5779-447D-947E-556CA45FAF31}">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符号化性能の比較</a:t>
          </a:r>
        </a:p>
      </dgm:t>
    </dgm:pt>
    <dgm:pt modelId="{61EFBFE8-113E-4910-B0B2-A2CFB3076993}" type="parTrans" cxnId="{A81AEC17-5EAE-40A1-8C47-E2318E0CA836}">
      <dgm:prSet/>
      <dgm:spPr/>
      <dgm:t>
        <a:bodyPr/>
        <a:lstStyle/>
        <a:p>
          <a:endParaRPr kumimoji="1" lang="ja-JP" altLang="en-US"/>
        </a:p>
      </dgm:t>
    </dgm:pt>
    <dgm:pt modelId="{8DE74F5D-321F-4165-AE28-8064C8F7A9CA}" type="sibTrans" cxnId="{A81AEC17-5EAE-40A1-8C47-E2318E0CA836}">
      <dgm:prSet/>
      <dgm:spPr/>
      <dgm:t>
        <a:bodyPr/>
        <a:lstStyle/>
        <a:p>
          <a:endParaRPr kumimoji="1" lang="ja-JP" altLang="en-US"/>
        </a:p>
      </dgm:t>
    </dgm:pt>
    <dgm:pt modelId="{742C449D-FD03-4AB9-B72A-2D3F4C01F1E3}">
      <dgm:prSet phldrT="[テキスト]"/>
      <dgm:spPr/>
      <dgm:t>
        <a:bodyPr/>
        <a:lstStyle/>
        <a:p>
          <a:r>
            <a:rPr kumimoji="1" lang="ja-JP" altLang="en-US"/>
            <a:t>まとめ</a:t>
          </a:r>
        </a:p>
      </dgm:t>
    </dgm:pt>
    <dgm:pt modelId="{2FAB6B62-7991-476D-8944-2E278ED0F6AE}" type="parTrans" cxnId="{289906E3-6A61-47C8-9FC9-035733710ECA}">
      <dgm:prSet/>
      <dgm:spPr/>
      <dgm:t>
        <a:bodyPr/>
        <a:lstStyle/>
        <a:p>
          <a:endParaRPr kumimoji="1" lang="ja-JP" altLang="en-US"/>
        </a:p>
      </dgm:t>
    </dgm:pt>
    <dgm:pt modelId="{7A1F6EB9-2CA7-4C6B-A439-E859AA8CE8E1}" type="sibTrans" cxnId="{289906E3-6A61-47C8-9FC9-035733710ECA}">
      <dgm:prSet/>
      <dgm:spPr/>
      <dgm:t>
        <a:bodyPr/>
        <a:lstStyle/>
        <a:p>
          <a:endParaRPr kumimoji="1" lang="ja-JP" altLang="en-US"/>
        </a:p>
      </dgm:t>
    </dgm:pt>
    <dgm:pt modelId="{CE425482-6C61-4419-A60A-B0BE602E22F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まとめ</a:t>
          </a:r>
        </a:p>
      </dgm:t>
    </dgm:pt>
    <dgm:pt modelId="{F26D57F4-02FA-4674-AF9B-E7A8B91F4BBC}" type="parTrans" cxnId="{ADE84FB3-2726-4909-BB6C-A8FD481B68C5}">
      <dgm:prSet/>
      <dgm:spPr/>
      <dgm:t>
        <a:bodyPr/>
        <a:lstStyle/>
        <a:p>
          <a:endParaRPr kumimoji="1" lang="ja-JP" altLang="en-US"/>
        </a:p>
      </dgm:t>
    </dgm:pt>
    <dgm:pt modelId="{365D8ADC-C56A-45ED-ACFC-7CE203CE6B7D}" type="sibTrans" cxnId="{ADE84FB3-2726-4909-BB6C-A8FD481B68C5}">
      <dgm:prSet/>
      <dgm:spPr/>
      <dgm:t>
        <a:bodyPr/>
        <a:lstStyle/>
        <a:p>
          <a:endParaRPr kumimoji="1" lang="ja-JP" altLang="en-US"/>
        </a:p>
      </dgm:t>
    </dgm:pt>
    <dgm:pt modelId="{DB6B6EA7-BC2C-4FB9-BCC7-6873665078D8}">
      <dgm:prSet phldrT="[テキスト]" custT="1"/>
      <dgm:spPr/>
      <dgm:t>
        <a:bodyPr/>
        <a:lstStyle/>
        <a:p>
          <a:pPr>
            <a:buClr>
              <a:srgbClr val="002060"/>
            </a:buClr>
            <a:buFont typeface="Wingdings" panose="05000000000000000000" pitchFamily="2" charset="2"/>
            <a:buChar char="n"/>
          </a:pPr>
          <a:r>
            <a:rPr kumimoji="1" lang="en-US" altLang="ja-JP" sz="2400"/>
            <a:t> ICA</a:t>
          </a:r>
          <a:r>
            <a:rPr kumimoji="1" lang="ja-JP" altLang="en-US" sz="2400"/>
            <a:t>を用いた符号化方式とその課題</a:t>
          </a:r>
          <a:r>
            <a:rPr kumimoji="1" lang="en-US" altLang="ja-JP" sz="2400"/>
            <a:t> </a:t>
          </a:r>
          <a:endParaRPr kumimoji="1" lang="ja-JP" altLang="en-US" sz="2400"/>
        </a:p>
      </dgm:t>
    </dgm:pt>
    <dgm:pt modelId="{2102AF4E-200B-4540-A232-1C3A0BD6095C}" type="parTrans" cxnId="{01C512E5-948A-4365-A434-D1362A31FAFB}">
      <dgm:prSet/>
      <dgm:spPr/>
      <dgm:t>
        <a:bodyPr/>
        <a:lstStyle/>
        <a:p>
          <a:endParaRPr kumimoji="1" lang="ja-JP" altLang="en-US"/>
        </a:p>
      </dgm:t>
    </dgm:pt>
    <dgm:pt modelId="{CE69A243-25AF-40EB-8FDA-1E7532C833B5}" type="sibTrans" cxnId="{01C512E5-948A-4365-A434-D1362A31FAFB}">
      <dgm:prSet/>
      <dgm:spPr/>
      <dgm:t>
        <a:bodyPr/>
        <a:lstStyle/>
        <a:p>
          <a:endParaRPr kumimoji="1" lang="ja-JP" altLang="en-US"/>
        </a:p>
      </dgm:t>
    </dgm:pt>
    <dgm:pt modelId="{4C0B125F-DA77-4778-BA6C-B45816461C1E}">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今後の課題</a:t>
          </a:r>
        </a:p>
      </dgm:t>
    </dgm:pt>
    <dgm:pt modelId="{122DA3E9-29C2-42A6-BDAD-ABBF4235B653}" type="parTrans" cxnId="{7B67472A-B0A8-40D1-865F-52137714BB3D}">
      <dgm:prSet/>
      <dgm:spPr/>
      <dgm:t>
        <a:bodyPr/>
        <a:lstStyle/>
        <a:p>
          <a:endParaRPr kumimoji="1" lang="ja-JP" altLang="en-US"/>
        </a:p>
      </dgm:t>
    </dgm:pt>
    <dgm:pt modelId="{9FC7436A-0941-46C9-8C6B-427959A3736E}" type="sibTrans" cxnId="{7B67472A-B0A8-40D1-865F-52137714BB3D}">
      <dgm:prSet/>
      <dgm:spPr/>
      <dgm:t>
        <a:bodyPr/>
        <a:lstStyle/>
        <a:p>
          <a:endParaRPr kumimoji="1" lang="ja-JP" altLang="en-US"/>
        </a:p>
      </dgm:t>
    </dgm:pt>
    <dgm:pt modelId="{FF3DA84E-7C29-6849-A6E2-C55C3F959EC9}">
      <dgm:prSet phldrT="[テキスト]" custT="1"/>
      <dgm:spPr/>
      <dgm:t>
        <a:bodyPr/>
        <a:lstStyle/>
        <a:p>
          <a:pPr>
            <a:buClr>
              <a:srgbClr val="002060"/>
            </a:buClr>
            <a:buFont typeface="Wingdings" panose="05000000000000000000" pitchFamily="2" charset="2"/>
            <a:buChar char="n"/>
          </a:pPr>
          <a:r>
            <a:rPr kumimoji="1" lang="ja-JP" altLang="en-US" sz="2400"/>
            <a:t>手法</a:t>
          </a:r>
        </a:p>
      </dgm:t>
    </dgm:pt>
    <dgm:pt modelId="{00CB5118-A94B-8D48-BA60-4BDC31D1BA5B}" type="parTrans" cxnId="{DD0E5409-CBC9-D74B-8132-7E5DBD208ABB}">
      <dgm:prSet/>
      <dgm:spPr/>
      <dgm:t>
        <a:bodyPr/>
        <a:lstStyle/>
        <a:p>
          <a:endParaRPr kumimoji="1" lang="ja-JP" altLang="en-US"/>
        </a:p>
      </dgm:t>
    </dgm:pt>
    <dgm:pt modelId="{7DAC27D0-1432-BC4F-AB71-EDBD6F376E91}" type="sibTrans" cxnId="{DD0E5409-CBC9-D74B-8132-7E5DBD208ABB}">
      <dgm:prSet/>
      <dgm:spPr/>
      <dgm:t>
        <a:bodyPr/>
        <a:lstStyle/>
        <a:p>
          <a:endParaRPr kumimoji="1" lang="ja-JP" altLang="en-US"/>
        </a:p>
      </dgm:t>
    </dgm:pt>
    <dgm:pt modelId="{F96AD771-3A91-724B-9C07-2C6A0DD40196}">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画質改善量を用いた基底選出による領域分類</a:t>
          </a:r>
        </a:p>
      </dgm:t>
    </dgm:pt>
    <dgm:pt modelId="{9B2B0E43-CAE3-784C-BEBF-EE820EC5C7B8}" type="parTrans" cxnId="{32A918F0-2AAA-CF47-A69C-A8A9BB665259}">
      <dgm:prSet/>
      <dgm:spPr/>
      <dgm:t>
        <a:bodyPr/>
        <a:lstStyle/>
        <a:p>
          <a:endParaRPr kumimoji="1" lang="ja-JP" altLang="en-US"/>
        </a:p>
      </dgm:t>
    </dgm:pt>
    <dgm:pt modelId="{84E9FBCF-57E4-0245-9501-A482BF21633F}" type="sibTrans" cxnId="{32A918F0-2AAA-CF47-A69C-A8A9BB665259}">
      <dgm:prSet/>
      <dgm:spPr/>
      <dgm:t>
        <a:bodyPr/>
        <a:lstStyle/>
        <a:p>
          <a:endParaRPr kumimoji="1" lang="ja-JP" altLang="en-US"/>
        </a:p>
      </dgm:t>
    </dgm:pt>
    <dgm:pt modelId="{C377F68F-8DA7-4C5F-A221-58DB4B9E57DB}">
      <dgm:prSet phldrT="[テキスト]" custT="1"/>
      <dgm:spPr/>
      <dgm:t>
        <a:bodyPr/>
        <a:lstStyle/>
        <a:p>
          <a:pPr>
            <a:buClr>
              <a:srgbClr val="002060"/>
            </a:buClr>
            <a:buFont typeface="Wingdings" panose="05000000000000000000" pitchFamily="2" charset="2"/>
            <a:buChar char="n"/>
          </a:pPr>
          <a:r>
            <a:rPr kumimoji="1" lang="ja-JP" altLang="en-US" sz="2400"/>
            <a:t> 情報量を用いた選出基底の決定</a:t>
          </a:r>
        </a:p>
      </dgm:t>
    </dgm:pt>
    <dgm:pt modelId="{56E02FB0-8216-4E04-A466-69801A466495}" type="parTrans" cxnId="{A9665F7C-4A70-4DC5-BBA9-A8319FF95B35}">
      <dgm:prSet/>
      <dgm:spPr/>
      <dgm:t>
        <a:bodyPr/>
        <a:lstStyle/>
        <a:p>
          <a:endParaRPr kumimoji="1" lang="ja-JP" altLang="en-US"/>
        </a:p>
      </dgm:t>
    </dgm:pt>
    <dgm:pt modelId="{CC4CFC4C-A3BD-4885-BFFF-DB2BC73BB823}" type="sibTrans" cxnId="{A9665F7C-4A70-4DC5-BBA9-A8319FF95B35}">
      <dgm:prSet/>
      <dgm:spPr/>
      <dgm:t>
        <a:bodyPr/>
        <a:lstStyle/>
        <a:p>
          <a:endParaRPr kumimoji="1" lang="ja-JP" altLang="en-US"/>
        </a:p>
      </dgm:t>
    </dgm:pt>
    <dgm:pt modelId="{24B06E6D-7041-4FF7-B3BF-D66E7742FA1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領域分類の結果</a:t>
          </a:r>
        </a:p>
      </dgm:t>
    </dgm:pt>
    <dgm:pt modelId="{1964D4E5-8327-4EC3-A53A-AA77B19BC149}" type="sibTrans" cxnId="{D5D7D73A-C349-42D1-835D-2875BB128AB1}">
      <dgm:prSet/>
      <dgm:spPr/>
      <dgm:t>
        <a:bodyPr/>
        <a:lstStyle/>
        <a:p>
          <a:endParaRPr kumimoji="1" lang="ja-JP" altLang="en-US"/>
        </a:p>
      </dgm:t>
    </dgm:pt>
    <dgm:pt modelId="{7D6DF7B0-1667-4EB1-B94D-0D848482535A}" type="parTrans" cxnId="{D5D7D73A-C349-42D1-835D-2875BB128AB1}">
      <dgm:prSet/>
      <dgm:spPr/>
      <dgm:t>
        <a:bodyPr/>
        <a:lstStyle/>
        <a:p>
          <a:endParaRPr kumimoji="1" lang="ja-JP" altLang="en-US"/>
        </a:p>
      </dgm:t>
    </dgm:pt>
    <dgm:pt modelId="{55A0069B-FA95-4F8A-A191-F332CBFEDC11}" type="pres">
      <dgm:prSet presAssocID="{EB622480-AEB0-4E76-9F36-ED7CCA94DE45}" presName="linearFlow" presStyleCnt="0">
        <dgm:presLayoutVars>
          <dgm:dir/>
          <dgm:animLvl val="lvl"/>
          <dgm:resizeHandles val="exact"/>
        </dgm:presLayoutVars>
      </dgm:prSet>
      <dgm:spPr/>
    </dgm:pt>
    <dgm:pt modelId="{927A07A0-DDF9-4930-B2E2-D0A1DEDA9D6E}" type="pres">
      <dgm:prSet presAssocID="{711263E5-27DE-4700-8FE2-3F8FF111C63D}" presName="composite" presStyleCnt="0"/>
      <dgm:spPr/>
    </dgm:pt>
    <dgm:pt modelId="{932DAEE8-1F8C-4C98-AE3E-3589175DC993}" type="pres">
      <dgm:prSet presAssocID="{711263E5-27DE-4700-8FE2-3F8FF111C63D}" presName="parentText" presStyleLbl="alignNode1" presStyleIdx="0" presStyleCnt="4" custLinFactNeighborX="0" custLinFactNeighborY="-1219">
        <dgm:presLayoutVars>
          <dgm:chMax val="1"/>
          <dgm:bulletEnabled val="1"/>
        </dgm:presLayoutVars>
      </dgm:prSet>
      <dgm:spPr/>
    </dgm:pt>
    <dgm:pt modelId="{92227040-EDA7-4F9D-9C62-508B3C9C4314}" type="pres">
      <dgm:prSet presAssocID="{711263E5-27DE-4700-8FE2-3F8FF111C63D}" presName="descendantText" presStyleLbl="alignAcc1" presStyleIdx="0" presStyleCnt="4">
        <dgm:presLayoutVars>
          <dgm:bulletEnabled val="1"/>
        </dgm:presLayoutVars>
      </dgm:prSet>
      <dgm:spPr/>
    </dgm:pt>
    <dgm:pt modelId="{890A0B73-C95A-49C3-9B5E-FD7128FA3CF4}" type="pres">
      <dgm:prSet presAssocID="{6C900EED-45B1-4531-833E-AE86C0E3D4AA}" presName="sp" presStyleCnt="0"/>
      <dgm:spPr/>
    </dgm:pt>
    <dgm:pt modelId="{43A8A489-D6E6-DE48-AFB2-3F8F5B8C0468}" type="pres">
      <dgm:prSet presAssocID="{FF3DA84E-7C29-6849-A6E2-C55C3F959EC9}" presName="composite" presStyleCnt="0"/>
      <dgm:spPr/>
    </dgm:pt>
    <dgm:pt modelId="{C1261BC2-4C90-E64D-B6D1-0B7BE556DDF4}" type="pres">
      <dgm:prSet presAssocID="{FF3DA84E-7C29-6849-A6E2-C55C3F959EC9}" presName="parentText" presStyleLbl="alignNode1" presStyleIdx="1" presStyleCnt="4">
        <dgm:presLayoutVars>
          <dgm:chMax val="1"/>
          <dgm:bulletEnabled val="1"/>
        </dgm:presLayoutVars>
      </dgm:prSet>
      <dgm:spPr/>
    </dgm:pt>
    <dgm:pt modelId="{C25DE90C-8E63-734E-80EB-90B7DE0B0B44}" type="pres">
      <dgm:prSet presAssocID="{FF3DA84E-7C29-6849-A6E2-C55C3F959EC9}" presName="descendantText" presStyleLbl="alignAcc1" presStyleIdx="1" presStyleCnt="4">
        <dgm:presLayoutVars>
          <dgm:bulletEnabled val="1"/>
        </dgm:presLayoutVars>
      </dgm:prSet>
      <dgm:spPr/>
    </dgm:pt>
    <dgm:pt modelId="{4695FCEF-7690-AF4C-B715-53847FD00139}" type="pres">
      <dgm:prSet presAssocID="{7DAC27D0-1432-BC4F-AB71-EDBD6F376E91}" presName="sp" presStyleCnt="0"/>
      <dgm:spPr/>
    </dgm:pt>
    <dgm:pt modelId="{4903BCE7-73D2-4127-A902-5E271D19DDA5}" type="pres">
      <dgm:prSet presAssocID="{35EE5B75-3779-460A-AD0F-3A69E0856957}" presName="composite" presStyleCnt="0"/>
      <dgm:spPr/>
    </dgm:pt>
    <dgm:pt modelId="{71C6823E-D31A-4302-A8D6-3F6B3941E3B8}" type="pres">
      <dgm:prSet presAssocID="{35EE5B75-3779-460A-AD0F-3A69E0856957}" presName="parentText" presStyleLbl="alignNode1" presStyleIdx="2" presStyleCnt="4">
        <dgm:presLayoutVars>
          <dgm:chMax val="1"/>
          <dgm:bulletEnabled val="1"/>
        </dgm:presLayoutVars>
      </dgm:prSet>
      <dgm:spPr/>
    </dgm:pt>
    <dgm:pt modelId="{534A9A8A-1B3F-4347-BC4E-916C04626813}" type="pres">
      <dgm:prSet presAssocID="{35EE5B75-3779-460A-AD0F-3A69E0856957}" presName="descendantText" presStyleLbl="alignAcc1" presStyleIdx="2" presStyleCnt="4">
        <dgm:presLayoutVars>
          <dgm:bulletEnabled val="1"/>
        </dgm:presLayoutVars>
      </dgm:prSet>
      <dgm:spPr/>
    </dgm:pt>
    <dgm:pt modelId="{11BA7A97-CB3D-4CE7-844D-3862D84857AB}" type="pres">
      <dgm:prSet presAssocID="{B2CD7687-7386-43A2-88EB-69CA2CAFB4C1}" presName="sp" presStyleCnt="0"/>
      <dgm:spPr/>
    </dgm:pt>
    <dgm:pt modelId="{D9C492E2-58EB-4F1B-8114-FED4BEB73818}" type="pres">
      <dgm:prSet presAssocID="{742C449D-FD03-4AB9-B72A-2D3F4C01F1E3}" presName="composite" presStyleCnt="0"/>
      <dgm:spPr/>
    </dgm:pt>
    <dgm:pt modelId="{72428EB5-EB2A-46AC-92E8-EE642E063B72}" type="pres">
      <dgm:prSet presAssocID="{742C449D-FD03-4AB9-B72A-2D3F4C01F1E3}" presName="parentText" presStyleLbl="alignNode1" presStyleIdx="3" presStyleCnt="4">
        <dgm:presLayoutVars>
          <dgm:chMax val="1"/>
          <dgm:bulletEnabled val="1"/>
        </dgm:presLayoutVars>
      </dgm:prSet>
      <dgm:spPr/>
    </dgm:pt>
    <dgm:pt modelId="{03B0E65C-FB01-4A96-BDFC-3A855285F5CD}" type="pres">
      <dgm:prSet presAssocID="{742C449D-FD03-4AB9-B72A-2D3F4C01F1E3}" presName="descendantText" presStyleLbl="alignAcc1" presStyleIdx="3" presStyleCnt="4">
        <dgm:presLayoutVars>
          <dgm:bulletEnabled val="1"/>
        </dgm:presLayoutVars>
      </dgm:prSet>
      <dgm:spPr/>
    </dgm:pt>
  </dgm:ptLst>
  <dgm:cxnLst>
    <dgm:cxn modelId="{21F0E802-659F-47A5-BA5D-6720FBA2CAAC}" srcId="{711263E5-27DE-4700-8FE2-3F8FF111C63D}" destId="{2D5F7045-9BFA-4AC0-81FB-B58D1E8E709F}" srcOrd="0" destOrd="0" parTransId="{482DD426-3808-49BA-ADB5-8ED2BFD1549A}" sibTransId="{64C90430-6A82-4058-B93C-3EA3758469DC}"/>
    <dgm:cxn modelId="{DD0E5409-CBC9-D74B-8132-7E5DBD208ABB}" srcId="{EB622480-AEB0-4E76-9F36-ED7CCA94DE45}" destId="{FF3DA84E-7C29-6849-A6E2-C55C3F959EC9}" srcOrd="1" destOrd="0" parTransId="{00CB5118-A94B-8D48-BA60-4BDC31D1BA5B}" sibTransId="{7DAC27D0-1432-BC4F-AB71-EDBD6F376E91}"/>
    <dgm:cxn modelId="{4544C50C-9893-4A6F-9992-38F11164CBA7}" type="presOf" srcId="{2D5F7045-9BFA-4AC0-81FB-B58D1E8E709F}" destId="{92227040-EDA7-4F9D-9C62-508B3C9C4314}" srcOrd="0" destOrd="0" presId="urn:microsoft.com/office/officeart/2005/8/layout/chevron2"/>
    <dgm:cxn modelId="{A81AEC17-5EAE-40A1-8C47-E2318E0CA836}" srcId="{35EE5B75-3779-460A-AD0F-3A69E0856957}" destId="{CC86E559-5779-447D-947E-556CA45FAF31}" srcOrd="0" destOrd="0" parTransId="{61EFBFE8-113E-4910-B0B2-A2CFB3076993}" sibTransId="{8DE74F5D-321F-4165-AE28-8064C8F7A9CA}"/>
    <dgm:cxn modelId="{CEB9221D-EF03-45D3-8E6B-9AC931CC24A8}" type="presOf" srcId="{CC86E559-5779-447D-947E-556CA45FAF31}" destId="{534A9A8A-1B3F-4347-BC4E-916C04626813}" srcOrd="0" destOrd="0" presId="urn:microsoft.com/office/officeart/2005/8/layout/chevron2"/>
    <dgm:cxn modelId="{E925E424-2EB4-4F17-801B-E1E4F1A23B3F}" type="presOf" srcId="{742C449D-FD03-4AB9-B72A-2D3F4C01F1E3}" destId="{72428EB5-EB2A-46AC-92E8-EE642E063B72}" srcOrd="0" destOrd="0" presId="urn:microsoft.com/office/officeart/2005/8/layout/chevron2"/>
    <dgm:cxn modelId="{7B67472A-B0A8-40D1-865F-52137714BB3D}" srcId="{742C449D-FD03-4AB9-B72A-2D3F4C01F1E3}" destId="{4C0B125F-DA77-4778-BA6C-B45816461C1E}" srcOrd="1" destOrd="0" parTransId="{122DA3E9-29C2-42A6-BDAD-ABBF4235B653}" sibTransId="{9FC7436A-0941-46C9-8C6B-427959A3736E}"/>
    <dgm:cxn modelId="{D5D7D73A-C349-42D1-835D-2875BB128AB1}" srcId="{35EE5B75-3779-460A-AD0F-3A69E0856957}" destId="{24B06E6D-7041-4FF7-B3BF-D66E7742FA1F}" srcOrd="1" destOrd="0" parTransId="{7D6DF7B0-1667-4EB1-B94D-0D848482535A}" sibTransId="{1964D4E5-8327-4EC3-A53A-AA77B19BC149}"/>
    <dgm:cxn modelId="{62DE7E3F-FB35-4103-BD8E-26D9C7845731}" srcId="{EB622480-AEB0-4E76-9F36-ED7CCA94DE45}" destId="{35EE5B75-3779-460A-AD0F-3A69E0856957}" srcOrd="2" destOrd="0" parTransId="{FDC65720-A094-40E7-A282-E691CACA0A6E}" sibTransId="{B2CD7687-7386-43A2-88EB-69CA2CAFB4C1}"/>
    <dgm:cxn modelId="{A5435064-A993-4A66-B070-9B8D3A7772E6}" type="presOf" srcId="{CE425482-6C61-4419-A60A-B0BE602E22FF}" destId="{03B0E65C-FB01-4A96-BDFC-3A855285F5CD}" srcOrd="0" destOrd="0" presId="urn:microsoft.com/office/officeart/2005/8/layout/chevron2"/>
    <dgm:cxn modelId="{0986FD50-63D9-224D-96DA-6AEE747D6EA8}" type="presOf" srcId="{F96AD771-3A91-724B-9C07-2C6A0DD40196}" destId="{C25DE90C-8E63-734E-80EB-90B7DE0B0B44}" srcOrd="0" destOrd="0" presId="urn:microsoft.com/office/officeart/2005/8/layout/chevron2"/>
    <dgm:cxn modelId="{A3588E78-2A5D-4D8A-97CE-2F3C5794D112}" type="presOf" srcId="{4C0B125F-DA77-4778-BA6C-B45816461C1E}" destId="{03B0E65C-FB01-4A96-BDFC-3A855285F5CD}" srcOrd="0" destOrd="1" presId="urn:microsoft.com/office/officeart/2005/8/layout/chevron2"/>
    <dgm:cxn modelId="{5F672E5A-C99B-C14A-A22B-5BDFBA9B8400}" type="presOf" srcId="{FF3DA84E-7C29-6849-A6E2-C55C3F959EC9}" destId="{C1261BC2-4C90-E64D-B6D1-0B7BE556DDF4}" srcOrd="0" destOrd="0" presId="urn:microsoft.com/office/officeart/2005/8/layout/chevron2"/>
    <dgm:cxn modelId="{A9665F7C-4A70-4DC5-BBA9-A8319FF95B35}" srcId="{FF3DA84E-7C29-6849-A6E2-C55C3F959EC9}" destId="{C377F68F-8DA7-4C5F-A221-58DB4B9E57DB}" srcOrd="1" destOrd="0" parTransId="{56E02FB0-8216-4E04-A466-69801A466495}" sibTransId="{CC4CFC4C-A3BD-4885-BFFF-DB2BC73BB823}"/>
    <dgm:cxn modelId="{E415E58E-BEC0-4A92-836D-092FA7B78072}" type="presOf" srcId="{EB622480-AEB0-4E76-9F36-ED7CCA94DE45}" destId="{55A0069B-FA95-4F8A-A191-F332CBFEDC11}" srcOrd="0" destOrd="0" presId="urn:microsoft.com/office/officeart/2005/8/layout/chevron2"/>
    <dgm:cxn modelId="{4CD97993-E4C1-4D54-B009-5548013B5947}" type="presOf" srcId="{711263E5-27DE-4700-8FE2-3F8FF111C63D}" destId="{932DAEE8-1F8C-4C98-AE3E-3589175DC993}" srcOrd="0" destOrd="0" presId="urn:microsoft.com/office/officeart/2005/8/layout/chevron2"/>
    <dgm:cxn modelId="{C282569B-FB69-4B8A-B179-A3B3DDBC7187}" type="presOf" srcId="{C377F68F-8DA7-4C5F-A221-58DB4B9E57DB}" destId="{C25DE90C-8E63-734E-80EB-90B7DE0B0B44}" srcOrd="0" destOrd="1" presId="urn:microsoft.com/office/officeart/2005/8/layout/chevron2"/>
    <dgm:cxn modelId="{ADE84FB3-2726-4909-BB6C-A8FD481B68C5}" srcId="{742C449D-FD03-4AB9-B72A-2D3F4C01F1E3}" destId="{CE425482-6C61-4419-A60A-B0BE602E22FF}" srcOrd="0" destOrd="0" parTransId="{F26D57F4-02FA-4674-AF9B-E7A8B91F4BBC}" sibTransId="{365D8ADC-C56A-45ED-ACFC-7CE203CE6B7D}"/>
    <dgm:cxn modelId="{9ABCA9B7-F9E4-4529-BE2E-7AC5612F5927}" srcId="{EB622480-AEB0-4E76-9F36-ED7CCA94DE45}" destId="{711263E5-27DE-4700-8FE2-3F8FF111C63D}" srcOrd="0" destOrd="0" parTransId="{DD9C8B9F-BD40-4F2C-AD5E-E367D6D9A908}" sibTransId="{6C900EED-45B1-4531-833E-AE86C0E3D4AA}"/>
    <dgm:cxn modelId="{ACD1D3C1-8D37-40CE-A25F-88A98A4A1F66}" type="presOf" srcId="{24B06E6D-7041-4FF7-B3BF-D66E7742FA1F}" destId="{534A9A8A-1B3F-4347-BC4E-916C04626813}" srcOrd="0" destOrd="1" presId="urn:microsoft.com/office/officeart/2005/8/layout/chevron2"/>
    <dgm:cxn modelId="{E9C5C2CE-E813-430B-898D-C9A83CE7081D}" type="presOf" srcId="{DB6B6EA7-BC2C-4FB9-BCC7-6873665078D8}" destId="{92227040-EDA7-4F9D-9C62-508B3C9C4314}" srcOrd="0" destOrd="1" presId="urn:microsoft.com/office/officeart/2005/8/layout/chevron2"/>
    <dgm:cxn modelId="{50BFA0D2-33B4-4AC6-9A4E-239E21870EEF}" type="presOf" srcId="{35EE5B75-3779-460A-AD0F-3A69E0856957}" destId="{71C6823E-D31A-4302-A8D6-3F6B3941E3B8}" srcOrd="0" destOrd="0" presId="urn:microsoft.com/office/officeart/2005/8/layout/chevron2"/>
    <dgm:cxn modelId="{289906E3-6A61-47C8-9FC9-035733710ECA}" srcId="{EB622480-AEB0-4E76-9F36-ED7CCA94DE45}" destId="{742C449D-FD03-4AB9-B72A-2D3F4C01F1E3}" srcOrd="3" destOrd="0" parTransId="{2FAB6B62-7991-476D-8944-2E278ED0F6AE}" sibTransId="{7A1F6EB9-2CA7-4C6B-A439-E859AA8CE8E1}"/>
    <dgm:cxn modelId="{01C512E5-948A-4365-A434-D1362A31FAFB}" srcId="{711263E5-27DE-4700-8FE2-3F8FF111C63D}" destId="{DB6B6EA7-BC2C-4FB9-BCC7-6873665078D8}" srcOrd="1" destOrd="0" parTransId="{2102AF4E-200B-4540-A232-1C3A0BD6095C}" sibTransId="{CE69A243-25AF-40EB-8FDA-1E7532C833B5}"/>
    <dgm:cxn modelId="{32A918F0-2AAA-CF47-A69C-A8A9BB665259}" srcId="{FF3DA84E-7C29-6849-A6E2-C55C3F959EC9}" destId="{F96AD771-3A91-724B-9C07-2C6A0DD40196}" srcOrd="0" destOrd="0" parTransId="{9B2B0E43-CAE3-784C-BEBF-EE820EC5C7B8}" sibTransId="{84E9FBCF-57E4-0245-9501-A482BF21633F}"/>
    <dgm:cxn modelId="{6DD6B7EA-1426-4CE0-82D4-CB2C65078866}" type="presParOf" srcId="{55A0069B-FA95-4F8A-A191-F332CBFEDC11}" destId="{927A07A0-DDF9-4930-B2E2-D0A1DEDA9D6E}" srcOrd="0" destOrd="0" presId="urn:microsoft.com/office/officeart/2005/8/layout/chevron2"/>
    <dgm:cxn modelId="{B7CDE950-C6EB-4D15-8D3E-B43C8F8AA378}" type="presParOf" srcId="{927A07A0-DDF9-4930-B2E2-D0A1DEDA9D6E}" destId="{932DAEE8-1F8C-4C98-AE3E-3589175DC993}" srcOrd="0" destOrd="0" presId="urn:microsoft.com/office/officeart/2005/8/layout/chevron2"/>
    <dgm:cxn modelId="{7753D869-8C33-4625-9AEF-BC30FC28CEC1}" type="presParOf" srcId="{927A07A0-DDF9-4930-B2E2-D0A1DEDA9D6E}" destId="{92227040-EDA7-4F9D-9C62-508B3C9C4314}" srcOrd="1" destOrd="0" presId="urn:microsoft.com/office/officeart/2005/8/layout/chevron2"/>
    <dgm:cxn modelId="{4E968838-FD1D-49FF-AC88-1107A4E9C35C}" type="presParOf" srcId="{55A0069B-FA95-4F8A-A191-F332CBFEDC11}" destId="{890A0B73-C95A-49C3-9B5E-FD7128FA3CF4}" srcOrd="1" destOrd="0" presId="urn:microsoft.com/office/officeart/2005/8/layout/chevron2"/>
    <dgm:cxn modelId="{FDA42CA2-8AB3-9742-99B4-663C653B079F}" type="presParOf" srcId="{55A0069B-FA95-4F8A-A191-F332CBFEDC11}" destId="{43A8A489-D6E6-DE48-AFB2-3F8F5B8C0468}" srcOrd="2" destOrd="0" presId="urn:microsoft.com/office/officeart/2005/8/layout/chevron2"/>
    <dgm:cxn modelId="{EAD9571C-DB37-264F-8DC8-99F2A6DE2137}" type="presParOf" srcId="{43A8A489-D6E6-DE48-AFB2-3F8F5B8C0468}" destId="{C1261BC2-4C90-E64D-B6D1-0B7BE556DDF4}" srcOrd="0" destOrd="0" presId="urn:microsoft.com/office/officeart/2005/8/layout/chevron2"/>
    <dgm:cxn modelId="{7764F953-6D4E-AD4D-9D6E-2B3E0815601E}" type="presParOf" srcId="{43A8A489-D6E6-DE48-AFB2-3F8F5B8C0468}" destId="{C25DE90C-8E63-734E-80EB-90B7DE0B0B44}" srcOrd="1" destOrd="0" presId="urn:microsoft.com/office/officeart/2005/8/layout/chevron2"/>
    <dgm:cxn modelId="{83B27ED1-627B-5E4F-BFEA-41F56BA3C9AC}" type="presParOf" srcId="{55A0069B-FA95-4F8A-A191-F332CBFEDC11}" destId="{4695FCEF-7690-AF4C-B715-53847FD00139}" srcOrd="3" destOrd="0" presId="urn:microsoft.com/office/officeart/2005/8/layout/chevron2"/>
    <dgm:cxn modelId="{374D9077-DFF8-4508-B7CD-CB967ACD8EBD}" type="presParOf" srcId="{55A0069B-FA95-4F8A-A191-F332CBFEDC11}" destId="{4903BCE7-73D2-4127-A902-5E271D19DDA5}" srcOrd="4" destOrd="0" presId="urn:microsoft.com/office/officeart/2005/8/layout/chevron2"/>
    <dgm:cxn modelId="{586B932B-EE7B-418B-AD77-FE3DF1D62F64}" type="presParOf" srcId="{4903BCE7-73D2-4127-A902-5E271D19DDA5}" destId="{71C6823E-D31A-4302-A8D6-3F6B3941E3B8}" srcOrd="0" destOrd="0" presId="urn:microsoft.com/office/officeart/2005/8/layout/chevron2"/>
    <dgm:cxn modelId="{9D0C9262-1766-46CD-9136-D5F84DBE7AEC}" type="presParOf" srcId="{4903BCE7-73D2-4127-A902-5E271D19DDA5}" destId="{534A9A8A-1B3F-4347-BC4E-916C04626813}" srcOrd="1" destOrd="0" presId="urn:microsoft.com/office/officeart/2005/8/layout/chevron2"/>
    <dgm:cxn modelId="{1ED013C8-20B4-4685-BE19-2C8B29310EB7}" type="presParOf" srcId="{55A0069B-FA95-4F8A-A191-F332CBFEDC11}" destId="{11BA7A97-CB3D-4CE7-844D-3862D84857AB}" srcOrd="5" destOrd="0" presId="urn:microsoft.com/office/officeart/2005/8/layout/chevron2"/>
    <dgm:cxn modelId="{5B85BE29-BE9B-41D7-B848-56933C1CF823}" type="presParOf" srcId="{55A0069B-FA95-4F8A-A191-F332CBFEDC11}" destId="{D9C492E2-58EB-4F1B-8114-FED4BEB73818}" srcOrd="6" destOrd="0" presId="urn:microsoft.com/office/officeart/2005/8/layout/chevron2"/>
    <dgm:cxn modelId="{143A1390-E7A1-4EC7-A87A-7D1A1D248DC9}" type="presParOf" srcId="{D9C492E2-58EB-4F1B-8114-FED4BEB73818}" destId="{72428EB5-EB2A-46AC-92E8-EE642E063B72}" srcOrd="0" destOrd="0" presId="urn:microsoft.com/office/officeart/2005/8/layout/chevron2"/>
    <dgm:cxn modelId="{73BA9336-822F-4593-834E-1E583B537C97}" type="presParOf" srcId="{D9C492E2-58EB-4F1B-8114-FED4BEB73818}" destId="{03B0E65C-FB01-4A96-BDFC-3A855285F5C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DAEE8-1F8C-4C98-AE3E-3589175DC993}">
      <dsp:nvSpPr>
        <dsp:cNvPr id="0" name=""/>
        <dsp:cNvSpPr/>
      </dsp:nvSpPr>
      <dsp:spPr>
        <a:xfrm rot="5400000">
          <a:off x="-233218" y="233218"/>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背景・目的</a:t>
          </a:r>
        </a:p>
      </dsp:txBody>
      <dsp:txXfrm rot="-5400000">
        <a:off x="2" y="544177"/>
        <a:ext cx="1088355" cy="466438"/>
      </dsp:txXfrm>
    </dsp:sp>
    <dsp:sp modelId="{92227040-EDA7-4F9D-9C62-508B3C9C4314}">
      <dsp:nvSpPr>
        <dsp:cNvPr id="0" name=""/>
        <dsp:cNvSpPr/>
      </dsp:nvSpPr>
      <dsp:spPr>
        <a:xfrm rot="5400000">
          <a:off x="4340994" y="-3251694"/>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離散コサイン変換（</a:t>
          </a:r>
          <a:r>
            <a:rPr kumimoji="1" lang="en-US" altLang="ja-JP" sz="2400" kern="1200"/>
            <a:t>DCT</a:t>
          </a:r>
          <a:r>
            <a:rPr kumimoji="1" lang="ja-JP" altLang="en-US" sz="2400" kern="1200"/>
            <a:t>）と独立成分分析（</a:t>
          </a:r>
          <a:r>
            <a:rPr kumimoji="1" lang="en-US" altLang="ja-JP" sz="2400" kern="1200"/>
            <a:t>ICA</a:t>
          </a:r>
          <a:r>
            <a:rPr kumimoji="1" lang="ja-JP" altLang="en-US" sz="2400" kern="1200"/>
            <a:t>）</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ICA</a:t>
          </a:r>
          <a:r>
            <a:rPr kumimoji="1" lang="ja-JP" altLang="en-US" sz="2400" kern="1200"/>
            <a:t>を用いた符号化方式とその課題</a:t>
          </a:r>
          <a:r>
            <a:rPr kumimoji="1" lang="en-US" altLang="ja-JP" sz="2400" kern="1200"/>
            <a:t> </a:t>
          </a:r>
          <a:endParaRPr kumimoji="1" lang="ja-JP" altLang="en-US" sz="2400" kern="1200"/>
        </a:p>
      </dsp:txBody>
      <dsp:txXfrm rot="-5400000">
        <a:off x="1088355" y="50279"/>
        <a:ext cx="7466560" cy="911947"/>
      </dsp:txXfrm>
    </dsp:sp>
    <dsp:sp modelId="{C1261BC2-4C90-E64D-B6D1-0B7BE556DDF4}">
      <dsp:nvSpPr>
        <dsp:cNvPr id="0" name=""/>
        <dsp:cNvSpPr/>
      </dsp:nvSpPr>
      <dsp:spPr>
        <a:xfrm rot="5400000">
          <a:off x="-233218" y="1645097"/>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Clr>
              <a:srgbClr val="002060"/>
            </a:buClr>
            <a:buFont typeface="Wingdings" panose="05000000000000000000" pitchFamily="2" charset="2"/>
            <a:buNone/>
          </a:pPr>
          <a:r>
            <a:rPr kumimoji="1" lang="ja-JP" altLang="en-US" sz="2400" kern="1200"/>
            <a:t>手法</a:t>
          </a:r>
        </a:p>
      </dsp:txBody>
      <dsp:txXfrm rot="-5400000">
        <a:off x="2" y="1956056"/>
        <a:ext cx="1088355" cy="466438"/>
      </dsp:txXfrm>
    </dsp:sp>
    <dsp:sp modelId="{C25DE90C-8E63-734E-80EB-90B7DE0B0B44}">
      <dsp:nvSpPr>
        <dsp:cNvPr id="0" name=""/>
        <dsp:cNvSpPr/>
      </dsp:nvSpPr>
      <dsp:spPr>
        <a:xfrm rot="5400000">
          <a:off x="4340994" y="-1840761"/>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画質改善量を用いた基底選出による領域分類</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ja-JP" altLang="en-US" sz="2400" kern="1200"/>
            <a:t> 情報量を用いた選出基底の決定</a:t>
          </a:r>
        </a:p>
      </dsp:txBody>
      <dsp:txXfrm rot="-5400000">
        <a:off x="1088355" y="1461212"/>
        <a:ext cx="7466560" cy="911947"/>
      </dsp:txXfrm>
    </dsp:sp>
    <dsp:sp modelId="{71C6823E-D31A-4302-A8D6-3F6B3941E3B8}">
      <dsp:nvSpPr>
        <dsp:cNvPr id="0" name=""/>
        <dsp:cNvSpPr/>
      </dsp:nvSpPr>
      <dsp:spPr>
        <a:xfrm rot="5400000">
          <a:off x="-233218" y="3056031"/>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結果</a:t>
          </a:r>
        </a:p>
      </dsp:txBody>
      <dsp:txXfrm rot="-5400000">
        <a:off x="2" y="3366990"/>
        <a:ext cx="1088355" cy="466438"/>
      </dsp:txXfrm>
    </dsp:sp>
    <dsp:sp modelId="{534A9A8A-1B3F-4347-BC4E-916C04626813}">
      <dsp:nvSpPr>
        <dsp:cNvPr id="0" name=""/>
        <dsp:cNvSpPr/>
      </dsp:nvSpPr>
      <dsp:spPr>
        <a:xfrm rot="5400000">
          <a:off x="4340994" y="-429827"/>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符号化性能の比較</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領域分類の結果</a:t>
          </a:r>
        </a:p>
      </dsp:txBody>
      <dsp:txXfrm rot="-5400000">
        <a:off x="1088355" y="2872146"/>
        <a:ext cx="7466560" cy="911947"/>
      </dsp:txXfrm>
    </dsp:sp>
    <dsp:sp modelId="{72428EB5-EB2A-46AC-92E8-EE642E063B72}">
      <dsp:nvSpPr>
        <dsp:cNvPr id="0" name=""/>
        <dsp:cNvSpPr/>
      </dsp:nvSpPr>
      <dsp:spPr>
        <a:xfrm rot="5400000">
          <a:off x="-233218" y="4466964"/>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まとめ</a:t>
          </a:r>
        </a:p>
      </dsp:txBody>
      <dsp:txXfrm rot="-5400000">
        <a:off x="2" y="4777923"/>
        <a:ext cx="1088355" cy="466438"/>
      </dsp:txXfrm>
    </dsp:sp>
    <dsp:sp modelId="{03B0E65C-FB01-4A96-BDFC-3A855285F5CD}">
      <dsp:nvSpPr>
        <dsp:cNvPr id="0" name=""/>
        <dsp:cNvSpPr/>
      </dsp:nvSpPr>
      <dsp:spPr>
        <a:xfrm rot="5400000">
          <a:off x="4340994" y="981106"/>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まとめ</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今後の課題</a:t>
          </a:r>
        </a:p>
      </dsp:txBody>
      <dsp:txXfrm rot="-5400000">
        <a:off x="1088355" y="4283079"/>
        <a:ext cx="7466560" cy="9119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フッター プレースホルダー 3"/>
          <p:cNvSpPr>
            <a:spLocks noGrp="1"/>
          </p:cNvSpPr>
          <p:nvPr>
            <p:ph type="ftr" sz="quarter" idx="2"/>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6" y="9371287"/>
            <a:ext cx="2918831" cy="495028"/>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スライド イメージ プレースホルダー 3"/>
          <p:cNvSpPr>
            <a:spLocks noGrp="1" noRot="1" noChangeAspect="1"/>
          </p:cNvSpPr>
          <p:nvPr>
            <p:ph type="sldImg" idx="2"/>
          </p:nvPr>
        </p:nvSpPr>
        <p:spPr>
          <a:xfrm>
            <a:off x="1147763" y="1231900"/>
            <a:ext cx="4440237" cy="3330575"/>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6"/>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6" y="9371287"/>
            <a:ext cx="2918831" cy="495028"/>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3248143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では，画質改善量の累積によって全体で使う基底を選出しています．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つの基底のみで再構成した時の画質の改善量を全ての領域で累積し，最も改善が得られる基底を選出します．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この場合，各基底の得意な表現が明確でないため，表現できる特徴が偏る可能性があります．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3201904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先行研究の課題を踏まえて、本研究では，</a:t>
            </a:r>
            <a:r>
              <a:rPr kumimoji="1" lang="en-US" altLang="ja-JP"/>
              <a:t>Step1</a:t>
            </a:r>
            <a:r>
              <a:rPr kumimoji="1" lang="ja-JP" altLang="en-US"/>
              <a:t>では、</a:t>
            </a:r>
            <a:r>
              <a:rPr kumimoji="1" lang="en-US" altLang="ja-JP"/>
              <a:t>MP</a:t>
            </a:r>
            <a:r>
              <a:rPr kumimoji="1" lang="ja-JP" altLang="en-US"/>
              <a:t>法の代わりに，基底間の組み合わせを考慮できる，画質改善量を用いた領域分割手法の提案。</a:t>
            </a:r>
            <a:endParaRPr kumimoji="1" lang="en-US" altLang="ja-JP"/>
          </a:p>
          <a:p>
            <a:endParaRPr kumimoji="1" lang="en-US" altLang="ja-JP"/>
          </a:p>
          <a:p>
            <a:r>
              <a:rPr kumimoji="1" lang="en-US" altLang="ja-JP"/>
              <a:t>Step2</a:t>
            </a:r>
            <a:r>
              <a:rPr kumimoji="1" lang="ja-JP" altLang="en-US"/>
              <a:t>では、基底をどれくらい選出できるのか明確でないため，明確にし，表現可能な基底の特徴に偏りが生まれないように，基底の特徴を明確にします．</a:t>
            </a:r>
            <a:endParaRPr kumimoji="1" lang="en-US" altLang="ja-JP"/>
          </a:p>
          <a:p>
            <a:r>
              <a:rPr kumimoji="1" lang="ja-JP" altLang="en-US"/>
              <a:t>これらの処理を先行研究に加えることで，符号化性能の改善を行います．</a:t>
            </a:r>
            <a:endParaRPr kumimoji="1" lang="en-US" altLang="ja-JP"/>
          </a:p>
          <a:p>
            <a:endParaRPr kumimoji="1" lang="en-US" altLang="ja-JP"/>
          </a:p>
          <a:p>
            <a:r>
              <a:rPr kumimoji="1" lang="ja-JP" altLang="en-US"/>
              <a:t>基底特徴を明確にする処理は，実験中のため，今回は省いています．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2370006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これは、提案手法の構成図になります。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2020/2/6</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94926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とは、平均</a:t>
            </a:r>
            <a:r>
              <a:rPr kumimoji="1" lang="en-US" altLang="ja-JP" sz="1200" kern="120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条誤差のことで、</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これによって、基底の組み合わせを考慮した、基底の選出を行うことができます。</a:t>
            </a:r>
            <a:endParaRPr kumimoji="1" lang="en-US" altLang="ja-JP" sz="1200" kern="1200">
              <a:solidFill>
                <a:schemeClr val="tx1"/>
              </a:solidFill>
              <a:effectLst/>
              <a:latin typeface="+mn-lt"/>
              <a:ea typeface="+mn-ea"/>
              <a:cs typeface="+mn-cs"/>
            </a:endParaRP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124995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a:t>
            </a:r>
            <a:r>
              <a:rPr kumimoji="1" lang="en-US" altLang="ja-JP" sz="1200" kern="1200">
                <a:solidFill>
                  <a:schemeClr val="tx1"/>
                </a:solidFill>
                <a:effectLst/>
                <a:latin typeface="+mn-lt"/>
                <a:ea typeface="+mn-ea"/>
                <a:cs typeface="+mn-cs"/>
              </a:rPr>
              <a:t>Step1</a:t>
            </a:r>
            <a:r>
              <a:rPr kumimoji="1" lang="ja-JP" altLang="ja-JP" sz="1200" kern="1200">
                <a:solidFill>
                  <a:schemeClr val="tx1"/>
                </a:solidFill>
                <a:effectLst/>
                <a:latin typeface="+mn-lt"/>
                <a:ea typeface="+mn-ea"/>
                <a:cs typeface="+mn-cs"/>
              </a:rPr>
              <a:t>をバーバラに適</a:t>
            </a:r>
            <a:r>
              <a:rPr kumimoji="1" lang="ja-JP" altLang="en-US" sz="1200" kern="1200">
                <a:solidFill>
                  <a:schemeClr val="tx1"/>
                </a:solidFill>
                <a:effectLst/>
                <a:latin typeface="+mn-lt"/>
                <a:ea typeface="+mn-ea"/>
                <a:cs typeface="+mn-cs"/>
              </a:rPr>
              <a:t>用</a:t>
            </a:r>
            <a:r>
              <a:rPr kumimoji="1" lang="ja-JP" altLang="ja-JP" sz="1200" kern="1200">
                <a:solidFill>
                  <a:schemeClr val="tx1"/>
                </a:solidFill>
                <a:effectLst/>
                <a:latin typeface="+mn-lt"/>
                <a:ea typeface="+mn-ea"/>
                <a:cs typeface="+mn-cs"/>
              </a:rPr>
              <a:t>した</a:t>
            </a:r>
            <a:r>
              <a:rPr kumimoji="1" lang="ja-JP" altLang="en-US" sz="1200" kern="1200">
                <a:solidFill>
                  <a:schemeClr val="tx1"/>
                </a:solidFill>
                <a:effectLst/>
                <a:latin typeface="+mn-lt"/>
                <a:ea typeface="+mn-ea"/>
                <a:cs typeface="+mn-cs"/>
              </a:rPr>
              <a:t>時</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性能</a:t>
            </a:r>
            <a:r>
              <a:rPr kumimoji="1" lang="ja-JP" altLang="ja-JP" sz="1200" kern="1200">
                <a:solidFill>
                  <a:schemeClr val="tx1"/>
                </a:solidFill>
                <a:effectLst/>
                <a:latin typeface="+mn-lt"/>
                <a:ea typeface="+mn-ea"/>
                <a:cs typeface="+mn-cs"/>
              </a:rPr>
              <a:t>の比較です。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横は情報量、縦は画質を表していて、左上</a:t>
            </a:r>
            <a:r>
              <a:rPr kumimoji="1" lang="ja-JP" altLang="en-US" sz="1200" kern="1200">
                <a:solidFill>
                  <a:schemeClr val="tx1"/>
                </a:solidFill>
                <a:effectLst/>
                <a:latin typeface="+mn-lt"/>
                <a:ea typeface="+mn-ea"/>
                <a:cs typeface="+mn-cs"/>
              </a:rPr>
              <a:t>にある</a:t>
            </a:r>
            <a:r>
              <a:rPr kumimoji="1" lang="ja-JP" altLang="ja-JP" sz="1200" kern="1200">
                <a:solidFill>
                  <a:schemeClr val="tx1"/>
                </a:solidFill>
                <a:effectLst/>
                <a:latin typeface="+mn-lt"/>
                <a:ea typeface="+mn-ea"/>
                <a:cs typeface="+mn-cs"/>
              </a:rPr>
              <a:t>ほど</a:t>
            </a:r>
            <a:r>
              <a:rPr kumimoji="1" lang="ja-JP" altLang="en-US" sz="1200" kern="1200">
                <a:solidFill>
                  <a:schemeClr val="tx1"/>
                </a:solidFill>
                <a:effectLst/>
                <a:latin typeface="+mn-lt"/>
                <a:ea typeface="+mn-ea"/>
                <a:cs typeface="+mn-cs"/>
              </a:rPr>
              <a:t>手法は</a:t>
            </a:r>
            <a:r>
              <a:rPr kumimoji="1" lang="ja-JP" altLang="ja-JP" sz="1200" kern="1200">
                <a:solidFill>
                  <a:schemeClr val="tx1"/>
                </a:solidFill>
                <a:effectLst/>
                <a:latin typeface="+mn-lt"/>
                <a:ea typeface="+mn-ea"/>
                <a:cs typeface="+mn-cs"/>
              </a:rPr>
              <a:t>性能が良</a:t>
            </a:r>
            <a:r>
              <a:rPr kumimoji="1" lang="ja-JP" altLang="en-US" sz="1200" kern="1200">
                <a:solidFill>
                  <a:schemeClr val="tx1"/>
                </a:solidFill>
                <a:effectLst/>
                <a:latin typeface="+mn-lt"/>
                <a:ea typeface="+mn-ea"/>
                <a:cs typeface="+mn-cs"/>
              </a:rPr>
              <a:t>いことになります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375133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次に</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の選出基底の数の決定です．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基底の数を減らすため，領域を再構成するために必要な基底の数が少ない領域の調査を行いました．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a:t>
            </a:r>
            <a:r>
              <a:rPr kumimoji="1" lang="en-US" altLang="ja-JP" sz="1200" kern="120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個領域とは，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を使わなくても</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より画質が高くなる領域のことです．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基底を使わないということは，それだけ，情報量も改善できます．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666690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先ほどの調査を基に，基底０領域が改善できる情報量を，</a:t>
            </a:r>
            <a:r>
              <a:rPr kumimoji="1" lang="en-US" altLang="ja-JP"/>
              <a:t>ICA</a:t>
            </a:r>
            <a:r>
              <a:rPr kumimoji="1" lang="ja-JP" altLang="en-US"/>
              <a:t>基底の個数を基準として算出しました．</a:t>
            </a:r>
            <a:endParaRPr kumimoji="1" lang="en-US" altLang="ja-JP"/>
          </a:p>
          <a:p>
            <a:endParaRPr kumimoji="1" lang="en-US" altLang="ja-JP"/>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188458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次に，基底選出の説明をします．</a:t>
            </a:r>
            <a:endParaRPr kumimoji="1" lang="en-US" altLang="ja-JP"/>
          </a:p>
          <a:p>
            <a:endParaRPr kumimoji="1" lang="en-US" altLang="ja-JP"/>
          </a:p>
          <a:p>
            <a:r>
              <a:rPr kumimoji="1" lang="ja-JP" altLang="en-US"/>
              <a:t>先ほど決定した，選出基底数と画質改善量を基に，基底を選出します．</a:t>
            </a:r>
            <a:endParaRPr kumimoji="1" lang="en-US" altLang="ja-JP"/>
          </a:p>
          <a:p>
            <a:endParaRPr kumimoji="1" lang="en-US" altLang="ja-JP"/>
          </a:p>
          <a:p>
            <a:r>
              <a:rPr kumimoji="1" lang="ja-JP" altLang="en-US"/>
              <a:t>今回は，最適となる基底の個数が</a:t>
            </a:r>
            <a:r>
              <a:rPr kumimoji="1" lang="en-US" altLang="ja-JP"/>
              <a:t>0</a:t>
            </a:r>
            <a:r>
              <a:rPr kumimoji="1" lang="ja-JP" altLang="en-US"/>
              <a:t>個，</a:t>
            </a:r>
            <a:r>
              <a:rPr kumimoji="1" lang="en-US" altLang="ja-JP"/>
              <a:t>1</a:t>
            </a:r>
            <a:r>
              <a:rPr kumimoji="1" lang="ja-JP" altLang="en-US"/>
              <a:t>個となる領域を対象としています．</a:t>
            </a:r>
            <a:endParaRPr kumimoji="1" lang="en-US" altLang="ja-JP"/>
          </a:p>
          <a:p>
            <a:endParaRPr kumimoji="1" lang="en-US" altLang="ja-JP"/>
          </a:p>
          <a:p>
            <a:r>
              <a:rPr kumimoji="1" lang="ja-JP" altLang="en-US"/>
              <a:t>例えば，選出基底数の範囲で基底を選出するとこの基底を使うことで情報量が減るため，選出基底数が増えます。</a:t>
            </a:r>
            <a:endParaRPr kumimoji="1" lang="en-US" altLang="ja-JP"/>
          </a:p>
          <a:p>
            <a:r>
              <a:rPr kumimoji="1" lang="ja-JP" altLang="en-US"/>
              <a:t>このように、選出基底数の範囲で，累積画質改善量が最大となる基底を選出します．</a:t>
            </a:r>
            <a:endParaRPr kumimoji="1" lang="en-US" altLang="ja-JP"/>
          </a:p>
          <a:p>
            <a:r>
              <a:rPr kumimoji="1" lang="ja-JP" altLang="en-US"/>
              <a:t>ナップザック問題をご存じの方は，似たような処理を行っている．</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1649824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選出基底を用いた符号化性能の比較結果です．</a:t>
            </a:r>
            <a:endParaRPr kumimoji="1" lang="en-US" altLang="ja-JP"/>
          </a:p>
          <a:p>
            <a:endParaRPr kumimoji="1" lang="en-US" altLang="ja-JP"/>
          </a:p>
          <a:p>
            <a:r>
              <a:rPr kumimoji="1" lang="ja-JP" altLang="en-US"/>
              <a:t>左から，</a:t>
            </a:r>
            <a:r>
              <a:rPr kumimoji="1" lang="en-US" altLang="ja-JP"/>
              <a:t>〜</a:t>
            </a:r>
            <a:r>
              <a:rPr kumimoji="1" lang="ja-JP" altLang="en-US"/>
              <a:t>　</a:t>
            </a:r>
            <a:r>
              <a:rPr kumimoji="1" lang="en-US" altLang="ja-JP"/>
              <a:t>〜</a:t>
            </a:r>
            <a:r>
              <a:rPr kumimoji="1" lang="ja-JP" altLang="en-US"/>
              <a:t>を比較しています．</a:t>
            </a:r>
            <a:endParaRPr kumimoji="1" lang="en-US" altLang="ja-JP"/>
          </a:p>
          <a:p>
            <a:r>
              <a:rPr kumimoji="1" lang="ja-JP" altLang="en-US"/>
              <a:t>スライド１５と同様に、左上に行くほど性能が良くなります。</a:t>
            </a:r>
            <a:endParaRPr kumimoji="1" lang="en-US" altLang="ja-JP"/>
          </a:p>
          <a:p>
            <a:endParaRPr kumimoji="1" lang="en-US" altLang="ja-JP"/>
          </a:p>
          <a:p>
            <a:r>
              <a:rPr kumimoji="1" lang="ja-JP" altLang="en-US"/>
              <a:t>低レートでは，基底の付加情報を含んでも</a:t>
            </a:r>
            <a:r>
              <a:rPr kumimoji="1" lang="en-US" altLang="ja-JP"/>
              <a:t>DCT</a:t>
            </a:r>
            <a:r>
              <a:rPr kumimoji="1" lang="ja-JP" altLang="en-US"/>
              <a:t>単独よりも僅かに性能の改善が確認できました．</a:t>
            </a:r>
            <a:endParaRPr kumimoji="1" lang="en-US" altLang="ja-JP"/>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402218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発表の流れとしては背景・目的、手法の説明、実験結果、まとめとなります。</a:t>
            </a:r>
            <a:r>
              <a:rPr lang="ja-JP" altLang="ja-JP">
                <a:effectLst/>
              </a:rPr>
              <a:t> </a:t>
            </a:r>
            <a:endParaRPr lang="en-US" altLang="ja-JP">
              <a:effectLst/>
            </a:endParaRP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最後にまとめです。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本手法では、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では、課題に対して、画質改善量を用いた基底選出による領域分割を提案しました．</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a:t>
            </a: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では、課題に対して，</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，特定の領域のみを対象に基底選出を行いました．</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今後の展開としては、</a:t>
            </a:r>
            <a:r>
              <a:rPr kumimoji="1" lang="en-US" altLang="ja-JP" sz="1200" kern="1200">
                <a:solidFill>
                  <a:schemeClr val="tx1"/>
                </a:solidFill>
                <a:effectLst/>
                <a:latin typeface="+mn-lt"/>
                <a:ea typeface="+mn-ea"/>
                <a:cs typeface="+mn-cs"/>
              </a:rPr>
              <a:t>〜</a:t>
            </a:r>
          </a:p>
          <a:p>
            <a:r>
              <a:rPr kumimoji="1" lang="ja-JP" altLang="en-US" sz="1200" kern="1200">
                <a:solidFill>
                  <a:schemeClr val="tx1"/>
                </a:solidFill>
                <a:effectLst/>
                <a:latin typeface="+mn-lt"/>
                <a:ea typeface="+mn-ea"/>
                <a:cs typeface="+mn-cs"/>
              </a:rPr>
              <a:t>し，さらなる符号化性能の改善を行って行きます．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スライドが余ったので，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他の画像での性能比較と選出基底数を載せてありますので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よければ，発表資料と比較していただければと思います．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以上で発表を終わります。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ご清聴ありがとうございました。</a:t>
            </a:r>
            <a:endParaRPr kumimoji="1" lang="en-US" altLang="ja-JP" sz="1200" kern="120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2117700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781937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1938285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3746799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2139899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28</a:t>
            </a:fld>
            <a:endParaRPr kumimoji="1" lang="ja-JP" altLang="en-US"/>
          </a:p>
        </p:txBody>
      </p:sp>
    </p:spTree>
    <p:extLst>
      <p:ext uri="{BB962C8B-B14F-4D97-AF65-F5344CB8AC3E}">
        <p14:creationId xmlns:p14="http://schemas.microsoft.com/office/powerpoint/2010/main" val="3835444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2019630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私が、</a:t>
            </a:r>
            <a:r>
              <a:rPr kumimoji="1" lang="ja-JP" altLang="ja-JP" sz="1200" kern="1200">
                <a:solidFill>
                  <a:schemeClr val="tx1"/>
                </a:solidFill>
                <a:effectLst/>
                <a:latin typeface="+mn-lt"/>
                <a:ea typeface="+mn-ea"/>
                <a:cs typeface="+mn-cs"/>
              </a:rPr>
              <a:t>研究を行なっている</a:t>
            </a:r>
            <a:r>
              <a:rPr kumimoji="1" lang="ja-JP" altLang="en-US" sz="1200" kern="1200">
                <a:solidFill>
                  <a:schemeClr val="tx1"/>
                </a:solidFill>
                <a:effectLst/>
                <a:latin typeface="+mn-lt"/>
                <a:ea typeface="+mn-ea"/>
                <a:cs typeface="+mn-cs"/>
              </a:rPr>
              <a:t>画像</a:t>
            </a:r>
            <a:r>
              <a:rPr kumimoji="1" lang="ja-JP" altLang="ja-JP" sz="1200" kern="1200">
                <a:solidFill>
                  <a:schemeClr val="tx1"/>
                </a:solidFill>
                <a:effectLst/>
                <a:latin typeface="+mn-lt"/>
                <a:ea typeface="+mn-ea"/>
                <a:cs typeface="+mn-cs"/>
              </a:rPr>
              <a:t>符号化とは、画像を効率よく伝送・保存するために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情報を圧縮する技術です。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5G</a:t>
            </a:r>
            <a:r>
              <a:rPr kumimoji="1" lang="ja-JP" altLang="ja-JP" sz="1200" kern="1200">
                <a:solidFill>
                  <a:schemeClr val="tx1"/>
                </a:solidFill>
                <a:effectLst/>
                <a:latin typeface="+mn-lt"/>
                <a:ea typeface="+mn-ea"/>
                <a:cs typeface="+mn-cs"/>
              </a:rPr>
              <a:t>の普及やテレワークの推奨に伴い、扱う情報量が増えている</a:t>
            </a:r>
            <a:r>
              <a:rPr kumimoji="1" lang="ja-JP" altLang="en-US" sz="1200" kern="1200">
                <a:solidFill>
                  <a:schemeClr val="tx1"/>
                </a:solidFill>
                <a:effectLst/>
                <a:latin typeface="+mn-lt"/>
                <a:ea typeface="+mn-ea"/>
                <a:cs typeface="+mn-cs"/>
              </a:rPr>
              <a:t>現代において</a:t>
            </a:r>
            <a:r>
              <a:rPr kumimoji="1" lang="ja-JP" altLang="ja-JP" sz="1200" kern="1200">
                <a:solidFill>
                  <a:schemeClr val="tx1"/>
                </a:solidFill>
                <a:effectLst/>
                <a:latin typeface="+mn-lt"/>
                <a:ea typeface="+mn-ea"/>
                <a:cs typeface="+mn-cs"/>
              </a:rPr>
              <a:t>、なくてはならない技術です。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この画像符号化の従来手法として、離散コサイン変換</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があります。</a:t>
            </a:r>
          </a:p>
          <a:p>
            <a:endParaRPr kumimoji="1" lang="en-US" altLang="ja-JP">
              <a:solidFill>
                <a:schemeClr val="tx1"/>
              </a:solidFill>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30</a:t>
            </a:fld>
            <a:endParaRPr kumimoji="1" lang="ja-JP" altLang="en-US"/>
          </a:p>
        </p:txBody>
      </p:sp>
    </p:spTree>
    <p:extLst>
      <p:ext uri="{BB962C8B-B14F-4D97-AF65-F5344CB8AC3E}">
        <p14:creationId xmlns:p14="http://schemas.microsoft.com/office/powerpoint/2010/main" val="3746388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入力画像を基底関数群と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それを表すパラメータである係数</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によって</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することができます。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は、</a:t>
            </a:r>
            <a:r>
              <a:rPr kumimoji="1" lang="ja-JP" altLang="ja-JP" sz="1200" kern="1200">
                <a:solidFill>
                  <a:schemeClr val="tx1"/>
                </a:solidFill>
                <a:effectLst/>
                <a:latin typeface="+mn-lt"/>
                <a:ea typeface="+mn-ea"/>
                <a:cs typeface="+mn-cs"/>
              </a:rPr>
              <a:t>画像の</a:t>
            </a:r>
            <a:r>
              <a:rPr kumimoji="1" lang="ja-JP" altLang="en-US" sz="1200" kern="1200">
                <a:solidFill>
                  <a:schemeClr val="tx1"/>
                </a:solidFill>
                <a:effectLst/>
                <a:latin typeface="+mn-lt"/>
                <a:ea typeface="+mn-ea"/>
                <a:cs typeface="+mn-cs"/>
              </a:rPr>
              <a:t>肌のような、</a:t>
            </a:r>
            <a:r>
              <a:rPr kumimoji="1" lang="ja-JP" altLang="ja-JP" sz="1200" kern="1200">
                <a:solidFill>
                  <a:schemeClr val="tx1"/>
                </a:solidFill>
                <a:effectLst/>
                <a:latin typeface="+mn-lt"/>
                <a:ea typeface="+mn-ea"/>
                <a:cs typeface="+mn-cs"/>
              </a:rPr>
              <a:t>輝度変化の少ない部分の保存が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得意な反面、</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たくさん圧縮した時、</a:t>
            </a:r>
            <a:r>
              <a:rPr kumimoji="1" lang="ja-JP" altLang="ja-JP" sz="1200" kern="1200">
                <a:solidFill>
                  <a:schemeClr val="tx1"/>
                </a:solidFill>
                <a:effectLst/>
                <a:latin typeface="+mn-lt"/>
                <a:ea typeface="+mn-ea"/>
                <a:cs typeface="+mn-cs"/>
              </a:rPr>
              <a:t>模様</a:t>
            </a:r>
            <a:r>
              <a:rPr kumimoji="1" lang="ja-JP" altLang="en-US" sz="1200" kern="1200">
                <a:solidFill>
                  <a:schemeClr val="tx1"/>
                </a:solidFill>
                <a:effectLst/>
                <a:latin typeface="+mn-lt"/>
                <a:ea typeface="+mn-ea"/>
                <a:cs typeface="+mn-cs"/>
              </a:rPr>
              <a:t>のように、</a:t>
            </a:r>
            <a:r>
              <a:rPr kumimoji="1" lang="ja-JP" altLang="ja-JP" sz="1200" kern="1200">
                <a:solidFill>
                  <a:schemeClr val="tx1"/>
                </a:solidFill>
                <a:effectLst/>
                <a:latin typeface="+mn-lt"/>
                <a:ea typeface="+mn-ea"/>
                <a:cs typeface="+mn-cs"/>
              </a:rPr>
              <a:t>輝度変化の激しい</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部分の保存が</a:t>
            </a:r>
            <a:r>
              <a:rPr kumimoji="1" lang="ja-JP" altLang="en-US" sz="1200" kern="1200">
                <a:solidFill>
                  <a:schemeClr val="tx1"/>
                </a:solidFill>
                <a:effectLst/>
                <a:latin typeface="+mn-lt"/>
                <a:ea typeface="+mn-ea"/>
                <a:cs typeface="+mn-cs"/>
              </a:rPr>
              <a:t>、苦手</a:t>
            </a:r>
            <a:r>
              <a:rPr kumimoji="1" lang="ja-JP" altLang="ja-JP" sz="1200" kern="1200">
                <a:solidFill>
                  <a:schemeClr val="tx1"/>
                </a:solidFill>
                <a:effectLst/>
                <a:latin typeface="+mn-lt"/>
                <a:ea typeface="+mn-ea"/>
                <a:cs typeface="+mn-cs"/>
              </a:rPr>
              <a:t>と言う課題があります。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の課題を補うための手法として、独立成分分析</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が注目されています。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と同様に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基底とその</a:t>
            </a:r>
            <a:r>
              <a:rPr kumimoji="1" lang="ja-JP" altLang="en-US" sz="1200" kern="1200">
                <a:solidFill>
                  <a:schemeClr val="tx1"/>
                </a:solidFill>
                <a:effectLst/>
                <a:latin typeface="+mn-lt"/>
                <a:ea typeface="+mn-ea"/>
                <a:cs typeface="+mn-cs"/>
              </a:rPr>
              <a:t>係数</a:t>
            </a:r>
            <a:r>
              <a:rPr kumimoji="1" lang="ja-JP" altLang="ja-JP" sz="1200" kern="1200">
                <a:solidFill>
                  <a:schemeClr val="tx1"/>
                </a:solidFill>
                <a:effectLst/>
                <a:latin typeface="+mn-lt"/>
                <a:ea typeface="+mn-ea"/>
                <a:cs typeface="+mn-cs"/>
              </a:rPr>
              <a:t>で</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画像を</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できますが、</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基底が</a:t>
            </a:r>
            <a:r>
              <a:rPr kumimoji="1" lang="ja-JP" altLang="en-US" sz="1200" kern="1200">
                <a:solidFill>
                  <a:schemeClr val="tx1"/>
                </a:solidFill>
                <a:effectLst/>
                <a:latin typeface="+mn-lt"/>
                <a:ea typeface="+mn-ea"/>
                <a:cs typeface="+mn-cs"/>
              </a:rPr>
              <a:t>、全ての画像で</a:t>
            </a:r>
            <a:r>
              <a:rPr kumimoji="1" lang="ja-JP" altLang="ja-JP" sz="1200" kern="1200">
                <a:solidFill>
                  <a:schemeClr val="tx1"/>
                </a:solidFill>
                <a:effectLst/>
                <a:latin typeface="+mn-lt"/>
                <a:ea typeface="+mn-ea"/>
                <a:cs typeface="+mn-cs"/>
              </a:rPr>
              <a:t>同じである</a:t>
            </a:r>
            <a:r>
              <a:rPr kumimoji="1" lang="ja-JP" altLang="en-US" sz="1200" kern="1200">
                <a:solidFill>
                  <a:schemeClr val="tx1"/>
                </a:solidFill>
                <a:effectLst/>
                <a:latin typeface="+mn-lt"/>
                <a:ea typeface="+mn-ea"/>
                <a:cs typeface="+mn-cs"/>
              </a:rPr>
              <a:t>、のに対して</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基底関数が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入力画像に</a:t>
            </a:r>
            <a:r>
              <a:rPr kumimoji="1" lang="ja-JP" altLang="en-US" sz="1200" kern="1200">
                <a:solidFill>
                  <a:schemeClr val="tx1"/>
                </a:solidFill>
                <a:effectLst/>
                <a:latin typeface="+mn-lt"/>
                <a:ea typeface="+mn-ea"/>
                <a:cs typeface="+mn-cs"/>
              </a:rPr>
              <a:t>対して、</a:t>
            </a:r>
            <a:r>
              <a:rPr kumimoji="1" lang="ja-JP" altLang="ja-JP" sz="1200" kern="1200">
                <a:solidFill>
                  <a:schemeClr val="tx1"/>
                </a:solidFill>
                <a:effectLst/>
                <a:latin typeface="+mn-lt"/>
                <a:ea typeface="+mn-ea"/>
                <a:cs typeface="+mn-cs"/>
              </a:rPr>
              <a:t>依存した固有の形</a:t>
            </a:r>
            <a:r>
              <a:rPr kumimoji="1" lang="ja-JP" altLang="en-US" sz="1200" kern="1200">
                <a:solidFill>
                  <a:schemeClr val="tx1"/>
                </a:solidFill>
                <a:effectLst/>
                <a:latin typeface="+mn-lt"/>
                <a:ea typeface="+mn-ea"/>
                <a:cs typeface="+mn-cs"/>
              </a:rPr>
              <a:t>に</a:t>
            </a:r>
            <a:r>
              <a:rPr kumimoji="1" lang="ja-JP" altLang="ja-JP" sz="1200" kern="1200">
                <a:solidFill>
                  <a:schemeClr val="tx1"/>
                </a:solidFill>
                <a:effectLst/>
                <a:latin typeface="+mn-lt"/>
                <a:ea typeface="+mn-ea"/>
                <a:cs typeface="+mn-cs"/>
              </a:rPr>
              <a:t>なっています。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よりも効率的に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柄などの保存が</a:t>
            </a:r>
            <a:r>
              <a:rPr kumimoji="1" lang="ja-JP" altLang="en-US" sz="1200" kern="1200">
                <a:solidFill>
                  <a:schemeClr val="tx1"/>
                </a:solidFill>
                <a:effectLst/>
                <a:latin typeface="+mn-lt"/>
                <a:ea typeface="+mn-ea"/>
                <a:cs typeface="+mn-cs"/>
              </a:rPr>
              <a:t>できま</a:t>
            </a:r>
            <a:r>
              <a:rPr kumimoji="1" lang="ja-JP" altLang="ja-JP" sz="1200" kern="1200">
                <a:solidFill>
                  <a:schemeClr val="tx1"/>
                </a:solidFill>
                <a:effectLst/>
                <a:latin typeface="+mn-lt"/>
                <a:ea typeface="+mn-ea"/>
                <a:cs typeface="+mn-cs"/>
              </a:rPr>
              <a:t>す。</a:t>
            </a:r>
            <a:r>
              <a:rPr lang="ja-JP" altLang="ja-JP">
                <a:effectLst/>
              </a:rPr>
              <a:t> </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その、</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それぞれ得意な領域に分けて、併用</a:t>
            </a:r>
            <a:r>
              <a:rPr kumimoji="1" lang="ja-JP" altLang="ja-JP" sz="1200" kern="1200">
                <a:solidFill>
                  <a:schemeClr val="tx1"/>
                </a:solidFill>
                <a:effectLst/>
                <a:latin typeface="+mn-lt"/>
                <a:ea typeface="+mn-ea"/>
                <a:cs typeface="+mn-cs"/>
              </a:rPr>
              <a:t>することで、</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の欠点を補うことを</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目指した手法が検討されています。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この手法のイメージの説明です．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同じ画質で保存した時の情報量を表しています．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よりも、情報量は低くなりますが、付加情報を加えた場合、</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のほうが性能が悪くなってしまいます。（付加情報は基底の種類に比例して多くなります．）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が得意な領域を、合わせることで、情報量を下げることができます。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しかし、付加情報を 考えていないため、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よりも性能が悪くなってしまいます。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のように、付加情報を考えることで、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よりも性能が良くなる、と考えられます。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を併用した手法の目的は、</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のように、画像全体で使う基底の種類をなるべく少なくしたとき、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よりも画質を高くできる領域と基底を選出することです。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の画質をそろえて比較するとき，一定の画質を表すためには，複数の基底を使うため，基底同士の組み合わせを考える必要があります。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では、付加情報を考えた領域と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基底を選出します．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ここで注意したいのは，全体で使う基底を選出するため，選出基底の得意な表現が偏ってしまうと，表現の幅が減ってしまうため，偏らないことが重要になります．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2020/2/6</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hart" Target="../charts/chart5.xml"/><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3.png"/><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hart" Target="../charts/chart6.xml"/><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5.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0.png"/><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3.png"/><Relationship Id="rId7"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5.png"/><Relationship Id="rId7"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42.png"/><Relationship Id="rId4" Type="http://schemas.openxmlformats.org/officeDocument/2006/relationships/image" Target="../media/image56.png"/><Relationship Id="rId9"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9.png"/><Relationship Id="rId7"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64.png"/><Relationship Id="rId5" Type="http://schemas.openxmlformats.org/officeDocument/2006/relationships/image" Target="../media/image21.png"/><Relationship Id="rId10" Type="http://schemas.openxmlformats.org/officeDocument/2006/relationships/image" Target="../media/image63.png"/><Relationship Id="rId4" Type="http://schemas.openxmlformats.org/officeDocument/2006/relationships/image" Target="../media/image20.png"/><Relationship Id="rId9" Type="http://schemas.openxmlformats.org/officeDocument/2006/relationships/image" Target="../media/image62.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4.jpeg"/></Relationships>
</file>

<file path=ppt/slides/_rels/slide3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16.png"/><Relationship Id="rId7"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3.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1054" y="774700"/>
            <a:ext cx="8361892" cy="3407833"/>
          </a:xfrm>
        </p:spPr>
        <p:txBody>
          <a:bodyPr>
            <a:noAutofit/>
          </a:bodyPr>
          <a:lstStyle/>
          <a:p>
            <a:r>
              <a:rPr lang="ja-JP" altLang="en-US" sz="4400"/>
              <a:t>離散コサイン変換と</a:t>
            </a:r>
            <a:br>
              <a:rPr lang="en-US" altLang="ja-JP" sz="4400"/>
            </a:br>
            <a:r>
              <a:rPr lang="ja-JP" altLang="en-US" sz="4400"/>
              <a:t>独立成分分析を用いた</a:t>
            </a:r>
            <a:br>
              <a:rPr lang="en-US" altLang="ja-JP" sz="4400"/>
            </a:br>
            <a:r>
              <a:rPr lang="ja-JP" altLang="en-US" sz="4400"/>
              <a:t>静止画像符号化の性能改善</a:t>
            </a:r>
            <a:br>
              <a:rPr lang="en-US" altLang="ja-JP" sz="2800"/>
            </a:br>
            <a:endParaRPr kumimoji="1" lang="ja-JP" altLang="en-US" sz="2400"/>
          </a:p>
        </p:txBody>
      </p:sp>
      <p:sp>
        <p:nvSpPr>
          <p:cNvPr id="3" name="サブタイトル 2"/>
          <p:cNvSpPr>
            <a:spLocks noGrp="1"/>
          </p:cNvSpPr>
          <p:nvPr>
            <p:ph type="subTitle" idx="1"/>
          </p:nvPr>
        </p:nvSpPr>
        <p:spPr>
          <a:xfrm>
            <a:off x="673178" y="4305299"/>
            <a:ext cx="8079768" cy="2135257"/>
          </a:xfrm>
        </p:spPr>
        <p:txBody>
          <a:bodyPr>
            <a:normAutofit fontScale="92500" lnSpcReduction="10000"/>
          </a:bodyPr>
          <a:lstStyle/>
          <a:p>
            <a:pPr>
              <a:spcBef>
                <a:spcPts val="1200"/>
              </a:spcBef>
            </a:pPr>
            <a:r>
              <a:rPr kumimoji="1" lang="en-US" altLang="ja-JP" sz="2400" dirty="0">
                <a:latin typeface="Times New Roman" panose="02020603050405020304" pitchFamily="18" charset="0"/>
                <a:cs typeface="Times New Roman" panose="02020603050405020304" pitchFamily="18" charset="0"/>
              </a:rPr>
              <a:t>2021/06/28</a:t>
            </a:r>
          </a:p>
          <a:p>
            <a:pPr>
              <a:spcBef>
                <a:spcPts val="1200"/>
              </a:spcBef>
            </a:pPr>
            <a:r>
              <a:rPr lang="ja-JP" altLang="en-US" sz="2400" dirty="0"/>
              <a:t>合同ゼミナール</a:t>
            </a:r>
            <a:endParaRPr lang="en-US" altLang="ja-JP" sz="2400" dirty="0"/>
          </a:p>
          <a:p>
            <a:pPr>
              <a:spcBef>
                <a:spcPts val="1200"/>
              </a:spcBef>
            </a:pPr>
            <a:r>
              <a:rPr lang="ja-JP" altLang="en-US" sz="2400" dirty="0"/>
              <a:t>亀田研究室</a:t>
            </a:r>
            <a:endParaRPr lang="en-US" altLang="ja-JP" sz="2400" dirty="0"/>
          </a:p>
          <a:p>
            <a:pPr>
              <a:spcBef>
                <a:spcPts val="1200"/>
              </a:spcBef>
            </a:pPr>
            <a:r>
              <a:rPr lang="ja-JP" altLang="en-US" sz="2400" dirty="0"/>
              <a:t>博士前期課程</a:t>
            </a:r>
            <a:r>
              <a:rPr lang="en-US" altLang="ja-JP" sz="2400" dirty="0"/>
              <a:t>1</a:t>
            </a:r>
            <a:r>
              <a:rPr lang="ja-JP" altLang="en-US" sz="2400" dirty="0"/>
              <a:t>年</a:t>
            </a:r>
            <a:endParaRPr lang="en-US" altLang="ja-JP" sz="2400" dirty="0"/>
          </a:p>
          <a:p>
            <a:pPr>
              <a:spcBef>
                <a:spcPts val="1200"/>
              </a:spcBef>
            </a:pPr>
            <a:r>
              <a:rPr lang="ja-JP" altLang="en-US" sz="2400" dirty="0"/>
              <a:t>中田</a:t>
            </a:r>
            <a:r>
              <a:rPr lang="en-US" altLang="ja-JP" sz="2400" dirty="0"/>
              <a:t> </a:t>
            </a:r>
            <a:r>
              <a:rPr lang="ja-JP" altLang="en-US" sz="2400" dirty="0"/>
              <a:t>雄大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10</a:t>
            </a:fld>
            <a:endParaRPr lang="ja-JP" altLang="en-US"/>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913289"/>
            <a:ext cx="7990734"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r>
              <a:rPr lang="ja-JP" altLang="en-US" sz="2800"/>
              <a:t>：</a:t>
            </a:r>
            <a:r>
              <a:rPr lang="en-US" altLang="ja-JP" sz="2800">
                <a:solidFill>
                  <a:srgbClr val="FF0000"/>
                </a:solidFill>
              </a:rPr>
              <a:t>MP</a:t>
            </a:r>
            <a:r>
              <a:rPr lang="ja-JP" altLang="en-US" sz="2800">
                <a:solidFill>
                  <a:srgbClr val="FF0000"/>
                </a:solidFill>
              </a:rPr>
              <a:t>法</a:t>
            </a:r>
            <a:r>
              <a:rPr lang="en-US" altLang="ja-JP" sz="2000"/>
              <a:t>[2]</a:t>
            </a:r>
            <a:r>
              <a:rPr lang="ja-JP" altLang="en-US" sz="2800"/>
              <a:t>を用いた 基底選出 による領域分割</a:t>
            </a:r>
            <a:endParaRPr kumimoji="1" lang="ja-JP" altLang="en-US" sz="2800"/>
          </a:p>
        </p:txBody>
      </p:sp>
      <p:sp>
        <p:nvSpPr>
          <p:cNvPr id="19" name="タイトル 5">
            <a:extLst>
              <a:ext uri="{FF2B5EF4-FFF2-40B4-BE49-F238E27FC236}">
                <a16:creationId xmlns:a16="http://schemas.microsoft.com/office/drawing/2014/main" id="{6CA018C1-B969-47AE-8B1B-1172CDFD4343}"/>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sz="2700">
                <a:latin typeface="Lucida Sans" panose="020B0602030504020204" pitchFamily="34" charset="0"/>
              </a:rPr>
              <a:t>[1]</a:t>
            </a:r>
            <a:r>
              <a:rPr lang="en-US" altLang="ja-JP" sz="2700"/>
              <a:t> </a:t>
            </a:r>
            <a:r>
              <a:rPr lang="en-US" altLang="ja-JP" sz="3100"/>
              <a:t>–</a:t>
            </a:r>
            <a:r>
              <a:rPr lang="ja-JP" altLang="en-US" sz="3100"/>
              <a:t>概要と課題</a:t>
            </a:r>
            <a:endParaRPr lang="ja-JP" altLang="en-US"/>
          </a:p>
        </p:txBody>
      </p:sp>
      <p:sp>
        <p:nvSpPr>
          <p:cNvPr id="46" name="正方形/長方形 45">
            <a:extLst>
              <a:ext uri="{FF2B5EF4-FFF2-40B4-BE49-F238E27FC236}">
                <a16:creationId xmlns:a16="http://schemas.microsoft.com/office/drawing/2014/main" id="{5F64DC00-EA3D-405F-B38C-2C882E066CEC}"/>
              </a:ext>
            </a:extLst>
          </p:cNvPr>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S.Mallat, A.Zhang: “ Matching Pursuits with Time-Frequency Dictionaries,” IEEE Trans. on Signal Processing, vol.41, no.12, pp.3397-3415, (1993). </a:t>
            </a:r>
          </a:p>
        </p:txBody>
      </p:sp>
      <p:grpSp>
        <p:nvGrpSpPr>
          <p:cNvPr id="47" name="グループ化 46">
            <a:extLst>
              <a:ext uri="{FF2B5EF4-FFF2-40B4-BE49-F238E27FC236}">
                <a16:creationId xmlns:a16="http://schemas.microsoft.com/office/drawing/2014/main" id="{76CAD7FE-76DF-4ACF-8813-D5AC5CFA5DA4}"/>
              </a:ext>
            </a:extLst>
          </p:cNvPr>
          <p:cNvGrpSpPr/>
          <p:nvPr/>
        </p:nvGrpSpPr>
        <p:grpSpPr>
          <a:xfrm>
            <a:off x="785482" y="2131098"/>
            <a:ext cx="2877103" cy="2152730"/>
            <a:chOff x="273050" y="1777142"/>
            <a:chExt cx="3960713" cy="2960002"/>
          </a:xfrm>
        </p:grpSpPr>
        <p:pic>
          <p:nvPicPr>
            <p:cNvPr id="48" name="図 47">
              <a:extLst>
                <a:ext uri="{FF2B5EF4-FFF2-40B4-BE49-F238E27FC236}">
                  <a16:creationId xmlns:a16="http://schemas.microsoft.com/office/drawing/2014/main" id="{1C69D784-D11C-41FD-AD34-681B8BD5F512}"/>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49" name="正方形/長方形 48">
              <a:extLst>
                <a:ext uri="{FF2B5EF4-FFF2-40B4-BE49-F238E27FC236}">
                  <a16:creationId xmlns:a16="http://schemas.microsoft.com/office/drawing/2014/main" id="{B555B924-3901-4623-97E3-236738C20A22}"/>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63229CC8-34F3-4391-8E08-1F2B46F56F4B}"/>
                </a:ext>
              </a:extLst>
            </p:cNvPr>
            <p:cNvCxnSpPr>
              <a:cxnSpLocks/>
              <a:stCxn id="49" idx="3"/>
              <a:endCxn id="51" idx="1"/>
            </p:cNvCxnSpPr>
            <p:nvPr/>
          </p:nvCxnSpPr>
          <p:spPr>
            <a:xfrm>
              <a:off x="788128" y="4186191"/>
              <a:ext cx="2353986" cy="16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図 50">
              <a:extLst>
                <a:ext uri="{FF2B5EF4-FFF2-40B4-BE49-F238E27FC236}">
                  <a16:creationId xmlns:a16="http://schemas.microsoft.com/office/drawing/2014/main" id="{BF060B7A-D193-4180-97BA-FF12160A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grpSp>
        <p:nvGrpSpPr>
          <p:cNvPr id="52" name="グループ化 51">
            <a:extLst>
              <a:ext uri="{FF2B5EF4-FFF2-40B4-BE49-F238E27FC236}">
                <a16:creationId xmlns:a16="http://schemas.microsoft.com/office/drawing/2014/main" id="{28B79FF0-EE2B-4D1A-9B9A-C2FE66DEBFB7}"/>
              </a:ext>
            </a:extLst>
          </p:cNvPr>
          <p:cNvGrpSpPr/>
          <p:nvPr/>
        </p:nvGrpSpPr>
        <p:grpSpPr>
          <a:xfrm>
            <a:off x="4728669" y="2015494"/>
            <a:ext cx="1305325" cy="1706074"/>
            <a:chOff x="3160187" y="2349892"/>
            <a:chExt cx="1305325" cy="1706074"/>
          </a:xfrm>
        </p:grpSpPr>
        <p:pic>
          <p:nvPicPr>
            <p:cNvPr id="53" name="図 52">
              <a:extLst>
                <a:ext uri="{FF2B5EF4-FFF2-40B4-BE49-F238E27FC236}">
                  <a16:creationId xmlns:a16="http://schemas.microsoft.com/office/drawing/2014/main" id="{9A7AFDAB-66F4-46CB-92A9-06DF574A9086}"/>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54" name="正方形/長方形 53">
              <a:extLst>
                <a:ext uri="{FF2B5EF4-FFF2-40B4-BE49-F238E27FC236}">
                  <a16:creationId xmlns:a16="http://schemas.microsoft.com/office/drawing/2014/main" id="{02B6AB4E-BEB6-4599-8AB8-2A55EF0362EA}"/>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56" name="正方形/長方形 55">
            <a:extLst>
              <a:ext uri="{FF2B5EF4-FFF2-40B4-BE49-F238E27FC236}">
                <a16:creationId xmlns:a16="http://schemas.microsoft.com/office/drawing/2014/main" id="{A1FDFA94-3419-44DF-8D93-E8608E849CCF}"/>
              </a:ext>
            </a:extLst>
          </p:cNvPr>
          <p:cNvSpPr/>
          <p:nvPr/>
        </p:nvSpPr>
        <p:spPr>
          <a:xfrm>
            <a:off x="4728669" y="2411414"/>
            <a:ext cx="138300" cy="14990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F2156F64-AAA9-487E-93CE-AEA00E86CEC0}"/>
              </a:ext>
            </a:extLst>
          </p:cNvPr>
          <p:cNvGrpSpPr/>
          <p:nvPr/>
        </p:nvGrpSpPr>
        <p:grpSpPr>
          <a:xfrm>
            <a:off x="3923676" y="3911840"/>
            <a:ext cx="4625923" cy="948158"/>
            <a:chOff x="3918690" y="4749372"/>
            <a:chExt cx="4625923" cy="948158"/>
          </a:xfrm>
        </p:grpSpPr>
        <p:grpSp>
          <p:nvGrpSpPr>
            <p:cNvPr id="58" name="グループ化 57">
              <a:extLst>
                <a:ext uri="{FF2B5EF4-FFF2-40B4-BE49-F238E27FC236}">
                  <a16:creationId xmlns:a16="http://schemas.microsoft.com/office/drawing/2014/main" id="{A3524701-C428-4171-9182-957A9DAE9E01}"/>
                </a:ext>
              </a:extLst>
            </p:cNvPr>
            <p:cNvGrpSpPr/>
            <p:nvPr/>
          </p:nvGrpSpPr>
          <p:grpSpPr>
            <a:xfrm>
              <a:off x="4517624" y="4749372"/>
              <a:ext cx="4026989" cy="587820"/>
              <a:chOff x="4531594" y="4849995"/>
              <a:chExt cx="4026989" cy="587820"/>
            </a:xfrm>
          </p:grpSpPr>
          <p:sp>
            <p:nvSpPr>
              <p:cNvPr id="61" name="テキスト ボックス 60">
                <a:extLst>
                  <a:ext uri="{FF2B5EF4-FFF2-40B4-BE49-F238E27FC236}">
                    <a16:creationId xmlns:a16="http://schemas.microsoft.com/office/drawing/2014/main" id="{CF406EEC-00F3-4238-94BA-F14CF98DCCE0}"/>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2" name="図 61" descr="C:\Users\togashi\Documents\togashi\富樫研究\ICA18.PNG">
                <a:extLst>
                  <a:ext uri="{FF2B5EF4-FFF2-40B4-BE49-F238E27FC236}">
                    <a16:creationId xmlns:a16="http://schemas.microsoft.com/office/drawing/2014/main" id="{E0A7B5A4-AA6D-45DA-B791-BCBC66AA279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63" name="図 62" descr="C:\Users\togashi\Documents\togashi\富樫研究\ICA40.PNG">
                <a:extLst>
                  <a:ext uri="{FF2B5EF4-FFF2-40B4-BE49-F238E27FC236}">
                    <a16:creationId xmlns:a16="http://schemas.microsoft.com/office/drawing/2014/main" id="{1289A2F4-1DA8-4A1D-99D0-E260D346B77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64" name="テキスト ボックス 63">
                <a:extLst>
                  <a:ext uri="{FF2B5EF4-FFF2-40B4-BE49-F238E27FC236}">
                    <a16:creationId xmlns:a16="http://schemas.microsoft.com/office/drawing/2014/main" id="{D1365F08-6E78-4D3A-B622-705244733F42}"/>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65" name="テキスト ボックス 64">
                <a:extLst>
                  <a:ext uri="{FF2B5EF4-FFF2-40B4-BE49-F238E27FC236}">
                    <a16:creationId xmlns:a16="http://schemas.microsoft.com/office/drawing/2014/main" id="{F86F182C-C24C-4850-A9DC-F0F46D1BC848}"/>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66" name="図 65">
                <a:extLst>
                  <a:ext uri="{FF2B5EF4-FFF2-40B4-BE49-F238E27FC236}">
                    <a16:creationId xmlns:a16="http://schemas.microsoft.com/office/drawing/2014/main" id="{548FCB0D-AF46-4954-832D-C9F6286083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67" name="図 66">
                <a:extLst>
                  <a:ext uri="{FF2B5EF4-FFF2-40B4-BE49-F238E27FC236}">
                    <a16:creationId xmlns:a16="http://schemas.microsoft.com/office/drawing/2014/main" id="{BD5B156D-D8CE-4232-B637-01F2A6B6F8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68" name="テキスト ボックス 67">
                <a:extLst>
                  <a:ext uri="{FF2B5EF4-FFF2-40B4-BE49-F238E27FC236}">
                    <a16:creationId xmlns:a16="http://schemas.microsoft.com/office/drawing/2014/main" id="{86C2653F-2F7D-4F5E-915E-51C9E5F5094C}"/>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59" name="正方形/長方形 58">
              <a:extLst>
                <a:ext uri="{FF2B5EF4-FFF2-40B4-BE49-F238E27FC236}">
                  <a16:creationId xmlns:a16="http://schemas.microsoft.com/office/drawing/2014/main" id="{705D737F-E063-448A-B53B-38CC00F4C5FD}"/>
                </a:ext>
              </a:extLst>
            </p:cNvPr>
            <p:cNvSpPr/>
            <p:nvPr/>
          </p:nvSpPr>
          <p:spPr>
            <a:xfrm>
              <a:off x="3918690" y="5294322"/>
              <a:ext cx="976549"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内積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大</a:t>
              </a:r>
              <a:endParaRPr lang="ja-JP" altLang="en-US">
                <a:solidFill>
                  <a:schemeClr val="accent5"/>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B1F5703F-FA10-458A-88B2-99383755761D}"/>
                </a:ext>
              </a:extLst>
            </p:cNvPr>
            <p:cNvSpPr/>
            <p:nvPr/>
          </p:nvSpPr>
          <p:spPr>
            <a:xfrm>
              <a:off x="7653032"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小</a:t>
              </a:r>
              <a:endParaRPr lang="ja-JP" altLang="en-US">
                <a:solidFill>
                  <a:schemeClr val="accent5"/>
                </a:solidFill>
                <a:latin typeface="Lucida Sans" panose="020B0602030504020204" pitchFamily="34" charset="0"/>
                <a:cs typeface="Tahoma" panose="020B0604030504040204" pitchFamily="34" charset="0"/>
              </a:endParaRPr>
            </a:p>
          </p:txBody>
        </p:sp>
      </p:grpSp>
      <p:cxnSp>
        <p:nvCxnSpPr>
          <p:cNvPr id="69" name="カギ線コネクタ 7">
            <a:extLst>
              <a:ext uri="{FF2B5EF4-FFF2-40B4-BE49-F238E27FC236}">
                <a16:creationId xmlns:a16="http://schemas.microsoft.com/office/drawing/2014/main" id="{021FAD91-F062-4EFC-A296-05A3B862238E}"/>
              </a:ext>
            </a:extLst>
          </p:cNvPr>
          <p:cNvCxnSpPr>
            <a:cxnSpLocks/>
            <a:stCxn id="51" idx="0"/>
            <a:endCxn id="56" idx="1"/>
          </p:cNvCxnSpPr>
          <p:nvPr/>
        </p:nvCxnSpPr>
        <p:spPr>
          <a:xfrm rot="5400000" flipH="1" flipV="1">
            <a:off x="3487674" y="2264784"/>
            <a:ext cx="1019414" cy="1462576"/>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A337BCC4-D94A-48C2-8481-3E69A8453B1C}"/>
              </a:ext>
            </a:extLst>
          </p:cNvPr>
          <p:cNvSpPr/>
          <p:nvPr/>
        </p:nvSpPr>
        <p:spPr>
          <a:xfrm>
            <a:off x="3226130" y="2453396"/>
            <a:ext cx="646331"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cs typeface="Tahoma" panose="020B0604030504040204" pitchFamily="34" charset="0"/>
              </a:rPr>
              <a:t>内積</a:t>
            </a:r>
          </a:p>
        </p:txBody>
      </p:sp>
      <p:sp>
        <p:nvSpPr>
          <p:cNvPr id="71" name="正方形/長方形 70">
            <a:extLst>
              <a:ext uri="{FF2B5EF4-FFF2-40B4-BE49-F238E27FC236}">
                <a16:creationId xmlns:a16="http://schemas.microsoft.com/office/drawing/2014/main" id="{578AA8BD-4F3A-4100-84EB-90D2D65C768C}"/>
              </a:ext>
            </a:extLst>
          </p:cNvPr>
          <p:cNvSpPr/>
          <p:nvPr/>
        </p:nvSpPr>
        <p:spPr>
          <a:xfrm>
            <a:off x="6281017" y="2372847"/>
            <a:ext cx="2262158"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領域と各基底の</a:t>
            </a:r>
            <a:r>
              <a:rPr lang="ja-JP" altLang="en-US">
                <a:solidFill>
                  <a:srgbClr val="FF0000"/>
                </a:solidFill>
                <a:latin typeface="Lucida Sans" panose="020B0602030504020204" pitchFamily="34" charset="0"/>
                <a:ea typeface="Tahoma" panose="020B0604030504040204" pitchFamily="34" charset="0"/>
                <a:cs typeface="Tahoma" panose="020B0604030504040204" pitchFamily="34" charset="0"/>
              </a:rPr>
              <a:t>内積</a:t>
            </a:r>
            <a:endParaRPr lang="ja-JP" altLang="en-US">
              <a:solidFill>
                <a:srgbClr val="FF0000"/>
              </a:solidFill>
              <a:latin typeface="Lucida Sans" panose="020B0602030504020204" pitchFamily="34" charset="0"/>
              <a:cs typeface="Tahoma" panose="020B0604030504040204" pitchFamily="34" charset="0"/>
            </a:endParaRPr>
          </a:p>
        </p:txBody>
      </p:sp>
      <p:sp>
        <p:nvSpPr>
          <p:cNvPr id="72" name="正方形/長方形 71">
            <a:extLst>
              <a:ext uri="{FF2B5EF4-FFF2-40B4-BE49-F238E27FC236}">
                <a16:creationId xmlns:a16="http://schemas.microsoft.com/office/drawing/2014/main" id="{B80E1468-A469-4709-8D36-B78C229E0EA7}"/>
              </a:ext>
            </a:extLst>
          </p:cNvPr>
          <p:cNvSpPr/>
          <p:nvPr/>
        </p:nvSpPr>
        <p:spPr>
          <a:xfrm>
            <a:off x="6249759" y="3250278"/>
            <a:ext cx="2324674"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領域との類似度で選出</a:t>
            </a:r>
            <a:endPar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endParaRPr>
          </a:p>
        </p:txBody>
      </p:sp>
      <p:cxnSp>
        <p:nvCxnSpPr>
          <p:cNvPr id="73" name="直線矢印コネクタ 72">
            <a:extLst>
              <a:ext uri="{FF2B5EF4-FFF2-40B4-BE49-F238E27FC236}">
                <a16:creationId xmlns:a16="http://schemas.microsoft.com/office/drawing/2014/main" id="{70A259B7-125B-4D07-B633-0D7F74305B5A}"/>
              </a:ext>
            </a:extLst>
          </p:cNvPr>
          <p:cNvCxnSpPr>
            <a:cxnSpLocks/>
            <a:stCxn id="71" idx="2"/>
            <a:endCxn id="72" idx="0"/>
          </p:cNvCxnSpPr>
          <p:nvPr/>
        </p:nvCxnSpPr>
        <p:spPr>
          <a:xfrm>
            <a:off x="7412096" y="2742179"/>
            <a:ext cx="0"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6A264DA4-6051-40ED-8E1B-1785F5435453}"/>
              </a:ext>
            </a:extLst>
          </p:cNvPr>
          <p:cNvSpPr/>
          <p:nvPr/>
        </p:nvSpPr>
        <p:spPr>
          <a:xfrm>
            <a:off x="785482" y="4970136"/>
            <a:ext cx="7560636" cy="104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kumimoji="1" lang="ja-JP" altLang="en-US" sz="2400">
                <a:solidFill>
                  <a:schemeClr val="accent2"/>
                </a:solidFill>
              </a:rPr>
              <a:t>領域</a:t>
            </a:r>
            <a:r>
              <a:rPr kumimoji="1" lang="ja-JP" altLang="en-US" sz="2400">
                <a:solidFill>
                  <a:schemeClr val="bg1"/>
                </a:solidFill>
              </a:rPr>
              <a:t> と </a:t>
            </a:r>
            <a:r>
              <a:rPr kumimoji="1" lang="ja-JP" altLang="en-US" sz="2400">
                <a:solidFill>
                  <a:schemeClr val="accent2"/>
                </a:solidFill>
              </a:rPr>
              <a:t>一種類の基底 </a:t>
            </a:r>
            <a:r>
              <a:rPr kumimoji="1" lang="ja-JP" altLang="en-US" sz="2400">
                <a:solidFill>
                  <a:schemeClr val="bg1"/>
                </a:solidFill>
              </a:rPr>
              <a:t>の類似度を比較しているため</a:t>
            </a:r>
            <a:endParaRPr kumimoji="1" lang="en-US" altLang="ja-JP" sz="2400">
              <a:solidFill>
                <a:schemeClr val="bg1"/>
              </a:solidFill>
            </a:endParaRPr>
          </a:p>
          <a:p>
            <a:pPr algn="ctr">
              <a:buClr>
                <a:srgbClr val="002060"/>
              </a:buClr>
              <a:buSzPct val="90000"/>
            </a:pPr>
            <a:r>
              <a:rPr lang="ja-JP" altLang="en-US" sz="2400">
                <a:solidFill>
                  <a:schemeClr val="bg1"/>
                </a:solidFill>
              </a:rPr>
              <a:t>基底の</a:t>
            </a:r>
            <a:r>
              <a:rPr kumimoji="1" lang="ja-JP" altLang="en-US" sz="2400">
                <a:solidFill>
                  <a:schemeClr val="bg1"/>
                </a:solidFill>
              </a:rPr>
              <a:t>組み合わせが考慮されていない</a:t>
            </a:r>
            <a:endParaRPr kumimoji="1" lang="en-US" altLang="ja-JP" sz="2400">
              <a:solidFill>
                <a:schemeClr val="bg1"/>
              </a:solidFill>
            </a:endParaRPr>
          </a:p>
        </p:txBody>
      </p:sp>
      <p:sp>
        <p:nvSpPr>
          <p:cNvPr id="77" name="テキスト ボックス 76">
            <a:extLst>
              <a:ext uri="{FF2B5EF4-FFF2-40B4-BE49-F238E27FC236}">
                <a16:creationId xmlns:a16="http://schemas.microsoft.com/office/drawing/2014/main" id="{3853218F-CC7C-4A68-B0AE-1761A14EB686}"/>
              </a:ext>
            </a:extLst>
          </p:cNvPr>
          <p:cNvSpPr txBox="1"/>
          <p:nvPr/>
        </p:nvSpPr>
        <p:spPr>
          <a:xfrm>
            <a:off x="1947641" y="1459887"/>
            <a:ext cx="5064341" cy="369332"/>
          </a:xfrm>
          <a:prstGeom prst="rect">
            <a:avLst/>
          </a:prstGeom>
          <a:noFill/>
          <a:ln w="19050">
            <a:solidFill>
              <a:schemeClr val="bg2">
                <a:lumMod val="50000"/>
              </a:schemeClr>
            </a:solidFill>
            <a:prstDash val="sysDash"/>
          </a:ln>
        </p:spPr>
        <p:txBody>
          <a:bodyPr wrap="square" rtlCol="0">
            <a:spAutoFit/>
          </a:bodyPr>
          <a:lstStyle/>
          <a:p>
            <a:r>
              <a:rPr kumimoji="1" lang="en-US" altLang="ja-JP"/>
              <a:t>MP</a:t>
            </a:r>
            <a:r>
              <a:rPr kumimoji="1" lang="ja-JP" altLang="en-US"/>
              <a:t>法 ： 領域 と 基底 の類似度を内積により求める</a:t>
            </a:r>
            <a:endParaRPr kumimoji="1" lang="en-US" altLang="ja-JP"/>
          </a:p>
        </p:txBody>
      </p:sp>
    </p:spTree>
    <p:extLst>
      <p:ext uri="{BB962C8B-B14F-4D97-AF65-F5344CB8AC3E}">
        <p14:creationId xmlns:p14="http://schemas.microsoft.com/office/powerpoint/2010/main" val="204732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dissolve">
                                      <p:cBhvr>
                                        <p:cTn id="12" dur="500"/>
                                        <p:tgtEl>
                                          <p:spTgt spid="7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dissolve">
                                      <p:cBhvr>
                                        <p:cTn id="1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11</a:t>
            </a:fld>
            <a:endParaRPr lang="ja-JP" altLang="en-US"/>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913289"/>
            <a:ext cx="7990734"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r>
              <a:rPr lang="ja-JP" altLang="en-US" sz="2800"/>
              <a:t>：</a:t>
            </a:r>
            <a:r>
              <a:rPr lang="ja-JP" altLang="en-US" sz="2800">
                <a:solidFill>
                  <a:srgbClr val="FF0000"/>
                </a:solidFill>
              </a:rPr>
              <a:t>累積画質改善量 </a:t>
            </a:r>
            <a:r>
              <a:rPr lang="ja-JP" altLang="en-US" sz="2800"/>
              <a:t>による基底の選出</a:t>
            </a:r>
            <a:endParaRPr kumimoji="1" lang="ja-JP" altLang="en-US" sz="2800"/>
          </a:p>
        </p:txBody>
      </p:sp>
      <p:sp>
        <p:nvSpPr>
          <p:cNvPr id="19" name="タイトル 5">
            <a:extLst>
              <a:ext uri="{FF2B5EF4-FFF2-40B4-BE49-F238E27FC236}">
                <a16:creationId xmlns:a16="http://schemas.microsoft.com/office/drawing/2014/main" id="{6CA018C1-B969-47AE-8B1B-1172CDFD4343}"/>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sz="2700">
                <a:latin typeface="Lucida Sans" panose="020B0602030504020204" pitchFamily="34" charset="0"/>
              </a:rPr>
              <a:t>[1]</a:t>
            </a:r>
            <a:r>
              <a:rPr lang="en-US" altLang="ja-JP" sz="2700"/>
              <a:t> </a:t>
            </a:r>
            <a:r>
              <a:rPr lang="en-US" altLang="ja-JP" sz="3100"/>
              <a:t>–</a:t>
            </a:r>
            <a:r>
              <a:rPr lang="ja-JP" altLang="en-US" sz="3100"/>
              <a:t>概要と課題</a:t>
            </a:r>
            <a:endParaRPr lang="ja-JP" altLang="en-US"/>
          </a:p>
        </p:txBody>
      </p:sp>
      <p:sp>
        <p:nvSpPr>
          <p:cNvPr id="46" name="正方形/長方形 45">
            <a:extLst>
              <a:ext uri="{FF2B5EF4-FFF2-40B4-BE49-F238E27FC236}">
                <a16:creationId xmlns:a16="http://schemas.microsoft.com/office/drawing/2014/main" id="{5F64DC00-EA3D-405F-B38C-2C882E066CEC}"/>
              </a:ext>
            </a:extLst>
          </p:cNvPr>
          <p:cNvSpPr/>
          <p:nvPr/>
        </p:nvSpPr>
        <p:spPr>
          <a:xfrm>
            <a:off x="132756" y="6439374"/>
            <a:ext cx="8928117" cy="2308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p:txBody>
      </p:sp>
      <p:cxnSp>
        <p:nvCxnSpPr>
          <p:cNvPr id="37" name="直線矢印コネクタ 36">
            <a:extLst>
              <a:ext uri="{FF2B5EF4-FFF2-40B4-BE49-F238E27FC236}">
                <a16:creationId xmlns:a16="http://schemas.microsoft.com/office/drawing/2014/main" id="{E80E06FA-6394-4FB5-959B-2D7644741C61}"/>
              </a:ext>
            </a:extLst>
          </p:cNvPr>
          <p:cNvCxnSpPr/>
          <p:nvPr/>
        </p:nvCxnSpPr>
        <p:spPr>
          <a:xfrm>
            <a:off x="1765553" y="3520346"/>
            <a:ext cx="96633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8962CC92-9E94-4362-88F9-0DB1CEA656D9}"/>
              </a:ext>
            </a:extLst>
          </p:cNvPr>
          <p:cNvSpPr/>
          <p:nvPr/>
        </p:nvSpPr>
        <p:spPr>
          <a:xfrm>
            <a:off x="313127" y="2964675"/>
            <a:ext cx="1858378" cy="111134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grpSp>
        <p:nvGrpSpPr>
          <p:cNvPr id="39" name="グループ化 38">
            <a:extLst>
              <a:ext uri="{FF2B5EF4-FFF2-40B4-BE49-F238E27FC236}">
                <a16:creationId xmlns:a16="http://schemas.microsoft.com/office/drawing/2014/main" id="{DC82F0B2-0600-41EE-A4D4-E23FA3432E2E}"/>
              </a:ext>
            </a:extLst>
          </p:cNvPr>
          <p:cNvGrpSpPr/>
          <p:nvPr/>
        </p:nvGrpSpPr>
        <p:grpSpPr>
          <a:xfrm>
            <a:off x="4589282" y="2054696"/>
            <a:ext cx="3976730" cy="1925330"/>
            <a:chOff x="379836" y="2962911"/>
            <a:chExt cx="3976730" cy="1925330"/>
          </a:xfrm>
        </p:grpSpPr>
        <p:graphicFrame>
          <p:nvGraphicFramePr>
            <p:cNvPr id="41" name="グラフ 40">
              <a:extLst>
                <a:ext uri="{FF2B5EF4-FFF2-40B4-BE49-F238E27FC236}">
                  <a16:creationId xmlns:a16="http://schemas.microsoft.com/office/drawing/2014/main" id="{125A4251-78F1-4D97-9756-F7371952E90A}"/>
                </a:ext>
              </a:extLst>
            </p:cNvPr>
            <p:cNvGraphicFramePr>
              <a:graphicFrameLocks/>
            </p:cNvGraphicFramePr>
            <p:nvPr/>
          </p:nvGraphicFramePr>
          <p:xfrm>
            <a:off x="379836" y="2962911"/>
            <a:ext cx="3976730" cy="1683349"/>
          </p:xfrm>
          <a:graphic>
            <a:graphicData uri="http://schemas.openxmlformats.org/drawingml/2006/chart">
              <c:chart xmlns:c="http://schemas.openxmlformats.org/drawingml/2006/chart" xmlns:r="http://schemas.openxmlformats.org/officeDocument/2006/relationships" r:id="rId3"/>
            </a:graphicData>
          </a:graphic>
        </p:graphicFrame>
        <p:pic>
          <p:nvPicPr>
            <p:cNvPr id="42" name="図 41">
              <a:extLst>
                <a:ext uri="{FF2B5EF4-FFF2-40B4-BE49-F238E27FC236}">
                  <a16:creationId xmlns:a16="http://schemas.microsoft.com/office/drawing/2014/main" id="{B3E346F3-DFEA-4CAD-8620-390F8D19E7D8}"/>
                </a:ext>
              </a:extLst>
            </p:cNvPr>
            <p:cNvPicPr>
              <a:picLocks noChangeAspect="1"/>
            </p:cNvPicPr>
            <p:nvPr/>
          </p:nvPicPr>
          <p:blipFill>
            <a:blip r:embed="rId4"/>
            <a:srcRect r="89002" b="88364"/>
            <a:stretch>
              <a:fillRect/>
            </a:stretch>
          </p:blipFill>
          <p:spPr>
            <a:xfrm>
              <a:off x="1656777" y="4564271"/>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43" name="図 42">
              <a:extLst>
                <a:ext uri="{FF2B5EF4-FFF2-40B4-BE49-F238E27FC236}">
                  <a16:creationId xmlns:a16="http://schemas.microsoft.com/office/drawing/2014/main" id="{0C2FCD95-6BAC-4600-AB11-990948B234DC}"/>
                </a:ext>
              </a:extLst>
            </p:cNvPr>
            <p:cNvPicPr>
              <a:picLocks noChangeAspect="1"/>
            </p:cNvPicPr>
            <p:nvPr/>
          </p:nvPicPr>
          <p:blipFill>
            <a:blip r:embed="rId4"/>
            <a:srcRect l="12558" r="76444" b="88364"/>
            <a:stretch>
              <a:fillRect/>
            </a:stretch>
          </p:blipFill>
          <p:spPr>
            <a:xfrm>
              <a:off x="2990453" y="4574389"/>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44" name="図 43">
              <a:extLst>
                <a:ext uri="{FF2B5EF4-FFF2-40B4-BE49-F238E27FC236}">
                  <a16:creationId xmlns:a16="http://schemas.microsoft.com/office/drawing/2014/main" id="{374ECEBD-FA4E-4FC9-8103-C1C3CE0291D5}"/>
                </a:ext>
              </a:extLst>
            </p:cNvPr>
            <p:cNvPicPr>
              <a:picLocks noChangeAspect="1"/>
            </p:cNvPicPr>
            <p:nvPr/>
          </p:nvPicPr>
          <p:blipFill>
            <a:blip r:embed="rId4"/>
            <a:srcRect l="25116" r="63886" b="88364"/>
            <a:stretch>
              <a:fillRect/>
            </a:stretch>
          </p:blipFill>
          <p:spPr>
            <a:xfrm>
              <a:off x="2655011" y="4571688"/>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45" name="図 44">
              <a:extLst>
                <a:ext uri="{FF2B5EF4-FFF2-40B4-BE49-F238E27FC236}">
                  <a16:creationId xmlns:a16="http://schemas.microsoft.com/office/drawing/2014/main" id="{BB6BCC82-DA56-4700-98A7-422C394A7ADC}"/>
                </a:ext>
              </a:extLst>
            </p:cNvPr>
            <p:cNvPicPr>
              <a:picLocks noChangeAspect="1"/>
            </p:cNvPicPr>
            <p:nvPr/>
          </p:nvPicPr>
          <p:blipFill>
            <a:blip r:embed="rId4"/>
            <a:srcRect l="37675" r="51328" b="88364"/>
            <a:stretch>
              <a:fillRect/>
            </a:stretch>
          </p:blipFill>
          <p:spPr>
            <a:xfrm>
              <a:off x="1988486" y="4571688"/>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55" name="図 54">
              <a:extLst>
                <a:ext uri="{FF2B5EF4-FFF2-40B4-BE49-F238E27FC236}">
                  <a16:creationId xmlns:a16="http://schemas.microsoft.com/office/drawing/2014/main" id="{9A46BE08-F09D-4D29-AA91-BA82AD2A8E30}"/>
                </a:ext>
              </a:extLst>
            </p:cNvPr>
            <p:cNvPicPr>
              <a:picLocks noChangeAspect="1"/>
            </p:cNvPicPr>
            <p:nvPr/>
          </p:nvPicPr>
          <p:blipFill>
            <a:blip r:embed="rId4"/>
            <a:srcRect l="50780" r="38222" b="88364"/>
            <a:stretch>
              <a:fillRect/>
            </a:stretch>
          </p:blipFill>
          <p:spPr>
            <a:xfrm>
              <a:off x="3639023" y="4578038"/>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74" name="図 73">
              <a:extLst>
                <a:ext uri="{FF2B5EF4-FFF2-40B4-BE49-F238E27FC236}">
                  <a16:creationId xmlns:a16="http://schemas.microsoft.com/office/drawing/2014/main" id="{6F2F4094-BE4F-48D9-BA26-B7B8CA9EE017}"/>
                </a:ext>
              </a:extLst>
            </p:cNvPr>
            <p:cNvPicPr>
              <a:picLocks noChangeAspect="1"/>
            </p:cNvPicPr>
            <p:nvPr/>
          </p:nvPicPr>
          <p:blipFill>
            <a:blip r:embed="rId4"/>
            <a:srcRect t="12542" r="89002" b="75822"/>
            <a:stretch>
              <a:fillRect/>
            </a:stretch>
          </p:blipFill>
          <p:spPr>
            <a:xfrm>
              <a:off x="980929" y="4553585"/>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75" name="図 74">
              <a:extLst>
                <a:ext uri="{FF2B5EF4-FFF2-40B4-BE49-F238E27FC236}">
                  <a16:creationId xmlns:a16="http://schemas.microsoft.com/office/drawing/2014/main" id="{D9150E9F-2AC1-4682-A9B3-FE31D5E43316}"/>
                </a:ext>
              </a:extLst>
            </p:cNvPr>
            <p:cNvPicPr>
              <a:picLocks noChangeAspect="1"/>
            </p:cNvPicPr>
            <p:nvPr/>
          </p:nvPicPr>
          <p:blipFill>
            <a:blip r:embed="rId4"/>
            <a:srcRect l="12558" t="12542" r="76444" b="75822"/>
            <a:stretch>
              <a:fillRect/>
            </a:stretch>
          </p:blipFill>
          <p:spPr>
            <a:xfrm>
              <a:off x="2319569" y="4568987"/>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76" name="図 75">
              <a:extLst>
                <a:ext uri="{FF2B5EF4-FFF2-40B4-BE49-F238E27FC236}">
                  <a16:creationId xmlns:a16="http://schemas.microsoft.com/office/drawing/2014/main" id="{90EF97FE-7817-4B39-898E-39471193334C}"/>
                </a:ext>
              </a:extLst>
            </p:cNvPr>
            <p:cNvPicPr>
              <a:picLocks noChangeAspect="1"/>
            </p:cNvPicPr>
            <p:nvPr/>
          </p:nvPicPr>
          <p:blipFill>
            <a:blip r:embed="rId4"/>
            <a:srcRect l="25116" t="12542" r="63886" b="75822"/>
            <a:stretch>
              <a:fillRect/>
            </a:stretch>
          </p:blipFill>
          <p:spPr>
            <a:xfrm>
              <a:off x="3965747" y="4563928"/>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77" name="図 76">
              <a:extLst>
                <a:ext uri="{FF2B5EF4-FFF2-40B4-BE49-F238E27FC236}">
                  <a16:creationId xmlns:a16="http://schemas.microsoft.com/office/drawing/2014/main" id="{6B3FDE2A-2026-4402-A70A-4B5DE6E46E39}"/>
                </a:ext>
              </a:extLst>
            </p:cNvPr>
            <p:cNvPicPr>
              <a:picLocks noChangeAspect="1"/>
            </p:cNvPicPr>
            <p:nvPr/>
          </p:nvPicPr>
          <p:blipFill>
            <a:blip r:embed="rId4"/>
            <a:srcRect l="50780" t="12542" r="38222" b="75822"/>
            <a:stretch>
              <a:fillRect/>
            </a:stretch>
          </p:blipFill>
          <p:spPr>
            <a:xfrm>
              <a:off x="3303581" y="4571688"/>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78" name="図 77">
              <a:extLst>
                <a:ext uri="{FF2B5EF4-FFF2-40B4-BE49-F238E27FC236}">
                  <a16:creationId xmlns:a16="http://schemas.microsoft.com/office/drawing/2014/main" id="{AA3853BC-36B3-418F-89BA-CEB2378639B0}"/>
                </a:ext>
              </a:extLst>
            </p:cNvPr>
            <p:cNvPicPr>
              <a:picLocks noChangeAspect="1"/>
            </p:cNvPicPr>
            <p:nvPr/>
          </p:nvPicPr>
          <p:blipFill>
            <a:blip r:embed="rId4"/>
            <a:srcRect l="63435" t="37673" r="25568" b="50691"/>
            <a:stretch>
              <a:fillRect/>
            </a:stretch>
          </p:blipFill>
          <p:spPr>
            <a:xfrm>
              <a:off x="1316370" y="4553586"/>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grpSp>
      <p:sp>
        <p:nvSpPr>
          <p:cNvPr id="79" name="角丸四角形 88">
            <a:extLst>
              <a:ext uri="{FF2B5EF4-FFF2-40B4-BE49-F238E27FC236}">
                <a16:creationId xmlns:a16="http://schemas.microsoft.com/office/drawing/2014/main" id="{90BFD732-8BA2-4794-9BC9-7DCA26FE15AB}"/>
              </a:ext>
            </a:extLst>
          </p:cNvPr>
          <p:cNvSpPr/>
          <p:nvPr/>
        </p:nvSpPr>
        <p:spPr>
          <a:xfrm>
            <a:off x="459408" y="3540328"/>
            <a:ext cx="1596958" cy="400810"/>
          </a:xfrm>
          <a:prstGeom prst="roundRect">
            <a:avLst>
              <a:gd name="adj" fmla="val 7628"/>
            </a:avLst>
          </a:prstGeom>
          <a:solidFill>
            <a:srgbClr val="ED7D31">
              <a:lumMod val="20000"/>
              <a:lumOff val="80000"/>
            </a:srgbClr>
          </a:solidFill>
          <a:ln w="28575" cap="flat" cmpd="sng" algn="ctr">
            <a:solidFill>
              <a:srgbClr val="ED7D31"/>
            </a:solidFill>
            <a:prstDash val="solid"/>
            <a:miter lim="800000"/>
          </a:ln>
          <a:effectLst/>
        </p:spPr>
        <p:txBody>
          <a:bodyPr rtlCol="0" anchor="ctr"/>
          <a:lstStyle/>
          <a:p>
            <a:pPr algn="ctr"/>
            <a:endParaRPr kumimoji="0" lang="ja-JP" altLang="en-US" kern="0">
              <a:solidFill>
                <a:prstClr val="black"/>
              </a:solidFill>
              <a:latin typeface="Lucida Sans" panose="020B0602030504020204" pitchFamily="34" charset="0"/>
              <a:ea typeface="ＭＳ Ｐゴシック" panose="020B0600070205080204" pitchFamily="50" charset="-128"/>
              <a:cs typeface="Times New Roman" panose="02020603050405020304" pitchFamily="18" charset="0"/>
            </a:endParaRPr>
          </a:p>
        </p:txBody>
      </p:sp>
      <p:sp>
        <p:nvSpPr>
          <p:cNvPr id="81" name="角丸四角形 90">
            <a:extLst>
              <a:ext uri="{FF2B5EF4-FFF2-40B4-BE49-F238E27FC236}">
                <a16:creationId xmlns:a16="http://schemas.microsoft.com/office/drawing/2014/main" id="{07E0BC82-F473-4ACA-AD47-E3CF086AB390}"/>
              </a:ext>
            </a:extLst>
          </p:cNvPr>
          <p:cNvSpPr/>
          <p:nvPr/>
        </p:nvSpPr>
        <p:spPr>
          <a:xfrm>
            <a:off x="445422" y="3073989"/>
            <a:ext cx="1596958" cy="400810"/>
          </a:xfrm>
          <a:prstGeom prst="roundRect">
            <a:avLst>
              <a:gd name="adj" fmla="val 7628"/>
            </a:avLst>
          </a:prstGeom>
          <a:solidFill>
            <a:srgbClr val="4472C4">
              <a:lumMod val="20000"/>
              <a:lumOff val="80000"/>
            </a:srgbClr>
          </a:solidFill>
          <a:ln w="28575" cap="flat" cmpd="sng" algn="ctr">
            <a:solidFill>
              <a:srgbClr val="4472C4"/>
            </a:solidFill>
            <a:prstDash val="solid"/>
            <a:miter lim="800000"/>
          </a:ln>
          <a:effectLst/>
        </p:spPr>
        <p:txBody>
          <a:bodyPr rtlCol="0" anchor="ctr"/>
          <a:lstStyle/>
          <a:p>
            <a:pPr algn="ctr" eaLnBrk="1" fontAlgn="auto" hangingPunct="1">
              <a:spcBef>
                <a:spcPts val="0"/>
              </a:spcBef>
              <a:spcAft>
                <a:spcPts val="0"/>
              </a:spcAft>
            </a:pPr>
            <a:endParaRPr kumimoji="0" lang="ja-JP" altLang="en-US" sz="1800" b="0" kern="0">
              <a:solidFill>
                <a:prstClr val="black"/>
              </a:solidFill>
              <a:latin typeface="Lucida Sans" panose="020B0602030504020204" pitchFamily="34" charset="0"/>
              <a:ea typeface="ＭＳ Ｐゴシック" panose="020B0600070205080204" pitchFamily="50" charset="-128"/>
              <a:cs typeface="Times New Roman" panose="02020603050405020304" pitchFamily="18" charset="0"/>
            </a:endParaRPr>
          </a:p>
        </p:txBody>
      </p:sp>
      <p:sp>
        <p:nvSpPr>
          <p:cNvPr id="82" name="正方形/長方形 81">
            <a:extLst>
              <a:ext uri="{FF2B5EF4-FFF2-40B4-BE49-F238E27FC236}">
                <a16:creationId xmlns:a16="http://schemas.microsoft.com/office/drawing/2014/main" id="{CE8FA91C-E877-4587-B002-26CDF149B194}"/>
              </a:ext>
            </a:extLst>
          </p:cNvPr>
          <p:cNvSpPr/>
          <p:nvPr/>
        </p:nvSpPr>
        <p:spPr>
          <a:xfrm>
            <a:off x="423644" y="3068585"/>
            <a:ext cx="1571512" cy="400110"/>
          </a:xfrm>
          <a:prstGeom prst="rect">
            <a:avLst/>
          </a:prstGeom>
        </p:spPr>
        <p:txBody>
          <a:bodyPr wrap="square">
            <a:spAutoFit/>
          </a:bodyPr>
          <a:lstStyle/>
          <a:p>
            <a:pPr algn="ctr"/>
            <a:r>
              <a:rPr lang="en-US" altLang="ja-JP" sz="2000">
                <a:solidFill>
                  <a:schemeClr val="tx1"/>
                </a:solidFill>
                <a:latin typeface="Lucida Sans" panose="020B0602030504020204" pitchFamily="34" charset="0"/>
                <a:ea typeface="ＭＳ ゴシック" panose="020B0609070205080204" pitchFamily="49" charset="-128"/>
              </a:rPr>
              <a:t>DCT</a:t>
            </a:r>
            <a:r>
              <a:rPr lang="ja-JP" altLang="en-US" sz="2000">
                <a:latin typeface="Lucida Sans" panose="020B0602030504020204" pitchFamily="34" charset="0"/>
                <a:ea typeface="ＭＳ ゴシック" panose="020B0609070205080204" pitchFamily="49" charset="-128"/>
              </a:rPr>
              <a:t>符号化</a:t>
            </a:r>
            <a:endParaRPr lang="ja-JP" altLang="en-US" sz="2000">
              <a:latin typeface="ＭＳ ゴシック" panose="020B0609070205080204" pitchFamily="49" charset="-128"/>
              <a:ea typeface="ＭＳ ゴシック" panose="020B0609070205080204" pitchFamily="49" charset="-128"/>
            </a:endParaRPr>
          </a:p>
        </p:txBody>
      </p:sp>
      <p:sp>
        <p:nvSpPr>
          <p:cNvPr id="83" name="正方形/長方形 82">
            <a:extLst>
              <a:ext uri="{FF2B5EF4-FFF2-40B4-BE49-F238E27FC236}">
                <a16:creationId xmlns:a16="http://schemas.microsoft.com/office/drawing/2014/main" id="{D70CDB6E-D9F0-4114-A628-C6320D32D91B}"/>
              </a:ext>
            </a:extLst>
          </p:cNvPr>
          <p:cNvSpPr/>
          <p:nvPr/>
        </p:nvSpPr>
        <p:spPr>
          <a:xfrm>
            <a:off x="445422" y="3560077"/>
            <a:ext cx="1571512" cy="400110"/>
          </a:xfrm>
          <a:prstGeom prst="rect">
            <a:avLst/>
          </a:prstGeom>
        </p:spPr>
        <p:txBody>
          <a:bodyPr wrap="square">
            <a:spAutoFit/>
          </a:bodyPr>
          <a:lstStyle/>
          <a:p>
            <a:pPr algn="ctr"/>
            <a:r>
              <a:rPr lang="en-US" altLang="ja-JP" sz="2000">
                <a:solidFill>
                  <a:schemeClr val="tx1"/>
                </a:solidFill>
                <a:latin typeface="Lucida Sans" panose="020B0602030504020204" pitchFamily="34" charset="0"/>
                <a:ea typeface="ＭＳ ゴシック" panose="020B0609070205080204" pitchFamily="49" charset="-128"/>
              </a:rPr>
              <a:t>ICA</a:t>
            </a:r>
            <a:r>
              <a:rPr lang="ja-JP" altLang="en-US" sz="2000">
                <a:latin typeface="Lucida Sans" panose="020B0602030504020204" pitchFamily="34" charset="0"/>
                <a:ea typeface="ＭＳ ゴシック" panose="020B0609070205080204" pitchFamily="49" charset="-128"/>
              </a:rPr>
              <a:t>符号化</a:t>
            </a:r>
            <a:endParaRPr lang="ja-JP" altLang="en-US" sz="2000">
              <a:latin typeface="ＭＳ ゴシック" panose="020B0609070205080204" pitchFamily="49" charset="-128"/>
              <a:ea typeface="ＭＳ ゴシック" panose="020B0609070205080204" pitchFamily="49" charset="-128"/>
            </a:endParaRPr>
          </a:p>
        </p:txBody>
      </p:sp>
      <p:sp>
        <p:nvSpPr>
          <p:cNvPr id="86" name="右矢印 98">
            <a:extLst>
              <a:ext uri="{FF2B5EF4-FFF2-40B4-BE49-F238E27FC236}">
                <a16:creationId xmlns:a16="http://schemas.microsoft.com/office/drawing/2014/main" id="{AB8A4B3E-E00F-4989-9FD9-F4B1D0585209}"/>
              </a:ext>
            </a:extLst>
          </p:cNvPr>
          <p:cNvSpPr/>
          <p:nvPr/>
        </p:nvSpPr>
        <p:spPr>
          <a:xfrm rot="16200000">
            <a:off x="5207470" y="4083014"/>
            <a:ext cx="258033" cy="196600"/>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88" name="正方形/長方形 87">
            <a:extLst>
              <a:ext uri="{FF2B5EF4-FFF2-40B4-BE49-F238E27FC236}">
                <a16:creationId xmlns:a16="http://schemas.microsoft.com/office/drawing/2014/main" id="{D58D488E-6AC8-487A-AA78-A49F7C935245}"/>
              </a:ext>
            </a:extLst>
          </p:cNvPr>
          <p:cNvSpPr/>
          <p:nvPr/>
        </p:nvSpPr>
        <p:spPr>
          <a:xfrm>
            <a:off x="2387263" y="2484700"/>
            <a:ext cx="2401330" cy="369332"/>
          </a:xfrm>
          <a:prstGeom prst="rect">
            <a:avLst/>
          </a:prstGeom>
        </p:spPr>
        <p:txBody>
          <a:bodyPr wrap="square">
            <a:spAutoFit/>
          </a:bodyPr>
          <a:lstStyle/>
          <a:p>
            <a:pPr algn="ctr"/>
            <a:r>
              <a:rPr lang="ja-JP" altLang="en-US">
                <a:latin typeface="Times New Roman" panose="02020603050405020304" pitchFamily="18" charset="0"/>
                <a:cs typeface="Times New Roman" panose="02020603050405020304" pitchFamily="18" charset="0"/>
              </a:rPr>
              <a:t>再構成画像</a:t>
            </a:r>
          </a:p>
        </p:txBody>
      </p:sp>
      <p:grpSp>
        <p:nvGrpSpPr>
          <p:cNvPr id="7" name="グループ化 6">
            <a:extLst>
              <a:ext uri="{FF2B5EF4-FFF2-40B4-BE49-F238E27FC236}">
                <a16:creationId xmlns:a16="http://schemas.microsoft.com/office/drawing/2014/main" id="{D16C8ED1-FB7B-4E39-A0CA-136E075067A3}"/>
              </a:ext>
            </a:extLst>
          </p:cNvPr>
          <p:cNvGrpSpPr/>
          <p:nvPr/>
        </p:nvGrpSpPr>
        <p:grpSpPr>
          <a:xfrm>
            <a:off x="2732932" y="2817554"/>
            <a:ext cx="1695011" cy="1667490"/>
            <a:chOff x="2832200" y="2932636"/>
            <a:chExt cx="1446154" cy="1446154"/>
          </a:xfrm>
        </p:grpSpPr>
        <p:pic>
          <p:nvPicPr>
            <p:cNvPr id="85" name="図 84" descr="C:\Users\kawamura\study\ゼミ\基底画像（永久保存版）\barbara.bmp">
              <a:extLst>
                <a:ext uri="{FF2B5EF4-FFF2-40B4-BE49-F238E27FC236}">
                  <a16:creationId xmlns:a16="http://schemas.microsoft.com/office/drawing/2014/main" id="{93E37723-7D2C-4FB1-9418-6A0263A3886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848983" y="2943294"/>
              <a:ext cx="1425370" cy="1435496"/>
            </a:xfrm>
            <a:prstGeom prst="rect">
              <a:avLst/>
            </a:prstGeom>
            <a:noFill/>
            <a:ln>
              <a:noFill/>
            </a:ln>
          </p:spPr>
        </p:pic>
        <p:pic>
          <p:nvPicPr>
            <p:cNvPr id="87" name="図 86">
              <a:extLst>
                <a:ext uri="{FF2B5EF4-FFF2-40B4-BE49-F238E27FC236}">
                  <a16:creationId xmlns:a16="http://schemas.microsoft.com/office/drawing/2014/main" id="{E0E42982-237F-4EB9-8D69-4469779B8E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353" y="2932636"/>
              <a:ext cx="1440000" cy="1440000"/>
            </a:xfrm>
            <a:prstGeom prst="rect">
              <a:avLst/>
            </a:prstGeom>
          </p:spPr>
        </p:pic>
        <p:pic>
          <p:nvPicPr>
            <p:cNvPr id="89" name="Picture 3">
              <a:extLst>
                <a:ext uri="{FF2B5EF4-FFF2-40B4-BE49-F238E27FC236}">
                  <a16:creationId xmlns:a16="http://schemas.microsoft.com/office/drawing/2014/main" id="{B57781DC-3ED6-4435-9CE7-0D4DA0F36311}"/>
                </a:ext>
              </a:extLst>
            </p:cNvPr>
            <p:cNvPicPr>
              <a:picLocks noChangeAspect="1" noChangeArrowheads="1"/>
            </p:cNvPicPr>
            <p:nvPr/>
          </p:nvPicPr>
          <p:blipFill>
            <a:blip r:embed="rId7" cstate="print">
              <a:duotone>
                <a:srgbClr val="EB641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832200" y="2932636"/>
              <a:ext cx="1446154" cy="144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5" name="正方形/長方形 94">
            <a:extLst>
              <a:ext uri="{FF2B5EF4-FFF2-40B4-BE49-F238E27FC236}">
                <a16:creationId xmlns:a16="http://schemas.microsoft.com/office/drawing/2014/main" id="{1AD1409F-171B-446E-A9A0-0536901BAB71}"/>
              </a:ext>
            </a:extLst>
          </p:cNvPr>
          <p:cNvSpPr/>
          <p:nvPr/>
        </p:nvSpPr>
        <p:spPr>
          <a:xfrm>
            <a:off x="5015960" y="4261572"/>
            <a:ext cx="3861340" cy="338554"/>
          </a:xfrm>
          <a:prstGeom prst="rect">
            <a:avLst/>
          </a:prstGeom>
        </p:spPr>
        <p:txBody>
          <a:bodyPr wrap="square">
            <a:spAutoFit/>
          </a:bodyPr>
          <a:lstStyle/>
          <a:p>
            <a:r>
              <a:rPr lang="ja-JP" altLang="en-US" sz="1600">
                <a:solidFill>
                  <a:schemeClr val="tx1"/>
                </a:solidFill>
                <a:latin typeface="Lucida Sans" panose="020B0602030504020204" pitchFamily="34" charset="0"/>
                <a:ea typeface="ＭＳ ゴシック" panose="020B0609070205080204" pitchFamily="49" charset="-128"/>
              </a:rPr>
              <a:t>追加することで最も改善が得られる基底</a:t>
            </a:r>
            <a:endParaRPr lang="ja-JP" altLang="en-US" sz="1600">
              <a:latin typeface="ＭＳ ゴシック" panose="020B0609070205080204" pitchFamily="49" charset="-128"/>
              <a:ea typeface="ＭＳ ゴシック" panose="020B0609070205080204" pitchFamily="49" charset="-128"/>
            </a:endParaRPr>
          </a:p>
        </p:txBody>
      </p:sp>
      <p:sp>
        <p:nvSpPr>
          <p:cNvPr id="111" name="テキスト ボックス 110">
            <a:extLst>
              <a:ext uri="{FF2B5EF4-FFF2-40B4-BE49-F238E27FC236}">
                <a16:creationId xmlns:a16="http://schemas.microsoft.com/office/drawing/2014/main" id="{B69C0FC8-4A40-4C57-9B52-65247F08074B}"/>
              </a:ext>
            </a:extLst>
          </p:cNvPr>
          <p:cNvSpPr txBox="1"/>
          <p:nvPr/>
        </p:nvSpPr>
        <p:spPr>
          <a:xfrm>
            <a:off x="2780467" y="1410680"/>
            <a:ext cx="4732560" cy="369332"/>
          </a:xfrm>
          <a:prstGeom prst="rect">
            <a:avLst/>
          </a:prstGeom>
          <a:noFill/>
          <a:ln w="19050">
            <a:solidFill>
              <a:schemeClr val="bg2">
                <a:lumMod val="50000"/>
              </a:schemeClr>
            </a:solidFill>
            <a:prstDash val="sysDash"/>
          </a:ln>
        </p:spPr>
        <p:txBody>
          <a:bodyPr wrap="square" rtlCol="0">
            <a:spAutoFit/>
          </a:bodyPr>
          <a:lstStyle/>
          <a:p>
            <a:r>
              <a:rPr lang="ja-JP" altLang="en-US"/>
              <a:t>画質改善量 </a:t>
            </a:r>
            <a:r>
              <a:rPr kumimoji="1" lang="ja-JP" altLang="en-US"/>
              <a:t>：</a:t>
            </a:r>
            <a:r>
              <a:rPr kumimoji="1" lang="en-US" altLang="ja-JP"/>
              <a:t>DCT</a:t>
            </a:r>
            <a:r>
              <a:rPr lang="ja-JP" altLang="en-US"/>
              <a:t>と比較した場合の画質の高さ</a:t>
            </a:r>
            <a:r>
              <a:rPr kumimoji="1" lang="ja-JP" altLang="en-US"/>
              <a:t> </a:t>
            </a:r>
            <a:endParaRPr kumimoji="1" lang="en-US" altLang="ja-JP"/>
          </a:p>
        </p:txBody>
      </p:sp>
      <p:sp>
        <p:nvSpPr>
          <p:cNvPr id="112" name="正方形/長方形 111">
            <a:extLst>
              <a:ext uri="{FF2B5EF4-FFF2-40B4-BE49-F238E27FC236}">
                <a16:creationId xmlns:a16="http://schemas.microsoft.com/office/drawing/2014/main" id="{240C9E7C-98DA-4843-AFC9-7EE411392DC0}"/>
              </a:ext>
            </a:extLst>
          </p:cNvPr>
          <p:cNvSpPr/>
          <p:nvPr/>
        </p:nvSpPr>
        <p:spPr>
          <a:xfrm>
            <a:off x="373867" y="2080438"/>
            <a:ext cx="2947367" cy="400110"/>
          </a:xfrm>
          <a:prstGeom prst="rect">
            <a:avLst/>
          </a:prstGeom>
        </p:spPr>
        <p:txBody>
          <a:bodyPr wrap="square">
            <a:spAutoFit/>
          </a:bodyPr>
          <a:lstStyle/>
          <a:p>
            <a:pPr algn="ctr"/>
            <a:r>
              <a:rPr lang="ja-JP" altLang="en-US" sz="2000">
                <a:latin typeface="Times New Roman" panose="02020603050405020304" pitchFamily="18" charset="0"/>
                <a:cs typeface="Times New Roman" panose="02020603050405020304" pitchFamily="18" charset="0"/>
              </a:rPr>
              <a:t>選出基底が</a:t>
            </a:r>
            <a:r>
              <a:rPr lang="en-US" altLang="ja-JP" sz="2000">
                <a:latin typeface="Times New Roman" panose="02020603050405020304" pitchFamily="18" charset="0"/>
                <a:cs typeface="Times New Roman" panose="02020603050405020304" pitchFamily="18" charset="0"/>
              </a:rPr>
              <a:t>1</a:t>
            </a:r>
            <a:r>
              <a:rPr lang="ja-JP" altLang="en-US" sz="2000">
                <a:latin typeface="Times New Roman" panose="02020603050405020304" pitchFamily="18" charset="0"/>
                <a:cs typeface="Times New Roman" panose="02020603050405020304" pitchFamily="18" charset="0"/>
              </a:rPr>
              <a:t>個の場合</a:t>
            </a:r>
            <a:r>
              <a:rPr lang="en-US" altLang="ja-JP" sz="2000">
                <a:latin typeface="Times New Roman" panose="02020603050405020304" pitchFamily="18" charset="0"/>
                <a:cs typeface="Times New Roman" panose="02020603050405020304" pitchFamily="18" charset="0"/>
              </a:rPr>
              <a:t>…</a:t>
            </a:r>
            <a:endParaRPr lang="ja-JP" altLang="en-US" sz="2000">
              <a:latin typeface="Times New Roman" panose="02020603050405020304" pitchFamily="18" charset="0"/>
              <a:cs typeface="Times New Roman" panose="02020603050405020304" pitchFamily="18" charset="0"/>
            </a:endParaRPr>
          </a:p>
        </p:txBody>
      </p:sp>
      <p:sp>
        <p:nvSpPr>
          <p:cNvPr id="113" name="正方形/長方形 112">
            <a:extLst>
              <a:ext uri="{FF2B5EF4-FFF2-40B4-BE49-F238E27FC236}">
                <a16:creationId xmlns:a16="http://schemas.microsoft.com/office/drawing/2014/main" id="{5286A193-6E51-44C0-964A-F91E35929938}"/>
              </a:ext>
            </a:extLst>
          </p:cNvPr>
          <p:cNvSpPr/>
          <p:nvPr/>
        </p:nvSpPr>
        <p:spPr>
          <a:xfrm>
            <a:off x="785482" y="4970136"/>
            <a:ext cx="7560636" cy="10495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a:solidFill>
                  <a:schemeClr val="bg1"/>
                </a:solidFill>
              </a:rPr>
              <a:t>各基底の </a:t>
            </a:r>
            <a:r>
              <a:rPr lang="ja-JP" altLang="en-US" sz="2400">
                <a:solidFill>
                  <a:schemeClr val="accent2"/>
                </a:solidFill>
              </a:rPr>
              <a:t>得意な表現 </a:t>
            </a:r>
            <a:r>
              <a:rPr lang="ja-JP" altLang="en-US" sz="2400">
                <a:solidFill>
                  <a:schemeClr val="bg1"/>
                </a:solidFill>
              </a:rPr>
              <a:t>が明確でないため</a:t>
            </a:r>
            <a:endParaRPr lang="en-US" altLang="ja-JP" sz="2400">
              <a:solidFill>
                <a:schemeClr val="bg1"/>
              </a:solidFill>
            </a:endParaRPr>
          </a:p>
          <a:p>
            <a:pPr algn="ctr">
              <a:buClr>
                <a:srgbClr val="002060"/>
              </a:buClr>
              <a:buSzPct val="90000"/>
            </a:pPr>
            <a:r>
              <a:rPr lang="ja-JP" altLang="en-US" sz="2400">
                <a:solidFill>
                  <a:schemeClr val="bg1"/>
                </a:solidFill>
              </a:rPr>
              <a:t>表現できる特徴が偏る可能性がある</a:t>
            </a:r>
            <a:endParaRPr lang="en-US" altLang="ja-JP" sz="2400">
              <a:solidFill>
                <a:schemeClr val="bg1"/>
              </a:solidFill>
            </a:endParaRPr>
          </a:p>
        </p:txBody>
      </p:sp>
    </p:spTree>
    <p:extLst>
      <p:ext uri="{BB962C8B-B14F-4D97-AF65-F5344CB8AC3E}">
        <p14:creationId xmlns:p14="http://schemas.microsoft.com/office/powerpoint/2010/main" val="160389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A7837636-ED62-4769-8763-ECD59EE56AEC}"/>
              </a:ext>
            </a:extLst>
          </p:cNvPr>
          <p:cNvSpPr txBox="1"/>
          <p:nvPr/>
        </p:nvSpPr>
        <p:spPr>
          <a:xfrm>
            <a:off x="1116545" y="6020937"/>
            <a:ext cx="7443634" cy="646331"/>
          </a:xfrm>
          <a:prstGeom prst="rect">
            <a:avLst/>
          </a:prstGeom>
          <a:noFill/>
          <a:ln w="19050">
            <a:solidFill>
              <a:schemeClr val="bg2">
                <a:lumMod val="50000"/>
              </a:schemeClr>
            </a:solidFill>
            <a:prstDash val="sysDash"/>
          </a:ln>
        </p:spPr>
        <p:txBody>
          <a:bodyPr wrap="square" rtlCol="0">
            <a:spAutoFit/>
          </a:bodyPr>
          <a:lstStyle/>
          <a:p>
            <a:r>
              <a:rPr lang="ja-JP" altLang="en-US"/>
              <a:t>準</a:t>
            </a:r>
            <a:r>
              <a:rPr kumimoji="1" lang="ja-JP" altLang="en-US"/>
              <a:t>最適基底 ： 最適基底には劣るが，領域の画質をある程度高くできる基底</a:t>
            </a:r>
            <a:endParaRPr kumimoji="1" lang="en-US" altLang="ja-JP"/>
          </a:p>
          <a:p>
            <a:r>
              <a:rPr lang="en-US" altLang="ja-JP"/>
              <a:t>                         </a:t>
            </a:r>
            <a:r>
              <a:rPr lang="ja-JP" altLang="en-US"/>
              <a:t>（最適基底 ： </a:t>
            </a:r>
            <a:r>
              <a:rPr kumimoji="1" lang="ja-JP" altLang="en-US"/>
              <a:t>領域</a:t>
            </a:r>
            <a:r>
              <a:rPr lang="ja-JP" altLang="en-US"/>
              <a:t>の画質を一番高くできる基底）</a:t>
            </a:r>
            <a:endParaRPr kumimoji="1" lang="en-US" altLang="ja-JP"/>
          </a:p>
        </p:txBody>
      </p:sp>
      <p:grpSp>
        <p:nvGrpSpPr>
          <p:cNvPr id="19" name="グループ化 18">
            <a:extLst>
              <a:ext uri="{FF2B5EF4-FFF2-40B4-BE49-F238E27FC236}">
                <a16:creationId xmlns:a16="http://schemas.microsoft.com/office/drawing/2014/main" id="{DCFE7A71-8465-004E-A1BF-1B8CCF6F48EA}"/>
              </a:ext>
            </a:extLst>
          </p:cNvPr>
          <p:cNvGrpSpPr/>
          <p:nvPr/>
        </p:nvGrpSpPr>
        <p:grpSpPr>
          <a:xfrm>
            <a:off x="6731754" y="3712383"/>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9" y="1406678"/>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a:t>
            </a:r>
            <a:r>
              <a:rPr kumimoji="1" lang="ja-JP" altLang="en-US" sz="3100"/>
              <a:t>目的</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12</a:t>
            </a:fld>
            <a:endParaRPr lang="ja-JP" altLang="en-US"/>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5" y="1474053"/>
            <a:ext cx="6040510" cy="830997"/>
          </a:xfrm>
          <a:prstGeom prst="rect">
            <a:avLst/>
          </a:prstGeom>
          <a:noFill/>
        </p:spPr>
        <p:txBody>
          <a:bodyPr wrap="square" rtlCol="0">
            <a:spAutoFit/>
          </a:bodyPr>
          <a:lstStyle/>
          <a:p>
            <a:pPr marL="457200" indent="-457200">
              <a:buClr>
                <a:srgbClr val="002060"/>
              </a:buClr>
              <a:buSzPct val="90000"/>
              <a:buFont typeface="Wingdings" panose="05000000000000000000" pitchFamily="2" charset="2"/>
              <a:buChar char="l"/>
            </a:pPr>
            <a:r>
              <a:rPr kumimoji="1" lang="ja-JP" altLang="en-US" sz="2400"/>
              <a:t>基底の組み合わせが考慮されていない</a:t>
            </a:r>
            <a:r>
              <a:rPr lang="ja-JP" altLang="en-US" sz="2400"/>
              <a:t>選出法</a:t>
            </a:r>
            <a:endParaRPr kumimoji="1" lang="en-US" altLang="ja-JP" sz="2400"/>
          </a:p>
        </p:txBody>
      </p:sp>
      <p:sp>
        <p:nvSpPr>
          <p:cNvPr id="9" name="テキスト ボックス 8">
            <a:extLst>
              <a:ext uri="{FF2B5EF4-FFF2-40B4-BE49-F238E27FC236}">
                <a16:creationId xmlns:a16="http://schemas.microsoft.com/office/drawing/2014/main" id="{9EB637B4-8596-464A-AB65-220650A657E8}"/>
              </a:ext>
            </a:extLst>
          </p:cNvPr>
          <p:cNvSpPr txBox="1"/>
          <p:nvPr/>
        </p:nvSpPr>
        <p:spPr>
          <a:xfrm>
            <a:off x="1440945" y="4216938"/>
            <a:ext cx="6040510"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l"/>
            </a:pPr>
            <a:r>
              <a:rPr kumimoji="1" lang="ja-JP" altLang="en-US" sz="2400"/>
              <a:t>表現可能な特徴に偏りのある選出法</a:t>
            </a:r>
            <a:endParaRPr kumimoji="1" lang="en-US" altLang="ja-JP" sz="2400"/>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5" y="3714467"/>
            <a:ext cx="6040510"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l"/>
            </a:pPr>
            <a:r>
              <a:rPr kumimoji="1" lang="ja-JP" altLang="en-US" sz="2400"/>
              <a:t>選出可能な基底の数が明確でない</a:t>
            </a:r>
            <a:endParaRPr kumimoji="1" lang="en-US" altLang="ja-JP" sz="240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5" y="1663582"/>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759960" y="3969287"/>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5" name="テキスト ボックス 24">
            <a:extLst>
              <a:ext uri="{FF2B5EF4-FFF2-40B4-BE49-F238E27FC236}">
                <a16:creationId xmlns:a16="http://schemas.microsoft.com/office/drawing/2014/main" id="{4C4B89E3-E232-4C4F-82F7-A58922565FB2}"/>
              </a:ext>
            </a:extLst>
          </p:cNvPr>
          <p:cNvSpPr txBox="1"/>
          <p:nvPr/>
        </p:nvSpPr>
        <p:spPr>
          <a:xfrm>
            <a:off x="273050" y="946557"/>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 </a:t>
            </a:r>
            <a:r>
              <a:rPr lang="ja-JP" altLang="en-US" sz="2800"/>
              <a:t>：</a:t>
            </a:r>
            <a:endParaRPr kumimoji="1" lang="ja-JP" altLang="en-US" sz="2800"/>
          </a:p>
        </p:txBody>
      </p:sp>
      <p:sp>
        <p:nvSpPr>
          <p:cNvPr id="26" name="テキスト ボックス 25">
            <a:extLst>
              <a:ext uri="{FF2B5EF4-FFF2-40B4-BE49-F238E27FC236}">
                <a16:creationId xmlns:a16="http://schemas.microsoft.com/office/drawing/2014/main" id="{E1AA7356-6CC1-416F-A408-725EFD66D9A2}"/>
              </a:ext>
            </a:extLst>
          </p:cNvPr>
          <p:cNvSpPr txBox="1"/>
          <p:nvPr/>
        </p:nvSpPr>
        <p:spPr>
          <a:xfrm>
            <a:off x="273050" y="3191247"/>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r>
              <a:rPr lang="en-US" altLang="ja-JP" sz="2800"/>
              <a:t> </a:t>
            </a:r>
            <a:r>
              <a:rPr lang="ja-JP" altLang="en-US" sz="2800"/>
              <a:t>：</a:t>
            </a:r>
            <a:endParaRPr kumimoji="1" lang="ja-JP" altLang="en-US" sz="2800"/>
          </a:p>
        </p:txBody>
      </p:sp>
      <p:sp>
        <p:nvSpPr>
          <p:cNvPr id="27" name="テキスト ボックス 26">
            <a:extLst>
              <a:ext uri="{FF2B5EF4-FFF2-40B4-BE49-F238E27FC236}">
                <a16:creationId xmlns:a16="http://schemas.microsoft.com/office/drawing/2014/main" id="{43071186-F35A-4BC0-BD66-534876DC0771}"/>
              </a:ext>
            </a:extLst>
          </p:cNvPr>
          <p:cNvSpPr txBox="1"/>
          <p:nvPr/>
        </p:nvSpPr>
        <p:spPr>
          <a:xfrm>
            <a:off x="550649" y="2355974"/>
            <a:ext cx="7819869" cy="523220"/>
          </a:xfrm>
          <a:prstGeom prst="rect">
            <a:avLst/>
          </a:prstGeom>
          <a:noFill/>
        </p:spPr>
        <p:txBody>
          <a:bodyPr wrap="square">
            <a:spAutoFit/>
          </a:bodyPr>
          <a:lstStyle/>
          <a:p>
            <a:r>
              <a:rPr lang="ja-JP" altLang="en-US" sz="2800"/>
              <a:t>→</a:t>
            </a:r>
            <a:r>
              <a:rPr lang="ja-JP" altLang="en-US" sz="2800">
                <a:solidFill>
                  <a:srgbClr val="FF0000"/>
                </a:solidFill>
              </a:rPr>
              <a:t>  画質改善量 </a:t>
            </a:r>
            <a:r>
              <a:rPr lang="ja-JP" altLang="en-US" sz="2800"/>
              <a:t>を用いた基底選出による領域分割</a:t>
            </a:r>
          </a:p>
        </p:txBody>
      </p:sp>
      <p:sp>
        <p:nvSpPr>
          <p:cNvPr id="28" name="テキスト ボックス 27">
            <a:extLst>
              <a:ext uri="{FF2B5EF4-FFF2-40B4-BE49-F238E27FC236}">
                <a16:creationId xmlns:a16="http://schemas.microsoft.com/office/drawing/2014/main" id="{B6775681-D6AD-4149-93F1-DEAE3816BCF0}"/>
              </a:ext>
            </a:extLst>
          </p:cNvPr>
          <p:cNvSpPr txBox="1"/>
          <p:nvPr/>
        </p:nvSpPr>
        <p:spPr>
          <a:xfrm>
            <a:off x="550649" y="4767675"/>
            <a:ext cx="8573853" cy="523220"/>
          </a:xfrm>
          <a:prstGeom prst="rect">
            <a:avLst/>
          </a:prstGeom>
          <a:noFill/>
        </p:spPr>
        <p:txBody>
          <a:bodyPr wrap="square">
            <a:spAutoFit/>
          </a:bodyPr>
          <a:lstStyle/>
          <a:p>
            <a:r>
              <a:rPr lang="ja-JP" altLang="en-US" sz="2800"/>
              <a:t>→  </a:t>
            </a:r>
            <a:r>
              <a:rPr lang="ja-JP" altLang="en-US" sz="2800">
                <a:solidFill>
                  <a:srgbClr val="FF0000"/>
                </a:solidFill>
              </a:rPr>
              <a:t>情報改善量 </a:t>
            </a:r>
            <a:r>
              <a:rPr lang="ja-JP" altLang="en-US" sz="2800"/>
              <a:t>を用いた </a:t>
            </a:r>
            <a:r>
              <a:rPr kumimoji="1" lang="ja-JP" altLang="en-US" sz="2800"/>
              <a:t>選出基底の数 の決定</a:t>
            </a:r>
            <a:endParaRPr lang="en-US" altLang="ja-JP" sz="2800"/>
          </a:p>
        </p:txBody>
      </p:sp>
      <p:sp>
        <p:nvSpPr>
          <p:cNvPr id="29" name="テキスト ボックス 28">
            <a:extLst>
              <a:ext uri="{FF2B5EF4-FFF2-40B4-BE49-F238E27FC236}">
                <a16:creationId xmlns:a16="http://schemas.microsoft.com/office/drawing/2014/main" id="{D8E85A88-5B4A-45A4-BBF0-D018983F2C60}"/>
              </a:ext>
            </a:extLst>
          </p:cNvPr>
          <p:cNvSpPr txBox="1"/>
          <p:nvPr/>
        </p:nvSpPr>
        <p:spPr>
          <a:xfrm>
            <a:off x="550649" y="5405093"/>
            <a:ext cx="8235186" cy="523220"/>
          </a:xfrm>
          <a:prstGeom prst="rect">
            <a:avLst/>
          </a:prstGeom>
          <a:noFill/>
        </p:spPr>
        <p:txBody>
          <a:bodyPr wrap="square">
            <a:spAutoFit/>
          </a:bodyPr>
          <a:lstStyle/>
          <a:p>
            <a:r>
              <a:rPr lang="ja-JP" altLang="en-US" sz="2800"/>
              <a:t>→  </a:t>
            </a:r>
            <a:r>
              <a:rPr lang="ja-JP" altLang="en-US" sz="2800">
                <a:solidFill>
                  <a:srgbClr val="FF0000"/>
                </a:solidFill>
              </a:rPr>
              <a:t>準最適基底 </a:t>
            </a:r>
            <a:r>
              <a:rPr lang="ja-JP" altLang="en-US" sz="2800"/>
              <a:t>による 基底特徴の明確化</a:t>
            </a:r>
            <a:endParaRPr lang="en-US" altLang="ja-JP" sz="2800"/>
          </a:p>
        </p:txBody>
      </p:sp>
      <p:sp>
        <p:nvSpPr>
          <p:cNvPr id="13" name="正方形/長方形 12">
            <a:extLst>
              <a:ext uri="{FF2B5EF4-FFF2-40B4-BE49-F238E27FC236}">
                <a16:creationId xmlns:a16="http://schemas.microsoft.com/office/drawing/2014/main" id="{322A9DF4-AE9E-4862-A046-63D3EC5E09E1}"/>
              </a:ext>
            </a:extLst>
          </p:cNvPr>
          <p:cNvSpPr/>
          <p:nvPr/>
        </p:nvSpPr>
        <p:spPr>
          <a:xfrm>
            <a:off x="550649" y="3671468"/>
            <a:ext cx="8395394" cy="109620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F760D139-4777-4ADF-A372-407B18FDCD3F}"/>
              </a:ext>
            </a:extLst>
          </p:cNvPr>
          <p:cNvSpPr/>
          <p:nvPr/>
        </p:nvSpPr>
        <p:spPr>
          <a:xfrm>
            <a:off x="729108" y="1410210"/>
            <a:ext cx="7987006" cy="101274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6B44795F-1476-43CA-AAD5-0B0C1FC30EDD}"/>
              </a:ext>
            </a:extLst>
          </p:cNvPr>
          <p:cNvSpPr/>
          <p:nvPr/>
        </p:nvSpPr>
        <p:spPr>
          <a:xfrm>
            <a:off x="390441" y="5246274"/>
            <a:ext cx="8395394" cy="143792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998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7" grpId="0"/>
      <p:bldP spid="28" grpId="0"/>
      <p:bldP spid="29" grpId="0"/>
      <p:bldP spid="13" grpId="0" animBg="1"/>
      <p:bldP spid="3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カギ線コネクタ 58">
            <a:extLst>
              <a:ext uri="{FF2B5EF4-FFF2-40B4-BE49-F238E27FC236}">
                <a16:creationId xmlns:a16="http://schemas.microsoft.com/office/drawing/2014/main" id="{85E47EE7-75B3-4CB4-B73D-EE72DF374155}"/>
              </a:ext>
            </a:extLst>
          </p:cNvPr>
          <p:cNvCxnSpPr>
            <a:cxnSpLocks/>
            <a:stCxn id="52" idx="2"/>
            <a:endCxn id="5" idx="2"/>
          </p:cNvCxnSpPr>
          <p:nvPr/>
        </p:nvCxnSpPr>
        <p:spPr>
          <a:xfrm rot="16200000" flipH="1">
            <a:off x="4460267" y="3988623"/>
            <a:ext cx="1937877" cy="1899227"/>
          </a:xfrm>
          <a:prstGeom prst="bentConnector3">
            <a:avLst>
              <a:gd name="adj1" fmla="val 10699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17BB835D-FFE9-E741-85BA-C6B348C9F86A}"/>
              </a:ext>
            </a:extLst>
          </p:cNvPr>
          <p:cNvSpPr/>
          <p:nvPr/>
        </p:nvSpPr>
        <p:spPr>
          <a:xfrm>
            <a:off x="3283667" y="4105576"/>
            <a:ext cx="4039783" cy="2027282"/>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p:cNvCxnSpPr/>
          <p:nvPr/>
        </p:nvCxnSpPr>
        <p:spPr>
          <a:xfrm>
            <a:off x="2193708" y="2559044"/>
            <a:ext cx="1223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a:off x="1702063" y="2954944"/>
            <a:ext cx="0" cy="936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p:cNvCxnSpPr>
          <p:nvPr/>
        </p:nvCxnSpPr>
        <p:spPr>
          <a:xfrm>
            <a:off x="5689310" y="5157605"/>
            <a:ext cx="11347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13</a:t>
            </a:fld>
            <a:endParaRPr lang="ja-JP" altLang="en-US"/>
          </a:p>
        </p:txBody>
      </p:sp>
      <p:sp>
        <p:nvSpPr>
          <p:cNvPr id="24" name="テキスト ボックス 23"/>
          <p:cNvSpPr txBox="1"/>
          <p:nvPr/>
        </p:nvSpPr>
        <p:spPr>
          <a:xfrm>
            <a:off x="1085712" y="1366912"/>
            <a:ext cx="1107996" cy="369332"/>
          </a:xfrm>
          <a:prstGeom prst="rect">
            <a:avLst/>
          </a:prstGeom>
          <a:noFill/>
        </p:spPr>
        <p:txBody>
          <a:bodyPr wrap="none" rtlCol="0">
            <a:spAutoFit/>
          </a:bodyPr>
          <a:lstStyle/>
          <a:p>
            <a:r>
              <a:rPr lang="ja-JP" altLang="en-US"/>
              <a:t>入力画像</a:t>
            </a:r>
          </a:p>
        </p:txBody>
      </p:sp>
      <p:cxnSp>
        <p:nvCxnSpPr>
          <p:cNvPr id="26" name="直線コネクタ 25"/>
          <p:cNvCxnSpPr/>
          <p:nvPr/>
        </p:nvCxnSpPr>
        <p:spPr>
          <a:xfrm>
            <a:off x="3416740" y="1834848"/>
            <a:ext cx="0" cy="14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3416740" y="1834849"/>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cxnSpLocks/>
            <a:endCxn id="30" idx="1"/>
          </p:cNvCxnSpPr>
          <p:nvPr/>
        </p:nvCxnSpPr>
        <p:spPr>
          <a:xfrm flipV="1">
            <a:off x="4933045" y="1662108"/>
            <a:ext cx="2151916" cy="41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084961" y="1374827"/>
            <a:ext cx="1530622"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sz="2000"/>
              <a:t>DCT</a:t>
            </a:r>
            <a:r>
              <a:rPr lang="ja-JP" altLang="en-US" sz="2000"/>
              <a:t>で圧縮</a:t>
            </a:r>
          </a:p>
        </p:txBody>
      </p:sp>
      <p:sp>
        <p:nvSpPr>
          <p:cNvPr id="43" name="テキスト ボックス 42"/>
          <p:cNvSpPr txBox="1"/>
          <p:nvPr/>
        </p:nvSpPr>
        <p:spPr>
          <a:xfrm>
            <a:off x="3283668" y="1052951"/>
            <a:ext cx="2196435" cy="261610"/>
          </a:xfrm>
          <a:prstGeom prst="rect">
            <a:avLst/>
          </a:prstGeom>
          <a:noFill/>
        </p:spPr>
        <p:txBody>
          <a:bodyPr wrap="none" rtlCol="0">
            <a:spAutoFit/>
          </a:bodyPr>
          <a:lstStyle/>
          <a:p>
            <a:r>
              <a:rPr lang="en-US" altLang="ja-JP" sz="1100">
                <a:latin typeface="Times New Roman" panose="02020603050405020304" pitchFamily="18" charset="0"/>
                <a:cs typeface="Times New Roman" panose="02020603050405020304" pitchFamily="18" charset="0"/>
              </a:rPr>
              <a:t>DCT</a:t>
            </a:r>
            <a:r>
              <a:rPr lang="ja-JP" altLang="en-US" sz="1100">
                <a:latin typeface="Times New Roman" panose="02020603050405020304" pitchFamily="18" charset="0"/>
                <a:cs typeface="Times New Roman" panose="02020603050405020304" pitchFamily="18" charset="0"/>
              </a:rPr>
              <a:t>符号化で画質が高くなる領域</a:t>
            </a:r>
          </a:p>
        </p:txBody>
      </p:sp>
      <p:sp>
        <p:nvSpPr>
          <p:cNvPr id="44" name="テキスト ボックス 43"/>
          <p:cNvSpPr txBox="1"/>
          <p:nvPr/>
        </p:nvSpPr>
        <p:spPr>
          <a:xfrm>
            <a:off x="3725161" y="2430206"/>
            <a:ext cx="1572866" cy="430887"/>
          </a:xfrm>
          <a:prstGeom prst="rect">
            <a:avLst/>
          </a:prstGeom>
          <a:noFill/>
        </p:spPr>
        <p:txBody>
          <a:bodyPr wrap="none" rtlCol="0">
            <a:spAutoFit/>
          </a:bodyPr>
          <a:lstStyle/>
          <a:p>
            <a:pPr algn="ctr"/>
            <a:r>
              <a:rPr lang="en-US" altLang="ja-JP" sz="1100">
                <a:latin typeface="Times New Roman" panose="02020603050405020304" pitchFamily="18" charset="0"/>
                <a:cs typeface="Times New Roman" panose="02020603050405020304" pitchFamily="18" charset="0"/>
              </a:rPr>
              <a:t>ICA</a:t>
            </a:r>
            <a:r>
              <a:rPr lang="ja-JP" altLang="en-US" sz="1100">
                <a:latin typeface="Times New Roman" panose="02020603050405020304" pitchFamily="18" charset="0"/>
                <a:cs typeface="Times New Roman" panose="02020603050405020304" pitchFamily="18" charset="0"/>
              </a:rPr>
              <a:t>基底を用いることで</a:t>
            </a:r>
            <a:br>
              <a:rPr lang="en-US" altLang="ja-JP" sz="1100">
                <a:latin typeface="Times New Roman" panose="02020603050405020304" pitchFamily="18" charset="0"/>
                <a:cs typeface="Times New Roman" panose="02020603050405020304" pitchFamily="18" charset="0"/>
              </a:rPr>
            </a:br>
            <a:r>
              <a:rPr lang="ja-JP" altLang="en-US" sz="1100">
                <a:latin typeface="Times New Roman" panose="02020603050405020304" pitchFamily="18" charset="0"/>
                <a:cs typeface="Times New Roman" panose="02020603050405020304" pitchFamily="18" charset="0"/>
              </a:rPr>
              <a:t>画質が高くなる領域</a:t>
            </a:r>
          </a:p>
        </p:txBody>
      </p:sp>
      <p:pic>
        <p:nvPicPr>
          <p:cNvPr id="46"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272" y="1273489"/>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48" name="図 47" descr="C:\Users\kawamura\study\ゼミ\基底画像（永久保存版）\barbara.bmp"/>
          <p:cNvPicPr/>
          <p:nvPr/>
        </p:nvPicPr>
        <p:blipFill>
          <a:blip r:embed="rId4">
            <a:extLst>
              <a:ext uri="{28A0092B-C50C-407E-A947-70E740481C1C}">
                <a14:useLocalDpi xmlns:a14="http://schemas.microsoft.com/office/drawing/2010/main" val="0"/>
              </a:ext>
            </a:extLst>
          </a:blip>
          <a:srcRect/>
          <a:stretch>
            <a:fillRect/>
          </a:stretch>
        </p:blipFill>
        <p:spPr bwMode="auto">
          <a:xfrm>
            <a:off x="978321" y="1738100"/>
            <a:ext cx="1425370" cy="1435496"/>
          </a:xfrm>
          <a:prstGeom prst="rect">
            <a:avLst/>
          </a:prstGeom>
          <a:noFill/>
          <a:ln>
            <a:noFill/>
          </a:ln>
        </p:spPr>
      </p:pic>
      <p:sp>
        <p:nvSpPr>
          <p:cNvPr id="51" name="テキスト ボックス 50"/>
          <p:cNvSpPr txBox="1"/>
          <p:nvPr/>
        </p:nvSpPr>
        <p:spPr>
          <a:xfrm>
            <a:off x="7059599" y="3390990"/>
            <a:ext cx="1529268" cy="558180"/>
          </a:xfrm>
          <a:prstGeom prst="rect">
            <a:avLst/>
          </a:prstGeom>
          <a:solidFill>
            <a:srgbClr val="FF8181"/>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sz="2000"/>
              <a:t>ICA</a:t>
            </a:r>
            <a:r>
              <a:rPr lang="ja-JP" altLang="en-US" sz="2000"/>
              <a:t>で圧縮</a:t>
            </a:r>
          </a:p>
        </p:txBody>
      </p:sp>
      <p:pic>
        <p:nvPicPr>
          <p:cNvPr id="52" name="Picture 3" descr="C:\Users\kawamura\study\ゼミ\ICA_block.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425" y="2846965"/>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7612319" y="4276016"/>
            <a:ext cx="94769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a:t>
            </a:r>
          </a:p>
        </p:txBody>
      </p:sp>
      <p:pic>
        <p:nvPicPr>
          <p:cNvPr id="57" name="図 56"/>
          <p:cNvPicPr>
            <a:picLocks noChangeAspect="1"/>
          </p:cNvPicPr>
          <p:nvPr/>
        </p:nvPicPr>
        <p:blipFill>
          <a:blip r:embed="rId6"/>
          <a:stretch>
            <a:fillRect/>
          </a:stretch>
        </p:blipFill>
        <p:spPr>
          <a:xfrm>
            <a:off x="7516846" y="4594924"/>
            <a:ext cx="1140156" cy="1143907"/>
          </a:xfrm>
          <a:prstGeom prst="rect">
            <a:avLst/>
          </a:prstGeom>
        </p:spPr>
      </p:pic>
      <p:sp>
        <p:nvSpPr>
          <p:cNvPr id="58" name="フリーフォーム 57"/>
          <p:cNvSpPr/>
          <p:nvPr/>
        </p:nvSpPr>
        <p:spPr>
          <a:xfrm>
            <a:off x="7513865" y="4579542"/>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61" name="直線矢印コネクタ 60"/>
          <p:cNvCxnSpPr/>
          <p:nvPr/>
        </p:nvCxnSpPr>
        <p:spPr>
          <a:xfrm>
            <a:off x="3416740" y="3297233"/>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 name="グループ化 1">
            <a:extLst>
              <a:ext uri="{FF2B5EF4-FFF2-40B4-BE49-F238E27FC236}">
                <a16:creationId xmlns:a16="http://schemas.microsoft.com/office/drawing/2014/main" id="{1FBAA60E-E381-4D97-8E06-51F28AEF9415}"/>
              </a:ext>
            </a:extLst>
          </p:cNvPr>
          <p:cNvGrpSpPr/>
          <p:nvPr/>
        </p:nvGrpSpPr>
        <p:grpSpPr>
          <a:xfrm>
            <a:off x="858911" y="3922596"/>
            <a:ext cx="1752499" cy="1305185"/>
            <a:chOff x="1146778" y="4066273"/>
            <a:chExt cx="1752499" cy="1305185"/>
          </a:xfrm>
        </p:grpSpPr>
        <p:sp>
          <p:nvSpPr>
            <p:cNvPr id="54" name="正方形/長方形 53"/>
            <p:cNvSpPr/>
            <p:nvPr/>
          </p:nvSpPr>
          <p:spPr>
            <a:xfrm>
              <a:off x="1218480" y="4066273"/>
              <a:ext cx="1584975" cy="1305185"/>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sp>
          <p:nvSpPr>
            <p:cNvPr id="39" name="正方形/長方形 38">
              <a:extLst>
                <a:ext uri="{FF2B5EF4-FFF2-40B4-BE49-F238E27FC236}">
                  <a16:creationId xmlns:a16="http://schemas.microsoft.com/office/drawing/2014/main" id="{A4321AF8-DBCC-FE48-BE6F-25DE00F8374D}"/>
                </a:ext>
              </a:extLst>
            </p:cNvPr>
            <p:cNvSpPr/>
            <p:nvPr/>
          </p:nvSpPr>
          <p:spPr>
            <a:xfrm>
              <a:off x="1146778" y="4219721"/>
              <a:ext cx="1752499" cy="1078363"/>
            </a:xfrm>
            <a:prstGeom prst="rect">
              <a:avLst/>
            </a:prstGeom>
            <a:noFill/>
            <a:ln w="38100">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2400">
                  <a:latin typeface="Times New Roman" panose="02020603050405020304" pitchFamily="18" charset="0"/>
                  <a:cs typeface="Times New Roman" panose="02020603050405020304" pitchFamily="18" charset="0"/>
                </a:rPr>
                <a:t>MP</a:t>
              </a:r>
              <a:r>
                <a:rPr lang="ja-JP" altLang="en-US" sz="2400">
                  <a:latin typeface="Times New Roman" panose="02020603050405020304" pitchFamily="18" charset="0"/>
                  <a:cs typeface="Times New Roman" panose="02020603050405020304" pitchFamily="18" charset="0"/>
                </a:rPr>
                <a:t>法</a:t>
              </a:r>
              <a:r>
                <a:rPr lang="en-US" altLang="ja-JP" sz="2400" baseline="-25000">
                  <a:latin typeface="Times New Roman" panose="02020603050405020304" pitchFamily="18" charset="0"/>
                  <a:cs typeface="Times New Roman" panose="02020603050405020304" pitchFamily="18" charset="0"/>
                </a:rPr>
                <a:t>[2]</a:t>
              </a:r>
              <a:endParaRPr lang="ja-JP" altLang="en-US" sz="2400">
                <a:latin typeface="Times New Roman" panose="02020603050405020304" pitchFamily="18" charset="0"/>
                <a:cs typeface="Times New Roman" panose="02020603050405020304" pitchFamily="18" charset="0"/>
              </a:endParaRPr>
            </a:p>
          </p:txBody>
        </p:sp>
      </p:grpSp>
      <p:sp>
        <p:nvSpPr>
          <p:cNvPr id="42" name="タイトル 5">
            <a:extLst>
              <a:ext uri="{FF2B5EF4-FFF2-40B4-BE49-F238E27FC236}">
                <a16:creationId xmlns:a16="http://schemas.microsoft.com/office/drawing/2014/main" id="{13DF4133-D7F2-604F-9EE4-5F47C0361848}"/>
              </a:ext>
            </a:extLst>
          </p:cNvPr>
          <p:cNvSpPr>
            <a:spLocks noGrp="1"/>
          </p:cNvSpPr>
          <p:nvPr>
            <p:ph type="title"/>
          </p:nvPr>
        </p:nvSpPr>
        <p:spPr>
          <a:xfrm>
            <a:off x="273050" y="88900"/>
            <a:ext cx="7918450" cy="578427"/>
          </a:xfrm>
        </p:spPr>
        <p:txBody>
          <a:bodyPr>
            <a:normAutofit fontScale="90000"/>
          </a:bodyPr>
          <a:lstStyle/>
          <a:p>
            <a:r>
              <a:rPr lang="ja-JP" altLang="en-US"/>
              <a:t>提案手法</a:t>
            </a:r>
            <a:r>
              <a:rPr lang="en-US" altLang="ja-JP" sz="3100"/>
              <a:t>-</a:t>
            </a:r>
            <a:r>
              <a:rPr lang="ja-JP" altLang="en-US" sz="3100"/>
              <a:t>システム構成図</a:t>
            </a:r>
            <a:endParaRPr lang="ja-JP" altLang="en-US"/>
          </a:p>
        </p:txBody>
      </p:sp>
      <p:cxnSp>
        <p:nvCxnSpPr>
          <p:cNvPr id="45" name="カギ線コネクタ 44">
            <a:extLst>
              <a:ext uri="{FF2B5EF4-FFF2-40B4-BE49-F238E27FC236}">
                <a16:creationId xmlns:a16="http://schemas.microsoft.com/office/drawing/2014/main" id="{9D3FC13B-D242-7243-93AA-FE907C17DF7A}"/>
              </a:ext>
            </a:extLst>
          </p:cNvPr>
          <p:cNvCxnSpPr>
            <a:cxnSpLocks/>
            <a:stCxn id="54" idx="3"/>
          </p:cNvCxnSpPr>
          <p:nvPr/>
        </p:nvCxnSpPr>
        <p:spPr>
          <a:xfrm flipV="1">
            <a:off x="2515588" y="2559044"/>
            <a:ext cx="501684" cy="2016145"/>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74D62EB9-AAE8-8F47-B724-A8A091637FDE}"/>
              </a:ext>
            </a:extLst>
          </p:cNvPr>
          <p:cNvSpPr/>
          <p:nvPr/>
        </p:nvSpPr>
        <p:spPr>
          <a:xfrm>
            <a:off x="582248" y="3631220"/>
            <a:ext cx="2271408" cy="21738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17F13D0-DF2F-6D4C-9B2A-CEA57380C992}"/>
              </a:ext>
            </a:extLst>
          </p:cNvPr>
          <p:cNvSpPr txBox="1"/>
          <p:nvPr/>
        </p:nvSpPr>
        <p:spPr>
          <a:xfrm>
            <a:off x="7059599" y="2520576"/>
            <a:ext cx="1529269"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sz="2000"/>
              <a:t>DCT</a:t>
            </a:r>
            <a:r>
              <a:rPr lang="ja-JP" altLang="en-US" sz="2000"/>
              <a:t>で圧縮</a:t>
            </a:r>
          </a:p>
        </p:txBody>
      </p:sp>
      <p:sp>
        <p:nvSpPr>
          <p:cNvPr id="49" name="正方形/長方形 48">
            <a:extLst>
              <a:ext uri="{FF2B5EF4-FFF2-40B4-BE49-F238E27FC236}">
                <a16:creationId xmlns:a16="http://schemas.microsoft.com/office/drawing/2014/main" id="{AE5F9260-B3C1-5243-B5FE-8DB635EC833D}"/>
              </a:ext>
            </a:extLst>
          </p:cNvPr>
          <p:cNvSpPr/>
          <p:nvPr/>
        </p:nvSpPr>
        <p:spPr>
          <a:xfrm>
            <a:off x="2125673" y="5425991"/>
            <a:ext cx="779829" cy="400110"/>
          </a:xfrm>
          <a:prstGeom prst="rect">
            <a:avLst/>
          </a:prstGeom>
        </p:spPr>
        <p:txBody>
          <a:bodyPr wrap="none">
            <a:spAutoFit/>
          </a:bodyPr>
          <a:lstStyle/>
          <a:p>
            <a:r>
              <a:rPr lang="en-US" altLang="ja-JP" sz="2000"/>
              <a:t>Step1</a:t>
            </a:r>
            <a:endParaRPr lang="ja-JP" altLang="en-US" sz="2000"/>
          </a:p>
        </p:txBody>
      </p:sp>
      <p:sp>
        <p:nvSpPr>
          <p:cNvPr id="50" name="正方形/長方形 49">
            <a:extLst>
              <a:ext uri="{FF2B5EF4-FFF2-40B4-BE49-F238E27FC236}">
                <a16:creationId xmlns:a16="http://schemas.microsoft.com/office/drawing/2014/main" id="{DD7EC9FA-5BF7-7745-824A-7CAF4813A6B2}"/>
              </a:ext>
            </a:extLst>
          </p:cNvPr>
          <p:cNvSpPr/>
          <p:nvPr/>
        </p:nvSpPr>
        <p:spPr>
          <a:xfrm>
            <a:off x="6577688" y="5803929"/>
            <a:ext cx="779829" cy="400110"/>
          </a:xfrm>
          <a:prstGeom prst="rect">
            <a:avLst/>
          </a:prstGeom>
        </p:spPr>
        <p:txBody>
          <a:bodyPr wrap="none">
            <a:spAutoFit/>
          </a:bodyPr>
          <a:lstStyle/>
          <a:p>
            <a:r>
              <a:rPr lang="en-US" altLang="ja-JP" sz="2000"/>
              <a:t>Step2</a:t>
            </a:r>
            <a:endParaRPr lang="ja-JP" altLang="en-US" sz="2000"/>
          </a:p>
        </p:txBody>
      </p:sp>
      <p:sp>
        <p:nvSpPr>
          <p:cNvPr id="40" name="テキストボックス 38">
            <a:extLst>
              <a:ext uri="{FF2B5EF4-FFF2-40B4-BE49-F238E27FC236}">
                <a16:creationId xmlns:a16="http://schemas.microsoft.com/office/drawing/2014/main" id="{B7C5A36F-4BA7-42D0-9E89-57F704D52DA2}"/>
              </a:ext>
            </a:extLst>
          </p:cNvPr>
          <p:cNvSpPr txBox="1"/>
          <p:nvPr/>
        </p:nvSpPr>
        <p:spPr>
          <a:xfrm>
            <a:off x="7583464" y="5738510"/>
            <a:ext cx="1005403" cy="338554"/>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sp>
        <p:nvSpPr>
          <p:cNvPr id="41" name="正方形/長方形 40">
            <a:extLst>
              <a:ext uri="{FF2B5EF4-FFF2-40B4-BE49-F238E27FC236}">
                <a16:creationId xmlns:a16="http://schemas.microsoft.com/office/drawing/2014/main" id="{0529D96A-B370-438B-B89B-7D945088CF02}"/>
              </a:ext>
            </a:extLst>
          </p:cNvPr>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S.Mallat, A.Zhang: “ Matching Pursuits with Time-Frequency Dictionaries,” IEEE Trans. on Signal Processing, vol.41, no.12, pp.3397-3415, (1993). </a:t>
            </a:r>
          </a:p>
        </p:txBody>
      </p:sp>
      <p:sp>
        <p:nvSpPr>
          <p:cNvPr id="55" name="正方形/長方形 54">
            <a:extLst>
              <a:ext uri="{FF2B5EF4-FFF2-40B4-BE49-F238E27FC236}">
                <a16:creationId xmlns:a16="http://schemas.microsoft.com/office/drawing/2014/main" id="{06C8EC50-ED5C-4F52-98E1-071A1F2ABE76}"/>
              </a:ext>
            </a:extLst>
          </p:cNvPr>
          <p:cNvSpPr/>
          <p:nvPr/>
        </p:nvSpPr>
        <p:spPr>
          <a:xfrm>
            <a:off x="1148065" y="5213497"/>
            <a:ext cx="1107996" cy="369332"/>
          </a:xfrm>
          <a:prstGeom prst="rect">
            <a:avLst/>
          </a:prstGeom>
        </p:spPr>
        <p:txBody>
          <a:bodyPr wrap="none">
            <a:spAutoFit/>
          </a:bodyPr>
          <a:lstStyle/>
          <a:p>
            <a:r>
              <a:rPr lang="ja-JP" altLang="en-US"/>
              <a:t>領域分割</a:t>
            </a:r>
          </a:p>
        </p:txBody>
      </p:sp>
      <p:grpSp>
        <p:nvGrpSpPr>
          <p:cNvPr id="56" name="グループ化 55">
            <a:extLst>
              <a:ext uri="{FF2B5EF4-FFF2-40B4-BE49-F238E27FC236}">
                <a16:creationId xmlns:a16="http://schemas.microsoft.com/office/drawing/2014/main" id="{3D31BEF2-5685-4D24-9681-2BBCF99E1218}"/>
              </a:ext>
            </a:extLst>
          </p:cNvPr>
          <p:cNvGrpSpPr/>
          <p:nvPr/>
        </p:nvGrpSpPr>
        <p:grpSpPr>
          <a:xfrm>
            <a:off x="858911" y="3908312"/>
            <a:ext cx="1752499" cy="1305185"/>
            <a:chOff x="1146778" y="4066273"/>
            <a:chExt cx="1752499" cy="1305185"/>
          </a:xfrm>
        </p:grpSpPr>
        <p:sp>
          <p:nvSpPr>
            <p:cNvPr id="63" name="正方形/長方形 62">
              <a:extLst>
                <a:ext uri="{FF2B5EF4-FFF2-40B4-BE49-F238E27FC236}">
                  <a16:creationId xmlns:a16="http://schemas.microsoft.com/office/drawing/2014/main" id="{08CB2E79-EDA7-41C7-B32A-D25D2036A369}"/>
                </a:ext>
              </a:extLst>
            </p:cNvPr>
            <p:cNvSpPr/>
            <p:nvPr/>
          </p:nvSpPr>
          <p:spPr>
            <a:xfrm>
              <a:off x="1218480" y="4066273"/>
              <a:ext cx="1584975" cy="1305185"/>
            </a:xfrm>
            <a:prstGeom prst="rect">
              <a:avLst/>
            </a:prstGeom>
            <a:solidFill>
              <a:schemeClr val="accent2">
                <a:lumMod val="20000"/>
                <a:lumOff val="80000"/>
              </a:schemeClr>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sp>
          <p:nvSpPr>
            <p:cNvPr id="65" name="正方形/長方形 64">
              <a:extLst>
                <a:ext uri="{FF2B5EF4-FFF2-40B4-BE49-F238E27FC236}">
                  <a16:creationId xmlns:a16="http://schemas.microsoft.com/office/drawing/2014/main" id="{DABBB86B-E5E0-49FE-A5AC-35FA9AB68776}"/>
                </a:ext>
              </a:extLst>
            </p:cNvPr>
            <p:cNvSpPr/>
            <p:nvPr/>
          </p:nvSpPr>
          <p:spPr>
            <a:xfrm>
              <a:off x="1146778" y="4219721"/>
              <a:ext cx="1752499" cy="1078363"/>
            </a:xfrm>
            <a:prstGeom prst="rect">
              <a:avLst/>
            </a:prstGeom>
            <a:noFill/>
            <a:ln w="38100">
              <a:no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2000">
                  <a:latin typeface="Times New Roman" panose="02020603050405020304" pitchFamily="18" charset="0"/>
                  <a:cs typeface="Times New Roman" panose="02020603050405020304" pitchFamily="18" charset="0"/>
                </a:rPr>
                <a:t>画質改善量</a:t>
              </a:r>
            </a:p>
          </p:txBody>
        </p:sp>
      </p:grpSp>
      <p:cxnSp>
        <p:nvCxnSpPr>
          <p:cNvPr id="72" name="カギ線コネクタ 58">
            <a:extLst>
              <a:ext uri="{FF2B5EF4-FFF2-40B4-BE49-F238E27FC236}">
                <a16:creationId xmlns:a16="http://schemas.microsoft.com/office/drawing/2014/main" id="{45EB33CB-2EFD-4A22-9276-A52E49F674D2}"/>
              </a:ext>
            </a:extLst>
          </p:cNvPr>
          <p:cNvCxnSpPr>
            <a:cxnSpLocks/>
            <a:stCxn id="52" idx="3"/>
            <a:endCxn id="51" idx="1"/>
          </p:cNvCxnSpPr>
          <p:nvPr/>
        </p:nvCxnSpPr>
        <p:spPr>
          <a:xfrm>
            <a:off x="5040759" y="3408132"/>
            <a:ext cx="2018840" cy="261948"/>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カギ線コネクタ 58">
            <a:extLst>
              <a:ext uri="{FF2B5EF4-FFF2-40B4-BE49-F238E27FC236}">
                <a16:creationId xmlns:a16="http://schemas.microsoft.com/office/drawing/2014/main" id="{556DC666-64A9-4B5B-9722-61383BA270B3}"/>
              </a:ext>
            </a:extLst>
          </p:cNvPr>
          <p:cNvCxnSpPr>
            <a:cxnSpLocks/>
            <a:stCxn id="52" idx="3"/>
            <a:endCxn id="38" idx="1"/>
          </p:cNvCxnSpPr>
          <p:nvPr/>
        </p:nvCxnSpPr>
        <p:spPr>
          <a:xfrm flipV="1">
            <a:off x="5040759" y="2807857"/>
            <a:ext cx="2018840" cy="600275"/>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5824821" y="5537844"/>
            <a:ext cx="1107996" cy="369332"/>
          </a:xfrm>
          <a:prstGeom prst="rect">
            <a:avLst/>
          </a:prstGeom>
        </p:spPr>
        <p:txBody>
          <a:bodyPr wrap="square">
            <a:spAutoFit/>
          </a:bodyPr>
          <a:lstStyle/>
          <a:p>
            <a:r>
              <a:rPr lang="ja-JP" altLang="en-US"/>
              <a:t>基底選出</a:t>
            </a:r>
          </a:p>
        </p:txBody>
      </p:sp>
      <p:sp>
        <p:nvSpPr>
          <p:cNvPr id="32" name="正方形/長方形 31"/>
          <p:cNvSpPr/>
          <p:nvPr/>
        </p:nvSpPr>
        <p:spPr>
          <a:xfrm>
            <a:off x="5478871" y="4791065"/>
            <a:ext cx="1768792" cy="76498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2000">
                <a:latin typeface="Times New Roman" panose="02020603050405020304" pitchFamily="18" charset="0"/>
                <a:cs typeface="Times New Roman" panose="02020603050405020304" pitchFamily="18" charset="0"/>
              </a:rPr>
              <a:t>累積画質</a:t>
            </a:r>
            <a:br>
              <a:rPr lang="en-US" altLang="ja-JP" sz="2000">
                <a:latin typeface="Times New Roman" panose="02020603050405020304" pitchFamily="18" charset="0"/>
                <a:cs typeface="Times New Roman" panose="02020603050405020304" pitchFamily="18" charset="0"/>
              </a:rPr>
            </a:br>
            <a:r>
              <a:rPr lang="ja-JP" altLang="en-US" sz="2000">
                <a:latin typeface="Times New Roman" panose="02020603050405020304" pitchFamily="18" charset="0"/>
                <a:cs typeface="Times New Roman" panose="02020603050405020304" pitchFamily="18" charset="0"/>
              </a:rPr>
              <a:t>改善量</a:t>
            </a:r>
          </a:p>
        </p:txBody>
      </p:sp>
      <p:cxnSp>
        <p:nvCxnSpPr>
          <p:cNvPr id="62" name="直線矢印コネクタ 61">
            <a:extLst>
              <a:ext uri="{FF2B5EF4-FFF2-40B4-BE49-F238E27FC236}">
                <a16:creationId xmlns:a16="http://schemas.microsoft.com/office/drawing/2014/main" id="{91849E94-C803-324F-BC65-037B13393BD4}"/>
              </a:ext>
            </a:extLst>
          </p:cNvPr>
          <p:cNvCxnSpPr>
            <a:cxnSpLocks/>
            <a:stCxn id="32" idx="3"/>
          </p:cNvCxnSpPr>
          <p:nvPr/>
        </p:nvCxnSpPr>
        <p:spPr>
          <a:xfrm>
            <a:off x="7247663" y="5173556"/>
            <a:ext cx="2586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9" name="グループ化 98">
            <a:extLst>
              <a:ext uri="{FF2B5EF4-FFF2-40B4-BE49-F238E27FC236}">
                <a16:creationId xmlns:a16="http://schemas.microsoft.com/office/drawing/2014/main" id="{1E2C5F53-900B-4253-B28A-FBB944BE4711}"/>
              </a:ext>
            </a:extLst>
          </p:cNvPr>
          <p:cNvGrpSpPr/>
          <p:nvPr/>
        </p:nvGrpSpPr>
        <p:grpSpPr>
          <a:xfrm>
            <a:off x="3459000" y="3960460"/>
            <a:ext cx="2941593" cy="1937876"/>
            <a:chOff x="3437227" y="3969299"/>
            <a:chExt cx="2941593" cy="1937876"/>
          </a:xfrm>
        </p:grpSpPr>
        <p:cxnSp>
          <p:nvCxnSpPr>
            <p:cNvPr id="76" name="直線矢印コネクタ 75">
              <a:extLst>
                <a:ext uri="{FF2B5EF4-FFF2-40B4-BE49-F238E27FC236}">
                  <a16:creationId xmlns:a16="http://schemas.microsoft.com/office/drawing/2014/main" id="{8E374167-2759-4FE5-A4C8-6BCF0AF79FE7}"/>
                </a:ext>
              </a:extLst>
            </p:cNvPr>
            <p:cNvCxnSpPr>
              <a:cxnSpLocks/>
            </p:cNvCxnSpPr>
            <p:nvPr/>
          </p:nvCxnSpPr>
          <p:spPr>
            <a:xfrm>
              <a:off x="4460087" y="4872435"/>
              <a:ext cx="0" cy="2819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52" idx="2"/>
            </p:cNvCxnSpPr>
            <p:nvPr/>
          </p:nvCxnSpPr>
          <p:spPr>
            <a:xfrm>
              <a:off x="4479592" y="3969299"/>
              <a:ext cx="0" cy="3496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グループ化 2">
              <a:extLst>
                <a:ext uri="{FF2B5EF4-FFF2-40B4-BE49-F238E27FC236}">
                  <a16:creationId xmlns:a16="http://schemas.microsoft.com/office/drawing/2014/main" id="{7B8731FC-90B2-47CE-8A86-9A00A23328AD}"/>
                </a:ext>
              </a:extLst>
            </p:cNvPr>
            <p:cNvGrpSpPr/>
            <p:nvPr/>
          </p:nvGrpSpPr>
          <p:grpSpPr>
            <a:xfrm>
              <a:off x="3657287" y="4304363"/>
              <a:ext cx="1618384" cy="646163"/>
              <a:chOff x="3443705" y="5243351"/>
              <a:chExt cx="1917733" cy="646163"/>
            </a:xfrm>
          </p:grpSpPr>
          <p:sp>
            <p:nvSpPr>
              <p:cNvPr id="66" name="四角形 25">
                <a:extLst>
                  <a:ext uri="{FF2B5EF4-FFF2-40B4-BE49-F238E27FC236}">
                    <a16:creationId xmlns:a16="http://schemas.microsoft.com/office/drawing/2014/main" id="{143EEBCF-6BB6-41B6-B229-25B384E56701}"/>
                  </a:ext>
                </a:extLst>
              </p:cNvPr>
              <p:cNvSpPr/>
              <p:nvPr/>
            </p:nvSpPr>
            <p:spPr>
              <a:xfrm>
                <a:off x="3443705" y="5292590"/>
                <a:ext cx="1917733" cy="548443"/>
              </a:xfrm>
              <a:prstGeom prst="rect">
                <a:avLst/>
              </a:prstGeom>
              <a:solidFill>
                <a:schemeClr val="accent2">
                  <a:lumMod val="20000"/>
                  <a:lumOff val="80000"/>
                </a:schemeClr>
              </a:solid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テキストボックス 26">
                <a:extLst>
                  <a:ext uri="{FF2B5EF4-FFF2-40B4-BE49-F238E27FC236}">
                    <a16:creationId xmlns:a16="http://schemas.microsoft.com/office/drawing/2014/main" id="{E65196FA-FD44-43DD-91A8-C7DE7B6E1D94}"/>
                  </a:ext>
                </a:extLst>
              </p:cNvPr>
              <p:cNvSpPr txBox="1"/>
              <p:nvPr/>
            </p:nvSpPr>
            <p:spPr>
              <a:xfrm>
                <a:off x="3640432" y="5243351"/>
                <a:ext cx="1569511" cy="646163"/>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選出基底の数</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決定</a:t>
                </a:r>
                <a:endParaRPr lang="en-US">
                  <a:latin typeface="Times New Roman" panose="02020603050405020304" pitchFamily="18" charset="0"/>
                  <a:cs typeface="Times New Roman" panose="02020603050405020304" pitchFamily="18" charset="0"/>
                </a:endParaRPr>
              </a:p>
            </p:txBody>
          </p:sp>
        </p:grpSp>
        <p:grpSp>
          <p:nvGrpSpPr>
            <p:cNvPr id="10" name="グループ化 9">
              <a:extLst>
                <a:ext uri="{FF2B5EF4-FFF2-40B4-BE49-F238E27FC236}">
                  <a16:creationId xmlns:a16="http://schemas.microsoft.com/office/drawing/2014/main" id="{93B71035-5F2B-4A84-9403-C7CE14087DF8}"/>
                </a:ext>
              </a:extLst>
            </p:cNvPr>
            <p:cNvGrpSpPr/>
            <p:nvPr/>
          </p:nvGrpSpPr>
          <p:grpSpPr>
            <a:xfrm>
              <a:off x="3437227" y="5120902"/>
              <a:ext cx="1915909" cy="420790"/>
              <a:chOff x="3660683" y="5485424"/>
              <a:chExt cx="1915909" cy="420790"/>
            </a:xfrm>
          </p:grpSpPr>
          <p:sp>
            <p:nvSpPr>
              <p:cNvPr id="69" name="四角形 21">
                <a:extLst>
                  <a:ext uri="{FF2B5EF4-FFF2-40B4-BE49-F238E27FC236}">
                    <a16:creationId xmlns:a16="http://schemas.microsoft.com/office/drawing/2014/main" id="{26486DF3-6E07-4DA8-AEE9-722881071884}"/>
                  </a:ext>
                </a:extLst>
              </p:cNvPr>
              <p:cNvSpPr/>
              <p:nvPr/>
            </p:nvSpPr>
            <p:spPr>
              <a:xfrm>
                <a:off x="3677056" y="5485424"/>
                <a:ext cx="1889732" cy="420790"/>
              </a:xfrm>
              <a:prstGeom prst="rect">
                <a:avLst/>
              </a:prstGeom>
              <a:solidFill>
                <a:schemeClr val="accent2">
                  <a:lumMod val="20000"/>
                  <a:lumOff val="80000"/>
                </a:schemeClr>
              </a:solid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0" name="テキストボックス 22">
                <a:extLst>
                  <a:ext uri="{FF2B5EF4-FFF2-40B4-BE49-F238E27FC236}">
                    <a16:creationId xmlns:a16="http://schemas.microsoft.com/office/drawing/2014/main" id="{2F29EA36-1A98-4FB2-9AA6-CB164E5FB716}"/>
                  </a:ext>
                </a:extLst>
              </p:cNvPr>
              <p:cNvSpPr txBox="1"/>
              <p:nvPr/>
            </p:nvSpPr>
            <p:spPr>
              <a:xfrm>
                <a:off x="3660683" y="5531726"/>
                <a:ext cx="1915909" cy="369332"/>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最適・準最適基底</a:t>
                </a:r>
                <a:endParaRPr lang="en-US" altLang="ja-JP">
                  <a:latin typeface="Times New Roman" panose="02020603050405020304" pitchFamily="18" charset="0"/>
                  <a:cs typeface="Times New Roman" panose="02020603050405020304" pitchFamily="18" charset="0"/>
                </a:endParaRPr>
              </a:p>
            </p:txBody>
          </p:sp>
        </p:grpSp>
        <p:sp>
          <p:nvSpPr>
            <p:cNvPr id="71" name="正方形/長方形 70">
              <a:extLst>
                <a:ext uri="{FF2B5EF4-FFF2-40B4-BE49-F238E27FC236}">
                  <a16:creationId xmlns:a16="http://schemas.microsoft.com/office/drawing/2014/main" id="{E762845F-644A-4626-8DF9-2A0903D86653}"/>
                </a:ext>
              </a:extLst>
            </p:cNvPr>
            <p:cNvSpPr/>
            <p:nvPr/>
          </p:nvSpPr>
          <p:spPr>
            <a:xfrm>
              <a:off x="3815943" y="5505141"/>
              <a:ext cx="1284763" cy="369332"/>
            </a:xfrm>
            <a:prstGeom prst="rect">
              <a:avLst/>
            </a:prstGeom>
          </p:spPr>
          <p:txBody>
            <a:bodyPr wrap="square">
              <a:spAutoFit/>
            </a:bodyPr>
            <a:lstStyle/>
            <a:p>
              <a:r>
                <a:rPr lang="ja-JP" altLang="en-US"/>
                <a:t>偏りの抑制</a:t>
              </a:r>
            </a:p>
          </p:txBody>
        </p:sp>
        <p:cxnSp>
          <p:nvCxnSpPr>
            <p:cNvPr id="74" name="カギ線コネクタ 58">
              <a:extLst>
                <a:ext uri="{FF2B5EF4-FFF2-40B4-BE49-F238E27FC236}">
                  <a16:creationId xmlns:a16="http://schemas.microsoft.com/office/drawing/2014/main" id="{EDC9FFE7-8EF0-4CD9-AB2B-A2A0214B23A0}"/>
                </a:ext>
              </a:extLst>
            </p:cNvPr>
            <p:cNvCxnSpPr>
              <a:cxnSpLocks/>
              <a:stCxn id="71" idx="2"/>
              <a:endCxn id="5" idx="2"/>
            </p:cNvCxnSpPr>
            <p:nvPr/>
          </p:nvCxnSpPr>
          <p:spPr>
            <a:xfrm rot="16200000" flipH="1">
              <a:off x="5402221" y="4930577"/>
              <a:ext cx="32703" cy="1920494"/>
            </a:xfrm>
            <a:prstGeom prst="bentConnector3">
              <a:avLst>
                <a:gd name="adj1" fmla="val 54012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2" name="カギ線コネクタ 58">
            <a:extLst>
              <a:ext uri="{FF2B5EF4-FFF2-40B4-BE49-F238E27FC236}">
                <a16:creationId xmlns:a16="http://schemas.microsoft.com/office/drawing/2014/main" id="{D7D334CF-EBEE-40EA-9C5C-49F0771AE918}"/>
              </a:ext>
            </a:extLst>
          </p:cNvPr>
          <p:cNvCxnSpPr>
            <a:cxnSpLocks/>
            <a:stCxn id="32" idx="0"/>
          </p:cNvCxnSpPr>
          <p:nvPr/>
        </p:nvCxnSpPr>
        <p:spPr>
          <a:xfrm rot="16200000" flipV="1">
            <a:off x="5243132" y="3670930"/>
            <a:ext cx="1355876" cy="884394"/>
          </a:xfrm>
          <a:prstGeom prst="bentConnector3">
            <a:avLst>
              <a:gd name="adj1" fmla="val 6311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304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par>
                                <p:cTn id="13" presetID="10" presetClass="exit" presetSubtype="0" fill="hold" nodeType="withEffect">
                                  <p:stCondLst>
                                    <p:cond delay="0"/>
                                  </p:stCondLst>
                                  <p:childTnLst>
                                    <p:animEffect transition="out" filter="fade">
                                      <p:cBhvr>
                                        <p:cTn id="14" dur="500"/>
                                        <p:tgtEl>
                                          <p:spTgt spid="100"/>
                                        </p:tgtEl>
                                      </p:cBhvr>
                                    </p:animEffect>
                                    <p:set>
                                      <p:cBhvr>
                                        <p:cTn id="15"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の概要</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14</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408903" y="2552991"/>
            <a:ext cx="4011232" cy="2836156"/>
            <a:chOff x="-959849" y="1702722"/>
            <a:chExt cx="5521993" cy="3899712"/>
          </a:xfrm>
        </p:grpSpPr>
        <p:pic>
          <p:nvPicPr>
            <p:cNvPr id="38" name="図 37">
              <a:extLst>
                <a:ext uri="{FF2B5EF4-FFF2-40B4-BE49-F238E27FC236}">
                  <a16:creationId xmlns:a16="http://schemas.microsoft.com/office/drawing/2014/main" id="{8C8EB1C6-8E26-1746-99BC-4CA79A9F0798}"/>
                </a:ext>
              </a:extLst>
            </p:cNvPr>
            <p:cNvPicPr>
              <a:picLocks noChangeAspect="1"/>
            </p:cNvPicPr>
            <p:nvPr/>
          </p:nvPicPr>
          <p:blipFill>
            <a:blip r:embed="rId3"/>
            <a:stretch>
              <a:fillRect/>
            </a:stretch>
          </p:blipFill>
          <p:spPr>
            <a:xfrm>
              <a:off x="-959849" y="1702722"/>
              <a:ext cx="3899713" cy="3899712"/>
            </a:xfrm>
            <a:prstGeom prst="rect">
              <a:avLst/>
            </a:prstGeom>
          </p:spPr>
        </p:pic>
        <p:sp>
          <p:nvSpPr>
            <p:cNvPr id="39" name="正方形/長方形 38">
              <a:extLst>
                <a:ext uri="{FF2B5EF4-FFF2-40B4-BE49-F238E27FC236}">
                  <a16:creationId xmlns:a16="http://schemas.microsoft.com/office/drawing/2014/main" id="{E5D53A6D-C11A-9549-9D66-118104C341CA}"/>
                </a:ext>
              </a:extLst>
            </p:cNvPr>
            <p:cNvSpPr/>
            <p:nvPr/>
          </p:nvSpPr>
          <p:spPr>
            <a:xfrm>
              <a:off x="-126944" y="4988571"/>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3367" y="4473073"/>
              <a:ext cx="3447128" cy="574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495" y="3938164"/>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886002" y="2557744"/>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883056" y="2920124"/>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10525" y="5440891"/>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46146" y="5446706"/>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4904" y="5452658"/>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945834" y="6069690"/>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8191502" y="607471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4367422" y="2663135"/>
            <a:ext cx="1171855" cy="1859413"/>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993076" y="2643858"/>
            <a:ext cx="109517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r>
              <a:rPr lang="ja-JP" altLang="en-US">
                <a:solidFill>
                  <a:sysClr val="windowText" lastClr="000000"/>
                </a:solidFill>
                <a:latin typeface="Lucida Sans" panose="020B0602030504020204" pitchFamily="34" charset="0"/>
                <a:cs typeface="Tahoma" panose="020B0604030504040204" pitchFamily="34" charset="0"/>
              </a:rPr>
              <a:t>算出</a:t>
            </a:r>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7647761" y="5440891"/>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3" name="正方形/長方形 2">
            <a:extLst>
              <a:ext uri="{FF2B5EF4-FFF2-40B4-BE49-F238E27FC236}">
                <a16:creationId xmlns:a16="http://schemas.microsoft.com/office/drawing/2014/main" id="{E5A3BC69-6D72-4F43-B38E-5A395467915C}"/>
              </a:ext>
            </a:extLst>
          </p:cNvPr>
          <p:cNvSpPr/>
          <p:nvPr/>
        </p:nvSpPr>
        <p:spPr>
          <a:xfrm>
            <a:off x="7187141" y="4208253"/>
            <a:ext cx="205051" cy="23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A80901C-E1F3-B247-9254-E736AE10ECD6}"/>
              </a:ext>
            </a:extLst>
          </p:cNvPr>
          <p:cNvSpPr/>
          <p:nvPr/>
        </p:nvSpPr>
        <p:spPr>
          <a:xfrm>
            <a:off x="6956617" y="3558382"/>
            <a:ext cx="220584" cy="22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505842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800"/>
              <a:t>提案手法：画質改善量（</a:t>
            </a:r>
            <a:r>
              <a:rPr lang="en-US" altLang="ja-JP" sz="2800"/>
              <a:t>MSE</a:t>
            </a:r>
            <a:r>
              <a:rPr lang="ja-JP" altLang="en-US" sz="2800"/>
              <a:t>）</a:t>
            </a:r>
            <a:endParaRPr lang="en-US" altLang="ja-JP" sz="2800"/>
          </a:p>
        </p:txBody>
      </p:sp>
      <p:sp>
        <p:nvSpPr>
          <p:cNvPr id="35" name="正方形/長方形 34">
            <a:extLst>
              <a:ext uri="{FF2B5EF4-FFF2-40B4-BE49-F238E27FC236}">
                <a16:creationId xmlns:a16="http://schemas.microsoft.com/office/drawing/2014/main" id="{1F0DD9A5-1923-4CBB-9AA5-FC90C6C26A09}"/>
              </a:ext>
            </a:extLst>
          </p:cNvPr>
          <p:cNvSpPr/>
          <p:nvPr/>
        </p:nvSpPr>
        <p:spPr>
          <a:xfrm>
            <a:off x="5870197" y="2866434"/>
            <a:ext cx="1808130" cy="1799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BA0B299-92A9-437C-B684-F0878C5B92B8}"/>
              </a:ext>
            </a:extLst>
          </p:cNvPr>
          <p:cNvSpPr/>
          <p:nvPr/>
        </p:nvSpPr>
        <p:spPr>
          <a:xfrm>
            <a:off x="3700864" y="4957402"/>
            <a:ext cx="697627"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endParaRPr lang="ja-JP" altLang="en-US">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5CF8E0F1-E6CC-443C-9A14-7E41F2F23EE0}"/>
              </a:ext>
            </a:extLst>
          </p:cNvPr>
          <p:cNvSpPr/>
          <p:nvPr/>
        </p:nvSpPr>
        <p:spPr>
          <a:xfrm>
            <a:off x="4977114" y="5017927"/>
            <a:ext cx="3286477"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cs typeface="Tahoma" panose="020B0604030504040204" pitchFamily="34" charset="0"/>
              </a:rPr>
              <a:t>これらの基底と組み合わせた時</a:t>
            </a:r>
          </a:p>
        </p:txBody>
      </p:sp>
      <p:sp>
        <p:nvSpPr>
          <p:cNvPr id="31" name="テキスト ボックス 30">
            <a:extLst>
              <a:ext uri="{FF2B5EF4-FFF2-40B4-BE49-F238E27FC236}">
                <a16:creationId xmlns:a16="http://schemas.microsoft.com/office/drawing/2014/main" id="{F45BB135-7FCA-4BA7-A91B-462F948D9FAB}"/>
              </a:ext>
            </a:extLst>
          </p:cNvPr>
          <p:cNvSpPr txBox="1"/>
          <p:nvPr/>
        </p:nvSpPr>
        <p:spPr>
          <a:xfrm>
            <a:off x="3082038" y="1412035"/>
            <a:ext cx="5550609" cy="369332"/>
          </a:xfrm>
          <a:prstGeom prst="rect">
            <a:avLst/>
          </a:prstGeom>
          <a:noFill/>
          <a:ln w="19050">
            <a:solidFill>
              <a:schemeClr val="bg2">
                <a:lumMod val="50000"/>
              </a:schemeClr>
            </a:solidFill>
            <a:prstDash val="sysDash"/>
          </a:ln>
        </p:spPr>
        <p:txBody>
          <a:bodyPr wrap="square" rtlCol="0">
            <a:spAutoFit/>
          </a:bodyPr>
          <a:lstStyle/>
          <a:p>
            <a:r>
              <a:rPr lang="en-US" altLang="ja-JP"/>
              <a:t>MSE </a:t>
            </a:r>
            <a:r>
              <a:rPr lang="ja-JP" altLang="en-US"/>
              <a:t>（平均二乗誤差）</a:t>
            </a:r>
            <a:r>
              <a:rPr kumimoji="1" lang="ja-JP" altLang="en-US"/>
              <a:t>： 再構成画像の画質の高さを表す</a:t>
            </a:r>
            <a:endParaRPr kumimoji="1" lang="en-US" altLang="ja-JP"/>
          </a:p>
        </p:txBody>
      </p:sp>
    </p:spTree>
    <p:extLst>
      <p:ext uri="{BB962C8B-B14F-4D97-AF65-F5344CB8AC3E}">
        <p14:creationId xmlns:p14="http://schemas.microsoft.com/office/powerpoint/2010/main" val="4224299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dissolv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dissolve">
                                      <p:cBhvr>
                                        <p:cTn id="29" dur="500"/>
                                        <p:tgtEl>
                                          <p:spTgt spid="5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dissolv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32" grpId="0"/>
      <p:bldP spid="3" grpId="0" animBg="1"/>
      <p:bldP spid="34" grpId="0" animBg="1"/>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a:t>-</a:t>
            </a:r>
            <a:r>
              <a:rPr kumimoji="1" lang="en-US" altLang="ja-JP" sz="3100"/>
              <a:t>Step1</a:t>
            </a:r>
            <a:r>
              <a:rPr kumimoji="1" lang="ja-JP" altLang="en-US" sz="3100"/>
              <a:t>の結果</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1213363" y="6016639"/>
            <a:ext cx="6978137" cy="60515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accent2"/>
                </a:solidFill>
                <a:latin typeface="Lucida Sans" panose="020B0602030504020204" pitchFamily="34" charset="0"/>
                <a:ea typeface="ＭＳ ゴシック" panose="020B0609070205080204" pitchFamily="49" charset="-128"/>
              </a:rPr>
              <a:t>DCT</a:t>
            </a:r>
            <a:r>
              <a:rPr lang="ja-JP" altLang="en-US" sz="2400">
                <a:solidFill>
                  <a:schemeClr val="accent2"/>
                </a:solidFill>
                <a:latin typeface="Lucida Sans" panose="020B0602030504020204" pitchFamily="34" charset="0"/>
                <a:ea typeface="ＭＳ ゴシック" panose="020B0609070205080204" pitchFamily="49" charset="-128"/>
              </a:rPr>
              <a:t>単独 </a:t>
            </a:r>
            <a:r>
              <a:rPr lang="ja-JP" altLang="en-US" sz="2400">
                <a:latin typeface="Lucida Sans" panose="020B0602030504020204" pitchFamily="34" charset="0"/>
                <a:ea typeface="ＭＳ ゴシック" panose="020B0609070205080204" pitchFamily="49" charset="-128"/>
              </a:rPr>
              <a:t>と </a:t>
            </a:r>
            <a:r>
              <a:rPr lang="ja-JP" altLang="en-US" sz="2400">
                <a:solidFill>
                  <a:schemeClr val="accent2"/>
                </a:solidFill>
                <a:latin typeface="Lucida Sans" panose="020B0602030504020204" pitchFamily="34" charset="0"/>
                <a:ea typeface="ＭＳ ゴシック" panose="020B0609070205080204" pitchFamily="49" charset="-128"/>
              </a:rPr>
              <a:t>先行手法 </a:t>
            </a:r>
            <a:r>
              <a:rPr lang="ja-JP" altLang="en-US" sz="2400">
                <a:solidFill>
                  <a:schemeClr val="bg1"/>
                </a:solidFill>
                <a:latin typeface="Lucida Sans" panose="020B0602030504020204" pitchFamily="34" charset="0"/>
                <a:ea typeface="ＭＳ ゴシック" panose="020B0609070205080204" pitchFamily="49" charset="-128"/>
              </a:rPr>
              <a:t>よりも</a:t>
            </a:r>
            <a:r>
              <a:rPr lang="ja-JP" altLang="en-US" sz="2400">
                <a:latin typeface="Lucida Sans" panose="020B0602030504020204" pitchFamily="34" charset="0"/>
                <a:ea typeface="ＭＳ ゴシック" panose="020B0609070205080204" pitchFamily="49" charset="-128"/>
              </a:rPr>
              <a:t>符号化性能が向上</a:t>
            </a:r>
            <a:endParaRPr lang="ja-JP" altLang="en-US" sz="2000">
              <a:latin typeface="Lucida Sans" panose="020B0602030504020204" pitchFamily="34" charset="0"/>
              <a:ea typeface="ＭＳ ゴシック" panose="020B0609070205080204" pitchFamily="49" charset="-128"/>
            </a:endParaRPr>
          </a:p>
        </p:txBody>
      </p:sp>
      <p:graphicFrame>
        <p:nvGraphicFramePr>
          <p:cNvPr id="8" name="グラフ 7">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811384921"/>
              </p:ext>
            </p:extLst>
          </p:nvPr>
        </p:nvGraphicFramePr>
        <p:xfrm>
          <a:off x="273050" y="1212491"/>
          <a:ext cx="8424333" cy="4783613"/>
        </p:xfrm>
        <a:graphic>
          <a:graphicData uri="http://schemas.openxmlformats.org/drawingml/2006/chart">
            <c:chart xmlns:c="http://schemas.openxmlformats.org/drawingml/2006/chart" xmlns:r="http://schemas.openxmlformats.org/officeDocument/2006/relationships" r:id="rId3"/>
          </a:graphicData>
        </a:graphic>
      </p:graphicFrame>
      <p:pic>
        <p:nvPicPr>
          <p:cNvPr id="43" name="コンテンツ プレースホルダー 18" descr="C:\Users\kawamura\study\ゼミ\基底画像（永久保存版）\barbara.bmp">
            <a:extLst>
              <a:ext uri="{FF2B5EF4-FFF2-40B4-BE49-F238E27FC236}">
                <a16:creationId xmlns:a16="http://schemas.microsoft.com/office/drawing/2014/main" id="{DE8787E6-3FC2-D54C-A100-1FCD441153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0029" y="1385426"/>
            <a:ext cx="1760039" cy="1760039"/>
          </a:xfrm>
          <a:prstGeom prst="rect">
            <a:avLst/>
          </a:prstGeom>
          <a:noFill/>
          <a:ln w="25400">
            <a:noFill/>
          </a:ln>
        </p:spPr>
      </p:pic>
      <p:sp>
        <p:nvSpPr>
          <p:cNvPr id="9" name="テキスト ボックス 8">
            <a:extLst>
              <a:ext uri="{FF2B5EF4-FFF2-40B4-BE49-F238E27FC236}">
                <a16:creationId xmlns:a16="http://schemas.microsoft.com/office/drawing/2014/main" id="{D90F557D-151E-481E-81CD-C19834F50498}"/>
              </a:ext>
            </a:extLst>
          </p:cNvPr>
          <p:cNvSpPr txBox="1"/>
          <p:nvPr/>
        </p:nvSpPr>
        <p:spPr>
          <a:xfrm>
            <a:off x="469901" y="685928"/>
            <a:ext cx="5376333"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256×256</a:t>
            </a:r>
            <a:r>
              <a:rPr kumimoji="1" lang="ja-JP" altLang="en-US" sz="2400"/>
              <a:t>画素）</a:t>
            </a:r>
            <a:endParaRPr kumimoji="1" lang="en-US" altLang="ja-JP" sz="2400"/>
          </a:p>
        </p:txBody>
      </p:sp>
    </p:spTree>
    <p:extLst>
      <p:ext uri="{BB962C8B-B14F-4D97-AF65-F5344CB8AC3E}">
        <p14:creationId xmlns:p14="http://schemas.microsoft.com/office/powerpoint/2010/main" val="2587169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1">
            <a:extLst>
              <a:ext uri="{FF2B5EF4-FFF2-40B4-BE49-F238E27FC236}">
                <a16:creationId xmlns:a16="http://schemas.microsoft.com/office/drawing/2014/main" id="{CD6B6B22-A873-4011-9560-E84D9F89CD14}"/>
              </a:ext>
            </a:extLst>
          </p:cNvPr>
          <p:cNvGraphicFramePr>
            <a:graphicFrameLocks noGrp="1"/>
          </p:cNvGraphicFramePr>
          <p:nvPr>
            <p:extLst>
              <p:ext uri="{D42A27DB-BD31-4B8C-83A1-F6EECF244321}">
                <p14:modId xmlns:p14="http://schemas.microsoft.com/office/powerpoint/2010/main" val="3388169887"/>
              </p:ext>
            </p:extLst>
          </p:nvPr>
        </p:nvGraphicFramePr>
        <p:xfrm>
          <a:off x="622299" y="3169190"/>
          <a:ext cx="8022166" cy="2585873"/>
        </p:xfrm>
        <a:graphic>
          <a:graphicData uri="http://schemas.openxmlformats.org/drawingml/2006/table">
            <a:tbl>
              <a:tblPr firstRow="1" bandRow="1">
                <a:tableStyleId>{5940675A-B579-460E-94D1-54222C63F5DA}</a:tableStyleId>
              </a:tblPr>
              <a:tblGrid>
                <a:gridCol w="1875368">
                  <a:extLst>
                    <a:ext uri="{9D8B030D-6E8A-4147-A177-3AD203B41FA5}">
                      <a16:colId xmlns:a16="http://schemas.microsoft.com/office/drawing/2014/main" val="1812717583"/>
                    </a:ext>
                  </a:extLst>
                </a:gridCol>
                <a:gridCol w="2065866">
                  <a:extLst>
                    <a:ext uri="{9D8B030D-6E8A-4147-A177-3AD203B41FA5}">
                      <a16:colId xmlns:a16="http://schemas.microsoft.com/office/drawing/2014/main" val="467493565"/>
                    </a:ext>
                  </a:extLst>
                </a:gridCol>
                <a:gridCol w="2075391">
                  <a:extLst>
                    <a:ext uri="{9D8B030D-6E8A-4147-A177-3AD203B41FA5}">
                      <a16:colId xmlns:a16="http://schemas.microsoft.com/office/drawing/2014/main" val="3685284122"/>
                    </a:ext>
                  </a:extLst>
                </a:gridCol>
                <a:gridCol w="2005541">
                  <a:extLst>
                    <a:ext uri="{9D8B030D-6E8A-4147-A177-3AD203B41FA5}">
                      <a16:colId xmlns:a16="http://schemas.microsoft.com/office/drawing/2014/main" val="2591551933"/>
                    </a:ext>
                  </a:extLst>
                </a:gridCol>
              </a:tblGrid>
              <a:tr h="574617">
                <a:tc>
                  <a:txBody>
                    <a:bodyPr/>
                    <a:lstStyle/>
                    <a:p>
                      <a:pPr algn="ctr"/>
                      <a:r>
                        <a:rPr kumimoji="1" lang="ja-JP" altLang="en-US"/>
                        <a:t>符号化レート</a:t>
                      </a:r>
                    </a:p>
                  </a:txBody>
                  <a:tcPr anchor="ctr"/>
                </a:tc>
                <a:tc>
                  <a:txBody>
                    <a:bodyPr/>
                    <a:lstStyle/>
                    <a:p>
                      <a:pPr marL="342900" indent="-342900" algn="ctr">
                        <a:buAutoNum type="alphaLcParenBoth"/>
                      </a:pPr>
                      <a:r>
                        <a:rPr kumimoji="1" lang="ja-JP" altLang="en-US"/>
                        <a:t>低レート</a:t>
                      </a:r>
                      <a:endParaRPr kumimoji="1" lang="en-US" altLang="ja-JP"/>
                    </a:p>
                    <a:p>
                      <a:pPr marL="0" indent="0" algn="ctr">
                        <a:buNone/>
                      </a:pPr>
                      <a:r>
                        <a:rPr kumimoji="1" lang="en-US" altLang="ja-JP"/>
                        <a:t>0.2 [bit/pel]</a:t>
                      </a:r>
                      <a:endParaRPr kumimoji="1" lang="ja-JP" altLang="en-US"/>
                    </a:p>
                  </a:txBody>
                  <a:tcPr anchor="ctr"/>
                </a:tc>
                <a:tc>
                  <a:txBody>
                    <a:bodyPr/>
                    <a:lstStyle/>
                    <a:p>
                      <a:pPr marL="0" indent="0" algn="ctr">
                        <a:buNone/>
                      </a:pPr>
                      <a:r>
                        <a:rPr kumimoji="1" lang="en-US" altLang="ja-JP"/>
                        <a:t>(b)  </a:t>
                      </a:r>
                      <a:r>
                        <a:rPr kumimoji="1" lang="ja-JP" altLang="en-US"/>
                        <a:t>中レート</a:t>
                      </a:r>
                      <a:endParaRPr kumimoji="1" lang="en-US" altLang="ja-JP"/>
                    </a:p>
                    <a:p>
                      <a:pPr marL="0" indent="0" algn="ctr">
                        <a:buNone/>
                      </a:pPr>
                      <a:r>
                        <a:rPr kumimoji="1" lang="en-US" altLang="ja-JP"/>
                        <a:t>0.8 [bit/pel]</a:t>
                      </a:r>
                      <a:endParaRPr kumimoji="1" lang="ja-JP" altLang="en-US"/>
                    </a:p>
                  </a:txBody>
                  <a:tcPr anchor="ctr"/>
                </a:tc>
                <a:tc>
                  <a:txBody>
                    <a:bodyPr/>
                    <a:lstStyle/>
                    <a:p>
                      <a:pPr marL="0" indent="0" algn="ctr">
                        <a:buNone/>
                      </a:pPr>
                      <a:r>
                        <a:rPr kumimoji="1" lang="en-US" altLang="ja-JP"/>
                        <a:t>(c)  </a:t>
                      </a:r>
                      <a:r>
                        <a:rPr kumimoji="1" lang="ja-JP" altLang="en-US"/>
                        <a:t>高レート</a:t>
                      </a:r>
                      <a:endParaRPr kumimoji="1" lang="en-US" altLang="ja-JP"/>
                    </a:p>
                    <a:p>
                      <a:pPr marL="0" indent="0" algn="ctr">
                        <a:buNone/>
                      </a:pPr>
                      <a:r>
                        <a:rPr kumimoji="1" lang="en-US" altLang="ja-JP"/>
                        <a:t>1.5 [bit/pel]</a:t>
                      </a:r>
                    </a:p>
                  </a:txBody>
                  <a:tcPr anchor="ctr"/>
                </a:tc>
                <a:extLst>
                  <a:ext uri="{0D108BD9-81ED-4DB2-BD59-A6C34878D82A}">
                    <a16:rowId xmlns:a16="http://schemas.microsoft.com/office/drawing/2014/main" val="2868846147"/>
                  </a:ext>
                </a:extLst>
              </a:tr>
              <a:tr h="1945793">
                <a:tc>
                  <a:txBody>
                    <a:bodyPr/>
                    <a:lstStyle/>
                    <a:p>
                      <a:pPr algn="ctr"/>
                      <a:r>
                        <a:rPr kumimoji="1" lang="ja-JP" altLang="en-US"/>
                        <a:t>基底</a:t>
                      </a:r>
                      <a:r>
                        <a:rPr kumimoji="1" lang="en-US" altLang="ja-JP"/>
                        <a:t>0</a:t>
                      </a:r>
                      <a:r>
                        <a:rPr kumimoji="1" lang="ja-JP" altLang="en-US"/>
                        <a:t>個領域</a:t>
                      </a:r>
                    </a:p>
                  </a:txBody>
                  <a:tcPr anchor="ctr"/>
                </a:tc>
                <a:tc>
                  <a:txBody>
                    <a:bodyPr/>
                    <a:lstStyle/>
                    <a:p>
                      <a:pPr algn="ctr"/>
                      <a:endParaRPr kumimoji="1" lang="ja-JP" altLang="en-US"/>
                    </a:p>
                  </a:txBody>
                  <a:tcPr anchor="ctr"/>
                </a:tc>
                <a:tc>
                  <a:txBody>
                    <a:bodyPr/>
                    <a:lstStyle/>
                    <a:p>
                      <a:pPr algn="ctr"/>
                      <a:endParaRPr kumimoji="1" lang="ja-JP" altLang="en-US"/>
                    </a:p>
                  </a:txBody>
                  <a:tcPr anchor="ctr"/>
                </a:tc>
                <a:tc>
                  <a:txBody>
                    <a:bodyPr/>
                    <a:lstStyle/>
                    <a:p>
                      <a:pPr algn="ctr"/>
                      <a:endParaRPr kumimoji="1" lang="ja-JP" altLang="en-US"/>
                    </a:p>
                  </a:txBody>
                  <a:tcPr anchor="ctr"/>
                </a:tc>
                <a:extLst>
                  <a:ext uri="{0D108BD9-81ED-4DB2-BD59-A6C34878D82A}">
                    <a16:rowId xmlns:a16="http://schemas.microsoft.com/office/drawing/2014/main" val="3886639648"/>
                  </a:ext>
                </a:extLst>
              </a:tr>
            </a:tbl>
          </a:graphicData>
        </a:graphic>
      </p:graphicFrame>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 (</a:t>
            </a:r>
            <a:r>
              <a:rPr kumimoji="1" lang="ja-JP" altLang="en-US" sz="3100"/>
              <a:t>選出基底数の決定</a:t>
            </a:r>
            <a:r>
              <a:rPr kumimoji="1"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16</a:t>
            </a:fld>
            <a:endParaRPr lang="ja-JP" altLang="en-US"/>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861729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800">
                <a:solidFill>
                  <a:srgbClr val="FF0000"/>
                </a:solidFill>
              </a:rPr>
              <a:t>基底</a:t>
            </a:r>
            <a:r>
              <a:rPr lang="en-US" altLang="ja-JP" sz="2800">
                <a:solidFill>
                  <a:srgbClr val="FF0000"/>
                </a:solidFill>
              </a:rPr>
              <a:t>0</a:t>
            </a:r>
            <a:r>
              <a:rPr lang="ja-JP" altLang="en-US" sz="2800">
                <a:solidFill>
                  <a:srgbClr val="FF0000"/>
                </a:solidFill>
              </a:rPr>
              <a:t>個</a:t>
            </a:r>
            <a:r>
              <a:rPr lang="ja-JP" altLang="en-US" sz="2800"/>
              <a:t>領域の情報改善量による 選出基底数の決定</a:t>
            </a:r>
            <a:endParaRPr lang="en-US" altLang="ja-JP" sz="2800"/>
          </a:p>
        </p:txBody>
      </p:sp>
      <p:sp>
        <p:nvSpPr>
          <p:cNvPr id="31" name="テキスト ボックス 30">
            <a:extLst>
              <a:ext uri="{FF2B5EF4-FFF2-40B4-BE49-F238E27FC236}">
                <a16:creationId xmlns:a16="http://schemas.microsoft.com/office/drawing/2014/main" id="{F45BB135-7FCA-4BA7-A91B-462F948D9FAB}"/>
              </a:ext>
            </a:extLst>
          </p:cNvPr>
          <p:cNvSpPr txBox="1"/>
          <p:nvPr/>
        </p:nvSpPr>
        <p:spPr>
          <a:xfrm>
            <a:off x="1182251" y="1413123"/>
            <a:ext cx="6100048" cy="369332"/>
          </a:xfrm>
          <a:prstGeom prst="rect">
            <a:avLst/>
          </a:prstGeom>
          <a:noFill/>
          <a:ln w="19050">
            <a:solidFill>
              <a:schemeClr val="bg2">
                <a:lumMod val="50000"/>
              </a:schemeClr>
            </a:solidFill>
            <a:prstDash val="sysDash"/>
          </a:ln>
        </p:spPr>
        <p:txBody>
          <a:bodyPr wrap="square" rtlCol="0">
            <a:spAutoFit/>
          </a:bodyPr>
          <a:lstStyle/>
          <a:p>
            <a:r>
              <a:rPr lang="ja-JP" altLang="en-US"/>
              <a:t>基底</a:t>
            </a:r>
            <a:r>
              <a:rPr lang="en-US" altLang="ja-JP"/>
              <a:t>0</a:t>
            </a:r>
            <a:r>
              <a:rPr lang="ja-JP" altLang="en-US"/>
              <a:t>個 </a:t>
            </a:r>
            <a:r>
              <a:rPr kumimoji="1" lang="ja-JP" altLang="en-US"/>
              <a:t>： </a:t>
            </a:r>
            <a:r>
              <a:rPr lang="en-US" altLang="ja-JP"/>
              <a:t>ICA</a:t>
            </a:r>
            <a:r>
              <a:rPr lang="ja-JP" altLang="en-US"/>
              <a:t>基底を使わなくても </a:t>
            </a:r>
            <a:r>
              <a:rPr lang="en-US" altLang="ja-JP"/>
              <a:t>DCT</a:t>
            </a:r>
            <a:r>
              <a:rPr lang="ja-JP" altLang="en-US"/>
              <a:t>より画質が高くなる領域</a:t>
            </a:r>
            <a:endParaRPr kumimoji="1" lang="en-US" altLang="ja-JP"/>
          </a:p>
        </p:txBody>
      </p:sp>
      <p:pic>
        <p:nvPicPr>
          <p:cNvPr id="6" name="図 5" descr="QR コード&#10;&#10;自動的に生成された説明">
            <a:extLst>
              <a:ext uri="{FF2B5EF4-FFF2-40B4-BE49-F238E27FC236}">
                <a16:creationId xmlns:a16="http://schemas.microsoft.com/office/drawing/2014/main" id="{1DB29297-5AB8-4EF6-AA76-8D8D3366D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020" y="3907299"/>
            <a:ext cx="1714279" cy="1714279"/>
          </a:xfrm>
          <a:prstGeom prst="rect">
            <a:avLst/>
          </a:prstGeom>
        </p:spPr>
      </p:pic>
      <p:pic>
        <p:nvPicPr>
          <p:cNvPr id="8" name="図 7" descr="グラフィカル ユーザー インターフェイス が含まれている画像&#10;&#10;自動的に生成された説明">
            <a:extLst>
              <a:ext uri="{FF2B5EF4-FFF2-40B4-BE49-F238E27FC236}">
                <a16:creationId xmlns:a16="http://schemas.microsoft.com/office/drawing/2014/main" id="{22147CBB-1995-45E3-9B92-E16A80C63B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221" y="3898832"/>
            <a:ext cx="1714279" cy="1714279"/>
          </a:xfrm>
          <a:prstGeom prst="rect">
            <a:avLst/>
          </a:prstGeom>
        </p:spPr>
      </p:pic>
      <p:sp>
        <p:nvSpPr>
          <p:cNvPr id="36" name="テキスト ボックス 35">
            <a:extLst>
              <a:ext uri="{FF2B5EF4-FFF2-40B4-BE49-F238E27FC236}">
                <a16:creationId xmlns:a16="http://schemas.microsoft.com/office/drawing/2014/main" id="{A1E8F82C-4A2A-4186-98FC-8C1E3CEAA37F}"/>
              </a:ext>
            </a:extLst>
          </p:cNvPr>
          <p:cNvSpPr txBox="1"/>
          <p:nvPr/>
        </p:nvSpPr>
        <p:spPr>
          <a:xfrm>
            <a:off x="931334" y="1820464"/>
            <a:ext cx="7301143" cy="1137106"/>
          </a:xfrm>
          <a:prstGeom prst="rect">
            <a:avLst/>
          </a:prstGeom>
          <a:noFill/>
        </p:spPr>
        <p:txBody>
          <a:bodyPr wrap="square" rtlCol="0">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256×256</a:t>
            </a:r>
            <a:r>
              <a:rPr kumimoji="1" lang="ja-JP" altLang="en-US" sz="2400"/>
              <a:t>画素）</a:t>
            </a:r>
            <a:endParaRPr kumimoji="1" lang="en-US" altLang="ja-JP" sz="2400"/>
          </a:p>
          <a:p>
            <a:pPr marL="457200" indent="-457200">
              <a:lnSpc>
                <a:spcPct val="150000"/>
              </a:lnSpc>
              <a:buClr>
                <a:srgbClr val="002060"/>
              </a:buClr>
              <a:buSzPct val="90000"/>
              <a:buFont typeface="Wingdings" pitchFamily="2" charset="2"/>
              <a:buChar char="ü"/>
            </a:pPr>
            <a:r>
              <a:rPr lang="en-US" altLang="ja-JP" sz="2400"/>
              <a:t>DCT</a:t>
            </a:r>
            <a:r>
              <a:rPr lang="ja-JP" altLang="en-US" sz="2400"/>
              <a:t>領域を黒，</a:t>
            </a:r>
            <a:r>
              <a:rPr lang="en-US" altLang="ja-JP" sz="2400"/>
              <a:t>ICA</a:t>
            </a:r>
            <a:r>
              <a:rPr lang="ja-JP" altLang="en-US" sz="2400"/>
              <a:t>領域を入力画像の輝度値で表示</a:t>
            </a:r>
            <a:endParaRPr kumimoji="1" lang="ja-JP" altLang="en-US" sz="2400"/>
          </a:p>
        </p:txBody>
      </p:sp>
      <p:pic>
        <p:nvPicPr>
          <p:cNvPr id="48" name="図 47" descr="黒い背景に白い文字がある&#10;&#10;中程度の精度で自動的に生成された説明">
            <a:extLst>
              <a:ext uri="{FF2B5EF4-FFF2-40B4-BE49-F238E27FC236}">
                <a16:creationId xmlns:a16="http://schemas.microsoft.com/office/drawing/2014/main" id="{09230ACD-80EB-47F1-BD43-4D64494218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7422" y="3898832"/>
            <a:ext cx="1714279" cy="1714279"/>
          </a:xfrm>
          <a:prstGeom prst="rect">
            <a:avLst/>
          </a:prstGeom>
        </p:spPr>
      </p:pic>
      <p:sp>
        <p:nvSpPr>
          <p:cNvPr id="49" name="正方形/長方形 48">
            <a:extLst>
              <a:ext uri="{FF2B5EF4-FFF2-40B4-BE49-F238E27FC236}">
                <a16:creationId xmlns:a16="http://schemas.microsoft.com/office/drawing/2014/main" id="{FCDEF842-A01C-4DB6-96A4-EAD645B9B04F}"/>
              </a:ext>
            </a:extLst>
          </p:cNvPr>
          <p:cNvSpPr/>
          <p:nvPr/>
        </p:nvSpPr>
        <p:spPr>
          <a:xfrm>
            <a:off x="1213363" y="6016639"/>
            <a:ext cx="7210970" cy="60515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latin typeface="Lucida Sans" panose="020B0602030504020204" pitchFamily="34" charset="0"/>
                <a:ea typeface="ＭＳ ゴシック" panose="020B0609070205080204" pitchFamily="49" charset="-128"/>
              </a:rPr>
              <a:t>ほとんどの符号化レートにおいて </a:t>
            </a:r>
            <a:r>
              <a:rPr lang="ja-JP" altLang="en-US" sz="2000">
                <a:solidFill>
                  <a:schemeClr val="accent2"/>
                </a:solidFill>
                <a:latin typeface="Lucida Sans" panose="020B0602030504020204" pitchFamily="34" charset="0"/>
                <a:ea typeface="ＭＳ ゴシック" panose="020B0609070205080204" pitchFamily="49" charset="-128"/>
              </a:rPr>
              <a:t>基底</a:t>
            </a:r>
            <a:r>
              <a:rPr lang="en-US" altLang="ja-JP" sz="2000">
                <a:solidFill>
                  <a:schemeClr val="accent2"/>
                </a:solidFill>
                <a:latin typeface="Lucida Sans" panose="020B0602030504020204" pitchFamily="34" charset="0"/>
                <a:ea typeface="ＭＳ ゴシック" panose="020B0609070205080204" pitchFamily="49" charset="-128"/>
              </a:rPr>
              <a:t>0</a:t>
            </a:r>
            <a:r>
              <a:rPr lang="ja-JP" altLang="en-US" sz="2000">
                <a:solidFill>
                  <a:schemeClr val="accent2"/>
                </a:solidFill>
                <a:latin typeface="Lucida Sans" panose="020B0602030504020204" pitchFamily="34" charset="0"/>
                <a:ea typeface="ＭＳ ゴシック" panose="020B0609070205080204" pitchFamily="49" charset="-128"/>
              </a:rPr>
              <a:t>個領域</a:t>
            </a:r>
            <a:r>
              <a:rPr lang="ja-JP" altLang="en-US" sz="2000">
                <a:latin typeface="Lucida Sans" panose="020B0602030504020204" pitchFamily="34" charset="0"/>
                <a:ea typeface="ＭＳ ゴシック" panose="020B0609070205080204" pitchFamily="49" charset="-128"/>
              </a:rPr>
              <a:t>が存在</a:t>
            </a:r>
            <a:endParaRPr lang="en-US" altLang="ja-JP" sz="2000">
              <a:latin typeface="Lucida Sans" panose="020B0602030504020204" pitchFamily="34" charset="0"/>
              <a:ea typeface="ＭＳ ゴシック" panose="020B0609070205080204" pitchFamily="49" charset="-128"/>
            </a:endParaRPr>
          </a:p>
        </p:txBody>
      </p:sp>
    </p:spTree>
    <p:extLst>
      <p:ext uri="{BB962C8B-B14F-4D97-AF65-F5344CB8AC3E}">
        <p14:creationId xmlns:p14="http://schemas.microsoft.com/office/powerpoint/2010/main" val="3845246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選出基底数の結果</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17</a:t>
            </a:fld>
            <a:endParaRPr lang="ja-JP" altLang="en-US"/>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861729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en-US" altLang="ja-JP" sz="2800">
                <a:solidFill>
                  <a:srgbClr val="FF0000"/>
                </a:solidFill>
              </a:rPr>
              <a:t>ICA</a:t>
            </a:r>
            <a:r>
              <a:rPr lang="ja-JP" altLang="en-US" sz="2800">
                <a:solidFill>
                  <a:srgbClr val="FF0000"/>
                </a:solidFill>
              </a:rPr>
              <a:t>基底</a:t>
            </a:r>
            <a:r>
              <a:rPr lang="ja-JP" altLang="en-US" sz="2800"/>
              <a:t>の情報量を基準として選出基底数を決定</a:t>
            </a:r>
            <a:endParaRPr lang="en-US" altLang="ja-JP" sz="2800"/>
          </a:p>
        </p:txBody>
      </p:sp>
      <p:sp>
        <p:nvSpPr>
          <p:cNvPr id="31" name="テキスト ボックス 30">
            <a:extLst>
              <a:ext uri="{FF2B5EF4-FFF2-40B4-BE49-F238E27FC236}">
                <a16:creationId xmlns:a16="http://schemas.microsoft.com/office/drawing/2014/main" id="{F45BB135-7FCA-4BA7-A91B-462F948D9FAB}"/>
              </a:ext>
            </a:extLst>
          </p:cNvPr>
          <p:cNvSpPr txBox="1"/>
          <p:nvPr/>
        </p:nvSpPr>
        <p:spPr>
          <a:xfrm>
            <a:off x="1490134" y="1413123"/>
            <a:ext cx="7387166" cy="369332"/>
          </a:xfrm>
          <a:prstGeom prst="rect">
            <a:avLst/>
          </a:prstGeom>
          <a:noFill/>
          <a:ln w="19050">
            <a:solidFill>
              <a:schemeClr val="bg2">
                <a:lumMod val="50000"/>
              </a:schemeClr>
            </a:solidFill>
            <a:prstDash val="sysDash"/>
          </a:ln>
        </p:spPr>
        <p:txBody>
          <a:bodyPr wrap="square" rtlCol="0">
            <a:spAutoFit/>
          </a:bodyPr>
          <a:lstStyle/>
          <a:p>
            <a:r>
              <a:rPr lang="en-US" altLang="ja-JP" sz="1800"/>
              <a:t>ICA</a:t>
            </a:r>
            <a:r>
              <a:rPr lang="ja-JP" altLang="en-US" sz="1800"/>
              <a:t>基底の情報量 </a:t>
            </a:r>
            <a:r>
              <a:rPr kumimoji="1" lang="ja-JP" altLang="en-US"/>
              <a:t>： </a:t>
            </a:r>
            <a:r>
              <a:rPr kumimoji="1" lang="en-US" altLang="ja-JP"/>
              <a:t>ICA</a:t>
            </a:r>
            <a:r>
              <a:rPr lang="ja-JP" altLang="en-US"/>
              <a:t>基底</a:t>
            </a:r>
            <a:r>
              <a:rPr lang="en-US" altLang="ja-JP"/>
              <a:t>1</a:t>
            </a:r>
            <a:r>
              <a:rPr lang="ja-JP" altLang="en-US"/>
              <a:t>個当たりの情報量（</a:t>
            </a:r>
            <a:r>
              <a:rPr lang="en-US" altLang="ja-JP"/>
              <a:t>Barbara</a:t>
            </a:r>
            <a:r>
              <a:rPr lang="ja-JP" altLang="en-US"/>
              <a:t>は</a:t>
            </a:r>
            <a:r>
              <a:rPr lang="en-US" altLang="ja-JP"/>
              <a:t>0.0053 [bit/pel]</a:t>
            </a:r>
            <a:r>
              <a:rPr lang="ja-JP" altLang="en-US"/>
              <a:t>）</a:t>
            </a:r>
            <a:endParaRPr kumimoji="1" lang="en-US" altLang="ja-JP"/>
          </a:p>
        </p:txBody>
      </p:sp>
      <p:graphicFrame>
        <p:nvGraphicFramePr>
          <p:cNvPr id="12" name="グラフ 11">
            <a:extLst>
              <a:ext uri="{FF2B5EF4-FFF2-40B4-BE49-F238E27FC236}">
                <a16:creationId xmlns:a16="http://schemas.microsoft.com/office/drawing/2014/main" id="{00749FB4-20B5-4959-9A18-A525225395B9}"/>
              </a:ext>
            </a:extLst>
          </p:cNvPr>
          <p:cNvGraphicFramePr>
            <a:graphicFrameLocks/>
          </p:cNvGraphicFramePr>
          <p:nvPr>
            <p:extLst>
              <p:ext uri="{D42A27DB-BD31-4B8C-83A1-F6EECF244321}">
                <p14:modId xmlns:p14="http://schemas.microsoft.com/office/powerpoint/2010/main" val="1083377504"/>
              </p:ext>
            </p:extLst>
          </p:nvPr>
        </p:nvGraphicFramePr>
        <p:xfrm>
          <a:off x="450321" y="2268818"/>
          <a:ext cx="7570258"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a:extLst>
              <a:ext uri="{FF2B5EF4-FFF2-40B4-BE49-F238E27FC236}">
                <a16:creationId xmlns:a16="http://schemas.microsoft.com/office/drawing/2014/main" id="{13C80ACC-B8DA-420F-9651-CBC66920FFA9}"/>
              </a:ext>
            </a:extLst>
          </p:cNvPr>
          <p:cNvSpPr txBox="1"/>
          <p:nvPr/>
        </p:nvSpPr>
        <p:spPr>
          <a:xfrm>
            <a:off x="786871" y="1813617"/>
            <a:ext cx="5376333"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256×256</a:t>
            </a:r>
            <a:r>
              <a:rPr kumimoji="1" lang="ja-JP" altLang="en-US" sz="2400"/>
              <a:t>画素）</a:t>
            </a:r>
            <a:endParaRPr kumimoji="1" lang="en-US" altLang="ja-JP" sz="2400"/>
          </a:p>
        </p:txBody>
      </p:sp>
      <p:sp>
        <p:nvSpPr>
          <p:cNvPr id="15" name="正方形/長方形 14">
            <a:extLst>
              <a:ext uri="{FF2B5EF4-FFF2-40B4-BE49-F238E27FC236}">
                <a16:creationId xmlns:a16="http://schemas.microsoft.com/office/drawing/2014/main" id="{AC90F087-C6DB-499A-B155-72F5F0AD7B84}"/>
              </a:ext>
            </a:extLst>
          </p:cNvPr>
          <p:cNvSpPr/>
          <p:nvPr/>
        </p:nvSpPr>
        <p:spPr>
          <a:xfrm>
            <a:off x="1146159" y="6078818"/>
            <a:ext cx="7210970" cy="60515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Lucida Sans" panose="020B0602030504020204" pitchFamily="34" charset="0"/>
                <a:ea typeface="ＭＳ ゴシック" panose="020B0609070205080204" pitchFamily="49" charset="-128"/>
              </a:rPr>
              <a:t>Barbara</a:t>
            </a:r>
            <a:r>
              <a:rPr lang="ja-JP" altLang="en-US" sz="2400">
                <a:latin typeface="Lucida Sans" panose="020B0602030504020204" pitchFamily="34" charset="0"/>
                <a:ea typeface="ＭＳ ゴシック" panose="020B0609070205080204" pitchFamily="49" charset="-128"/>
              </a:rPr>
              <a:t>では </a:t>
            </a:r>
            <a:r>
              <a:rPr lang="ja-JP" altLang="en-US" sz="2400">
                <a:solidFill>
                  <a:schemeClr val="accent2"/>
                </a:solidFill>
                <a:latin typeface="Lucida Sans" panose="020B0602030504020204" pitchFamily="34" charset="0"/>
                <a:ea typeface="ＭＳ ゴシック" panose="020B0609070205080204" pitchFamily="49" charset="-128"/>
              </a:rPr>
              <a:t>低レート</a:t>
            </a:r>
            <a:r>
              <a:rPr lang="ja-JP" altLang="en-US" sz="2400">
                <a:latin typeface="Lucida Sans" panose="020B0602030504020204" pitchFamily="34" charset="0"/>
                <a:ea typeface="ＭＳ ゴシック" panose="020B0609070205080204" pitchFamily="49" charset="-128"/>
              </a:rPr>
              <a:t>でのみ</a:t>
            </a:r>
            <a:r>
              <a:rPr lang="en-US" altLang="ja-JP" sz="2400">
                <a:latin typeface="Lucida Sans" panose="020B0602030504020204" pitchFamily="34" charset="0"/>
                <a:ea typeface="ＭＳ ゴシック" panose="020B0609070205080204" pitchFamily="49" charset="-128"/>
              </a:rPr>
              <a:t>ICA</a:t>
            </a:r>
            <a:r>
              <a:rPr lang="ja-JP" altLang="en-US" sz="2400">
                <a:latin typeface="Lucida Sans" panose="020B0602030504020204" pitchFamily="34" charset="0"/>
                <a:ea typeface="ＭＳ ゴシック" panose="020B0609070205080204" pitchFamily="49" charset="-128"/>
              </a:rPr>
              <a:t>基底が使用可能</a:t>
            </a:r>
            <a:endParaRPr lang="en-US" altLang="ja-JP" sz="2400">
              <a:latin typeface="Lucida Sans" panose="020B0602030504020204" pitchFamily="34" charset="0"/>
              <a:ea typeface="ＭＳ ゴシック" panose="020B0609070205080204" pitchFamily="49" charset="-128"/>
            </a:endParaRPr>
          </a:p>
        </p:txBody>
      </p:sp>
      <p:pic>
        <p:nvPicPr>
          <p:cNvPr id="16" name="コンテンツ プレースホルダー 18" descr="C:\Users\kawamura\study\ゼミ\基底画像（永久保存版）\barbara.bmp">
            <a:extLst>
              <a:ext uri="{FF2B5EF4-FFF2-40B4-BE49-F238E27FC236}">
                <a16:creationId xmlns:a16="http://schemas.microsoft.com/office/drawing/2014/main" id="{3140FB3A-AC7F-4FCD-8909-F0BA5CB8C5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3800" y="2477732"/>
            <a:ext cx="1569335" cy="1569335"/>
          </a:xfrm>
          <a:prstGeom prst="rect">
            <a:avLst/>
          </a:prstGeom>
          <a:noFill/>
          <a:ln w="25400">
            <a:noFill/>
          </a:ln>
        </p:spPr>
      </p:pic>
    </p:spTree>
    <p:extLst>
      <p:ext uri="{BB962C8B-B14F-4D97-AF65-F5344CB8AC3E}">
        <p14:creationId xmlns:p14="http://schemas.microsoft.com/office/powerpoint/2010/main" val="2172693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基底選出</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18</a:t>
            </a:fld>
            <a:endParaRPr lang="ja-JP" altLang="en-US"/>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861729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800">
                <a:solidFill>
                  <a:srgbClr val="FF0000"/>
                </a:solidFill>
              </a:rPr>
              <a:t>累積画質改善量</a:t>
            </a:r>
            <a:r>
              <a:rPr lang="ja-JP" altLang="en-US" sz="2800"/>
              <a:t>による 基底の選出</a:t>
            </a:r>
            <a:endParaRPr lang="en-US" altLang="ja-JP" sz="2800"/>
          </a:p>
        </p:txBody>
      </p:sp>
      <p:sp>
        <p:nvSpPr>
          <p:cNvPr id="14" name="テキスト ボックス 13">
            <a:extLst>
              <a:ext uri="{FF2B5EF4-FFF2-40B4-BE49-F238E27FC236}">
                <a16:creationId xmlns:a16="http://schemas.microsoft.com/office/drawing/2014/main" id="{13C80ACC-B8DA-420F-9651-CBC66920FFA9}"/>
              </a:ext>
            </a:extLst>
          </p:cNvPr>
          <p:cNvSpPr txBox="1"/>
          <p:nvPr/>
        </p:nvSpPr>
        <p:spPr>
          <a:xfrm>
            <a:off x="702204" y="1927743"/>
            <a:ext cx="5376333" cy="461665"/>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400"/>
              <a:t>対象領域：基底</a:t>
            </a:r>
            <a:r>
              <a:rPr kumimoji="1" lang="en-US" altLang="ja-JP" sz="2400"/>
              <a:t>0</a:t>
            </a:r>
            <a:r>
              <a:rPr kumimoji="1" lang="ja-JP" altLang="en-US" sz="2400"/>
              <a:t>個，基底</a:t>
            </a:r>
            <a:r>
              <a:rPr kumimoji="1" lang="en-US" altLang="ja-JP" sz="2400"/>
              <a:t>1</a:t>
            </a:r>
            <a:r>
              <a:rPr kumimoji="1" lang="ja-JP" altLang="en-US" sz="2400"/>
              <a:t>個の領域</a:t>
            </a:r>
            <a:endParaRPr kumimoji="1" lang="en-US" altLang="ja-JP" sz="2400"/>
          </a:p>
        </p:txBody>
      </p:sp>
      <p:sp>
        <p:nvSpPr>
          <p:cNvPr id="15" name="正方形/長方形 14">
            <a:extLst>
              <a:ext uri="{FF2B5EF4-FFF2-40B4-BE49-F238E27FC236}">
                <a16:creationId xmlns:a16="http://schemas.microsoft.com/office/drawing/2014/main" id="{AC90F087-C6DB-499A-B155-72F5F0AD7B84}"/>
              </a:ext>
            </a:extLst>
          </p:cNvPr>
          <p:cNvSpPr/>
          <p:nvPr/>
        </p:nvSpPr>
        <p:spPr>
          <a:xfrm>
            <a:off x="1246721" y="6047238"/>
            <a:ext cx="6991000"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accent2"/>
                </a:solidFill>
                <a:latin typeface="Lucida Sans" panose="020B0602030504020204" pitchFamily="34" charset="0"/>
                <a:ea typeface="ＭＳ ゴシック" panose="020B0609070205080204" pitchFamily="49" charset="-128"/>
              </a:rPr>
              <a:t>累積画質改善量</a:t>
            </a:r>
            <a:r>
              <a:rPr lang="ja-JP" altLang="en-US" sz="2400">
                <a:solidFill>
                  <a:schemeClr val="bg1"/>
                </a:solidFill>
                <a:latin typeface="Lucida Sans" panose="020B0602030504020204" pitchFamily="34" charset="0"/>
                <a:ea typeface="ＭＳ ゴシック" panose="020B0609070205080204" pitchFamily="49" charset="-128"/>
              </a:rPr>
              <a:t>が</a:t>
            </a:r>
            <a:r>
              <a:rPr lang="ja-JP" altLang="en-US" sz="2400">
                <a:solidFill>
                  <a:schemeClr val="accent2"/>
                </a:solidFill>
                <a:latin typeface="Lucida Sans" panose="020B0602030504020204" pitchFamily="34" charset="0"/>
                <a:ea typeface="ＭＳ ゴシック" panose="020B0609070205080204" pitchFamily="49" charset="-128"/>
              </a:rPr>
              <a:t>最大</a:t>
            </a:r>
            <a:r>
              <a:rPr lang="ja-JP" altLang="en-US" sz="2400">
                <a:latin typeface="Lucida Sans" panose="020B0602030504020204" pitchFamily="34" charset="0"/>
                <a:ea typeface="ＭＳ ゴシック" panose="020B0609070205080204" pitchFamily="49" charset="-128"/>
              </a:rPr>
              <a:t>となる基底を選出</a:t>
            </a:r>
            <a:endParaRPr lang="en-US" altLang="ja-JP" sz="2400">
              <a:latin typeface="Lucida Sans" panose="020B0602030504020204" pitchFamily="34" charset="0"/>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EAC5C876-DF75-4C2C-AC8F-6F412DC672EB}"/>
              </a:ext>
            </a:extLst>
          </p:cNvPr>
          <p:cNvSpPr txBox="1"/>
          <p:nvPr/>
        </p:nvSpPr>
        <p:spPr>
          <a:xfrm>
            <a:off x="3390371" y="2415641"/>
            <a:ext cx="5376333" cy="369332"/>
          </a:xfrm>
          <a:prstGeom prst="rect">
            <a:avLst/>
          </a:prstGeom>
          <a:noFill/>
          <a:ln w="19050">
            <a:solidFill>
              <a:schemeClr val="bg2">
                <a:lumMod val="50000"/>
              </a:schemeClr>
            </a:solidFill>
            <a:prstDash val="sysDash"/>
          </a:ln>
        </p:spPr>
        <p:txBody>
          <a:bodyPr wrap="square" rtlCol="0">
            <a:spAutoFit/>
          </a:bodyPr>
          <a:lstStyle/>
          <a:p>
            <a:r>
              <a:rPr lang="ja-JP" altLang="en-US" sz="1800"/>
              <a:t>基底</a:t>
            </a:r>
            <a:r>
              <a:rPr lang="en-US" altLang="ja-JP" sz="1800"/>
              <a:t>1</a:t>
            </a:r>
            <a:r>
              <a:rPr lang="ja-JP" altLang="en-US" sz="1800"/>
              <a:t>個 ： </a:t>
            </a:r>
            <a:r>
              <a:rPr lang="en-US" altLang="ja-JP" sz="1800"/>
              <a:t>ICA</a:t>
            </a:r>
            <a:r>
              <a:rPr lang="ja-JP" altLang="en-US" sz="1800"/>
              <a:t>基底</a:t>
            </a:r>
            <a:r>
              <a:rPr lang="en-US" altLang="ja-JP" sz="1800"/>
              <a:t>1</a:t>
            </a:r>
            <a:r>
              <a:rPr lang="ja-JP" altLang="en-US" sz="1800"/>
              <a:t>個で</a:t>
            </a:r>
            <a:r>
              <a:rPr lang="en-US" altLang="ja-JP" sz="1800"/>
              <a:t>DCT</a:t>
            </a:r>
            <a:r>
              <a:rPr lang="ja-JP" altLang="en-US" sz="1800"/>
              <a:t>よりも画質が高くなる領域</a:t>
            </a:r>
            <a:endParaRPr kumimoji="1" lang="en-US" altLang="ja-JP"/>
          </a:p>
        </p:txBody>
      </p:sp>
      <p:sp>
        <p:nvSpPr>
          <p:cNvPr id="3" name="正方形/長方形 2">
            <a:extLst>
              <a:ext uri="{FF2B5EF4-FFF2-40B4-BE49-F238E27FC236}">
                <a16:creationId xmlns:a16="http://schemas.microsoft.com/office/drawing/2014/main" id="{DEE5B0A8-D9F6-4B0C-A795-CCB5CDD0CAB6}"/>
              </a:ext>
            </a:extLst>
          </p:cNvPr>
          <p:cNvSpPr/>
          <p:nvPr/>
        </p:nvSpPr>
        <p:spPr>
          <a:xfrm>
            <a:off x="1767927" y="3860218"/>
            <a:ext cx="5071534" cy="1761580"/>
          </a:xfrm>
          <a:prstGeom prst="rect">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EACE3DD-34B5-48BA-98D6-223A69C7F4CF}"/>
              </a:ext>
            </a:extLst>
          </p:cNvPr>
          <p:cNvSpPr txBox="1"/>
          <p:nvPr/>
        </p:nvSpPr>
        <p:spPr>
          <a:xfrm>
            <a:off x="702203" y="2898151"/>
            <a:ext cx="5376333" cy="461665"/>
          </a:xfrm>
          <a:prstGeom prst="rect">
            <a:avLst/>
          </a:prstGeom>
          <a:noFill/>
        </p:spPr>
        <p:txBody>
          <a:bodyPr wrap="square">
            <a:spAutoFit/>
          </a:bodyPr>
          <a:lstStyle/>
          <a:p>
            <a:pPr>
              <a:buClr>
                <a:srgbClr val="002060"/>
              </a:buClr>
              <a:buSzPct val="90000"/>
            </a:pPr>
            <a:r>
              <a:rPr kumimoji="1" lang="ja-JP" altLang="en-US" sz="2400"/>
              <a:t>例 ： </a:t>
            </a:r>
            <a:r>
              <a:rPr kumimoji="1" lang="en-US" altLang="ja-JP" sz="2400"/>
              <a:t>Barbara (</a:t>
            </a:r>
            <a:r>
              <a:rPr lang="ja-JP" altLang="en-US" sz="2400"/>
              <a:t> 低レート </a:t>
            </a:r>
            <a:r>
              <a:rPr kumimoji="1" lang="en-US" altLang="ja-JP" sz="2400"/>
              <a:t>0.2[bit/pel] )</a:t>
            </a:r>
          </a:p>
        </p:txBody>
      </p:sp>
      <p:sp>
        <p:nvSpPr>
          <p:cNvPr id="16" name="テキスト ボックス 15">
            <a:extLst>
              <a:ext uri="{FF2B5EF4-FFF2-40B4-BE49-F238E27FC236}">
                <a16:creationId xmlns:a16="http://schemas.microsoft.com/office/drawing/2014/main" id="{4B7280DA-D771-4C2E-A4AD-7077BAA54CA1}"/>
              </a:ext>
            </a:extLst>
          </p:cNvPr>
          <p:cNvSpPr txBox="1"/>
          <p:nvPr/>
        </p:nvSpPr>
        <p:spPr>
          <a:xfrm>
            <a:off x="5441179" y="3502631"/>
            <a:ext cx="1405110" cy="369332"/>
          </a:xfrm>
          <a:prstGeom prst="rect">
            <a:avLst/>
          </a:prstGeom>
          <a:noFill/>
        </p:spPr>
        <p:txBody>
          <a:bodyPr wrap="square">
            <a:spAutoFit/>
          </a:bodyPr>
          <a:lstStyle/>
          <a:p>
            <a:pPr>
              <a:buClr>
                <a:srgbClr val="002060"/>
              </a:buClr>
              <a:buSzPct val="90000"/>
            </a:pPr>
            <a:r>
              <a:rPr lang="ja-JP" altLang="en-US"/>
              <a:t>選出基底数</a:t>
            </a:r>
            <a:endParaRPr kumimoji="1" lang="en-US" altLang="ja-JP"/>
          </a:p>
        </p:txBody>
      </p:sp>
      <p:grpSp>
        <p:nvGrpSpPr>
          <p:cNvPr id="25" name="グループ化 24">
            <a:extLst>
              <a:ext uri="{FF2B5EF4-FFF2-40B4-BE49-F238E27FC236}">
                <a16:creationId xmlns:a16="http://schemas.microsoft.com/office/drawing/2014/main" id="{B9316D5D-3A4A-485F-B03F-D27F9B8F31EB}"/>
              </a:ext>
            </a:extLst>
          </p:cNvPr>
          <p:cNvGrpSpPr/>
          <p:nvPr/>
        </p:nvGrpSpPr>
        <p:grpSpPr>
          <a:xfrm>
            <a:off x="1848805" y="3915508"/>
            <a:ext cx="2425479" cy="1679084"/>
            <a:chOff x="1848805" y="3915508"/>
            <a:chExt cx="2425479" cy="1679084"/>
          </a:xfrm>
        </p:grpSpPr>
        <p:sp>
          <p:nvSpPr>
            <p:cNvPr id="5" name="正方形/長方形 4">
              <a:extLst>
                <a:ext uri="{FF2B5EF4-FFF2-40B4-BE49-F238E27FC236}">
                  <a16:creationId xmlns:a16="http://schemas.microsoft.com/office/drawing/2014/main" id="{C953BD66-896A-4478-A5BB-B1DD58A467CC}"/>
                </a:ext>
              </a:extLst>
            </p:cNvPr>
            <p:cNvSpPr/>
            <p:nvPr/>
          </p:nvSpPr>
          <p:spPr>
            <a:xfrm>
              <a:off x="1848805" y="3915508"/>
              <a:ext cx="2344601" cy="1646162"/>
            </a:xfrm>
            <a:prstGeom prst="rect">
              <a:avLst/>
            </a:prstGeom>
            <a:solidFill>
              <a:schemeClr val="accent2">
                <a:lumMod val="20000"/>
                <a:lumOff val="80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図形 が含まれている画像&#10;&#10;自動的に生成された説明">
              <a:extLst>
                <a:ext uri="{FF2B5EF4-FFF2-40B4-BE49-F238E27FC236}">
                  <a16:creationId xmlns:a16="http://schemas.microsoft.com/office/drawing/2014/main" id="{1316D6E4-A746-4CBD-AA1A-8BCB8E056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671" y="4080097"/>
              <a:ext cx="1176867" cy="1176867"/>
            </a:xfrm>
            <a:prstGeom prst="rect">
              <a:avLst/>
            </a:prstGeom>
          </p:spPr>
        </p:pic>
        <p:sp>
          <p:nvSpPr>
            <p:cNvPr id="18" name="テキスト ボックス 17">
              <a:extLst>
                <a:ext uri="{FF2B5EF4-FFF2-40B4-BE49-F238E27FC236}">
                  <a16:creationId xmlns:a16="http://schemas.microsoft.com/office/drawing/2014/main" id="{47F58400-5E18-4574-B467-62DABD6026A4}"/>
                </a:ext>
              </a:extLst>
            </p:cNvPr>
            <p:cNvSpPr txBox="1"/>
            <p:nvPr/>
          </p:nvSpPr>
          <p:spPr>
            <a:xfrm>
              <a:off x="3118813" y="5225260"/>
              <a:ext cx="1155471" cy="369332"/>
            </a:xfrm>
            <a:prstGeom prst="rect">
              <a:avLst/>
            </a:prstGeom>
            <a:noFill/>
          </p:spPr>
          <p:txBody>
            <a:bodyPr wrap="square">
              <a:spAutoFit/>
            </a:bodyPr>
            <a:lstStyle/>
            <a:p>
              <a:pPr>
                <a:buClr>
                  <a:srgbClr val="002060"/>
                </a:buClr>
                <a:buSzPct val="90000"/>
              </a:pPr>
              <a:r>
                <a:rPr lang="ja-JP" altLang="en-US"/>
                <a:t>選出基底</a:t>
              </a:r>
              <a:endParaRPr kumimoji="1" lang="en-US" altLang="ja-JP"/>
            </a:p>
          </p:txBody>
        </p:sp>
      </p:grpSp>
      <p:sp>
        <p:nvSpPr>
          <p:cNvPr id="19" name="正方形/長方形 18">
            <a:extLst>
              <a:ext uri="{FF2B5EF4-FFF2-40B4-BE49-F238E27FC236}">
                <a16:creationId xmlns:a16="http://schemas.microsoft.com/office/drawing/2014/main" id="{621B52FC-934D-44F8-9E02-8D649E6BE967}"/>
              </a:ext>
            </a:extLst>
          </p:cNvPr>
          <p:cNvSpPr/>
          <p:nvPr/>
        </p:nvSpPr>
        <p:spPr>
          <a:xfrm>
            <a:off x="6862743" y="3857930"/>
            <a:ext cx="436501" cy="1761580"/>
          </a:xfrm>
          <a:prstGeom prst="rect">
            <a:avLst/>
          </a:prstGeom>
          <a:solidFill>
            <a:schemeClr val="accent1">
              <a:lumMod val="20000"/>
              <a:lumOff val="80000"/>
            </a:schemeClr>
          </a:solidFill>
          <a:ln w="317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4509539-3B94-436A-96E1-90896CD678A8}"/>
              </a:ext>
            </a:extLst>
          </p:cNvPr>
          <p:cNvSpPr txBox="1"/>
          <p:nvPr/>
        </p:nvSpPr>
        <p:spPr>
          <a:xfrm>
            <a:off x="1320800" y="1414343"/>
            <a:ext cx="7445904" cy="369332"/>
          </a:xfrm>
          <a:prstGeom prst="rect">
            <a:avLst/>
          </a:prstGeom>
          <a:noFill/>
          <a:ln w="19050">
            <a:solidFill>
              <a:schemeClr val="bg2">
                <a:lumMod val="50000"/>
              </a:schemeClr>
            </a:solidFill>
            <a:prstDash val="sysDash"/>
          </a:ln>
        </p:spPr>
        <p:txBody>
          <a:bodyPr wrap="square" rtlCol="0">
            <a:spAutoFit/>
          </a:bodyPr>
          <a:lstStyle/>
          <a:p>
            <a:r>
              <a:rPr lang="ja-JP" altLang="en-US" sz="1800"/>
              <a:t>累積画質改善量： </a:t>
            </a:r>
            <a:r>
              <a:rPr lang="ja-JP" altLang="en-US"/>
              <a:t>選出基底が最適基底となる領域での画質改善量の合計</a:t>
            </a:r>
            <a:endParaRPr kumimoji="1" lang="en-US" altLang="ja-JP"/>
          </a:p>
        </p:txBody>
      </p:sp>
      <p:sp>
        <p:nvSpPr>
          <p:cNvPr id="24" name="正方形/長方形 23">
            <a:extLst>
              <a:ext uri="{FF2B5EF4-FFF2-40B4-BE49-F238E27FC236}">
                <a16:creationId xmlns:a16="http://schemas.microsoft.com/office/drawing/2014/main" id="{9E91741C-C583-47AA-888E-9AF9587B82F3}"/>
              </a:ext>
            </a:extLst>
          </p:cNvPr>
          <p:cNvSpPr/>
          <p:nvPr/>
        </p:nvSpPr>
        <p:spPr>
          <a:xfrm>
            <a:off x="7307352" y="3852050"/>
            <a:ext cx="436501" cy="1761580"/>
          </a:xfrm>
          <a:prstGeom prst="rect">
            <a:avLst/>
          </a:prstGeom>
          <a:solidFill>
            <a:schemeClr val="accent1">
              <a:lumMod val="20000"/>
              <a:lumOff val="80000"/>
            </a:schemeClr>
          </a:solidFill>
          <a:ln w="317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吹き出し: 角を丸めた四角形 22">
            <a:extLst>
              <a:ext uri="{FF2B5EF4-FFF2-40B4-BE49-F238E27FC236}">
                <a16:creationId xmlns:a16="http://schemas.microsoft.com/office/drawing/2014/main" id="{83A6ED63-5E3A-4981-8DEC-1032D4CC8B00}"/>
              </a:ext>
            </a:extLst>
          </p:cNvPr>
          <p:cNvSpPr/>
          <p:nvPr/>
        </p:nvSpPr>
        <p:spPr>
          <a:xfrm>
            <a:off x="7211983" y="3300837"/>
            <a:ext cx="1665317" cy="809637"/>
          </a:xfrm>
          <a:prstGeom prst="wedgeRoundRectCallout">
            <a:avLst>
              <a:gd name="adj1" fmla="val -50321"/>
              <a:gd name="adj2" fmla="val 949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選出基底数が増える</a:t>
            </a:r>
          </a:p>
        </p:txBody>
      </p:sp>
      <p:grpSp>
        <p:nvGrpSpPr>
          <p:cNvPr id="26" name="グループ化 25">
            <a:extLst>
              <a:ext uri="{FF2B5EF4-FFF2-40B4-BE49-F238E27FC236}">
                <a16:creationId xmlns:a16="http://schemas.microsoft.com/office/drawing/2014/main" id="{E4003D20-1253-49A8-B548-518E6F9DD761}"/>
              </a:ext>
            </a:extLst>
          </p:cNvPr>
          <p:cNvGrpSpPr/>
          <p:nvPr/>
        </p:nvGrpSpPr>
        <p:grpSpPr>
          <a:xfrm>
            <a:off x="4314500" y="3909759"/>
            <a:ext cx="2411063" cy="1674023"/>
            <a:chOff x="4314500" y="3909759"/>
            <a:chExt cx="2411063" cy="1674023"/>
          </a:xfrm>
        </p:grpSpPr>
        <p:sp>
          <p:nvSpPr>
            <p:cNvPr id="17" name="正方形/長方形 16">
              <a:extLst>
                <a:ext uri="{FF2B5EF4-FFF2-40B4-BE49-F238E27FC236}">
                  <a16:creationId xmlns:a16="http://schemas.microsoft.com/office/drawing/2014/main" id="{ABB6E699-6663-4101-BB19-2FD2191AE17F}"/>
                </a:ext>
              </a:extLst>
            </p:cNvPr>
            <p:cNvSpPr/>
            <p:nvPr/>
          </p:nvSpPr>
          <p:spPr>
            <a:xfrm>
              <a:off x="4314500" y="3909759"/>
              <a:ext cx="2344600" cy="1646162"/>
            </a:xfrm>
            <a:prstGeom prst="rect">
              <a:avLst/>
            </a:prstGeom>
            <a:solidFill>
              <a:schemeClr val="accent2">
                <a:lumMod val="20000"/>
                <a:lumOff val="80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背景パターン&#10;&#10;中程度の精度で自動的に生成された説明">
              <a:extLst>
                <a:ext uri="{FF2B5EF4-FFF2-40B4-BE49-F238E27FC236}">
                  <a16:creationId xmlns:a16="http://schemas.microsoft.com/office/drawing/2014/main" id="{0D618A66-3EC4-4172-A8C9-D6F880675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7214" y="4048393"/>
              <a:ext cx="1176867" cy="1176867"/>
            </a:xfrm>
            <a:prstGeom prst="rect">
              <a:avLst/>
            </a:prstGeom>
          </p:spPr>
        </p:pic>
        <p:sp>
          <p:nvSpPr>
            <p:cNvPr id="27" name="テキスト ボックス 26">
              <a:extLst>
                <a:ext uri="{FF2B5EF4-FFF2-40B4-BE49-F238E27FC236}">
                  <a16:creationId xmlns:a16="http://schemas.microsoft.com/office/drawing/2014/main" id="{EB5B7A0C-D460-4BE1-BF50-8F56B4D0B559}"/>
                </a:ext>
              </a:extLst>
            </p:cNvPr>
            <p:cNvSpPr txBox="1"/>
            <p:nvPr/>
          </p:nvSpPr>
          <p:spPr>
            <a:xfrm>
              <a:off x="5570092" y="5214450"/>
              <a:ext cx="1155471" cy="369332"/>
            </a:xfrm>
            <a:prstGeom prst="rect">
              <a:avLst/>
            </a:prstGeom>
            <a:noFill/>
          </p:spPr>
          <p:txBody>
            <a:bodyPr wrap="square">
              <a:spAutoFit/>
            </a:bodyPr>
            <a:lstStyle/>
            <a:p>
              <a:pPr>
                <a:buClr>
                  <a:srgbClr val="002060"/>
                </a:buClr>
                <a:buSzPct val="90000"/>
              </a:pPr>
              <a:r>
                <a:rPr lang="ja-JP" altLang="en-US"/>
                <a:t>選出基底</a:t>
              </a:r>
              <a:endParaRPr kumimoji="1" lang="en-US" altLang="ja-JP"/>
            </a:p>
          </p:txBody>
        </p:sp>
      </p:grpSp>
    </p:spTree>
    <p:extLst>
      <p:ext uri="{BB962C8B-B14F-4D97-AF65-F5344CB8AC3E}">
        <p14:creationId xmlns:p14="http://schemas.microsoft.com/office/powerpoint/2010/main" val="3939960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19</a:t>
            </a:fld>
            <a:endParaRPr lang="ja-JP" altLang="en-US"/>
          </a:p>
        </p:txBody>
      </p:sp>
      <p:graphicFrame>
        <p:nvGraphicFramePr>
          <p:cNvPr id="22" name="グラフ 21">
            <a:extLst>
              <a:ext uri="{FF2B5EF4-FFF2-40B4-BE49-F238E27FC236}">
                <a16:creationId xmlns:a16="http://schemas.microsoft.com/office/drawing/2014/main" id="{271DC176-9F20-448E-A4B7-883BC4AD536D}"/>
              </a:ext>
            </a:extLst>
          </p:cNvPr>
          <p:cNvGraphicFramePr>
            <a:graphicFrameLocks/>
          </p:cNvGraphicFramePr>
          <p:nvPr>
            <p:extLst>
              <p:ext uri="{D42A27DB-BD31-4B8C-83A1-F6EECF244321}">
                <p14:modId xmlns:p14="http://schemas.microsoft.com/office/powerpoint/2010/main" val="3283908128"/>
              </p:ext>
            </p:extLst>
          </p:nvPr>
        </p:nvGraphicFramePr>
        <p:xfrm>
          <a:off x="169333" y="1151467"/>
          <a:ext cx="8805333" cy="4495800"/>
        </p:xfrm>
        <a:graphic>
          <a:graphicData uri="http://schemas.openxmlformats.org/drawingml/2006/chart">
            <c:chart xmlns:c="http://schemas.openxmlformats.org/drawingml/2006/chart" xmlns:r="http://schemas.openxmlformats.org/officeDocument/2006/relationships" r:id="rId3"/>
          </a:graphicData>
        </a:graphic>
      </p:graphicFrame>
      <p:pic>
        <p:nvPicPr>
          <p:cNvPr id="25" name="コンテンツ プレースホルダー 18" descr="C:\Users\kawamura\study\ゼミ\基底画像（永久保存版）\barbara.bmp">
            <a:extLst>
              <a:ext uri="{FF2B5EF4-FFF2-40B4-BE49-F238E27FC236}">
                <a16:creationId xmlns:a16="http://schemas.microsoft.com/office/drawing/2014/main" id="{4D027350-98A3-422E-99D2-A3A1F0BB10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3029" y="1286933"/>
            <a:ext cx="1760039" cy="1760039"/>
          </a:xfrm>
          <a:prstGeom prst="rect">
            <a:avLst/>
          </a:prstGeom>
          <a:noFill/>
          <a:ln w="25400">
            <a:noFill/>
          </a:ln>
        </p:spPr>
      </p:pic>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8" name="吹き出し: 四角形 7">
            <a:extLst>
              <a:ext uri="{FF2B5EF4-FFF2-40B4-BE49-F238E27FC236}">
                <a16:creationId xmlns:a16="http://schemas.microsoft.com/office/drawing/2014/main" id="{DE791792-1437-40EC-B435-14DD0075ED38}"/>
              </a:ext>
            </a:extLst>
          </p:cNvPr>
          <p:cNvSpPr/>
          <p:nvPr/>
        </p:nvSpPr>
        <p:spPr>
          <a:xfrm>
            <a:off x="2777067" y="4238415"/>
            <a:ext cx="1650999" cy="833119"/>
          </a:xfrm>
          <a:prstGeom prst="wedgeRectCallout">
            <a:avLst>
              <a:gd name="adj1" fmla="val -139498"/>
              <a:gd name="adj2" fmla="val 12703"/>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タイル張り, 座る, 流し, シャワー が含まれている画像&#10;&#10;自動的に生成された説明">
            <a:extLst>
              <a:ext uri="{FF2B5EF4-FFF2-40B4-BE49-F238E27FC236}">
                <a16:creationId xmlns:a16="http://schemas.microsoft.com/office/drawing/2014/main" id="{BC505EDE-8936-462E-B7F6-F533D04FF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4350174"/>
            <a:ext cx="609600" cy="609600"/>
          </a:xfrm>
          <a:prstGeom prst="rect">
            <a:avLst/>
          </a:prstGeom>
        </p:spPr>
      </p:pic>
      <p:pic>
        <p:nvPicPr>
          <p:cNvPr id="28" name="図 27" descr="背景パターン&#10;&#10;低い精度で自動的に生成された説明">
            <a:extLst>
              <a:ext uri="{FF2B5EF4-FFF2-40B4-BE49-F238E27FC236}">
                <a16:creationId xmlns:a16="http://schemas.microsoft.com/office/drawing/2014/main" id="{38F78AAB-4822-4275-A447-10A8DC25D0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1833" y="4350174"/>
            <a:ext cx="609600" cy="609600"/>
          </a:xfrm>
          <a:prstGeom prst="rect">
            <a:avLst/>
          </a:prstGeom>
        </p:spPr>
      </p:pic>
      <p:sp>
        <p:nvSpPr>
          <p:cNvPr id="30" name="吹き出し: 四角形 29">
            <a:extLst>
              <a:ext uri="{FF2B5EF4-FFF2-40B4-BE49-F238E27FC236}">
                <a16:creationId xmlns:a16="http://schemas.microsoft.com/office/drawing/2014/main" id="{77F25762-88F5-43D7-ADCE-BEEEA9D687B7}"/>
              </a:ext>
            </a:extLst>
          </p:cNvPr>
          <p:cNvSpPr/>
          <p:nvPr/>
        </p:nvSpPr>
        <p:spPr>
          <a:xfrm>
            <a:off x="3817408" y="1750392"/>
            <a:ext cx="829733" cy="833119"/>
          </a:xfrm>
          <a:prstGeom prst="wedgeRectCallout">
            <a:avLst>
              <a:gd name="adj1" fmla="val 68665"/>
              <a:gd name="adj2" fmla="val 106199"/>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descr="正方形 が含まれている画像&#10;&#10;自動的に生成された説明">
            <a:extLst>
              <a:ext uri="{FF2B5EF4-FFF2-40B4-BE49-F238E27FC236}">
                <a16:creationId xmlns:a16="http://schemas.microsoft.com/office/drawing/2014/main" id="{35E75BE8-44B7-4B03-ADC0-8721FCD575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1663" y="1862151"/>
            <a:ext cx="609600" cy="609600"/>
          </a:xfrm>
          <a:prstGeom prst="rect">
            <a:avLst/>
          </a:prstGeom>
        </p:spPr>
      </p:pic>
      <p:sp>
        <p:nvSpPr>
          <p:cNvPr id="33" name="テキスト ボックス 32">
            <a:extLst>
              <a:ext uri="{FF2B5EF4-FFF2-40B4-BE49-F238E27FC236}">
                <a16:creationId xmlns:a16="http://schemas.microsoft.com/office/drawing/2014/main" id="{FB63BBDA-9165-49F3-871E-C4F2B0ADCEF4}"/>
              </a:ext>
            </a:extLst>
          </p:cNvPr>
          <p:cNvSpPr txBox="1"/>
          <p:nvPr/>
        </p:nvSpPr>
        <p:spPr>
          <a:xfrm>
            <a:off x="469901" y="685928"/>
            <a:ext cx="5376333"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256×256</a:t>
            </a:r>
            <a:r>
              <a:rPr kumimoji="1" lang="ja-JP" altLang="en-US" sz="2400"/>
              <a:t>画素）</a:t>
            </a:r>
            <a:endParaRPr kumimoji="1" lang="en-US" altLang="ja-JP" sz="2400"/>
          </a:p>
        </p:txBody>
      </p:sp>
    </p:spTree>
    <p:extLst>
      <p:ext uri="{BB962C8B-B14F-4D97-AF65-F5344CB8AC3E}">
        <p14:creationId xmlns:p14="http://schemas.microsoft.com/office/powerpoint/2010/main" val="18611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発表の流れ</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graphicFrame>
        <p:nvGraphicFramePr>
          <p:cNvPr id="15" name="コンテンツ プレースホルダー 14"/>
          <p:cNvGraphicFramePr>
            <a:graphicFrameLocks noGrp="1"/>
          </p:cNvGraphicFramePr>
          <p:nvPr>
            <p:ph idx="1"/>
            <p:extLst>
              <p:ext uri="{D42A27DB-BD31-4B8C-83A1-F6EECF244321}">
                <p14:modId xmlns:p14="http://schemas.microsoft.com/office/powerpoint/2010/main" val="3297505983"/>
              </p:ext>
            </p:extLst>
          </p:nvPr>
        </p:nvGraphicFramePr>
        <p:xfrm>
          <a:off x="273050" y="901700"/>
          <a:ext cx="8604250" cy="5789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20</a:t>
            </a:fld>
            <a:endParaRPr lang="ja-JP" altLang="en-US"/>
          </a:p>
        </p:txBody>
      </p:sp>
      <p:sp>
        <p:nvSpPr>
          <p:cNvPr id="149" name="テキスト ボックス 34"/>
          <p:cNvSpPr txBox="1"/>
          <p:nvPr/>
        </p:nvSpPr>
        <p:spPr>
          <a:xfrm>
            <a:off x="266701" y="742472"/>
            <a:ext cx="8610600" cy="5764270"/>
          </a:xfrm>
          <a:prstGeom prst="rect">
            <a:avLst/>
          </a:prstGeom>
          <a:noFill/>
        </p:spPr>
        <p:txBody>
          <a:bodyPr wrap="square" rtlCol="0">
            <a:spAutoFit/>
          </a:bodyPr>
          <a:lstStyle/>
          <a:p>
            <a:pPr>
              <a:buClr>
                <a:srgbClr val="002060"/>
              </a:buClr>
              <a:buSzPct val="90000"/>
            </a:pPr>
            <a:r>
              <a:rPr lang="en-US" altLang="ja-JP" sz="2400"/>
              <a:t>【</a:t>
            </a:r>
            <a:r>
              <a:rPr lang="ja-JP" altLang="en-US" sz="2400"/>
              <a:t>まとめ</a:t>
            </a:r>
            <a:r>
              <a:rPr lang="en-US" altLang="ja-JP" sz="2400"/>
              <a:t>】</a:t>
            </a:r>
          </a:p>
          <a:p>
            <a:pPr marL="457200" indent="-457200">
              <a:buClr>
                <a:srgbClr val="002060"/>
              </a:buClr>
              <a:buSzPct val="90000"/>
              <a:buFont typeface="Wingdings" pitchFamily="2" charset="2"/>
              <a:buChar char="n"/>
            </a:pPr>
            <a:r>
              <a:rPr lang="en-US" altLang="ja-JP" sz="2400"/>
              <a:t>Step1</a:t>
            </a:r>
            <a:r>
              <a:rPr lang="ja-JP" altLang="en-US" sz="2400"/>
              <a:t>：</a:t>
            </a:r>
            <a:endParaRPr lang="en-US" altLang="ja-JP" sz="2400"/>
          </a:p>
          <a:p>
            <a:pPr marL="914400" lvl="1" indent="-457200">
              <a:buClr>
                <a:srgbClr val="002060"/>
              </a:buClr>
              <a:buSzPct val="90000"/>
              <a:buFont typeface="Wingdings" panose="05000000000000000000" pitchFamily="2" charset="2"/>
              <a:buChar char="ü"/>
            </a:pPr>
            <a:r>
              <a:rPr lang="ja-JP" altLang="en-US" sz="2400">
                <a:solidFill>
                  <a:srgbClr val="FF0000"/>
                </a:solidFill>
              </a:rPr>
              <a:t>画質改善量 </a:t>
            </a:r>
            <a:r>
              <a:rPr lang="ja-JP" altLang="en-US" sz="2400"/>
              <a:t>を用いた基底選出による領域分割を提案</a:t>
            </a:r>
            <a:endParaRPr lang="en-US" altLang="ja-JP" sz="2400"/>
          </a:p>
          <a:p>
            <a:pPr lvl="1">
              <a:buClr>
                <a:srgbClr val="002060"/>
              </a:buClr>
              <a:buSzPct val="90000"/>
            </a:pPr>
            <a:endParaRPr lang="en-US" altLang="ja-JP" sz="2400"/>
          </a:p>
          <a:p>
            <a:pPr lvl="1">
              <a:buClr>
                <a:srgbClr val="002060"/>
              </a:buClr>
              <a:buSzPct val="90000"/>
            </a:pPr>
            <a:endParaRPr lang="en-US" altLang="ja-JP" sz="2400"/>
          </a:p>
          <a:p>
            <a:pPr marL="342900" indent="-342900">
              <a:buClr>
                <a:srgbClr val="002060"/>
              </a:buClr>
              <a:buSzPct val="90000"/>
              <a:buFont typeface="Wingdings" panose="05000000000000000000" pitchFamily="2" charset="2"/>
              <a:buChar char="n"/>
            </a:pPr>
            <a:r>
              <a:rPr lang="en-US" altLang="ja-JP" sz="2400"/>
              <a:t> Step2</a:t>
            </a:r>
            <a:r>
              <a:rPr lang="ja-JP" altLang="en-US" sz="2400"/>
              <a:t>：</a:t>
            </a:r>
            <a:endParaRPr lang="en-US" altLang="ja-JP" sz="2400"/>
          </a:p>
          <a:p>
            <a:pPr marL="914400" lvl="1" indent="-457200">
              <a:buClr>
                <a:srgbClr val="002060"/>
              </a:buClr>
              <a:buSzPct val="90000"/>
              <a:buFont typeface="Wingdings" panose="05000000000000000000" pitchFamily="2" charset="2"/>
              <a:buChar char="ü"/>
            </a:pPr>
            <a:r>
              <a:rPr lang="ja-JP" altLang="en-US" sz="2400">
                <a:solidFill>
                  <a:srgbClr val="FF0000"/>
                </a:solidFill>
              </a:rPr>
              <a:t>情報改善量 </a:t>
            </a:r>
            <a:r>
              <a:rPr lang="ja-JP" altLang="en-US" sz="2400"/>
              <a:t>を用いた </a:t>
            </a:r>
            <a:r>
              <a:rPr kumimoji="1" lang="ja-JP" altLang="en-US" sz="2400"/>
              <a:t>選出基底の数 の決定</a:t>
            </a:r>
            <a:endParaRPr kumimoji="1" lang="en-US" altLang="ja-JP" sz="2400"/>
          </a:p>
          <a:p>
            <a:pPr marL="914400" lvl="1" indent="-457200">
              <a:buClr>
                <a:srgbClr val="002060"/>
              </a:buClr>
              <a:buSzPct val="90000"/>
              <a:buFont typeface="Wingdings" panose="05000000000000000000" pitchFamily="2" charset="2"/>
              <a:buChar char="ü"/>
            </a:pPr>
            <a:endParaRPr lang="en-US" altLang="ja-JP" sz="2400"/>
          </a:p>
          <a:p>
            <a:pPr marL="914400" lvl="1" indent="-457200">
              <a:buClr>
                <a:srgbClr val="002060"/>
              </a:buClr>
              <a:buSzPct val="90000"/>
              <a:buFont typeface="Wingdings" panose="05000000000000000000" pitchFamily="2" charset="2"/>
              <a:buChar char="ü"/>
            </a:pPr>
            <a:endParaRPr lang="en-US" altLang="ja-JP" sz="2400"/>
          </a:p>
          <a:p>
            <a:pPr marL="914400" lvl="1" indent="-457200">
              <a:buClr>
                <a:srgbClr val="002060"/>
              </a:buClr>
              <a:buSzPct val="90000"/>
              <a:buFont typeface="Wingdings" panose="05000000000000000000" pitchFamily="2" charset="2"/>
              <a:buChar char="ü"/>
            </a:pPr>
            <a:r>
              <a:rPr lang="ja-JP" altLang="en-US" sz="2400"/>
              <a:t>基底</a:t>
            </a:r>
            <a:r>
              <a:rPr lang="en-US" altLang="ja-JP" sz="2400"/>
              <a:t>0</a:t>
            </a:r>
            <a:r>
              <a:rPr lang="ja-JP" altLang="en-US" sz="2400"/>
              <a:t>個，</a:t>
            </a:r>
            <a:r>
              <a:rPr lang="en-US" altLang="ja-JP" sz="2400"/>
              <a:t>1</a:t>
            </a:r>
            <a:r>
              <a:rPr lang="ja-JP" altLang="en-US" sz="2400"/>
              <a:t>個の領域のみを対象に基底を選出</a:t>
            </a:r>
            <a:endParaRPr lang="en-US" altLang="ja-JP" sz="2400"/>
          </a:p>
          <a:p>
            <a:pPr marL="914400" lvl="1" indent="-457200">
              <a:buClr>
                <a:srgbClr val="002060"/>
              </a:buClr>
              <a:buSzPct val="90000"/>
              <a:buFont typeface="Wingdings" panose="05000000000000000000" pitchFamily="2" charset="2"/>
              <a:buChar char="ü"/>
            </a:pPr>
            <a:endParaRPr lang="en-US" altLang="ja-JP" sz="2400"/>
          </a:p>
          <a:p>
            <a:pPr marL="914400" lvl="1" indent="-457200">
              <a:buClr>
                <a:srgbClr val="002060"/>
              </a:buClr>
              <a:buSzPct val="90000"/>
              <a:buFont typeface="Wingdings" panose="05000000000000000000" pitchFamily="2" charset="2"/>
              <a:buChar char="ü"/>
            </a:pPr>
            <a:endParaRPr lang="en-US" altLang="ja-JP" sz="2400"/>
          </a:p>
          <a:p>
            <a:r>
              <a:rPr lang="en-US" altLang="ja-JP" sz="2400"/>
              <a:t>【</a:t>
            </a:r>
            <a:r>
              <a:rPr lang="ja-JP" altLang="en-US" sz="2400"/>
              <a:t>課題・展開</a:t>
            </a:r>
            <a:r>
              <a:rPr lang="en-US" altLang="ja-JP" sz="2400"/>
              <a:t>】</a:t>
            </a:r>
          </a:p>
          <a:p>
            <a:pPr marL="342900" indent="-342900">
              <a:lnSpc>
                <a:spcPct val="150000"/>
              </a:lnSpc>
              <a:buClr>
                <a:srgbClr val="002060"/>
              </a:buClr>
              <a:buSzPct val="90000"/>
              <a:buFont typeface="Wingdings" panose="05000000000000000000" pitchFamily="2" charset="2"/>
              <a:buChar char="n"/>
            </a:pPr>
            <a:r>
              <a:rPr lang="en-US" altLang="ja-JP" sz="2000"/>
              <a:t> </a:t>
            </a:r>
            <a:r>
              <a:rPr lang="ja-JP" altLang="en-US" sz="2000"/>
              <a:t>各領域の準最適基底を調査</a:t>
            </a:r>
            <a:endParaRPr lang="en-US" altLang="ja-JP" sz="2000"/>
          </a:p>
          <a:p>
            <a:pPr marL="342900" indent="-342900">
              <a:lnSpc>
                <a:spcPct val="150000"/>
              </a:lnSpc>
              <a:buClr>
                <a:srgbClr val="002060"/>
              </a:buClr>
              <a:buSzPct val="90000"/>
              <a:buFont typeface="Wingdings" panose="05000000000000000000" pitchFamily="2" charset="2"/>
              <a:buChar char="n"/>
            </a:pPr>
            <a:r>
              <a:rPr lang="ja-JP" altLang="en-US" sz="2000"/>
              <a:t> 選出基底の表現可能な特徴が偏らない手法の考案</a:t>
            </a:r>
            <a:endParaRPr lang="en-US" altLang="ja-JP" sz="2000"/>
          </a:p>
        </p:txBody>
      </p:sp>
      <p:sp>
        <p:nvSpPr>
          <p:cNvPr id="6" name="正方形/長方形 5">
            <a:extLst>
              <a:ext uri="{FF2B5EF4-FFF2-40B4-BE49-F238E27FC236}">
                <a16:creationId xmlns:a16="http://schemas.microsoft.com/office/drawing/2014/main" id="{03BB081D-84F2-BE44-A290-17571DD3D716}"/>
              </a:ext>
            </a:extLst>
          </p:cNvPr>
          <p:cNvSpPr/>
          <p:nvPr/>
        </p:nvSpPr>
        <p:spPr>
          <a:xfrm>
            <a:off x="436725" y="3341090"/>
            <a:ext cx="7835208" cy="400110"/>
          </a:xfrm>
          <a:prstGeom prst="rect">
            <a:avLst/>
          </a:prstGeom>
        </p:spPr>
        <p:txBody>
          <a:bodyPr wrap="square">
            <a:spAutoFit/>
          </a:bodyPr>
          <a:lstStyle/>
          <a:p>
            <a:pPr lvl="1"/>
            <a:r>
              <a:rPr lang="ja-JP" altLang="en-US" sz="2000"/>
              <a:t>→</a:t>
            </a:r>
            <a:r>
              <a:rPr lang="ja-JP" altLang="en-US" sz="2000">
                <a:latin typeface="MS PGothic" panose="020B0600070205080204" pitchFamily="34" charset="-128"/>
                <a:ea typeface="MS PGothic" panose="020B0600070205080204" pitchFamily="34" charset="-128"/>
              </a:rPr>
              <a:t>  各符号化レートで選出可能な基底の数の目安を明らかにした</a:t>
            </a:r>
            <a:endParaRPr lang="en-US" altLang="ja-JP" sz="2000">
              <a:latin typeface="MS PGothic" panose="020B0600070205080204" pitchFamily="34" charset="-128"/>
              <a:ea typeface="MS PGothic" panose="020B0600070205080204" pitchFamily="34" charset="-128"/>
            </a:endParaRPr>
          </a:p>
        </p:txBody>
      </p:sp>
      <p:sp>
        <p:nvSpPr>
          <p:cNvPr id="17" name="正方形/長方形 16">
            <a:extLst>
              <a:ext uri="{FF2B5EF4-FFF2-40B4-BE49-F238E27FC236}">
                <a16:creationId xmlns:a16="http://schemas.microsoft.com/office/drawing/2014/main" id="{E96722AD-9EC1-4CE6-AF6A-BE9924DC7EED}"/>
              </a:ext>
            </a:extLst>
          </p:cNvPr>
          <p:cNvSpPr/>
          <p:nvPr/>
        </p:nvSpPr>
        <p:spPr>
          <a:xfrm>
            <a:off x="436725" y="1951532"/>
            <a:ext cx="8270549" cy="400110"/>
          </a:xfrm>
          <a:prstGeom prst="rect">
            <a:avLst/>
          </a:prstGeom>
        </p:spPr>
        <p:txBody>
          <a:bodyPr wrap="square">
            <a:spAutoFit/>
          </a:bodyPr>
          <a:lstStyle/>
          <a:p>
            <a:pPr lvl="1"/>
            <a:r>
              <a:rPr lang="ja-JP" altLang="en-US" sz="2000"/>
              <a:t>→</a:t>
            </a:r>
            <a:r>
              <a:rPr lang="ja-JP" altLang="en-US" sz="2000">
                <a:latin typeface="MS PGothic" panose="020B0600070205080204" pitchFamily="34" charset="-128"/>
                <a:ea typeface="MS PGothic" panose="020B0600070205080204" pitchFamily="34" charset="-128"/>
              </a:rPr>
              <a:t>  </a:t>
            </a:r>
            <a:r>
              <a:rPr lang="en-US" altLang="ja-JP" sz="2000">
                <a:latin typeface="MS PGothic" panose="020B0600070205080204" pitchFamily="34" charset="-128"/>
                <a:ea typeface="MS PGothic" panose="020B0600070205080204" pitchFamily="34" charset="-128"/>
              </a:rPr>
              <a:t>DCT</a:t>
            </a:r>
            <a:r>
              <a:rPr lang="ja-JP" altLang="en-US" sz="2000">
                <a:latin typeface="MS PGothic" panose="020B0600070205080204" pitchFamily="34" charset="-128"/>
                <a:ea typeface="MS PGothic" panose="020B0600070205080204" pitchFamily="34" charset="-128"/>
              </a:rPr>
              <a:t>単独，先行手法よりも符号化性能が向上</a:t>
            </a:r>
            <a:endParaRPr lang="en-US" altLang="ja-JP" sz="200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6DD1E848-3454-4867-9376-5F2D6575C02F}"/>
              </a:ext>
            </a:extLst>
          </p:cNvPr>
          <p:cNvSpPr/>
          <p:nvPr/>
        </p:nvSpPr>
        <p:spPr>
          <a:xfrm>
            <a:off x="436725" y="4506359"/>
            <a:ext cx="8540708" cy="400110"/>
          </a:xfrm>
          <a:prstGeom prst="rect">
            <a:avLst/>
          </a:prstGeom>
        </p:spPr>
        <p:txBody>
          <a:bodyPr wrap="square">
            <a:spAutoFit/>
          </a:bodyPr>
          <a:lstStyle/>
          <a:p>
            <a:pPr lvl="1"/>
            <a:r>
              <a:rPr lang="ja-JP" altLang="en-US" sz="2000"/>
              <a:t>→</a:t>
            </a:r>
            <a:r>
              <a:rPr lang="ja-JP" altLang="en-US" sz="2000">
                <a:latin typeface="MS PGothic" panose="020B0600070205080204" pitchFamily="34" charset="-128"/>
                <a:ea typeface="MS PGothic" panose="020B0600070205080204" pitchFamily="34" charset="-128"/>
              </a:rPr>
              <a:t>  </a:t>
            </a:r>
            <a:r>
              <a:rPr lang="ja-JP" altLang="en-US" sz="2000">
                <a:solidFill>
                  <a:srgbClr val="FF0000"/>
                </a:solidFill>
                <a:latin typeface="MS PGothic" panose="020B0600070205080204" pitchFamily="34" charset="-128"/>
                <a:ea typeface="MS PGothic" panose="020B0600070205080204" pitchFamily="34" charset="-128"/>
              </a:rPr>
              <a:t>付加情報を含めた</a:t>
            </a:r>
            <a:r>
              <a:rPr lang="ja-JP" altLang="en-US" sz="2000">
                <a:latin typeface="MS PGothic" panose="020B0600070205080204" pitchFamily="34" charset="-128"/>
                <a:ea typeface="MS PGothic" panose="020B0600070205080204" pitchFamily="34" charset="-128"/>
              </a:rPr>
              <a:t>場合でも </a:t>
            </a:r>
            <a:r>
              <a:rPr lang="en-US" altLang="ja-JP" sz="2000">
                <a:latin typeface="MS PGothic" panose="020B0600070205080204" pitchFamily="34" charset="-128"/>
                <a:ea typeface="MS PGothic" panose="020B0600070205080204" pitchFamily="34" charset="-128"/>
              </a:rPr>
              <a:t>DCT</a:t>
            </a:r>
            <a:r>
              <a:rPr lang="ja-JP" altLang="en-US" sz="2000">
                <a:latin typeface="MS PGothic" panose="020B0600070205080204" pitchFamily="34" charset="-128"/>
                <a:ea typeface="MS PGothic" panose="020B0600070205080204" pitchFamily="34" charset="-128"/>
              </a:rPr>
              <a:t>単独よりも符号化性能が向上</a:t>
            </a:r>
            <a:endParaRPr lang="en-US" altLang="ja-JP" sz="200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5032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参考文献</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21</a:t>
            </a:fld>
            <a:endParaRPr lang="ja-JP" altLang="en-US"/>
          </a:p>
        </p:txBody>
      </p:sp>
      <p:sp>
        <p:nvSpPr>
          <p:cNvPr id="3" name="正方形/長方形 2"/>
          <p:cNvSpPr/>
          <p:nvPr/>
        </p:nvSpPr>
        <p:spPr>
          <a:xfrm>
            <a:off x="273050" y="980039"/>
            <a:ext cx="8468614" cy="3416320"/>
          </a:xfrm>
          <a:prstGeom prst="rect">
            <a:avLst/>
          </a:prstGeom>
        </p:spPr>
        <p:txBody>
          <a:bodyPr wrap="square">
            <a:spAutoFit/>
          </a:bodyPr>
          <a:lstStyle/>
          <a:p>
            <a:pPr marL="285750" indent="-285750">
              <a:buClr>
                <a:srgbClr val="002060"/>
              </a:buClr>
              <a:buFont typeface="Wingdings" panose="05000000000000000000" pitchFamily="2" charset="2"/>
              <a:buChar char="n"/>
            </a:pPr>
            <a:r>
              <a:rPr lang="en-US" altLang="ja-JP"/>
              <a:t>[1]</a:t>
            </a:r>
            <a:r>
              <a:rPr lang="ja-JP" altLang="en-US"/>
              <a:t>富樫篤士</a:t>
            </a:r>
            <a:r>
              <a:rPr lang="en-US" altLang="ja-JP"/>
              <a:t>, </a:t>
            </a:r>
            <a:r>
              <a:rPr lang="ja-JP" altLang="en-US"/>
              <a:t>亀田昌志：“</a:t>
            </a:r>
            <a:r>
              <a:rPr lang="en-US" altLang="ja-JP"/>
              <a:t>DCT</a:t>
            </a:r>
            <a:r>
              <a:rPr lang="ja-JP" altLang="en-US"/>
              <a:t>基底と</a:t>
            </a:r>
            <a:r>
              <a:rPr lang="en-US" altLang="ja-JP"/>
              <a:t>ICA</a:t>
            </a:r>
            <a:r>
              <a:rPr lang="ja-JP" altLang="en-US"/>
              <a:t>基底を併用する静止画像符号化における基底の最適な組み合わせの導出</a:t>
            </a:r>
            <a:r>
              <a:rPr lang="en-US" altLang="ja-JP"/>
              <a:t>,” </a:t>
            </a:r>
            <a:r>
              <a:rPr lang="ja-JP" altLang="en-US"/>
              <a:t>映情学技報</a:t>
            </a:r>
            <a:r>
              <a:rPr lang="en-US" altLang="ja-JP"/>
              <a:t>, vol. 43, no. 27, pp. 33-36, (2019)</a:t>
            </a:r>
            <a:r>
              <a:rPr lang="ja-JP" altLang="en-US"/>
              <a:t>．</a:t>
            </a:r>
            <a:endParaRPr lang="en-US" altLang="ja-JP"/>
          </a:p>
          <a:p>
            <a:pPr>
              <a:buClr>
                <a:srgbClr val="002060"/>
              </a:buClr>
            </a:pPr>
            <a:endParaRPr lang="en-US" altLang="ja-JP"/>
          </a:p>
          <a:p>
            <a:pPr marL="285750" indent="-285750">
              <a:buClr>
                <a:srgbClr val="002060"/>
              </a:buClr>
              <a:buFont typeface="Wingdings" panose="05000000000000000000" pitchFamily="2" charset="2"/>
              <a:buChar char="n"/>
            </a:pPr>
            <a:r>
              <a:rPr lang="en-US" altLang="ja-JP"/>
              <a:t>[2]</a:t>
            </a:r>
            <a:r>
              <a:rPr lang="en-US" altLang="ja-JP" err="1"/>
              <a:t>S.Mallat</a:t>
            </a:r>
            <a:r>
              <a:rPr lang="en-US" altLang="ja-JP"/>
              <a:t>, </a:t>
            </a:r>
            <a:r>
              <a:rPr lang="en-US" altLang="ja-JP" err="1"/>
              <a:t>A.Zhang</a:t>
            </a:r>
            <a:r>
              <a:rPr lang="en-US" altLang="ja-JP"/>
              <a:t>: “Matching pursuits with time-frequency dictionaries”, IEEE Trans. on Signal Processing, Vol.41, No.12, pp.3397-3415, (1993).</a:t>
            </a:r>
          </a:p>
          <a:p>
            <a:pPr marL="285750" indent="-285750">
              <a:buClr>
                <a:srgbClr val="002060"/>
              </a:buClr>
              <a:buFont typeface="Wingdings" panose="05000000000000000000" pitchFamily="2" charset="2"/>
              <a:buChar char="n"/>
            </a:pPr>
            <a:endParaRPr lang="en-US" altLang="ja-JP"/>
          </a:p>
          <a:p>
            <a:pPr marL="285750" indent="-285750">
              <a:buClr>
                <a:srgbClr val="002060"/>
              </a:buClr>
              <a:buFont typeface="Wingdings" panose="05000000000000000000" pitchFamily="2" charset="2"/>
              <a:buChar char="n"/>
            </a:pPr>
            <a:r>
              <a:rPr lang="en-US" altLang="ja-JP"/>
              <a:t>[3]</a:t>
            </a:r>
            <a:r>
              <a:rPr lang="ja-JP" altLang="en-US"/>
              <a:t>亀田昌志</a:t>
            </a:r>
            <a:r>
              <a:rPr lang="en-US" altLang="ja-JP"/>
              <a:t>, </a:t>
            </a:r>
            <a:r>
              <a:rPr lang="ja-JP" altLang="en-US"/>
              <a:t>川村和也：“離散コサイン変換と独立成分分析の基底を併用した静止画像符号化方式，”画像電子学会誌</a:t>
            </a:r>
            <a:r>
              <a:rPr lang="en-US" altLang="ja-JP"/>
              <a:t>, vol.45, no.2, pp.201-211, (2016).</a:t>
            </a:r>
          </a:p>
          <a:p>
            <a:pPr marL="285750" indent="-285750">
              <a:buClr>
                <a:srgbClr val="002060"/>
              </a:buClr>
              <a:buFont typeface="Wingdings" panose="05000000000000000000" pitchFamily="2" charset="2"/>
              <a:buChar char="n"/>
            </a:pPr>
            <a:endParaRPr lang="en-US" altLang="ja-JP"/>
          </a:p>
          <a:p>
            <a:pPr marL="285750" indent="-285750">
              <a:buClr>
                <a:srgbClr val="002060"/>
              </a:buClr>
              <a:buFont typeface="Wingdings" panose="05000000000000000000" pitchFamily="2" charset="2"/>
              <a:buChar char="n"/>
            </a:pPr>
            <a:r>
              <a:rPr lang="en-US" altLang="ja-JP"/>
              <a:t>[4]</a:t>
            </a:r>
            <a:r>
              <a:rPr lang="ja-JP" altLang="en-US"/>
              <a:t>陳延偉：“独立成分分析法（</a:t>
            </a:r>
            <a:r>
              <a:rPr lang="en-US" altLang="ja-JP"/>
              <a:t>ICA</a:t>
            </a:r>
            <a:r>
              <a:rPr lang="ja-JP" altLang="en-US"/>
              <a:t>）のパターン認識・画像処理への応用と</a:t>
            </a:r>
            <a:r>
              <a:rPr lang="en-US" altLang="ja-JP"/>
              <a:t>MATLAB</a:t>
            </a:r>
            <a:r>
              <a:rPr lang="ja-JP" altLang="en-US"/>
              <a:t>シミュレーション”，トリケップス</a:t>
            </a:r>
            <a:r>
              <a:rPr lang="en-US" altLang="ja-JP"/>
              <a:t>, </a:t>
            </a:r>
            <a:r>
              <a:rPr lang="ja-JP" altLang="en-US"/>
              <a:t>東京</a:t>
            </a:r>
            <a:r>
              <a:rPr lang="en-US" altLang="ja-JP"/>
              <a:t>, (2007).</a:t>
            </a:r>
          </a:p>
          <a:p>
            <a:endParaRPr lang="en-US" altLang="ja-JP"/>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22</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23</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24</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lang="en-US" altLang="ja-JP" sz="2400"/>
              <a:t>Cameraman</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4" name="グラフ 13">
            <a:extLst>
              <a:ext uri="{FF2B5EF4-FFF2-40B4-BE49-F238E27FC236}">
                <a16:creationId xmlns:a16="http://schemas.microsoft.com/office/drawing/2014/main" id="{7B2CF2DF-2470-4895-B6C8-E85624A13B24}"/>
              </a:ext>
            </a:extLst>
          </p:cNvPr>
          <p:cNvGraphicFramePr>
            <a:graphicFrameLocks/>
          </p:cNvGraphicFramePr>
          <p:nvPr>
            <p:extLst>
              <p:ext uri="{D42A27DB-BD31-4B8C-83A1-F6EECF244321}">
                <p14:modId xmlns:p14="http://schemas.microsoft.com/office/powerpoint/2010/main" val="3352165928"/>
              </p:ext>
            </p:extLst>
          </p:nvPr>
        </p:nvGraphicFramePr>
        <p:xfrm>
          <a:off x="230721" y="1269036"/>
          <a:ext cx="8646580" cy="46104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2B1191F7-6FE5-4752-9912-1676442A3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53" y="1362195"/>
            <a:ext cx="1684866" cy="1684866"/>
          </a:xfrm>
          <a:prstGeom prst="rect">
            <a:avLst/>
          </a:prstGeom>
        </p:spPr>
      </p:pic>
      <p:grpSp>
        <p:nvGrpSpPr>
          <p:cNvPr id="11" name="グループ化 10">
            <a:extLst>
              <a:ext uri="{FF2B5EF4-FFF2-40B4-BE49-F238E27FC236}">
                <a16:creationId xmlns:a16="http://schemas.microsoft.com/office/drawing/2014/main" id="{E67B0E2B-75BA-4745-86EE-9CEC3BA38772}"/>
              </a:ext>
            </a:extLst>
          </p:cNvPr>
          <p:cNvGrpSpPr/>
          <p:nvPr/>
        </p:nvGrpSpPr>
        <p:grpSpPr>
          <a:xfrm>
            <a:off x="7191021" y="1066018"/>
            <a:ext cx="1410689" cy="721360"/>
            <a:chOff x="6006111" y="1039381"/>
            <a:chExt cx="1410689" cy="721360"/>
          </a:xfrm>
        </p:grpSpPr>
        <p:sp>
          <p:nvSpPr>
            <p:cNvPr id="16" name="吹き出し: 四角形 15">
              <a:extLst>
                <a:ext uri="{FF2B5EF4-FFF2-40B4-BE49-F238E27FC236}">
                  <a16:creationId xmlns:a16="http://schemas.microsoft.com/office/drawing/2014/main" id="{8411B482-7310-4750-937E-C3B7579D2ACE}"/>
                </a:ext>
              </a:extLst>
            </p:cNvPr>
            <p:cNvSpPr/>
            <p:nvPr/>
          </p:nvSpPr>
          <p:spPr>
            <a:xfrm>
              <a:off x="6006111" y="1039381"/>
              <a:ext cx="1410689" cy="721360"/>
            </a:xfrm>
            <a:prstGeom prst="wedgeRectCallout">
              <a:avLst>
                <a:gd name="adj1" fmla="val 20846"/>
                <a:gd name="adj2" fmla="val 8993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小さい, タイル張り, 流し が含まれている画像&#10;&#10;自動的に生成された説明">
              <a:extLst>
                <a:ext uri="{FF2B5EF4-FFF2-40B4-BE49-F238E27FC236}">
                  <a16:creationId xmlns:a16="http://schemas.microsoft.com/office/drawing/2014/main" id="{935844B8-AB90-4174-8F84-5021B1F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8532" y="1095261"/>
              <a:ext cx="609600" cy="609600"/>
            </a:xfrm>
            <a:prstGeom prst="rect">
              <a:avLst/>
            </a:prstGeom>
          </p:spPr>
        </p:pic>
        <p:pic>
          <p:nvPicPr>
            <p:cNvPr id="10" name="図 9" descr="図形 が含まれている画像&#10;&#10;自動的に生成された説明">
              <a:extLst>
                <a:ext uri="{FF2B5EF4-FFF2-40B4-BE49-F238E27FC236}">
                  <a16:creationId xmlns:a16="http://schemas.microsoft.com/office/drawing/2014/main" id="{BC372DBA-281E-441B-9E82-8606BBBF5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13" y="1095261"/>
              <a:ext cx="609600" cy="609600"/>
            </a:xfrm>
            <a:prstGeom prst="rect">
              <a:avLst/>
            </a:prstGeom>
          </p:spPr>
        </p:pic>
      </p:grpSp>
      <p:sp>
        <p:nvSpPr>
          <p:cNvPr id="23" name="吹き出し: 四角形 22">
            <a:extLst>
              <a:ext uri="{FF2B5EF4-FFF2-40B4-BE49-F238E27FC236}">
                <a16:creationId xmlns:a16="http://schemas.microsoft.com/office/drawing/2014/main" id="{32E77BDE-ED29-4741-AB9D-DE7168510AC9}"/>
              </a:ext>
            </a:extLst>
          </p:cNvPr>
          <p:cNvSpPr/>
          <p:nvPr/>
        </p:nvSpPr>
        <p:spPr>
          <a:xfrm>
            <a:off x="4212840" y="1306315"/>
            <a:ext cx="1410689" cy="721360"/>
          </a:xfrm>
          <a:prstGeom prst="wedgeRectCallout">
            <a:avLst>
              <a:gd name="adj1" fmla="val 99656"/>
              <a:gd name="adj2" fmla="val 12816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タイル張り, 座る, 流し, 鏡 が含まれている画像&#10;&#10;自動的に生成された説明">
            <a:extLst>
              <a:ext uri="{FF2B5EF4-FFF2-40B4-BE49-F238E27FC236}">
                <a16:creationId xmlns:a16="http://schemas.microsoft.com/office/drawing/2014/main" id="{1A12962F-9764-4E0B-8058-F1000E83E7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5476" y="1362195"/>
            <a:ext cx="609600" cy="609600"/>
          </a:xfrm>
          <a:prstGeom prst="rect">
            <a:avLst/>
          </a:prstGeom>
        </p:spPr>
      </p:pic>
      <p:pic>
        <p:nvPicPr>
          <p:cNvPr id="19" name="図 18" descr="背景パターン が含まれている画像&#10;&#10;自動的に生成された説明">
            <a:extLst>
              <a:ext uri="{FF2B5EF4-FFF2-40B4-BE49-F238E27FC236}">
                <a16:creationId xmlns:a16="http://schemas.microsoft.com/office/drawing/2014/main" id="{ECF8E16C-911D-4076-A8BE-F3CF03E58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4646" y="1362195"/>
            <a:ext cx="609600" cy="609600"/>
          </a:xfrm>
          <a:prstGeom prst="rect">
            <a:avLst/>
          </a:prstGeom>
        </p:spPr>
      </p:pic>
      <p:sp>
        <p:nvSpPr>
          <p:cNvPr id="27" name="吹き出し: 四角形 26">
            <a:extLst>
              <a:ext uri="{FF2B5EF4-FFF2-40B4-BE49-F238E27FC236}">
                <a16:creationId xmlns:a16="http://schemas.microsoft.com/office/drawing/2014/main" id="{7D21932E-B77A-4DAB-BED3-04CB6517FBA9}"/>
              </a:ext>
            </a:extLst>
          </p:cNvPr>
          <p:cNvSpPr/>
          <p:nvPr/>
        </p:nvSpPr>
        <p:spPr>
          <a:xfrm>
            <a:off x="5398317" y="3135426"/>
            <a:ext cx="1410689" cy="721360"/>
          </a:xfrm>
          <a:prstGeom prst="wedgeRectCallout">
            <a:avLst>
              <a:gd name="adj1" fmla="val -114265"/>
              <a:gd name="adj2" fmla="val -2151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タイル張り, 座る, 流し, 鏡 が含まれている画像&#10;&#10;自動的に生成された説明">
            <a:extLst>
              <a:ext uri="{FF2B5EF4-FFF2-40B4-BE49-F238E27FC236}">
                <a16:creationId xmlns:a16="http://schemas.microsoft.com/office/drawing/2014/main" id="{A3D180C6-0F7D-42EB-B315-D96976998A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1557" y="3195757"/>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0C8CD933-B34A-43B5-8E50-F4E118C16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4397" y="3198990"/>
            <a:ext cx="609600" cy="609600"/>
          </a:xfrm>
          <a:prstGeom prst="rect">
            <a:avLst/>
          </a:prstGeom>
        </p:spPr>
      </p:pic>
      <p:sp>
        <p:nvSpPr>
          <p:cNvPr id="33" name="吹き出し: 四角形 32">
            <a:extLst>
              <a:ext uri="{FF2B5EF4-FFF2-40B4-BE49-F238E27FC236}">
                <a16:creationId xmlns:a16="http://schemas.microsoft.com/office/drawing/2014/main" id="{C19350BB-8D74-467C-8362-6D424CEF29BA}"/>
              </a:ext>
            </a:extLst>
          </p:cNvPr>
          <p:cNvSpPr/>
          <p:nvPr/>
        </p:nvSpPr>
        <p:spPr>
          <a:xfrm>
            <a:off x="2774263" y="4422695"/>
            <a:ext cx="2054156" cy="721360"/>
          </a:xfrm>
          <a:prstGeom prst="wedgeRectCallout">
            <a:avLst>
              <a:gd name="adj1" fmla="val -71964"/>
              <a:gd name="adj2" fmla="val -3806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鏡 が含まれている画像&#10;&#10;自動的に生成された説明">
            <a:extLst>
              <a:ext uri="{FF2B5EF4-FFF2-40B4-BE49-F238E27FC236}">
                <a16:creationId xmlns:a16="http://schemas.microsoft.com/office/drawing/2014/main" id="{8C470979-ADC7-4FC7-9B26-455C7B00B2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899" y="4478575"/>
            <a:ext cx="609600" cy="609600"/>
          </a:xfrm>
          <a:prstGeom prst="rect">
            <a:avLst/>
          </a:prstGeom>
        </p:spPr>
      </p:pic>
      <p:pic>
        <p:nvPicPr>
          <p:cNvPr id="21" name="図 20" descr="背景パターン が含まれている画像&#10;&#10;自動的に生成された説明">
            <a:extLst>
              <a:ext uri="{FF2B5EF4-FFF2-40B4-BE49-F238E27FC236}">
                <a16:creationId xmlns:a16="http://schemas.microsoft.com/office/drawing/2014/main" id="{96BAD844-8EA8-4D61-8A64-A09A18F89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5925" y="4478575"/>
            <a:ext cx="609600" cy="609600"/>
          </a:xfrm>
          <a:prstGeom prst="rect">
            <a:avLst/>
          </a:prstGeom>
        </p:spPr>
      </p:pic>
      <p:pic>
        <p:nvPicPr>
          <p:cNvPr id="36" name="図 35" descr="流し, タイル張り, 座る, 小さい が含まれている画像&#10;&#10;自動的に生成された説明">
            <a:extLst>
              <a:ext uri="{FF2B5EF4-FFF2-40B4-BE49-F238E27FC236}">
                <a16:creationId xmlns:a16="http://schemas.microsoft.com/office/drawing/2014/main" id="{905025AB-9939-4829-96CE-8B2D3C58AE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4951" y="4487659"/>
            <a:ext cx="609600" cy="609600"/>
          </a:xfrm>
          <a:prstGeom prst="rect">
            <a:avLst/>
          </a:prstGeom>
        </p:spPr>
      </p:pic>
    </p:spTree>
    <p:extLst>
      <p:ext uri="{BB962C8B-B14F-4D97-AF65-F5344CB8AC3E}">
        <p14:creationId xmlns:p14="http://schemas.microsoft.com/office/powerpoint/2010/main" val="2766155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25</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22" name="グラフ 21">
            <a:extLst>
              <a:ext uri="{FF2B5EF4-FFF2-40B4-BE49-F238E27FC236}">
                <a16:creationId xmlns:a16="http://schemas.microsoft.com/office/drawing/2014/main" id="{46C1D7C1-2D73-45D2-9E4C-F110F04049FA}"/>
              </a:ext>
            </a:extLst>
          </p:cNvPr>
          <p:cNvGraphicFramePr>
            <a:graphicFrameLocks/>
          </p:cNvGraphicFramePr>
          <p:nvPr>
            <p:extLst>
              <p:ext uri="{D42A27DB-BD31-4B8C-83A1-F6EECF244321}">
                <p14:modId xmlns:p14="http://schemas.microsoft.com/office/powerpoint/2010/main" val="3372708470"/>
              </p:ext>
            </p:extLst>
          </p:nvPr>
        </p:nvGraphicFramePr>
        <p:xfrm>
          <a:off x="273050" y="1287637"/>
          <a:ext cx="8604250" cy="45918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猿の顔の白黒写真&#10;&#10;自動的に生成された説明">
            <a:extLst>
              <a:ext uri="{FF2B5EF4-FFF2-40B4-BE49-F238E27FC236}">
                <a16:creationId xmlns:a16="http://schemas.microsoft.com/office/drawing/2014/main" id="{AA009B60-6A26-4974-962A-60E31B3FD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480" y="1457821"/>
            <a:ext cx="1546635" cy="1546635"/>
          </a:xfrm>
          <a:prstGeom prst="rect">
            <a:avLst/>
          </a:prstGeom>
        </p:spPr>
      </p:pic>
      <p:sp>
        <p:nvSpPr>
          <p:cNvPr id="28" name="吹き出し: 四角形 27">
            <a:extLst>
              <a:ext uri="{FF2B5EF4-FFF2-40B4-BE49-F238E27FC236}">
                <a16:creationId xmlns:a16="http://schemas.microsoft.com/office/drawing/2014/main" id="{474BF26D-1954-453B-8EDE-425E95E32762}"/>
              </a:ext>
            </a:extLst>
          </p:cNvPr>
          <p:cNvSpPr/>
          <p:nvPr/>
        </p:nvSpPr>
        <p:spPr>
          <a:xfrm>
            <a:off x="2917330" y="2283096"/>
            <a:ext cx="766858" cy="721360"/>
          </a:xfrm>
          <a:prstGeom prst="wedgeRectCallout">
            <a:avLst>
              <a:gd name="adj1" fmla="val 72211"/>
              <a:gd name="adj2" fmla="val 10165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背景パターン&#10;&#10;中程度の精度で自動的に生成された説明">
            <a:extLst>
              <a:ext uri="{FF2B5EF4-FFF2-40B4-BE49-F238E27FC236}">
                <a16:creationId xmlns:a16="http://schemas.microsoft.com/office/drawing/2014/main" id="{A1ED4BD4-B946-4FCF-8671-C5FB9479B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5959" y="2338976"/>
            <a:ext cx="609600" cy="609600"/>
          </a:xfrm>
          <a:prstGeom prst="rect">
            <a:avLst/>
          </a:prstGeom>
        </p:spPr>
      </p:pic>
      <p:sp>
        <p:nvSpPr>
          <p:cNvPr id="35" name="吹き出し: 四角形 34">
            <a:extLst>
              <a:ext uri="{FF2B5EF4-FFF2-40B4-BE49-F238E27FC236}">
                <a16:creationId xmlns:a16="http://schemas.microsoft.com/office/drawing/2014/main" id="{09C4349F-30C2-4083-BA57-EB7A70BEF215}"/>
              </a:ext>
            </a:extLst>
          </p:cNvPr>
          <p:cNvSpPr/>
          <p:nvPr/>
        </p:nvSpPr>
        <p:spPr>
          <a:xfrm>
            <a:off x="2613459" y="4417976"/>
            <a:ext cx="2834521" cy="721360"/>
          </a:xfrm>
          <a:prstGeom prst="wedgeRectCallout">
            <a:avLst>
              <a:gd name="adj1" fmla="val -84141"/>
              <a:gd name="adj2" fmla="val 475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図形 が含まれている画像&#10;&#10;自動的に生成された説明">
            <a:extLst>
              <a:ext uri="{FF2B5EF4-FFF2-40B4-BE49-F238E27FC236}">
                <a16:creationId xmlns:a16="http://schemas.microsoft.com/office/drawing/2014/main" id="{030D506A-7FC6-4896-A88E-BBF624A5FE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1159" y="4473856"/>
            <a:ext cx="609600" cy="609600"/>
          </a:xfrm>
          <a:prstGeom prst="rect">
            <a:avLst/>
          </a:prstGeom>
        </p:spPr>
      </p:pic>
      <p:pic>
        <p:nvPicPr>
          <p:cNvPr id="20" name="図 19" descr="背景パターン&#10;&#10;中程度の精度で自動的に生成された説明">
            <a:extLst>
              <a:ext uri="{FF2B5EF4-FFF2-40B4-BE49-F238E27FC236}">
                <a16:creationId xmlns:a16="http://schemas.microsoft.com/office/drawing/2014/main" id="{5B04233B-48AB-4B33-9E54-DE7DBEF554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388" y="4473856"/>
            <a:ext cx="609600" cy="609600"/>
          </a:xfrm>
          <a:prstGeom prst="rect">
            <a:avLst/>
          </a:prstGeom>
        </p:spPr>
      </p:pic>
      <p:pic>
        <p:nvPicPr>
          <p:cNvPr id="37" name="図 36" descr="背景パターン が含まれている画像&#10;&#10;自動的に生成された説明">
            <a:extLst>
              <a:ext uri="{FF2B5EF4-FFF2-40B4-BE49-F238E27FC236}">
                <a16:creationId xmlns:a16="http://schemas.microsoft.com/office/drawing/2014/main" id="{449F182A-4CB9-4515-B488-83AA76A8F7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617" y="4473856"/>
            <a:ext cx="609600" cy="609600"/>
          </a:xfrm>
          <a:prstGeom prst="rect">
            <a:avLst/>
          </a:prstGeom>
        </p:spPr>
      </p:pic>
      <p:pic>
        <p:nvPicPr>
          <p:cNvPr id="39" name="図 38" descr="クロスワードパズル が含まれている画像&#10;&#10;自動的に生成された説明">
            <a:extLst>
              <a:ext uri="{FF2B5EF4-FFF2-40B4-BE49-F238E27FC236}">
                <a16:creationId xmlns:a16="http://schemas.microsoft.com/office/drawing/2014/main" id="{7B52C080-B8B9-4F2B-8B01-6020562E26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846" y="4468561"/>
            <a:ext cx="609600" cy="609600"/>
          </a:xfrm>
          <a:prstGeom prst="rect">
            <a:avLst/>
          </a:prstGeom>
        </p:spPr>
      </p:pic>
    </p:spTree>
    <p:extLst>
      <p:ext uri="{BB962C8B-B14F-4D97-AF65-F5344CB8AC3E}">
        <p14:creationId xmlns:p14="http://schemas.microsoft.com/office/powerpoint/2010/main" val="209653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輝度変化が平坦な画像ほど 選出基底数が多くなる傾向</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Cameraman</a:t>
            </a:r>
            <a:r>
              <a:rPr kumimoji="1" lang="ja-JP" altLang="en-US" sz="2400"/>
              <a:t>，</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6" name="グラフ 15">
            <a:extLst>
              <a:ext uri="{FF2B5EF4-FFF2-40B4-BE49-F238E27FC236}">
                <a16:creationId xmlns:a16="http://schemas.microsoft.com/office/drawing/2014/main" id="{DCCE6E0C-2DE2-4BF8-9A55-AE3190011307}"/>
              </a:ext>
            </a:extLst>
          </p:cNvPr>
          <p:cNvGraphicFramePr>
            <a:graphicFrameLocks/>
          </p:cNvGraphicFramePr>
          <p:nvPr>
            <p:extLst>
              <p:ext uri="{D42A27DB-BD31-4B8C-83A1-F6EECF244321}">
                <p14:modId xmlns:p14="http://schemas.microsoft.com/office/powerpoint/2010/main" val="1033553569"/>
              </p:ext>
            </p:extLst>
          </p:nvPr>
        </p:nvGraphicFramePr>
        <p:xfrm>
          <a:off x="330411" y="1483018"/>
          <a:ext cx="8644253" cy="4441371"/>
        </p:xfrm>
        <a:graphic>
          <a:graphicData uri="http://schemas.openxmlformats.org/drawingml/2006/chart">
            <c:chart xmlns:c="http://schemas.openxmlformats.org/drawingml/2006/chart" xmlns:r="http://schemas.openxmlformats.org/officeDocument/2006/relationships" r:id="rId3"/>
          </a:graphicData>
        </a:graphic>
      </p:graphicFrame>
      <p:pic>
        <p:nvPicPr>
          <p:cNvPr id="17" name="図 16" descr="三脚の上に立っている男性の白黒写真&#10;&#10;中程度の精度で自動的に生成された説明">
            <a:extLst>
              <a:ext uri="{FF2B5EF4-FFF2-40B4-BE49-F238E27FC236}">
                <a16:creationId xmlns:a16="http://schemas.microsoft.com/office/drawing/2014/main" id="{AF2030EC-22C2-4B49-8AAA-887707D28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60" y="1692802"/>
            <a:ext cx="1223167" cy="1223167"/>
          </a:xfrm>
          <a:prstGeom prst="rect">
            <a:avLst/>
          </a:prstGeom>
        </p:spPr>
      </p:pic>
      <p:pic>
        <p:nvPicPr>
          <p:cNvPr id="18" name="図 17" descr="猿の顔の白黒写真&#10;&#10;自動的に生成された説明">
            <a:extLst>
              <a:ext uri="{FF2B5EF4-FFF2-40B4-BE49-F238E27FC236}">
                <a16:creationId xmlns:a16="http://schemas.microsoft.com/office/drawing/2014/main" id="{9D57F93E-E7E0-4178-BC2A-B07F0B0AD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544" y="1692800"/>
            <a:ext cx="1223168" cy="1223168"/>
          </a:xfrm>
          <a:prstGeom prst="rect">
            <a:avLst/>
          </a:prstGeom>
        </p:spPr>
      </p:pic>
      <p:pic>
        <p:nvPicPr>
          <p:cNvPr id="19" name="コンテンツ プレースホルダー 18" descr="C:\Users\kawamura\study\ゼミ\基底画像（永久保存版）\barbara.bmp">
            <a:extLst>
              <a:ext uri="{FF2B5EF4-FFF2-40B4-BE49-F238E27FC236}">
                <a16:creationId xmlns:a16="http://schemas.microsoft.com/office/drawing/2014/main" id="{9BDB51DD-54C9-41D7-978E-3AC4AD596E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36375" y="1692801"/>
            <a:ext cx="1223167" cy="1223167"/>
          </a:xfrm>
          <a:prstGeom prst="rect">
            <a:avLst/>
          </a:prstGeom>
          <a:noFill/>
          <a:ln w="25400">
            <a:noFill/>
          </a:ln>
        </p:spPr>
      </p:pic>
    </p:spTree>
    <p:extLst>
      <p:ext uri="{BB962C8B-B14F-4D97-AF65-F5344CB8AC3E}">
        <p14:creationId xmlns:p14="http://schemas.microsoft.com/office/powerpoint/2010/main" val="2525352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27</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選出基底数の増減は 他の画像でも確認</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 </a:t>
            </a:r>
            <a:r>
              <a:rPr kumimoji="1" lang="en-US" altLang="ja-JP" sz="2400"/>
              <a:t>Airplane, Boat, Sailboat, Earth</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0" name="グラフ 9">
            <a:extLst>
              <a:ext uri="{FF2B5EF4-FFF2-40B4-BE49-F238E27FC236}">
                <a16:creationId xmlns:a16="http://schemas.microsoft.com/office/drawing/2014/main" id="{312F793C-DCB6-4838-8894-A386705BF72C}"/>
              </a:ext>
            </a:extLst>
          </p:cNvPr>
          <p:cNvGraphicFramePr>
            <a:graphicFrameLocks/>
          </p:cNvGraphicFramePr>
          <p:nvPr>
            <p:extLst>
              <p:ext uri="{D42A27DB-BD31-4B8C-83A1-F6EECF244321}">
                <p14:modId xmlns:p14="http://schemas.microsoft.com/office/powerpoint/2010/main" val="218453004"/>
              </p:ext>
            </p:extLst>
          </p:nvPr>
        </p:nvGraphicFramePr>
        <p:xfrm>
          <a:off x="305429" y="1516120"/>
          <a:ext cx="8783863" cy="4375166"/>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港に停泊している船の白黒写真&#10;&#10;自動的に生成された説明">
            <a:extLst>
              <a:ext uri="{FF2B5EF4-FFF2-40B4-BE49-F238E27FC236}">
                <a16:creationId xmlns:a16="http://schemas.microsoft.com/office/drawing/2014/main" id="{3FE086B6-707B-471F-BE1A-B8DABA766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953" y="1711391"/>
            <a:ext cx="1223168" cy="1223168"/>
          </a:xfrm>
          <a:prstGeom prst="rect">
            <a:avLst/>
          </a:prstGeom>
        </p:spPr>
      </p:pic>
      <p:pic>
        <p:nvPicPr>
          <p:cNvPr id="7" name="図 6" descr="屋外, 写真, 建物, 水 が含まれている画像&#10;&#10;自動的に生成された説明">
            <a:extLst>
              <a:ext uri="{FF2B5EF4-FFF2-40B4-BE49-F238E27FC236}">
                <a16:creationId xmlns:a16="http://schemas.microsoft.com/office/drawing/2014/main" id="{DF44F930-CB9D-4850-891A-C3D3035D5D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435" y="1711390"/>
            <a:ext cx="1223167" cy="1223167"/>
          </a:xfrm>
          <a:prstGeom prst="rect">
            <a:avLst/>
          </a:prstGeom>
        </p:spPr>
      </p:pic>
      <p:pic>
        <p:nvPicPr>
          <p:cNvPr id="9" name="図 8" descr="雪の上を飛ぶ飛行機の白黒写真&#10;&#10;自動的に生成された説明">
            <a:extLst>
              <a:ext uri="{FF2B5EF4-FFF2-40B4-BE49-F238E27FC236}">
                <a16:creationId xmlns:a16="http://schemas.microsoft.com/office/drawing/2014/main" id="{ED691405-5DED-430B-8C1C-3A9BDCF94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0472" y="1711391"/>
            <a:ext cx="1223167" cy="1223167"/>
          </a:xfrm>
          <a:prstGeom prst="rect">
            <a:avLst/>
          </a:prstGeom>
        </p:spPr>
      </p:pic>
      <p:pic>
        <p:nvPicPr>
          <p:cNvPr id="12" name="図 11" descr="写真, 座る, テーブル, 覆い が含まれている画像&#10;&#10;自動的に生成された説明">
            <a:extLst>
              <a:ext uri="{FF2B5EF4-FFF2-40B4-BE49-F238E27FC236}">
                <a16:creationId xmlns:a16="http://schemas.microsoft.com/office/drawing/2014/main" id="{AD7E8D72-1CB5-411C-AB2E-CBB324FBE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916" y="1711389"/>
            <a:ext cx="1223167" cy="1223167"/>
          </a:xfrm>
          <a:prstGeom prst="rect">
            <a:avLst/>
          </a:prstGeom>
        </p:spPr>
      </p:pic>
    </p:spTree>
    <p:extLst>
      <p:ext uri="{BB962C8B-B14F-4D97-AF65-F5344CB8AC3E}">
        <p14:creationId xmlns:p14="http://schemas.microsoft.com/office/powerpoint/2010/main" val="1906729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28</a:t>
            </a:fld>
            <a:endParaRPr lang="ja-JP" altLang="en-US"/>
          </a:p>
        </p:txBody>
      </p:sp>
      <p:pic>
        <p:nvPicPr>
          <p:cNvPr id="24" name="図 23" descr="グラフィカル ユーザー インターフェイス&#10;&#10;低い精度で自動的に生成された説明">
            <a:extLst>
              <a:ext uri="{FF2B5EF4-FFF2-40B4-BE49-F238E27FC236}">
                <a16:creationId xmlns:a16="http://schemas.microsoft.com/office/drawing/2014/main" id="{EA1135B6-B470-4C2E-A6FA-B0D73D51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05" y="3908802"/>
            <a:ext cx="2597176" cy="2597176"/>
          </a:xfrm>
          <a:prstGeom prst="rect">
            <a:avLst/>
          </a:prstGeom>
        </p:spPr>
      </p:pic>
      <p:pic>
        <p:nvPicPr>
          <p:cNvPr id="26" name="図 25" descr="テキスト, クロスワードパズル が含まれている画像&#10;&#10;自動的に生成された説明">
            <a:extLst>
              <a:ext uri="{FF2B5EF4-FFF2-40B4-BE49-F238E27FC236}">
                <a16:creationId xmlns:a16="http://schemas.microsoft.com/office/drawing/2014/main" id="{D02EA7E8-3B8D-4904-8370-E55C41085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050" y="3902939"/>
            <a:ext cx="2597176" cy="2597176"/>
          </a:xfrm>
          <a:prstGeom prst="rect">
            <a:avLst/>
          </a:prstGeom>
        </p:spPr>
      </p:pic>
      <p:sp>
        <p:nvSpPr>
          <p:cNvPr id="27" name="テキスト ボックス 26">
            <a:extLst>
              <a:ext uri="{FF2B5EF4-FFF2-40B4-BE49-F238E27FC236}">
                <a16:creationId xmlns:a16="http://schemas.microsoft.com/office/drawing/2014/main" id="{A283CAEA-9C1C-406B-A46C-50CFF888584B}"/>
              </a:ext>
            </a:extLst>
          </p:cNvPr>
          <p:cNvSpPr txBox="1"/>
          <p:nvPr/>
        </p:nvSpPr>
        <p:spPr>
          <a:xfrm>
            <a:off x="391582" y="1046476"/>
            <a:ext cx="6368062"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Barbara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pic>
        <p:nvPicPr>
          <p:cNvPr id="32" name="図 31" descr="クロスワードパズル, テキスト が含まれている画像&#10;&#10;自動的に生成された説明">
            <a:extLst>
              <a:ext uri="{FF2B5EF4-FFF2-40B4-BE49-F238E27FC236}">
                <a16:creationId xmlns:a16="http://schemas.microsoft.com/office/drawing/2014/main" id="{C63AF658-25C4-4CB0-BC4E-C2910D898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3897076"/>
            <a:ext cx="2608902" cy="2608902"/>
          </a:xfrm>
          <a:prstGeom prst="rect">
            <a:avLst/>
          </a:prstGeom>
        </p:spPr>
      </p:pic>
      <p:sp>
        <p:nvSpPr>
          <p:cNvPr id="33" name="吹き出し: 四角形 32">
            <a:extLst>
              <a:ext uri="{FF2B5EF4-FFF2-40B4-BE49-F238E27FC236}">
                <a16:creationId xmlns:a16="http://schemas.microsoft.com/office/drawing/2014/main" id="{EF60D9C4-62E9-4EE6-8932-A4B6612DAA4C}"/>
              </a:ext>
            </a:extLst>
          </p:cNvPr>
          <p:cNvSpPr/>
          <p:nvPr/>
        </p:nvSpPr>
        <p:spPr>
          <a:xfrm>
            <a:off x="5108645" y="2179983"/>
            <a:ext cx="1650999" cy="833119"/>
          </a:xfrm>
          <a:prstGeom prst="wedgeRectCallout">
            <a:avLst>
              <a:gd name="adj1" fmla="val -53344"/>
              <a:gd name="adj2" fmla="val 8282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シャワー が含まれている画像&#10;&#10;自動的に生成された説明">
            <a:extLst>
              <a:ext uri="{FF2B5EF4-FFF2-40B4-BE49-F238E27FC236}">
                <a16:creationId xmlns:a16="http://schemas.microsoft.com/office/drawing/2014/main" id="{C2C12B34-8FDD-43B3-9738-0990374B51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7178" y="2291742"/>
            <a:ext cx="609600" cy="609600"/>
          </a:xfrm>
          <a:prstGeom prst="rect">
            <a:avLst/>
          </a:prstGeom>
        </p:spPr>
      </p:pic>
      <p:pic>
        <p:nvPicPr>
          <p:cNvPr id="35" name="図 34" descr="背景パターン&#10;&#10;低い精度で自動的に生成された説明">
            <a:extLst>
              <a:ext uri="{FF2B5EF4-FFF2-40B4-BE49-F238E27FC236}">
                <a16:creationId xmlns:a16="http://schemas.microsoft.com/office/drawing/2014/main" id="{AF7F2BE9-157C-4A3F-A601-69821A46C9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411" y="2291742"/>
            <a:ext cx="609600" cy="609600"/>
          </a:xfrm>
          <a:prstGeom prst="rect">
            <a:avLst/>
          </a:prstGeom>
        </p:spPr>
      </p:pic>
      <p:pic>
        <p:nvPicPr>
          <p:cNvPr id="36" name="コンテンツ プレースホルダー 18" descr="C:\Users\kawamura\study\ゼミ\基底画像（永久保存版）\barbara.bmp">
            <a:extLst>
              <a:ext uri="{FF2B5EF4-FFF2-40B4-BE49-F238E27FC236}">
                <a16:creationId xmlns:a16="http://schemas.microsoft.com/office/drawing/2014/main" id="{81056D39-C81E-47DE-8743-3B70BB502B3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13491" y="856868"/>
            <a:ext cx="1845735" cy="1845735"/>
          </a:xfrm>
          <a:prstGeom prst="rect">
            <a:avLst/>
          </a:prstGeom>
          <a:noFill/>
          <a:ln w="25400">
            <a:noFill/>
          </a:ln>
        </p:spPr>
      </p:pic>
    </p:spTree>
    <p:extLst>
      <p:ext uri="{BB962C8B-B14F-4D97-AF65-F5344CB8AC3E}">
        <p14:creationId xmlns:p14="http://schemas.microsoft.com/office/powerpoint/2010/main" val="193721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29</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315731" y="1001224"/>
            <a:ext cx="6573115"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Cameraman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4534583" y="2179983"/>
            <a:ext cx="2264150" cy="833119"/>
          </a:xfrm>
          <a:prstGeom prst="wedgeRectCallout">
            <a:avLst>
              <a:gd name="adj1" fmla="val 2289"/>
              <a:gd name="adj2" fmla="val 86890"/>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7DEB0FCB-3BD5-4749-A432-88ED79E50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50" y="3908801"/>
            <a:ext cx="2597175" cy="2597175"/>
          </a:xfrm>
          <a:prstGeom prst="rect">
            <a:avLst/>
          </a:prstGeom>
        </p:spPr>
      </p:pic>
      <p:pic>
        <p:nvPicPr>
          <p:cNvPr id="9" name="図 8" descr="グラフィカル ユーザー インターフェイス&#10;&#10;中程度の精度で自動的に生成された説明">
            <a:extLst>
              <a:ext uri="{FF2B5EF4-FFF2-40B4-BE49-F238E27FC236}">
                <a16:creationId xmlns:a16="http://schemas.microsoft.com/office/drawing/2014/main" id="{A178D9AC-E701-4B43-81CD-487E53F1E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850" y="3908801"/>
            <a:ext cx="2597175" cy="2597175"/>
          </a:xfrm>
          <a:prstGeom prst="rect">
            <a:avLst/>
          </a:prstGeom>
        </p:spPr>
      </p:pic>
      <p:pic>
        <p:nvPicPr>
          <p:cNvPr id="11" name="図 10" descr="屋外, 光, レゴ, おもちゃ が含まれている画像&#10;&#10;自動的に生成された説明">
            <a:extLst>
              <a:ext uri="{FF2B5EF4-FFF2-40B4-BE49-F238E27FC236}">
                <a16:creationId xmlns:a16="http://schemas.microsoft.com/office/drawing/2014/main" id="{75101E71-B582-4172-A437-ACA3A1596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518" y="3908802"/>
            <a:ext cx="2597174" cy="2597174"/>
          </a:xfrm>
          <a:prstGeom prst="rect">
            <a:avLst/>
          </a:prstGeom>
        </p:spPr>
      </p:pic>
      <p:pic>
        <p:nvPicPr>
          <p:cNvPr id="13" name="図 12" descr="タイル張り, 座る, 流し, 鏡 が含まれている画像&#10;&#10;自動的に生成された説明">
            <a:extLst>
              <a:ext uri="{FF2B5EF4-FFF2-40B4-BE49-F238E27FC236}">
                <a16:creationId xmlns:a16="http://schemas.microsoft.com/office/drawing/2014/main" id="{89CB9CF8-1319-4D91-BE39-05BEA9DFF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3422" y="229174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2EF2D16C-1E55-46AD-AD42-91CB9CC67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752" y="2291742"/>
            <a:ext cx="609600" cy="609600"/>
          </a:xfrm>
          <a:prstGeom prst="rect">
            <a:avLst/>
          </a:prstGeom>
        </p:spPr>
      </p:pic>
      <p:pic>
        <p:nvPicPr>
          <p:cNvPr id="17" name="図 16" descr="流し, タイル張り, 座る, 小さい が含まれている画像&#10;&#10;自動的に生成された説明">
            <a:extLst>
              <a:ext uri="{FF2B5EF4-FFF2-40B4-BE49-F238E27FC236}">
                <a16:creationId xmlns:a16="http://schemas.microsoft.com/office/drawing/2014/main" id="{EEACD0C9-F8D4-4BEE-8D6A-4E5B73B91C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919" y="2291742"/>
            <a:ext cx="609600" cy="609600"/>
          </a:xfrm>
          <a:prstGeom prst="rect">
            <a:avLst/>
          </a:prstGeom>
        </p:spPr>
      </p:pic>
      <p:pic>
        <p:nvPicPr>
          <p:cNvPr id="19" name="図 18" descr="三脚の上に立っている男性の白黒写真&#10;&#10;中程度の精度で自動的に生成された説明">
            <a:extLst>
              <a:ext uri="{FF2B5EF4-FFF2-40B4-BE49-F238E27FC236}">
                <a16:creationId xmlns:a16="http://schemas.microsoft.com/office/drawing/2014/main" id="{A2B393E4-E2B5-4090-A44D-6A6694335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4697" y="829343"/>
            <a:ext cx="1896924" cy="1896924"/>
          </a:xfrm>
          <a:prstGeom prst="rect">
            <a:avLst/>
          </a:prstGeom>
        </p:spPr>
      </p:pic>
    </p:spTree>
    <p:extLst>
      <p:ext uri="{BB962C8B-B14F-4D97-AF65-F5344CB8AC3E}">
        <p14:creationId xmlns:p14="http://schemas.microsoft.com/office/powerpoint/2010/main" val="42834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背景</a:t>
            </a:r>
          </a:p>
        </p:txBody>
      </p:sp>
      <p:sp>
        <p:nvSpPr>
          <p:cNvPr id="3" name="コンテンツ プレースホルダー 2"/>
          <p:cNvSpPr>
            <a:spLocks noGrp="1"/>
          </p:cNvSpPr>
          <p:nvPr>
            <p:ph idx="1"/>
          </p:nvPr>
        </p:nvSpPr>
        <p:spPr/>
        <p:txBody>
          <a:bodyPr/>
          <a:lstStyle/>
          <a:p>
            <a:r>
              <a:rPr lang="en-US" altLang="ja-JP"/>
              <a:t> </a:t>
            </a:r>
            <a:r>
              <a:rPr lang="ja-JP" altLang="en-US"/>
              <a:t>画像符号化：</a:t>
            </a:r>
            <a:endParaRPr lang="en-US" altLang="ja-JP"/>
          </a:p>
          <a:p>
            <a:endParaRPr lang="en-US" altLang="ja-JP"/>
          </a:p>
          <a:p>
            <a:endParaRPr kumimoji="1" lang="en-US" altLang="ja-JP"/>
          </a:p>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3</a:t>
            </a:fld>
            <a:endParaRPr kumimoji="1" lang="ja-JP" altLang="en-US"/>
          </a:p>
        </p:txBody>
      </p:sp>
      <p:sp>
        <p:nvSpPr>
          <p:cNvPr id="14" name="正方形/長方形 13"/>
          <p:cNvSpPr/>
          <p:nvPr/>
        </p:nvSpPr>
        <p:spPr>
          <a:xfrm>
            <a:off x="184972" y="1241716"/>
            <a:ext cx="8780406" cy="461665"/>
          </a:xfrm>
          <a:prstGeom prst="rect">
            <a:avLst/>
          </a:prstGeom>
        </p:spPr>
        <p:txBody>
          <a:bodyPr wrap="square">
            <a:spAutoFit/>
          </a:bodyPr>
          <a:lstStyle/>
          <a:p>
            <a:r>
              <a:rPr lang="ja-JP" altLang="en-US" sz="2400">
                <a:latin typeface="ＭＳ ゴシック" panose="020B0609070205080204" pitchFamily="49" charset="-128"/>
                <a:ea typeface="ＭＳ ゴシック" panose="020B0609070205080204" pitchFamily="49" charset="-128"/>
              </a:rPr>
              <a:t>　画像を効率よく伝送・蓄積するために情報を圧縮する技術</a:t>
            </a:r>
            <a:endParaRPr lang="en-US" altLang="ja-JP" sz="2400">
              <a:latin typeface="ＭＳ ゴシック" panose="020B0609070205080204" pitchFamily="49" charset="-128"/>
              <a:ea typeface="ＭＳ ゴシック" panose="020B0609070205080204" pitchFamily="49"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95" y="2372802"/>
            <a:ext cx="2438400" cy="2438400"/>
          </a:xfrm>
          <a:prstGeom prst="rect">
            <a:avLst/>
          </a:prstGeom>
        </p:spPr>
      </p:pic>
      <p:sp>
        <p:nvSpPr>
          <p:cNvPr id="16" name="正方形/長方形 15"/>
          <p:cNvSpPr/>
          <p:nvPr/>
        </p:nvSpPr>
        <p:spPr>
          <a:xfrm>
            <a:off x="1408895" y="4823754"/>
            <a:ext cx="2438399" cy="400110"/>
          </a:xfrm>
          <a:prstGeom prst="rect">
            <a:avLst/>
          </a:prstGeom>
        </p:spPr>
        <p:txBody>
          <a:bodyPr wrap="square">
            <a:spAutoFit/>
          </a:bodyPr>
          <a:lstStyle/>
          <a:p>
            <a:pPr algn="ctr"/>
            <a:r>
              <a:rPr lang="ja-JP" altLang="en-US" sz="2000">
                <a:latin typeface="Tahoma" panose="020B0604030504040204" pitchFamily="34" charset="0"/>
                <a:cs typeface="Tahoma" panose="020B0604030504040204" pitchFamily="34" charset="0"/>
              </a:rPr>
              <a:t>原画像</a:t>
            </a:r>
            <a:r>
              <a:rPr lang="en-US" altLang="ja-JP" sz="2000">
                <a:latin typeface="Tahoma" panose="020B0604030504040204" pitchFamily="34" charset="0"/>
                <a:ea typeface="Tahoma" panose="020B0604030504040204" pitchFamily="34" charset="0"/>
                <a:cs typeface="Tahoma" panose="020B0604030504040204" pitchFamily="34" charset="0"/>
              </a:rPr>
              <a:t>(66KB)</a:t>
            </a:r>
            <a:endParaRPr lang="ja-JP" altLang="en-US" sz="2000">
              <a:latin typeface="Tahoma" panose="020B0604030504040204" pitchFamily="34" charset="0"/>
              <a:cs typeface="Tahoma" panose="020B0604030504040204" pitchFamily="34" charset="0"/>
            </a:endParaRPr>
          </a:p>
        </p:txBody>
      </p:sp>
      <p:sp>
        <p:nvSpPr>
          <p:cNvPr id="17" name="正方形/長方形 16"/>
          <p:cNvSpPr/>
          <p:nvPr/>
        </p:nvSpPr>
        <p:spPr>
          <a:xfrm>
            <a:off x="5343593" y="4823754"/>
            <a:ext cx="2438400" cy="400110"/>
          </a:xfrm>
          <a:prstGeom prst="rect">
            <a:avLst/>
          </a:prstGeom>
        </p:spPr>
        <p:txBody>
          <a:bodyPr wrap="square">
            <a:spAutoFit/>
          </a:bodyPr>
          <a:lstStyle/>
          <a:p>
            <a:pPr algn="ctr"/>
            <a:r>
              <a:rPr lang="en-US" altLang="ja-JP" sz="2000">
                <a:latin typeface="Tahoma" panose="020B0604030504040204" pitchFamily="34" charset="0"/>
                <a:ea typeface="Tahoma" panose="020B0604030504040204" pitchFamily="34" charset="0"/>
                <a:cs typeface="Tahoma" panose="020B0604030504040204" pitchFamily="34" charset="0"/>
              </a:rPr>
              <a:t>JPEG</a:t>
            </a:r>
            <a:r>
              <a:rPr lang="ja-JP" altLang="en-US" sz="2000">
                <a:latin typeface="Tahoma" panose="020B0604030504040204" pitchFamily="34" charset="0"/>
                <a:cs typeface="Tahoma" panose="020B0604030504040204" pitchFamily="34" charset="0"/>
              </a:rPr>
              <a:t>画像</a:t>
            </a:r>
            <a:r>
              <a:rPr lang="en-US" altLang="ja-JP" sz="2000">
                <a:latin typeface="Tahoma" panose="020B0604030504040204" pitchFamily="34" charset="0"/>
                <a:ea typeface="Tahoma" panose="020B0604030504040204" pitchFamily="34" charset="0"/>
                <a:cs typeface="Tahoma" panose="020B0604030504040204" pitchFamily="34" charset="0"/>
              </a:rPr>
              <a:t>(8.27KB)</a:t>
            </a:r>
            <a:endParaRPr lang="ja-JP" altLang="en-US" sz="2000">
              <a:latin typeface="Tahoma" panose="020B0604030504040204" pitchFamily="34" charset="0"/>
              <a:cs typeface="Tahoma" panose="020B0604030504040204" pitchFamily="34"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593" y="2353863"/>
            <a:ext cx="2438400" cy="2438400"/>
          </a:xfrm>
          <a:prstGeom prst="rect">
            <a:avLst/>
          </a:prstGeom>
        </p:spPr>
      </p:pic>
      <p:sp>
        <p:nvSpPr>
          <p:cNvPr id="19" name="正方形/長方形 18"/>
          <p:cNvSpPr/>
          <p:nvPr/>
        </p:nvSpPr>
        <p:spPr>
          <a:xfrm>
            <a:off x="4195334" y="3015778"/>
            <a:ext cx="800219" cy="461665"/>
          </a:xfrm>
          <a:prstGeom prst="rect">
            <a:avLst/>
          </a:prstGeom>
        </p:spPr>
        <p:txBody>
          <a:bodyPr wrap="none">
            <a:spAutoFit/>
          </a:bodyPr>
          <a:lstStyle/>
          <a:p>
            <a:r>
              <a:rPr lang="ja-JP" altLang="en-US" sz="2400">
                <a:latin typeface="Times New Roman" panose="02020603050405020304" pitchFamily="18" charset="0"/>
                <a:cs typeface="Times New Roman" panose="02020603050405020304" pitchFamily="18" charset="0"/>
              </a:rPr>
              <a:t>圧縮</a:t>
            </a:r>
            <a:endParaRPr lang="ja-JP" altLang="en-US" sz="2400"/>
          </a:p>
        </p:txBody>
      </p:sp>
      <p:cxnSp>
        <p:nvCxnSpPr>
          <p:cNvPr id="20" name="直線矢印コネクタ 19"/>
          <p:cNvCxnSpPr/>
          <p:nvPr/>
        </p:nvCxnSpPr>
        <p:spPr>
          <a:xfrm>
            <a:off x="4195334" y="3671183"/>
            <a:ext cx="83618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00110"/>
          </a:xfrm>
          <a:prstGeom prst="rect">
            <a:avLst/>
          </a:prstGeom>
          <a:ln>
            <a:noFill/>
          </a:ln>
        </p:spPr>
        <p:txBody>
          <a:bodyPr wrap="square">
            <a:spAutoFit/>
          </a:bodyPr>
          <a:lstStyle/>
          <a:p>
            <a:pPr algn="ctr"/>
            <a:r>
              <a:rPr lang="ja-JP" altLang="en-US" sz="2000">
                <a:solidFill>
                  <a:schemeClr val="bg1"/>
                </a:solidFill>
                <a:latin typeface="Lucida Sans" panose="020B0602030504020204" pitchFamily="34" charset="0"/>
                <a:cs typeface="Tahoma" panose="020B0604030504040204" pitchFamily="34" charset="0"/>
              </a:rPr>
              <a:t>国際標準方式</a:t>
            </a:r>
            <a:r>
              <a:rPr lang="en-US" altLang="ja-JP" sz="2000">
                <a:solidFill>
                  <a:schemeClr val="bg1"/>
                </a:solidFill>
                <a:latin typeface="Lucida Sans" panose="020B0602030504020204" pitchFamily="34" charset="0"/>
                <a:ea typeface="Tahoma" panose="020B0604030504040204" pitchFamily="34" charset="0"/>
                <a:cs typeface="Tahoma" panose="020B0604030504040204" pitchFamily="34" charset="0"/>
              </a:rPr>
              <a:t>JPEG</a:t>
            </a:r>
            <a:r>
              <a:rPr lang="ja-JP" altLang="en-US" sz="2000">
                <a:solidFill>
                  <a:schemeClr val="bg1"/>
                </a:solidFill>
                <a:latin typeface="Lucida Sans" panose="020B0602030504020204" pitchFamily="34" charset="0"/>
                <a:cs typeface="Tahoma" panose="020B0604030504040204" pitchFamily="34" charset="0"/>
              </a:rPr>
              <a:t>で採用されている</a:t>
            </a:r>
            <a:r>
              <a:rPr lang="ja-JP" altLang="en-US" sz="2000">
                <a:solidFill>
                  <a:schemeClr val="accent2"/>
                </a:solidFill>
                <a:latin typeface="Lucida Sans" panose="020B0602030504020204" pitchFamily="34" charset="0"/>
                <a:cs typeface="Tahoma" panose="020B0604030504040204" pitchFamily="34" charset="0"/>
              </a:rPr>
              <a:t>離散コサイン変換（</a:t>
            </a:r>
            <a:r>
              <a:rPr lang="en-US" altLang="ja-JP" sz="2000">
                <a:solidFill>
                  <a:schemeClr val="accent2"/>
                </a:solidFill>
                <a:latin typeface="Lucida Sans" panose="020B0602030504020204" pitchFamily="34" charset="0"/>
                <a:ea typeface="Tahoma" panose="020B0604030504040204" pitchFamily="34" charset="0"/>
                <a:cs typeface="Tahoma" panose="020B0604030504040204" pitchFamily="34" charset="0"/>
              </a:rPr>
              <a:t>DCT</a:t>
            </a:r>
            <a:r>
              <a:rPr lang="ja-JP" altLang="en-US" sz="2000">
                <a:solidFill>
                  <a:schemeClr val="accent2"/>
                </a:solidFill>
                <a:latin typeface="Lucida Sans" panose="020B0602030504020204" pitchFamily="34" charset="0"/>
                <a:cs typeface="Tahoma" panose="020B0604030504040204" pitchFamily="34" charset="0"/>
              </a:rPr>
              <a:t>）</a:t>
            </a:r>
            <a:r>
              <a:rPr lang="ja-JP" altLang="en-US" sz="2000">
                <a:solidFill>
                  <a:schemeClr val="bg1"/>
                </a:solidFill>
                <a:latin typeface="Lucida Sans" panose="020B0602030504020204" pitchFamily="34" charset="0"/>
                <a:cs typeface="Tahoma" panose="020B0604030504040204" pitchFamily="34" charset="0"/>
              </a:rPr>
              <a:t>という技術がある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30</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266700" y="1017670"/>
            <a:ext cx="6284596"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lang="en-US" altLang="ja-JP" sz="2800"/>
              <a:t>Mandrill</a:t>
            </a:r>
            <a:r>
              <a:rPr kumimoji="1" lang="en-US" altLang="ja-JP" sz="2800"/>
              <a:t>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3859317" y="2116080"/>
            <a:ext cx="2897667" cy="833119"/>
          </a:xfrm>
          <a:prstGeom prst="wedgeRectCallout">
            <a:avLst>
              <a:gd name="adj1" fmla="val 2179"/>
              <a:gd name="adj2" fmla="val 8485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猿の顔の白黒写真&#10;&#10;自動的に生成された説明">
            <a:extLst>
              <a:ext uri="{FF2B5EF4-FFF2-40B4-BE49-F238E27FC236}">
                <a16:creationId xmlns:a16="http://schemas.microsoft.com/office/drawing/2014/main" id="{14778851-A886-41AC-A322-3796A82D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565" y="868690"/>
            <a:ext cx="1845735" cy="1845735"/>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5642CD21-E881-4151-B556-39CAE0966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549" y="3908801"/>
            <a:ext cx="2608902" cy="2608902"/>
          </a:xfrm>
          <a:prstGeom prst="rect">
            <a:avLst/>
          </a:prstGeom>
        </p:spPr>
      </p:pic>
      <p:pic>
        <p:nvPicPr>
          <p:cNvPr id="9" name="図 8" descr="テキスト, クロスワードパズル, 男 が含まれている画像&#10;&#10;自動的に生成された説明">
            <a:extLst>
              <a:ext uri="{FF2B5EF4-FFF2-40B4-BE49-F238E27FC236}">
                <a16:creationId xmlns:a16="http://schemas.microsoft.com/office/drawing/2014/main" id="{4834C60A-8E87-4332-9164-2098B8531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378" y="3908801"/>
            <a:ext cx="2592933" cy="2592933"/>
          </a:xfrm>
          <a:prstGeom prst="rect">
            <a:avLst/>
          </a:prstGeom>
        </p:spPr>
      </p:pic>
      <p:pic>
        <p:nvPicPr>
          <p:cNvPr id="11" name="図 10" descr="クロスワードパズル, テキスト が含まれている画像&#10;&#10;自動的に生成された説明">
            <a:extLst>
              <a:ext uri="{FF2B5EF4-FFF2-40B4-BE49-F238E27FC236}">
                <a16:creationId xmlns:a16="http://schemas.microsoft.com/office/drawing/2014/main" id="{65CB0B90-1935-4119-9C1B-C61EBA38EE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721" y="3908802"/>
            <a:ext cx="2608901" cy="2608901"/>
          </a:xfrm>
          <a:prstGeom prst="rect">
            <a:avLst/>
          </a:prstGeom>
        </p:spPr>
      </p:pic>
      <p:pic>
        <p:nvPicPr>
          <p:cNvPr id="13" name="図 12" descr="図形 が含まれている画像&#10;&#10;自動的に生成された説明">
            <a:extLst>
              <a:ext uri="{FF2B5EF4-FFF2-40B4-BE49-F238E27FC236}">
                <a16:creationId xmlns:a16="http://schemas.microsoft.com/office/drawing/2014/main" id="{156AB80E-7F2A-489E-A4F9-7642370C1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933" y="221345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872EF9F5-B610-4128-8F0C-524D8E27A5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8148" y="2227839"/>
            <a:ext cx="609600" cy="609600"/>
          </a:xfrm>
          <a:prstGeom prst="rect">
            <a:avLst/>
          </a:prstGeom>
        </p:spPr>
      </p:pic>
      <p:pic>
        <p:nvPicPr>
          <p:cNvPr id="17" name="図 16" descr="タイル張り, 座る, 時計, 流し が含まれている画像&#10;&#10;自動的に生成された説明">
            <a:extLst>
              <a:ext uri="{FF2B5EF4-FFF2-40B4-BE49-F238E27FC236}">
                <a16:creationId xmlns:a16="http://schemas.microsoft.com/office/drawing/2014/main" id="{C1055957-18EC-4358-B8A8-CD798FF151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2363" y="2227839"/>
            <a:ext cx="609600" cy="609600"/>
          </a:xfrm>
          <a:prstGeom prst="rect">
            <a:avLst/>
          </a:prstGeom>
        </p:spPr>
      </p:pic>
      <p:pic>
        <p:nvPicPr>
          <p:cNvPr id="19" name="図 18" descr="背景パターン&#10;&#10;中程度の精度で自動的に生成された説明">
            <a:extLst>
              <a:ext uri="{FF2B5EF4-FFF2-40B4-BE49-F238E27FC236}">
                <a16:creationId xmlns:a16="http://schemas.microsoft.com/office/drawing/2014/main" id="{11D81435-437A-48FD-9DD3-C04DAA3600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6578" y="2227839"/>
            <a:ext cx="609600" cy="609600"/>
          </a:xfrm>
          <a:prstGeom prst="rect">
            <a:avLst/>
          </a:prstGeom>
        </p:spPr>
      </p:pic>
    </p:spTree>
    <p:extLst>
      <p:ext uri="{BB962C8B-B14F-4D97-AF65-F5344CB8AC3E}">
        <p14:creationId xmlns:p14="http://schemas.microsoft.com/office/powerpoint/2010/main" val="4141181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31</a:t>
            </a:fld>
            <a:endParaRPr lang="ja-JP" altLang="en-US"/>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2646529" cy="2436370"/>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87" y="4043823"/>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189" y="2761776"/>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924" y="403704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32</a:t>
            </a:fld>
            <a:endParaRPr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33</a:t>
            </a:fld>
            <a:endParaRPr lang="ja-JP" altLang="en-US"/>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34</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71310" y="5809061"/>
            <a:ext cx="8359423"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最適基底の数でヒストグラムの特徴が異なる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AD90768-D30C-4061-8117-5106829A35C1}"/>
              </a:ext>
            </a:extLst>
          </p:cNvPr>
          <p:cNvSpPr txBox="1"/>
          <p:nvPr/>
        </p:nvSpPr>
        <p:spPr>
          <a:xfrm>
            <a:off x="587889" y="1511813"/>
            <a:ext cx="5376333" cy="461665"/>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400"/>
              <a:t>入力画像：</a:t>
            </a:r>
            <a:r>
              <a:rPr kumimoji="1" lang="en-US" altLang="ja-JP" sz="2400"/>
              <a:t>Barbara</a:t>
            </a:r>
          </a:p>
        </p:txBody>
      </p:sp>
      <p:sp>
        <p:nvSpPr>
          <p:cNvPr id="24" name="テキスト ボックス 23">
            <a:extLst>
              <a:ext uri="{FF2B5EF4-FFF2-40B4-BE49-F238E27FC236}">
                <a16:creationId xmlns:a16="http://schemas.microsoft.com/office/drawing/2014/main" id="{E8F246D5-05C6-4FCF-A997-849A9BD13C95}"/>
              </a:ext>
            </a:extLst>
          </p:cNvPr>
          <p:cNvSpPr txBox="1"/>
          <p:nvPr/>
        </p:nvSpPr>
        <p:spPr>
          <a:xfrm>
            <a:off x="4739043" y="1842446"/>
            <a:ext cx="4005277" cy="646331"/>
          </a:xfrm>
          <a:prstGeom prst="rect">
            <a:avLst/>
          </a:prstGeom>
          <a:noFill/>
          <a:ln w="19050">
            <a:solidFill>
              <a:schemeClr val="bg2">
                <a:lumMod val="50000"/>
              </a:schemeClr>
            </a:solidFill>
            <a:prstDash val="sysDash"/>
          </a:ln>
        </p:spPr>
        <p:txBody>
          <a:bodyPr wrap="square" rtlCol="0">
            <a:spAutoFit/>
          </a:bodyPr>
          <a:lstStyle/>
          <a:p>
            <a:r>
              <a:rPr lang="ja-JP" altLang="en-US"/>
              <a:t>縦軸</a:t>
            </a:r>
            <a:r>
              <a:rPr lang="ja-JP" altLang="en-US" sz="1800"/>
              <a:t>： 領域で使用された</a:t>
            </a:r>
            <a:r>
              <a:rPr lang="en-US" altLang="ja-JP" sz="1800"/>
              <a:t>ICA</a:t>
            </a:r>
            <a:r>
              <a:rPr lang="ja-JP" altLang="en-US" sz="1800"/>
              <a:t>基底の頻度</a:t>
            </a:r>
            <a:endParaRPr lang="en-US" altLang="ja-JP" sz="1800"/>
          </a:p>
          <a:p>
            <a:r>
              <a:rPr kumimoji="1" lang="ja-JP" altLang="en-US"/>
              <a:t>横軸： </a:t>
            </a:r>
            <a:r>
              <a:rPr kumimoji="1" lang="en-US" altLang="ja-JP"/>
              <a:t>ICA</a:t>
            </a:r>
            <a:r>
              <a:rPr kumimoji="1" lang="ja-JP" altLang="en-US"/>
              <a:t>基底の種類</a:t>
            </a:r>
            <a:endParaRPr kumimoji="1" lang="en-US" altLang="ja-JP"/>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36</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540" y="4909303"/>
            <a:ext cx="1600168" cy="1610459"/>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327C4B9-FE2A-4C09-ACC0-9EAEA5364468}"/>
              </a:ext>
            </a:extLst>
          </p:cNvPr>
          <p:cNvSpPr/>
          <p:nvPr/>
        </p:nvSpPr>
        <p:spPr>
          <a:xfrm>
            <a:off x="1719327" y="4761665"/>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171868" y="1146031"/>
            <a:ext cx="188282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r>
              <a:rPr lang="en-US" altLang="ja-JP">
                <a:latin typeface="Times New Roman" panose="02020603050405020304" pitchFamily="18" charset="0"/>
                <a:cs typeface="Times New Roman" panose="02020603050405020304" pitchFamily="18" charset="0"/>
              </a:rPr>
              <a:t>Step1</a:t>
            </a:r>
            <a:r>
              <a:rPr lang="ja-JP" altLang="en-US">
                <a:latin typeface="Times New Roman" panose="02020603050405020304" pitchFamily="18" charset="0"/>
                <a:cs typeface="Times New Roman" panose="02020603050405020304" pitchFamily="18" charset="0"/>
              </a:rPr>
              <a:t>）</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37</a:t>
            </a:fld>
            <a:endParaRPr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個とは？</a:t>
            </a:r>
            <a:endParaRPr lang="ja-JP" altLang="en-US" sz="3200">
              <a:latin typeface="ＭＳ ゴシック" panose="020B0609070205080204" pitchFamily="49" charset="-128"/>
              <a:ea typeface="ＭＳ ゴシック" panose="020B0609070205080204" pitchFamily="49" charset="-128"/>
            </a:endParaRPr>
          </a:p>
        </p:txBody>
      </p:sp>
      <p:sp>
        <p:nvSpPr>
          <p:cNvPr id="18" name="吹き出し: 角を丸めた四角形 17">
            <a:extLst>
              <a:ext uri="{FF2B5EF4-FFF2-40B4-BE49-F238E27FC236}">
                <a16:creationId xmlns:a16="http://schemas.microsoft.com/office/drawing/2014/main" id="{1E533D1E-E60B-4A14-A356-8621DE00E0F9}"/>
              </a:ext>
            </a:extLst>
          </p:cNvPr>
          <p:cNvSpPr/>
          <p:nvPr/>
        </p:nvSpPr>
        <p:spPr>
          <a:xfrm>
            <a:off x="7078635" y="2826847"/>
            <a:ext cx="1882829" cy="809637"/>
          </a:xfrm>
          <a:prstGeom prst="wedgeRoundRectCallout">
            <a:avLst>
              <a:gd name="adj1" fmla="val 7436"/>
              <a:gd name="adj2" fmla="val 1315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原画像の画素値の平均で補正</a:t>
            </a: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離散コサイン変換</a:t>
            </a:r>
            <a:r>
              <a:rPr kumimoji="1" lang="en-US" altLang="ja-JP"/>
              <a:t>(DCT)</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a:t> </a:t>
            </a:r>
            <a:r>
              <a:rPr lang="ja-JP" altLang="en-US"/>
              <a:t>画像を</a:t>
            </a:r>
            <a:r>
              <a:rPr lang="ja-JP" altLang="en-US">
                <a:solidFill>
                  <a:srgbClr val="FF0000"/>
                </a:solidFill>
              </a:rPr>
              <a:t>統計的性質に基づく基底群</a:t>
            </a:r>
            <a:r>
              <a:rPr lang="ja-JP" altLang="en-US">
                <a:latin typeface="Times New Roman" panose="02020603050405020304" pitchFamily="18" charset="0"/>
              </a:rPr>
              <a:t>と係数の線形和で表現</a:t>
            </a:r>
            <a:endParaRPr lang="en-US" altLang="ja-JP">
              <a:latin typeface="Times New Roman" panose="02020603050405020304" pitchFamily="18" charset="0"/>
            </a:endParaRPr>
          </a:p>
          <a:p>
            <a:r>
              <a:rPr lang="en-US" altLang="ja-JP">
                <a:latin typeface="Times New Roman" panose="02020603050405020304" pitchFamily="18" charset="0"/>
              </a:rPr>
              <a:t> </a:t>
            </a:r>
            <a:r>
              <a:rPr lang="ja-JP" altLang="en-US">
                <a:latin typeface="Times New Roman" panose="02020603050405020304" pitchFamily="18" charset="0"/>
              </a:rPr>
              <a:t>人の視覚特性に則した量子化法</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a:p>
        </p:txBody>
      </p:sp>
      <p:sp>
        <p:nvSpPr>
          <p:cNvPr id="20" name="正方形/長方形 19"/>
          <p:cNvSpPr/>
          <p:nvPr/>
        </p:nvSpPr>
        <p:spPr>
          <a:xfrm>
            <a:off x="509313" y="4989948"/>
            <a:ext cx="8131724" cy="1081526"/>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a:solidFill>
                  <a:schemeClr val="tx1"/>
                </a:solidFill>
                <a:latin typeface="ＭＳ ゴシック" panose="020B0609070205080204" pitchFamily="49" charset="-128"/>
                <a:ea typeface="ＭＳ ゴシック" panose="020B0609070205080204" pitchFamily="49" charset="-128"/>
              </a:rPr>
              <a:t>画像の局所的な特徴の保存が困難</a:t>
            </a:r>
          </a:p>
        </p:txBody>
      </p:sp>
      <p:sp>
        <p:nvSpPr>
          <p:cNvPr id="15" name="正方形/長方形 14"/>
          <p:cNvSpPr/>
          <p:nvPr/>
        </p:nvSpPr>
        <p:spPr>
          <a:xfrm>
            <a:off x="678379" y="3907515"/>
            <a:ext cx="1107996" cy="369332"/>
          </a:xfrm>
          <a:prstGeom prst="rect">
            <a:avLst/>
          </a:prstGeom>
        </p:spPr>
        <p:txBody>
          <a:bodyPr wrap="none">
            <a:spAutoFit/>
          </a:bodyPr>
          <a:lstStyle/>
          <a:p>
            <a:pPr algn="ctr"/>
            <a:r>
              <a:rPr lang="ja-JP" altLang="en-US">
                <a:latin typeface="Lucida Sans" panose="020B0602030504020204" pitchFamily="34" charset="0"/>
                <a:cs typeface="Tahoma" panose="020B0604030504040204" pitchFamily="34" charset="0"/>
              </a:rPr>
              <a:t>入力画像</a:t>
            </a:r>
            <a:endParaRPr lang="en-US" altLang="ja-JP">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292262" y="299869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22" y="2208723"/>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36554" y="3355613"/>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10" name="グループ化 9"/>
          <p:cNvGrpSpPr/>
          <p:nvPr/>
        </p:nvGrpSpPr>
        <p:grpSpPr>
          <a:xfrm>
            <a:off x="3137673" y="2117620"/>
            <a:ext cx="5842313" cy="2159227"/>
            <a:chOff x="3137673" y="2430780"/>
            <a:chExt cx="5842313" cy="2159227"/>
          </a:xfrm>
        </p:grpSpPr>
        <p:grpSp>
          <p:nvGrpSpPr>
            <p:cNvPr id="6" name="グループ化 5"/>
            <p:cNvGrpSpPr/>
            <p:nvPr/>
          </p:nvGrpSpPr>
          <p:grpSpPr>
            <a:xfrm>
              <a:off x="3137673" y="2430780"/>
              <a:ext cx="5842313" cy="2159227"/>
              <a:chOff x="3137673" y="2430780"/>
              <a:chExt cx="5842313" cy="2159227"/>
            </a:xfrm>
          </p:grpSpPr>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12" name="正方形/長方形 11"/>
              <p:cNvSpPr/>
              <p:nvPr/>
            </p:nvSpPr>
            <p:spPr>
              <a:xfrm>
                <a:off x="3217511" y="4220675"/>
                <a:ext cx="135646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a:solidFill>
                      <a:sysClr val="windowText" lastClr="000000"/>
                    </a:solidFill>
                    <a:latin typeface="Lucida Sans" panose="020B0602030504020204" pitchFamily="34" charset="0"/>
                    <a:cs typeface="Tahoma" panose="020B0604030504040204" pitchFamily="34" charset="0"/>
                  </a:rPr>
                  <a:t>基底群</a:t>
                </a:r>
              </a:p>
            </p:txBody>
          </p:sp>
          <p:sp>
            <p:nvSpPr>
              <p:cNvPr id="21" name="正方形/長方形 20"/>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pic>
            <p:nvPicPr>
              <p:cNvPr id="38" name="図 37"/>
              <p:cNvPicPr>
                <a:picLocks noChangeAspect="1"/>
              </p:cNvPicPr>
              <p:nvPr/>
            </p:nvPicPr>
            <p:blipFill>
              <a:blip r:embed="rId5"/>
              <a:stretch>
                <a:fillRect/>
              </a:stretch>
            </p:blipFill>
            <p:spPr>
              <a:xfrm>
                <a:off x="5071139" y="2430780"/>
                <a:ext cx="3908847" cy="1898278"/>
              </a:xfrm>
              <a:prstGeom prst="rect">
                <a:avLst/>
              </a:prstGeom>
            </p:spPr>
          </p:pic>
          <p:sp>
            <p:nvSpPr>
              <p:cNvPr id="42" name="正方形/長方形 41"/>
              <p:cNvSpPr/>
              <p:nvPr/>
            </p:nvSpPr>
            <p:spPr>
              <a:xfrm>
                <a:off x="6462748" y="4220675"/>
                <a:ext cx="1125629"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17" name="正方形/長方形 16"/>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5572920" y="2515601"/>
              <a:ext cx="3304380" cy="1140875"/>
              <a:chOff x="5572920" y="2515601"/>
              <a:chExt cx="3304380" cy="1140875"/>
            </a:xfrm>
          </p:grpSpPr>
          <p:sp>
            <p:nvSpPr>
              <p:cNvPr id="29" name="正方形/長方形 28"/>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05992" y="2825079"/>
                <a:ext cx="1415772" cy="461665"/>
              </a:xfrm>
              <a:prstGeom prst="rect">
                <a:avLst/>
              </a:prstGeom>
            </p:spPr>
            <p:txBody>
              <a:bodyPr wrap="none">
                <a:spAutoFit/>
              </a:bodyPr>
              <a:lstStyle/>
              <a:p>
                <a:r>
                  <a:rPr lang="ja-JP" altLang="en-US" sz="2400">
                    <a:solidFill>
                      <a:srgbClr val="FF0000"/>
                    </a:solidFill>
                    <a:latin typeface="Times New Roman" panose="02020603050405020304" pitchFamily="18" charset="0"/>
                    <a:cs typeface="Times New Roman" panose="02020603050405020304" pitchFamily="18" charset="0"/>
                  </a:rPr>
                  <a:t>情報削減</a:t>
                </a:r>
                <a:endParaRPr lang="ja-JP" altLang="en-US" sz="2400">
                  <a:solidFill>
                    <a:srgbClr val="FF0000"/>
                  </a:solidFill>
                </a:endParaRPr>
              </a:p>
            </p:txBody>
          </p:sp>
        </p:grpSp>
      </p:grpSp>
      <p:grpSp>
        <p:nvGrpSpPr>
          <p:cNvPr id="9" name="グループ化 8"/>
          <p:cNvGrpSpPr/>
          <p:nvPr/>
        </p:nvGrpSpPr>
        <p:grpSpPr>
          <a:xfrm>
            <a:off x="3032824" y="2054156"/>
            <a:ext cx="5938321" cy="2452121"/>
            <a:chOff x="3032824" y="2367316"/>
            <a:chExt cx="5938321" cy="2452121"/>
          </a:xfrm>
        </p:grpSpPr>
        <p:grpSp>
          <p:nvGrpSpPr>
            <p:cNvPr id="31" name="グループ化 30"/>
            <p:cNvGrpSpPr/>
            <p:nvPr/>
          </p:nvGrpSpPr>
          <p:grpSpPr>
            <a:xfrm>
              <a:off x="3032824" y="2367316"/>
              <a:ext cx="5895819" cy="2222691"/>
              <a:chOff x="1715138" y="3829772"/>
              <a:chExt cx="5895819" cy="2222691"/>
            </a:xfrm>
          </p:grpSpPr>
          <p:pic>
            <p:nvPicPr>
              <p:cNvPr id="32" name="図 31" descr="C:\Users\kawamura\Desktop\DCT_q.bmp"/>
              <p:cNvPicPr/>
              <p:nvPr/>
            </p:nvPicPr>
            <p:blipFill>
              <a:blip r:embed="rId6">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p:spPr>
          </p:pic>
          <p:grpSp>
            <p:nvGrpSpPr>
              <p:cNvPr id="33" name="グループ化 32"/>
              <p:cNvGrpSpPr/>
              <p:nvPr/>
            </p:nvGrpSpPr>
            <p:grpSpPr>
              <a:xfrm>
                <a:off x="3745751" y="4066092"/>
                <a:ext cx="3865206" cy="1535146"/>
                <a:chOff x="3745751" y="4066092"/>
                <a:chExt cx="3865206" cy="1535146"/>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7" y="4833665"/>
                  <a:ext cx="2029588" cy="611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235" y="4066092"/>
                  <a:ext cx="1530722" cy="1535146"/>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grpSp>
          <p:sp>
            <p:nvSpPr>
              <p:cNvPr id="34" name="テキスト ボックス 33"/>
              <p:cNvSpPr txBox="1"/>
              <p:nvPr/>
            </p:nvSpPr>
            <p:spPr>
              <a:xfrm>
                <a:off x="3613160" y="5683131"/>
                <a:ext cx="1818126" cy="369332"/>
              </a:xfrm>
              <a:prstGeom prst="rect">
                <a:avLst/>
              </a:prstGeom>
              <a:noFill/>
            </p:spPr>
            <p:txBody>
              <a:bodyPr wrap="none" rtlCol="0">
                <a:spAutoFit/>
              </a:bodyPr>
              <a:lstStyle/>
              <a:p>
                <a:r>
                  <a:rPr kumimoji="1" lang="en-US" altLang="ja-JP"/>
                  <a:t>DCT</a:t>
                </a:r>
                <a:r>
                  <a:rPr kumimoji="1" lang="ja-JP" altLang="en-US"/>
                  <a:t>符号化画像</a:t>
                </a:r>
              </a:p>
            </p:txBody>
          </p:sp>
          <p:grpSp>
            <p:nvGrpSpPr>
              <p:cNvPr id="35" name="グループ化 34"/>
              <p:cNvGrpSpPr/>
              <p:nvPr/>
            </p:nvGrpSpPr>
            <p:grpSpPr>
              <a:xfrm>
                <a:off x="1715138" y="3829772"/>
                <a:ext cx="3000152" cy="1878235"/>
                <a:chOff x="1715138" y="3829772"/>
                <a:chExt cx="3000152" cy="1878235"/>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5138" y="3829772"/>
                  <a:ext cx="1134152" cy="1878235"/>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cxnSp>
              <p:nvCxnSpPr>
                <p:cNvPr id="39" name="直線コネクタ 38"/>
                <p:cNvCxnSpPr>
                  <a:stCxn id="36" idx="1"/>
                  <a:endCxn id="37" idx="3"/>
                </p:cNvCxnSpPr>
                <p:nvPr/>
              </p:nvCxnSpPr>
              <p:spPr>
                <a:xfrm flipH="1">
                  <a:off x="2849290" y="4670589"/>
                  <a:ext cx="1201357" cy="983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p:cNvSpPr txBox="1"/>
            <p:nvPr/>
          </p:nvSpPr>
          <p:spPr>
            <a:xfrm>
              <a:off x="7401485" y="4173106"/>
              <a:ext cx="1569660" cy="646331"/>
            </a:xfrm>
            <a:prstGeom prst="rect">
              <a:avLst/>
            </a:prstGeom>
            <a:noFill/>
          </p:spPr>
          <p:txBody>
            <a:bodyPr wrap="none" rtlCol="0">
              <a:spAutoFit/>
            </a:bodyPr>
            <a:lstStyle/>
            <a:p>
              <a:pPr algn="ctr"/>
              <a:r>
                <a:rPr lang="ja-JP" altLang="en-US">
                  <a:solidFill>
                    <a:srgbClr val="FF0000"/>
                  </a:solidFill>
                </a:rPr>
                <a:t>画質の劣化</a:t>
              </a:r>
              <a:br>
                <a:rPr lang="en-US" altLang="ja-JP">
                  <a:solidFill>
                    <a:srgbClr val="FF0000"/>
                  </a:solidFill>
                </a:rPr>
              </a:br>
              <a:r>
                <a:rPr lang="ja-JP" altLang="en-US">
                  <a:solidFill>
                    <a:srgbClr val="FF0000"/>
                  </a:solidFill>
                </a:rPr>
                <a:t>（歪み）が発生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独立成分分析</a:t>
            </a:r>
            <a:r>
              <a:rPr lang="en-US" altLang="ja-JP"/>
              <a:t>(ICA)</a:t>
            </a:r>
            <a:endParaRPr kumimoji="1" lang="ja-JP" altLang="en-US"/>
          </a:p>
        </p:txBody>
      </p:sp>
      <p:sp>
        <p:nvSpPr>
          <p:cNvPr id="3" name="コンテンツ プレースホルダー 2"/>
          <p:cNvSpPr>
            <a:spLocks noGrp="1"/>
          </p:cNvSpPr>
          <p:nvPr>
            <p:ph idx="1"/>
          </p:nvPr>
        </p:nvSpPr>
        <p:spPr/>
        <p:txBody>
          <a:bodyPr/>
          <a:lstStyle/>
          <a:p>
            <a:r>
              <a:rPr lang="en-US" altLang="ja-JP">
                <a:solidFill>
                  <a:srgbClr val="FF0000"/>
                </a:solidFill>
              </a:rPr>
              <a:t> </a:t>
            </a:r>
            <a:r>
              <a:rPr lang="ja-JP" altLang="en-US">
                <a:solidFill>
                  <a:srgbClr val="FF0000"/>
                </a:solidFill>
              </a:rPr>
              <a:t>画像に固有</a:t>
            </a:r>
            <a:r>
              <a:rPr lang="ja-JP" altLang="en-US"/>
              <a:t>の</a:t>
            </a:r>
            <a:r>
              <a:rPr lang="en-US" altLang="ja-JP"/>
              <a:t>64</a:t>
            </a:r>
            <a:r>
              <a:rPr lang="ja-JP" altLang="en-US"/>
              <a:t>個の</a:t>
            </a:r>
            <a:r>
              <a:rPr lang="en-US" altLang="ja-JP">
                <a:ea typeface="Tahoma" panose="020B0604030504040204" pitchFamily="34" charset="0"/>
              </a:rPr>
              <a:t>ICA</a:t>
            </a:r>
            <a:r>
              <a:rPr lang="ja-JP" altLang="en-US"/>
              <a:t>基底群とその係数が得られる</a:t>
            </a:r>
            <a:endParaRPr lang="en-US" altLang="ja-JP"/>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5</a:t>
            </a:fld>
            <a:endParaRPr kumimoji="1" lang="ja-JP" altLang="en-US"/>
          </a:p>
        </p:txBody>
      </p:sp>
      <p:cxnSp>
        <p:nvCxnSpPr>
          <p:cNvPr id="30" name="直線矢印コネクタ 29"/>
          <p:cNvCxnSpPr/>
          <p:nvPr/>
        </p:nvCxnSpPr>
        <p:spPr>
          <a:xfrm>
            <a:off x="2292262" y="3131860"/>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678379" y="4040678"/>
            <a:ext cx="1107996" cy="369332"/>
          </a:xfrm>
          <a:prstGeom prst="rect">
            <a:avLst/>
          </a:prstGeom>
        </p:spPr>
        <p:txBody>
          <a:bodyPr wrap="none">
            <a:spAutoFit/>
          </a:bodyPr>
          <a:lstStyle/>
          <a:p>
            <a:pPr algn="ctr"/>
            <a:r>
              <a:rPr lang="ja-JP" altLang="en-US">
                <a:latin typeface="Lucida Sans" panose="020B0602030504020204" pitchFamily="34" charset="0"/>
                <a:cs typeface="Tahoma" panose="020B0604030504040204" pitchFamily="34" charset="0"/>
              </a:rPr>
              <a:t>入力画像</a:t>
            </a:r>
            <a:endParaRPr lang="en-US" altLang="ja-JP">
              <a:latin typeface="Lucida Sans" panose="020B0602030504020204" pitchFamily="34" charset="0"/>
              <a:ea typeface="Tahoma" panose="020B0604030504040204" pitchFamily="34" charset="0"/>
              <a:cs typeface="Tahoma" panose="020B0604030504040204" pitchFamily="34" charset="0"/>
            </a:endParaRPr>
          </a:p>
        </p:txBody>
      </p:sp>
      <p:grpSp>
        <p:nvGrpSpPr>
          <p:cNvPr id="6" name="グループ化 5"/>
          <p:cNvGrpSpPr/>
          <p:nvPr/>
        </p:nvGrpSpPr>
        <p:grpSpPr>
          <a:xfrm>
            <a:off x="2590494" y="1916558"/>
            <a:ext cx="6286806" cy="2493452"/>
            <a:chOff x="2590494" y="2096555"/>
            <a:chExt cx="6286806" cy="2493452"/>
          </a:xfrm>
        </p:grpSpPr>
        <p:pic>
          <p:nvPicPr>
            <p:cNvPr id="54" name="図 53"/>
            <p:cNvPicPr>
              <a:picLocks noChangeAspect="1"/>
            </p:cNvPicPr>
            <p:nvPr/>
          </p:nvPicPr>
          <p:blipFill>
            <a:blip r:embed="rId3"/>
            <a:stretch>
              <a:fillRect/>
            </a:stretch>
          </p:blipFill>
          <p:spPr>
            <a:xfrm>
              <a:off x="3160187" y="2515601"/>
              <a:ext cx="1535314" cy="1540365"/>
            </a:xfrm>
            <a:prstGeom prst="rect">
              <a:avLst/>
            </a:prstGeom>
          </p:spPr>
        </p:pic>
        <p:sp>
          <p:nvSpPr>
            <p:cNvPr id="31" name="正方形/長方形 30"/>
            <p:cNvSpPr/>
            <p:nvPr/>
          </p:nvSpPr>
          <p:spPr>
            <a:xfrm>
              <a:off x="3264801" y="4220675"/>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53" name="図 52"/>
            <p:cNvPicPr>
              <a:picLocks noChangeAspect="1"/>
            </p:cNvPicPr>
            <p:nvPr/>
          </p:nvPicPr>
          <p:blipFill>
            <a:blip r:embed="rId4"/>
            <a:stretch>
              <a:fillRect/>
            </a:stretch>
          </p:blipFill>
          <p:spPr>
            <a:xfrm>
              <a:off x="5071139" y="2161141"/>
              <a:ext cx="3806161" cy="2105178"/>
            </a:xfrm>
            <a:prstGeom prst="rect">
              <a:avLst/>
            </a:prstGeom>
          </p:spPr>
        </p:pic>
        <p:sp>
          <p:nvSpPr>
            <p:cNvPr id="55" name="正方形/長方形 54"/>
            <p:cNvSpPr/>
            <p:nvPr/>
          </p:nvSpPr>
          <p:spPr>
            <a:xfrm>
              <a:off x="6458695" y="4220675"/>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 name="正方形/長方形 3"/>
            <p:cNvSpPr/>
            <p:nvPr/>
          </p:nvSpPr>
          <p:spPr>
            <a:xfrm>
              <a:off x="2590494" y="2096555"/>
              <a:ext cx="2844185" cy="369332"/>
            </a:xfrm>
            <a:prstGeom prst="rect">
              <a:avLst/>
            </a:prstGeom>
          </p:spPr>
          <p:txBody>
            <a:bodyPr wrap="square">
              <a:spAutoFit/>
            </a:bodyPr>
            <a:lstStyle/>
            <a:p>
              <a:r>
                <a:rPr lang="ja-JP" altLang="en-US">
                  <a:solidFill>
                    <a:srgbClr val="FF0000"/>
                  </a:solidFill>
                </a:rPr>
                <a:t>画像に依存した固有な形状</a:t>
              </a:r>
            </a:p>
          </p:txBody>
        </p:sp>
        <p:sp>
          <p:nvSpPr>
            <p:cNvPr id="25" name="正方形/長方形 24"/>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pic>
        <p:nvPicPr>
          <p:cNvPr id="20" name="Picture 4" descr="C:\Users\isago_000\Documents\EasyLibrary\BARBARA.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522" y="2341886"/>
            <a:ext cx="1512697" cy="149882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p:nvGrpSpPr>
        <p:grpSpPr>
          <a:xfrm>
            <a:off x="3070266" y="2207357"/>
            <a:ext cx="6282142" cy="2298920"/>
            <a:chOff x="3070266" y="2387354"/>
            <a:chExt cx="6282142" cy="2298920"/>
          </a:xfrm>
        </p:grpSpPr>
        <p:pic>
          <p:nvPicPr>
            <p:cNvPr id="29" name="図 28" descr="C:\Users\kawamura\Desktop\ICA_q_mp.bmp"/>
            <p:cNvPicPr/>
            <p:nvPr/>
          </p:nvPicPr>
          <p:blipFill>
            <a:blip r:embed="rId6">
              <a:extLst>
                <a:ext uri="{28A0092B-C50C-407E-A947-70E740481C1C}">
                  <a14:useLocalDpi xmlns:a14="http://schemas.microsoft.com/office/drawing/2010/main" val="0"/>
                </a:ext>
              </a:extLst>
            </a:blip>
            <a:srcRect/>
            <a:stretch>
              <a:fillRect/>
            </a:stretch>
          </p:blipFill>
          <p:spPr bwMode="auto">
            <a:xfrm>
              <a:off x="4991378" y="2462883"/>
              <a:ext cx="1744377" cy="1744377"/>
            </a:xfrm>
            <a:prstGeom prst="rect">
              <a:avLst/>
            </a:prstGeom>
            <a:noFill/>
            <a:ln>
              <a:noFill/>
            </a:ln>
          </p:spPr>
        </p:pic>
        <p:grpSp>
          <p:nvGrpSpPr>
            <p:cNvPr id="33" name="グループ化 32"/>
            <p:cNvGrpSpPr/>
            <p:nvPr/>
          </p:nvGrpSpPr>
          <p:grpSpPr>
            <a:xfrm>
              <a:off x="5107595" y="2581096"/>
              <a:ext cx="3843665" cy="1521100"/>
              <a:chOff x="3756605" y="1814926"/>
              <a:chExt cx="3843665" cy="1521100"/>
            </a:xfrm>
          </p:grpSpPr>
          <p:cxnSp>
            <p:nvCxnSpPr>
              <p:cNvPr id="39" name="直線コネクタ 38"/>
              <p:cNvCxnSpPr>
                <a:stCxn id="40" idx="1"/>
                <a:endCxn id="41" idx="3"/>
              </p:cNvCxnSpPr>
              <p:nvPr/>
            </p:nvCxnSpPr>
            <p:spPr>
              <a:xfrm flipH="1">
                <a:off x="4061501" y="2574952"/>
                <a:ext cx="2018734" cy="6047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0"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11897"/>
              <a:stretch>
                <a:fillRect/>
              </a:stretch>
            </p:blipFill>
            <p:spPr bwMode="auto">
              <a:xfrm>
                <a:off x="6080235" y="1814926"/>
                <a:ext cx="1520035" cy="1520052"/>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正方形/長方形 40"/>
              <p:cNvSpPr/>
              <p:nvPr/>
            </p:nvSpPr>
            <p:spPr>
              <a:xfrm>
                <a:off x="3756605" y="3023459"/>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sp>
          <p:nvSpPr>
            <p:cNvPr id="34" name="テキスト ボックス 33"/>
            <p:cNvSpPr txBox="1"/>
            <p:nvPr/>
          </p:nvSpPr>
          <p:spPr>
            <a:xfrm>
              <a:off x="5001793" y="4221696"/>
              <a:ext cx="1723549" cy="369332"/>
            </a:xfrm>
            <a:prstGeom prst="rect">
              <a:avLst/>
            </a:prstGeom>
            <a:noFill/>
          </p:spPr>
          <p:txBody>
            <a:bodyPr wrap="none" rtlCol="0">
              <a:spAutoFit/>
            </a:bodyPr>
            <a:lstStyle/>
            <a:p>
              <a:r>
                <a:rPr kumimoji="1" lang="en-US" altLang="ja-JP"/>
                <a:t>ICA</a:t>
              </a:r>
              <a:r>
                <a:rPr kumimoji="1" lang="ja-JP" altLang="en-US"/>
                <a:t>符号化画像</a:t>
              </a:r>
            </a:p>
          </p:txBody>
        </p:sp>
        <p:grpSp>
          <p:nvGrpSpPr>
            <p:cNvPr id="35" name="グループ化 34"/>
            <p:cNvGrpSpPr/>
            <p:nvPr/>
          </p:nvGrpSpPr>
          <p:grpSpPr>
            <a:xfrm>
              <a:off x="3070266" y="2387354"/>
              <a:ext cx="2979443" cy="1887014"/>
              <a:chOff x="1719276" y="1621184"/>
              <a:chExt cx="2979443" cy="1887014"/>
            </a:xfrm>
          </p:grpSpPr>
          <p:pic>
            <p:nvPicPr>
              <p:cNvPr id="36"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9276" y="1621184"/>
                <a:ext cx="1130014" cy="1887014"/>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37" name="正方形/長方形 36"/>
              <p:cNvSpPr/>
              <p:nvPr/>
            </p:nvSpPr>
            <p:spPr>
              <a:xfrm>
                <a:off x="4034076" y="1860598"/>
                <a:ext cx="664643" cy="1049640"/>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38" name="直線コネクタ 37"/>
              <p:cNvCxnSpPr>
                <a:stCxn id="37" idx="1"/>
                <a:endCxn id="36" idx="3"/>
              </p:cNvCxnSpPr>
              <p:nvPr/>
            </p:nvCxnSpPr>
            <p:spPr>
              <a:xfrm flipH="1">
                <a:off x="2849290" y="2385418"/>
                <a:ext cx="1184786" cy="17927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2" name="正方形/長方形 41"/>
            <p:cNvSpPr/>
            <p:nvPr/>
          </p:nvSpPr>
          <p:spPr>
            <a:xfrm>
              <a:off x="7009150" y="4163054"/>
              <a:ext cx="2343258" cy="523220"/>
            </a:xfrm>
            <a:prstGeom prst="rect">
              <a:avLst/>
            </a:prstGeom>
          </p:spPr>
          <p:txBody>
            <a:bodyPr wrap="square">
              <a:spAutoFit/>
            </a:bodyPr>
            <a:lstStyle/>
            <a:p>
              <a:pPr algn="ctr"/>
              <a:r>
                <a:rPr lang="ja-JP" altLang="en-US" sz="1400">
                  <a:solidFill>
                    <a:srgbClr val="FF0000"/>
                  </a:solidFill>
                </a:rPr>
                <a:t>少数の基底で</a:t>
              </a:r>
              <a:br>
                <a:rPr lang="ja-JP" altLang="en-US" sz="1400">
                  <a:solidFill>
                    <a:srgbClr val="FF0000"/>
                  </a:solidFill>
                </a:rPr>
              </a:br>
              <a:r>
                <a:rPr lang="ja-JP" altLang="en-US" sz="1400">
                  <a:solidFill>
                    <a:srgbClr val="FF0000"/>
                  </a:solidFill>
                </a:rPr>
                <a:t>局所特徴を保存可能</a:t>
              </a:r>
            </a:p>
          </p:txBody>
        </p:sp>
      </p:grpSp>
      <p:sp>
        <p:nvSpPr>
          <p:cNvPr id="44" name="正方形/長方形 43"/>
          <p:cNvSpPr/>
          <p:nvPr/>
        </p:nvSpPr>
        <p:spPr>
          <a:xfrm>
            <a:off x="636554" y="3488776"/>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sp>
        <p:nvSpPr>
          <p:cNvPr id="43" name="正方形/長方形 42"/>
          <p:cNvSpPr/>
          <p:nvPr/>
        </p:nvSpPr>
        <p:spPr>
          <a:xfrm>
            <a:off x="509313" y="4989948"/>
            <a:ext cx="8131724" cy="1081526"/>
          </a:xfrm>
          <a:prstGeom prst="rect">
            <a:avLst/>
          </a:prstGeom>
          <a:ln w="57150" cmpd="thickThin">
            <a:solidFill>
              <a:srgbClr val="FF8181"/>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a:solidFill>
                  <a:schemeClr val="tx1"/>
                </a:solidFill>
                <a:latin typeface="Lucida Sans" panose="020B0602030504020204" pitchFamily="34" charset="0"/>
                <a:ea typeface="ＭＳ ゴシック" panose="020B0609070205080204" pitchFamily="49" charset="-128"/>
              </a:rPr>
              <a:t>DCT</a:t>
            </a:r>
            <a:r>
              <a:rPr lang="ja-JP" altLang="en-US" sz="2800">
                <a:solidFill>
                  <a:schemeClr val="tx1"/>
                </a:solidFill>
                <a:latin typeface="Lucida Sans" panose="020B0602030504020204" pitchFamily="34" charset="0"/>
                <a:ea typeface="ＭＳ ゴシック" panose="020B0609070205080204" pitchFamily="49" charset="-128"/>
              </a:rPr>
              <a:t>よりも効率的な</a:t>
            </a:r>
            <a:r>
              <a:rPr lang="ja-JP" altLang="en-US" sz="3200">
                <a:solidFill>
                  <a:srgbClr val="FF0000"/>
                </a:solidFill>
                <a:latin typeface="Lucida Sans" panose="020B0602030504020204" pitchFamily="34" charset="0"/>
                <a:ea typeface="ＭＳ ゴシック" panose="020B0609070205080204" pitchFamily="49" charset="-128"/>
              </a:rPr>
              <a:t>局所特徴の保存</a:t>
            </a:r>
            <a:r>
              <a:rPr lang="ja-JP" altLang="en-US" sz="2800">
                <a:solidFill>
                  <a:schemeClr val="tx1"/>
                </a:solidFill>
                <a:latin typeface="Lucida Sans" panose="020B0602030504020204" pitchFamily="34" charset="0"/>
                <a:ea typeface="ＭＳ ゴシック" panose="020B0609070205080204" pitchFamily="49" charset="-128"/>
              </a:rPr>
              <a:t>が可能</a:t>
            </a:r>
            <a:endParaRPr lang="en-US" altLang="ja-JP" sz="2800">
              <a:solidFill>
                <a:schemeClr val="tx1"/>
              </a:solidFill>
              <a:latin typeface="Lucida Sans" panose="020B0602030504020204" pitchFamily="34" charset="0"/>
              <a:ea typeface="ＭＳ ゴシック" panose="020B06090702050802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832834" y="5719141"/>
            <a:ext cx="7691720" cy="75213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solidFill>
                  <a:schemeClr val="bg1"/>
                </a:solidFill>
                <a:latin typeface="Lucida Sans" panose="020B0602030504020204" pitchFamily="34" charset="0"/>
                <a:cs typeface="Times New Roman" panose="02020603050405020304" pitchFamily="18" charset="0"/>
              </a:rPr>
              <a:t>DCT </a:t>
            </a:r>
            <a:r>
              <a:rPr lang="ja-JP" altLang="en-US" sz="2800">
                <a:solidFill>
                  <a:schemeClr val="bg1"/>
                </a:solidFill>
                <a:latin typeface="Lucida Sans" panose="020B0602030504020204" pitchFamily="34" charset="0"/>
                <a:cs typeface="Times New Roman" panose="02020603050405020304" pitchFamily="18" charset="0"/>
              </a:rPr>
              <a:t>と</a:t>
            </a:r>
            <a:r>
              <a:rPr lang="en-US" altLang="ja-JP" sz="2800">
                <a:solidFill>
                  <a:schemeClr val="bg1"/>
                </a:solidFill>
                <a:latin typeface="Lucida Sans" panose="020B0602030504020204" pitchFamily="34" charset="0"/>
                <a:cs typeface="Times New Roman" panose="02020603050405020304" pitchFamily="18" charset="0"/>
              </a:rPr>
              <a:t> ICA</a:t>
            </a:r>
            <a:r>
              <a:rPr lang="ja-JP" altLang="en-US" sz="2800">
                <a:solidFill>
                  <a:schemeClr val="bg1"/>
                </a:solidFill>
                <a:latin typeface="Lucida Sans" panose="020B0602030504020204" pitchFamily="34" charset="0"/>
                <a:cs typeface="Times New Roman" panose="02020603050405020304" pitchFamily="18" charset="0"/>
              </a:rPr>
              <a:t>を併用した符号化方式の検討</a:t>
            </a:r>
            <a:endParaRPr lang="en-US" altLang="ja-JP" sz="2800">
              <a:solidFill>
                <a:schemeClr val="bg1"/>
              </a:solidFill>
              <a:latin typeface="Lucida Sans" panose="020B0602030504020204" pitchFamily="34" charset="0"/>
              <a:cs typeface="Times New Roman" panose="02020603050405020304" pitchFamily="18" charset="0"/>
            </a:endParaRPr>
          </a:p>
        </p:txBody>
      </p:sp>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6</a:t>
            </a:fld>
            <a:endParaRPr lang="ja-JP" altLang="en-US"/>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90" y="2112847"/>
            <a:ext cx="1828423" cy="1828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481" y="2109179"/>
            <a:ext cx="1832091" cy="183209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783340" y="4415355"/>
            <a:ext cx="3276078" cy="899684"/>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a:solidFill>
                  <a:schemeClr val="tx1"/>
                </a:solidFill>
                <a:latin typeface="Lucida Sans" panose="020B0602030504020204" pitchFamily="34" charset="0"/>
                <a:ea typeface="ＭＳ ゴシック" panose="020B0609070205080204" pitchFamily="49" charset="-128"/>
              </a:rPr>
              <a:t>DCT</a:t>
            </a:r>
            <a:r>
              <a:rPr lang="ja-JP" altLang="en-US" sz="2800">
                <a:solidFill>
                  <a:schemeClr val="tx1"/>
                </a:solidFill>
                <a:latin typeface="Lucida Sans" panose="020B0602030504020204" pitchFamily="34" charset="0"/>
                <a:ea typeface="ＭＳ ゴシック" panose="020B0609070205080204" pitchFamily="49" charset="-128"/>
              </a:rPr>
              <a:t>基底</a:t>
            </a:r>
            <a:r>
              <a:rPr lang="ja-JP" altLang="en-US" sz="2800">
                <a:latin typeface="Tahoma" panose="020B0604030504040204" pitchFamily="34" charset="0"/>
                <a:ea typeface="ＭＳ ゴシック" panose="020B0609070205080204" pitchFamily="49" charset="-128"/>
                <a:cs typeface="Tahoma" panose="020B0604030504040204" pitchFamily="34" charset="0"/>
              </a:rPr>
              <a:t>が効果的</a:t>
            </a:r>
            <a:endParaRPr lang="ja-JP" altLang="en-US" sz="2800">
              <a:solidFill>
                <a:schemeClr val="tx1"/>
              </a:solidFill>
              <a:latin typeface="Lucida Sans" panose="020B0602030504020204" pitchFamily="34" charset="0"/>
              <a:ea typeface="ＭＳ ゴシック" panose="020B0609070205080204" pitchFamily="49" charset="-128"/>
            </a:endParaRPr>
          </a:p>
        </p:txBody>
      </p:sp>
      <p:sp>
        <p:nvSpPr>
          <p:cNvPr id="26" name="正方形/長方形 25"/>
          <p:cNvSpPr/>
          <p:nvPr/>
        </p:nvSpPr>
        <p:spPr>
          <a:xfrm>
            <a:off x="4997201" y="4394981"/>
            <a:ext cx="3509614" cy="899684"/>
          </a:xfrm>
          <a:prstGeom prst="rect">
            <a:avLst/>
          </a:prstGeom>
          <a:ln w="57150" cmpd="thickThin">
            <a:solidFill>
              <a:srgbClr val="FF9999"/>
            </a:solidFill>
            <a:roun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a:latin typeface="Tahoma" panose="020B0604030504040204" pitchFamily="34" charset="0"/>
                <a:ea typeface="ＭＳ ゴシック" panose="020B0609070205080204" pitchFamily="49" charset="-128"/>
                <a:cs typeface="Tahoma" panose="020B0604030504040204" pitchFamily="34" charset="0"/>
              </a:rPr>
              <a:t>ICA</a:t>
            </a:r>
            <a:r>
              <a:rPr lang="ja-JP" altLang="en-US" sz="2800">
                <a:latin typeface="Tahoma" panose="020B0604030504040204" pitchFamily="34" charset="0"/>
                <a:ea typeface="ＭＳ ゴシック" panose="020B0609070205080204" pitchFamily="49" charset="-128"/>
                <a:cs typeface="Tahoma" panose="020B0604030504040204" pitchFamily="34" charset="0"/>
              </a:rPr>
              <a:t>基底が効果的</a:t>
            </a:r>
          </a:p>
        </p:txBody>
      </p:sp>
      <p:sp>
        <p:nvSpPr>
          <p:cNvPr id="28" name="正方形/長方形 27"/>
          <p:cNvSpPr/>
          <p:nvPr/>
        </p:nvSpPr>
        <p:spPr>
          <a:xfrm>
            <a:off x="4883272" y="3946433"/>
            <a:ext cx="3840480" cy="400110"/>
          </a:xfrm>
          <a:prstGeom prst="rect">
            <a:avLst/>
          </a:prstGeom>
        </p:spPr>
        <p:txBody>
          <a:bodyPr wrap="square">
            <a:spAutoFit/>
          </a:bodyPr>
          <a:lstStyle/>
          <a:p>
            <a:pPr algn="ctr"/>
            <a:r>
              <a:rPr lang="ja-JP" altLang="en-US" sz="2000">
                <a:latin typeface="ＭＳ ゴシック" panose="020B0609070205080204" pitchFamily="49" charset="-128"/>
                <a:ea typeface="ＭＳ ゴシック" panose="020B0609070205080204" pitchFamily="49" charset="-128"/>
                <a:cs typeface="Tahoma" panose="020B0604030504040204" pitchFamily="34" charset="0"/>
              </a:rPr>
              <a:t>非定常な領域</a:t>
            </a:r>
          </a:p>
        </p:txBody>
      </p:sp>
      <p:sp>
        <p:nvSpPr>
          <p:cNvPr id="29" name="正方形/長方形 28"/>
          <p:cNvSpPr/>
          <p:nvPr/>
        </p:nvSpPr>
        <p:spPr>
          <a:xfrm>
            <a:off x="557586" y="3946433"/>
            <a:ext cx="3501832" cy="400110"/>
          </a:xfrm>
          <a:prstGeom prst="rect">
            <a:avLst/>
          </a:prstGeom>
        </p:spPr>
        <p:txBody>
          <a:bodyPr wrap="square">
            <a:spAutoFit/>
          </a:bodyPr>
          <a:lstStyle/>
          <a:p>
            <a:pPr algn="ctr"/>
            <a:r>
              <a:rPr lang="ja-JP" altLang="en-US" sz="2000">
                <a:latin typeface="Lucida Sans" panose="020B0602030504020204" pitchFamily="34" charset="0"/>
                <a:ea typeface="ＭＳ ゴシック" panose="020B0609070205080204" pitchFamily="49" charset="-128"/>
              </a:rPr>
              <a:t>平坦</a:t>
            </a:r>
            <a:r>
              <a:rPr lang="ja-JP" altLang="en-US" sz="2000">
                <a:solidFill>
                  <a:schemeClr val="tx1"/>
                </a:solidFill>
                <a:latin typeface="Lucida Sans" panose="020B0602030504020204" pitchFamily="34" charset="0"/>
                <a:ea typeface="ＭＳ ゴシック" panose="020B0609070205080204" pitchFamily="49" charset="-128"/>
              </a:rPr>
              <a:t>な領域</a:t>
            </a:r>
            <a:endParaRPr lang="ja-JP" altLang="en-US" sz="200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734415" y="2309483"/>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694443" y="2942413"/>
            <a:ext cx="1547218" cy="646331"/>
          </a:xfrm>
          <a:prstGeom prst="rect">
            <a:avLst/>
          </a:prstGeom>
        </p:spPr>
        <p:txBody>
          <a:bodyPr wrap="none">
            <a:spAutoFit/>
          </a:bodyPr>
          <a:lstStyle/>
          <a:p>
            <a:pPr algn="ctr"/>
            <a:r>
              <a:rPr lang="ja-JP" altLang="en-US">
                <a:solidFill>
                  <a:sysClr val="windowText" lastClr="000000"/>
                </a:solidFill>
              </a:rPr>
              <a:t>保存が優位な</a:t>
            </a:r>
            <a:br>
              <a:rPr lang="en-US" altLang="ja-JP">
                <a:solidFill>
                  <a:sysClr val="windowText" lastClr="000000"/>
                </a:solidFill>
              </a:rPr>
            </a:br>
            <a:r>
              <a:rPr lang="ja-JP" altLang="en-US">
                <a:solidFill>
                  <a:sysClr val="windowText" lastClr="000000"/>
                </a:solidFill>
              </a:rPr>
              <a:t>領域が異なる</a:t>
            </a:r>
          </a:p>
        </p:txBody>
      </p:sp>
      <p:sp>
        <p:nvSpPr>
          <p:cNvPr id="3" name="テキスト ボックス 2"/>
          <p:cNvSpPr txBox="1"/>
          <p:nvPr/>
        </p:nvSpPr>
        <p:spPr>
          <a:xfrm>
            <a:off x="557586" y="875864"/>
            <a:ext cx="6325642" cy="523220"/>
          </a:xfrm>
          <a:prstGeom prst="rect">
            <a:avLst/>
          </a:prstGeom>
          <a:noFill/>
        </p:spPr>
        <p:txBody>
          <a:bodyPr wrap="none" rtlCol="0">
            <a:spAutoFit/>
          </a:bodyPr>
          <a:lstStyle/>
          <a:p>
            <a:pPr marL="342900" indent="-342900">
              <a:buClr>
                <a:srgbClr val="002060"/>
              </a:buClr>
              <a:buSzPct val="90000"/>
              <a:buFont typeface="Wingdings" panose="05000000000000000000" pitchFamily="2" charset="2"/>
              <a:buChar char="n"/>
            </a:pPr>
            <a:r>
              <a:rPr kumimoji="1" lang="en-US" altLang="ja-JP" sz="2400"/>
              <a:t>DCT </a:t>
            </a:r>
            <a:r>
              <a:rPr kumimoji="1" lang="ja-JP" altLang="en-US" sz="2400"/>
              <a:t>と</a:t>
            </a:r>
            <a:r>
              <a:rPr kumimoji="1" lang="en-US" altLang="ja-JP" sz="2400"/>
              <a:t> ICA </a:t>
            </a:r>
            <a:r>
              <a:rPr lang="ja-JP" altLang="en-US" sz="2400"/>
              <a:t>のそれぞれ</a:t>
            </a:r>
            <a:r>
              <a:rPr lang="en-US" altLang="ja-JP" sz="2400"/>
              <a:t> </a:t>
            </a:r>
            <a:r>
              <a:rPr lang="ja-JP" altLang="en-US" sz="2800">
                <a:solidFill>
                  <a:srgbClr val="FF0000"/>
                </a:solidFill>
              </a:rPr>
              <a:t>得意な領域</a:t>
            </a:r>
            <a:r>
              <a:rPr lang="en-US" altLang="ja-JP" sz="2800">
                <a:solidFill>
                  <a:srgbClr val="FF0000"/>
                </a:solidFill>
              </a:rPr>
              <a:t> </a:t>
            </a:r>
            <a:r>
              <a:rPr lang="ja-JP" altLang="en-US" sz="2400"/>
              <a:t>に分類</a:t>
            </a:r>
            <a:endParaRPr kumimoji="1" lang="ja-JP" altLang="en-US" sz="2400"/>
          </a:p>
        </p:txBody>
      </p:sp>
      <p:sp>
        <p:nvSpPr>
          <p:cNvPr id="5" name="テキスト ボックス 4">
            <a:extLst>
              <a:ext uri="{FF2B5EF4-FFF2-40B4-BE49-F238E27FC236}">
                <a16:creationId xmlns:a16="http://schemas.microsoft.com/office/drawing/2014/main" id="{DD4369AE-9ED4-4F24-8366-A619C4B1E87E}"/>
              </a:ext>
            </a:extLst>
          </p:cNvPr>
          <p:cNvSpPr txBox="1"/>
          <p:nvPr/>
        </p:nvSpPr>
        <p:spPr>
          <a:xfrm>
            <a:off x="4997201" y="1399084"/>
            <a:ext cx="3425115" cy="369332"/>
          </a:xfrm>
          <a:prstGeom prst="rect">
            <a:avLst/>
          </a:prstGeom>
          <a:noFill/>
          <a:ln w="19050">
            <a:solidFill>
              <a:schemeClr val="bg2">
                <a:lumMod val="50000"/>
              </a:schemeClr>
            </a:solidFill>
            <a:prstDash val="sysDash"/>
          </a:ln>
        </p:spPr>
        <p:txBody>
          <a:bodyPr wrap="square" rtlCol="0">
            <a:spAutoFit/>
          </a:bodyPr>
          <a:lstStyle/>
          <a:p>
            <a:r>
              <a:rPr kumimoji="1" lang="ja-JP" altLang="en-US"/>
              <a:t>領域 ： </a:t>
            </a:r>
            <a:r>
              <a:rPr kumimoji="1" lang="en-US" altLang="ja-JP"/>
              <a:t>8×</a:t>
            </a:r>
            <a:r>
              <a:rPr lang="en-US" altLang="ja-JP"/>
              <a:t>8</a:t>
            </a:r>
            <a:r>
              <a:rPr lang="ja-JP" altLang="en-US"/>
              <a:t>画素のブロックのこと</a:t>
            </a:r>
            <a:endParaRPr kumimoji="1" lang="en-US" altLang="ja-JP"/>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7</a:t>
            </a:fld>
            <a:endParaRPr lang="ja-JP" altLang="en-US"/>
          </a:p>
        </p:txBody>
      </p:sp>
      <p:sp>
        <p:nvSpPr>
          <p:cNvPr id="3" name="テキスト ボックス 2"/>
          <p:cNvSpPr txBox="1"/>
          <p:nvPr/>
        </p:nvSpPr>
        <p:spPr>
          <a:xfrm>
            <a:off x="459033" y="841910"/>
            <a:ext cx="6868042" cy="58477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3200"/>
              <a:t>手法のイメージ</a:t>
            </a:r>
            <a:endParaRPr kumimoji="1" lang="ja-JP" altLang="en-US" sz="3200"/>
          </a:p>
        </p:txBody>
      </p:sp>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24472"/>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705717"/>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25586"/>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89360"/>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51986"/>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915940" y="4092310"/>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49" name="テキスト ボックス 48">
            <a:extLst>
              <a:ext uri="{FF2B5EF4-FFF2-40B4-BE49-F238E27FC236}">
                <a16:creationId xmlns:a16="http://schemas.microsoft.com/office/drawing/2014/main" id="{7FE09DAC-B30C-4740-A82F-59E3997DF9D5}"/>
              </a:ext>
            </a:extLst>
          </p:cNvPr>
          <p:cNvSpPr txBox="1"/>
          <p:nvPr/>
        </p:nvSpPr>
        <p:spPr>
          <a:xfrm>
            <a:off x="3005847" y="4078761"/>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0" name="テキスト ボックス 49">
            <a:extLst>
              <a:ext uri="{FF2B5EF4-FFF2-40B4-BE49-F238E27FC236}">
                <a16:creationId xmlns:a16="http://schemas.microsoft.com/office/drawing/2014/main" id="{B11A45F6-FC76-8645-919F-2EA8A3B9F111}"/>
              </a:ext>
            </a:extLst>
          </p:cNvPr>
          <p:cNvSpPr txBox="1"/>
          <p:nvPr/>
        </p:nvSpPr>
        <p:spPr>
          <a:xfrm>
            <a:off x="3005847" y="2093870"/>
            <a:ext cx="902811" cy="954107"/>
          </a:xfrm>
          <a:prstGeom prst="rect">
            <a:avLst/>
          </a:prstGeom>
          <a:noFill/>
        </p:spPr>
        <p:txBody>
          <a:bodyPr wrap="none" rtlCol="0">
            <a:spAutoFit/>
          </a:bodyPr>
          <a:lstStyle/>
          <a:p>
            <a:pPr algn="ctr"/>
            <a:r>
              <a:rPr lang="ja-JP" altLang="en-US" sz="2800">
                <a:solidFill>
                  <a:schemeClr val="bg1"/>
                </a:solidFill>
              </a:rPr>
              <a:t>付加</a:t>
            </a:r>
            <a:endParaRPr kumimoji="1" lang="en-US" altLang="ja-JP" sz="2800">
              <a:solidFill>
                <a:schemeClr val="bg1"/>
              </a:solidFill>
            </a:endParaRPr>
          </a:p>
          <a:p>
            <a:pPr algn="ctr"/>
            <a:r>
              <a:rPr kumimoji="1" lang="ja-JP" altLang="en-US" sz="2800">
                <a:solidFill>
                  <a:schemeClr val="bg1"/>
                </a:solidFill>
              </a:rPr>
              <a:t>情報</a:t>
            </a:r>
          </a:p>
        </p:txBody>
      </p:sp>
      <p:sp>
        <p:nvSpPr>
          <p:cNvPr id="52" name="テキスト ボックス 51">
            <a:extLst>
              <a:ext uri="{FF2B5EF4-FFF2-40B4-BE49-F238E27FC236}">
                <a16:creationId xmlns:a16="http://schemas.microsoft.com/office/drawing/2014/main" id="{CDBECF29-0FE1-7F4C-BCFD-253F15D343A8}"/>
              </a:ext>
            </a:extLst>
          </p:cNvPr>
          <p:cNvSpPr txBox="1"/>
          <p:nvPr/>
        </p:nvSpPr>
        <p:spPr>
          <a:xfrm>
            <a:off x="5074933" y="2804387"/>
            <a:ext cx="902811" cy="954107"/>
          </a:xfrm>
          <a:prstGeom prst="rect">
            <a:avLst/>
          </a:prstGeom>
          <a:noFill/>
        </p:spPr>
        <p:txBody>
          <a:bodyPr wrap="none" rtlCol="0">
            <a:spAutoFit/>
          </a:bodyPr>
          <a:lstStyle/>
          <a:p>
            <a:pPr algn="ctr"/>
            <a:r>
              <a:rPr lang="ja-JP" altLang="en-US" sz="2800">
                <a:solidFill>
                  <a:schemeClr val="bg1"/>
                </a:solidFill>
              </a:rPr>
              <a:t>付加</a:t>
            </a:r>
            <a:endParaRPr kumimoji="1" lang="en-US" altLang="ja-JP" sz="2800">
              <a:solidFill>
                <a:schemeClr val="bg1"/>
              </a:solidFill>
            </a:endParaRPr>
          </a:p>
          <a:p>
            <a:pPr algn="ctr"/>
            <a:r>
              <a:rPr kumimoji="1" lang="ja-JP" altLang="en-US" sz="2800">
                <a:solidFill>
                  <a:schemeClr val="bg1"/>
                </a:solidFill>
              </a:rPr>
              <a:t>情報</a:t>
            </a:r>
          </a:p>
        </p:txBody>
      </p:sp>
      <p:sp>
        <p:nvSpPr>
          <p:cNvPr id="53" name="テキスト ボックス 52">
            <a:extLst>
              <a:ext uri="{FF2B5EF4-FFF2-40B4-BE49-F238E27FC236}">
                <a16:creationId xmlns:a16="http://schemas.microsoft.com/office/drawing/2014/main" id="{86791631-A5FD-714F-AC08-EE7F9916316F}"/>
              </a:ext>
            </a:extLst>
          </p:cNvPr>
          <p:cNvSpPr txBox="1"/>
          <p:nvPr/>
        </p:nvSpPr>
        <p:spPr>
          <a:xfrm>
            <a:off x="5074933" y="3747624"/>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4" name="テキスト ボックス 53">
            <a:extLst>
              <a:ext uri="{FF2B5EF4-FFF2-40B4-BE49-F238E27FC236}">
                <a16:creationId xmlns:a16="http://schemas.microsoft.com/office/drawing/2014/main" id="{96BB1524-A378-3A47-BA76-3A7C24C9BDDA}"/>
              </a:ext>
            </a:extLst>
          </p:cNvPr>
          <p:cNvSpPr txBox="1"/>
          <p:nvPr/>
        </p:nvSpPr>
        <p:spPr>
          <a:xfrm>
            <a:off x="5074932" y="4753653"/>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518407" cy="523220"/>
          </a:xfrm>
          <a:prstGeom prst="rect">
            <a:avLst/>
          </a:prstGeom>
          <a:noFill/>
        </p:spPr>
        <p:txBody>
          <a:bodyPr wrap="square" rtlCol="0">
            <a:spAutoFit/>
          </a:bodyPr>
          <a:lstStyle/>
          <a:p>
            <a:pPr algn="ctr"/>
            <a:r>
              <a:rPr lang="en-US" altLang="ja-JP" sz="2800"/>
              <a:t>Step1</a:t>
            </a:r>
            <a:endParaRPr kumimoji="1" lang="ja-JP" altLang="en-US" sz="2800"/>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a:t>Step2</a:t>
            </a:r>
            <a:endParaRPr kumimoji="1" lang="ja-JP" altLang="en-US" sz="2800"/>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5" y="5867716"/>
            <a:ext cx="954781" cy="523220"/>
          </a:xfrm>
          <a:prstGeom prst="rect">
            <a:avLst/>
          </a:prstGeom>
          <a:noFill/>
        </p:spPr>
        <p:txBody>
          <a:bodyPr wrap="square" rtlCol="0">
            <a:spAutoFit/>
          </a:bodyPr>
          <a:lstStyle/>
          <a:p>
            <a:pPr algn="ctr">
              <a:buClr>
                <a:srgbClr val="002060"/>
              </a:buClr>
              <a:buSzPct val="90000"/>
            </a:pPr>
            <a:r>
              <a:rPr kumimoji="1" lang="en-US" altLang="ja-JP" sz="2800"/>
              <a:t>DCT</a:t>
            </a:r>
          </a:p>
        </p:txBody>
      </p:sp>
      <p:sp>
        <p:nvSpPr>
          <p:cNvPr id="63" name="テキスト ボックス 33">
            <a:extLst>
              <a:ext uri="{FF2B5EF4-FFF2-40B4-BE49-F238E27FC236}">
                <a16:creationId xmlns:a16="http://schemas.microsoft.com/office/drawing/2014/main" id="{1E8AE568-3165-6C4C-9A7B-846296066AC6}"/>
              </a:ext>
            </a:extLst>
          </p:cNvPr>
          <p:cNvSpPr txBox="1"/>
          <p:nvPr/>
        </p:nvSpPr>
        <p:spPr>
          <a:xfrm>
            <a:off x="6290422" y="1178977"/>
            <a:ext cx="2586878" cy="523220"/>
          </a:xfrm>
          <a:prstGeom prst="rect">
            <a:avLst/>
          </a:prstGeom>
          <a:noFill/>
        </p:spPr>
        <p:txBody>
          <a:bodyPr wrap="square" rtlCol="0">
            <a:spAutoFit/>
          </a:bodyPr>
          <a:lstStyle/>
          <a:p>
            <a:pPr algn="ctr"/>
            <a:r>
              <a:rPr lang="en-US" altLang="ja-JP" sz="2800"/>
              <a:t>※</a:t>
            </a:r>
            <a:r>
              <a:rPr lang="ja-JP" altLang="en-US" sz="2800"/>
              <a:t>全て同じ画質</a:t>
            </a:r>
            <a:endParaRPr kumimoji="1" lang="ja-JP" altLang="en-US" sz="2800"/>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65818" y="5813553"/>
            <a:ext cx="2682068" cy="830997"/>
          </a:xfrm>
          <a:prstGeom prst="rect">
            <a:avLst/>
          </a:prstGeom>
          <a:noFill/>
        </p:spPr>
        <p:txBody>
          <a:bodyPr wrap="square" rtlCol="0">
            <a:spAutoFit/>
          </a:bodyPr>
          <a:lstStyle/>
          <a:p>
            <a:pPr algn="ctr">
              <a:buClr>
                <a:srgbClr val="002060"/>
              </a:buClr>
              <a:buSzPct val="90000"/>
            </a:pPr>
            <a:r>
              <a:rPr kumimoji="1" lang="en-US" altLang="ja-JP" sz="2800"/>
              <a:t>DCT + ICA</a:t>
            </a:r>
          </a:p>
          <a:p>
            <a:pPr algn="ctr">
              <a:buClr>
                <a:srgbClr val="002060"/>
              </a:buClr>
              <a:buSzPct val="90000"/>
            </a:pPr>
            <a:r>
              <a:rPr lang="ja-JP" altLang="en-US" sz="2000"/>
              <a:t>（付加</a:t>
            </a:r>
            <a:r>
              <a:rPr kumimoji="1" lang="ja-JP" altLang="en-US" sz="2000"/>
              <a:t>情報を考えない）</a:t>
            </a:r>
            <a:endParaRPr kumimoji="1" lang="en-US" altLang="ja-JP" sz="2000"/>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28302" y="5799651"/>
            <a:ext cx="2586878" cy="830997"/>
          </a:xfrm>
          <a:prstGeom prst="rect">
            <a:avLst/>
          </a:prstGeom>
          <a:noFill/>
        </p:spPr>
        <p:txBody>
          <a:bodyPr wrap="square" rtlCol="0">
            <a:spAutoFit/>
          </a:bodyPr>
          <a:lstStyle/>
          <a:p>
            <a:pPr algn="ctr">
              <a:buClr>
                <a:srgbClr val="002060"/>
              </a:buClr>
              <a:buSzPct val="90000"/>
            </a:pPr>
            <a:r>
              <a:rPr kumimoji="1" lang="en-US" altLang="ja-JP" sz="2800"/>
              <a:t>DCT + ICA</a:t>
            </a:r>
          </a:p>
          <a:p>
            <a:pPr algn="ctr">
              <a:buClr>
                <a:srgbClr val="002060"/>
              </a:buClr>
              <a:buSzPct val="90000"/>
            </a:pPr>
            <a:r>
              <a:rPr kumimoji="1" lang="ja-JP" altLang="en-US" sz="2000"/>
              <a:t>（付加情報を考えた）</a:t>
            </a:r>
            <a:endParaRPr kumimoji="1" lang="en-US" altLang="ja-JP" sz="2000"/>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7D0B4C40-6CBB-4E1D-8128-439E67F04B21}"/>
              </a:ext>
            </a:extLst>
          </p:cNvPr>
          <p:cNvSpPr/>
          <p:nvPr/>
        </p:nvSpPr>
        <p:spPr>
          <a:xfrm>
            <a:off x="774735" y="1812748"/>
            <a:ext cx="1665317" cy="809637"/>
          </a:xfrm>
          <a:prstGeom prst="wedgeRoundRectCallout">
            <a:avLst>
              <a:gd name="adj1" fmla="val 76782"/>
              <a:gd name="adj2" fmla="val 66683"/>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使用する基底の種類に比例</a:t>
            </a:r>
          </a:p>
        </p:txBody>
      </p:sp>
    </p:spTree>
    <p:extLst>
      <p:ext uri="{BB962C8B-B14F-4D97-AF65-F5344CB8AC3E}">
        <p14:creationId xmlns:p14="http://schemas.microsoft.com/office/powerpoint/2010/main" val="3109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dissolve">
                                      <p:cBhvr>
                                        <p:cTn id="18" dur="500"/>
                                        <p:tgtEl>
                                          <p:spTgt spid="5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dissolve">
                                      <p:cBhvr>
                                        <p:cTn id="27" dur="500"/>
                                        <p:tgtEl>
                                          <p:spTgt spid="5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dissolve">
                                      <p:cBhvr>
                                        <p:cTn id="30" dur="500"/>
                                        <p:tgtEl>
                                          <p:spTgt spid="5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dissolve">
                                      <p:cBhvr>
                                        <p:cTn id="33" dur="500"/>
                                        <p:tgtEl>
                                          <p:spTgt spid="6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dissolve">
                                      <p:cBhvr>
                                        <p:cTn id="36" dur="500"/>
                                        <p:tgtEl>
                                          <p:spTgt spid="6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dissolve">
                                      <p:cBhvr>
                                        <p:cTn id="44" dur="500"/>
                                        <p:tgtEl>
                                          <p:spTgt spid="41"/>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dissolve">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dissolve">
                                      <p:cBhvr>
                                        <p:cTn id="52" dur="500"/>
                                        <p:tgtEl>
                                          <p:spTgt spid="6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dissolve">
                                      <p:cBhvr>
                                        <p:cTn id="55" dur="500"/>
                                        <p:tgtEl>
                                          <p:spTgt spid="59"/>
                                        </p:tgtEl>
                                      </p:cBhvr>
                                    </p:animEffect>
                                  </p:childTnLst>
                                </p:cTn>
                              </p:par>
                              <p:par>
                                <p:cTn id="56" presetID="9"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dissolve">
                                      <p:cBhvr>
                                        <p:cTn id="58" dur="500"/>
                                        <p:tgtEl>
                                          <p:spTgt spid="4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dissolve">
                                      <p:cBhvr>
                                        <p:cTn id="6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9" grpId="0" animBg="1"/>
      <p:bldP spid="41" grpId="0" animBg="1"/>
      <p:bldP spid="42" grpId="0" animBg="1"/>
      <p:bldP spid="50" grpId="0"/>
      <p:bldP spid="52" grpId="0"/>
      <p:bldP spid="53" grpId="0"/>
      <p:bldP spid="54" grpId="0"/>
      <p:bldP spid="58" grpId="0" animBg="1"/>
      <p:bldP spid="59" grpId="0" animBg="1"/>
      <p:bldP spid="60" grpId="0"/>
      <p:bldP spid="61" grpId="0"/>
      <p:bldP spid="65" grpId="0"/>
      <p:bldP spid="66" grpId="0"/>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8</a:t>
            </a:fld>
            <a:endParaRPr lang="ja-JP" altLang="en-US"/>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chemeClr val="accent1"/>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画像全体で使う基底の種類を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なるべく少なくしたときに，</a:t>
            </a:r>
            <a:r>
              <a:rPr lang="en-US" altLang="ja-JP" sz="2800">
                <a:solidFill>
                  <a:schemeClr val="tx1">
                    <a:lumMod val="85000"/>
                    <a:lumOff val="15000"/>
                  </a:schemeClr>
                </a:solidFill>
                <a:sym typeface="+mn-ea"/>
              </a:rPr>
              <a:t>DCT</a:t>
            </a:r>
            <a:r>
              <a:rPr lang="ja-JP" altLang="en-US" sz="2800">
                <a:solidFill>
                  <a:schemeClr val="tx1">
                    <a:lumMod val="85000"/>
                    <a:lumOff val="15000"/>
                  </a:schemeClr>
                </a:solidFill>
                <a:sym typeface="+mn-ea"/>
              </a:rPr>
              <a:t>よりも画質を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高くできる 領域 と </a:t>
            </a:r>
            <a:r>
              <a:rPr lang="en-US" altLang="ja-JP" sz="2800">
                <a:solidFill>
                  <a:schemeClr val="tx1">
                    <a:lumMod val="85000"/>
                    <a:lumOff val="15000"/>
                  </a:schemeClr>
                </a:solidFill>
                <a:sym typeface="+mn-ea"/>
              </a:rPr>
              <a:t>ICA</a:t>
            </a:r>
            <a:r>
              <a:rPr lang="ja-JP" altLang="en-US" sz="2800">
                <a:solidFill>
                  <a:schemeClr val="tx1">
                    <a:lumMod val="85000"/>
                    <a:lumOff val="15000"/>
                  </a:schemeClr>
                </a:solidFill>
                <a:sym typeface="+mn-ea"/>
              </a:rPr>
              <a:t>基底 を選出する</a:t>
            </a:r>
            <a:endParaRPr lang="en-US" altLang="ja-JP" sz="2800">
              <a:solidFill>
                <a:schemeClr val="tx1">
                  <a:lumMod val="85000"/>
                  <a:lumOff val="15000"/>
                </a:schemeClr>
              </a:solidFill>
              <a:sym typeface="+mn-ea"/>
            </a:endParaRP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630826" y="963046"/>
            <a:ext cx="1612841" cy="523220"/>
          </a:xfrm>
          <a:prstGeom prst="rect">
            <a:avLst/>
          </a:prstGeom>
          <a:solidFill>
            <a:schemeClr val="bg1"/>
          </a:solidFill>
          <a:ln w="31750" cmpd="thickThin">
            <a:solidFill>
              <a:schemeClr val="accent1"/>
            </a:solidFill>
          </a:ln>
        </p:spPr>
        <p:txBody>
          <a:bodyPr wrap="square" rtlCol="0">
            <a:spAutoFit/>
          </a:bodyPr>
          <a:lstStyle/>
          <a:p>
            <a:pPr algn="ctr"/>
            <a:r>
              <a:rPr kumimoji="1" lang="ja-JP" altLang="en-US" sz="2800"/>
              <a:t>目的</a:t>
            </a:r>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endParaRPr kumimoji="1" lang="ja-JP" altLang="en-US" sz="280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848514"/>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14" name="テキスト ボックス 13">
            <a:extLst>
              <a:ext uri="{FF2B5EF4-FFF2-40B4-BE49-F238E27FC236}">
                <a16:creationId xmlns:a16="http://schemas.microsoft.com/office/drawing/2014/main" id="{515F59EB-AE65-47ED-BDAA-FEB9887F1109}"/>
              </a:ext>
            </a:extLst>
          </p:cNvPr>
          <p:cNvSpPr txBox="1"/>
          <p:nvPr/>
        </p:nvSpPr>
        <p:spPr>
          <a:xfrm>
            <a:off x="917208" y="3637185"/>
            <a:ext cx="710284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800"/>
              <a:t>DCT </a:t>
            </a:r>
            <a:r>
              <a:rPr lang="ja-JP" altLang="en-US" sz="2800"/>
              <a:t>と </a:t>
            </a:r>
            <a:r>
              <a:rPr lang="en-US" altLang="ja-JP" sz="2800"/>
              <a:t>ICA </a:t>
            </a:r>
            <a:r>
              <a:rPr lang="ja-JP" altLang="en-US" sz="2800"/>
              <a:t>のそれぞれ得意な</a:t>
            </a:r>
            <a:r>
              <a:rPr lang="ja-JP" altLang="en-US" sz="2800">
                <a:solidFill>
                  <a:srgbClr val="FF0000"/>
                </a:solidFill>
              </a:rPr>
              <a:t>領域</a:t>
            </a:r>
            <a:r>
              <a:rPr lang="ja-JP" altLang="en-US" sz="2800"/>
              <a:t>に分ける</a:t>
            </a:r>
            <a:endParaRPr lang="en-US" altLang="ja-JP" sz="2800"/>
          </a:p>
        </p:txBody>
      </p:sp>
      <p:sp>
        <p:nvSpPr>
          <p:cNvPr id="15" name="テキスト ボックス 14">
            <a:extLst>
              <a:ext uri="{FF2B5EF4-FFF2-40B4-BE49-F238E27FC236}">
                <a16:creationId xmlns:a16="http://schemas.microsoft.com/office/drawing/2014/main" id="{743EC327-E271-4CC4-8564-F1E19B6BFB46}"/>
              </a:ext>
            </a:extLst>
          </p:cNvPr>
          <p:cNvSpPr txBox="1"/>
          <p:nvPr/>
        </p:nvSpPr>
        <p:spPr>
          <a:xfrm>
            <a:off x="917208" y="5421491"/>
            <a:ext cx="727429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付加情報を考慮した </a:t>
            </a:r>
            <a:r>
              <a:rPr lang="ja-JP" altLang="en-US" sz="2800">
                <a:solidFill>
                  <a:srgbClr val="FF0000"/>
                </a:solidFill>
              </a:rPr>
              <a:t>領域</a:t>
            </a:r>
            <a:r>
              <a:rPr lang="ja-JP" altLang="en-US" sz="2800"/>
              <a:t> と </a:t>
            </a:r>
            <a:r>
              <a:rPr lang="en-US" altLang="ja-JP" sz="2800">
                <a:solidFill>
                  <a:srgbClr val="FF0000"/>
                </a:solidFill>
              </a:rPr>
              <a:t>ICA</a:t>
            </a:r>
            <a:r>
              <a:rPr lang="ja-JP" altLang="en-US" sz="2800">
                <a:solidFill>
                  <a:srgbClr val="FF0000"/>
                </a:solidFill>
              </a:rPr>
              <a:t>基底 </a:t>
            </a:r>
            <a:r>
              <a:rPr lang="ja-JP" altLang="en-US" sz="2800"/>
              <a:t>の選出</a:t>
            </a:r>
            <a:endParaRPr lang="en-US" altLang="ja-JP" sz="2800"/>
          </a:p>
        </p:txBody>
      </p:sp>
      <p:sp>
        <p:nvSpPr>
          <p:cNvPr id="16" name="テキスト ボックス 15">
            <a:extLst>
              <a:ext uri="{FF2B5EF4-FFF2-40B4-BE49-F238E27FC236}">
                <a16:creationId xmlns:a16="http://schemas.microsoft.com/office/drawing/2014/main" id="{A8CB45AA-7ACF-40B2-8F3F-A022D8294D7F}"/>
              </a:ext>
            </a:extLst>
          </p:cNvPr>
          <p:cNvSpPr txBox="1"/>
          <p:nvPr/>
        </p:nvSpPr>
        <p:spPr>
          <a:xfrm>
            <a:off x="1329758" y="4251382"/>
            <a:ext cx="797510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比較に使用する基底の選出は</a:t>
            </a:r>
            <a:r>
              <a:rPr lang="ja-JP" altLang="en-US" sz="2400">
                <a:solidFill>
                  <a:srgbClr val="FF0000"/>
                </a:solidFill>
              </a:rPr>
              <a:t>組み合わせ</a:t>
            </a:r>
            <a:r>
              <a:rPr lang="ja-JP" altLang="en-US" sz="2400"/>
              <a:t>を考慮すること</a:t>
            </a:r>
            <a:endParaRPr kumimoji="1" lang="en-US" altLang="ja-JP" sz="2400"/>
          </a:p>
        </p:txBody>
      </p:sp>
      <p:sp>
        <p:nvSpPr>
          <p:cNvPr id="17" name="テキスト ボックス 16">
            <a:extLst>
              <a:ext uri="{FF2B5EF4-FFF2-40B4-BE49-F238E27FC236}">
                <a16:creationId xmlns:a16="http://schemas.microsoft.com/office/drawing/2014/main" id="{5031D55A-277C-40A1-BA7F-5FCD91364491}"/>
              </a:ext>
            </a:extLst>
          </p:cNvPr>
          <p:cNvSpPr txBox="1"/>
          <p:nvPr/>
        </p:nvSpPr>
        <p:spPr>
          <a:xfrm>
            <a:off x="1329758" y="6035688"/>
            <a:ext cx="6690292"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選出基底の 得意な表現 がなるべく</a:t>
            </a:r>
            <a:r>
              <a:rPr lang="ja-JP" altLang="en-US" sz="2400">
                <a:solidFill>
                  <a:srgbClr val="FF0000"/>
                </a:solidFill>
              </a:rPr>
              <a:t>偏らない</a:t>
            </a:r>
            <a:r>
              <a:rPr lang="ja-JP" altLang="en-US" sz="2400"/>
              <a:t>こと</a:t>
            </a:r>
            <a:endParaRPr kumimoji="1" lang="en-US" altLang="ja-JP" sz="2400"/>
          </a:p>
        </p:txBody>
      </p:sp>
      <p:sp>
        <p:nvSpPr>
          <p:cNvPr id="18" name="正方形/長方形 17">
            <a:extLst>
              <a:ext uri="{FF2B5EF4-FFF2-40B4-BE49-F238E27FC236}">
                <a16:creationId xmlns:a16="http://schemas.microsoft.com/office/drawing/2014/main" id="{EF1DC25E-9DEF-401F-8397-3620D93AD77B}"/>
              </a:ext>
            </a:extLst>
          </p:cNvPr>
          <p:cNvSpPr/>
          <p:nvPr/>
        </p:nvSpPr>
        <p:spPr>
          <a:xfrm>
            <a:off x="890294" y="3620337"/>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1FEC02E-1614-4E76-B0B5-01E9FEBCF91F}"/>
              </a:ext>
            </a:extLst>
          </p:cNvPr>
          <p:cNvSpPr/>
          <p:nvPr/>
        </p:nvSpPr>
        <p:spPr>
          <a:xfrm>
            <a:off x="578496" y="5401156"/>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5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883604" y="5416117"/>
            <a:ext cx="1107996" cy="369332"/>
          </a:xfrm>
          <a:prstGeom prst="rect">
            <a:avLst/>
          </a:prstGeom>
        </p:spPr>
        <p:txBody>
          <a:bodyPr wrap="none">
            <a:spAutoFit/>
          </a:bodyPr>
          <a:lstStyle/>
          <a:p>
            <a:r>
              <a:rPr lang="ja-JP" altLang="en-US"/>
              <a:t>基底選出</a:t>
            </a:r>
          </a:p>
        </p:txBody>
      </p:sp>
      <p:cxnSp>
        <p:nvCxnSpPr>
          <p:cNvPr id="53" name="直線コネクタ 52"/>
          <p:cNvCxnSpPr/>
          <p:nvPr/>
        </p:nvCxnSpPr>
        <p:spPr>
          <a:xfrm>
            <a:off x="2481575" y="2702721"/>
            <a:ext cx="1223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a:off x="1989930" y="3098621"/>
            <a:ext cx="0" cy="936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52" idx="2"/>
          </p:cNvCxnSpPr>
          <p:nvPr/>
        </p:nvCxnSpPr>
        <p:spPr>
          <a:xfrm>
            <a:off x="4767459" y="4112976"/>
            <a:ext cx="0" cy="5402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5912129" y="5298084"/>
            <a:ext cx="11347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9</a:t>
            </a:fld>
            <a:endParaRPr lang="ja-JP" altLang="en-US"/>
          </a:p>
        </p:txBody>
      </p:sp>
      <p:cxnSp>
        <p:nvCxnSpPr>
          <p:cNvPr id="23" name="直線コネクタ 22"/>
          <p:cNvCxnSpPr/>
          <p:nvPr/>
        </p:nvCxnSpPr>
        <p:spPr>
          <a:xfrm>
            <a:off x="5835540" y="3630360"/>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373579" y="1510589"/>
            <a:ext cx="1107996" cy="369332"/>
          </a:xfrm>
          <a:prstGeom prst="rect">
            <a:avLst/>
          </a:prstGeom>
          <a:noFill/>
        </p:spPr>
        <p:txBody>
          <a:bodyPr wrap="none" rtlCol="0">
            <a:spAutoFit/>
          </a:bodyPr>
          <a:lstStyle/>
          <a:p>
            <a:r>
              <a:rPr lang="ja-JP" altLang="en-US"/>
              <a:t>入力画像</a:t>
            </a:r>
          </a:p>
        </p:txBody>
      </p:sp>
      <p:cxnSp>
        <p:nvCxnSpPr>
          <p:cNvPr id="26" name="直線コネクタ 25"/>
          <p:cNvCxnSpPr/>
          <p:nvPr/>
        </p:nvCxnSpPr>
        <p:spPr>
          <a:xfrm>
            <a:off x="3704607" y="1978525"/>
            <a:ext cx="0" cy="14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3704607" y="197852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5220912" y="1809966"/>
            <a:ext cx="16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591275" y="1552900"/>
            <a:ext cx="1359016"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DCT</a:t>
            </a:r>
            <a:r>
              <a:rPr lang="ja-JP" altLang="en-US"/>
              <a:t>で圧縮</a:t>
            </a:r>
          </a:p>
        </p:txBody>
      </p:sp>
      <p:sp>
        <p:nvSpPr>
          <p:cNvPr id="32" name="正方形/長方形 31"/>
          <p:cNvSpPr/>
          <p:nvPr/>
        </p:nvSpPr>
        <p:spPr>
          <a:xfrm>
            <a:off x="4555254" y="4653180"/>
            <a:ext cx="1768792" cy="76498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2000">
                <a:latin typeface="Times New Roman" panose="02020603050405020304" pitchFamily="18" charset="0"/>
                <a:cs typeface="Times New Roman" panose="02020603050405020304" pitchFamily="18" charset="0"/>
              </a:rPr>
              <a:t>累積画質</a:t>
            </a:r>
            <a:br>
              <a:rPr lang="en-US" altLang="ja-JP" sz="2000">
                <a:latin typeface="Times New Roman" panose="02020603050405020304" pitchFamily="18" charset="0"/>
                <a:cs typeface="Times New Roman" panose="02020603050405020304" pitchFamily="18" charset="0"/>
              </a:rPr>
            </a:br>
            <a:r>
              <a:rPr lang="ja-JP" altLang="en-US" sz="2000">
                <a:latin typeface="Times New Roman" panose="02020603050405020304" pitchFamily="18" charset="0"/>
                <a:cs typeface="Times New Roman" panose="02020603050405020304" pitchFamily="18" charset="0"/>
              </a:rPr>
              <a:t>改善量</a:t>
            </a:r>
          </a:p>
        </p:txBody>
      </p:sp>
      <p:cxnSp>
        <p:nvCxnSpPr>
          <p:cNvPr id="34" name="直線コネクタ 33"/>
          <p:cNvCxnSpPr/>
          <p:nvPr/>
        </p:nvCxnSpPr>
        <p:spPr>
          <a:xfrm>
            <a:off x="5223540" y="3315478"/>
            <a:ext cx="61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828437" y="2875833"/>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5832722" y="2865314"/>
            <a:ext cx="0" cy="7650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571535" y="1196628"/>
            <a:ext cx="2196435" cy="261610"/>
          </a:xfrm>
          <a:prstGeom prst="rect">
            <a:avLst/>
          </a:prstGeom>
          <a:noFill/>
        </p:spPr>
        <p:txBody>
          <a:bodyPr wrap="none" rtlCol="0">
            <a:spAutoFit/>
          </a:bodyPr>
          <a:lstStyle/>
          <a:p>
            <a:r>
              <a:rPr lang="en-US" altLang="ja-JP" sz="1100">
                <a:latin typeface="Times New Roman" panose="02020603050405020304" pitchFamily="18" charset="0"/>
                <a:cs typeface="Times New Roman" panose="02020603050405020304" pitchFamily="18" charset="0"/>
              </a:rPr>
              <a:t>DCT</a:t>
            </a:r>
            <a:r>
              <a:rPr lang="ja-JP" altLang="en-US" sz="1100">
                <a:latin typeface="Times New Roman" panose="02020603050405020304" pitchFamily="18" charset="0"/>
                <a:cs typeface="Times New Roman" panose="02020603050405020304" pitchFamily="18" charset="0"/>
              </a:rPr>
              <a:t>符号化で画質が高くなる領域</a:t>
            </a:r>
          </a:p>
        </p:txBody>
      </p:sp>
      <p:sp>
        <p:nvSpPr>
          <p:cNvPr id="44" name="テキスト ボックス 43"/>
          <p:cNvSpPr txBox="1"/>
          <p:nvPr/>
        </p:nvSpPr>
        <p:spPr>
          <a:xfrm>
            <a:off x="4013028" y="2573883"/>
            <a:ext cx="1572866" cy="430887"/>
          </a:xfrm>
          <a:prstGeom prst="rect">
            <a:avLst/>
          </a:prstGeom>
          <a:noFill/>
        </p:spPr>
        <p:txBody>
          <a:bodyPr wrap="none" rtlCol="0">
            <a:spAutoFit/>
          </a:bodyPr>
          <a:lstStyle/>
          <a:p>
            <a:pPr algn="ctr"/>
            <a:r>
              <a:rPr lang="en-US" altLang="ja-JP" sz="1100">
                <a:latin typeface="Times New Roman" panose="02020603050405020304" pitchFamily="18" charset="0"/>
                <a:cs typeface="Times New Roman" panose="02020603050405020304" pitchFamily="18" charset="0"/>
              </a:rPr>
              <a:t>ICA</a:t>
            </a:r>
            <a:r>
              <a:rPr lang="ja-JP" altLang="en-US" sz="1100">
                <a:latin typeface="Times New Roman" panose="02020603050405020304" pitchFamily="18" charset="0"/>
                <a:cs typeface="Times New Roman" panose="02020603050405020304" pitchFamily="18" charset="0"/>
              </a:rPr>
              <a:t>基底を用いることで</a:t>
            </a:r>
            <a:br>
              <a:rPr lang="en-US" altLang="ja-JP" sz="1100">
                <a:latin typeface="Times New Roman" panose="02020603050405020304" pitchFamily="18" charset="0"/>
                <a:cs typeface="Times New Roman" panose="02020603050405020304" pitchFamily="18" charset="0"/>
              </a:rPr>
            </a:br>
            <a:r>
              <a:rPr lang="ja-JP" altLang="en-US" sz="1100">
                <a:latin typeface="Times New Roman" panose="02020603050405020304" pitchFamily="18" charset="0"/>
                <a:cs typeface="Times New Roman" panose="02020603050405020304" pitchFamily="18" charset="0"/>
              </a:rPr>
              <a:t>画質が高くなる領域</a:t>
            </a:r>
          </a:p>
        </p:txBody>
      </p:sp>
      <p:pic>
        <p:nvPicPr>
          <p:cNvPr id="46"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139" y="1417166"/>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48" name="図 47" descr="C:\Users\kawamura\study\ゼミ\基底画像（永久保存版）\barbara.bmp"/>
          <p:cNvPicPr/>
          <p:nvPr/>
        </p:nvPicPr>
        <p:blipFill>
          <a:blip r:embed="rId4">
            <a:extLst>
              <a:ext uri="{28A0092B-C50C-407E-A947-70E740481C1C}">
                <a14:useLocalDpi xmlns:a14="http://schemas.microsoft.com/office/drawing/2010/main" val="0"/>
              </a:ext>
            </a:extLst>
          </a:blip>
          <a:srcRect/>
          <a:stretch>
            <a:fillRect/>
          </a:stretch>
        </p:blipFill>
        <p:spPr bwMode="auto">
          <a:xfrm>
            <a:off x="1266188" y="1881777"/>
            <a:ext cx="1425370" cy="1435496"/>
          </a:xfrm>
          <a:prstGeom prst="rect">
            <a:avLst/>
          </a:prstGeom>
          <a:noFill/>
          <a:ln>
            <a:noFill/>
          </a:ln>
        </p:spPr>
      </p:pic>
      <p:sp>
        <p:nvSpPr>
          <p:cNvPr id="51" name="テキスト ボックス 50"/>
          <p:cNvSpPr txBox="1"/>
          <p:nvPr/>
        </p:nvSpPr>
        <p:spPr>
          <a:xfrm>
            <a:off x="6592236" y="3346076"/>
            <a:ext cx="1359016" cy="558180"/>
          </a:xfrm>
          <a:prstGeom prst="rect">
            <a:avLst/>
          </a:prstGeom>
          <a:solidFill>
            <a:srgbClr val="FF8181"/>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ICA</a:t>
            </a:r>
            <a:r>
              <a:rPr lang="ja-JP" altLang="en-US"/>
              <a:t>で圧縮</a:t>
            </a:r>
          </a:p>
        </p:txBody>
      </p:sp>
      <p:pic>
        <p:nvPicPr>
          <p:cNvPr id="52" name="Picture 3" descr="C:\Users\kawamura\study\ゼミ\ICA_block.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292" y="2990642"/>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7145349" y="4147654"/>
            <a:ext cx="94769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a:t>
            </a:r>
          </a:p>
        </p:txBody>
      </p:sp>
      <p:pic>
        <p:nvPicPr>
          <p:cNvPr id="57" name="図 56"/>
          <p:cNvPicPr>
            <a:picLocks noChangeAspect="1"/>
          </p:cNvPicPr>
          <p:nvPr/>
        </p:nvPicPr>
        <p:blipFill>
          <a:blip r:embed="rId6"/>
          <a:stretch>
            <a:fillRect/>
          </a:stretch>
        </p:blipFill>
        <p:spPr>
          <a:xfrm>
            <a:off x="7049876" y="4466562"/>
            <a:ext cx="1140156" cy="1143907"/>
          </a:xfrm>
          <a:prstGeom prst="rect">
            <a:avLst/>
          </a:prstGeom>
        </p:spPr>
      </p:pic>
      <p:sp>
        <p:nvSpPr>
          <p:cNvPr id="58" name="フリーフォーム 57"/>
          <p:cNvSpPr/>
          <p:nvPr/>
        </p:nvSpPr>
        <p:spPr>
          <a:xfrm>
            <a:off x="7046895" y="4451180"/>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61" name="直線矢印コネクタ 60"/>
          <p:cNvCxnSpPr/>
          <p:nvPr/>
        </p:nvCxnSpPr>
        <p:spPr>
          <a:xfrm>
            <a:off x="3704607" y="3440910"/>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218480" y="4066273"/>
            <a:ext cx="1584975" cy="1305185"/>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sp>
        <p:nvSpPr>
          <p:cNvPr id="39" name="正方形/長方形 38">
            <a:extLst>
              <a:ext uri="{FF2B5EF4-FFF2-40B4-BE49-F238E27FC236}">
                <a16:creationId xmlns:a16="http://schemas.microsoft.com/office/drawing/2014/main" id="{A4321AF8-DBCC-FE48-BE6F-25DE00F8374D}"/>
              </a:ext>
            </a:extLst>
          </p:cNvPr>
          <p:cNvSpPr/>
          <p:nvPr/>
        </p:nvSpPr>
        <p:spPr>
          <a:xfrm>
            <a:off x="1146778" y="4219721"/>
            <a:ext cx="1752499" cy="1078363"/>
          </a:xfrm>
          <a:prstGeom prst="rect">
            <a:avLst/>
          </a:prstGeom>
          <a:noFill/>
          <a:ln w="38100">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2400">
                <a:latin typeface="Times New Roman" panose="02020603050405020304" pitchFamily="18" charset="0"/>
                <a:cs typeface="Times New Roman" panose="02020603050405020304" pitchFamily="18" charset="0"/>
              </a:rPr>
              <a:t>MP</a:t>
            </a:r>
            <a:r>
              <a:rPr lang="ja-JP" altLang="en-US" sz="2400">
                <a:latin typeface="Times New Roman" panose="02020603050405020304" pitchFamily="18" charset="0"/>
                <a:cs typeface="Times New Roman" panose="02020603050405020304" pitchFamily="18" charset="0"/>
              </a:rPr>
              <a:t>法</a:t>
            </a:r>
            <a:r>
              <a:rPr lang="en-US" altLang="ja-JP" sz="2400" baseline="-25000">
                <a:latin typeface="Times New Roman" panose="02020603050405020304" pitchFamily="18" charset="0"/>
                <a:cs typeface="Times New Roman" panose="02020603050405020304" pitchFamily="18" charset="0"/>
              </a:rPr>
              <a:t>[2]</a:t>
            </a:r>
            <a:endParaRPr lang="ja-JP" altLang="en-US" sz="2400">
              <a:latin typeface="Times New Roman" panose="02020603050405020304" pitchFamily="18" charset="0"/>
              <a:cs typeface="Times New Roman" panose="02020603050405020304" pitchFamily="18" charset="0"/>
            </a:endParaRPr>
          </a:p>
        </p:txBody>
      </p:sp>
      <p:sp>
        <p:nvSpPr>
          <p:cNvPr id="42" name="タイトル 5">
            <a:extLst>
              <a:ext uri="{FF2B5EF4-FFF2-40B4-BE49-F238E27FC236}">
                <a16:creationId xmlns:a16="http://schemas.microsoft.com/office/drawing/2014/main" id="{13DF4133-D7F2-604F-9EE4-5F47C0361848}"/>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sz="2700">
                <a:latin typeface="Lucida Sans" panose="020B0602030504020204" pitchFamily="34" charset="0"/>
              </a:rPr>
              <a:t>[1]</a:t>
            </a:r>
            <a:r>
              <a:rPr lang="en-US" altLang="ja-JP" sz="2700"/>
              <a:t> </a:t>
            </a:r>
            <a:r>
              <a:rPr lang="en-US" altLang="ja-JP" sz="3100"/>
              <a:t>-</a:t>
            </a:r>
            <a:r>
              <a:rPr lang="ja-JP" altLang="en-US" sz="3100"/>
              <a:t>システム構成図</a:t>
            </a:r>
            <a:endParaRPr lang="ja-JP" altLang="en-US"/>
          </a:p>
        </p:txBody>
      </p:sp>
      <p:cxnSp>
        <p:nvCxnSpPr>
          <p:cNvPr id="45" name="カギ線コネクタ 44">
            <a:extLst>
              <a:ext uri="{FF2B5EF4-FFF2-40B4-BE49-F238E27FC236}">
                <a16:creationId xmlns:a16="http://schemas.microsoft.com/office/drawing/2014/main" id="{9D3FC13B-D242-7243-93AA-FE907C17DF7A}"/>
              </a:ext>
            </a:extLst>
          </p:cNvPr>
          <p:cNvCxnSpPr>
            <a:cxnSpLocks/>
            <a:stCxn id="54" idx="3"/>
          </p:cNvCxnSpPr>
          <p:nvPr/>
        </p:nvCxnSpPr>
        <p:spPr>
          <a:xfrm flipV="1">
            <a:off x="2803455" y="2702721"/>
            <a:ext cx="501684" cy="201614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1849E94-C803-324F-BC65-037B13393BD4}"/>
              </a:ext>
            </a:extLst>
          </p:cNvPr>
          <p:cNvCxnSpPr>
            <a:cxnSpLocks/>
          </p:cNvCxnSpPr>
          <p:nvPr/>
        </p:nvCxnSpPr>
        <p:spPr>
          <a:xfrm flipV="1">
            <a:off x="5583183" y="3357829"/>
            <a:ext cx="2711" cy="12606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74D62EB9-AAE8-8F47-B724-A8A091637FDE}"/>
              </a:ext>
            </a:extLst>
          </p:cNvPr>
          <p:cNvSpPr/>
          <p:nvPr/>
        </p:nvSpPr>
        <p:spPr>
          <a:xfrm>
            <a:off x="870115" y="3774897"/>
            <a:ext cx="2271408" cy="21738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17BB835D-FFE9-E741-85BA-C6B348C9F86A}"/>
              </a:ext>
            </a:extLst>
          </p:cNvPr>
          <p:cNvSpPr/>
          <p:nvPr/>
        </p:nvSpPr>
        <p:spPr>
          <a:xfrm>
            <a:off x="4160330" y="4510281"/>
            <a:ext cx="2341900" cy="159281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17F13D0-DF2F-6D4C-9B2A-CEA57380C992}"/>
              </a:ext>
            </a:extLst>
          </p:cNvPr>
          <p:cNvSpPr txBox="1"/>
          <p:nvPr/>
        </p:nvSpPr>
        <p:spPr>
          <a:xfrm>
            <a:off x="6592629" y="2632346"/>
            <a:ext cx="1359016"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DCT</a:t>
            </a:r>
            <a:r>
              <a:rPr lang="ja-JP" altLang="en-US"/>
              <a:t>で圧縮</a:t>
            </a:r>
          </a:p>
        </p:txBody>
      </p:sp>
      <p:sp>
        <p:nvSpPr>
          <p:cNvPr id="49" name="正方形/長方形 48">
            <a:extLst>
              <a:ext uri="{FF2B5EF4-FFF2-40B4-BE49-F238E27FC236}">
                <a16:creationId xmlns:a16="http://schemas.microsoft.com/office/drawing/2014/main" id="{AE5F9260-B3C1-5243-B5FE-8DB635EC833D}"/>
              </a:ext>
            </a:extLst>
          </p:cNvPr>
          <p:cNvSpPr/>
          <p:nvPr/>
        </p:nvSpPr>
        <p:spPr>
          <a:xfrm>
            <a:off x="2413540" y="5569668"/>
            <a:ext cx="779829" cy="400110"/>
          </a:xfrm>
          <a:prstGeom prst="rect">
            <a:avLst/>
          </a:prstGeom>
        </p:spPr>
        <p:txBody>
          <a:bodyPr wrap="none">
            <a:spAutoFit/>
          </a:bodyPr>
          <a:lstStyle/>
          <a:p>
            <a:r>
              <a:rPr lang="en-US" altLang="ja-JP" sz="2000"/>
              <a:t>Step1</a:t>
            </a:r>
            <a:endParaRPr lang="ja-JP" altLang="en-US" sz="2000"/>
          </a:p>
        </p:txBody>
      </p:sp>
      <p:sp>
        <p:nvSpPr>
          <p:cNvPr id="50" name="正方形/長方形 49">
            <a:extLst>
              <a:ext uri="{FF2B5EF4-FFF2-40B4-BE49-F238E27FC236}">
                <a16:creationId xmlns:a16="http://schemas.microsoft.com/office/drawing/2014/main" id="{DD7EC9FA-5BF7-7745-824A-7CAF4813A6B2}"/>
              </a:ext>
            </a:extLst>
          </p:cNvPr>
          <p:cNvSpPr/>
          <p:nvPr/>
        </p:nvSpPr>
        <p:spPr>
          <a:xfrm>
            <a:off x="5767970" y="5748647"/>
            <a:ext cx="779829" cy="400110"/>
          </a:xfrm>
          <a:prstGeom prst="rect">
            <a:avLst/>
          </a:prstGeom>
        </p:spPr>
        <p:txBody>
          <a:bodyPr wrap="none">
            <a:spAutoFit/>
          </a:bodyPr>
          <a:lstStyle/>
          <a:p>
            <a:r>
              <a:rPr lang="en-US" altLang="ja-JP" sz="2000"/>
              <a:t>Step2</a:t>
            </a:r>
            <a:endParaRPr lang="ja-JP" altLang="en-US" sz="2000"/>
          </a:p>
        </p:txBody>
      </p:sp>
      <p:sp>
        <p:nvSpPr>
          <p:cNvPr id="40" name="テキストボックス 38">
            <a:extLst>
              <a:ext uri="{FF2B5EF4-FFF2-40B4-BE49-F238E27FC236}">
                <a16:creationId xmlns:a16="http://schemas.microsoft.com/office/drawing/2014/main" id="{B7C5A36F-4BA7-42D0-9E89-57F704D52DA2}"/>
              </a:ext>
            </a:extLst>
          </p:cNvPr>
          <p:cNvSpPr txBox="1"/>
          <p:nvPr/>
        </p:nvSpPr>
        <p:spPr>
          <a:xfrm>
            <a:off x="7116494" y="5610148"/>
            <a:ext cx="1005403" cy="338554"/>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sp>
        <p:nvSpPr>
          <p:cNvPr id="41" name="正方形/長方形 40">
            <a:extLst>
              <a:ext uri="{FF2B5EF4-FFF2-40B4-BE49-F238E27FC236}">
                <a16:creationId xmlns:a16="http://schemas.microsoft.com/office/drawing/2014/main" id="{0529D96A-B370-438B-B89B-7D945088CF02}"/>
              </a:ext>
            </a:extLst>
          </p:cNvPr>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S.Mallat, A.Zhang: “ Matching Pursuits with Time-Frequency Dictionaries,” IEEE Trans. on Signal Processing, vol.41, no.12, pp.3397-3415, (1993). </a:t>
            </a:r>
          </a:p>
        </p:txBody>
      </p:sp>
      <p:sp>
        <p:nvSpPr>
          <p:cNvPr id="55" name="正方形/長方形 54">
            <a:extLst>
              <a:ext uri="{FF2B5EF4-FFF2-40B4-BE49-F238E27FC236}">
                <a16:creationId xmlns:a16="http://schemas.microsoft.com/office/drawing/2014/main" id="{06C8EC50-ED5C-4F52-98E1-071A1F2ABE76}"/>
              </a:ext>
            </a:extLst>
          </p:cNvPr>
          <p:cNvSpPr/>
          <p:nvPr/>
        </p:nvSpPr>
        <p:spPr>
          <a:xfrm>
            <a:off x="1435932" y="5357174"/>
            <a:ext cx="1107996" cy="369332"/>
          </a:xfrm>
          <a:prstGeom prst="rect">
            <a:avLst/>
          </a:prstGeom>
        </p:spPr>
        <p:txBody>
          <a:bodyPr wrap="none">
            <a:spAutoFit/>
          </a:bodyPr>
          <a:lstStyle/>
          <a:p>
            <a:r>
              <a:rPr lang="ja-JP" altLang="en-US"/>
              <a:t>領域分割</a:t>
            </a: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TotalTime>
  <Words>5214</Words>
  <Application>Microsoft Office PowerPoint</Application>
  <PresentationFormat>画面に合わせる (4:3)</PresentationFormat>
  <Paragraphs>637</Paragraphs>
  <Slides>37</Slides>
  <Notes>37</Notes>
  <HiddenSlides>13</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37</vt:i4>
      </vt:variant>
    </vt:vector>
  </HeadingPairs>
  <TitlesOfParts>
    <vt:vector size="49" baseType="lpstr">
      <vt:lpstr>HG創英角ｺﾞｼｯｸUB</vt:lpstr>
      <vt:lpstr>ＭＳ Ｐゴシック</vt:lpstr>
      <vt:lpstr>ＭＳ Ｐゴシック</vt:lpstr>
      <vt:lpstr>ＭＳ ゴシック</vt:lpstr>
      <vt:lpstr>Arial</vt:lpstr>
      <vt:lpstr>Calibri</vt:lpstr>
      <vt:lpstr>Calibri Light</vt:lpstr>
      <vt:lpstr>Lucida Sans</vt:lpstr>
      <vt:lpstr>Tahoma</vt:lpstr>
      <vt:lpstr>Times New Roman</vt:lpstr>
      <vt:lpstr>Wingdings</vt:lpstr>
      <vt:lpstr>Office テーマ</vt:lpstr>
      <vt:lpstr>離散コサイン変換と 独立成分分析を用いた 静止画像符号化の性能改善 </vt:lpstr>
      <vt:lpstr>発表の流れ</vt:lpstr>
      <vt:lpstr>背景</vt:lpstr>
      <vt:lpstr>離散コサイン変換(DCT)</vt:lpstr>
      <vt:lpstr>独立成分分析(ICA)</vt:lpstr>
      <vt:lpstr>ICA基底を用いた符号化方式</vt:lpstr>
      <vt:lpstr>ICA基底を用いた符号化方式</vt:lpstr>
      <vt:lpstr>ICA基底を用いた符号化方式</vt:lpstr>
      <vt:lpstr>先行研究[1] -システム構成図</vt:lpstr>
      <vt:lpstr>先行研究[1] –概要と課題</vt:lpstr>
      <vt:lpstr>先行研究[1] –概要と課題</vt:lpstr>
      <vt:lpstr>提案手法-目的</vt:lpstr>
      <vt:lpstr>提案手法-システム構成図</vt:lpstr>
      <vt:lpstr>提案手法-Step1の概要</vt:lpstr>
      <vt:lpstr>提案手法-Step1の結果</vt:lpstr>
      <vt:lpstr>提案手法-Step2 (選出基底数の決定)</vt:lpstr>
      <vt:lpstr>提案手法-Step2 (選出基底数の結果)</vt:lpstr>
      <vt:lpstr>提案手法-Step2 (基底選出)</vt:lpstr>
      <vt:lpstr>提案手法-Step2 (符号化性能の比較)</vt:lpstr>
      <vt:lpstr>まとめ</vt:lpstr>
      <vt:lpstr>参考文献</vt:lpstr>
      <vt:lpstr>提案手法-Step1 (符号化性能の比較)</vt:lpstr>
      <vt:lpstr>提案手法-Step1 (符号化性能の比較)</vt:lpstr>
      <vt:lpstr>提案手法-Step2 (符号化性能の比較)</vt:lpstr>
      <vt:lpstr>提案手法-Step2 (符号化性能の比較)</vt:lpstr>
      <vt:lpstr>提案手法-Step2 (選出基底数の比較)</vt:lpstr>
      <vt:lpstr>提案手法-Step2 (選出基底数の比較)</vt:lpstr>
      <vt:lpstr>選出前後での比較</vt:lpstr>
      <vt:lpstr>選出前後での比較</vt:lpstr>
      <vt:lpstr>選出前後での比較</vt:lpstr>
      <vt:lpstr>画像特徴に基づいた分類指標</vt:lpstr>
      <vt:lpstr>先行研究-概要と課題</vt:lpstr>
      <vt:lpstr>ICA基底を用いた符号化方式</vt:lpstr>
      <vt:lpstr>画像特徴に基づいた分類指標</vt:lpstr>
      <vt:lpstr>領域分類の結果</vt:lpstr>
      <vt:lpstr>主観評価 -(Barbara)</vt:lpstr>
      <vt:lpstr>再構成画像 -(Barbara)</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1</cp:revision>
  <cp:lastPrinted>2021-02-04T09:48:35Z</cp:lastPrinted>
  <dcterms:created xsi:type="dcterms:W3CDTF">2018-05-21T07:37:00Z</dcterms:created>
  <dcterms:modified xsi:type="dcterms:W3CDTF">2021-07-10T12:14:17Z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