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0"/>
  </p:notesMasterIdLst>
  <p:handoutMasterIdLst>
    <p:handoutMasterId r:id="rId51"/>
  </p:handoutMasterIdLst>
  <p:sldIdLst>
    <p:sldId id="256" r:id="rId2"/>
    <p:sldId id="456" r:id="rId3"/>
    <p:sldId id="457" r:id="rId4"/>
    <p:sldId id="323" r:id="rId5"/>
    <p:sldId id="324" r:id="rId6"/>
    <p:sldId id="444" r:id="rId7"/>
    <p:sldId id="327" r:id="rId8"/>
    <p:sldId id="437" r:id="rId9"/>
    <p:sldId id="417" r:id="rId10"/>
    <p:sldId id="445" r:id="rId11"/>
    <p:sldId id="446" r:id="rId12"/>
    <p:sldId id="419" r:id="rId13"/>
    <p:sldId id="439" r:id="rId14"/>
    <p:sldId id="425" r:id="rId15"/>
    <p:sldId id="428" r:id="rId16"/>
    <p:sldId id="448" r:id="rId17"/>
    <p:sldId id="443" r:id="rId18"/>
    <p:sldId id="429" r:id="rId19"/>
    <p:sldId id="379" r:id="rId20"/>
    <p:sldId id="449" r:id="rId21"/>
    <p:sldId id="454" r:id="rId22"/>
    <p:sldId id="450" r:id="rId23"/>
    <p:sldId id="455" r:id="rId24"/>
    <p:sldId id="452" r:id="rId25"/>
    <p:sldId id="344" r:id="rId26"/>
    <p:sldId id="418" r:id="rId27"/>
    <p:sldId id="447" r:id="rId28"/>
    <p:sldId id="440" r:id="rId29"/>
    <p:sldId id="423" r:id="rId30"/>
    <p:sldId id="441" r:id="rId31"/>
    <p:sldId id="420" r:id="rId32"/>
    <p:sldId id="406" r:id="rId33"/>
    <p:sldId id="402" r:id="rId34"/>
    <p:sldId id="401" r:id="rId35"/>
    <p:sldId id="433" r:id="rId36"/>
    <p:sldId id="434" r:id="rId37"/>
    <p:sldId id="435" r:id="rId38"/>
    <p:sldId id="436" r:id="rId39"/>
    <p:sldId id="430" r:id="rId40"/>
    <p:sldId id="431" r:id="rId41"/>
    <p:sldId id="432" r:id="rId42"/>
    <p:sldId id="411" r:id="rId43"/>
    <p:sldId id="388" r:id="rId44"/>
    <p:sldId id="387" r:id="rId45"/>
    <p:sldId id="410" r:id="rId46"/>
    <p:sldId id="396" r:id="rId47"/>
    <p:sldId id="400" r:id="rId48"/>
    <p:sldId id="403" r:id="rId49"/>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E38"/>
    <a:srgbClr val="8064A2"/>
    <a:srgbClr val="FF9999"/>
    <a:srgbClr val="CC00FF"/>
    <a:srgbClr val="8BC8E1"/>
    <a:srgbClr val="5B9BD5"/>
    <a:srgbClr val="FFFFFF"/>
    <a:srgbClr val="FF8181"/>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005A8-15B3-4771-9745-254098054FC3}" v="14" dt="2022-03-25T03:33:59.86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7FE3D718-5711-B44F-9E89-6D42A4EC488F}"/>
    <pc:docChg chg="undo custSel addSld delSld modSld sldOrd">
      <pc:chgData name="中田 雄大" userId="62f770ad0d6c1cad" providerId="LiveId" clId="{7FE3D718-5711-B44F-9E89-6D42A4EC488F}" dt="2021-02-03T07:34:47.741" v="8008" actId="1076"/>
      <pc:docMkLst>
        <pc:docMk/>
      </pc:docMkLst>
      <pc:sldChg chg="modNotesTx">
        <pc:chgData name="中田 雄大" userId="62f770ad0d6c1cad" providerId="LiveId" clId="{7FE3D718-5711-B44F-9E89-6D42A4EC488F}" dt="2021-02-02T05:13:35.825" v="1693" actId="20577"/>
        <pc:sldMkLst>
          <pc:docMk/>
          <pc:sldMk cId="0" sldId="322"/>
        </pc:sldMkLst>
      </pc:sldChg>
      <pc:sldChg chg="addSp delSp modSp mod">
        <pc:chgData name="中田 雄大" userId="62f770ad0d6c1cad" providerId="LiveId" clId="{7FE3D718-5711-B44F-9E89-6D42A4EC488F}" dt="2021-02-03T04:01:47.180" v="1745" actId="478"/>
        <pc:sldMkLst>
          <pc:docMk/>
          <pc:sldMk cId="0" sldId="327"/>
        </pc:sldMkLst>
        <pc:spChg chg="add del mod">
          <ac:chgData name="中田 雄大" userId="62f770ad0d6c1cad" providerId="LiveId" clId="{7FE3D718-5711-B44F-9E89-6D42A4EC488F}" dt="2021-02-03T04:01:47.180" v="1745" actId="478"/>
          <ac:spMkLst>
            <pc:docMk/>
            <pc:sldMk cId="0" sldId="327"/>
            <ac:spMk id="5" creationId="{22FF3BB2-30E4-994F-8A4C-F05F2FD7EE09}"/>
          </ac:spMkLst>
        </pc:spChg>
      </pc:sldChg>
      <pc:sldChg chg="add">
        <pc:chgData name="中田 雄大" userId="62f770ad0d6c1cad" providerId="LiveId" clId="{7FE3D718-5711-B44F-9E89-6D42A4EC488F}" dt="2021-02-03T07:29:59.714" v="7940"/>
        <pc:sldMkLst>
          <pc:docMk/>
          <pc:sldMk cId="1381838387" sldId="329"/>
        </pc:sldMkLst>
        <pc:spChg chg="mod">
          <ac:chgData name="中田 雄大" userId="62f770ad0d6c1cad" providerId="LiveId" clId="{7FE3D718-5711-B44F-9E89-6D42A4EC488F}" dt="2021-02-03T05:19:15.015" v="4144" actId="20577"/>
          <ac:spMkLst>
            <pc:docMk/>
            <pc:sldMk cId="1381838387" sldId="329"/>
            <ac:spMk id="2" creationId="{00000000-0000-0000-0000-000000000000}"/>
          </ac:spMkLst>
        </pc:spChg>
      </pc:sldChg>
      <pc:sldChg chg="modSp mod">
        <pc:chgData name="中田 雄大" userId="62f770ad0d6c1cad" providerId="LiveId" clId="{7FE3D718-5711-B44F-9E89-6D42A4EC488F}" dt="2021-02-03T06:54:35.472" v="6850" actId="20577"/>
        <pc:sldMkLst>
          <pc:docMk/>
          <pc:sldMk cId="0" sldId="335"/>
        </pc:sldMkLst>
        <pc:spChg chg="mod">
          <ac:chgData name="中田 雄大" userId="62f770ad0d6c1cad" providerId="LiveId" clId="{7FE3D718-5711-B44F-9E89-6D42A4EC488F}" dt="2021-02-03T06:54:35.472" v="6850" actId="20577"/>
          <ac:spMkLst>
            <pc:docMk/>
            <pc:sldMk cId="0" sldId="335"/>
            <ac:spMk id="6" creationId="{00000000-0000-0000-0000-000000000000}"/>
          </ac:spMkLst>
        </pc:spChg>
      </pc:sldChg>
      <pc:sldChg chg="del modNotesTx">
        <pc:chgData name="中田 雄大" userId="62f770ad0d6c1cad" providerId="LiveId" clId="{7FE3D718-5711-B44F-9E89-6D42A4EC488F}" dt="2021-02-03T05:18:35.507" v="4092" actId="2696"/>
        <pc:sldMkLst>
          <pc:docMk/>
          <pc:sldMk cId="1172933833" sldId="344"/>
        </pc:sldMkLst>
      </pc:sldChg>
      <pc:sldChg chg="addSp delSp modSp add mod">
        <pc:chgData name="中田 雄大" userId="62f770ad0d6c1cad" providerId="LiveId" clId="{7FE3D718-5711-B44F-9E89-6D42A4EC488F}" dt="2021-02-03T06:37:13.912" v="6369" actId="1076"/>
        <pc:sldMkLst>
          <pc:docMk/>
          <pc:sldMk cId="1675846771" sldId="344"/>
        </pc:sldMkLst>
        <pc:spChg chg="add del mod">
          <ac:chgData name="中田 雄大" userId="62f770ad0d6c1cad" providerId="LiveId" clId="{7FE3D718-5711-B44F-9E89-6D42A4EC488F}" dt="2021-02-03T06:35:49.468" v="6349" actId="478"/>
          <ac:spMkLst>
            <pc:docMk/>
            <pc:sldMk cId="1675846771" sldId="344"/>
            <ac:spMk id="40" creationId="{FA209899-DAE3-5A42-B9DD-C30BB6CD4C3F}"/>
          </ac:spMkLst>
        </pc:spChg>
        <pc:spChg chg="add del mod">
          <ac:chgData name="中田 雄大" userId="62f770ad0d6c1cad" providerId="LiveId" clId="{7FE3D718-5711-B44F-9E89-6D42A4EC488F}" dt="2021-02-03T06:35:51.785" v="6350" actId="478"/>
          <ac:spMkLst>
            <pc:docMk/>
            <pc:sldMk cId="1675846771" sldId="344"/>
            <ac:spMk id="41" creationId="{1DB2B15B-C268-F64C-AAC4-26682F638D35}"/>
          </ac:spMkLst>
        </pc:spChg>
        <pc:spChg chg="mod">
          <ac:chgData name="中田 雄大" userId="62f770ad0d6c1cad" providerId="LiveId" clId="{7FE3D718-5711-B44F-9E89-6D42A4EC488F}" dt="2021-02-03T05:19:04.764" v="4142" actId="20577"/>
          <ac:spMkLst>
            <pc:docMk/>
            <pc:sldMk cId="1675846771" sldId="344"/>
            <ac:spMk id="42" creationId="{13DF4133-D7F2-604F-9EE4-5F47C0361848}"/>
          </ac:spMkLst>
        </pc:spChg>
        <pc:spChg chg="add mod">
          <ac:chgData name="中田 雄大" userId="62f770ad0d6c1cad" providerId="LiveId" clId="{7FE3D718-5711-B44F-9E89-6D42A4EC488F}" dt="2021-02-03T06:37:13.912" v="6369" actId="1076"/>
          <ac:spMkLst>
            <pc:docMk/>
            <pc:sldMk cId="1675846771" sldId="344"/>
            <ac:spMk id="49" creationId="{AE5F9260-B3C1-5243-B5FE-8DB635EC833D}"/>
          </ac:spMkLst>
        </pc:spChg>
        <pc:spChg chg="add mod">
          <ac:chgData name="中田 雄大" userId="62f770ad0d6c1cad" providerId="LiveId" clId="{7FE3D718-5711-B44F-9E89-6D42A4EC488F}" dt="2021-02-03T06:37:00.882" v="6367" actId="1076"/>
          <ac:spMkLst>
            <pc:docMk/>
            <pc:sldMk cId="1675846771" sldId="344"/>
            <ac:spMk id="50" creationId="{DD7EC9FA-5BF7-7745-824A-7CAF4813A6B2}"/>
          </ac:spMkLst>
        </pc:spChg>
        <pc:spChg chg="mod">
          <ac:chgData name="中田 雄大" userId="62f770ad0d6c1cad" providerId="LiveId" clId="{7FE3D718-5711-B44F-9E89-6D42A4EC488F}" dt="2021-02-03T06:37:08.543" v="6368" actId="14100"/>
          <ac:spMkLst>
            <pc:docMk/>
            <pc:sldMk cId="1675846771" sldId="344"/>
            <ac:spMk id="64" creationId="{74D62EB9-AAE8-8F47-B724-A8A091637FDE}"/>
          </ac:spMkLst>
        </pc:spChg>
        <pc:spChg chg="mod">
          <ac:chgData name="中田 雄大" userId="62f770ad0d6c1cad" providerId="LiveId" clId="{7FE3D718-5711-B44F-9E89-6D42A4EC488F}" dt="2021-02-03T06:36:40.641" v="6363" actId="1076"/>
          <ac:spMkLst>
            <pc:docMk/>
            <pc:sldMk cId="1675846771" sldId="344"/>
            <ac:spMk id="67" creationId="{17BB835D-FFE9-E741-85BA-C6B348C9F86A}"/>
          </ac:spMkLst>
        </pc:spChg>
      </pc:sldChg>
      <pc:sldChg chg="del mod modShow modNotesTx">
        <pc:chgData name="中田 雄大" userId="62f770ad0d6c1cad" providerId="LiveId" clId="{7FE3D718-5711-B44F-9E89-6D42A4EC488F}" dt="2021-02-03T07:29:22.316" v="7937" actId="2696"/>
        <pc:sldMkLst>
          <pc:docMk/>
          <pc:sldMk cId="477095545" sldId="365"/>
        </pc:sldMkLst>
      </pc:sldChg>
      <pc:sldChg chg="add">
        <pc:chgData name="中田 雄大" userId="62f770ad0d6c1cad" providerId="LiveId" clId="{7FE3D718-5711-B44F-9E89-6D42A4EC488F}" dt="2021-02-03T07:29:05.564" v="7934"/>
        <pc:sldMkLst>
          <pc:docMk/>
          <pc:sldMk cId="2775603045" sldId="366"/>
        </pc:sldMkLst>
      </pc:sldChg>
      <pc:sldChg chg="addSp delSp modSp mod modAnim modNotesTx">
        <pc:chgData name="中田 雄大" userId="62f770ad0d6c1cad" providerId="LiveId" clId="{7FE3D718-5711-B44F-9E89-6D42A4EC488F}" dt="2021-02-03T06:33:44.059" v="6341" actId="207"/>
        <pc:sldMkLst>
          <pc:docMk/>
          <pc:sldMk cId="0" sldId="367"/>
        </pc:sldMkLst>
        <pc:spChg chg="add mod">
          <ac:chgData name="中田 雄大" userId="62f770ad0d6c1cad" providerId="LiveId" clId="{7FE3D718-5711-B44F-9E89-6D42A4EC488F}" dt="2021-02-03T06:25:01.522" v="6086" actId="692"/>
          <ac:spMkLst>
            <pc:docMk/>
            <pc:sldMk cId="0" sldId="367"/>
            <ac:spMk id="3" creationId="{16289B8F-B51E-5F4D-8C5B-4667379D839A}"/>
          </ac:spMkLst>
        </pc:spChg>
        <pc:spChg chg="add mod">
          <ac:chgData name="中田 雄大" userId="62f770ad0d6c1cad" providerId="LiveId" clId="{7FE3D718-5711-B44F-9E89-6D42A4EC488F}" dt="2021-02-03T06:24:49.885" v="6079" actId="164"/>
          <ac:spMkLst>
            <pc:docMk/>
            <pc:sldMk cId="0" sldId="367"/>
            <ac:spMk id="5" creationId="{A4CDA2A8-EEFD-EC4C-87A9-34B11E87EE47}"/>
          </ac:spMkLst>
        </pc:spChg>
        <pc:spChg chg="add mod">
          <ac:chgData name="中田 雄大" userId="62f770ad0d6c1cad" providerId="LiveId" clId="{7FE3D718-5711-B44F-9E89-6D42A4EC488F}" dt="2021-02-03T06:08:33.018" v="5747" actId="5793"/>
          <ac:spMkLst>
            <pc:docMk/>
            <pc:sldMk cId="0" sldId="367"/>
            <ac:spMk id="7" creationId="{22A69347-F6F8-9B49-9158-8175CA523CC6}"/>
          </ac:spMkLst>
        </pc:spChg>
        <pc:spChg chg="add mod">
          <ac:chgData name="中田 雄大" userId="62f770ad0d6c1cad" providerId="LiveId" clId="{7FE3D718-5711-B44F-9E89-6D42A4EC488F}" dt="2021-02-03T06:11:35.753" v="5813" actId="1076"/>
          <ac:spMkLst>
            <pc:docMk/>
            <pc:sldMk cId="0" sldId="367"/>
            <ac:spMk id="8" creationId="{43FFCE80-6E5C-1044-AAFB-9529B3273950}"/>
          </ac:spMkLst>
        </pc:spChg>
        <pc:spChg chg="add mod">
          <ac:chgData name="中田 雄大" userId="62f770ad0d6c1cad" providerId="LiveId" clId="{7FE3D718-5711-B44F-9E89-6D42A4EC488F}" dt="2021-02-03T06:19:27.893" v="6060" actId="1076"/>
          <ac:spMkLst>
            <pc:docMk/>
            <pc:sldMk cId="0" sldId="367"/>
            <ac:spMk id="9" creationId="{9EB637B4-8596-464A-AB65-220650A657E8}"/>
          </ac:spMkLst>
        </pc:spChg>
        <pc:spChg chg="add mod">
          <ac:chgData name="中田 雄大" userId="62f770ad0d6c1cad" providerId="LiveId" clId="{7FE3D718-5711-B44F-9E89-6D42A4EC488F}" dt="2021-02-03T06:16:48.355" v="6027" actId="1076"/>
          <ac:spMkLst>
            <pc:docMk/>
            <pc:sldMk cId="0" sldId="367"/>
            <ac:spMk id="10" creationId="{9239001D-2829-854A-AB18-E4990D4012A0}"/>
          </ac:spMkLst>
        </pc:spChg>
        <pc:spChg chg="add mod">
          <ac:chgData name="中田 雄大" userId="62f770ad0d6c1cad" providerId="LiveId" clId="{7FE3D718-5711-B44F-9E89-6D42A4EC488F}" dt="2021-02-03T06:19:31.419" v="6061" actId="1076"/>
          <ac:spMkLst>
            <pc:docMk/>
            <pc:sldMk cId="0" sldId="367"/>
            <ac:spMk id="11" creationId="{1DCD4AE9-E8E6-6A43-AA7D-572146674481}"/>
          </ac:spMkLst>
        </pc:spChg>
        <pc:spChg chg="del">
          <ac:chgData name="中田 雄大" userId="62f770ad0d6c1cad" providerId="LiveId" clId="{7FE3D718-5711-B44F-9E89-6D42A4EC488F}" dt="2021-02-03T06:07:12.848" v="5696" actId="478"/>
          <ac:spMkLst>
            <pc:docMk/>
            <pc:sldMk cId="0" sldId="367"/>
            <ac:spMk id="12" creationId="{00000000-0000-0000-0000-000000000000}"/>
          </ac:spMkLst>
        </pc:spChg>
        <pc:spChg chg="del">
          <ac:chgData name="中田 雄大" userId="62f770ad0d6c1cad" providerId="LiveId" clId="{7FE3D718-5711-B44F-9E89-6D42A4EC488F}" dt="2021-02-03T06:07:15.961" v="5697" actId="478"/>
          <ac:spMkLst>
            <pc:docMk/>
            <pc:sldMk cId="0" sldId="367"/>
            <ac:spMk id="13" creationId="{00000000-0000-0000-0000-000000000000}"/>
          </ac:spMkLst>
        </pc:spChg>
        <pc:spChg chg="add mod">
          <ac:chgData name="中田 雄大" userId="62f770ad0d6c1cad" providerId="LiveId" clId="{7FE3D718-5711-B44F-9E89-6D42A4EC488F}" dt="2021-02-03T06:33:44.059" v="6341" actId="207"/>
          <ac:spMkLst>
            <pc:docMk/>
            <pc:sldMk cId="0" sldId="367"/>
            <ac:spMk id="14" creationId="{6ED7BC29-DE7A-2440-B148-1173E721703A}"/>
          </ac:spMkLst>
        </pc:spChg>
        <pc:spChg chg="del mod">
          <ac:chgData name="中田 雄大" userId="62f770ad0d6c1cad" providerId="LiveId" clId="{7FE3D718-5711-B44F-9E89-6D42A4EC488F}" dt="2021-02-03T06:09:19.150" v="5757"/>
          <ac:spMkLst>
            <pc:docMk/>
            <pc:sldMk cId="0" sldId="367"/>
            <ac:spMk id="15" creationId="{00000000-0000-0000-0000-000000000000}"/>
          </ac:spMkLst>
        </pc:spChg>
        <pc:spChg chg="add mod">
          <ac:chgData name="中田 雄大" userId="62f770ad0d6c1cad" providerId="LiveId" clId="{7FE3D718-5711-B44F-9E89-6D42A4EC488F}" dt="2021-02-03T06:33:21.097" v="6335" actId="1076"/>
          <ac:spMkLst>
            <pc:docMk/>
            <pc:sldMk cId="0" sldId="367"/>
            <ac:spMk id="16" creationId="{17FD2BFF-4AB0-9840-AF0C-A2023E9699C2}"/>
          </ac:spMkLst>
        </pc:spChg>
        <pc:spChg chg="add del mod">
          <ac:chgData name="中田 雄大" userId="62f770ad0d6c1cad" providerId="LiveId" clId="{7FE3D718-5711-B44F-9E89-6D42A4EC488F}" dt="2021-02-03T06:24:22.468" v="6072" actId="478"/>
          <ac:spMkLst>
            <pc:docMk/>
            <pc:sldMk cId="0" sldId="367"/>
            <ac:spMk id="17" creationId="{6A426D51-A6F8-1D42-B455-7269D6B8A5F5}"/>
          </ac:spMkLst>
        </pc:spChg>
        <pc:spChg chg="add mod">
          <ac:chgData name="中田 雄大" userId="62f770ad0d6c1cad" providerId="LiveId" clId="{7FE3D718-5711-B44F-9E89-6D42A4EC488F}" dt="2021-02-03T06:25:44.378" v="6101" actId="1076"/>
          <ac:spMkLst>
            <pc:docMk/>
            <pc:sldMk cId="0" sldId="367"/>
            <ac:spMk id="18" creationId="{D54D1CB9-D01B-D547-AE77-380B4077DD77}"/>
          </ac:spMkLst>
        </pc:spChg>
        <pc:spChg chg="mod">
          <ac:chgData name="中田 雄大" userId="62f770ad0d6c1cad" providerId="LiveId" clId="{7FE3D718-5711-B44F-9E89-6D42A4EC488F}" dt="2021-02-03T06:25:52.508" v="6102"/>
          <ac:spMkLst>
            <pc:docMk/>
            <pc:sldMk cId="0" sldId="367"/>
            <ac:spMk id="20" creationId="{5753A655-6273-A146-B3D9-5077801A547A}"/>
          </ac:spMkLst>
        </pc:spChg>
        <pc:spChg chg="mod">
          <ac:chgData name="中田 雄大" userId="62f770ad0d6c1cad" providerId="LiveId" clId="{7FE3D718-5711-B44F-9E89-6D42A4EC488F}" dt="2021-02-03T06:25:52.508" v="6102"/>
          <ac:spMkLst>
            <pc:docMk/>
            <pc:sldMk cId="0" sldId="367"/>
            <ac:spMk id="21" creationId="{06B64305-2498-224B-884A-F9B5E86EAF0F}"/>
          </ac:spMkLst>
        </pc:spChg>
        <pc:spChg chg="add mod">
          <ac:chgData name="中田 雄大" userId="62f770ad0d6c1cad" providerId="LiveId" clId="{7FE3D718-5711-B44F-9E89-6D42A4EC488F}" dt="2021-02-03T06:25:57.540" v="6103" actId="1076"/>
          <ac:spMkLst>
            <pc:docMk/>
            <pc:sldMk cId="0" sldId="367"/>
            <ac:spMk id="22" creationId="{54FE8418-70BE-654D-9A88-E6950729113B}"/>
          </ac:spMkLst>
        </pc:spChg>
        <pc:spChg chg="add mod">
          <ac:chgData name="中田 雄大" userId="62f770ad0d6c1cad" providerId="LiveId" clId="{7FE3D718-5711-B44F-9E89-6D42A4EC488F}" dt="2021-02-03T06:33:31.155" v="6339" actId="1036"/>
          <ac:spMkLst>
            <pc:docMk/>
            <pc:sldMk cId="0" sldId="367"/>
            <ac:spMk id="23" creationId="{86CF7E82-8642-094F-8122-569E007CBE63}"/>
          </ac:spMkLst>
        </pc:spChg>
        <pc:grpChg chg="add mod">
          <ac:chgData name="中田 雄大" userId="62f770ad0d6c1cad" providerId="LiveId" clId="{7FE3D718-5711-B44F-9E89-6D42A4EC488F}" dt="2021-02-03T06:25:18.820" v="6089" actId="1076"/>
          <ac:grpSpMkLst>
            <pc:docMk/>
            <pc:sldMk cId="0" sldId="367"/>
            <ac:grpSpMk id="6" creationId="{B209C371-D36A-124E-83F3-FC87B68A0266}"/>
          </ac:grpSpMkLst>
        </pc:grpChg>
        <pc:grpChg chg="add mod">
          <ac:chgData name="中田 雄大" userId="62f770ad0d6c1cad" providerId="LiveId" clId="{7FE3D718-5711-B44F-9E89-6D42A4EC488F}" dt="2021-02-03T06:26:02.393" v="6104" actId="167"/>
          <ac:grpSpMkLst>
            <pc:docMk/>
            <pc:sldMk cId="0" sldId="367"/>
            <ac:grpSpMk id="19" creationId="{DCFE7A71-8465-004E-A1BF-1B8CCF6F48EA}"/>
          </ac:grpSpMkLst>
        </pc:grpChg>
      </pc:sldChg>
      <pc:sldChg chg="addSp delSp modSp mod">
        <pc:chgData name="中田 雄大" userId="62f770ad0d6c1cad" providerId="LiveId" clId="{7FE3D718-5711-B44F-9E89-6D42A4EC488F}" dt="2021-02-03T06:38:01.178" v="6379" actId="20577"/>
        <pc:sldMkLst>
          <pc:docMk/>
          <pc:sldMk cId="0" sldId="384"/>
        </pc:sldMkLst>
        <pc:spChg chg="add del mod">
          <ac:chgData name="中田 雄大" userId="62f770ad0d6c1cad" providerId="LiveId" clId="{7FE3D718-5711-B44F-9E89-6D42A4EC488F}" dt="2021-02-03T06:37:38.018" v="6371" actId="478"/>
          <ac:spMkLst>
            <pc:docMk/>
            <pc:sldMk cId="0" sldId="384"/>
            <ac:spMk id="2" creationId="{78B830B1-7B54-7A4C-8281-228EDA26CF72}"/>
          </ac:spMkLst>
        </pc:spChg>
        <pc:spChg chg="add mod">
          <ac:chgData name="中田 雄大" userId="62f770ad0d6c1cad" providerId="LiveId" clId="{7FE3D718-5711-B44F-9E89-6D42A4EC488F}" dt="2021-02-03T06:37:44.118" v="6373" actId="1076"/>
          <ac:spMkLst>
            <pc:docMk/>
            <pc:sldMk cId="0" sldId="384"/>
            <ac:spMk id="53" creationId="{7A009DE4-5EE4-AC4F-8F24-40C48DAC9D15}"/>
          </ac:spMkLst>
        </pc:spChg>
        <pc:spChg chg="add mod">
          <ac:chgData name="中田 雄大" userId="62f770ad0d6c1cad" providerId="LiveId" clId="{7FE3D718-5711-B44F-9E89-6D42A4EC488F}" dt="2021-02-03T06:38:01.178" v="6379" actId="20577"/>
          <ac:spMkLst>
            <pc:docMk/>
            <pc:sldMk cId="0" sldId="384"/>
            <ac:spMk id="57" creationId="{A2BCF70E-7E68-E44D-AB9E-7D54D664FD8A}"/>
          </ac:spMkLst>
        </pc:spChg>
        <pc:spChg chg="del">
          <ac:chgData name="中田 雄大" userId="62f770ad0d6c1cad" providerId="LiveId" clId="{7FE3D718-5711-B44F-9E89-6D42A4EC488F}" dt="2021-02-03T06:37:53.353" v="6376" actId="478"/>
          <ac:spMkLst>
            <pc:docMk/>
            <pc:sldMk cId="0" sldId="384"/>
            <ac:spMk id="67" creationId="{DCF08726-85AA-484B-830B-80875F2F5342}"/>
          </ac:spMkLst>
        </pc:spChg>
      </pc:sldChg>
      <pc:sldChg chg="add">
        <pc:chgData name="中田 雄大" userId="62f770ad0d6c1cad" providerId="LiveId" clId="{7FE3D718-5711-B44F-9E89-6D42A4EC488F}" dt="2021-02-03T07:29:17.453" v="7936"/>
        <pc:sldMkLst>
          <pc:docMk/>
          <pc:sldMk cId="435751000" sldId="387"/>
        </pc:sldMkLst>
      </pc:sldChg>
      <pc:sldChg chg="del mod modShow modNotesTx">
        <pc:chgData name="中田 雄大" userId="62f770ad0d6c1cad" providerId="LiveId" clId="{7FE3D718-5711-B44F-9E89-6D42A4EC488F}" dt="2021-02-03T07:29:11.279" v="7935" actId="2696"/>
        <pc:sldMkLst>
          <pc:docMk/>
          <pc:sldMk cId="2767091831" sldId="387"/>
        </pc:sldMkLst>
      </pc:sldChg>
      <pc:sldChg chg="ord">
        <pc:chgData name="中田 雄大" userId="62f770ad0d6c1cad" providerId="LiveId" clId="{7FE3D718-5711-B44F-9E89-6D42A4EC488F}" dt="2021-02-03T07:30:04.690" v="7941" actId="20578"/>
        <pc:sldMkLst>
          <pc:docMk/>
          <pc:sldMk cId="4031481430" sldId="388"/>
        </pc:sldMkLst>
      </pc:sldChg>
      <pc:sldChg chg="addSp delSp modSp mod delAnim">
        <pc:chgData name="中田 雄大" userId="62f770ad0d6c1cad" providerId="LiveId" clId="{7FE3D718-5711-B44F-9E89-6D42A4EC488F}" dt="2021-02-03T06:57:24.968" v="6883" actId="20577"/>
        <pc:sldMkLst>
          <pc:docMk/>
          <pc:sldMk cId="3638584725" sldId="390"/>
        </pc:sldMkLst>
        <pc:spChg chg="mod">
          <ac:chgData name="中田 雄大" userId="62f770ad0d6c1cad" providerId="LiveId" clId="{7FE3D718-5711-B44F-9E89-6D42A4EC488F}" dt="2021-02-03T06:44:46.419" v="6572" actId="1076"/>
          <ac:spMkLst>
            <pc:docMk/>
            <pc:sldMk cId="3638584725" sldId="390"/>
            <ac:spMk id="3" creationId="{E5A3BC69-6D72-4F43-B38E-5A395467915C}"/>
          </ac:spMkLst>
        </pc:spChg>
        <pc:spChg chg="del mod">
          <ac:chgData name="中田 雄大" userId="62f770ad0d6c1cad" providerId="LiveId" clId="{7FE3D718-5711-B44F-9E89-6D42A4EC488F}" dt="2021-02-03T06:48:39.187" v="6673" actId="478"/>
          <ac:spMkLst>
            <pc:docMk/>
            <pc:sldMk cId="3638584725" sldId="390"/>
            <ac:spMk id="11" creationId="{CA9E79CE-0A97-A34E-91CE-5E5694891A73}"/>
          </ac:spMkLst>
        </pc:spChg>
        <pc:spChg chg="mod">
          <ac:chgData name="中田 雄大" userId="62f770ad0d6c1cad" providerId="LiveId" clId="{7FE3D718-5711-B44F-9E89-6D42A4EC488F}" dt="2021-02-03T06:48:51.576" v="6674" actId="1076"/>
          <ac:spMkLst>
            <pc:docMk/>
            <pc:sldMk cId="3638584725" sldId="390"/>
            <ac:spMk id="32" creationId="{CF4F3F08-8005-B54B-B15E-D7567DDA7461}"/>
          </ac:spMkLst>
        </pc:spChg>
        <pc:spChg chg="add del mod">
          <ac:chgData name="中田 雄大" userId="62f770ad0d6c1cad" providerId="LiveId" clId="{7FE3D718-5711-B44F-9E89-6D42A4EC488F}" dt="2021-02-03T06:41:44.765" v="6400" actId="478"/>
          <ac:spMkLst>
            <pc:docMk/>
            <pc:sldMk cId="3638584725" sldId="390"/>
            <ac:spMk id="33" creationId="{F0F84394-0FFA-8546-A735-8F4C079C3FCF}"/>
          </ac:spMkLst>
        </pc:spChg>
        <pc:spChg chg="mod">
          <ac:chgData name="中田 雄大" userId="62f770ad0d6c1cad" providerId="LiveId" clId="{7FE3D718-5711-B44F-9E89-6D42A4EC488F}" dt="2021-02-03T06:44:46.419" v="6572" actId="1076"/>
          <ac:spMkLst>
            <pc:docMk/>
            <pc:sldMk cId="3638584725" sldId="390"/>
            <ac:spMk id="34" creationId="{3A80901C-E1F3-B247-9254-E736AE10ECD6}"/>
          </ac:spMkLst>
        </pc:spChg>
        <pc:spChg chg="del mod">
          <ac:chgData name="中田 雄大" userId="62f770ad0d6c1cad" providerId="LiveId" clId="{7FE3D718-5711-B44F-9E89-6D42A4EC488F}" dt="2021-02-03T06:49:39.429" v="6675" actId="478"/>
          <ac:spMkLst>
            <pc:docMk/>
            <pc:sldMk cId="3638584725" sldId="390"/>
            <ac:spMk id="35" creationId="{FDCB0175-E4D6-674F-8752-84EC3CBFDDE2}"/>
          </ac:spMkLst>
        </pc:spChg>
        <pc:spChg chg="add mod">
          <ac:chgData name="中田 雄大" userId="62f770ad0d6c1cad" providerId="LiveId" clId="{7FE3D718-5711-B44F-9E89-6D42A4EC488F}" dt="2021-02-03T06:57:19.705" v="6868" actId="20577"/>
          <ac:spMkLst>
            <pc:docMk/>
            <pc:sldMk cId="3638584725" sldId="390"/>
            <ac:spMk id="36" creationId="{C75E7FC1-C652-5E45-8C53-419C25679CE1}"/>
          </ac:spMkLst>
        </pc:spChg>
        <pc:spChg chg="mod">
          <ac:chgData name="中田 雄大" userId="62f770ad0d6c1cad" providerId="LiveId" clId="{7FE3D718-5711-B44F-9E89-6D42A4EC488F}" dt="2021-02-03T06:44:46.419" v="6572" actId="1076"/>
          <ac:spMkLst>
            <pc:docMk/>
            <pc:sldMk cId="3638584725" sldId="390"/>
            <ac:spMk id="45" creationId="{BE23D04C-83E1-EB43-8135-4BD9D3F303F1}"/>
          </ac:spMkLst>
        </pc:spChg>
        <pc:spChg chg="add mod">
          <ac:chgData name="中田 雄大" userId="62f770ad0d6c1cad" providerId="LiveId" clId="{7FE3D718-5711-B44F-9E89-6D42A4EC488F}" dt="2021-02-03T06:57:24.968" v="6883" actId="20577"/>
          <ac:spMkLst>
            <pc:docMk/>
            <pc:sldMk cId="3638584725" sldId="390"/>
            <ac:spMk id="46" creationId="{DD74FA20-D849-9E42-BE33-61BF25F9CE4B}"/>
          </ac:spMkLst>
        </pc:spChg>
        <pc:spChg chg="mod">
          <ac:chgData name="中田 雄大" userId="62f770ad0d6c1cad" providerId="LiveId" clId="{7FE3D718-5711-B44F-9E89-6D42A4EC488F}" dt="2021-02-03T06:48:51.576" v="6674" actId="1076"/>
          <ac:spMkLst>
            <pc:docMk/>
            <pc:sldMk cId="3638584725" sldId="390"/>
            <ac:spMk id="51" creationId="{4BEA117E-A694-CA4C-933D-501823E11DB1}"/>
          </ac:spMkLst>
        </pc:spChg>
        <pc:spChg chg="mod">
          <ac:chgData name="中田 雄大" userId="62f770ad0d6c1cad" providerId="LiveId" clId="{7FE3D718-5711-B44F-9E89-6D42A4EC488F}" dt="2021-02-03T06:48:51.576" v="6674" actId="1076"/>
          <ac:spMkLst>
            <pc:docMk/>
            <pc:sldMk cId="3638584725" sldId="390"/>
            <ac:spMk id="52" creationId="{B7A83B23-8DC2-314F-B580-E912D49C2A32}"/>
          </ac:spMkLst>
        </pc:spChg>
        <pc:spChg chg="mod">
          <ac:chgData name="中田 雄大" userId="62f770ad0d6c1cad" providerId="LiveId" clId="{7FE3D718-5711-B44F-9E89-6D42A4EC488F}" dt="2021-02-03T06:49:52.542" v="6686" actId="20577"/>
          <ac:spMkLst>
            <pc:docMk/>
            <pc:sldMk cId="3638584725" sldId="390"/>
            <ac:spMk id="62" creationId="{A1CA5316-8469-634C-A519-F6638588F53D}"/>
          </ac:spMkLst>
        </pc:spChg>
        <pc:spChg chg="del mod">
          <ac:chgData name="中田 雄大" userId="62f770ad0d6c1cad" providerId="LiveId" clId="{7FE3D718-5711-B44F-9E89-6D42A4EC488F}" dt="2021-02-03T06:48:39.187" v="6673" actId="478"/>
          <ac:spMkLst>
            <pc:docMk/>
            <pc:sldMk cId="3638584725" sldId="390"/>
            <ac:spMk id="63" creationId="{7881CB5C-92F0-1D4E-964B-43B2FA2EF33F}"/>
          </ac:spMkLst>
        </pc:spChg>
        <pc:spChg chg="del mod">
          <ac:chgData name="中田 雄大" userId="62f770ad0d6c1cad" providerId="LiveId" clId="{7FE3D718-5711-B44F-9E89-6D42A4EC488F}" dt="2021-02-03T06:48:39.187" v="6673" actId="478"/>
          <ac:spMkLst>
            <pc:docMk/>
            <pc:sldMk cId="3638584725" sldId="390"/>
            <ac:spMk id="64" creationId="{1011AAD5-44E6-0C40-9400-3D471E17A3D4}"/>
          </ac:spMkLst>
        </pc:spChg>
        <pc:spChg chg="del mod">
          <ac:chgData name="中田 雄大" userId="62f770ad0d6c1cad" providerId="LiveId" clId="{7FE3D718-5711-B44F-9E89-6D42A4EC488F}" dt="2021-02-03T06:48:39.187" v="6673" actId="478"/>
          <ac:spMkLst>
            <pc:docMk/>
            <pc:sldMk cId="3638584725" sldId="390"/>
            <ac:spMk id="70" creationId="{0269EB10-5E87-0445-8D16-5F2B5E073A31}"/>
          </ac:spMkLst>
        </pc:spChg>
        <pc:grpChg chg="mod">
          <ac:chgData name="中田 雄大" userId="62f770ad0d6c1cad" providerId="LiveId" clId="{7FE3D718-5711-B44F-9E89-6D42A4EC488F}" dt="2021-02-03T06:44:58.387" v="6573" actId="1076"/>
          <ac:grpSpMkLst>
            <pc:docMk/>
            <pc:sldMk cId="3638584725" sldId="390"/>
            <ac:grpSpMk id="37" creationId="{DEFF8CF7-A193-964A-A83E-C13B5D5A73CB}"/>
          </ac:grpSpMkLst>
        </pc:grpChg>
        <pc:grpChg chg="mod">
          <ac:chgData name="中田 雄大" userId="62f770ad0d6c1cad" providerId="LiveId" clId="{7FE3D718-5711-B44F-9E89-6D42A4EC488F}" dt="2021-02-03T06:44:46.419" v="6572" actId="1076"/>
          <ac:grpSpMkLst>
            <pc:docMk/>
            <pc:sldMk cId="3638584725" sldId="390"/>
            <ac:grpSpMk id="42" creationId="{6608CC20-8A24-624C-A872-6CBA23C96F05}"/>
          </ac:grpSpMkLst>
        </pc:grpChg>
        <pc:picChg chg="mod">
          <ac:chgData name="中田 雄大" userId="62f770ad0d6c1cad" providerId="LiveId" clId="{7FE3D718-5711-B44F-9E89-6D42A4EC488F}" dt="2021-02-03T06:48:51.576" v="6674" actId="1076"/>
          <ac:picMkLst>
            <pc:docMk/>
            <pc:sldMk cId="3638584725" sldId="390"/>
            <ac:picMk id="54" creationId="{9ACB6119-EE77-9542-84D9-CE2337D22DDD}"/>
          </ac:picMkLst>
        </pc:picChg>
        <pc:picChg chg="mod">
          <ac:chgData name="中田 雄大" userId="62f770ad0d6c1cad" providerId="LiveId" clId="{7FE3D718-5711-B44F-9E89-6D42A4EC488F}" dt="2021-02-03T06:48:51.576" v="6674" actId="1076"/>
          <ac:picMkLst>
            <pc:docMk/>
            <pc:sldMk cId="3638584725" sldId="390"/>
            <ac:picMk id="55" creationId="{EDD7240C-B555-1843-A40E-D749E71755B1}"/>
          </ac:picMkLst>
        </pc:picChg>
        <pc:picChg chg="mod">
          <ac:chgData name="中田 雄大" userId="62f770ad0d6c1cad" providerId="LiveId" clId="{7FE3D718-5711-B44F-9E89-6D42A4EC488F}" dt="2021-02-03T06:48:51.576" v="6674" actId="1076"/>
          <ac:picMkLst>
            <pc:docMk/>
            <pc:sldMk cId="3638584725" sldId="390"/>
            <ac:picMk id="59" creationId="{5BF0FE58-9C0C-AF4C-8F2E-79D64C8DC3D3}"/>
          </ac:picMkLst>
        </pc:picChg>
        <pc:cxnChg chg="mod">
          <ac:chgData name="中田 雄大" userId="62f770ad0d6c1cad" providerId="LiveId" clId="{7FE3D718-5711-B44F-9E89-6D42A4EC488F}" dt="2021-02-03T06:44:58.387" v="6573" actId="1076"/>
          <ac:cxnSpMkLst>
            <pc:docMk/>
            <pc:sldMk cId="3638584725" sldId="390"/>
            <ac:cxnSpMk id="61" creationId="{CFFFAAD4-3E8B-AB41-BA14-6B41213EC267}"/>
          </ac:cxnSpMkLst>
        </pc:cxnChg>
        <pc:cxnChg chg="del mod">
          <ac:chgData name="中田 雄大" userId="62f770ad0d6c1cad" providerId="LiveId" clId="{7FE3D718-5711-B44F-9E89-6D42A4EC488F}" dt="2021-02-03T06:48:39.187" v="6673" actId="478"/>
          <ac:cxnSpMkLst>
            <pc:docMk/>
            <pc:sldMk cId="3638584725" sldId="390"/>
            <ac:cxnSpMk id="65" creationId="{CC76FBF1-41C3-F144-AD98-66E9787C6F7C}"/>
          </ac:cxnSpMkLst>
        </pc:cxnChg>
        <pc:cxnChg chg="del mod">
          <ac:chgData name="中田 雄大" userId="62f770ad0d6c1cad" providerId="LiveId" clId="{7FE3D718-5711-B44F-9E89-6D42A4EC488F}" dt="2021-02-03T06:48:39.187" v="6673" actId="478"/>
          <ac:cxnSpMkLst>
            <pc:docMk/>
            <pc:sldMk cId="3638584725" sldId="390"/>
            <ac:cxnSpMk id="69" creationId="{151F0541-343F-4644-9FD8-8D1199818F5B}"/>
          </ac:cxnSpMkLst>
        </pc:cxnChg>
        <pc:cxnChg chg="del mod">
          <ac:chgData name="中田 雄大" userId="62f770ad0d6c1cad" providerId="LiveId" clId="{7FE3D718-5711-B44F-9E89-6D42A4EC488F}" dt="2021-02-03T06:48:39.187" v="6673" actId="478"/>
          <ac:cxnSpMkLst>
            <pc:docMk/>
            <pc:sldMk cId="3638584725" sldId="390"/>
            <ac:cxnSpMk id="72" creationId="{7C2B1A65-A29A-D84E-9FFB-495150B77536}"/>
          </ac:cxnSpMkLst>
        </pc:cxnChg>
      </pc:sldChg>
      <pc:sldChg chg="addSp delSp modSp mod delAnim modNotesTx">
        <pc:chgData name="中田 雄大" userId="62f770ad0d6c1cad" providerId="LiveId" clId="{7FE3D718-5711-B44F-9E89-6D42A4EC488F}" dt="2021-02-03T07:15:28.942" v="7470" actId="1076"/>
        <pc:sldMkLst>
          <pc:docMk/>
          <pc:sldMk cId="1875767901" sldId="391"/>
        </pc:sldMkLst>
        <pc:spChg chg="add mod">
          <ac:chgData name="中田 雄大" userId="62f770ad0d6c1cad" providerId="LiveId" clId="{7FE3D718-5711-B44F-9E89-6D42A4EC488F}" dt="2021-02-03T07:15:28.942" v="7470" actId="1076"/>
          <ac:spMkLst>
            <pc:docMk/>
            <pc:sldMk cId="1875767901" sldId="391"/>
            <ac:spMk id="18" creationId="{70697871-56E1-BE43-9053-64ACFCA1A95F}"/>
          </ac:spMkLst>
        </pc:spChg>
        <pc:spChg chg="del">
          <ac:chgData name="中田 雄大" userId="62f770ad0d6c1cad" providerId="LiveId" clId="{7FE3D718-5711-B44F-9E89-6D42A4EC488F}" dt="2021-02-03T07:05:04.674" v="7106" actId="478"/>
          <ac:spMkLst>
            <pc:docMk/>
            <pc:sldMk cId="1875767901" sldId="391"/>
            <ac:spMk id="25" creationId="{B950AC04-57F6-BC48-A642-2FDD1AFA52AA}"/>
          </ac:spMkLst>
        </pc:spChg>
        <pc:spChg chg="mod">
          <ac:chgData name="中田 雄大" userId="62f770ad0d6c1cad" providerId="LiveId" clId="{7FE3D718-5711-B44F-9E89-6D42A4EC488F}" dt="2021-02-03T07:05:15.159" v="7107" actId="20577"/>
          <ac:spMkLst>
            <pc:docMk/>
            <pc:sldMk cId="1875767901" sldId="391"/>
            <ac:spMk id="36" creationId="{6B3B251B-38A2-6D4B-8E7E-DA681EAE3A9C}"/>
          </ac:spMkLst>
        </pc:spChg>
        <pc:spChg chg="mod">
          <ac:chgData name="中田 雄大" userId="62f770ad0d6c1cad" providerId="LiveId" clId="{7FE3D718-5711-B44F-9E89-6D42A4EC488F}" dt="2021-02-03T07:12:28.929" v="7369" actId="1036"/>
          <ac:spMkLst>
            <pc:docMk/>
            <pc:sldMk cId="1875767901" sldId="391"/>
            <ac:spMk id="47" creationId="{77B5B205-7BF1-4243-B0E1-03BC4949AED9}"/>
          </ac:spMkLst>
        </pc:spChg>
        <pc:spChg chg="mod">
          <ac:chgData name="中田 雄大" userId="62f770ad0d6c1cad" providerId="LiveId" clId="{7FE3D718-5711-B44F-9E89-6D42A4EC488F}" dt="2021-02-03T07:12:28.929" v="7369" actId="1036"/>
          <ac:spMkLst>
            <pc:docMk/>
            <pc:sldMk cId="1875767901" sldId="391"/>
            <ac:spMk id="48" creationId="{CF83C960-8F8D-C94F-AFEB-A9F9DF0ED7AE}"/>
          </ac:spMkLst>
        </pc:spChg>
        <pc:spChg chg="mod">
          <ac:chgData name="中田 雄大" userId="62f770ad0d6c1cad" providerId="LiveId" clId="{7FE3D718-5711-B44F-9E89-6D42A4EC488F}" dt="2021-02-03T07:06:01.222" v="7114" actId="1076"/>
          <ac:spMkLst>
            <pc:docMk/>
            <pc:sldMk cId="1875767901" sldId="391"/>
            <ac:spMk id="49" creationId="{A1FD878D-E7FC-DC43-99E5-27683805FA83}"/>
          </ac:spMkLst>
        </pc:spChg>
        <pc:spChg chg="mod">
          <ac:chgData name="中田 雄大" userId="62f770ad0d6c1cad" providerId="LiveId" clId="{7FE3D718-5711-B44F-9E89-6D42A4EC488F}" dt="2021-02-03T07:05:56.279" v="7113" actId="1076"/>
          <ac:spMkLst>
            <pc:docMk/>
            <pc:sldMk cId="1875767901" sldId="391"/>
            <ac:spMk id="50" creationId="{377C3928-7C98-4F45-BBCE-D4A5AB485FD5}"/>
          </ac:spMkLst>
        </pc:spChg>
        <pc:spChg chg="mod">
          <ac:chgData name="中田 雄大" userId="62f770ad0d6c1cad" providerId="LiveId" clId="{7FE3D718-5711-B44F-9E89-6D42A4EC488F}" dt="2021-02-03T07:05:47.941" v="7112" actId="1076"/>
          <ac:spMkLst>
            <pc:docMk/>
            <pc:sldMk cId="1875767901" sldId="391"/>
            <ac:spMk id="53" creationId="{199C1B69-4A12-004F-A39D-DC294FDDD68D}"/>
          </ac:spMkLst>
        </pc:spChg>
        <pc:spChg chg="del">
          <ac:chgData name="中田 雄大" userId="62f770ad0d6c1cad" providerId="LiveId" clId="{7FE3D718-5711-B44F-9E89-6D42A4EC488F}" dt="2021-02-03T06:58:31.640" v="6901" actId="478"/>
          <ac:spMkLst>
            <pc:docMk/>
            <pc:sldMk cId="1875767901" sldId="391"/>
            <ac:spMk id="56" creationId="{198AF65B-107D-2C40-AFE1-C850AD07523B}"/>
          </ac:spMkLst>
        </pc:spChg>
        <pc:spChg chg="del">
          <ac:chgData name="中田 雄大" userId="62f770ad0d6c1cad" providerId="LiveId" clId="{7FE3D718-5711-B44F-9E89-6D42A4EC488F}" dt="2021-02-03T06:58:29.545" v="6900" actId="478"/>
          <ac:spMkLst>
            <pc:docMk/>
            <pc:sldMk cId="1875767901" sldId="391"/>
            <ac:spMk id="57" creationId="{2F11B4BC-E74B-0141-90D9-CB082B7E310C}"/>
          </ac:spMkLst>
        </pc:spChg>
        <pc:spChg chg="mod">
          <ac:chgData name="中田 雄大" userId="62f770ad0d6c1cad" providerId="LiveId" clId="{7FE3D718-5711-B44F-9E89-6D42A4EC488F}" dt="2021-02-03T07:05:47.941" v="7112" actId="1076"/>
          <ac:spMkLst>
            <pc:docMk/>
            <pc:sldMk cId="1875767901" sldId="391"/>
            <ac:spMk id="58" creationId="{4929270A-8E3F-D84D-A95F-A7A783D4D879}"/>
          </ac:spMkLst>
        </pc:spChg>
        <pc:spChg chg="mod">
          <ac:chgData name="中田 雄大" userId="62f770ad0d6c1cad" providerId="LiveId" clId="{7FE3D718-5711-B44F-9E89-6D42A4EC488F}" dt="2021-02-03T07:02:08.481" v="6985" actId="20577"/>
          <ac:spMkLst>
            <pc:docMk/>
            <pc:sldMk cId="1875767901" sldId="391"/>
            <ac:spMk id="60" creationId="{0FCA9040-1DEA-1C42-A11F-6CEA9D833586}"/>
          </ac:spMkLst>
        </pc:spChg>
        <pc:picChg chg="mod">
          <ac:chgData name="中田 雄大" userId="62f770ad0d6c1cad" providerId="LiveId" clId="{7FE3D718-5711-B44F-9E89-6D42A4EC488F}" dt="2021-02-03T07:12:28.929" v="7369" actId="1036"/>
          <ac:picMkLst>
            <pc:docMk/>
            <pc:sldMk cId="1875767901" sldId="391"/>
            <ac:picMk id="5" creationId="{4CD4CA52-2717-D043-A51D-4AFD56576F2C}"/>
          </ac:picMkLst>
        </pc:picChg>
        <pc:picChg chg="mod">
          <ac:chgData name="中田 雄大" userId="62f770ad0d6c1cad" providerId="LiveId" clId="{7FE3D718-5711-B44F-9E89-6D42A4EC488F}" dt="2021-02-03T07:05:47.941" v="7112" actId="1076"/>
          <ac:picMkLst>
            <pc:docMk/>
            <pc:sldMk cId="1875767901" sldId="391"/>
            <ac:picMk id="9" creationId="{894AD0E9-CC4C-5A43-901E-D2212B1E1EFF}"/>
          </ac:picMkLst>
        </pc:picChg>
        <pc:picChg chg="mod">
          <ac:chgData name="中田 雄大" userId="62f770ad0d6c1cad" providerId="LiveId" clId="{7FE3D718-5711-B44F-9E89-6D42A4EC488F}" dt="2021-02-03T07:06:06.394" v="7115" actId="1076"/>
          <ac:picMkLst>
            <pc:docMk/>
            <pc:sldMk cId="1875767901" sldId="391"/>
            <ac:picMk id="46" creationId="{6D155739-7FA9-204B-BA47-431FDEC5D92C}"/>
          </ac:picMkLst>
        </pc:picChg>
      </pc:sldChg>
      <pc:sldChg chg="addSp delSp modSp mod delAnim modNotesTx">
        <pc:chgData name="中田 雄大" userId="62f770ad0d6c1cad" providerId="LiveId" clId="{7FE3D718-5711-B44F-9E89-6D42A4EC488F}" dt="2021-02-03T07:27:59.129" v="7931" actId="1036"/>
        <pc:sldMkLst>
          <pc:docMk/>
          <pc:sldMk cId="2050723830" sldId="392"/>
        </pc:sldMkLst>
        <pc:spChg chg="add del mod">
          <ac:chgData name="中田 雄大" userId="62f770ad0d6c1cad" providerId="LiveId" clId="{7FE3D718-5711-B44F-9E89-6D42A4EC488F}" dt="2021-02-03T07:12:19.335" v="7362"/>
          <ac:spMkLst>
            <pc:docMk/>
            <pc:sldMk cId="2050723830" sldId="392"/>
            <ac:spMk id="3" creationId="{2046DC03-4D4E-474A-8C01-AAF4CBA09E7B}"/>
          </ac:spMkLst>
        </pc:spChg>
        <pc:spChg chg="del mod">
          <ac:chgData name="中田 雄大" userId="62f770ad0d6c1cad" providerId="LiveId" clId="{7FE3D718-5711-B44F-9E89-6D42A4EC488F}" dt="2021-02-03T07:14:00.492" v="7445" actId="478"/>
          <ac:spMkLst>
            <pc:docMk/>
            <pc:sldMk cId="2050723830" sldId="392"/>
            <ac:spMk id="15" creationId="{8671E37E-5429-5244-82D3-7C7F805F3416}"/>
          </ac:spMkLst>
        </pc:spChg>
        <pc:spChg chg="add mod">
          <ac:chgData name="中田 雄大" userId="62f770ad0d6c1cad" providerId="LiveId" clId="{7FE3D718-5711-B44F-9E89-6D42A4EC488F}" dt="2021-02-03T07:13:51.434" v="7444" actId="20577"/>
          <ac:spMkLst>
            <pc:docMk/>
            <pc:sldMk cId="2050723830" sldId="392"/>
            <ac:spMk id="17" creationId="{AA5025D9-3C4E-4E4B-BCC3-52523D999342}"/>
          </ac:spMkLst>
        </pc:spChg>
        <pc:spChg chg="add mod">
          <ac:chgData name="中田 雄大" userId="62f770ad0d6c1cad" providerId="LiveId" clId="{7FE3D718-5711-B44F-9E89-6D42A4EC488F}" dt="2021-02-03T07:27:59.129" v="7931" actId="1036"/>
          <ac:spMkLst>
            <pc:docMk/>
            <pc:sldMk cId="2050723830" sldId="392"/>
            <ac:spMk id="18" creationId="{290B20C1-AF2F-5C4E-A3BC-42E2235480B5}"/>
          </ac:spMkLst>
        </pc:spChg>
        <pc:spChg chg="mod">
          <ac:chgData name="中田 雄大" userId="62f770ad0d6c1cad" providerId="LiveId" clId="{7FE3D718-5711-B44F-9E89-6D42A4EC488F}" dt="2021-02-03T07:14:32.890" v="7464" actId="20577"/>
          <ac:spMkLst>
            <pc:docMk/>
            <pc:sldMk cId="2050723830" sldId="392"/>
            <ac:spMk id="22" creationId="{E82E2037-5084-A940-A573-05E1899A8DD5}"/>
          </ac:spMkLst>
        </pc:spChg>
        <pc:spChg chg="del">
          <ac:chgData name="中田 雄大" userId="62f770ad0d6c1cad" providerId="LiveId" clId="{7FE3D718-5711-B44F-9E89-6D42A4EC488F}" dt="2021-02-03T07:14:16.563" v="7448" actId="478"/>
          <ac:spMkLst>
            <pc:docMk/>
            <pc:sldMk cId="2050723830" sldId="392"/>
            <ac:spMk id="25" creationId="{B950AC04-57F6-BC48-A642-2FDD1AFA52AA}"/>
          </ac:spMkLst>
        </pc:spChg>
        <pc:spChg chg="del mod">
          <ac:chgData name="中田 雄大" userId="62f770ad0d6c1cad" providerId="LiveId" clId="{7FE3D718-5711-B44F-9E89-6D42A4EC488F}" dt="2021-02-03T07:14:00.492" v="7445" actId="478"/>
          <ac:spMkLst>
            <pc:docMk/>
            <pc:sldMk cId="2050723830" sldId="392"/>
            <ac:spMk id="36" creationId="{6B3B251B-38A2-6D4B-8E7E-DA681EAE3A9C}"/>
          </ac:spMkLst>
        </pc:spChg>
        <pc:spChg chg="mod">
          <ac:chgData name="中田 雄大" userId="62f770ad0d6c1cad" providerId="LiveId" clId="{7FE3D718-5711-B44F-9E89-6D42A4EC488F}" dt="2021-02-03T07:14:12.293" v="7447" actId="1076"/>
          <ac:spMkLst>
            <pc:docMk/>
            <pc:sldMk cId="2050723830" sldId="392"/>
            <ac:spMk id="47" creationId="{77B5B205-7BF1-4243-B0E1-03BC4949AED9}"/>
          </ac:spMkLst>
        </pc:spChg>
        <pc:spChg chg="mod">
          <ac:chgData name="中田 雄大" userId="62f770ad0d6c1cad" providerId="LiveId" clId="{7FE3D718-5711-B44F-9E89-6D42A4EC488F}" dt="2021-02-03T07:14:12.293" v="7447" actId="1076"/>
          <ac:spMkLst>
            <pc:docMk/>
            <pc:sldMk cId="2050723830" sldId="392"/>
            <ac:spMk id="48" creationId="{CF83C960-8F8D-C94F-AFEB-A9F9DF0ED7AE}"/>
          </ac:spMkLst>
        </pc:spChg>
        <pc:spChg chg="mod">
          <ac:chgData name="中田 雄大" userId="62f770ad0d6c1cad" providerId="LiveId" clId="{7FE3D718-5711-B44F-9E89-6D42A4EC488F}" dt="2021-02-03T07:14:29.139" v="7456" actId="20577"/>
          <ac:spMkLst>
            <pc:docMk/>
            <pc:sldMk cId="2050723830" sldId="392"/>
            <ac:spMk id="53" creationId="{199C1B69-4A12-004F-A39D-DC294FDDD68D}"/>
          </ac:spMkLst>
        </pc:spChg>
        <pc:spChg chg="mod">
          <ac:chgData name="中田 雄大" userId="62f770ad0d6c1cad" providerId="LiveId" clId="{7FE3D718-5711-B44F-9E89-6D42A4EC488F}" dt="2021-02-03T07:12:13.477" v="7359" actId="20577"/>
          <ac:spMkLst>
            <pc:docMk/>
            <pc:sldMk cId="2050723830" sldId="392"/>
            <ac:spMk id="60" creationId="{0FCA9040-1DEA-1C42-A11F-6CEA9D833586}"/>
          </ac:spMkLst>
        </pc:spChg>
        <pc:picChg chg="mod">
          <ac:chgData name="中田 雄大" userId="62f770ad0d6c1cad" providerId="LiveId" clId="{7FE3D718-5711-B44F-9E89-6D42A4EC488F}" dt="2021-02-03T07:14:12.293" v="7447" actId="1076"/>
          <ac:picMkLst>
            <pc:docMk/>
            <pc:sldMk cId="2050723830" sldId="392"/>
            <ac:picMk id="5" creationId="{4CD4CA52-2717-D043-A51D-4AFD56576F2C}"/>
          </ac:picMkLst>
        </pc:picChg>
        <pc:picChg chg="mod">
          <ac:chgData name="中田 雄大" userId="62f770ad0d6c1cad" providerId="LiveId" clId="{7FE3D718-5711-B44F-9E89-6D42A4EC488F}" dt="2021-02-03T07:14:07.401" v="7446" actId="1076"/>
          <ac:picMkLst>
            <pc:docMk/>
            <pc:sldMk cId="2050723830" sldId="392"/>
            <ac:picMk id="8" creationId="{30FA92D3-7EFF-DC42-B79E-8782DB82FADA}"/>
          </ac:picMkLst>
        </pc:picChg>
        <pc:picChg chg="mod">
          <ac:chgData name="中田 雄大" userId="62f770ad0d6c1cad" providerId="LiveId" clId="{7FE3D718-5711-B44F-9E89-6D42A4EC488F}" dt="2021-02-03T07:14:07.401" v="7446" actId="1076"/>
          <ac:picMkLst>
            <pc:docMk/>
            <pc:sldMk cId="2050723830" sldId="392"/>
            <ac:picMk id="46" creationId="{6D155739-7FA9-204B-BA47-431FDEC5D92C}"/>
          </ac:picMkLst>
        </pc:picChg>
        <pc:cxnChg chg="del mod">
          <ac:chgData name="中田 雄大" userId="62f770ad0d6c1cad" providerId="LiveId" clId="{7FE3D718-5711-B44F-9E89-6D42A4EC488F}" dt="2021-02-03T07:14:00.492" v="7445" actId="478"/>
          <ac:cxnSpMkLst>
            <pc:docMk/>
            <pc:sldMk cId="2050723830" sldId="392"/>
            <ac:cxnSpMk id="14" creationId="{FEB07D90-8A51-F24B-9FE0-7A6DB7BF4B9B}"/>
          </ac:cxnSpMkLst>
        </pc:cxnChg>
      </pc:sldChg>
      <pc:sldChg chg="modSp mod modShow modNotesTx">
        <pc:chgData name="中田 雄大" userId="62f770ad0d6c1cad" providerId="LiveId" clId="{7FE3D718-5711-B44F-9E89-6D42A4EC488F}" dt="2021-02-03T07:28:44.788" v="7932" actId="729"/>
        <pc:sldMkLst>
          <pc:docMk/>
          <pc:sldMk cId="1188777254" sldId="393"/>
        </pc:sldMkLst>
        <pc:spChg chg="mod">
          <ac:chgData name="中田 雄大" userId="62f770ad0d6c1cad" providerId="LiveId" clId="{7FE3D718-5711-B44F-9E89-6D42A4EC488F}" dt="2021-02-01T08:36:23.921" v="1474" actId="20577"/>
          <ac:spMkLst>
            <pc:docMk/>
            <pc:sldMk cId="1188777254" sldId="393"/>
            <ac:spMk id="20" creationId="{1896ABBF-8B4E-AC44-A28C-354ECB56D9E9}"/>
          </ac:spMkLst>
        </pc:spChg>
      </pc:sldChg>
      <pc:sldChg chg="add">
        <pc:chgData name="中田 雄大" userId="62f770ad0d6c1cad" providerId="LiveId" clId="{7FE3D718-5711-B44F-9E89-6D42A4EC488F}" dt="2021-02-03T07:30:51.294" v="7947"/>
        <pc:sldMkLst>
          <pc:docMk/>
          <pc:sldMk cId="1523671843" sldId="396"/>
        </pc:sldMkLst>
      </pc:sldChg>
      <pc:sldChg chg="del mod modShow modNotesTx">
        <pc:chgData name="中田 雄大" userId="62f770ad0d6c1cad" providerId="LiveId" clId="{7FE3D718-5711-B44F-9E89-6D42A4EC488F}" dt="2021-02-03T07:30:46.655" v="7946" actId="2696"/>
        <pc:sldMkLst>
          <pc:docMk/>
          <pc:sldMk cId="2996397845" sldId="396"/>
        </pc:sldMkLst>
      </pc:sldChg>
      <pc:sldChg chg="modNotesTx">
        <pc:chgData name="中田 雄大" userId="62f770ad0d6c1cad" providerId="LiveId" clId="{7FE3D718-5711-B44F-9E89-6D42A4EC488F}" dt="2021-02-01T06:12:18.167" v="1171" actId="20577"/>
        <pc:sldMkLst>
          <pc:docMk/>
          <pc:sldMk cId="2642361543" sldId="397"/>
        </pc:sldMkLst>
      </pc:sldChg>
      <pc:sldChg chg="modSp mod modNotesTx">
        <pc:chgData name="中田 雄大" userId="62f770ad0d6c1cad" providerId="LiveId" clId="{7FE3D718-5711-B44F-9E89-6D42A4EC488F}" dt="2021-02-01T04:25:13.907" v="60" actId="20577"/>
        <pc:sldMkLst>
          <pc:docMk/>
          <pc:sldMk cId="4040161253" sldId="400"/>
        </pc:sldMkLst>
        <pc:spChg chg="mod">
          <ac:chgData name="中田 雄大" userId="62f770ad0d6c1cad" providerId="LiveId" clId="{7FE3D718-5711-B44F-9E89-6D42A4EC488F}" dt="2021-02-01T04:07:33.953" v="56" actId="20577"/>
          <ac:spMkLst>
            <pc:docMk/>
            <pc:sldMk cId="4040161253" sldId="400"/>
            <ac:spMk id="2" creationId="{00000000-0000-0000-0000-000000000000}"/>
          </ac:spMkLst>
        </pc:spChg>
      </pc:sldChg>
      <pc:sldChg chg="mod modShow">
        <pc:chgData name="中田 雄大" userId="62f770ad0d6c1cad" providerId="LiveId" clId="{7FE3D718-5711-B44F-9E89-6D42A4EC488F}" dt="2021-02-03T06:53:55.836" v="6845" actId="729"/>
        <pc:sldMkLst>
          <pc:docMk/>
          <pc:sldMk cId="3751911885" sldId="403"/>
        </pc:sldMkLst>
      </pc:sldChg>
      <pc:sldChg chg="addSp delSp modSp add mod modAnim modNotesTx">
        <pc:chgData name="中田 雄大" userId="62f770ad0d6c1cad" providerId="LiveId" clId="{7FE3D718-5711-B44F-9E89-6D42A4EC488F}" dt="2021-02-03T04:25:09.675" v="2407" actId="20577"/>
        <pc:sldMkLst>
          <pc:docMk/>
          <pc:sldMk cId="2741953530" sldId="404"/>
        </pc:sldMkLst>
        <pc:spChg chg="mod">
          <ac:chgData name="中田 雄大" userId="62f770ad0d6c1cad" providerId="LiveId" clId="{7FE3D718-5711-B44F-9E89-6D42A4EC488F}" dt="2021-02-03T04:06:20.849" v="1867" actId="403"/>
          <ac:spMkLst>
            <pc:docMk/>
            <pc:sldMk cId="2741953530" sldId="404"/>
            <ac:spMk id="3"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5" creationId="{22FF3BB2-30E4-994F-8A4C-F05F2FD7EE09}"/>
          </ac:spMkLst>
        </pc:spChg>
        <pc:spChg chg="add mod">
          <ac:chgData name="中田 雄大" userId="62f770ad0d6c1cad" providerId="LiveId" clId="{7FE3D718-5711-B44F-9E89-6D42A4EC488F}" dt="2021-02-03T04:25:09.675" v="2407" actId="20577"/>
          <ac:spMkLst>
            <pc:docMk/>
            <pc:sldMk cId="2741953530" sldId="404"/>
            <ac:spMk id="16" creationId="{3FD1973E-6B37-5947-BBBE-DDDC90C2D525}"/>
          </ac:spMkLst>
        </pc:spChg>
        <pc:spChg chg="add mod">
          <ac:chgData name="中田 雄大" userId="62f770ad0d6c1cad" providerId="LiveId" clId="{7FE3D718-5711-B44F-9E89-6D42A4EC488F}" dt="2021-02-03T04:08:34.201" v="2018" actId="20577"/>
          <ac:spMkLst>
            <pc:docMk/>
            <pc:sldMk cId="2741953530" sldId="404"/>
            <ac:spMk id="17" creationId="{FA555A18-5346-5F46-95AE-A7AA9A4795BE}"/>
          </ac:spMkLst>
        </pc:spChg>
        <pc:spChg chg="del mod">
          <ac:chgData name="中田 雄大" userId="62f770ad0d6c1cad" providerId="LiveId" clId="{7FE3D718-5711-B44F-9E89-6D42A4EC488F}" dt="2021-02-03T04:03:16.375" v="1746" actId="478"/>
          <ac:spMkLst>
            <pc:docMk/>
            <pc:sldMk cId="2741953530" sldId="404"/>
            <ac:spMk id="1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19" creationId="{00000000-0000-0000-0000-000000000000}"/>
          </ac:spMkLst>
        </pc:spChg>
        <pc:spChg chg="add mod">
          <ac:chgData name="中田 雄大" userId="62f770ad0d6c1cad" providerId="LiveId" clId="{7FE3D718-5711-B44F-9E89-6D42A4EC488F}" dt="2021-02-03T04:09:20.388" v="2108" actId="20577"/>
          <ac:spMkLst>
            <pc:docMk/>
            <pc:sldMk cId="2741953530" sldId="404"/>
            <ac:spMk id="20" creationId="{69EC922D-C090-6C43-BCF0-3790A2CB570E}"/>
          </ac:spMkLst>
        </pc:spChg>
        <pc:spChg chg="add mod">
          <ac:chgData name="中田 雄大" userId="62f770ad0d6c1cad" providerId="LiveId" clId="{7FE3D718-5711-B44F-9E89-6D42A4EC488F}" dt="2021-02-03T04:10:42.790" v="2211" actId="1076"/>
          <ac:spMkLst>
            <pc:docMk/>
            <pc:sldMk cId="2741953530" sldId="404"/>
            <ac:spMk id="24" creationId="{18197EE4-028A-254C-AB98-A5F89ADDE480}"/>
          </ac:spMkLst>
        </pc:spChg>
        <pc:spChg chg="del mod">
          <ac:chgData name="中田 雄大" userId="62f770ad0d6c1cad" providerId="LiveId" clId="{7FE3D718-5711-B44F-9E89-6D42A4EC488F}" dt="2021-02-03T04:03:16.375" v="1746" actId="478"/>
          <ac:spMkLst>
            <pc:docMk/>
            <pc:sldMk cId="2741953530" sldId="404"/>
            <ac:spMk id="25"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6"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8"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29" creationId="{00000000-0000-0000-0000-000000000000}"/>
          </ac:spMkLst>
        </pc:spChg>
        <pc:spChg chg="del mod">
          <ac:chgData name="中田 雄大" userId="62f770ad0d6c1cad" providerId="LiveId" clId="{7FE3D718-5711-B44F-9E89-6D42A4EC488F}" dt="2021-02-03T04:03:16.375" v="1746" actId="478"/>
          <ac:spMkLst>
            <pc:docMk/>
            <pc:sldMk cId="2741953530" sldId="404"/>
            <ac:spMk id="31" creationId="{00000000-0000-0000-0000-000000000000}"/>
          </ac:spMkLst>
        </pc:spChg>
        <pc:spChg chg="mod">
          <ac:chgData name="中田 雄大" userId="62f770ad0d6c1cad" providerId="LiveId" clId="{7FE3D718-5711-B44F-9E89-6D42A4EC488F}" dt="2021-02-03T04:10:34.360" v="2210"/>
          <ac:spMkLst>
            <pc:docMk/>
            <pc:sldMk cId="2741953530" sldId="404"/>
            <ac:spMk id="32" creationId="{6D9DBCD9-0876-4B40-A661-5178DB966494}"/>
          </ac:spMkLst>
        </pc:spChg>
        <pc:spChg chg="mod">
          <ac:chgData name="中田 雄大" userId="62f770ad0d6c1cad" providerId="LiveId" clId="{7FE3D718-5711-B44F-9E89-6D42A4EC488F}" dt="2021-02-03T04:10:34.360" v="2210"/>
          <ac:spMkLst>
            <pc:docMk/>
            <pc:sldMk cId="2741953530" sldId="404"/>
            <ac:spMk id="33" creationId="{0F5453A6-9B34-3C46-95E0-09340E4C1370}"/>
          </ac:spMkLst>
        </pc:spChg>
        <pc:spChg chg="add mod">
          <ac:chgData name="中田 雄大" userId="62f770ad0d6c1cad" providerId="LiveId" clId="{7FE3D718-5711-B44F-9E89-6D42A4EC488F}" dt="2021-02-03T04:10:42.790" v="2211" actId="1076"/>
          <ac:spMkLst>
            <pc:docMk/>
            <pc:sldMk cId="2741953530" sldId="404"/>
            <ac:spMk id="34" creationId="{E84656B6-FAFD-2242-97A4-64EF91A8875F}"/>
          </ac:spMkLst>
        </pc:spChg>
        <pc:spChg chg="add mod">
          <ac:chgData name="中田 雄大" userId="62f770ad0d6c1cad" providerId="LiveId" clId="{7FE3D718-5711-B44F-9E89-6D42A4EC488F}" dt="2021-02-03T04:10:42.790" v="2211" actId="1076"/>
          <ac:spMkLst>
            <pc:docMk/>
            <pc:sldMk cId="2741953530" sldId="404"/>
            <ac:spMk id="36" creationId="{782B1830-D9A2-D147-A79E-ECB3758B945F}"/>
          </ac:spMkLst>
        </pc:spChg>
        <pc:spChg chg="mod">
          <ac:chgData name="中田 雄大" userId="62f770ad0d6c1cad" providerId="LiveId" clId="{7FE3D718-5711-B44F-9E89-6D42A4EC488F}" dt="2021-02-03T04:10:34.360" v="2210"/>
          <ac:spMkLst>
            <pc:docMk/>
            <pc:sldMk cId="2741953530" sldId="404"/>
            <ac:spMk id="38" creationId="{88DD7C1C-5F54-7F47-9174-83A1E5518E83}"/>
          </ac:spMkLst>
        </pc:spChg>
        <pc:spChg chg="del mod">
          <ac:chgData name="中田 雄大" userId="62f770ad0d6c1cad" providerId="LiveId" clId="{7FE3D718-5711-B44F-9E89-6D42A4EC488F}" dt="2021-02-03T04:10:49.721" v="2212" actId="478"/>
          <ac:spMkLst>
            <pc:docMk/>
            <pc:sldMk cId="2741953530" sldId="404"/>
            <ac:spMk id="39" creationId="{2FF3FE5A-ADFD-C345-94A9-8A951F2F9B72}"/>
          </ac:spMkLst>
        </pc:spChg>
        <pc:spChg chg="mod">
          <ac:chgData name="中田 雄大" userId="62f770ad0d6c1cad" providerId="LiveId" clId="{7FE3D718-5711-B44F-9E89-6D42A4EC488F}" dt="2021-02-03T04:10:34.360" v="2210"/>
          <ac:spMkLst>
            <pc:docMk/>
            <pc:sldMk cId="2741953530" sldId="404"/>
            <ac:spMk id="40" creationId="{EF900917-6994-4743-A096-7B4AF64594B8}"/>
          </ac:spMkLst>
        </pc:spChg>
        <pc:grpChg chg="add mod">
          <ac:chgData name="中田 雄大" userId="62f770ad0d6c1cad" providerId="LiveId" clId="{7FE3D718-5711-B44F-9E89-6D42A4EC488F}" dt="2021-02-03T04:10:42.790" v="2211" actId="1076"/>
          <ac:grpSpMkLst>
            <pc:docMk/>
            <pc:sldMk cId="2741953530" sldId="404"/>
            <ac:grpSpMk id="27" creationId="{6C38734C-E82D-C94C-8F73-2CF5C1307825}"/>
          </ac:grpSpMkLst>
        </pc:grpChg>
        <pc:grpChg chg="add mod">
          <ac:chgData name="中田 雄大" userId="62f770ad0d6c1cad" providerId="LiveId" clId="{7FE3D718-5711-B44F-9E89-6D42A4EC488F}" dt="2021-02-03T04:11:04.302" v="2214" actId="14100"/>
          <ac:grpSpMkLst>
            <pc:docMk/>
            <pc:sldMk cId="2741953530" sldId="404"/>
            <ac:grpSpMk id="37" creationId="{38DB5781-5C20-AB42-A15A-06BEAFA61C82}"/>
          </ac:grpSpMkLst>
        </pc:grpChg>
        <pc:picChg chg="del mod">
          <ac:chgData name="中田 雄大" userId="62f770ad0d6c1cad" providerId="LiveId" clId="{7FE3D718-5711-B44F-9E89-6D42A4EC488F}" dt="2021-02-03T04:03:16.375" v="1746" actId="478"/>
          <ac:picMkLst>
            <pc:docMk/>
            <pc:sldMk cId="2741953530" sldId="404"/>
            <ac:picMk id="13" creationId="{00000000-0000-0000-0000-000000000000}"/>
          </ac:picMkLst>
        </pc:picChg>
        <pc:picChg chg="del mod">
          <ac:chgData name="中田 雄大" userId="62f770ad0d6c1cad" providerId="LiveId" clId="{7FE3D718-5711-B44F-9E89-6D42A4EC488F}" dt="2021-02-03T04:03:16.375" v="1746" actId="478"/>
          <ac:picMkLst>
            <pc:docMk/>
            <pc:sldMk cId="2741953530" sldId="404"/>
            <ac:picMk id="15" creationId="{00000000-0000-0000-0000-000000000000}"/>
          </ac:picMkLst>
        </pc:picChg>
        <pc:picChg chg="add mod">
          <ac:chgData name="中田 雄大" userId="62f770ad0d6c1cad" providerId="LiveId" clId="{7FE3D718-5711-B44F-9E89-6D42A4EC488F}" dt="2021-02-03T04:10:42.790" v="2211" actId="1076"/>
          <ac:picMkLst>
            <pc:docMk/>
            <pc:sldMk cId="2741953530" sldId="404"/>
            <ac:picMk id="21" creationId="{7612CE5B-97C9-DF47-8FA4-431A29918BBA}"/>
          </ac:picMkLst>
        </pc:picChg>
        <pc:picChg chg="add mod">
          <ac:chgData name="中田 雄大" userId="62f770ad0d6c1cad" providerId="LiveId" clId="{7FE3D718-5711-B44F-9E89-6D42A4EC488F}" dt="2021-02-03T04:10:42.790" v="2211" actId="1076"/>
          <ac:picMkLst>
            <pc:docMk/>
            <pc:sldMk cId="2741953530" sldId="404"/>
            <ac:picMk id="22" creationId="{2DFA304A-A556-7C4A-B7E6-7ADFEE2D92E6}"/>
          </ac:picMkLst>
        </pc:picChg>
        <pc:picChg chg="add mod">
          <ac:chgData name="中田 雄大" userId="62f770ad0d6c1cad" providerId="LiveId" clId="{7FE3D718-5711-B44F-9E89-6D42A4EC488F}" dt="2021-02-03T04:10:42.790" v="2211" actId="1076"/>
          <ac:picMkLst>
            <pc:docMk/>
            <pc:sldMk cId="2741953530" sldId="404"/>
            <ac:picMk id="23" creationId="{112D049B-7AF2-7E41-BC5B-74540ED7F9B5}"/>
          </ac:picMkLst>
        </pc:picChg>
        <pc:picChg chg="mod">
          <ac:chgData name="中田 雄大" userId="62f770ad0d6c1cad" providerId="LiveId" clId="{7FE3D718-5711-B44F-9E89-6D42A4EC488F}" dt="2021-02-03T04:10:34.360" v="2210"/>
          <ac:picMkLst>
            <pc:docMk/>
            <pc:sldMk cId="2741953530" sldId="404"/>
            <ac:picMk id="30" creationId="{699F30BA-FC63-A14D-8295-302EA1185720}"/>
          </ac:picMkLst>
        </pc:picChg>
        <pc:picChg chg="add mod">
          <ac:chgData name="中田 雄大" userId="62f770ad0d6c1cad" providerId="LiveId" clId="{7FE3D718-5711-B44F-9E89-6D42A4EC488F}" dt="2021-02-03T04:10:42.790" v="2211" actId="1076"/>
          <ac:picMkLst>
            <pc:docMk/>
            <pc:sldMk cId="2741953530" sldId="404"/>
            <ac:picMk id="35" creationId="{83FF8F41-62E6-9E4E-9666-85FBF02C12C6}"/>
          </ac:picMkLst>
        </pc:picChg>
      </pc:sldChg>
      <pc:sldChg chg="addSp delSp modSp add mod delAnim">
        <pc:chgData name="中田 雄大" userId="62f770ad0d6c1cad" providerId="LiveId" clId="{7FE3D718-5711-B44F-9E89-6D42A4EC488F}" dt="2021-02-03T05:40:19.217" v="4944" actId="20577"/>
        <pc:sldMkLst>
          <pc:docMk/>
          <pc:sldMk cId="1405981178" sldId="405"/>
        </pc:sldMkLst>
        <pc:spChg chg="mod">
          <ac:chgData name="中田 雄大" userId="62f770ad0d6c1cad" providerId="LiveId" clId="{7FE3D718-5711-B44F-9E89-6D42A4EC488F}" dt="2021-02-03T04:34:57.502" v="2611" actId="1076"/>
          <ac:spMkLst>
            <pc:docMk/>
            <pc:sldMk cId="1405981178" sldId="405"/>
            <ac:spMk id="3" creationId="{00000000-0000-0000-0000-000000000000}"/>
          </ac:spMkLst>
        </pc:spChg>
        <pc:spChg chg="add mod">
          <ac:chgData name="中田 雄大" userId="62f770ad0d6c1cad" providerId="LiveId" clId="{7FE3D718-5711-B44F-9E89-6D42A4EC488F}" dt="2021-02-03T04:39:23.285" v="2777" actId="1076"/>
          <ac:spMkLst>
            <pc:docMk/>
            <pc:sldMk cId="1405981178" sldId="405"/>
            <ac:spMk id="10" creationId="{77C95E52-7291-EA41-9E1B-1537B23762B7}"/>
          </ac:spMkLst>
        </pc:spChg>
        <pc:spChg chg="add mod">
          <ac:chgData name="中田 雄大" userId="62f770ad0d6c1cad" providerId="LiveId" clId="{7FE3D718-5711-B44F-9E89-6D42A4EC488F}" dt="2021-02-03T04:39:23.285" v="2777" actId="1076"/>
          <ac:spMkLst>
            <pc:docMk/>
            <pc:sldMk cId="1405981178" sldId="405"/>
            <ac:spMk id="14" creationId="{BEB6483C-9D2E-D14D-994A-C439D60E0234}"/>
          </ac:spMkLst>
        </pc:spChg>
        <pc:spChg chg="del">
          <ac:chgData name="中田 雄大" userId="62f770ad0d6c1cad" providerId="LiveId" clId="{7FE3D718-5711-B44F-9E89-6D42A4EC488F}" dt="2021-02-03T04:13:00.202" v="2218" actId="478"/>
          <ac:spMkLst>
            <pc:docMk/>
            <pc:sldMk cId="1405981178" sldId="405"/>
            <ac:spMk id="16" creationId="{3FD1973E-6B37-5947-BBBE-DDDC90C2D525}"/>
          </ac:spMkLst>
        </pc:spChg>
        <pc:spChg chg="del">
          <ac:chgData name="中田 雄大" userId="62f770ad0d6c1cad" providerId="LiveId" clId="{7FE3D718-5711-B44F-9E89-6D42A4EC488F}" dt="2021-02-03T04:13:00.202" v="2218" actId="478"/>
          <ac:spMkLst>
            <pc:docMk/>
            <pc:sldMk cId="1405981178" sldId="405"/>
            <ac:spMk id="17" creationId="{FA555A18-5346-5F46-95AE-A7AA9A4795BE}"/>
          </ac:spMkLst>
        </pc:spChg>
        <pc:spChg chg="del">
          <ac:chgData name="中田 雄大" userId="62f770ad0d6c1cad" providerId="LiveId" clId="{7FE3D718-5711-B44F-9E89-6D42A4EC488F}" dt="2021-02-03T04:13:00.202" v="2218" actId="478"/>
          <ac:spMkLst>
            <pc:docMk/>
            <pc:sldMk cId="1405981178" sldId="405"/>
            <ac:spMk id="20" creationId="{69EC922D-C090-6C43-BCF0-3790A2CB570E}"/>
          </ac:spMkLst>
        </pc:spChg>
        <pc:spChg chg="del">
          <ac:chgData name="中田 雄大" userId="62f770ad0d6c1cad" providerId="LiveId" clId="{7FE3D718-5711-B44F-9E89-6D42A4EC488F}" dt="2021-02-03T04:13:00.202" v="2218" actId="478"/>
          <ac:spMkLst>
            <pc:docMk/>
            <pc:sldMk cId="1405981178" sldId="405"/>
            <ac:spMk id="24" creationId="{18197EE4-028A-254C-AB98-A5F89ADDE480}"/>
          </ac:spMkLst>
        </pc:spChg>
        <pc:spChg chg="add mod">
          <ac:chgData name="中田 雄大" userId="62f770ad0d6c1cad" providerId="LiveId" clId="{7FE3D718-5711-B44F-9E89-6D42A4EC488F}" dt="2021-02-03T04:16:01.461" v="2260" actId="14100"/>
          <ac:spMkLst>
            <pc:docMk/>
            <pc:sldMk cId="1405981178" sldId="405"/>
            <ac:spMk id="28" creationId="{07822ACC-94D9-FE40-B564-F266F68538A9}"/>
          </ac:spMkLst>
        </pc:spChg>
        <pc:spChg chg="add mod">
          <ac:chgData name="中田 雄大" userId="62f770ad0d6c1cad" providerId="LiveId" clId="{7FE3D718-5711-B44F-9E89-6D42A4EC488F}" dt="2021-02-03T04:16:29.445" v="2264" actId="14100"/>
          <ac:spMkLst>
            <pc:docMk/>
            <pc:sldMk cId="1405981178" sldId="405"/>
            <ac:spMk id="29" creationId="{64EECA7B-462E-B743-A917-CB6D95710752}"/>
          </ac:spMkLst>
        </pc:spChg>
        <pc:spChg chg="del">
          <ac:chgData name="中田 雄大" userId="62f770ad0d6c1cad" providerId="LiveId" clId="{7FE3D718-5711-B44F-9E89-6D42A4EC488F}" dt="2021-02-03T04:13:00.202" v="2218" actId="478"/>
          <ac:spMkLst>
            <pc:docMk/>
            <pc:sldMk cId="1405981178" sldId="405"/>
            <ac:spMk id="34" creationId="{E84656B6-FAFD-2242-97A4-64EF91A8875F}"/>
          </ac:spMkLst>
        </pc:spChg>
        <pc:spChg chg="del">
          <ac:chgData name="中田 雄大" userId="62f770ad0d6c1cad" providerId="LiveId" clId="{7FE3D718-5711-B44F-9E89-6D42A4EC488F}" dt="2021-02-03T04:13:00.202" v="2218" actId="478"/>
          <ac:spMkLst>
            <pc:docMk/>
            <pc:sldMk cId="1405981178" sldId="405"/>
            <ac:spMk id="36" creationId="{782B1830-D9A2-D147-A79E-ECB3758B945F}"/>
          </ac:spMkLst>
        </pc:spChg>
        <pc:spChg chg="mod">
          <ac:chgData name="中田 雄大" userId="62f770ad0d6c1cad" providerId="LiveId" clId="{7FE3D718-5711-B44F-9E89-6D42A4EC488F}" dt="2021-02-03T04:16:59.751" v="2269" actId="14100"/>
          <ac:spMkLst>
            <pc:docMk/>
            <pc:sldMk cId="1405981178" sldId="405"/>
            <ac:spMk id="39" creationId="{48D9F1C8-B689-AD41-9C03-E3778037B626}"/>
          </ac:spMkLst>
        </pc:spChg>
        <pc:spChg chg="mod">
          <ac:chgData name="中田 雄大" userId="62f770ad0d6c1cad" providerId="LiveId" clId="{7FE3D718-5711-B44F-9E89-6D42A4EC488F}" dt="2021-02-03T04:17:11.126" v="2271" actId="14100"/>
          <ac:spMkLst>
            <pc:docMk/>
            <pc:sldMk cId="1405981178" sldId="405"/>
            <ac:spMk id="41" creationId="{BB3660FE-9481-7646-89C1-B75C3ECF4232}"/>
          </ac:spMkLst>
        </pc:spChg>
        <pc:spChg chg="add mod">
          <ac:chgData name="中田 雄大" userId="62f770ad0d6c1cad" providerId="LiveId" clId="{7FE3D718-5711-B44F-9E89-6D42A4EC488F}" dt="2021-02-03T04:17:35.064" v="2274" actId="1035"/>
          <ac:spMkLst>
            <pc:docMk/>
            <pc:sldMk cId="1405981178" sldId="405"/>
            <ac:spMk id="42" creationId="{22570FC9-C308-2849-AB94-750C2474CD19}"/>
          </ac:spMkLst>
        </pc:spChg>
        <pc:spChg chg="mod">
          <ac:chgData name="中田 雄大" userId="62f770ad0d6c1cad" providerId="LiveId" clId="{7FE3D718-5711-B44F-9E89-6D42A4EC488F}" dt="2021-02-03T04:18:35.508" v="2285" actId="14100"/>
          <ac:spMkLst>
            <pc:docMk/>
            <pc:sldMk cId="1405981178" sldId="405"/>
            <ac:spMk id="46" creationId="{16199987-5E14-7147-92BE-6853393CB87E}"/>
          </ac:spMkLst>
        </pc:spChg>
        <pc:spChg chg="mod">
          <ac:chgData name="中田 雄大" userId="62f770ad0d6c1cad" providerId="LiveId" clId="{7FE3D718-5711-B44F-9E89-6D42A4EC488F}" dt="2021-02-03T04:18:42.381" v="2286" actId="14100"/>
          <ac:spMkLst>
            <pc:docMk/>
            <pc:sldMk cId="1405981178" sldId="405"/>
            <ac:spMk id="47" creationId="{F8829DFE-43EE-0840-80FA-E3BB25B99196}"/>
          </ac:spMkLst>
        </pc:spChg>
        <pc:spChg chg="mod">
          <ac:chgData name="中田 雄大" userId="62f770ad0d6c1cad" providerId="LiveId" clId="{7FE3D718-5711-B44F-9E89-6D42A4EC488F}" dt="2021-02-03T04:18:48.866" v="2288" actId="14100"/>
          <ac:spMkLst>
            <pc:docMk/>
            <pc:sldMk cId="1405981178" sldId="405"/>
            <ac:spMk id="48" creationId="{1F6EA155-3A52-DC4A-AC94-B09F7937F2DE}"/>
          </ac:spMkLst>
        </pc:spChg>
        <pc:spChg chg="add mod">
          <ac:chgData name="中田 雄大" userId="62f770ad0d6c1cad" providerId="LiveId" clId="{7FE3D718-5711-B44F-9E89-6D42A4EC488F}" dt="2021-02-03T04:39:23.285" v="2777" actId="1076"/>
          <ac:spMkLst>
            <pc:docMk/>
            <pc:sldMk cId="1405981178" sldId="405"/>
            <ac:spMk id="49" creationId="{7FE09DAC-B30C-4740-A82F-59E3997DF9D5}"/>
          </ac:spMkLst>
        </pc:spChg>
        <pc:spChg chg="add mod">
          <ac:chgData name="中田 雄大" userId="62f770ad0d6c1cad" providerId="LiveId" clId="{7FE3D718-5711-B44F-9E89-6D42A4EC488F}" dt="2021-02-03T04:39:23.285" v="2777" actId="1076"/>
          <ac:spMkLst>
            <pc:docMk/>
            <pc:sldMk cId="1405981178" sldId="405"/>
            <ac:spMk id="50" creationId="{B11A45F6-FC76-8645-919F-2EA8A3B9F111}"/>
          </ac:spMkLst>
        </pc:spChg>
        <pc:spChg chg="add del mod">
          <ac:chgData name="中田 雄大" userId="62f770ad0d6c1cad" providerId="LiveId" clId="{7FE3D718-5711-B44F-9E89-6D42A4EC488F}" dt="2021-02-03T04:23:45.905" v="2390" actId="478"/>
          <ac:spMkLst>
            <pc:docMk/>
            <pc:sldMk cId="1405981178" sldId="405"/>
            <ac:spMk id="51" creationId="{E08D13DA-C242-E247-8A22-873D2D519F1E}"/>
          </ac:spMkLst>
        </pc:spChg>
        <pc:spChg chg="add mod">
          <ac:chgData name="中田 雄大" userId="62f770ad0d6c1cad" providerId="LiveId" clId="{7FE3D718-5711-B44F-9E89-6D42A4EC488F}" dt="2021-02-03T04:39:23.285" v="2777" actId="1076"/>
          <ac:spMkLst>
            <pc:docMk/>
            <pc:sldMk cId="1405981178" sldId="405"/>
            <ac:spMk id="52" creationId="{CDBECF29-0FE1-7F4C-BCFD-253F15D343A8}"/>
          </ac:spMkLst>
        </pc:spChg>
        <pc:spChg chg="add mod">
          <ac:chgData name="中田 雄大" userId="62f770ad0d6c1cad" providerId="LiveId" clId="{7FE3D718-5711-B44F-9E89-6D42A4EC488F}" dt="2021-02-03T04:39:23.285" v="2777" actId="1076"/>
          <ac:spMkLst>
            <pc:docMk/>
            <pc:sldMk cId="1405981178" sldId="405"/>
            <ac:spMk id="53" creationId="{86791631-A5FD-714F-AC08-EE7F9916316F}"/>
          </ac:spMkLst>
        </pc:spChg>
        <pc:spChg chg="add mod">
          <ac:chgData name="中田 雄大" userId="62f770ad0d6c1cad" providerId="LiveId" clId="{7FE3D718-5711-B44F-9E89-6D42A4EC488F}" dt="2021-02-03T04:39:23.285" v="2777" actId="1076"/>
          <ac:spMkLst>
            <pc:docMk/>
            <pc:sldMk cId="1405981178" sldId="405"/>
            <ac:spMk id="54" creationId="{96BB1524-A378-3A47-BA76-3A7C24C9BDDA}"/>
          </ac:spMkLst>
        </pc:spChg>
        <pc:spChg chg="add mod">
          <ac:chgData name="中田 雄大" userId="62f770ad0d6c1cad" providerId="LiveId" clId="{7FE3D718-5711-B44F-9E89-6D42A4EC488F}" dt="2021-02-03T04:39:23.285" v="2777" actId="1076"/>
          <ac:spMkLst>
            <pc:docMk/>
            <pc:sldMk cId="1405981178" sldId="405"/>
            <ac:spMk id="58" creationId="{B375EEDF-E00D-1B42-9ACF-AD276FE9E55B}"/>
          </ac:spMkLst>
        </pc:spChg>
        <pc:spChg chg="add mod">
          <ac:chgData name="中田 雄大" userId="62f770ad0d6c1cad" providerId="LiveId" clId="{7FE3D718-5711-B44F-9E89-6D42A4EC488F}" dt="2021-02-03T04:39:23.285" v="2777" actId="1076"/>
          <ac:spMkLst>
            <pc:docMk/>
            <pc:sldMk cId="1405981178" sldId="405"/>
            <ac:spMk id="59" creationId="{36FB895B-8D36-3F4F-BB63-985EA87B51F6}"/>
          </ac:spMkLst>
        </pc:spChg>
        <pc:spChg chg="add mod">
          <ac:chgData name="中田 雄大" userId="62f770ad0d6c1cad" providerId="LiveId" clId="{7FE3D718-5711-B44F-9E89-6D42A4EC488F}" dt="2021-02-03T05:40:19.217" v="4944" actId="20577"/>
          <ac:spMkLst>
            <pc:docMk/>
            <pc:sldMk cId="1405981178" sldId="405"/>
            <ac:spMk id="60" creationId="{D623EAEE-3894-C441-A3FB-EAB6181A80DC}"/>
          </ac:spMkLst>
        </pc:spChg>
        <pc:spChg chg="add mod">
          <ac:chgData name="中田 雄大" userId="62f770ad0d6c1cad" providerId="LiveId" clId="{7FE3D718-5711-B44F-9E89-6D42A4EC488F}" dt="2021-02-03T05:40:16.761" v="4942" actId="20577"/>
          <ac:spMkLst>
            <pc:docMk/>
            <pc:sldMk cId="1405981178" sldId="405"/>
            <ac:spMk id="61" creationId="{F7F148EB-862F-CC44-A8A3-AB937301174A}"/>
          </ac:spMkLst>
        </pc:spChg>
        <pc:spChg chg="add mod">
          <ac:chgData name="中田 雄大" userId="62f770ad0d6c1cad" providerId="LiveId" clId="{7FE3D718-5711-B44F-9E89-6D42A4EC488F}" dt="2021-02-03T04:39:23.285" v="2777" actId="1076"/>
          <ac:spMkLst>
            <pc:docMk/>
            <pc:sldMk cId="1405981178" sldId="405"/>
            <ac:spMk id="62" creationId="{55E27332-1BE1-DC45-A2C2-F6090FAC5170}"/>
          </ac:spMkLst>
        </pc:spChg>
        <pc:spChg chg="add mod">
          <ac:chgData name="中田 雄大" userId="62f770ad0d6c1cad" providerId="LiveId" clId="{7FE3D718-5711-B44F-9E89-6D42A4EC488F}" dt="2021-02-03T04:39:23.285" v="2777" actId="1076"/>
          <ac:spMkLst>
            <pc:docMk/>
            <pc:sldMk cId="1405981178" sldId="405"/>
            <ac:spMk id="63" creationId="{1E8AE568-3165-6C4C-9A7B-846296066AC6}"/>
          </ac:spMkLst>
        </pc:spChg>
        <pc:spChg chg="add mod">
          <ac:chgData name="中田 雄大" userId="62f770ad0d6c1cad" providerId="LiveId" clId="{7FE3D718-5711-B44F-9E89-6D42A4EC488F}" dt="2021-02-03T04:39:23.285" v="2777" actId="1076"/>
          <ac:spMkLst>
            <pc:docMk/>
            <pc:sldMk cId="1405981178" sldId="405"/>
            <ac:spMk id="64" creationId="{63BB4F7F-0169-B14A-A9E9-AF9883D52027}"/>
          </ac:spMkLst>
        </pc:spChg>
        <pc:spChg chg="add mod">
          <ac:chgData name="中田 雄大" userId="62f770ad0d6c1cad" providerId="LiveId" clId="{7FE3D718-5711-B44F-9E89-6D42A4EC488F}" dt="2021-02-03T04:39:23.285" v="2777" actId="1076"/>
          <ac:spMkLst>
            <pc:docMk/>
            <pc:sldMk cId="1405981178" sldId="405"/>
            <ac:spMk id="65" creationId="{60DE51CA-5308-A848-AF04-57B58E07F4D1}"/>
          </ac:spMkLst>
        </pc:spChg>
        <pc:spChg chg="add mod">
          <ac:chgData name="中田 雄大" userId="62f770ad0d6c1cad" providerId="LiveId" clId="{7FE3D718-5711-B44F-9E89-6D42A4EC488F}" dt="2021-02-03T04:39:23.285" v="2777" actId="1076"/>
          <ac:spMkLst>
            <pc:docMk/>
            <pc:sldMk cId="1405981178" sldId="405"/>
            <ac:spMk id="66" creationId="{71D8E751-B7CF-7D4F-A2FC-F8AF395A78B6}"/>
          </ac:spMkLst>
        </pc:spChg>
        <pc:grpChg chg="add mod">
          <ac:chgData name="中田 雄大" userId="62f770ad0d6c1cad" providerId="LiveId" clId="{7FE3D718-5711-B44F-9E89-6D42A4EC488F}" dt="2021-02-03T04:39:23.285" v="2777" actId="1076"/>
          <ac:grpSpMkLst>
            <pc:docMk/>
            <pc:sldMk cId="1405981178" sldId="405"/>
            <ac:grpSpMk id="11" creationId="{A881696A-7499-574C-A126-1F28BD125972}"/>
          </ac:grpSpMkLst>
        </pc:grpChg>
        <pc:grpChg chg="add mod">
          <ac:chgData name="中田 雄大" userId="62f770ad0d6c1cad" providerId="LiveId" clId="{7FE3D718-5711-B44F-9E89-6D42A4EC488F}" dt="2021-02-03T04:39:23.285" v="2777" actId="1076"/>
          <ac:grpSpMkLst>
            <pc:docMk/>
            <pc:sldMk cId="1405981178" sldId="405"/>
            <ac:grpSpMk id="12" creationId="{AAD7477E-BD7B-A54E-AC8E-B3D97B020FF4}"/>
          </ac:grpSpMkLst>
        </pc:grpChg>
        <pc:grpChg chg="del">
          <ac:chgData name="中田 雄大" userId="62f770ad0d6c1cad" providerId="LiveId" clId="{7FE3D718-5711-B44F-9E89-6D42A4EC488F}" dt="2021-02-03T04:13:00.202" v="2218" actId="478"/>
          <ac:grpSpMkLst>
            <pc:docMk/>
            <pc:sldMk cId="1405981178" sldId="405"/>
            <ac:grpSpMk id="27" creationId="{6C38734C-E82D-C94C-8F73-2CF5C1307825}"/>
          </ac:grpSpMkLst>
        </pc:grpChg>
        <pc:grpChg chg="add mod">
          <ac:chgData name="中田 雄大" userId="62f770ad0d6c1cad" providerId="LiveId" clId="{7FE3D718-5711-B44F-9E89-6D42A4EC488F}" dt="2021-02-03T04:17:33.374" v="2273" actId="164"/>
          <ac:grpSpMkLst>
            <pc:docMk/>
            <pc:sldMk cId="1405981178" sldId="405"/>
            <ac:grpSpMk id="31" creationId="{460D5F00-B5A6-364A-A60D-410C5905AF8B}"/>
          </ac:grpSpMkLst>
        </pc:grpChg>
        <pc:grpChg chg="del">
          <ac:chgData name="中田 雄大" userId="62f770ad0d6c1cad" providerId="LiveId" clId="{7FE3D718-5711-B44F-9E89-6D42A4EC488F}" dt="2021-02-03T04:13:00.202" v="2218" actId="478"/>
          <ac:grpSpMkLst>
            <pc:docMk/>
            <pc:sldMk cId="1405981178" sldId="405"/>
            <ac:grpSpMk id="37" creationId="{38DB5781-5C20-AB42-A15A-06BEAFA61C82}"/>
          </ac:grpSpMkLst>
        </pc:grpChg>
        <pc:grpChg chg="add mod">
          <ac:chgData name="中田 雄大" userId="62f770ad0d6c1cad" providerId="LiveId" clId="{7FE3D718-5711-B44F-9E89-6D42A4EC488F}" dt="2021-02-03T04:39:23.285" v="2777" actId="1076"/>
          <ac:grpSpMkLst>
            <pc:docMk/>
            <pc:sldMk cId="1405981178" sldId="405"/>
            <ac:grpSpMk id="44" creationId="{67857915-9ECA-8040-82BF-C7611E5F8A3B}"/>
          </ac:grpSpMkLst>
        </pc:grpChg>
        <pc:grpChg chg="mod">
          <ac:chgData name="中田 雄大" userId="62f770ad0d6c1cad" providerId="LiveId" clId="{7FE3D718-5711-B44F-9E89-6D42A4EC488F}" dt="2021-02-03T04:18:19.186" v="2281"/>
          <ac:grpSpMkLst>
            <pc:docMk/>
            <pc:sldMk cId="1405981178" sldId="405"/>
            <ac:grpSpMk id="45" creationId="{59DF6214-73FB-574D-9838-E180B1B7220C}"/>
          </ac:grpSpMkLst>
        </pc:grpChg>
        <pc:picChg chg="del">
          <ac:chgData name="中田 雄大" userId="62f770ad0d6c1cad" providerId="LiveId" clId="{7FE3D718-5711-B44F-9E89-6D42A4EC488F}" dt="2021-02-03T04:13:00.202" v="2218" actId="478"/>
          <ac:picMkLst>
            <pc:docMk/>
            <pc:sldMk cId="1405981178" sldId="405"/>
            <ac:picMk id="21" creationId="{7612CE5B-97C9-DF47-8FA4-431A29918BBA}"/>
          </ac:picMkLst>
        </pc:picChg>
        <pc:picChg chg="del">
          <ac:chgData name="中田 雄大" userId="62f770ad0d6c1cad" providerId="LiveId" clId="{7FE3D718-5711-B44F-9E89-6D42A4EC488F}" dt="2021-02-03T04:13:00.202" v="2218" actId="478"/>
          <ac:picMkLst>
            <pc:docMk/>
            <pc:sldMk cId="1405981178" sldId="405"/>
            <ac:picMk id="22" creationId="{2DFA304A-A556-7C4A-B7E6-7ADFEE2D92E6}"/>
          </ac:picMkLst>
        </pc:picChg>
        <pc:picChg chg="del">
          <ac:chgData name="中田 雄大" userId="62f770ad0d6c1cad" providerId="LiveId" clId="{7FE3D718-5711-B44F-9E89-6D42A4EC488F}" dt="2021-02-03T04:13:00.202" v="2218" actId="478"/>
          <ac:picMkLst>
            <pc:docMk/>
            <pc:sldMk cId="1405981178" sldId="405"/>
            <ac:picMk id="23" creationId="{112D049B-7AF2-7E41-BC5B-74540ED7F9B5}"/>
          </ac:picMkLst>
        </pc:picChg>
        <pc:picChg chg="del">
          <ac:chgData name="中田 雄大" userId="62f770ad0d6c1cad" providerId="LiveId" clId="{7FE3D718-5711-B44F-9E89-6D42A4EC488F}" dt="2021-02-03T04:13:00.202" v="2218" actId="478"/>
          <ac:picMkLst>
            <pc:docMk/>
            <pc:sldMk cId="1405981178" sldId="405"/>
            <ac:picMk id="35" creationId="{83FF8F41-62E6-9E4E-9666-85FBF02C12C6}"/>
          </ac:picMkLst>
        </pc:picChg>
        <pc:cxnChg chg="add mod">
          <ac:chgData name="中田 雄大" userId="62f770ad0d6c1cad" providerId="LiveId" clId="{7FE3D718-5711-B44F-9E89-6D42A4EC488F}" dt="2021-02-03T04:39:23.285" v="2777" actId="1076"/>
          <ac:cxnSpMkLst>
            <pc:docMk/>
            <pc:sldMk cId="1405981178" sldId="405"/>
            <ac:cxnSpMk id="6" creationId="{A2587736-BD66-954D-ABBC-14EB1725252D}"/>
          </ac:cxnSpMkLst>
        </pc:cxnChg>
        <pc:cxnChg chg="add del mod">
          <ac:chgData name="中田 雄大" userId="62f770ad0d6c1cad" providerId="LiveId" clId="{7FE3D718-5711-B44F-9E89-6D42A4EC488F}" dt="2021-02-03T04:25:59.627" v="2411" actId="478"/>
          <ac:cxnSpMkLst>
            <pc:docMk/>
            <pc:sldMk cId="1405981178" sldId="405"/>
            <ac:cxnSpMk id="18" creationId="{78A5F611-AE2F-9045-944C-4ED29E4F1B46}"/>
          </ac:cxnSpMkLst>
        </pc:cxnChg>
        <pc:cxnChg chg="add mod">
          <ac:chgData name="中田 雄大" userId="62f770ad0d6c1cad" providerId="LiveId" clId="{7FE3D718-5711-B44F-9E89-6D42A4EC488F}" dt="2021-02-03T04:39:23.285" v="2777" actId="1076"/>
          <ac:cxnSpMkLst>
            <pc:docMk/>
            <pc:sldMk cId="1405981178" sldId="405"/>
            <ac:cxnSpMk id="43" creationId="{000606F3-84DF-024F-B46D-0319DE3453C7}"/>
          </ac:cxnSpMkLst>
        </pc:cxnChg>
        <pc:cxnChg chg="add del mod">
          <ac:chgData name="中田 雄大" userId="62f770ad0d6c1cad" providerId="LiveId" clId="{7FE3D718-5711-B44F-9E89-6D42A4EC488F}" dt="2021-02-03T04:27:52.652" v="2435" actId="478"/>
          <ac:cxnSpMkLst>
            <pc:docMk/>
            <pc:sldMk cId="1405981178" sldId="405"/>
            <ac:cxnSpMk id="55" creationId="{22D956D5-BC6D-D547-902C-D31705C2A708}"/>
          </ac:cxnSpMkLst>
        </pc:cxnChg>
      </pc:sldChg>
      <pc:sldChg chg="addSp delSp modSp add mod">
        <pc:chgData name="中田 雄大" userId="62f770ad0d6c1cad" providerId="LiveId" clId="{7FE3D718-5711-B44F-9E89-6D42A4EC488F}" dt="2021-02-03T06:18:38.830" v="6054" actId="1076"/>
        <pc:sldMkLst>
          <pc:docMk/>
          <pc:sldMk cId="2519537686" sldId="406"/>
        </pc:sldMkLst>
        <pc:spChg chg="del mod">
          <ac:chgData name="中田 雄大" userId="62f770ad0d6c1cad" providerId="LiveId" clId="{7FE3D718-5711-B44F-9E89-6D42A4EC488F}" dt="2021-02-03T04:40:17.989" v="2818" actId="478"/>
          <ac:spMkLst>
            <pc:docMk/>
            <pc:sldMk cId="2519537686" sldId="406"/>
            <ac:spMk id="3" creationId="{00000000-0000-0000-0000-000000000000}"/>
          </ac:spMkLst>
        </pc:spChg>
        <pc:spChg chg="del">
          <ac:chgData name="中田 雄大" userId="62f770ad0d6c1cad" providerId="LiveId" clId="{7FE3D718-5711-B44F-9E89-6D42A4EC488F}" dt="2021-02-03T04:40:02.161" v="2817" actId="478"/>
          <ac:spMkLst>
            <pc:docMk/>
            <pc:sldMk cId="2519537686" sldId="406"/>
            <ac:spMk id="10" creationId="{77C95E52-7291-EA41-9E1B-1537B23762B7}"/>
          </ac:spMkLst>
        </pc:spChg>
        <pc:spChg chg="del">
          <ac:chgData name="中田 雄大" userId="62f770ad0d6c1cad" providerId="LiveId" clId="{7FE3D718-5711-B44F-9E89-6D42A4EC488F}" dt="2021-02-03T04:40:02.161" v="2817" actId="478"/>
          <ac:spMkLst>
            <pc:docMk/>
            <pc:sldMk cId="2519537686" sldId="406"/>
            <ac:spMk id="14" creationId="{BEB6483C-9D2E-D14D-994A-C439D60E0234}"/>
          </ac:spMkLst>
        </pc:spChg>
        <pc:spChg chg="add del mod">
          <ac:chgData name="中田 雄大" userId="62f770ad0d6c1cad" providerId="LiveId" clId="{7FE3D718-5711-B44F-9E89-6D42A4EC488F}" dt="2021-02-03T04:40:22.531" v="2822" actId="478"/>
          <ac:spMkLst>
            <pc:docMk/>
            <pc:sldMk cId="2519537686" sldId="406"/>
            <ac:spMk id="36" creationId="{DF695C31-5D13-C54C-B70C-233CDE107A13}"/>
          </ac:spMkLst>
        </pc:spChg>
        <pc:spChg chg="add mod">
          <ac:chgData name="中田 雄大" userId="62f770ad0d6c1cad" providerId="LiveId" clId="{7FE3D718-5711-B44F-9E89-6D42A4EC488F}" dt="2021-02-03T04:44:37.876" v="3008" actId="207"/>
          <ac:spMkLst>
            <pc:docMk/>
            <pc:sldMk cId="2519537686" sldId="406"/>
            <ac:spMk id="37" creationId="{9024B9FA-AEBC-4C41-99F4-1E5081AEE470}"/>
          </ac:spMkLst>
        </pc:spChg>
        <pc:spChg chg="add mod">
          <ac:chgData name="中田 雄大" userId="62f770ad0d6c1cad" providerId="LiveId" clId="{7FE3D718-5711-B44F-9E89-6D42A4EC488F}" dt="2021-02-03T04:43:59.251" v="3003" actId="1076"/>
          <ac:spMkLst>
            <pc:docMk/>
            <pc:sldMk cId="2519537686" sldId="406"/>
            <ac:spMk id="38" creationId="{8F1F63DE-5D72-B547-9EEA-2F7996389690}"/>
          </ac:spMkLst>
        </pc:spChg>
        <pc:spChg chg="add mod">
          <ac:chgData name="中田 雄大" userId="62f770ad0d6c1cad" providerId="LiveId" clId="{7FE3D718-5711-B44F-9E89-6D42A4EC488F}" dt="2021-02-03T05:40:12.251" v="4940" actId="20577"/>
          <ac:spMkLst>
            <pc:docMk/>
            <pc:sldMk cId="2519537686" sldId="406"/>
            <ac:spMk id="40" creationId="{D099D38C-B13E-6143-9D0C-53CB3F29183B}"/>
          </ac:spMkLst>
        </pc:spChg>
        <pc:spChg chg="del">
          <ac:chgData name="中田 雄大" userId="62f770ad0d6c1cad" providerId="LiveId" clId="{7FE3D718-5711-B44F-9E89-6D42A4EC488F}" dt="2021-02-03T04:40:02.161" v="2817" actId="478"/>
          <ac:spMkLst>
            <pc:docMk/>
            <pc:sldMk cId="2519537686" sldId="406"/>
            <ac:spMk id="49" creationId="{7FE09DAC-B30C-4740-A82F-59E3997DF9D5}"/>
          </ac:spMkLst>
        </pc:spChg>
        <pc:spChg chg="del">
          <ac:chgData name="中田 雄大" userId="62f770ad0d6c1cad" providerId="LiveId" clId="{7FE3D718-5711-B44F-9E89-6D42A4EC488F}" dt="2021-02-03T04:40:02.161" v="2817" actId="478"/>
          <ac:spMkLst>
            <pc:docMk/>
            <pc:sldMk cId="2519537686" sldId="406"/>
            <ac:spMk id="50" creationId="{B11A45F6-FC76-8645-919F-2EA8A3B9F111}"/>
          </ac:spMkLst>
        </pc:spChg>
        <pc:spChg chg="add mod">
          <ac:chgData name="中田 雄大" userId="62f770ad0d6c1cad" providerId="LiveId" clId="{7FE3D718-5711-B44F-9E89-6D42A4EC488F}" dt="2021-02-03T04:48:12.037" v="3107" actId="20577"/>
          <ac:spMkLst>
            <pc:docMk/>
            <pc:sldMk cId="2519537686" sldId="406"/>
            <ac:spMk id="51" creationId="{B7AFAA13-99B9-0740-AFFE-6CE5719CA3DC}"/>
          </ac:spMkLst>
        </pc:spChg>
        <pc:spChg chg="del">
          <ac:chgData name="中田 雄大" userId="62f770ad0d6c1cad" providerId="LiveId" clId="{7FE3D718-5711-B44F-9E89-6D42A4EC488F}" dt="2021-02-03T04:40:02.161" v="2817" actId="478"/>
          <ac:spMkLst>
            <pc:docMk/>
            <pc:sldMk cId="2519537686" sldId="406"/>
            <ac:spMk id="52" creationId="{CDBECF29-0FE1-7F4C-BCFD-253F15D343A8}"/>
          </ac:spMkLst>
        </pc:spChg>
        <pc:spChg chg="del">
          <ac:chgData name="中田 雄大" userId="62f770ad0d6c1cad" providerId="LiveId" clId="{7FE3D718-5711-B44F-9E89-6D42A4EC488F}" dt="2021-02-03T04:40:02.161" v="2817" actId="478"/>
          <ac:spMkLst>
            <pc:docMk/>
            <pc:sldMk cId="2519537686" sldId="406"/>
            <ac:spMk id="53" creationId="{86791631-A5FD-714F-AC08-EE7F9916316F}"/>
          </ac:spMkLst>
        </pc:spChg>
        <pc:spChg chg="del">
          <ac:chgData name="中田 雄大" userId="62f770ad0d6c1cad" providerId="LiveId" clId="{7FE3D718-5711-B44F-9E89-6D42A4EC488F}" dt="2021-02-03T04:40:02.161" v="2817" actId="478"/>
          <ac:spMkLst>
            <pc:docMk/>
            <pc:sldMk cId="2519537686" sldId="406"/>
            <ac:spMk id="54" creationId="{96BB1524-A378-3A47-BA76-3A7C24C9BDDA}"/>
          </ac:spMkLst>
        </pc:spChg>
        <pc:spChg chg="add mod">
          <ac:chgData name="中田 雄大" userId="62f770ad0d6c1cad" providerId="LiveId" clId="{7FE3D718-5711-B44F-9E89-6D42A4EC488F}" dt="2021-02-03T05:40:10.109" v="4938" actId="20577"/>
          <ac:spMkLst>
            <pc:docMk/>
            <pc:sldMk cId="2519537686" sldId="406"/>
            <ac:spMk id="55" creationId="{2763A161-0C8D-1742-BFA1-E70967F20EDD}"/>
          </ac:spMkLst>
        </pc:spChg>
        <pc:spChg chg="add mod">
          <ac:chgData name="中田 雄大" userId="62f770ad0d6c1cad" providerId="LiveId" clId="{7FE3D718-5711-B44F-9E89-6D42A4EC488F}" dt="2021-02-03T04:51:58.964" v="3257" actId="1076"/>
          <ac:spMkLst>
            <pc:docMk/>
            <pc:sldMk cId="2519537686" sldId="406"/>
            <ac:spMk id="56" creationId="{F76C7799-B095-E04D-A839-B2AA0BD9B46F}"/>
          </ac:spMkLst>
        </pc:spChg>
        <pc:spChg chg="del">
          <ac:chgData name="中田 雄大" userId="62f770ad0d6c1cad" providerId="LiveId" clId="{7FE3D718-5711-B44F-9E89-6D42A4EC488F}" dt="2021-02-03T04:40:02.161" v="2817" actId="478"/>
          <ac:spMkLst>
            <pc:docMk/>
            <pc:sldMk cId="2519537686" sldId="406"/>
            <ac:spMk id="58" creationId="{B375EEDF-E00D-1B42-9ACF-AD276FE9E55B}"/>
          </ac:spMkLst>
        </pc:spChg>
        <pc:spChg chg="del">
          <ac:chgData name="中田 雄大" userId="62f770ad0d6c1cad" providerId="LiveId" clId="{7FE3D718-5711-B44F-9E89-6D42A4EC488F}" dt="2021-02-03T04:40:02.161" v="2817" actId="478"/>
          <ac:spMkLst>
            <pc:docMk/>
            <pc:sldMk cId="2519537686" sldId="406"/>
            <ac:spMk id="59" creationId="{36FB895B-8D36-3F4F-BB63-985EA87B51F6}"/>
          </ac:spMkLst>
        </pc:spChg>
        <pc:spChg chg="del">
          <ac:chgData name="中田 雄大" userId="62f770ad0d6c1cad" providerId="LiveId" clId="{7FE3D718-5711-B44F-9E89-6D42A4EC488F}" dt="2021-02-03T04:40:02.161" v="2817" actId="478"/>
          <ac:spMkLst>
            <pc:docMk/>
            <pc:sldMk cId="2519537686" sldId="406"/>
            <ac:spMk id="60" creationId="{D623EAEE-3894-C441-A3FB-EAB6181A80DC}"/>
          </ac:spMkLst>
        </pc:spChg>
        <pc:spChg chg="del">
          <ac:chgData name="中田 雄大" userId="62f770ad0d6c1cad" providerId="LiveId" clId="{7FE3D718-5711-B44F-9E89-6D42A4EC488F}" dt="2021-02-03T04:40:02.161" v="2817" actId="478"/>
          <ac:spMkLst>
            <pc:docMk/>
            <pc:sldMk cId="2519537686" sldId="406"/>
            <ac:spMk id="61" creationId="{F7F148EB-862F-CC44-A8A3-AB937301174A}"/>
          </ac:spMkLst>
        </pc:spChg>
        <pc:spChg chg="del">
          <ac:chgData name="中田 雄大" userId="62f770ad0d6c1cad" providerId="LiveId" clId="{7FE3D718-5711-B44F-9E89-6D42A4EC488F}" dt="2021-02-03T04:40:02.161" v="2817" actId="478"/>
          <ac:spMkLst>
            <pc:docMk/>
            <pc:sldMk cId="2519537686" sldId="406"/>
            <ac:spMk id="62" creationId="{55E27332-1BE1-DC45-A2C2-F6090FAC5170}"/>
          </ac:spMkLst>
        </pc:spChg>
        <pc:spChg chg="del">
          <ac:chgData name="中田 雄大" userId="62f770ad0d6c1cad" providerId="LiveId" clId="{7FE3D718-5711-B44F-9E89-6D42A4EC488F}" dt="2021-02-03T04:40:02.161" v="2817" actId="478"/>
          <ac:spMkLst>
            <pc:docMk/>
            <pc:sldMk cId="2519537686" sldId="406"/>
            <ac:spMk id="63" creationId="{1E8AE568-3165-6C4C-9A7B-846296066AC6}"/>
          </ac:spMkLst>
        </pc:spChg>
        <pc:spChg chg="del">
          <ac:chgData name="中田 雄大" userId="62f770ad0d6c1cad" providerId="LiveId" clId="{7FE3D718-5711-B44F-9E89-6D42A4EC488F}" dt="2021-02-03T04:40:02.161" v="2817" actId="478"/>
          <ac:spMkLst>
            <pc:docMk/>
            <pc:sldMk cId="2519537686" sldId="406"/>
            <ac:spMk id="64" creationId="{63BB4F7F-0169-B14A-A9E9-AF9883D52027}"/>
          </ac:spMkLst>
        </pc:spChg>
        <pc:spChg chg="del">
          <ac:chgData name="中田 雄大" userId="62f770ad0d6c1cad" providerId="LiveId" clId="{7FE3D718-5711-B44F-9E89-6D42A4EC488F}" dt="2021-02-03T04:40:02.161" v="2817" actId="478"/>
          <ac:spMkLst>
            <pc:docMk/>
            <pc:sldMk cId="2519537686" sldId="406"/>
            <ac:spMk id="65" creationId="{60DE51CA-5308-A848-AF04-57B58E07F4D1}"/>
          </ac:spMkLst>
        </pc:spChg>
        <pc:spChg chg="del">
          <ac:chgData name="中田 雄大" userId="62f770ad0d6c1cad" providerId="LiveId" clId="{7FE3D718-5711-B44F-9E89-6D42A4EC488F}" dt="2021-02-03T04:40:02.161" v="2817" actId="478"/>
          <ac:spMkLst>
            <pc:docMk/>
            <pc:sldMk cId="2519537686" sldId="406"/>
            <ac:spMk id="66" creationId="{71D8E751-B7CF-7D4F-A2FC-F8AF395A78B6}"/>
          </ac:spMkLst>
        </pc:spChg>
        <pc:spChg chg="add mod">
          <ac:chgData name="中田 雄大" userId="62f770ad0d6c1cad" providerId="LiveId" clId="{7FE3D718-5711-B44F-9E89-6D42A4EC488F}" dt="2021-02-03T06:18:22.972" v="6047" actId="1076"/>
          <ac:spMkLst>
            <pc:docMk/>
            <pc:sldMk cId="2519537686" sldId="406"/>
            <ac:spMk id="68" creationId="{838865E9-DE5E-B84B-A584-E3DD9F004F68}"/>
          </ac:spMkLst>
        </pc:spChg>
        <pc:spChg chg="add mod">
          <ac:chgData name="中田 雄大" userId="62f770ad0d6c1cad" providerId="LiveId" clId="{7FE3D718-5711-B44F-9E89-6D42A4EC488F}" dt="2021-02-03T06:18:38.830" v="6054" actId="1076"/>
          <ac:spMkLst>
            <pc:docMk/>
            <pc:sldMk cId="2519537686" sldId="406"/>
            <ac:spMk id="69" creationId="{2160DA9B-E60D-B44B-A3E5-41143CBE0B1C}"/>
          </ac:spMkLst>
        </pc:spChg>
        <pc:grpChg chg="del">
          <ac:chgData name="中田 雄大" userId="62f770ad0d6c1cad" providerId="LiveId" clId="{7FE3D718-5711-B44F-9E89-6D42A4EC488F}" dt="2021-02-03T04:40:02.161" v="2817" actId="478"/>
          <ac:grpSpMkLst>
            <pc:docMk/>
            <pc:sldMk cId="2519537686" sldId="406"/>
            <ac:grpSpMk id="11" creationId="{A881696A-7499-574C-A126-1F28BD125972}"/>
          </ac:grpSpMkLst>
        </pc:grpChg>
        <pc:grpChg chg="del">
          <ac:chgData name="中田 雄大" userId="62f770ad0d6c1cad" providerId="LiveId" clId="{7FE3D718-5711-B44F-9E89-6D42A4EC488F}" dt="2021-02-03T04:40:02.161" v="2817" actId="478"/>
          <ac:grpSpMkLst>
            <pc:docMk/>
            <pc:sldMk cId="2519537686" sldId="406"/>
            <ac:grpSpMk id="12" creationId="{AAD7477E-BD7B-A54E-AC8E-B3D97B020FF4}"/>
          </ac:grpSpMkLst>
        </pc:grpChg>
        <pc:grpChg chg="del">
          <ac:chgData name="中田 雄大" userId="62f770ad0d6c1cad" providerId="LiveId" clId="{7FE3D718-5711-B44F-9E89-6D42A4EC488F}" dt="2021-02-03T04:40:02.161" v="2817" actId="478"/>
          <ac:grpSpMkLst>
            <pc:docMk/>
            <pc:sldMk cId="2519537686" sldId="406"/>
            <ac:grpSpMk id="44" creationId="{67857915-9ECA-8040-82BF-C7611E5F8A3B}"/>
          </ac:grpSpMkLst>
        </pc:grpChg>
        <pc:cxnChg chg="del">
          <ac:chgData name="中田 雄大" userId="62f770ad0d6c1cad" providerId="LiveId" clId="{7FE3D718-5711-B44F-9E89-6D42A4EC488F}" dt="2021-02-03T04:40:02.161" v="2817" actId="478"/>
          <ac:cxnSpMkLst>
            <pc:docMk/>
            <pc:sldMk cId="2519537686" sldId="406"/>
            <ac:cxnSpMk id="6" creationId="{A2587736-BD66-954D-ABBC-14EB1725252D}"/>
          </ac:cxnSpMkLst>
        </pc:cxnChg>
        <pc:cxnChg chg="del">
          <ac:chgData name="中田 雄大" userId="62f770ad0d6c1cad" providerId="LiveId" clId="{7FE3D718-5711-B44F-9E89-6D42A4EC488F}" dt="2021-02-03T04:40:02.161" v="2817" actId="478"/>
          <ac:cxnSpMkLst>
            <pc:docMk/>
            <pc:sldMk cId="2519537686" sldId="406"/>
            <ac:cxnSpMk id="43" creationId="{000606F3-84DF-024F-B46D-0319DE3453C7}"/>
          </ac:cxnSpMkLst>
        </pc:cxnChg>
        <pc:cxnChg chg="add mod">
          <ac:chgData name="中田 雄大" userId="62f770ad0d6c1cad" providerId="LiveId" clId="{7FE3D718-5711-B44F-9E89-6D42A4EC488F}" dt="2021-02-03T04:52:40.839" v="3262" actId="692"/>
          <ac:cxnSpMkLst>
            <pc:docMk/>
            <pc:sldMk cId="2519537686" sldId="406"/>
            <ac:cxnSpMk id="57" creationId="{EE4EF05B-67E0-D449-8F96-380E65A41A9A}"/>
          </ac:cxnSpMkLst>
        </pc:cxnChg>
        <pc:cxnChg chg="add mod">
          <ac:chgData name="中田 雄大" userId="62f770ad0d6c1cad" providerId="LiveId" clId="{7FE3D718-5711-B44F-9E89-6D42A4EC488F}" dt="2021-02-03T04:52:57.758" v="3266" actId="1035"/>
          <ac:cxnSpMkLst>
            <pc:docMk/>
            <pc:sldMk cId="2519537686" sldId="406"/>
            <ac:cxnSpMk id="67" creationId="{9E8052A7-9265-2B49-B05D-C4F61F6CBB06}"/>
          </ac:cxnSpMkLst>
        </pc:cxnChg>
      </pc:sldChg>
      <pc:sldChg chg="addSp delSp modSp add mod delAnim modAnim modShow">
        <pc:chgData name="中田 雄大" userId="62f770ad0d6c1cad" providerId="LiveId" clId="{7FE3D718-5711-B44F-9E89-6D42A4EC488F}" dt="2021-02-03T06:47:55.917" v="6672" actId="14100"/>
        <pc:sldMkLst>
          <pc:docMk/>
          <pc:sldMk cId="223692516" sldId="407"/>
        </pc:sldMkLst>
        <pc:spChg chg="mod">
          <ac:chgData name="中田 雄大" userId="62f770ad0d6c1cad" providerId="LiveId" clId="{7FE3D718-5711-B44F-9E89-6D42A4EC488F}" dt="2021-02-03T05:19:10.789" v="4143" actId="20577"/>
          <ac:spMkLst>
            <pc:docMk/>
            <pc:sldMk cId="223692516" sldId="407"/>
            <ac:spMk id="2" creationId="{00000000-0000-0000-0000-000000000000}"/>
          </ac:spMkLst>
        </pc:spChg>
        <pc:spChg chg="del">
          <ac:chgData name="中田 雄大" userId="62f770ad0d6c1cad" providerId="LiveId" clId="{7FE3D718-5711-B44F-9E89-6D42A4EC488F}" dt="2021-02-03T05:08:42.032" v="3662" actId="478"/>
          <ac:spMkLst>
            <pc:docMk/>
            <pc:sldMk cId="223692516" sldId="407"/>
            <ac:spMk id="5" creationId="{B2417605-A88F-CF41-AAC4-0BD55E9AE746}"/>
          </ac:spMkLst>
        </pc:spChg>
        <pc:spChg chg="mod">
          <ac:chgData name="中田 雄大" userId="62f770ad0d6c1cad" providerId="LiveId" clId="{7FE3D718-5711-B44F-9E89-6D42A4EC488F}" dt="2021-02-03T05:09:11.250" v="3670" actId="20577"/>
          <ac:spMkLst>
            <pc:docMk/>
            <pc:sldMk cId="223692516" sldId="407"/>
            <ac:spMk id="29" creationId="{FA6BE063-5A12-124D-B9E9-64734B5E538B}"/>
          </ac:spMkLst>
        </pc:spChg>
        <pc:spChg chg="del mod">
          <ac:chgData name="中田 雄大" userId="62f770ad0d6c1cad" providerId="LiveId" clId="{7FE3D718-5711-B44F-9E89-6D42A4EC488F}" dt="2021-02-03T05:04:44.390" v="3577" actId="478"/>
          <ac:spMkLst>
            <pc:docMk/>
            <pc:sldMk cId="223692516" sldId="407"/>
            <ac:spMk id="35" creationId="{00000000-0000-0000-0000-000000000000}"/>
          </ac:spMkLst>
        </pc:spChg>
        <pc:spChg chg="add mod">
          <ac:chgData name="中田 雄大" userId="62f770ad0d6c1cad" providerId="LiveId" clId="{7FE3D718-5711-B44F-9E89-6D42A4EC488F}" dt="2021-02-03T05:05:58.980" v="3607" actId="14100"/>
          <ac:spMkLst>
            <pc:docMk/>
            <pc:sldMk cId="223692516" sldId="407"/>
            <ac:spMk id="37" creationId="{A3E1D2AA-CBE4-E847-87B9-D112CE4A4001}"/>
          </ac:spMkLst>
        </pc:spChg>
        <pc:spChg chg="add mod">
          <ac:chgData name="中田 雄大" userId="62f770ad0d6c1cad" providerId="LiveId" clId="{7FE3D718-5711-B44F-9E89-6D42A4EC488F}" dt="2021-02-03T05:06:41.340" v="3655" actId="1076"/>
          <ac:spMkLst>
            <pc:docMk/>
            <pc:sldMk cId="223692516" sldId="407"/>
            <ac:spMk id="38" creationId="{5B4CE19E-2C00-7E47-8759-2892059AC3F5}"/>
          </ac:spMkLst>
        </pc:spChg>
        <pc:spChg chg="del mod">
          <ac:chgData name="中田 雄大" userId="62f770ad0d6c1cad" providerId="LiveId" clId="{7FE3D718-5711-B44F-9E89-6D42A4EC488F}" dt="2021-02-03T05:04:45.072" v="3579"/>
          <ac:spMkLst>
            <pc:docMk/>
            <pc:sldMk cId="223692516" sldId="407"/>
            <ac:spMk id="39" creationId="{00000000-0000-0000-0000-000000000000}"/>
          </ac:spMkLst>
        </pc:spChg>
        <pc:spChg chg="add mod">
          <ac:chgData name="中田 雄大" userId="62f770ad0d6c1cad" providerId="LiveId" clId="{7FE3D718-5711-B44F-9E89-6D42A4EC488F}" dt="2021-02-03T05:06:37.777" v="3654" actId="1076"/>
          <ac:spMkLst>
            <pc:docMk/>
            <pc:sldMk cId="223692516" sldId="407"/>
            <ac:spMk id="41" creationId="{AD923A43-4B40-2A48-A399-EC6F5F0800A0}"/>
          </ac:spMkLst>
        </pc:spChg>
        <pc:spChg chg="add mod">
          <ac:chgData name="中田 雄大" userId="62f770ad0d6c1cad" providerId="LiveId" clId="{7FE3D718-5711-B44F-9E89-6D42A4EC488F}" dt="2021-02-03T05:14:04.474" v="3896" actId="14100"/>
          <ac:spMkLst>
            <pc:docMk/>
            <pc:sldMk cId="223692516" sldId="407"/>
            <ac:spMk id="42" creationId="{4701944E-154A-3747-AAEE-17C380CE7CA3}"/>
          </ac:spMkLst>
        </pc:spChg>
        <pc:spChg chg="add mod">
          <ac:chgData name="中田 雄大" userId="62f770ad0d6c1cad" providerId="LiveId" clId="{7FE3D718-5711-B44F-9E89-6D42A4EC488F}" dt="2021-02-03T05:28:37.022" v="4469" actId="1035"/>
          <ac:spMkLst>
            <pc:docMk/>
            <pc:sldMk cId="223692516" sldId="407"/>
            <ac:spMk id="43" creationId="{7196A21A-FD47-264A-B4D0-F76F6EDFE466}"/>
          </ac:spMkLst>
        </pc:spChg>
        <pc:spChg chg="add del mod">
          <ac:chgData name="中田 雄大" userId="62f770ad0d6c1cad" providerId="LiveId" clId="{7FE3D718-5711-B44F-9E89-6D42A4EC488F}" dt="2021-02-03T05:13:22.498" v="3892" actId="478"/>
          <ac:spMkLst>
            <pc:docMk/>
            <pc:sldMk cId="223692516" sldId="407"/>
            <ac:spMk id="45" creationId="{1A87D04C-9220-0247-A313-B277EA5CFEE3}"/>
          </ac:spMkLst>
        </pc:spChg>
        <pc:spChg chg="add mod">
          <ac:chgData name="中田 雄大" userId="62f770ad0d6c1cad" providerId="LiveId" clId="{7FE3D718-5711-B44F-9E89-6D42A4EC488F}" dt="2021-02-03T06:47:38.897" v="6650" actId="207"/>
          <ac:spMkLst>
            <pc:docMk/>
            <pc:sldMk cId="223692516" sldId="407"/>
            <ac:spMk id="46" creationId="{8638B563-A9AF-5641-A1F7-A6587D32F08B}"/>
          </ac:spMkLst>
        </pc:spChg>
        <pc:spChg chg="add mod">
          <ac:chgData name="中田 雄大" userId="62f770ad0d6c1cad" providerId="LiveId" clId="{7FE3D718-5711-B44F-9E89-6D42A4EC488F}" dt="2021-02-03T05:18:13.577" v="4091" actId="20577"/>
          <ac:spMkLst>
            <pc:docMk/>
            <pc:sldMk cId="223692516" sldId="407"/>
            <ac:spMk id="47" creationId="{086A6955-3A38-C648-B586-BDA91218693F}"/>
          </ac:spMkLst>
        </pc:spChg>
        <pc:spChg chg="add mod">
          <ac:chgData name="中田 雄大" userId="62f770ad0d6c1cad" providerId="LiveId" clId="{7FE3D718-5711-B44F-9E89-6D42A4EC488F}" dt="2021-02-03T05:17:29.525" v="4060" actId="207"/>
          <ac:spMkLst>
            <pc:docMk/>
            <pc:sldMk cId="223692516" sldId="407"/>
            <ac:spMk id="48" creationId="{FBD2DFC3-705B-6143-B8B3-4790061B5BEE}"/>
          </ac:spMkLst>
        </pc:spChg>
        <pc:spChg chg="add mod">
          <ac:chgData name="中田 雄大" userId="62f770ad0d6c1cad" providerId="LiveId" clId="{7FE3D718-5711-B44F-9E89-6D42A4EC488F}" dt="2021-02-03T06:47:48.376" v="6671" actId="20577"/>
          <ac:spMkLst>
            <pc:docMk/>
            <pc:sldMk cId="223692516" sldId="407"/>
            <ac:spMk id="49" creationId="{7AC377F7-0A77-0341-95DF-986C00CF23EC}"/>
          </ac:spMkLst>
        </pc:spChg>
        <pc:spChg chg="add mod">
          <ac:chgData name="中田 雄大" userId="62f770ad0d6c1cad" providerId="LiveId" clId="{7FE3D718-5711-B44F-9E89-6D42A4EC488F}" dt="2021-02-03T06:47:55.917" v="6672" actId="14100"/>
          <ac:spMkLst>
            <pc:docMk/>
            <pc:sldMk cId="223692516" sldId="407"/>
            <ac:spMk id="52" creationId="{938CF662-BE4C-6240-8CFF-1A43BF036C41}"/>
          </ac:spMkLst>
        </pc:spChg>
        <pc:spChg chg="add del mod">
          <ac:chgData name="中田 雄大" userId="62f770ad0d6c1cad" providerId="LiveId" clId="{7FE3D718-5711-B44F-9E89-6D42A4EC488F}" dt="2021-02-03T05:20:42.918" v="4171" actId="478"/>
          <ac:spMkLst>
            <pc:docMk/>
            <pc:sldMk cId="223692516" sldId="407"/>
            <ac:spMk id="53" creationId="{ECF3C9F0-69BD-7449-BEFC-6DC7E8AA7F0D}"/>
          </ac:spMkLst>
        </pc:spChg>
        <pc:spChg chg="del">
          <ac:chgData name="中田 雄大" userId="62f770ad0d6c1cad" providerId="LiveId" clId="{7FE3D718-5711-B44F-9E89-6D42A4EC488F}" dt="2021-02-03T05:08:42.032" v="3662" actId="478"/>
          <ac:spMkLst>
            <pc:docMk/>
            <pc:sldMk cId="223692516" sldId="407"/>
            <ac:spMk id="57" creationId="{00000000-0000-0000-0000-000000000000}"/>
          </ac:spMkLst>
        </pc:spChg>
        <pc:spChg chg="del">
          <ac:chgData name="中田 雄大" userId="62f770ad0d6c1cad" providerId="LiveId" clId="{7FE3D718-5711-B44F-9E89-6D42A4EC488F}" dt="2021-02-03T05:08:42.032" v="3662" actId="478"/>
          <ac:spMkLst>
            <pc:docMk/>
            <pc:sldMk cId="223692516" sldId="407"/>
            <ac:spMk id="77" creationId="{C97DC7FB-6DA0-3543-9CF8-2FBD18A5018C}"/>
          </ac:spMkLst>
        </pc:spChg>
        <pc:spChg chg="del">
          <ac:chgData name="中田 雄大" userId="62f770ad0d6c1cad" providerId="LiveId" clId="{7FE3D718-5711-B44F-9E89-6D42A4EC488F}" dt="2021-02-03T05:08:42.032" v="3662" actId="478"/>
          <ac:spMkLst>
            <pc:docMk/>
            <pc:sldMk cId="223692516" sldId="407"/>
            <ac:spMk id="78" creationId="{78B8C6C2-AA3F-4046-9B66-0A8A6DAC0D66}"/>
          </ac:spMkLst>
        </pc:spChg>
        <pc:spChg chg="del">
          <ac:chgData name="中田 雄大" userId="62f770ad0d6c1cad" providerId="LiveId" clId="{7FE3D718-5711-B44F-9E89-6D42A4EC488F}" dt="2021-02-03T05:08:42.032" v="3662" actId="478"/>
          <ac:spMkLst>
            <pc:docMk/>
            <pc:sldMk cId="223692516" sldId="407"/>
            <ac:spMk id="79" creationId="{E79AE9AD-3665-9047-99F8-1970C4436B0A}"/>
          </ac:spMkLst>
        </pc:spChg>
        <pc:grpChg chg="del">
          <ac:chgData name="中田 雄大" userId="62f770ad0d6c1cad" providerId="LiveId" clId="{7FE3D718-5711-B44F-9E89-6D42A4EC488F}" dt="2021-02-03T05:08:42.032" v="3662" actId="478"/>
          <ac:grpSpMkLst>
            <pc:docMk/>
            <pc:sldMk cId="223692516" sldId="407"/>
            <ac:grpSpMk id="13" creationId="{147EE015-E55D-F34F-A8A4-CC1D8608F2C4}"/>
          </ac:grpSpMkLst>
        </pc:grpChg>
        <pc:grpChg chg="del">
          <ac:chgData name="中田 雄大" userId="62f770ad0d6c1cad" providerId="LiveId" clId="{7FE3D718-5711-B44F-9E89-6D42A4EC488F}" dt="2021-02-03T05:08:42.032" v="3662" actId="478"/>
          <ac:grpSpMkLst>
            <pc:docMk/>
            <pc:sldMk cId="223692516" sldId="407"/>
            <ac:grpSpMk id="31" creationId="{33CB3767-013C-964E-859E-9FAEF7433768}"/>
          </ac:grpSpMkLst>
        </pc:grpChg>
        <pc:grpChg chg="del">
          <ac:chgData name="中田 雄大" userId="62f770ad0d6c1cad" providerId="LiveId" clId="{7FE3D718-5711-B44F-9E89-6D42A4EC488F}" dt="2021-02-03T05:08:42.032" v="3662" actId="478"/>
          <ac:grpSpMkLst>
            <pc:docMk/>
            <pc:sldMk cId="223692516" sldId="407"/>
            <ac:grpSpMk id="58" creationId="{25705691-B9EC-644E-8EEF-7DBA2306D22D}"/>
          </ac:grpSpMkLst>
        </pc:grpChg>
        <pc:cxnChg chg="del mod">
          <ac:chgData name="中田 雄大" userId="62f770ad0d6c1cad" providerId="LiveId" clId="{7FE3D718-5711-B44F-9E89-6D42A4EC488F}" dt="2021-02-03T05:08:42.032" v="3662" actId="478"/>
          <ac:cxnSpMkLst>
            <pc:docMk/>
            <pc:sldMk cId="223692516" sldId="407"/>
            <ac:cxnSpMk id="8" creationId="{4BD40E65-F870-BE4C-BF5A-A3ACAD6BE969}"/>
          </ac:cxnSpMkLst>
        </pc:cxnChg>
        <pc:cxnChg chg="mod">
          <ac:chgData name="中田 雄大" userId="62f770ad0d6c1cad" providerId="LiveId" clId="{7FE3D718-5711-B44F-9E89-6D42A4EC488F}" dt="2021-02-03T05:08:42.032" v="3662" actId="478"/>
          <ac:cxnSpMkLst>
            <pc:docMk/>
            <pc:sldMk cId="223692516" sldId="407"/>
            <ac:cxnSpMk id="34" creationId="{72D04452-2336-3F40-8BB6-09394D62CF63}"/>
          </ac:cxnSpMkLst>
        </pc:cxnChg>
        <pc:cxnChg chg="add del mod">
          <ac:chgData name="中田 雄大" userId="62f770ad0d6c1cad" providerId="LiveId" clId="{7FE3D718-5711-B44F-9E89-6D42A4EC488F}" dt="2021-02-03T05:10:52.574" v="3734" actId="1076"/>
          <ac:cxnSpMkLst>
            <pc:docMk/>
            <pc:sldMk cId="223692516" sldId="407"/>
            <ac:cxnSpMk id="44" creationId="{7E17D81D-6E50-4B40-8708-6ACBECBEFAD4}"/>
          </ac:cxnSpMkLst>
        </pc:cxnChg>
        <pc:cxnChg chg="add mod">
          <ac:chgData name="中田 雄大" userId="62f770ad0d6c1cad" providerId="LiveId" clId="{7FE3D718-5711-B44F-9E89-6D42A4EC488F}" dt="2021-02-03T05:39:05.608" v="4934" actId="1076"/>
          <ac:cxnSpMkLst>
            <pc:docMk/>
            <pc:sldMk cId="223692516" sldId="407"/>
            <ac:cxnSpMk id="50" creationId="{0BB314CF-07D4-4849-8F70-8B7AE1C3B5A0}"/>
          </ac:cxnSpMkLst>
        </pc:cxnChg>
        <pc:cxnChg chg="add mod">
          <ac:chgData name="中田 雄大" userId="62f770ad0d6c1cad" providerId="LiveId" clId="{7FE3D718-5711-B44F-9E89-6D42A4EC488F}" dt="2021-02-03T05:17:59.007" v="4064" actId="1076"/>
          <ac:cxnSpMkLst>
            <pc:docMk/>
            <pc:sldMk cId="223692516" sldId="407"/>
            <ac:cxnSpMk id="51" creationId="{8AACD31C-9835-0245-91A7-257AC08FD70B}"/>
          </ac:cxnSpMkLst>
        </pc:cxnChg>
        <pc:cxnChg chg="del mod">
          <ac:chgData name="中田 雄大" userId="62f770ad0d6c1cad" providerId="LiveId" clId="{7FE3D718-5711-B44F-9E89-6D42A4EC488F}" dt="2021-02-03T05:08:42.032" v="3662" actId="478"/>
          <ac:cxnSpMkLst>
            <pc:docMk/>
            <pc:sldMk cId="223692516" sldId="407"/>
            <ac:cxnSpMk id="80" creationId="{EAB00114-C5A2-1841-8AA4-DFCE915652C8}"/>
          </ac:cxnSpMkLst>
        </pc:cxnChg>
      </pc:sldChg>
      <pc:sldChg chg="addSp delSp modSp add mod">
        <pc:chgData name="中田 雄大" userId="62f770ad0d6c1cad" providerId="LiveId" clId="{7FE3D718-5711-B44F-9E89-6D42A4EC488F}" dt="2021-02-03T06:06:43.674" v="5695" actId="1035"/>
        <pc:sldMkLst>
          <pc:docMk/>
          <pc:sldMk cId="2214072557" sldId="408"/>
        </pc:sldMkLst>
        <pc:spChg chg="add mod">
          <ac:chgData name="中田 雄大" userId="62f770ad0d6c1cad" providerId="LiveId" clId="{7FE3D718-5711-B44F-9E89-6D42A4EC488F}" dt="2021-02-03T05:33:23.360" v="4638" actId="207"/>
          <ac:spMkLst>
            <pc:docMk/>
            <pc:sldMk cId="2214072557" sldId="408"/>
            <ac:spMk id="20" creationId="{51CAC89C-A610-5A41-B19A-C1539ACC98D6}"/>
          </ac:spMkLst>
        </pc:spChg>
        <pc:spChg chg="add mod">
          <ac:chgData name="中田 雄大" userId="62f770ad0d6c1cad" providerId="LiveId" clId="{7FE3D718-5711-B44F-9E89-6D42A4EC488F}" dt="2021-02-03T05:55:02.811" v="5441" actId="20577"/>
          <ac:spMkLst>
            <pc:docMk/>
            <pc:sldMk cId="2214072557" sldId="408"/>
            <ac:spMk id="21" creationId="{CE0B321D-A3C7-9D48-901D-88EE76232DF8}"/>
          </ac:spMkLst>
        </pc:spChg>
        <pc:spChg chg="add mod">
          <ac:chgData name="中田 雄大" userId="62f770ad0d6c1cad" providerId="LiveId" clId="{7FE3D718-5711-B44F-9E89-6D42A4EC488F}" dt="2021-02-03T05:52:21.136" v="5376" actId="1076"/>
          <ac:spMkLst>
            <pc:docMk/>
            <pc:sldMk cId="2214072557" sldId="408"/>
            <ac:spMk id="22" creationId="{4C867639-0D3A-1A41-AFB4-54D162772452}"/>
          </ac:spMkLst>
        </pc:spChg>
        <pc:spChg chg="add del mod">
          <ac:chgData name="中田 雄大" userId="62f770ad0d6c1cad" providerId="LiveId" clId="{7FE3D718-5711-B44F-9E89-6D42A4EC488F}" dt="2021-02-03T05:55:04.650" v="5443"/>
          <ac:spMkLst>
            <pc:docMk/>
            <pc:sldMk cId="2214072557" sldId="408"/>
            <ac:spMk id="23" creationId="{9FCF63F1-C30A-D34F-B437-A1BE381D559E}"/>
          </ac:spMkLst>
        </pc:spChg>
        <pc:spChg chg="add del mod">
          <ac:chgData name="中田 雄大" userId="62f770ad0d6c1cad" providerId="LiveId" clId="{7FE3D718-5711-B44F-9E89-6D42A4EC488F}" dt="2021-02-03T05:56:37.261" v="5492"/>
          <ac:spMkLst>
            <pc:docMk/>
            <pc:sldMk cId="2214072557" sldId="408"/>
            <ac:spMk id="24" creationId="{6CE94CA6-3420-FE45-85E2-2E098A3F271C}"/>
          </ac:spMkLst>
        </pc:spChg>
        <pc:spChg chg="add mod">
          <ac:chgData name="中田 雄大" userId="62f770ad0d6c1cad" providerId="LiveId" clId="{7FE3D718-5711-B44F-9E89-6D42A4EC488F}" dt="2021-02-03T06:06:40.013" v="5692" actId="1036"/>
          <ac:spMkLst>
            <pc:docMk/>
            <pc:sldMk cId="2214072557" sldId="408"/>
            <ac:spMk id="25" creationId="{3FCFF2D7-68EE-5642-92C3-5496E860B3AD}"/>
          </ac:spMkLst>
        </pc:spChg>
        <pc:spChg chg="add mod">
          <ac:chgData name="中田 雄大" userId="62f770ad0d6c1cad" providerId="LiveId" clId="{7FE3D718-5711-B44F-9E89-6D42A4EC488F}" dt="2021-02-03T06:02:22.056" v="5683" actId="20577"/>
          <ac:spMkLst>
            <pc:docMk/>
            <pc:sldMk cId="2214072557" sldId="408"/>
            <ac:spMk id="26" creationId="{A53AC26C-33D0-1749-ACBD-B7E0361945F7}"/>
          </ac:spMkLst>
        </pc:spChg>
        <pc:spChg chg="mod">
          <ac:chgData name="中田 雄大" userId="62f770ad0d6c1cad" providerId="LiveId" clId="{7FE3D718-5711-B44F-9E89-6D42A4EC488F}" dt="2021-02-03T05:21:47.323" v="4220" actId="20577"/>
          <ac:spMkLst>
            <pc:docMk/>
            <pc:sldMk cId="2214072557" sldId="408"/>
            <ac:spMk id="29" creationId="{FA6BE063-5A12-124D-B9E9-64734B5E538B}"/>
          </ac:spMkLst>
        </pc:spChg>
        <pc:spChg chg="del">
          <ac:chgData name="中田 雄大" userId="62f770ad0d6c1cad" providerId="LiveId" clId="{7FE3D718-5711-B44F-9E89-6D42A4EC488F}" dt="2021-02-03T05:21:34.184" v="4214" actId="478"/>
          <ac:spMkLst>
            <pc:docMk/>
            <pc:sldMk cId="2214072557" sldId="408"/>
            <ac:spMk id="37" creationId="{A3E1D2AA-CBE4-E847-87B9-D112CE4A4001}"/>
          </ac:spMkLst>
        </pc:spChg>
        <pc:spChg chg="del">
          <ac:chgData name="中田 雄大" userId="62f770ad0d6c1cad" providerId="LiveId" clId="{7FE3D718-5711-B44F-9E89-6D42A4EC488F}" dt="2021-02-03T05:21:34.184" v="4214" actId="478"/>
          <ac:spMkLst>
            <pc:docMk/>
            <pc:sldMk cId="2214072557" sldId="408"/>
            <ac:spMk id="38" creationId="{5B4CE19E-2C00-7E47-8759-2892059AC3F5}"/>
          </ac:spMkLst>
        </pc:spChg>
        <pc:spChg chg="del">
          <ac:chgData name="中田 雄大" userId="62f770ad0d6c1cad" providerId="LiveId" clId="{7FE3D718-5711-B44F-9E89-6D42A4EC488F}" dt="2021-02-03T05:21:34.184" v="4214" actId="478"/>
          <ac:spMkLst>
            <pc:docMk/>
            <pc:sldMk cId="2214072557" sldId="408"/>
            <ac:spMk id="40" creationId="{00000000-0000-0000-0000-000000000000}"/>
          </ac:spMkLst>
        </pc:spChg>
        <pc:spChg chg="del">
          <ac:chgData name="中田 雄大" userId="62f770ad0d6c1cad" providerId="LiveId" clId="{7FE3D718-5711-B44F-9E89-6D42A4EC488F}" dt="2021-02-03T05:21:34.184" v="4214" actId="478"/>
          <ac:spMkLst>
            <pc:docMk/>
            <pc:sldMk cId="2214072557" sldId="408"/>
            <ac:spMk id="41" creationId="{AD923A43-4B40-2A48-A399-EC6F5F0800A0}"/>
          </ac:spMkLst>
        </pc:spChg>
        <pc:spChg chg="mod">
          <ac:chgData name="中田 雄大" userId="62f770ad0d6c1cad" providerId="LiveId" clId="{7FE3D718-5711-B44F-9E89-6D42A4EC488F}" dt="2021-02-03T05:21:42.981" v="4215" actId="1076"/>
          <ac:spMkLst>
            <pc:docMk/>
            <pc:sldMk cId="2214072557" sldId="408"/>
            <ac:spMk id="42" creationId="{4701944E-154A-3747-AAEE-17C380CE7CA3}"/>
          </ac:spMkLst>
        </pc:spChg>
        <pc:spChg chg="mod">
          <ac:chgData name="中田 雄大" userId="62f770ad0d6c1cad" providerId="LiveId" clId="{7FE3D718-5711-B44F-9E89-6D42A4EC488F}" dt="2021-02-03T05:55:11.397" v="5451" actId="20577"/>
          <ac:spMkLst>
            <pc:docMk/>
            <pc:sldMk cId="2214072557" sldId="408"/>
            <ac:spMk id="43" creationId="{7196A21A-FD47-264A-B4D0-F76F6EDFE466}"/>
          </ac:spMkLst>
        </pc:spChg>
        <pc:spChg chg="mod">
          <ac:chgData name="中田 雄大" userId="62f770ad0d6c1cad" providerId="LiveId" clId="{7FE3D718-5711-B44F-9E89-6D42A4EC488F}" dt="2021-02-03T06:01:28.989" v="5667" actId="20577"/>
          <ac:spMkLst>
            <pc:docMk/>
            <pc:sldMk cId="2214072557" sldId="408"/>
            <ac:spMk id="46" creationId="{8638B563-A9AF-5641-A1F7-A6587D32F08B}"/>
          </ac:spMkLst>
        </pc:spChg>
        <pc:spChg chg="mod">
          <ac:chgData name="中田 雄大" userId="62f770ad0d6c1cad" providerId="LiveId" clId="{7FE3D718-5711-B44F-9E89-6D42A4EC488F}" dt="2021-02-03T05:21:42.981" v="4215" actId="1076"/>
          <ac:spMkLst>
            <pc:docMk/>
            <pc:sldMk cId="2214072557" sldId="408"/>
            <ac:spMk id="47" creationId="{086A6955-3A38-C648-B586-BDA91218693F}"/>
          </ac:spMkLst>
        </pc:spChg>
        <pc:spChg chg="mod">
          <ac:chgData name="中田 雄大" userId="62f770ad0d6c1cad" providerId="LiveId" clId="{7FE3D718-5711-B44F-9E89-6D42A4EC488F}" dt="2021-02-03T05:57:31.045" v="5510" actId="1076"/>
          <ac:spMkLst>
            <pc:docMk/>
            <pc:sldMk cId="2214072557" sldId="408"/>
            <ac:spMk id="48" creationId="{FBD2DFC3-705B-6143-B8B3-4790061B5BEE}"/>
          </ac:spMkLst>
        </pc:spChg>
        <pc:spChg chg="del mod">
          <ac:chgData name="中田 雄大" userId="62f770ad0d6c1cad" providerId="LiveId" clId="{7FE3D718-5711-B44F-9E89-6D42A4EC488F}" dt="2021-02-03T05:51:43.553" v="5362"/>
          <ac:spMkLst>
            <pc:docMk/>
            <pc:sldMk cId="2214072557" sldId="408"/>
            <ac:spMk id="49" creationId="{7AC377F7-0A77-0341-95DF-986C00CF23EC}"/>
          </ac:spMkLst>
        </pc:spChg>
        <pc:spChg chg="mod">
          <ac:chgData name="中田 雄大" userId="62f770ad0d6c1cad" providerId="LiveId" clId="{7FE3D718-5711-B44F-9E89-6D42A4EC488F}" dt="2021-02-03T06:06:43.674" v="5695" actId="1035"/>
          <ac:spMkLst>
            <pc:docMk/>
            <pc:sldMk cId="2214072557" sldId="408"/>
            <ac:spMk id="52" creationId="{938CF662-BE4C-6240-8CFF-1A43BF036C41}"/>
          </ac:spMkLst>
        </pc:spChg>
        <pc:spChg chg="del">
          <ac:chgData name="中田 雄大" userId="62f770ad0d6c1cad" providerId="LiveId" clId="{7FE3D718-5711-B44F-9E89-6D42A4EC488F}" dt="2021-02-03T05:21:49.676" v="4221" actId="478"/>
          <ac:spMkLst>
            <pc:docMk/>
            <pc:sldMk cId="2214072557" sldId="408"/>
            <ac:spMk id="61" creationId="{00000000-0000-0000-0000-000000000000}"/>
          </ac:spMkLst>
        </pc:spChg>
        <pc:cxnChg chg="mod">
          <ac:chgData name="中田 雄大" userId="62f770ad0d6c1cad" providerId="LiveId" clId="{7FE3D718-5711-B44F-9E89-6D42A4EC488F}" dt="2021-02-03T06:02:39.947" v="5686" actId="1076"/>
          <ac:cxnSpMkLst>
            <pc:docMk/>
            <pc:sldMk cId="2214072557" sldId="408"/>
            <ac:cxnSpMk id="44" creationId="{7E17D81D-6E50-4B40-8708-6ACBECBEFAD4}"/>
          </ac:cxnSpMkLst>
        </pc:cxnChg>
        <pc:cxnChg chg="mod">
          <ac:chgData name="中田 雄大" userId="62f770ad0d6c1cad" providerId="LiveId" clId="{7FE3D718-5711-B44F-9E89-6D42A4EC488F}" dt="2021-02-03T05:27:43.937" v="4434" actId="1076"/>
          <ac:cxnSpMkLst>
            <pc:docMk/>
            <pc:sldMk cId="2214072557" sldId="408"/>
            <ac:cxnSpMk id="50" creationId="{0BB314CF-07D4-4849-8F70-8B7AE1C3B5A0}"/>
          </ac:cxnSpMkLst>
        </pc:cxnChg>
        <pc:cxnChg chg="mod">
          <ac:chgData name="中田 雄大" userId="62f770ad0d6c1cad" providerId="LiveId" clId="{7FE3D718-5711-B44F-9E89-6D42A4EC488F}" dt="2021-02-03T05:57:37.862" v="5511" actId="1076"/>
          <ac:cxnSpMkLst>
            <pc:docMk/>
            <pc:sldMk cId="2214072557" sldId="408"/>
            <ac:cxnSpMk id="51" creationId="{8AACD31C-9835-0245-91A7-257AC08FD70B}"/>
          </ac:cxnSpMkLst>
        </pc:cxnChg>
      </pc:sldChg>
      <pc:sldChg chg="add del mod modShow">
        <pc:chgData name="中田 雄大" userId="62f770ad0d6c1cad" providerId="LiveId" clId="{7FE3D718-5711-B44F-9E89-6D42A4EC488F}" dt="2021-02-03T07:30:14.608" v="7942" actId="2696"/>
        <pc:sldMkLst>
          <pc:docMk/>
          <pc:sldMk cId="1757551851" sldId="409"/>
        </pc:sldMkLst>
      </pc:sldChg>
      <pc:sldChg chg="add">
        <pc:chgData name="中田 雄大" userId="62f770ad0d6c1cad" providerId="LiveId" clId="{7FE3D718-5711-B44F-9E89-6D42A4EC488F}" dt="2021-02-03T07:30:21.710" v="7943"/>
        <pc:sldMkLst>
          <pc:docMk/>
          <pc:sldMk cId="1923077632" sldId="409"/>
        </pc:sldMkLst>
      </pc:sldChg>
      <pc:sldChg chg="add">
        <pc:chgData name="中田 雄大" userId="62f770ad0d6c1cad" providerId="LiveId" clId="{7FE3D718-5711-B44F-9E89-6D42A4EC488F}" dt="2021-02-03T07:30:36.842" v="7945"/>
        <pc:sldMkLst>
          <pc:docMk/>
          <pc:sldMk cId="899255624" sldId="410"/>
        </pc:sldMkLst>
      </pc:sldChg>
      <pc:sldChg chg="addSp modSp add del mod modShow">
        <pc:chgData name="中田 雄大" userId="62f770ad0d6c1cad" providerId="LiveId" clId="{7FE3D718-5711-B44F-9E89-6D42A4EC488F}" dt="2021-02-03T07:30:31.489" v="7944" actId="2696"/>
        <pc:sldMkLst>
          <pc:docMk/>
          <pc:sldMk cId="2822374684" sldId="410"/>
        </pc:sldMkLst>
        <pc:spChg chg="add mod">
          <ac:chgData name="中田 雄大" userId="62f770ad0d6c1cad" providerId="LiveId" clId="{7FE3D718-5711-B44F-9E89-6D42A4EC488F}" dt="2021-02-03T07:12:54.985" v="7373" actId="1036"/>
          <ac:spMkLst>
            <pc:docMk/>
            <pc:sldMk cId="2822374684" sldId="410"/>
            <ac:spMk id="18" creationId="{6E2B9CB1-822E-B24F-A47B-355BFC9A4A2A}"/>
          </ac:spMkLst>
        </pc:spChg>
        <pc:spChg chg="mod">
          <ac:chgData name="中田 雄大" userId="62f770ad0d6c1cad" providerId="LiveId" clId="{7FE3D718-5711-B44F-9E89-6D42A4EC488F}" dt="2021-02-03T07:12:43.066" v="7370" actId="1076"/>
          <ac:spMkLst>
            <pc:docMk/>
            <pc:sldMk cId="2822374684" sldId="410"/>
            <ac:spMk id="47" creationId="{77B5B205-7BF1-4243-B0E1-03BC4949AED9}"/>
          </ac:spMkLst>
        </pc:spChg>
        <pc:spChg chg="mod">
          <ac:chgData name="中田 雄大" userId="62f770ad0d6c1cad" providerId="LiveId" clId="{7FE3D718-5711-B44F-9E89-6D42A4EC488F}" dt="2021-02-03T07:12:43.066" v="7370" actId="1076"/>
          <ac:spMkLst>
            <pc:docMk/>
            <pc:sldMk cId="2822374684" sldId="410"/>
            <ac:spMk id="48" creationId="{CF83C960-8F8D-C94F-AFEB-A9F9DF0ED7AE}"/>
          </ac:spMkLst>
        </pc:spChg>
        <pc:spChg chg="mod">
          <ac:chgData name="中田 雄大" userId="62f770ad0d6c1cad" providerId="LiveId" clId="{7FE3D718-5711-B44F-9E89-6D42A4EC488F}" dt="2021-02-03T07:12:50.857" v="7372" actId="1076"/>
          <ac:spMkLst>
            <pc:docMk/>
            <pc:sldMk cId="2822374684" sldId="410"/>
            <ac:spMk id="49" creationId="{A1FD878D-E7FC-DC43-99E5-27683805FA83}"/>
          </ac:spMkLst>
        </pc:spChg>
        <pc:spChg chg="mod">
          <ac:chgData name="中田 雄大" userId="62f770ad0d6c1cad" providerId="LiveId" clId="{7FE3D718-5711-B44F-9E89-6D42A4EC488F}" dt="2021-02-03T07:12:50.857" v="7372" actId="1076"/>
          <ac:spMkLst>
            <pc:docMk/>
            <pc:sldMk cId="2822374684" sldId="410"/>
            <ac:spMk id="53" creationId="{199C1B69-4A12-004F-A39D-DC294FDDD68D}"/>
          </ac:spMkLst>
        </pc:spChg>
        <pc:spChg chg="mod">
          <ac:chgData name="中田 雄大" userId="62f770ad0d6c1cad" providerId="LiveId" clId="{7FE3D718-5711-B44F-9E89-6D42A4EC488F}" dt="2021-02-03T07:12:50.857" v="7372" actId="1076"/>
          <ac:spMkLst>
            <pc:docMk/>
            <pc:sldMk cId="2822374684" sldId="410"/>
            <ac:spMk id="56" creationId="{198AF65B-107D-2C40-AFE1-C850AD07523B}"/>
          </ac:spMkLst>
        </pc:spChg>
        <pc:picChg chg="mod">
          <ac:chgData name="中田 雄大" userId="62f770ad0d6c1cad" providerId="LiveId" clId="{7FE3D718-5711-B44F-9E89-6D42A4EC488F}" dt="2021-02-03T07:12:43.066" v="7370" actId="1076"/>
          <ac:picMkLst>
            <pc:docMk/>
            <pc:sldMk cId="2822374684" sldId="410"/>
            <ac:picMk id="5" creationId="{4CD4CA52-2717-D043-A51D-4AFD56576F2C}"/>
          </ac:picMkLst>
        </pc:picChg>
        <pc:picChg chg="mod">
          <ac:chgData name="中田 雄大" userId="62f770ad0d6c1cad" providerId="LiveId" clId="{7FE3D718-5711-B44F-9E89-6D42A4EC488F}" dt="2021-02-03T07:12:50.857" v="7372" actId="1076"/>
          <ac:picMkLst>
            <pc:docMk/>
            <pc:sldMk cId="2822374684" sldId="410"/>
            <ac:picMk id="9" creationId="{894AD0E9-CC4C-5A43-901E-D2212B1E1EFF}"/>
          </ac:picMkLst>
        </pc:picChg>
      </pc:sldChg>
      <pc:sldChg chg="addSp delSp modSp add mod">
        <pc:chgData name="中田 雄大" userId="62f770ad0d6c1cad" providerId="LiveId" clId="{7FE3D718-5711-B44F-9E89-6D42A4EC488F}" dt="2021-02-03T07:34:47.741" v="8008" actId="1076"/>
        <pc:sldMkLst>
          <pc:docMk/>
          <pc:sldMk cId="2822005347" sldId="411"/>
        </pc:sldMkLst>
        <pc:spChg chg="add mod">
          <ac:chgData name="中田 雄大" userId="62f770ad0d6c1cad" providerId="LiveId" clId="{7FE3D718-5711-B44F-9E89-6D42A4EC488F}" dt="2021-02-03T07:34:47.741" v="8008" actId="1076"/>
          <ac:spMkLst>
            <pc:docMk/>
            <pc:sldMk cId="2822005347" sldId="411"/>
            <ac:spMk id="3" creationId="{75731592-6674-B047-BEFF-2560F6F579AA}"/>
          </ac:spMkLst>
        </pc:spChg>
        <pc:spChg chg="add mod">
          <ac:chgData name="中田 雄大" userId="62f770ad0d6c1cad" providerId="LiveId" clId="{7FE3D718-5711-B44F-9E89-6D42A4EC488F}" dt="2021-02-03T07:31:55.272" v="7981" actId="20577"/>
          <ac:spMkLst>
            <pc:docMk/>
            <pc:sldMk cId="2822005347" sldId="411"/>
            <ac:spMk id="14" creationId="{ADA8BA9D-E66C-D144-8A69-5F03B4B447A4}"/>
          </ac:spMkLst>
        </pc:spChg>
        <pc:spChg chg="add mod">
          <ac:chgData name="中田 雄大" userId="62f770ad0d6c1cad" providerId="LiveId" clId="{7FE3D718-5711-B44F-9E89-6D42A4EC488F}" dt="2021-02-03T07:34:47.741" v="8008" actId="1076"/>
          <ac:spMkLst>
            <pc:docMk/>
            <pc:sldMk cId="2822005347" sldId="411"/>
            <ac:spMk id="16" creationId="{AC8E6C2D-6B6D-5C47-AF7A-605987DA0568}"/>
          </ac:spMkLst>
        </pc:spChg>
        <pc:spChg chg="del">
          <ac:chgData name="中田 雄大" userId="62f770ad0d6c1cad" providerId="LiveId" clId="{7FE3D718-5711-B44F-9E89-6D42A4EC488F}" dt="2021-02-03T07:31:29.383" v="7949" actId="478"/>
          <ac:spMkLst>
            <pc:docMk/>
            <pc:sldMk cId="2822005347" sldId="411"/>
            <ac:spMk id="17" creationId="{AA5025D9-3C4E-4E4B-BCC3-52523D999342}"/>
          </ac:spMkLst>
        </pc:spChg>
        <pc:spChg chg="del">
          <ac:chgData name="中田 雄大" userId="62f770ad0d6c1cad" providerId="LiveId" clId="{7FE3D718-5711-B44F-9E89-6D42A4EC488F}" dt="2021-02-03T07:31:29.383" v="7949" actId="478"/>
          <ac:spMkLst>
            <pc:docMk/>
            <pc:sldMk cId="2822005347" sldId="411"/>
            <ac:spMk id="18" creationId="{290B20C1-AF2F-5C4E-A3BC-42E2235480B5}"/>
          </ac:spMkLst>
        </pc:spChg>
        <pc:spChg chg="add mod">
          <ac:chgData name="中田 雄大" userId="62f770ad0d6c1cad" providerId="LiveId" clId="{7FE3D718-5711-B44F-9E89-6D42A4EC488F}" dt="2021-02-03T07:34:47.741" v="8008" actId="1076"/>
          <ac:spMkLst>
            <pc:docMk/>
            <pc:sldMk cId="2822005347" sldId="411"/>
            <ac:spMk id="19" creationId="{1606E2C4-1EA7-3944-87EB-131B8140C2EF}"/>
          </ac:spMkLst>
        </pc:spChg>
        <pc:spChg chg="add mod">
          <ac:chgData name="中田 雄大" userId="62f770ad0d6c1cad" providerId="LiveId" clId="{7FE3D718-5711-B44F-9E89-6D42A4EC488F}" dt="2021-02-03T07:34:47.741" v="8008" actId="1076"/>
          <ac:spMkLst>
            <pc:docMk/>
            <pc:sldMk cId="2822005347" sldId="411"/>
            <ac:spMk id="20" creationId="{DA72649C-D0EC-EA4A-922D-330271195A3A}"/>
          </ac:spMkLst>
        </pc:spChg>
        <pc:spChg chg="add mod">
          <ac:chgData name="中田 雄大" userId="62f770ad0d6c1cad" providerId="LiveId" clId="{7FE3D718-5711-B44F-9E89-6D42A4EC488F}" dt="2021-02-03T07:34:47.741" v="8008" actId="1076"/>
          <ac:spMkLst>
            <pc:docMk/>
            <pc:sldMk cId="2822005347" sldId="411"/>
            <ac:spMk id="21" creationId="{9E4CAA1D-7310-5840-9D9E-9E91446AA4EB}"/>
          </ac:spMkLst>
        </pc:spChg>
        <pc:spChg chg="del">
          <ac:chgData name="中田 雄大" userId="62f770ad0d6c1cad" providerId="LiveId" clId="{7FE3D718-5711-B44F-9E89-6D42A4EC488F}" dt="2021-02-03T07:31:29.383" v="7949" actId="478"/>
          <ac:spMkLst>
            <pc:docMk/>
            <pc:sldMk cId="2822005347" sldId="411"/>
            <ac:spMk id="22" creationId="{E82E2037-5084-A940-A573-05E1899A8DD5}"/>
          </ac:spMkLst>
        </pc:spChg>
        <pc:spChg chg="add mod">
          <ac:chgData name="中田 雄大" userId="62f770ad0d6c1cad" providerId="LiveId" clId="{7FE3D718-5711-B44F-9E89-6D42A4EC488F}" dt="2021-02-03T07:34:47.741" v="8008" actId="1076"/>
          <ac:spMkLst>
            <pc:docMk/>
            <pc:sldMk cId="2822005347" sldId="411"/>
            <ac:spMk id="23" creationId="{EC86848B-7C02-6F4F-808D-7D287B16E9A7}"/>
          </ac:spMkLst>
        </pc:spChg>
        <pc:spChg chg="add mod">
          <ac:chgData name="中田 雄大" userId="62f770ad0d6c1cad" providerId="LiveId" clId="{7FE3D718-5711-B44F-9E89-6D42A4EC488F}" dt="2021-02-03T07:34:47.741" v="8008" actId="1076"/>
          <ac:spMkLst>
            <pc:docMk/>
            <pc:sldMk cId="2822005347" sldId="411"/>
            <ac:spMk id="24" creationId="{BB803F8F-C78F-4944-B9C9-A849B8C42933}"/>
          </ac:spMkLst>
        </pc:spChg>
        <pc:spChg chg="add mod">
          <ac:chgData name="中田 雄大" userId="62f770ad0d6c1cad" providerId="LiveId" clId="{7FE3D718-5711-B44F-9E89-6D42A4EC488F}" dt="2021-02-03T07:34:47.741" v="8008" actId="1076"/>
          <ac:spMkLst>
            <pc:docMk/>
            <pc:sldMk cId="2822005347" sldId="411"/>
            <ac:spMk id="25" creationId="{3865D2AE-58AF-3D40-840F-81ACF582C0EA}"/>
          </ac:spMkLst>
        </pc:spChg>
        <pc:spChg chg="add mod">
          <ac:chgData name="中田 雄大" userId="62f770ad0d6c1cad" providerId="LiveId" clId="{7FE3D718-5711-B44F-9E89-6D42A4EC488F}" dt="2021-02-03T07:34:47.741" v="8008" actId="1076"/>
          <ac:spMkLst>
            <pc:docMk/>
            <pc:sldMk cId="2822005347" sldId="411"/>
            <ac:spMk id="26" creationId="{6B27DC14-6B17-2541-A943-A3015A46B988}"/>
          </ac:spMkLst>
        </pc:spChg>
        <pc:spChg chg="del">
          <ac:chgData name="中田 雄大" userId="62f770ad0d6c1cad" providerId="LiveId" clId="{7FE3D718-5711-B44F-9E89-6D42A4EC488F}" dt="2021-02-03T07:31:29.383" v="7949" actId="478"/>
          <ac:spMkLst>
            <pc:docMk/>
            <pc:sldMk cId="2822005347" sldId="411"/>
            <ac:spMk id="47" creationId="{77B5B205-7BF1-4243-B0E1-03BC4949AED9}"/>
          </ac:spMkLst>
        </pc:spChg>
        <pc:spChg chg="del">
          <ac:chgData name="中田 雄大" userId="62f770ad0d6c1cad" providerId="LiveId" clId="{7FE3D718-5711-B44F-9E89-6D42A4EC488F}" dt="2021-02-03T07:31:29.383" v="7949" actId="478"/>
          <ac:spMkLst>
            <pc:docMk/>
            <pc:sldMk cId="2822005347" sldId="411"/>
            <ac:spMk id="48" creationId="{CF83C960-8F8D-C94F-AFEB-A9F9DF0ED7AE}"/>
          </ac:spMkLst>
        </pc:spChg>
        <pc:spChg chg="del">
          <ac:chgData name="中田 雄大" userId="62f770ad0d6c1cad" providerId="LiveId" clId="{7FE3D718-5711-B44F-9E89-6D42A4EC488F}" dt="2021-02-03T07:31:29.383" v="7949" actId="478"/>
          <ac:spMkLst>
            <pc:docMk/>
            <pc:sldMk cId="2822005347" sldId="411"/>
            <ac:spMk id="53" creationId="{199C1B69-4A12-004F-A39D-DC294FDDD68D}"/>
          </ac:spMkLst>
        </pc:spChg>
        <pc:spChg chg="del">
          <ac:chgData name="中田 雄大" userId="62f770ad0d6c1cad" providerId="LiveId" clId="{7FE3D718-5711-B44F-9E89-6D42A4EC488F}" dt="2021-02-03T07:31:29.383" v="7949" actId="478"/>
          <ac:spMkLst>
            <pc:docMk/>
            <pc:sldMk cId="2822005347" sldId="411"/>
            <ac:spMk id="60" creationId="{0FCA9040-1DEA-1C42-A11F-6CEA9D833586}"/>
          </ac:spMkLst>
        </pc:spChg>
        <pc:picChg chg="del">
          <ac:chgData name="中田 雄大" userId="62f770ad0d6c1cad" providerId="LiveId" clId="{7FE3D718-5711-B44F-9E89-6D42A4EC488F}" dt="2021-02-03T07:31:29.383" v="7949" actId="478"/>
          <ac:picMkLst>
            <pc:docMk/>
            <pc:sldMk cId="2822005347" sldId="411"/>
            <ac:picMk id="5" creationId="{4CD4CA52-2717-D043-A51D-4AFD56576F2C}"/>
          </ac:picMkLst>
        </pc:picChg>
        <pc:picChg chg="del">
          <ac:chgData name="中田 雄大" userId="62f770ad0d6c1cad" providerId="LiveId" clId="{7FE3D718-5711-B44F-9E89-6D42A4EC488F}" dt="2021-02-03T07:31:29.383" v="7949" actId="478"/>
          <ac:picMkLst>
            <pc:docMk/>
            <pc:sldMk cId="2822005347" sldId="411"/>
            <ac:picMk id="8" creationId="{30FA92D3-7EFF-DC42-B79E-8782DB82FADA}"/>
          </ac:picMkLst>
        </pc:picChg>
        <pc:picChg chg="del">
          <ac:chgData name="中田 雄大" userId="62f770ad0d6c1cad" providerId="LiveId" clId="{7FE3D718-5711-B44F-9E89-6D42A4EC488F}" dt="2021-02-03T07:31:29.383" v="7949" actId="478"/>
          <ac:picMkLst>
            <pc:docMk/>
            <pc:sldMk cId="2822005347" sldId="411"/>
            <ac:picMk id="46" creationId="{6D155739-7FA9-204B-BA47-431FDEC5D92C}"/>
          </ac:picMkLst>
        </pc:picChg>
      </pc:sldChg>
    </pc:docChg>
  </pc:docChgLst>
  <pc:docChgLst>
    <pc:chgData name="中田 雄大" userId="62f770ad0d6c1cad" providerId="LiveId" clId="{26CF5200-C319-486B-BFE0-A3F274830027}"/>
    <pc:docChg chg="undo redo custSel addSld delSld modSld sldOrd">
      <pc:chgData name="中田 雄大" userId="62f770ad0d6c1cad" providerId="LiveId" clId="{26CF5200-C319-486B-BFE0-A3F274830027}" dt="2021-07-02T09:19:02.314" v="17365" actId="27636"/>
      <pc:docMkLst>
        <pc:docMk/>
      </pc:docMkLst>
      <pc:sldChg chg="modSp mod">
        <pc:chgData name="中田 雄大" userId="62f770ad0d6c1cad" providerId="LiveId" clId="{26CF5200-C319-486B-BFE0-A3F274830027}" dt="2021-07-02T09:19:02.314" v="17365" actId="27636"/>
        <pc:sldMkLst>
          <pc:docMk/>
          <pc:sldMk cId="0" sldId="256"/>
        </pc:sldMkLst>
        <pc:spChg chg="mod">
          <ac:chgData name="中田 雄大" userId="62f770ad0d6c1cad" providerId="LiveId" clId="{26CF5200-C319-486B-BFE0-A3F274830027}" dt="2021-06-24T04:14:51.697" v="302" actId="1076"/>
          <ac:spMkLst>
            <pc:docMk/>
            <pc:sldMk cId="0" sldId="256"/>
            <ac:spMk id="2" creationId="{00000000-0000-0000-0000-000000000000}"/>
          </ac:spMkLst>
        </pc:spChg>
        <pc:spChg chg="mod">
          <ac:chgData name="中田 雄大" userId="62f770ad0d6c1cad" providerId="LiveId" clId="{26CF5200-C319-486B-BFE0-A3F274830027}" dt="2021-07-02T09:19:02.314" v="17365" actId="27636"/>
          <ac:spMkLst>
            <pc:docMk/>
            <pc:sldMk cId="0" sldId="256"/>
            <ac:spMk id="3" creationId="{00000000-0000-0000-0000-000000000000}"/>
          </ac:spMkLst>
        </pc:spChg>
      </pc:sldChg>
      <pc:sldChg chg="modSp mod">
        <pc:chgData name="中田 雄大" userId="62f770ad0d6c1cad" providerId="LiveId" clId="{26CF5200-C319-486B-BFE0-A3F274830027}" dt="2021-06-28T02:30:48.711" v="13374" actId="20577"/>
        <pc:sldMkLst>
          <pc:docMk/>
          <pc:sldMk cId="0" sldId="322"/>
        </pc:sldMkLst>
        <pc:spChg chg="mod">
          <ac:chgData name="中田 雄大" userId="62f770ad0d6c1cad" providerId="LiveId" clId="{26CF5200-C319-486B-BFE0-A3F274830027}" dt="2021-06-24T04:15:18.914" v="314" actId="20577"/>
          <ac:spMkLst>
            <pc:docMk/>
            <pc:sldMk cId="0" sldId="322"/>
            <ac:spMk id="2" creationId="{00000000-0000-0000-0000-000000000000}"/>
          </ac:spMkLst>
        </pc:spChg>
        <pc:graphicFrameChg chg="mod">
          <ac:chgData name="中田 雄大" userId="62f770ad0d6c1cad" providerId="LiveId" clId="{26CF5200-C319-486B-BFE0-A3F274830027}" dt="2021-06-28T02:30:48.711" v="13374" actId="20577"/>
          <ac:graphicFrameMkLst>
            <pc:docMk/>
            <pc:sldMk cId="0" sldId="322"/>
            <ac:graphicFrameMk id="15" creationId="{00000000-0000-0000-0000-000000000000}"/>
          </ac:graphicFrameMkLst>
        </pc:graphicFrameChg>
      </pc:sldChg>
      <pc:sldChg chg="modSp mod modNotesTx">
        <pc:chgData name="中田 雄大" userId="62f770ad0d6c1cad" providerId="LiveId" clId="{26CF5200-C319-486B-BFE0-A3F274830027}" dt="2021-06-27T08:02:47.735" v="13212" actId="207"/>
        <pc:sldMkLst>
          <pc:docMk/>
          <pc:sldMk cId="0" sldId="323"/>
        </pc:sldMkLst>
        <pc:spChg chg="mod">
          <ac:chgData name="中田 雄大" userId="62f770ad0d6c1cad" providerId="LiveId" clId="{26CF5200-C319-486B-BFE0-A3F274830027}" dt="2021-06-27T08:02:47.735" v="13212" actId="207"/>
          <ac:spMkLst>
            <pc:docMk/>
            <pc:sldMk cId="0" sldId="323"/>
            <ac:spMk id="24" creationId="{00000000-0000-0000-0000-000000000000}"/>
          </ac:spMkLst>
        </pc:spChg>
      </pc:sldChg>
      <pc:sldChg chg="del ord">
        <pc:chgData name="中田 雄大" userId="62f770ad0d6c1cad" providerId="LiveId" clId="{26CF5200-C319-486B-BFE0-A3F274830027}" dt="2021-06-24T06:57:26.573" v="2117" actId="47"/>
        <pc:sldMkLst>
          <pc:docMk/>
          <pc:sldMk cId="0" sldId="326"/>
        </pc:sldMkLst>
      </pc:sldChg>
      <pc:sldChg chg="addSp modSp mod">
        <pc:chgData name="中田 雄大" userId="62f770ad0d6c1cad" providerId="LiveId" clId="{26CF5200-C319-486B-BFE0-A3F274830027}" dt="2021-06-24T07:05:14.101" v="2338" actId="1076"/>
        <pc:sldMkLst>
          <pc:docMk/>
          <pc:sldMk cId="0" sldId="327"/>
        </pc:sldMkLst>
        <pc:spChg chg="mod">
          <ac:chgData name="中田 雄大" userId="62f770ad0d6c1cad" providerId="LiveId" clId="{26CF5200-C319-486B-BFE0-A3F274830027}" dt="2021-06-24T07:03:07.426" v="2251" actId="1076"/>
          <ac:spMkLst>
            <pc:docMk/>
            <pc:sldMk cId="0" sldId="327"/>
            <ac:spMk id="3" creationId="{00000000-0000-0000-0000-000000000000}"/>
          </ac:spMkLst>
        </pc:spChg>
        <pc:spChg chg="add mod">
          <ac:chgData name="中田 雄大" userId="62f770ad0d6c1cad" providerId="LiveId" clId="{26CF5200-C319-486B-BFE0-A3F274830027}" dt="2021-06-24T07:05:14.101" v="2338" actId="1076"/>
          <ac:spMkLst>
            <pc:docMk/>
            <pc:sldMk cId="0" sldId="327"/>
            <ac:spMk id="5" creationId="{DD4369AE-9ED4-4F24-8366-A619C4B1E87E}"/>
          </ac:spMkLst>
        </pc:spChg>
        <pc:spChg chg="mod">
          <ac:chgData name="中田 雄大" userId="62f770ad0d6c1cad" providerId="LiveId" clId="{26CF5200-C319-486B-BFE0-A3F274830027}" dt="2021-06-24T07:03:13.238" v="2252" actId="1076"/>
          <ac:spMkLst>
            <pc:docMk/>
            <pc:sldMk cId="0" sldId="327"/>
            <ac:spMk id="18" creationId="{00000000-0000-0000-0000-000000000000}"/>
          </ac:spMkLst>
        </pc:spChg>
        <pc:spChg chg="mod">
          <ac:chgData name="中田 雄大" userId="62f770ad0d6c1cad" providerId="LiveId" clId="{26CF5200-C319-486B-BFE0-A3F274830027}" dt="2021-06-24T07:03:13.238" v="2252" actId="1076"/>
          <ac:spMkLst>
            <pc:docMk/>
            <pc:sldMk cId="0" sldId="327"/>
            <ac:spMk id="19" creationId="{00000000-0000-0000-0000-000000000000}"/>
          </ac:spMkLst>
        </pc:spChg>
        <pc:spChg chg="mod">
          <ac:chgData name="中田 雄大" userId="62f770ad0d6c1cad" providerId="LiveId" clId="{26CF5200-C319-486B-BFE0-A3F274830027}" dt="2021-06-24T07:03:13.238" v="2252" actId="1076"/>
          <ac:spMkLst>
            <pc:docMk/>
            <pc:sldMk cId="0" sldId="327"/>
            <ac:spMk id="25" creationId="{00000000-0000-0000-0000-000000000000}"/>
          </ac:spMkLst>
        </pc:spChg>
        <pc:spChg chg="mod">
          <ac:chgData name="中田 雄大" userId="62f770ad0d6c1cad" providerId="LiveId" clId="{26CF5200-C319-486B-BFE0-A3F274830027}" dt="2021-06-24T07:03:13.238" v="2252" actId="1076"/>
          <ac:spMkLst>
            <pc:docMk/>
            <pc:sldMk cId="0" sldId="327"/>
            <ac:spMk id="26" creationId="{00000000-0000-0000-0000-000000000000}"/>
          </ac:spMkLst>
        </pc:spChg>
        <pc:spChg chg="mod">
          <ac:chgData name="中田 雄大" userId="62f770ad0d6c1cad" providerId="LiveId" clId="{26CF5200-C319-486B-BFE0-A3F274830027}" dt="2021-06-24T07:03:13.238" v="2252" actId="1076"/>
          <ac:spMkLst>
            <pc:docMk/>
            <pc:sldMk cId="0" sldId="327"/>
            <ac:spMk id="28" creationId="{00000000-0000-0000-0000-000000000000}"/>
          </ac:spMkLst>
        </pc:spChg>
        <pc:spChg chg="mod">
          <ac:chgData name="中田 雄大" userId="62f770ad0d6c1cad" providerId="LiveId" clId="{26CF5200-C319-486B-BFE0-A3F274830027}" dt="2021-06-24T07:03:13.238" v="2252" actId="1076"/>
          <ac:spMkLst>
            <pc:docMk/>
            <pc:sldMk cId="0" sldId="327"/>
            <ac:spMk id="29" creationId="{00000000-0000-0000-0000-000000000000}"/>
          </ac:spMkLst>
        </pc:spChg>
        <pc:spChg chg="mod">
          <ac:chgData name="中田 雄大" userId="62f770ad0d6c1cad" providerId="LiveId" clId="{26CF5200-C319-486B-BFE0-A3F274830027}" dt="2021-06-24T07:03:13.238" v="2252" actId="1076"/>
          <ac:spMkLst>
            <pc:docMk/>
            <pc:sldMk cId="0" sldId="327"/>
            <ac:spMk id="31" creationId="{00000000-0000-0000-0000-000000000000}"/>
          </ac:spMkLst>
        </pc:spChg>
        <pc:picChg chg="mod">
          <ac:chgData name="中田 雄大" userId="62f770ad0d6c1cad" providerId="LiveId" clId="{26CF5200-C319-486B-BFE0-A3F274830027}" dt="2021-06-24T07:03:13.238" v="2252" actId="1076"/>
          <ac:picMkLst>
            <pc:docMk/>
            <pc:sldMk cId="0" sldId="327"/>
            <ac:picMk id="13" creationId="{00000000-0000-0000-0000-000000000000}"/>
          </ac:picMkLst>
        </pc:picChg>
        <pc:picChg chg="mod">
          <ac:chgData name="中田 雄大" userId="62f770ad0d6c1cad" providerId="LiveId" clId="{26CF5200-C319-486B-BFE0-A3F274830027}" dt="2021-06-24T07:03:13.238" v="2252" actId="1076"/>
          <ac:picMkLst>
            <pc:docMk/>
            <pc:sldMk cId="0" sldId="327"/>
            <ac:picMk id="15" creationId="{00000000-0000-0000-0000-000000000000}"/>
          </ac:picMkLst>
        </pc:picChg>
      </pc:sldChg>
      <pc:sldChg chg="del">
        <pc:chgData name="中田 雄大" userId="62f770ad0d6c1cad" providerId="LiveId" clId="{26CF5200-C319-486B-BFE0-A3F274830027}" dt="2021-06-27T04:22:47.403" v="11066" actId="47"/>
        <pc:sldMkLst>
          <pc:docMk/>
          <pc:sldMk cId="1381838387" sldId="329"/>
        </pc:sldMkLst>
      </pc:sldChg>
      <pc:sldChg chg="del">
        <pc:chgData name="中田 雄大" userId="62f770ad0d6c1cad" providerId="LiveId" clId="{26CF5200-C319-486B-BFE0-A3F274830027}" dt="2021-06-24T06:57:32.885" v="2120" actId="47"/>
        <pc:sldMkLst>
          <pc:docMk/>
          <pc:sldMk cId="0" sldId="335"/>
        </pc:sldMkLst>
      </pc:sldChg>
      <pc:sldChg chg="addSp modSp mod">
        <pc:chgData name="中田 雄大" userId="62f770ad0d6c1cad" providerId="LiveId" clId="{26CF5200-C319-486B-BFE0-A3F274830027}" dt="2021-06-24T09:17:16.745" v="5674" actId="1076"/>
        <pc:sldMkLst>
          <pc:docMk/>
          <pc:sldMk cId="1675846771" sldId="344"/>
        </pc:sldMkLst>
        <pc:spChg chg="mod">
          <ac:chgData name="中田 雄大" userId="62f770ad0d6c1cad" providerId="LiveId" clId="{26CF5200-C319-486B-BFE0-A3F274830027}" dt="2021-06-24T05:07:32.961" v="1587" actId="1076"/>
          <ac:spMkLst>
            <pc:docMk/>
            <pc:sldMk cId="1675846771" sldId="344"/>
            <ac:spMk id="5" creationId="{00000000-0000-0000-0000-000000000000}"/>
          </ac:spMkLst>
        </pc:spChg>
        <pc:spChg chg="mod">
          <ac:chgData name="中田 雄大" userId="62f770ad0d6c1cad" providerId="LiveId" clId="{26CF5200-C319-486B-BFE0-A3F274830027}" dt="2021-06-24T08:32:27.121" v="4300" actId="20577"/>
          <ac:spMkLst>
            <pc:docMk/>
            <pc:sldMk cId="1675846771" sldId="344"/>
            <ac:spMk id="32" creationId="{00000000-0000-0000-0000-000000000000}"/>
          </ac:spMkLst>
        </pc:spChg>
        <pc:spChg chg="mod">
          <ac:chgData name="中田 雄大" userId="62f770ad0d6c1cad" providerId="LiveId" clId="{26CF5200-C319-486B-BFE0-A3F274830027}" dt="2021-06-24T09:17:10.897" v="5672" actId="403"/>
          <ac:spMkLst>
            <pc:docMk/>
            <pc:sldMk cId="1675846771" sldId="344"/>
            <ac:spMk id="39" creationId="{A4321AF8-DBCC-FE48-BE6F-25DE00F8374D}"/>
          </ac:spMkLst>
        </pc:spChg>
        <pc:spChg chg="add mod">
          <ac:chgData name="中田 雄大" userId="62f770ad0d6c1cad" providerId="LiveId" clId="{26CF5200-C319-486B-BFE0-A3F274830027}" dt="2021-06-24T05:04:42.562" v="1506"/>
          <ac:spMkLst>
            <pc:docMk/>
            <pc:sldMk cId="1675846771" sldId="344"/>
            <ac:spMk id="41" creationId="{0529D96A-B370-438B-B89B-7D945088CF02}"/>
          </ac:spMkLst>
        </pc:spChg>
        <pc:spChg chg="mod">
          <ac:chgData name="中田 雄大" userId="62f770ad0d6c1cad" providerId="LiveId" clId="{26CF5200-C319-486B-BFE0-A3F274830027}" dt="2021-06-24T08:40:23.335" v="4392" actId="404"/>
          <ac:spMkLst>
            <pc:docMk/>
            <pc:sldMk cId="1675846771" sldId="344"/>
            <ac:spMk id="42" creationId="{13DF4133-D7F2-604F-9EE4-5F47C0361848}"/>
          </ac:spMkLst>
        </pc:spChg>
        <pc:spChg chg="mod">
          <ac:chgData name="中田 雄大" userId="62f770ad0d6c1cad" providerId="LiveId" clId="{26CF5200-C319-486B-BFE0-A3F274830027}" dt="2021-06-24T05:06:59.152" v="1548" actId="1076"/>
          <ac:spMkLst>
            <pc:docMk/>
            <pc:sldMk cId="1675846771" sldId="344"/>
            <ac:spMk id="49" creationId="{AE5F9260-B3C1-5243-B5FE-8DB635EC833D}"/>
          </ac:spMkLst>
        </pc:spChg>
        <pc:spChg chg="mod">
          <ac:chgData name="中田 雄大" userId="62f770ad0d6c1cad" providerId="LiveId" clId="{26CF5200-C319-486B-BFE0-A3F274830027}" dt="2021-06-24T09:17:16.745" v="5674" actId="1076"/>
          <ac:spMkLst>
            <pc:docMk/>
            <pc:sldMk cId="1675846771" sldId="344"/>
            <ac:spMk id="54" creationId="{00000000-0000-0000-0000-000000000000}"/>
          </ac:spMkLst>
        </pc:spChg>
        <pc:spChg chg="add mod">
          <ac:chgData name="中田 雄大" userId="62f770ad0d6c1cad" providerId="LiveId" clId="{26CF5200-C319-486B-BFE0-A3F274830027}" dt="2021-06-24T08:32:37.224" v="4302" actId="1036"/>
          <ac:spMkLst>
            <pc:docMk/>
            <pc:sldMk cId="1675846771" sldId="344"/>
            <ac:spMk id="55" creationId="{06C8EC50-ED5C-4F52-98E1-071A1F2ABE76}"/>
          </ac:spMkLst>
        </pc:spChg>
        <pc:spChg chg="mod">
          <ac:chgData name="中田 雄大" userId="62f770ad0d6c1cad" providerId="LiveId" clId="{26CF5200-C319-486B-BFE0-A3F274830027}" dt="2021-06-24T05:06:54.952" v="1547" actId="14100"/>
          <ac:spMkLst>
            <pc:docMk/>
            <pc:sldMk cId="1675846771" sldId="344"/>
            <ac:spMk id="64" creationId="{74D62EB9-AAE8-8F47-B724-A8A091637FDE}"/>
          </ac:spMkLst>
        </pc:spChg>
        <pc:cxnChg chg="mod">
          <ac:chgData name="中田 雄大" userId="62f770ad0d6c1cad" providerId="LiveId" clId="{26CF5200-C319-486B-BFE0-A3F274830027}" dt="2021-06-24T09:17:16.745" v="5674" actId="1076"/>
          <ac:cxnSpMkLst>
            <pc:docMk/>
            <pc:sldMk cId="1675846771" sldId="344"/>
            <ac:cxnSpMk id="45" creationId="{9D3FC13B-D242-7243-93AA-FE907C17DF7A}"/>
          </ac:cxnSpMkLst>
        </pc:cxnChg>
      </pc:sldChg>
      <pc:sldChg chg="del">
        <pc:chgData name="中田 雄大" userId="62f770ad0d6c1cad" providerId="LiveId" clId="{26CF5200-C319-486B-BFE0-A3F274830027}" dt="2021-06-27T04:22:25.825" v="11064" actId="47"/>
        <pc:sldMkLst>
          <pc:docMk/>
          <pc:sldMk cId="477095545" sldId="365"/>
        </pc:sldMkLst>
      </pc:sldChg>
      <pc:sldChg chg="del">
        <pc:chgData name="中田 雄大" userId="62f770ad0d6c1cad" providerId="LiveId" clId="{26CF5200-C319-486B-BFE0-A3F274830027}" dt="2021-06-27T07:31:31.091" v="13034" actId="47"/>
        <pc:sldMkLst>
          <pc:docMk/>
          <pc:sldMk cId="2775603045" sldId="366"/>
        </pc:sldMkLst>
      </pc:sldChg>
      <pc:sldChg chg="del">
        <pc:chgData name="中田 雄大" userId="62f770ad0d6c1cad" providerId="LiveId" clId="{26CF5200-C319-486B-BFE0-A3F274830027}" dt="2021-06-27T04:19:54.160" v="11051" actId="47"/>
        <pc:sldMkLst>
          <pc:docMk/>
          <pc:sldMk cId="0" sldId="367"/>
        </pc:sldMkLst>
      </pc:sldChg>
      <pc:sldChg chg="del ord">
        <pc:chgData name="中田 雄大" userId="62f770ad0d6c1cad" providerId="LiveId" clId="{26CF5200-C319-486B-BFE0-A3F274830027}" dt="2021-06-24T06:57:27.549" v="2118" actId="47"/>
        <pc:sldMkLst>
          <pc:docMk/>
          <pc:sldMk cId="0" sldId="377"/>
        </pc:sldMkLst>
      </pc:sldChg>
      <pc:sldChg chg="ord">
        <pc:chgData name="中田 雄大" userId="62f770ad0d6c1cad" providerId="LiveId" clId="{26CF5200-C319-486B-BFE0-A3F274830027}" dt="2021-06-27T04:19:43.343" v="11047"/>
        <pc:sldMkLst>
          <pc:docMk/>
          <pc:sldMk cId="0" sldId="379"/>
        </pc:sldMkLst>
      </pc:sldChg>
      <pc:sldChg chg="del">
        <pc:chgData name="中田 雄大" userId="62f770ad0d6c1cad" providerId="LiveId" clId="{26CF5200-C319-486B-BFE0-A3F274830027}" dt="2021-06-27T04:19:58.186" v="11052" actId="47"/>
        <pc:sldMkLst>
          <pc:docMk/>
          <pc:sldMk cId="0" sldId="384"/>
        </pc:sldMkLst>
      </pc:sldChg>
      <pc:sldChg chg="del ord">
        <pc:chgData name="中田 雄大" userId="62f770ad0d6c1cad" providerId="LiveId" clId="{26CF5200-C319-486B-BFE0-A3F274830027}" dt="2021-06-24T06:57:28.540" v="2119" actId="47"/>
        <pc:sldMkLst>
          <pc:docMk/>
          <pc:sldMk cId="2033833713" sldId="386"/>
        </pc:sldMkLst>
      </pc:sldChg>
      <pc:sldChg chg="addSp modSp del mod">
        <pc:chgData name="中田 雄大" userId="62f770ad0d6c1cad" providerId="LiveId" clId="{26CF5200-C319-486B-BFE0-A3F274830027}" dt="2021-06-27T04:29:10.359" v="11336" actId="47"/>
        <pc:sldMkLst>
          <pc:docMk/>
          <pc:sldMk cId="3638584725" sldId="390"/>
        </pc:sldMkLst>
        <pc:spChg chg="add mod">
          <ac:chgData name="中田 雄大" userId="62f770ad0d6c1cad" providerId="LiveId" clId="{26CF5200-C319-486B-BFE0-A3F274830027}" dt="2021-06-24T07:25:44.252" v="2640" actId="1076"/>
          <ac:spMkLst>
            <pc:docMk/>
            <pc:sldMk cId="3638584725" sldId="390"/>
            <ac:spMk id="30" creationId="{5CF8E0F1-E6CC-443C-9A14-7E41F2F23EE0}"/>
          </ac:spMkLst>
        </pc:spChg>
      </pc:sldChg>
      <pc:sldChg chg="del">
        <pc:chgData name="中田 雄大" userId="62f770ad0d6c1cad" providerId="LiveId" clId="{26CF5200-C319-486B-BFE0-A3F274830027}" dt="2021-06-27T04:21:56.044" v="11062" actId="47"/>
        <pc:sldMkLst>
          <pc:docMk/>
          <pc:sldMk cId="1875767901" sldId="391"/>
        </pc:sldMkLst>
      </pc:sldChg>
      <pc:sldChg chg="del">
        <pc:chgData name="中田 雄大" userId="62f770ad0d6c1cad" providerId="LiveId" clId="{26CF5200-C319-486B-BFE0-A3F274830027}" dt="2021-06-27T04:21:59.042" v="11063" actId="47"/>
        <pc:sldMkLst>
          <pc:docMk/>
          <pc:sldMk cId="2050723830" sldId="392"/>
        </pc:sldMkLst>
      </pc:sldChg>
      <pc:sldChg chg="del">
        <pc:chgData name="中田 雄大" userId="62f770ad0d6c1cad" providerId="LiveId" clId="{26CF5200-C319-486B-BFE0-A3F274830027}" dt="2021-06-27T04:21:36.841" v="11058" actId="47"/>
        <pc:sldMkLst>
          <pc:docMk/>
          <pc:sldMk cId="1188777254" sldId="393"/>
        </pc:sldMkLst>
      </pc:sldChg>
      <pc:sldChg chg="del">
        <pc:chgData name="中田 雄大" userId="62f770ad0d6c1cad" providerId="LiveId" clId="{26CF5200-C319-486B-BFE0-A3F274830027}" dt="2021-06-27T04:21:40.105" v="11059" actId="47"/>
        <pc:sldMkLst>
          <pc:docMk/>
          <pc:sldMk cId="528948070" sldId="394"/>
        </pc:sldMkLst>
      </pc:sldChg>
      <pc:sldChg chg="del">
        <pc:chgData name="中田 雄大" userId="62f770ad0d6c1cad" providerId="LiveId" clId="{26CF5200-C319-486B-BFE0-A3F274830027}" dt="2021-06-27T04:21:35.367" v="11057" actId="47"/>
        <pc:sldMkLst>
          <pc:docMk/>
          <pc:sldMk cId="3810856469" sldId="395"/>
        </pc:sldMkLst>
      </pc:sldChg>
      <pc:sldChg chg="addSp modSp mod">
        <pc:chgData name="中田 雄大" userId="62f770ad0d6c1cad" providerId="LiveId" clId="{26CF5200-C319-486B-BFE0-A3F274830027}" dt="2021-06-27T04:25:18.085" v="11249" actId="1076"/>
        <pc:sldMkLst>
          <pc:docMk/>
          <pc:sldMk cId="1523671843" sldId="396"/>
        </pc:sldMkLst>
        <pc:spChg chg="add mod">
          <ac:chgData name="中田 雄大" userId="62f770ad0d6c1cad" providerId="LiveId" clId="{26CF5200-C319-486B-BFE0-A3F274830027}" dt="2021-06-27T04:23:44.969" v="11099" actId="20577"/>
          <ac:spMkLst>
            <pc:docMk/>
            <pc:sldMk cId="1523671843" sldId="396"/>
            <ac:spMk id="23" creationId="{7AD90768-D30C-4061-8117-5106829A35C1}"/>
          </ac:spMkLst>
        </pc:spChg>
        <pc:spChg chg="add mod">
          <ac:chgData name="中田 雄大" userId="62f770ad0d6c1cad" providerId="LiveId" clId="{26CF5200-C319-486B-BFE0-A3F274830027}" dt="2021-06-27T04:24:57.565" v="11235" actId="1076"/>
          <ac:spMkLst>
            <pc:docMk/>
            <pc:sldMk cId="1523671843" sldId="396"/>
            <ac:spMk id="24" creationId="{E8F246D5-05C6-4FCF-A997-849A9BD13C95}"/>
          </ac:spMkLst>
        </pc:spChg>
        <pc:spChg chg="mod">
          <ac:chgData name="中田 雄大" userId="62f770ad0d6c1cad" providerId="LiveId" clId="{26CF5200-C319-486B-BFE0-A3F274830027}" dt="2021-06-27T04:25:18.085" v="11249" actId="1076"/>
          <ac:spMkLst>
            <pc:docMk/>
            <pc:sldMk cId="1523671843" sldId="396"/>
            <ac:spMk id="25" creationId="{B950AC04-57F6-BC48-A642-2FDD1AFA52AA}"/>
          </ac:spMkLst>
        </pc:spChg>
      </pc:sldChg>
      <pc:sldChg chg="del">
        <pc:chgData name="中田 雄大" userId="62f770ad0d6c1cad" providerId="LiveId" clId="{26CF5200-C319-486B-BFE0-A3F274830027}" dt="2021-06-27T04:21:42.758" v="11060" actId="47"/>
        <pc:sldMkLst>
          <pc:docMk/>
          <pc:sldMk cId="2642361543" sldId="397"/>
        </pc:sldMkLst>
      </pc:sldChg>
      <pc:sldChg chg="del">
        <pc:chgData name="中田 雄大" userId="62f770ad0d6c1cad" providerId="LiveId" clId="{26CF5200-C319-486B-BFE0-A3F274830027}" dt="2021-06-27T04:25:41.701" v="11250" actId="47"/>
        <pc:sldMkLst>
          <pc:docMk/>
          <pc:sldMk cId="2069494962" sldId="398"/>
        </pc:sldMkLst>
      </pc:sldChg>
      <pc:sldChg chg="del">
        <pc:chgData name="中田 雄大" userId="62f770ad0d6c1cad" providerId="LiveId" clId="{26CF5200-C319-486B-BFE0-A3F274830027}" dt="2021-06-27T04:21:44.846" v="11061" actId="47"/>
        <pc:sldMkLst>
          <pc:docMk/>
          <pc:sldMk cId="1738464696" sldId="399"/>
        </pc:sldMkLst>
      </pc:sldChg>
      <pc:sldChg chg="modSp mod">
        <pc:chgData name="中田 雄大" userId="62f770ad0d6c1cad" providerId="LiveId" clId="{26CF5200-C319-486B-BFE0-A3F274830027}" dt="2021-06-27T04:26:04.508" v="11261" actId="1076"/>
        <pc:sldMkLst>
          <pc:docMk/>
          <pc:sldMk cId="4040161253" sldId="400"/>
        </pc:sldMkLst>
        <pc:spChg chg="mod">
          <ac:chgData name="中田 雄大" userId="62f770ad0d6c1cad" providerId="LiveId" clId="{26CF5200-C319-486B-BFE0-A3F274830027}" dt="2021-06-27T04:26:04.508" v="11261" actId="1076"/>
          <ac:spMkLst>
            <pc:docMk/>
            <pc:sldMk cId="4040161253" sldId="400"/>
            <ac:spMk id="47" creationId="{5E45AF8F-4F83-4182-BD49-57A8003BD977}"/>
          </ac:spMkLst>
        </pc:spChg>
      </pc:sldChg>
      <pc:sldChg chg="modSp mod ord">
        <pc:chgData name="中田 雄大" userId="62f770ad0d6c1cad" providerId="LiveId" clId="{26CF5200-C319-486B-BFE0-A3F274830027}" dt="2021-06-27T08:02:14.701" v="13211" actId="403"/>
        <pc:sldMkLst>
          <pc:docMk/>
          <pc:sldMk cId="2685964390" sldId="401"/>
        </pc:sldMkLst>
        <pc:spChg chg="mod">
          <ac:chgData name="中田 雄大" userId="62f770ad0d6c1cad" providerId="LiveId" clId="{26CF5200-C319-486B-BFE0-A3F274830027}" dt="2021-06-27T08:02:14.701" v="13211" actId="403"/>
          <ac:spMkLst>
            <pc:docMk/>
            <pc:sldMk cId="2685964390" sldId="401"/>
            <ac:spMk id="2" creationId="{00000000-0000-0000-0000-000000000000}"/>
          </ac:spMkLst>
        </pc:spChg>
      </pc:sldChg>
      <pc:sldChg chg="modSp mod ord">
        <pc:chgData name="中田 雄大" userId="62f770ad0d6c1cad" providerId="LiveId" clId="{26CF5200-C319-486B-BFE0-A3F274830027}" dt="2021-06-27T08:01:56.700" v="13203" actId="20577"/>
        <pc:sldMkLst>
          <pc:docMk/>
          <pc:sldMk cId="2440176746" sldId="402"/>
        </pc:sldMkLst>
        <pc:spChg chg="mod">
          <ac:chgData name="中田 雄大" userId="62f770ad0d6c1cad" providerId="LiveId" clId="{26CF5200-C319-486B-BFE0-A3F274830027}" dt="2021-06-27T08:01:56.700" v="13203" actId="20577"/>
          <ac:spMkLst>
            <pc:docMk/>
            <pc:sldMk cId="2440176746" sldId="402"/>
            <ac:spMk id="2" creationId="{00000000-0000-0000-0000-000000000000}"/>
          </ac:spMkLst>
        </pc:spChg>
      </pc:sldChg>
      <pc:sldChg chg="addSp modSp mod">
        <pc:chgData name="中田 雄大" userId="62f770ad0d6c1cad" providerId="LiveId" clId="{26CF5200-C319-486B-BFE0-A3F274830027}" dt="2021-06-27T04:28:27.277" v="11333" actId="14100"/>
        <pc:sldMkLst>
          <pc:docMk/>
          <pc:sldMk cId="3751911885" sldId="403"/>
        </pc:sldMkLst>
        <pc:spChg chg="add mod">
          <ac:chgData name="中田 雄大" userId="62f770ad0d6c1cad" providerId="LiveId" clId="{26CF5200-C319-486B-BFE0-A3F274830027}" dt="2021-06-27T04:28:27.277" v="11333" actId="14100"/>
          <ac:spMkLst>
            <pc:docMk/>
            <pc:sldMk cId="3751911885" sldId="403"/>
            <ac:spMk id="18" creationId="{1E533D1E-E60B-4A14-A356-8621DE00E0F9}"/>
          </ac:spMkLst>
        </pc:spChg>
        <pc:spChg chg="mod">
          <ac:chgData name="中田 雄大" userId="62f770ad0d6c1cad" providerId="LiveId" clId="{26CF5200-C319-486B-BFE0-A3F274830027}" dt="2021-06-27T04:27:14.393" v="11269" actId="20577"/>
          <ac:spMkLst>
            <pc:docMk/>
            <pc:sldMk cId="3751911885" sldId="403"/>
            <ac:spMk id="41" creationId="{CB50E6CD-F4AC-4B31-A274-FC2CD5D106C8}"/>
          </ac:spMkLst>
        </pc:spChg>
      </pc:sldChg>
      <pc:sldChg chg="del mod ord modShow">
        <pc:chgData name="中田 雄大" userId="62f770ad0d6c1cad" providerId="LiveId" clId="{26CF5200-C319-486B-BFE0-A3F274830027}" dt="2021-06-27T04:28:45.913" v="11334" actId="47"/>
        <pc:sldMkLst>
          <pc:docMk/>
          <pc:sldMk cId="2741953530" sldId="404"/>
        </pc:sldMkLst>
      </pc:sldChg>
      <pc:sldChg chg="add del">
        <pc:chgData name="中田 雄大" userId="62f770ad0d6c1cad" providerId="LiveId" clId="{26CF5200-C319-486B-BFE0-A3F274830027}" dt="2021-06-24T04:29:15.725" v="319" actId="47"/>
        <pc:sldMkLst>
          <pc:docMk/>
          <pc:sldMk cId="1405981178" sldId="405"/>
        </pc:sldMkLst>
      </pc:sldChg>
      <pc:sldChg chg="addSp delSp modSp mod modAnim modNotesTx">
        <pc:chgData name="中田 雄大" userId="62f770ad0d6c1cad" providerId="LiveId" clId="{26CF5200-C319-486B-BFE0-A3F274830027}" dt="2021-06-28T02:44:07.059" v="14349" actId="20577"/>
        <pc:sldMkLst>
          <pc:docMk/>
          <pc:sldMk cId="2519537686" sldId="406"/>
        </pc:sldMkLst>
        <pc:spChg chg="add mod">
          <ac:chgData name="中田 雄大" userId="62f770ad0d6c1cad" providerId="LiveId" clId="{26CF5200-C319-486B-BFE0-A3F274830027}" dt="2021-06-24T05:11:28.073" v="1694" actId="14100"/>
          <ac:spMkLst>
            <pc:docMk/>
            <pc:sldMk cId="2519537686" sldId="406"/>
            <ac:spMk id="14" creationId="{515F59EB-AE65-47ED-BDAA-FEB9887F1109}"/>
          </ac:spMkLst>
        </pc:spChg>
        <pc:spChg chg="add mod">
          <ac:chgData name="中田 雄大" userId="62f770ad0d6c1cad" providerId="LiveId" clId="{26CF5200-C319-486B-BFE0-A3F274830027}" dt="2021-06-24T05:22:06.104" v="2105" actId="1076"/>
          <ac:spMkLst>
            <pc:docMk/>
            <pc:sldMk cId="2519537686" sldId="406"/>
            <ac:spMk id="15" creationId="{743EC327-E271-4CC4-8564-F1E19B6BFB46}"/>
          </ac:spMkLst>
        </pc:spChg>
        <pc:spChg chg="add mod">
          <ac:chgData name="中田 雄大" userId="62f770ad0d6c1cad" providerId="LiveId" clId="{26CF5200-C319-486B-BFE0-A3F274830027}" dt="2021-06-24T09:54:06.726" v="6462" actId="207"/>
          <ac:spMkLst>
            <pc:docMk/>
            <pc:sldMk cId="2519537686" sldId="406"/>
            <ac:spMk id="16" creationId="{A8CB45AA-7ACF-40B2-8F3F-A022D8294D7F}"/>
          </ac:spMkLst>
        </pc:spChg>
        <pc:spChg chg="add mod">
          <ac:chgData name="中田 雄大" userId="62f770ad0d6c1cad" providerId="LiveId" clId="{26CF5200-C319-486B-BFE0-A3F274830027}" dt="2021-06-24T09:54:17.836" v="6463" actId="207"/>
          <ac:spMkLst>
            <pc:docMk/>
            <pc:sldMk cId="2519537686" sldId="406"/>
            <ac:spMk id="17" creationId="{5031D55A-277C-40A1-BA7F-5FCD91364491}"/>
          </ac:spMkLst>
        </pc:spChg>
        <pc:spChg chg="add mod">
          <ac:chgData name="中田 雄大" userId="62f770ad0d6c1cad" providerId="LiveId" clId="{26CF5200-C319-486B-BFE0-A3F274830027}" dt="2021-06-27T07:39:07.898" v="13063" actId="14100"/>
          <ac:spMkLst>
            <pc:docMk/>
            <pc:sldMk cId="2519537686" sldId="406"/>
            <ac:spMk id="18" creationId="{EF1DC25E-9DEF-401F-8397-3620D93AD77B}"/>
          </ac:spMkLst>
        </pc:spChg>
        <pc:spChg chg="add mod">
          <ac:chgData name="中田 雄大" userId="62f770ad0d6c1cad" providerId="LiveId" clId="{26CF5200-C319-486B-BFE0-A3F274830027}" dt="2021-06-27T07:39:28.364" v="13068" actId="1076"/>
          <ac:spMkLst>
            <pc:docMk/>
            <pc:sldMk cId="2519537686" sldId="406"/>
            <ac:spMk id="19" creationId="{E1FEC02E-1614-4E76-B0B5-01E9FEBCF91F}"/>
          </ac:spMkLst>
        </pc:spChg>
        <pc:spChg chg="mod">
          <ac:chgData name="中田 雄大" userId="62f770ad0d6c1cad" providerId="LiveId" clId="{26CF5200-C319-486B-BFE0-A3F274830027}" dt="2021-06-24T08:14:35.393" v="3951" actId="692"/>
          <ac:spMkLst>
            <pc:docMk/>
            <pc:sldMk cId="2519537686" sldId="406"/>
            <ac:spMk id="37" creationId="{9024B9FA-AEBC-4C41-99F4-1E5081AEE470}"/>
          </ac:spMkLst>
        </pc:spChg>
        <pc:spChg chg="add del mod">
          <ac:chgData name="中田 雄大" userId="62f770ad0d6c1cad" providerId="LiveId" clId="{26CF5200-C319-486B-BFE0-A3F274830027}" dt="2021-06-24T08:14:39.552" v="3952" actId="692"/>
          <ac:spMkLst>
            <pc:docMk/>
            <pc:sldMk cId="2519537686" sldId="406"/>
            <ac:spMk id="38" creationId="{8F1F63DE-5D72-B547-9EEA-2F7996389690}"/>
          </ac:spMkLst>
        </pc:spChg>
        <pc:spChg chg="del">
          <ac:chgData name="中田 雄大" userId="62f770ad0d6c1cad" providerId="LiveId" clId="{26CF5200-C319-486B-BFE0-A3F274830027}" dt="2021-06-24T04:42:21.215" v="320" actId="478"/>
          <ac:spMkLst>
            <pc:docMk/>
            <pc:sldMk cId="2519537686" sldId="406"/>
            <ac:spMk id="51" creationId="{B7AFAA13-99B9-0740-AFFE-6CE5719CA3DC}"/>
          </ac:spMkLst>
        </pc:spChg>
        <pc:spChg chg="mod">
          <ac:chgData name="中田 雄大" userId="62f770ad0d6c1cad" providerId="LiveId" clId="{26CF5200-C319-486B-BFE0-A3F274830027}" dt="2021-06-24T05:22:06.104" v="2105" actId="1076"/>
          <ac:spMkLst>
            <pc:docMk/>
            <pc:sldMk cId="2519537686" sldId="406"/>
            <ac:spMk id="55" creationId="{2763A161-0C8D-1742-BFA1-E70967F20EDD}"/>
          </ac:spMkLst>
        </pc:spChg>
        <pc:spChg chg="del mod">
          <ac:chgData name="中田 雄大" userId="62f770ad0d6c1cad" providerId="LiveId" clId="{26CF5200-C319-486B-BFE0-A3F274830027}" dt="2021-06-24T04:47:27.691" v="575"/>
          <ac:spMkLst>
            <pc:docMk/>
            <pc:sldMk cId="2519537686" sldId="406"/>
            <ac:spMk id="56" creationId="{F76C7799-B095-E04D-A839-B2AA0BD9B46F}"/>
          </ac:spMkLst>
        </pc:spChg>
        <pc:spChg chg="del mod">
          <ac:chgData name="中田 雄大" userId="62f770ad0d6c1cad" providerId="LiveId" clId="{26CF5200-C319-486B-BFE0-A3F274830027}" dt="2021-06-24T04:42:26.851" v="323" actId="478"/>
          <ac:spMkLst>
            <pc:docMk/>
            <pc:sldMk cId="2519537686" sldId="406"/>
            <ac:spMk id="68" creationId="{838865E9-DE5E-B84B-A584-E3DD9F004F68}"/>
          </ac:spMkLst>
        </pc:spChg>
        <pc:spChg chg="del">
          <ac:chgData name="中田 雄大" userId="62f770ad0d6c1cad" providerId="LiveId" clId="{26CF5200-C319-486B-BFE0-A3F274830027}" dt="2021-06-24T04:43:37.434" v="410" actId="478"/>
          <ac:spMkLst>
            <pc:docMk/>
            <pc:sldMk cId="2519537686" sldId="406"/>
            <ac:spMk id="69" creationId="{2160DA9B-E60D-B44B-A3E5-41143CBE0B1C}"/>
          </ac:spMkLst>
        </pc:spChg>
        <pc:cxnChg chg="del">
          <ac:chgData name="中田 雄大" userId="62f770ad0d6c1cad" providerId="LiveId" clId="{26CF5200-C319-486B-BFE0-A3F274830027}" dt="2021-06-24T04:42:23.222" v="321" actId="478"/>
          <ac:cxnSpMkLst>
            <pc:docMk/>
            <pc:sldMk cId="2519537686" sldId="406"/>
            <ac:cxnSpMk id="57" creationId="{EE4EF05B-67E0-D449-8F96-380E65A41A9A}"/>
          </ac:cxnSpMkLst>
        </pc:cxnChg>
        <pc:cxnChg chg="del">
          <ac:chgData name="中田 雄大" userId="62f770ad0d6c1cad" providerId="LiveId" clId="{26CF5200-C319-486B-BFE0-A3F274830027}" dt="2021-06-24T04:43:40.470" v="411" actId="478"/>
          <ac:cxnSpMkLst>
            <pc:docMk/>
            <pc:sldMk cId="2519537686" sldId="406"/>
            <ac:cxnSpMk id="67" creationId="{9E8052A7-9265-2B49-B05D-C4F61F6CBB06}"/>
          </ac:cxnSpMkLst>
        </pc:cxnChg>
      </pc:sldChg>
      <pc:sldChg chg="del">
        <pc:chgData name="中田 雄大" userId="62f770ad0d6c1cad" providerId="LiveId" clId="{26CF5200-C319-486B-BFE0-A3F274830027}" dt="2021-06-27T04:19:50.763" v="11049" actId="47"/>
        <pc:sldMkLst>
          <pc:docMk/>
          <pc:sldMk cId="223692516" sldId="407"/>
        </pc:sldMkLst>
      </pc:sldChg>
      <pc:sldChg chg="del">
        <pc:chgData name="中田 雄大" userId="62f770ad0d6c1cad" providerId="LiveId" clId="{26CF5200-C319-486B-BFE0-A3F274830027}" dt="2021-06-27T04:19:51.958" v="11050" actId="47"/>
        <pc:sldMkLst>
          <pc:docMk/>
          <pc:sldMk cId="2214072557" sldId="408"/>
        </pc:sldMkLst>
      </pc:sldChg>
      <pc:sldChg chg="del">
        <pc:chgData name="中田 雄大" userId="62f770ad0d6c1cad" providerId="LiveId" clId="{26CF5200-C319-486B-BFE0-A3F274830027}" dt="2021-06-27T04:22:41.791" v="11065" actId="47"/>
        <pc:sldMkLst>
          <pc:docMk/>
          <pc:sldMk cId="1923077632" sldId="409"/>
        </pc:sldMkLst>
      </pc:sldChg>
      <pc:sldChg chg="modSp mod modShow">
        <pc:chgData name="中田 雄大" userId="62f770ad0d6c1cad" providerId="LiveId" clId="{26CF5200-C319-486B-BFE0-A3F274830027}" dt="2021-06-27T04:28:58.867" v="11335" actId="729"/>
        <pc:sldMkLst>
          <pc:docMk/>
          <pc:sldMk cId="2822005347" sldId="411"/>
        </pc:sldMkLst>
        <pc:spChg chg="mod">
          <ac:chgData name="中田 雄大" userId="62f770ad0d6c1cad" providerId="LiveId" clId="{26CF5200-C319-486B-BFE0-A3F274830027}" dt="2021-06-27T04:20:23.101" v="11053" actId="14100"/>
          <ac:spMkLst>
            <pc:docMk/>
            <pc:sldMk cId="2822005347" sldId="411"/>
            <ac:spMk id="95" creationId="{BE8D6EE6-A0C7-445C-948B-FFA04C0A81F5}"/>
          </ac:spMkLst>
        </pc:spChg>
        <pc:picChg chg="mod">
          <ac:chgData name="中田 雄大" userId="62f770ad0d6c1cad" providerId="LiveId" clId="{26CF5200-C319-486B-BFE0-A3F274830027}" dt="2021-06-27T04:20:29.173" v="11055" actId="1076"/>
          <ac:picMkLst>
            <pc:docMk/>
            <pc:sldMk cId="2822005347" sldId="411"/>
            <ac:picMk id="96" creationId="{C7E6F797-9AEA-42D6-B28A-63A91BDF808D}"/>
          </ac:picMkLst>
        </pc:picChg>
        <pc:picChg chg="mod">
          <ac:chgData name="中田 雄大" userId="62f770ad0d6c1cad" providerId="LiveId" clId="{26CF5200-C319-486B-BFE0-A3F274830027}" dt="2021-06-27T04:20:26.837" v="11054" actId="1076"/>
          <ac:picMkLst>
            <pc:docMk/>
            <pc:sldMk cId="2822005347" sldId="411"/>
            <ac:picMk id="97" creationId="{1786FC3C-ACA1-4172-A6C1-8735310D77B6}"/>
          </ac:picMkLst>
        </pc:picChg>
        <pc:picChg chg="mod">
          <ac:chgData name="中田 雄大" userId="62f770ad0d6c1cad" providerId="LiveId" clId="{26CF5200-C319-486B-BFE0-A3F274830027}" dt="2021-06-27T04:20:32.853" v="11056" actId="1076"/>
          <ac:picMkLst>
            <pc:docMk/>
            <pc:sldMk cId="2822005347" sldId="411"/>
            <ac:picMk id="98" creationId="{C90A45DA-093C-46BA-A083-3EAC8095D258}"/>
          </ac:picMkLst>
        </pc:picChg>
      </pc:sldChg>
      <pc:sldChg chg="del">
        <pc:chgData name="中田 雄大" userId="62f770ad0d6c1cad" providerId="LiveId" clId="{26CF5200-C319-486B-BFE0-A3F274830027}" dt="2021-06-27T07:31:42.915" v="13035" actId="47"/>
        <pc:sldMkLst>
          <pc:docMk/>
          <pc:sldMk cId="3842559502" sldId="412"/>
        </pc:sldMkLst>
      </pc:sldChg>
      <pc:sldChg chg="del">
        <pc:chgData name="中田 雄大" userId="62f770ad0d6c1cad" providerId="LiveId" clId="{26CF5200-C319-486B-BFE0-A3F274830027}" dt="2021-06-27T04:26:59.761" v="11262" actId="47"/>
        <pc:sldMkLst>
          <pc:docMk/>
          <pc:sldMk cId="2117804249" sldId="413"/>
        </pc:sldMkLst>
      </pc:sldChg>
      <pc:sldChg chg="del">
        <pc:chgData name="中田 雄大" userId="62f770ad0d6c1cad" providerId="LiveId" clId="{26CF5200-C319-486B-BFE0-A3F274830027}" dt="2021-06-27T04:27:07.969" v="11263" actId="47"/>
        <pc:sldMkLst>
          <pc:docMk/>
          <pc:sldMk cId="2462481055" sldId="414"/>
        </pc:sldMkLst>
      </pc:sldChg>
      <pc:sldChg chg="del">
        <pc:chgData name="中田 雄大" userId="62f770ad0d6c1cad" providerId="LiveId" clId="{26CF5200-C319-486B-BFE0-A3F274830027}" dt="2021-06-27T07:31:44.084" v="13036" actId="47"/>
        <pc:sldMkLst>
          <pc:docMk/>
          <pc:sldMk cId="4238751184" sldId="415"/>
        </pc:sldMkLst>
      </pc:sldChg>
      <pc:sldChg chg="del">
        <pc:chgData name="中田 雄大" userId="62f770ad0d6c1cad" providerId="LiveId" clId="{26CF5200-C319-486B-BFE0-A3F274830027}" dt="2021-06-27T07:31:45.030" v="13037" actId="47"/>
        <pc:sldMkLst>
          <pc:docMk/>
          <pc:sldMk cId="2654239912" sldId="416"/>
        </pc:sldMkLst>
      </pc:sldChg>
      <pc:sldChg chg="addSp delSp modSp add mod modAnim modNotesTx">
        <pc:chgData name="中田 雄大" userId="62f770ad0d6c1cad" providerId="LiveId" clId="{26CF5200-C319-486B-BFE0-A3F274830027}" dt="2021-06-28T02:33:31.012" v="13446" actId="20577"/>
        <pc:sldMkLst>
          <pc:docMk/>
          <pc:sldMk cId="310953623" sldId="417"/>
        </pc:sldMkLst>
        <pc:spChg chg="mod">
          <ac:chgData name="中田 雄大" userId="62f770ad0d6c1cad" providerId="LiveId" clId="{26CF5200-C319-486B-BFE0-A3F274830027}" dt="2021-06-28T02:33:31.012" v="13446" actId="20577"/>
          <ac:spMkLst>
            <pc:docMk/>
            <pc:sldMk cId="310953623" sldId="417"/>
            <ac:spMk id="3" creationId="{00000000-0000-0000-0000-000000000000}"/>
          </ac:spMkLst>
        </pc:spChg>
        <pc:spChg chg="add del mod">
          <ac:chgData name="中田 雄大" userId="62f770ad0d6c1cad" providerId="LiveId" clId="{26CF5200-C319-486B-BFE0-A3F274830027}" dt="2021-06-24T07:05:44.894" v="2341" actId="478"/>
          <ac:spMkLst>
            <pc:docMk/>
            <pc:sldMk cId="310953623" sldId="417"/>
            <ac:spMk id="5" creationId="{8EDEB25F-F4B3-4A4A-B59E-1DDDD93023D3}"/>
          </ac:spMkLst>
        </pc:spChg>
        <pc:spChg chg="add mod">
          <ac:chgData name="中田 雄大" userId="62f770ad0d6c1cad" providerId="LiveId" clId="{26CF5200-C319-486B-BFE0-A3F274830027}" dt="2021-06-24T07:09:23.489" v="2428" actId="692"/>
          <ac:spMkLst>
            <pc:docMk/>
            <pc:sldMk cId="310953623" sldId="417"/>
            <ac:spMk id="8" creationId="{7D0B4C40-6CBB-4E1D-8128-439E67F04B21}"/>
          </ac:spMkLst>
        </pc:spChg>
        <pc:spChg chg="mod">
          <ac:chgData name="中田 雄大" userId="62f770ad0d6c1cad" providerId="LiveId" clId="{26CF5200-C319-486B-BFE0-A3F274830027}" dt="2021-06-24T07:05:27.915" v="2339" actId="1076"/>
          <ac:spMkLst>
            <pc:docMk/>
            <pc:sldMk cId="310953623" sldId="417"/>
            <ac:spMk id="63" creationId="{1E8AE568-3165-6C4C-9A7B-846296066AC6}"/>
          </ac:spMkLst>
        </pc:spChg>
      </pc:sldChg>
      <pc:sldChg chg="addSp delSp modSp add mod modAnim modShow modNotesTx">
        <pc:chgData name="中田 雄大" userId="62f770ad0d6c1cad" providerId="LiveId" clId="{26CF5200-C319-486B-BFE0-A3F274830027}" dt="2021-06-28T02:57:10.467" v="14818" actId="20577"/>
        <pc:sldMkLst>
          <pc:docMk/>
          <pc:sldMk cId="2047325556" sldId="418"/>
        </pc:sldMkLst>
        <pc:spChg chg="del mod">
          <ac:chgData name="中田 雄大" userId="62f770ad0d6c1cad" providerId="LiveId" clId="{26CF5200-C319-486B-BFE0-A3F274830027}" dt="2021-06-24T07:01:04.758" v="2239" actId="478"/>
          <ac:spMkLst>
            <pc:docMk/>
            <pc:sldMk cId="2047325556" sldId="418"/>
            <ac:spMk id="2" creationId="{00000000-0000-0000-0000-000000000000}"/>
          </ac:spMkLst>
        </pc:spChg>
        <pc:spChg chg="add del mod">
          <ac:chgData name="中田 雄大" userId="62f770ad0d6c1cad" providerId="LiveId" clId="{26CF5200-C319-486B-BFE0-A3F274830027}" dt="2021-06-24T07:01:12.486" v="2247" actId="478"/>
          <ac:spMkLst>
            <pc:docMk/>
            <pc:sldMk cId="2047325556" sldId="418"/>
            <ac:spMk id="5" creationId="{7FF5B73B-BE6E-4B34-9B4C-C23E8F7B9CD2}"/>
          </ac:spMkLst>
        </pc:spChg>
        <pc:spChg chg="add del mod">
          <ac:chgData name="中田 雄大" userId="62f770ad0d6c1cad" providerId="LiveId" clId="{26CF5200-C319-486B-BFE0-A3F274830027}" dt="2021-06-24T07:47:49.798" v="3187" actId="478"/>
          <ac:spMkLst>
            <pc:docMk/>
            <pc:sldMk cId="2047325556" sldId="418"/>
            <ac:spMk id="6" creationId="{0F0E942D-BD64-45D4-ACBA-0AEF95306386}"/>
          </ac:spMkLst>
        </pc:spChg>
        <pc:spChg chg="add mod">
          <ac:chgData name="中田 雄大" userId="62f770ad0d6c1cad" providerId="LiveId" clId="{26CF5200-C319-486B-BFE0-A3F274830027}" dt="2021-06-24T07:48:19.365" v="3189" actId="1076"/>
          <ac:spMkLst>
            <pc:docMk/>
            <pc:sldMk cId="2047325556" sldId="418"/>
            <ac:spMk id="8" creationId="{6A264DA4-6051-40ED-8E1B-1785F5435453}"/>
          </ac:spMkLst>
        </pc:spChg>
        <pc:spChg chg="del mod">
          <ac:chgData name="中田 雄大" userId="62f770ad0d6c1cad" providerId="LiveId" clId="{26CF5200-C319-486B-BFE0-A3F274830027}" dt="2021-06-24T07:32:52.667" v="2755" actId="478"/>
          <ac:spMkLst>
            <pc:docMk/>
            <pc:sldMk cId="2047325556" sldId="418"/>
            <ac:spMk id="14" creationId="{515F59EB-AE65-47ED-BDAA-FEB9887F1109}"/>
          </ac:spMkLst>
        </pc:spChg>
        <pc:spChg chg="del mod">
          <ac:chgData name="中田 雄大" userId="62f770ad0d6c1cad" providerId="LiveId" clId="{26CF5200-C319-486B-BFE0-A3F274830027}" dt="2021-06-24T07:32:52.667" v="2755" actId="478"/>
          <ac:spMkLst>
            <pc:docMk/>
            <pc:sldMk cId="2047325556" sldId="418"/>
            <ac:spMk id="15" creationId="{743EC327-E271-4CC4-8564-F1E19B6BFB46}"/>
          </ac:spMkLst>
        </pc:spChg>
        <pc:spChg chg="del mod">
          <ac:chgData name="中田 雄大" userId="62f770ad0d6c1cad" providerId="LiveId" clId="{26CF5200-C319-486B-BFE0-A3F274830027}" dt="2021-06-24T07:32:52.667" v="2755" actId="478"/>
          <ac:spMkLst>
            <pc:docMk/>
            <pc:sldMk cId="2047325556" sldId="418"/>
            <ac:spMk id="16" creationId="{A8CB45AA-7ACF-40B2-8F3F-A022D8294D7F}"/>
          </ac:spMkLst>
        </pc:spChg>
        <pc:spChg chg="del mod">
          <ac:chgData name="中田 雄大" userId="62f770ad0d6c1cad" providerId="LiveId" clId="{26CF5200-C319-486B-BFE0-A3F274830027}" dt="2021-06-24T07:32:52.667" v="2755" actId="478"/>
          <ac:spMkLst>
            <pc:docMk/>
            <pc:sldMk cId="2047325556" sldId="418"/>
            <ac:spMk id="17" creationId="{5031D55A-277C-40A1-BA7F-5FCD91364491}"/>
          </ac:spMkLst>
        </pc:spChg>
        <pc:spChg chg="add del mod">
          <ac:chgData name="中田 雄大" userId="62f770ad0d6c1cad" providerId="LiveId" clId="{26CF5200-C319-486B-BFE0-A3F274830027}" dt="2021-06-24T07:01:09.983" v="2246"/>
          <ac:spMkLst>
            <pc:docMk/>
            <pc:sldMk cId="2047325556" sldId="418"/>
            <ac:spMk id="18" creationId="{CF49CED6-C48B-47FD-9564-26ECD4991586}"/>
          </ac:spMkLst>
        </pc:spChg>
        <pc:spChg chg="add mod">
          <ac:chgData name="中田 雄大" userId="62f770ad0d6c1cad" providerId="LiveId" clId="{26CF5200-C319-486B-BFE0-A3F274830027}" dt="2021-06-24T07:30:19.981" v="2686" actId="404"/>
          <ac:spMkLst>
            <pc:docMk/>
            <pc:sldMk cId="2047325556" sldId="418"/>
            <ac:spMk id="19" creationId="{6CA018C1-B969-47AE-8B1B-1172CDFD4343}"/>
          </ac:spMkLst>
        </pc:spChg>
        <pc:spChg chg="mod">
          <ac:chgData name="中田 雄大" userId="62f770ad0d6c1cad" providerId="LiveId" clId="{26CF5200-C319-486B-BFE0-A3F274830027}" dt="2021-06-24T07:23:32.851" v="2593"/>
          <ac:spMkLst>
            <pc:docMk/>
            <pc:sldMk cId="2047325556" sldId="418"/>
            <ac:spMk id="22" creationId="{06C34D7B-FFD7-4197-B0E2-CC533EEEF059}"/>
          </ac:spMkLst>
        </pc:spChg>
        <pc:spChg chg="add del mod">
          <ac:chgData name="中田 雄大" userId="62f770ad0d6c1cad" providerId="LiveId" clId="{26CF5200-C319-486B-BFE0-A3F274830027}" dt="2021-06-24T07:23:52.550" v="2596"/>
          <ac:spMkLst>
            <pc:docMk/>
            <pc:sldMk cId="2047325556" sldId="418"/>
            <ac:spMk id="25" creationId="{3BCC8C1B-5478-460E-86DA-928ED70AA585}"/>
          </ac:spMkLst>
        </pc:spChg>
        <pc:spChg chg="mod">
          <ac:chgData name="中田 雄大" userId="62f770ad0d6c1cad" providerId="LiveId" clId="{26CF5200-C319-486B-BFE0-A3F274830027}" dt="2021-06-24T07:23:32.851" v="2593"/>
          <ac:spMkLst>
            <pc:docMk/>
            <pc:sldMk cId="2047325556" sldId="418"/>
            <ac:spMk id="28" creationId="{5FF8DB7A-80C1-456B-940F-1FF311BA8BC5}"/>
          </ac:spMkLst>
        </pc:spChg>
        <pc:spChg chg="mod">
          <ac:chgData name="中田 雄大" userId="62f770ad0d6c1cad" providerId="LiveId" clId="{26CF5200-C319-486B-BFE0-A3F274830027}" dt="2021-06-24T07:23:32.851" v="2593"/>
          <ac:spMkLst>
            <pc:docMk/>
            <pc:sldMk cId="2047325556" sldId="418"/>
            <ac:spMk id="29" creationId="{7B41B26B-814C-4CFD-A307-2C35BB282993}"/>
          </ac:spMkLst>
        </pc:spChg>
        <pc:spChg chg="mod">
          <ac:chgData name="中田 雄大" userId="62f770ad0d6c1cad" providerId="LiveId" clId="{26CF5200-C319-486B-BFE0-A3F274830027}" dt="2021-06-24T07:23:32.851" v="2593"/>
          <ac:spMkLst>
            <pc:docMk/>
            <pc:sldMk cId="2047325556" sldId="418"/>
            <ac:spMk id="30" creationId="{C14EEEFF-EDB6-4A6B-BC64-FAD0F768179C}"/>
          </ac:spMkLst>
        </pc:spChg>
        <pc:spChg chg="mod">
          <ac:chgData name="中田 雄大" userId="62f770ad0d6c1cad" providerId="LiveId" clId="{26CF5200-C319-486B-BFE0-A3F274830027}" dt="2021-06-24T07:23:32.851" v="2593"/>
          <ac:spMkLst>
            <pc:docMk/>
            <pc:sldMk cId="2047325556" sldId="418"/>
            <ac:spMk id="33" creationId="{879F88B6-22B5-4F8E-903A-8FEDC05880B7}"/>
          </ac:spMkLst>
        </pc:spChg>
        <pc:spChg chg="mod">
          <ac:chgData name="中田 雄大" userId="62f770ad0d6c1cad" providerId="LiveId" clId="{26CF5200-C319-486B-BFE0-A3F274830027}" dt="2021-06-24T07:23:32.851" v="2593"/>
          <ac:spMkLst>
            <pc:docMk/>
            <pc:sldMk cId="2047325556" sldId="418"/>
            <ac:spMk id="34" creationId="{2ADA10F3-C04B-4ED8-864F-1B73830B4250}"/>
          </ac:spMkLst>
        </pc:spChg>
        <pc:spChg chg="del">
          <ac:chgData name="中田 雄大" userId="62f770ad0d6c1cad" providerId="LiveId" clId="{26CF5200-C319-486B-BFE0-A3F274830027}" dt="2021-06-24T07:00:16.158" v="2218" actId="478"/>
          <ac:spMkLst>
            <pc:docMk/>
            <pc:sldMk cId="2047325556" sldId="418"/>
            <ac:spMk id="37" creationId="{9024B9FA-AEBC-4C41-99F4-1E5081AEE470}"/>
          </ac:spMkLst>
        </pc:spChg>
        <pc:spChg chg="del">
          <ac:chgData name="中田 雄大" userId="62f770ad0d6c1cad" providerId="LiveId" clId="{26CF5200-C319-486B-BFE0-A3F274830027}" dt="2021-06-24T07:00:19.153" v="2219" actId="478"/>
          <ac:spMkLst>
            <pc:docMk/>
            <pc:sldMk cId="2047325556" sldId="418"/>
            <ac:spMk id="38" creationId="{8F1F63DE-5D72-B547-9EEA-2F7996389690}"/>
          </ac:spMkLst>
        </pc:spChg>
        <pc:spChg chg="mod">
          <ac:chgData name="中田 雄大" userId="62f770ad0d6c1cad" providerId="LiveId" clId="{26CF5200-C319-486B-BFE0-A3F274830027}" dt="2021-06-24T07:23:32.851" v="2593"/>
          <ac:spMkLst>
            <pc:docMk/>
            <pc:sldMk cId="2047325556" sldId="418"/>
            <ac:spMk id="39" creationId="{CE39B24C-D2E0-4D14-9E2E-07C0CDC99DC3}"/>
          </ac:spMkLst>
        </pc:spChg>
        <pc:spChg chg="mod">
          <ac:chgData name="中田 雄大" userId="62f770ad0d6c1cad" providerId="LiveId" clId="{26CF5200-C319-486B-BFE0-A3F274830027}" dt="2021-06-24T08:19:36.313" v="4200" actId="20577"/>
          <ac:spMkLst>
            <pc:docMk/>
            <pc:sldMk cId="2047325556" sldId="418"/>
            <ac:spMk id="40" creationId="{D099D38C-B13E-6143-9D0C-53CB3F29183B}"/>
          </ac:spMkLst>
        </pc:spChg>
        <pc:spChg chg="add del mod">
          <ac:chgData name="中田 雄大" userId="62f770ad0d6c1cad" providerId="LiveId" clId="{26CF5200-C319-486B-BFE0-A3F274830027}" dt="2021-06-24T07:23:52.550" v="2596"/>
          <ac:spMkLst>
            <pc:docMk/>
            <pc:sldMk cId="2047325556" sldId="418"/>
            <ac:spMk id="42" creationId="{0EC511E9-6BC2-4DB2-8817-00C1089B42C5}"/>
          </ac:spMkLst>
        </pc:spChg>
        <pc:spChg chg="add del mod">
          <ac:chgData name="中田 雄大" userId="62f770ad0d6c1cad" providerId="LiveId" clId="{26CF5200-C319-486B-BFE0-A3F274830027}" dt="2021-06-24T07:23:52.550" v="2596"/>
          <ac:spMkLst>
            <pc:docMk/>
            <pc:sldMk cId="2047325556" sldId="418"/>
            <ac:spMk id="43" creationId="{CA787B53-8937-4ABB-B632-9FEDF23568F0}"/>
          </ac:spMkLst>
        </pc:spChg>
        <pc:spChg chg="add del mod">
          <ac:chgData name="中田 雄大" userId="62f770ad0d6c1cad" providerId="LiveId" clId="{26CF5200-C319-486B-BFE0-A3F274830027}" dt="2021-06-24T07:23:52.550" v="2596"/>
          <ac:spMkLst>
            <pc:docMk/>
            <pc:sldMk cId="2047325556" sldId="418"/>
            <ac:spMk id="44" creationId="{1C9455AE-CC03-4B79-A31F-B38AFA8C287C}"/>
          </ac:spMkLst>
        </pc:spChg>
        <pc:spChg chg="add mod">
          <ac:chgData name="中田 雄大" userId="62f770ad0d6c1cad" providerId="LiveId" clId="{26CF5200-C319-486B-BFE0-A3F274830027}" dt="2021-06-24T07:30:34.194" v="2687"/>
          <ac:spMkLst>
            <pc:docMk/>
            <pc:sldMk cId="2047325556" sldId="418"/>
            <ac:spMk id="46" creationId="{5F64DC00-EA3D-405F-B38C-2C882E066CEC}"/>
          </ac:spMkLst>
        </pc:spChg>
        <pc:spChg chg="mod">
          <ac:chgData name="中田 雄大" userId="62f770ad0d6c1cad" providerId="LiveId" clId="{26CF5200-C319-486B-BFE0-A3F274830027}" dt="2021-06-24T07:31:36.801" v="2690"/>
          <ac:spMkLst>
            <pc:docMk/>
            <pc:sldMk cId="2047325556" sldId="418"/>
            <ac:spMk id="49" creationId="{B555B924-3901-4623-97E3-236738C20A22}"/>
          </ac:spMkLst>
        </pc:spChg>
        <pc:spChg chg="mod">
          <ac:chgData name="中田 雄大" userId="62f770ad0d6c1cad" providerId="LiveId" clId="{26CF5200-C319-486B-BFE0-A3F274830027}" dt="2021-06-24T07:31:36.801" v="2690"/>
          <ac:spMkLst>
            <pc:docMk/>
            <pc:sldMk cId="2047325556" sldId="418"/>
            <ac:spMk id="54" creationId="{02B6AB4E-BEB6-4599-8AB8-2A55EF0362EA}"/>
          </ac:spMkLst>
        </pc:spChg>
        <pc:spChg chg="del mod">
          <ac:chgData name="中田 雄大" userId="62f770ad0d6c1cad" providerId="LiveId" clId="{26CF5200-C319-486B-BFE0-A3F274830027}" dt="2021-06-24T07:32:52.667" v="2755" actId="478"/>
          <ac:spMkLst>
            <pc:docMk/>
            <pc:sldMk cId="2047325556" sldId="418"/>
            <ac:spMk id="55" creationId="{2763A161-0C8D-1742-BFA1-E70967F20EDD}"/>
          </ac:spMkLst>
        </pc:spChg>
        <pc:spChg chg="add mod">
          <ac:chgData name="中田 雄大" userId="62f770ad0d6c1cad" providerId="LiveId" clId="{26CF5200-C319-486B-BFE0-A3F274830027}" dt="2021-06-24T07:56:36.182" v="3316" actId="1076"/>
          <ac:spMkLst>
            <pc:docMk/>
            <pc:sldMk cId="2047325556" sldId="418"/>
            <ac:spMk id="56" creationId="{A1FDFA94-3419-44DF-8D93-E8608E849CCF}"/>
          </ac:spMkLst>
        </pc:spChg>
        <pc:spChg chg="mod">
          <ac:chgData name="中田 雄大" userId="62f770ad0d6c1cad" providerId="LiveId" clId="{26CF5200-C319-486B-BFE0-A3F274830027}" dt="2021-06-24T08:15:06.354" v="3953" actId="20577"/>
          <ac:spMkLst>
            <pc:docMk/>
            <pc:sldMk cId="2047325556" sldId="418"/>
            <ac:spMk id="59" creationId="{705D737F-E063-448A-B53B-38CC00F4C5FD}"/>
          </ac:spMkLst>
        </pc:spChg>
        <pc:spChg chg="mod">
          <ac:chgData name="中田 雄大" userId="62f770ad0d6c1cad" providerId="LiveId" clId="{26CF5200-C319-486B-BFE0-A3F274830027}" dt="2021-06-24T07:31:36.801" v="2690"/>
          <ac:spMkLst>
            <pc:docMk/>
            <pc:sldMk cId="2047325556" sldId="418"/>
            <ac:spMk id="60" creationId="{B1F5703F-FA10-458A-88B2-99383755761D}"/>
          </ac:spMkLst>
        </pc:spChg>
        <pc:spChg chg="mod">
          <ac:chgData name="中田 雄大" userId="62f770ad0d6c1cad" providerId="LiveId" clId="{26CF5200-C319-486B-BFE0-A3F274830027}" dt="2021-06-24T07:31:36.801" v="2690"/>
          <ac:spMkLst>
            <pc:docMk/>
            <pc:sldMk cId="2047325556" sldId="418"/>
            <ac:spMk id="61" creationId="{CF406EEC-00F3-4238-94BA-F14CF98DCCE0}"/>
          </ac:spMkLst>
        </pc:spChg>
        <pc:spChg chg="mod">
          <ac:chgData name="中田 雄大" userId="62f770ad0d6c1cad" providerId="LiveId" clId="{26CF5200-C319-486B-BFE0-A3F274830027}" dt="2021-06-24T07:31:36.801" v="2690"/>
          <ac:spMkLst>
            <pc:docMk/>
            <pc:sldMk cId="2047325556" sldId="418"/>
            <ac:spMk id="64" creationId="{D1365F08-6E78-4D3A-B622-705244733F42}"/>
          </ac:spMkLst>
        </pc:spChg>
        <pc:spChg chg="mod">
          <ac:chgData name="中田 雄大" userId="62f770ad0d6c1cad" providerId="LiveId" clId="{26CF5200-C319-486B-BFE0-A3F274830027}" dt="2021-06-24T07:31:36.801" v="2690"/>
          <ac:spMkLst>
            <pc:docMk/>
            <pc:sldMk cId="2047325556" sldId="418"/>
            <ac:spMk id="65" creationId="{F86F182C-C24C-4850-A9DC-F0F46D1BC848}"/>
          </ac:spMkLst>
        </pc:spChg>
        <pc:spChg chg="mod">
          <ac:chgData name="中田 雄大" userId="62f770ad0d6c1cad" providerId="LiveId" clId="{26CF5200-C319-486B-BFE0-A3F274830027}" dt="2021-06-24T07:31:36.801" v="2690"/>
          <ac:spMkLst>
            <pc:docMk/>
            <pc:sldMk cId="2047325556" sldId="418"/>
            <ac:spMk id="68" creationId="{86C2653F-2F7D-4F5E-915E-51C9E5F5094C}"/>
          </ac:spMkLst>
        </pc:spChg>
        <pc:spChg chg="add mod">
          <ac:chgData name="中田 雄大" userId="62f770ad0d6c1cad" providerId="LiveId" clId="{26CF5200-C319-486B-BFE0-A3F274830027}" dt="2021-06-24T07:56:36.182" v="3316" actId="1076"/>
          <ac:spMkLst>
            <pc:docMk/>
            <pc:sldMk cId="2047325556" sldId="418"/>
            <ac:spMk id="70" creationId="{A337BCC4-D94A-48C2-8481-3E69A8453B1C}"/>
          </ac:spMkLst>
        </pc:spChg>
        <pc:spChg chg="add mod">
          <ac:chgData name="中田 雄大" userId="62f770ad0d6c1cad" providerId="LiveId" clId="{26CF5200-C319-486B-BFE0-A3F274830027}" dt="2021-06-24T07:56:36.182" v="3316" actId="1076"/>
          <ac:spMkLst>
            <pc:docMk/>
            <pc:sldMk cId="2047325556" sldId="418"/>
            <ac:spMk id="71" creationId="{578AA8BD-4F3A-4100-84EB-90D2D65C768C}"/>
          </ac:spMkLst>
        </pc:spChg>
        <pc:spChg chg="add mod">
          <ac:chgData name="中田 雄大" userId="62f770ad0d6c1cad" providerId="LiveId" clId="{26CF5200-C319-486B-BFE0-A3F274830027}" dt="2021-06-24T07:56:36.182" v="3316" actId="1076"/>
          <ac:spMkLst>
            <pc:docMk/>
            <pc:sldMk cId="2047325556" sldId="418"/>
            <ac:spMk id="72" creationId="{B80E1468-A469-4709-8D36-B78C229E0EA7}"/>
          </ac:spMkLst>
        </pc:spChg>
        <pc:spChg chg="add del mod">
          <ac:chgData name="中田 雄大" userId="62f770ad0d6c1cad" providerId="LiveId" clId="{26CF5200-C319-486B-BFE0-A3F274830027}" dt="2021-06-24T07:40:57.326" v="2895" actId="478"/>
          <ac:spMkLst>
            <pc:docMk/>
            <pc:sldMk cId="2047325556" sldId="418"/>
            <ac:spMk id="74" creationId="{7B83D51D-B8E8-4F5E-88CB-2FA4882E31EE}"/>
          </ac:spMkLst>
        </pc:spChg>
        <pc:spChg chg="add del mod topLvl">
          <ac:chgData name="中田 雄大" userId="62f770ad0d6c1cad" providerId="LiveId" clId="{26CF5200-C319-486B-BFE0-A3F274830027}" dt="2021-06-24T07:41:42.022" v="2904" actId="478"/>
          <ac:spMkLst>
            <pc:docMk/>
            <pc:sldMk cId="2047325556" sldId="418"/>
            <ac:spMk id="75" creationId="{163267A7-3792-44BA-BFC7-5093BA456E7D}"/>
          </ac:spMkLst>
        </pc:spChg>
        <pc:spChg chg="add del mod topLvl">
          <ac:chgData name="中田 雄大" userId="62f770ad0d6c1cad" providerId="LiveId" clId="{26CF5200-C319-486B-BFE0-A3F274830027}" dt="2021-06-24T07:42:22.075" v="2912" actId="478"/>
          <ac:spMkLst>
            <pc:docMk/>
            <pc:sldMk cId="2047325556" sldId="418"/>
            <ac:spMk id="76" creationId="{1FBB4701-24AD-4384-89D4-AE6B7A49CACD}"/>
          </ac:spMkLst>
        </pc:spChg>
        <pc:spChg chg="add mod">
          <ac:chgData name="中田 雄大" userId="62f770ad0d6c1cad" providerId="LiveId" clId="{26CF5200-C319-486B-BFE0-A3F274830027}" dt="2021-06-24T09:16:58.383" v="5671" actId="1076"/>
          <ac:spMkLst>
            <pc:docMk/>
            <pc:sldMk cId="2047325556" sldId="418"/>
            <ac:spMk id="77" creationId="{3853218F-CC7C-4A68-B0AE-1761A14EB686}"/>
          </ac:spMkLst>
        </pc:spChg>
        <pc:spChg chg="add del mod">
          <ac:chgData name="中田 雄大" userId="62f770ad0d6c1cad" providerId="LiveId" clId="{26CF5200-C319-486B-BFE0-A3F274830027}" dt="2021-06-24T08:13:15.967" v="3945" actId="478"/>
          <ac:spMkLst>
            <pc:docMk/>
            <pc:sldMk cId="2047325556" sldId="418"/>
            <ac:spMk id="78" creationId="{3640874A-1D16-4412-947C-D0C6D4EFC500}"/>
          </ac:spMkLst>
        </pc:spChg>
        <pc:grpChg chg="add del mod">
          <ac:chgData name="中田 雄大" userId="62f770ad0d6c1cad" providerId="LiveId" clId="{26CF5200-C319-486B-BFE0-A3F274830027}" dt="2021-06-24T07:41:42.022" v="2904" actId="478"/>
          <ac:grpSpMkLst>
            <pc:docMk/>
            <pc:sldMk cId="2047325556" sldId="418"/>
            <ac:grpSpMk id="7" creationId="{8CE6E29C-160B-4CB7-AF37-C3C851A5A6FC}"/>
          </ac:grpSpMkLst>
        </pc:grpChg>
        <pc:grpChg chg="add del mod">
          <ac:chgData name="中田 雄大" userId="62f770ad0d6c1cad" providerId="LiveId" clId="{26CF5200-C319-486B-BFE0-A3F274830027}" dt="2021-06-24T07:23:52.550" v="2596"/>
          <ac:grpSpMkLst>
            <pc:docMk/>
            <pc:sldMk cId="2047325556" sldId="418"/>
            <ac:grpSpMk id="20" creationId="{4FC640BC-C718-4E72-97F0-D0D14565452D}"/>
          </ac:grpSpMkLst>
        </pc:grpChg>
        <pc:grpChg chg="add del mod">
          <ac:chgData name="中田 雄大" userId="62f770ad0d6c1cad" providerId="LiveId" clId="{26CF5200-C319-486B-BFE0-A3F274830027}" dt="2021-06-24T07:23:52.550" v="2596"/>
          <ac:grpSpMkLst>
            <pc:docMk/>
            <pc:sldMk cId="2047325556" sldId="418"/>
            <ac:grpSpMk id="26" creationId="{9E7D14A1-ACA9-4196-A5F7-D23A25864434}"/>
          </ac:grpSpMkLst>
        </pc:grpChg>
        <pc:grpChg chg="mod">
          <ac:chgData name="中田 雄大" userId="62f770ad0d6c1cad" providerId="LiveId" clId="{26CF5200-C319-486B-BFE0-A3F274830027}" dt="2021-06-24T07:23:32.851" v="2593"/>
          <ac:grpSpMkLst>
            <pc:docMk/>
            <pc:sldMk cId="2047325556" sldId="418"/>
            <ac:grpSpMk id="27" creationId="{CA753269-24BC-44DD-9CD4-5B094BC947C7}"/>
          </ac:grpSpMkLst>
        </pc:grpChg>
        <pc:grpChg chg="add mod">
          <ac:chgData name="中田 雄大" userId="62f770ad0d6c1cad" providerId="LiveId" clId="{26CF5200-C319-486B-BFE0-A3F274830027}" dt="2021-06-24T07:56:36.182" v="3316" actId="1076"/>
          <ac:grpSpMkLst>
            <pc:docMk/>
            <pc:sldMk cId="2047325556" sldId="418"/>
            <ac:grpSpMk id="47" creationId="{76CAD7FE-76DF-4ACF-8813-D5AC5CFA5DA4}"/>
          </ac:grpSpMkLst>
        </pc:grpChg>
        <pc:grpChg chg="add mod">
          <ac:chgData name="中田 雄大" userId="62f770ad0d6c1cad" providerId="LiveId" clId="{26CF5200-C319-486B-BFE0-A3F274830027}" dt="2021-06-24T07:56:36.182" v="3316" actId="1076"/>
          <ac:grpSpMkLst>
            <pc:docMk/>
            <pc:sldMk cId="2047325556" sldId="418"/>
            <ac:grpSpMk id="52" creationId="{28B79FF0-EE2B-4D1A-9B9A-C2FE66DEBFB7}"/>
          </ac:grpSpMkLst>
        </pc:grpChg>
        <pc:grpChg chg="add mod">
          <ac:chgData name="中田 雄大" userId="62f770ad0d6c1cad" providerId="LiveId" clId="{26CF5200-C319-486B-BFE0-A3F274830027}" dt="2021-06-24T07:56:36.182" v="3316" actId="1076"/>
          <ac:grpSpMkLst>
            <pc:docMk/>
            <pc:sldMk cId="2047325556" sldId="418"/>
            <ac:grpSpMk id="57" creationId="{F2156F64-AAA9-487E-93CE-AEA00E86CEC0}"/>
          </ac:grpSpMkLst>
        </pc:grpChg>
        <pc:grpChg chg="mod">
          <ac:chgData name="中田 雄大" userId="62f770ad0d6c1cad" providerId="LiveId" clId="{26CF5200-C319-486B-BFE0-A3F274830027}" dt="2021-06-24T07:31:36.801" v="2690"/>
          <ac:grpSpMkLst>
            <pc:docMk/>
            <pc:sldMk cId="2047325556" sldId="418"/>
            <ac:grpSpMk id="58" creationId="{A3524701-C428-4171-9182-957A9DAE9E01}"/>
          </ac:grpSpMkLst>
        </pc:grpChg>
        <pc:picChg chg="mod">
          <ac:chgData name="中田 雄大" userId="62f770ad0d6c1cad" providerId="LiveId" clId="{26CF5200-C319-486B-BFE0-A3F274830027}" dt="2021-06-24T07:23:32.851" v="2593"/>
          <ac:picMkLst>
            <pc:docMk/>
            <pc:sldMk cId="2047325556" sldId="418"/>
            <ac:picMk id="21" creationId="{61E4E682-EBC6-4456-A7EE-916CD1508F96}"/>
          </ac:picMkLst>
        </pc:picChg>
        <pc:picChg chg="mod">
          <ac:chgData name="中田 雄大" userId="62f770ad0d6c1cad" providerId="LiveId" clId="{26CF5200-C319-486B-BFE0-A3F274830027}" dt="2021-06-24T07:23:32.851" v="2593"/>
          <ac:picMkLst>
            <pc:docMk/>
            <pc:sldMk cId="2047325556" sldId="418"/>
            <ac:picMk id="24" creationId="{66DEF788-C41F-45A8-BDB0-C3860E39D593}"/>
          </ac:picMkLst>
        </pc:picChg>
        <pc:picChg chg="mod">
          <ac:chgData name="中田 雄大" userId="62f770ad0d6c1cad" providerId="LiveId" clId="{26CF5200-C319-486B-BFE0-A3F274830027}" dt="2021-06-24T07:23:32.851" v="2593"/>
          <ac:picMkLst>
            <pc:docMk/>
            <pc:sldMk cId="2047325556" sldId="418"/>
            <ac:picMk id="31" creationId="{F2900225-F152-4375-91DC-8C4F4C5624D5}"/>
          </ac:picMkLst>
        </pc:picChg>
        <pc:picChg chg="mod">
          <ac:chgData name="中田 雄大" userId="62f770ad0d6c1cad" providerId="LiveId" clId="{26CF5200-C319-486B-BFE0-A3F274830027}" dt="2021-06-24T07:23:32.851" v="2593"/>
          <ac:picMkLst>
            <pc:docMk/>
            <pc:sldMk cId="2047325556" sldId="418"/>
            <ac:picMk id="32" creationId="{5B89D173-3D6E-4FEB-9178-F7B662578647}"/>
          </ac:picMkLst>
        </pc:picChg>
        <pc:picChg chg="mod">
          <ac:chgData name="中田 雄大" userId="62f770ad0d6c1cad" providerId="LiveId" clId="{26CF5200-C319-486B-BFE0-A3F274830027}" dt="2021-06-24T07:23:32.851" v="2593"/>
          <ac:picMkLst>
            <pc:docMk/>
            <pc:sldMk cId="2047325556" sldId="418"/>
            <ac:picMk id="35" creationId="{DAFDA7A6-3A3F-40A9-9FB3-954F1172FA55}"/>
          </ac:picMkLst>
        </pc:picChg>
        <pc:picChg chg="mod">
          <ac:chgData name="中田 雄大" userId="62f770ad0d6c1cad" providerId="LiveId" clId="{26CF5200-C319-486B-BFE0-A3F274830027}" dt="2021-06-24T07:23:32.851" v="2593"/>
          <ac:picMkLst>
            <pc:docMk/>
            <pc:sldMk cId="2047325556" sldId="418"/>
            <ac:picMk id="36" creationId="{8CD75489-A307-4392-AAC4-401E4643D710}"/>
          </ac:picMkLst>
        </pc:picChg>
        <pc:picChg chg="mod">
          <ac:chgData name="中田 雄大" userId="62f770ad0d6c1cad" providerId="LiveId" clId="{26CF5200-C319-486B-BFE0-A3F274830027}" dt="2021-06-24T07:31:36.801" v="2690"/>
          <ac:picMkLst>
            <pc:docMk/>
            <pc:sldMk cId="2047325556" sldId="418"/>
            <ac:picMk id="48" creationId="{1C69D784-D11C-41FD-AD34-681B8BD5F512}"/>
          </ac:picMkLst>
        </pc:picChg>
        <pc:picChg chg="mod">
          <ac:chgData name="中田 雄大" userId="62f770ad0d6c1cad" providerId="LiveId" clId="{26CF5200-C319-486B-BFE0-A3F274830027}" dt="2021-06-24T07:31:36.801" v="2690"/>
          <ac:picMkLst>
            <pc:docMk/>
            <pc:sldMk cId="2047325556" sldId="418"/>
            <ac:picMk id="51" creationId="{BF060B7A-D193-4180-97BA-FF12160AC462}"/>
          </ac:picMkLst>
        </pc:picChg>
        <pc:picChg chg="mod">
          <ac:chgData name="中田 雄大" userId="62f770ad0d6c1cad" providerId="LiveId" clId="{26CF5200-C319-486B-BFE0-A3F274830027}" dt="2021-06-24T07:31:36.801" v="2690"/>
          <ac:picMkLst>
            <pc:docMk/>
            <pc:sldMk cId="2047325556" sldId="418"/>
            <ac:picMk id="53" creationId="{9A7AFDAB-66F4-46CB-92A9-06DF574A9086}"/>
          </ac:picMkLst>
        </pc:picChg>
        <pc:picChg chg="mod">
          <ac:chgData name="中田 雄大" userId="62f770ad0d6c1cad" providerId="LiveId" clId="{26CF5200-C319-486B-BFE0-A3F274830027}" dt="2021-06-24T07:31:36.801" v="2690"/>
          <ac:picMkLst>
            <pc:docMk/>
            <pc:sldMk cId="2047325556" sldId="418"/>
            <ac:picMk id="62" creationId="{E0A7B5A4-AA6D-45DA-B791-BCBC66AA2799}"/>
          </ac:picMkLst>
        </pc:picChg>
        <pc:picChg chg="mod">
          <ac:chgData name="中田 雄大" userId="62f770ad0d6c1cad" providerId="LiveId" clId="{26CF5200-C319-486B-BFE0-A3F274830027}" dt="2021-06-24T07:31:36.801" v="2690"/>
          <ac:picMkLst>
            <pc:docMk/>
            <pc:sldMk cId="2047325556" sldId="418"/>
            <ac:picMk id="63" creationId="{1289A2F4-1DA8-4A1D-99D0-E260D346B773}"/>
          </ac:picMkLst>
        </pc:picChg>
        <pc:picChg chg="mod">
          <ac:chgData name="中田 雄大" userId="62f770ad0d6c1cad" providerId="LiveId" clId="{26CF5200-C319-486B-BFE0-A3F274830027}" dt="2021-06-24T07:31:36.801" v="2690"/>
          <ac:picMkLst>
            <pc:docMk/>
            <pc:sldMk cId="2047325556" sldId="418"/>
            <ac:picMk id="66" creationId="{548FCB0D-AF46-4954-832D-C9F6286083EF}"/>
          </ac:picMkLst>
        </pc:picChg>
        <pc:picChg chg="mod">
          <ac:chgData name="中田 雄大" userId="62f770ad0d6c1cad" providerId="LiveId" clId="{26CF5200-C319-486B-BFE0-A3F274830027}" dt="2021-06-24T07:31:36.801" v="2690"/>
          <ac:picMkLst>
            <pc:docMk/>
            <pc:sldMk cId="2047325556" sldId="418"/>
            <ac:picMk id="67" creationId="{BD5B156D-D8CE-4232-B637-01F2A6B6F8E7}"/>
          </ac:picMkLst>
        </pc:picChg>
        <pc:cxnChg chg="mod">
          <ac:chgData name="中田 雄大" userId="62f770ad0d6c1cad" providerId="LiveId" clId="{26CF5200-C319-486B-BFE0-A3F274830027}" dt="2021-06-24T07:23:32.851" v="2593"/>
          <ac:cxnSpMkLst>
            <pc:docMk/>
            <pc:sldMk cId="2047325556" sldId="418"/>
            <ac:cxnSpMk id="23" creationId="{E508651F-BCD5-469C-A01B-69D07D3E1A9F}"/>
          </ac:cxnSpMkLst>
        </pc:cxnChg>
        <pc:cxnChg chg="add del mod">
          <ac:chgData name="中田 雄大" userId="62f770ad0d6c1cad" providerId="LiveId" clId="{26CF5200-C319-486B-BFE0-A3F274830027}" dt="2021-06-24T07:23:52.550" v="2596"/>
          <ac:cxnSpMkLst>
            <pc:docMk/>
            <pc:sldMk cId="2047325556" sldId="418"/>
            <ac:cxnSpMk id="41" creationId="{1712B620-96EB-4DA0-BA91-9CE4EC3046FF}"/>
          </ac:cxnSpMkLst>
        </pc:cxnChg>
        <pc:cxnChg chg="add del mod">
          <ac:chgData name="中田 雄大" userId="62f770ad0d6c1cad" providerId="LiveId" clId="{26CF5200-C319-486B-BFE0-A3F274830027}" dt="2021-06-24T07:23:52.550" v="2596"/>
          <ac:cxnSpMkLst>
            <pc:docMk/>
            <pc:sldMk cId="2047325556" sldId="418"/>
            <ac:cxnSpMk id="45" creationId="{5D3D07C4-AD5C-43DD-BE29-73B22E52FC36}"/>
          </ac:cxnSpMkLst>
        </pc:cxnChg>
        <pc:cxnChg chg="mod">
          <ac:chgData name="中田 雄大" userId="62f770ad0d6c1cad" providerId="LiveId" clId="{26CF5200-C319-486B-BFE0-A3F274830027}" dt="2021-06-24T07:31:36.801" v="2690"/>
          <ac:cxnSpMkLst>
            <pc:docMk/>
            <pc:sldMk cId="2047325556" sldId="418"/>
            <ac:cxnSpMk id="50" creationId="{63229CC8-34F3-4391-8E08-1F2B46F56F4B}"/>
          </ac:cxnSpMkLst>
        </pc:cxnChg>
        <pc:cxnChg chg="add mod">
          <ac:chgData name="中田 雄大" userId="62f770ad0d6c1cad" providerId="LiveId" clId="{26CF5200-C319-486B-BFE0-A3F274830027}" dt="2021-06-24T07:56:36.182" v="3316" actId="1076"/>
          <ac:cxnSpMkLst>
            <pc:docMk/>
            <pc:sldMk cId="2047325556" sldId="418"/>
            <ac:cxnSpMk id="69" creationId="{021FAD91-F062-4EFC-A296-05A3B862238E}"/>
          </ac:cxnSpMkLst>
        </pc:cxnChg>
        <pc:cxnChg chg="add mod">
          <ac:chgData name="中田 雄大" userId="62f770ad0d6c1cad" providerId="LiveId" clId="{26CF5200-C319-486B-BFE0-A3F274830027}" dt="2021-06-24T07:56:36.182" v="3316" actId="1076"/>
          <ac:cxnSpMkLst>
            <pc:docMk/>
            <pc:sldMk cId="2047325556" sldId="418"/>
            <ac:cxnSpMk id="73" creationId="{70A259B7-125B-4D07-B633-0D7F74305B5A}"/>
          </ac:cxnSpMkLst>
        </pc:cxnChg>
      </pc:sldChg>
      <pc:sldChg chg="addSp delSp modSp add mod modAnim">
        <pc:chgData name="中田 雄大" userId="62f770ad0d6c1cad" providerId="LiveId" clId="{26CF5200-C319-486B-BFE0-A3F274830027}" dt="2021-06-27T04:30:13.719" v="11348" actId="20577"/>
        <pc:sldMkLst>
          <pc:docMk/>
          <pc:sldMk cId="4224299849" sldId="419"/>
        </pc:sldMkLst>
        <pc:spChg chg="mod">
          <ac:chgData name="中田 雄大" userId="62f770ad0d6c1cad" providerId="LiveId" clId="{26CF5200-C319-486B-BFE0-A3F274830027}" dt="2021-06-24T09:48:34.204" v="6444" actId="20577"/>
          <ac:spMkLst>
            <pc:docMk/>
            <pc:sldMk cId="4224299849" sldId="419"/>
            <ac:spMk id="2" creationId="{00000000-0000-0000-0000-000000000000}"/>
          </ac:spMkLst>
        </pc:spChg>
        <pc:spChg chg="del">
          <ac:chgData name="中田 雄大" userId="62f770ad0d6c1cad" providerId="LiveId" clId="{26CF5200-C319-486B-BFE0-A3F274830027}" dt="2021-06-24T09:29:04.496" v="5766" actId="478"/>
          <ac:spMkLst>
            <pc:docMk/>
            <pc:sldMk cId="4224299849" sldId="419"/>
            <ac:spMk id="28" creationId="{44A2620F-4C2B-44D2-9530-0B052A2B1AA2}"/>
          </ac:spMkLst>
        </pc:spChg>
        <pc:spChg chg="del mod">
          <ac:chgData name="中田 雄大" userId="62f770ad0d6c1cad" providerId="LiveId" clId="{26CF5200-C319-486B-BFE0-A3F274830027}" dt="2021-06-24T09:32:07.330" v="5918" actId="478"/>
          <ac:spMkLst>
            <pc:docMk/>
            <pc:sldMk cId="4224299849" sldId="419"/>
            <ac:spMk id="29" creationId="{CD9FD27D-5BE5-4A9A-B257-377FC05EC8D4}"/>
          </ac:spMkLst>
        </pc:spChg>
        <pc:spChg chg="add mod">
          <ac:chgData name="中田 雄大" userId="62f770ad0d6c1cad" providerId="LiveId" clId="{26CF5200-C319-486B-BFE0-A3F274830027}" dt="2021-06-24T09:35:26.461" v="6122" actId="20577"/>
          <ac:spMkLst>
            <pc:docMk/>
            <pc:sldMk cId="4224299849" sldId="419"/>
            <ac:spMk id="31" creationId="{F45BB135-7FCA-4BA7-A91B-462F948D9FAB}"/>
          </ac:spMkLst>
        </pc:spChg>
        <pc:spChg chg="mod">
          <ac:chgData name="中田 雄大" userId="62f770ad0d6c1cad" providerId="LiveId" clId="{26CF5200-C319-486B-BFE0-A3F274830027}" dt="2021-06-27T04:30:09.911" v="11342" actId="20577"/>
          <ac:spMkLst>
            <pc:docMk/>
            <pc:sldMk cId="4224299849" sldId="419"/>
            <ac:spMk id="51" creationId="{4BEA117E-A694-CA4C-933D-501823E11DB1}"/>
          </ac:spMkLst>
        </pc:spChg>
        <pc:spChg chg="mod">
          <ac:chgData name="中田 雄大" userId="62f770ad0d6c1cad" providerId="LiveId" clId="{26CF5200-C319-486B-BFE0-A3F274830027}" dt="2021-06-27T04:30:13.719" v="11348" actId="20577"/>
          <ac:spMkLst>
            <pc:docMk/>
            <pc:sldMk cId="4224299849" sldId="419"/>
            <ac:spMk id="52" creationId="{B7A83B23-8DC2-314F-B580-E912D49C2A32}"/>
          </ac:spMkLst>
        </pc:spChg>
      </pc:sldChg>
      <pc:sldChg chg="addSp delSp modSp add mod modAnim modShow modNotesTx">
        <pc:chgData name="中田 雄大" userId="62f770ad0d6c1cad" providerId="LiveId" clId="{26CF5200-C319-486B-BFE0-A3F274830027}" dt="2021-06-28T03:11:31.403" v="15891" actId="20577"/>
        <pc:sldMkLst>
          <pc:docMk/>
          <pc:sldMk cId="3539987107" sldId="420"/>
        </pc:sldMkLst>
        <pc:spChg chg="mod">
          <ac:chgData name="中田 雄大" userId="62f770ad0d6c1cad" providerId="LiveId" clId="{26CF5200-C319-486B-BFE0-A3F274830027}" dt="2021-06-24T08:16:43.079" v="4036" actId="403"/>
          <ac:spMkLst>
            <pc:docMk/>
            <pc:sldMk cId="3539987107" sldId="420"/>
            <ac:spMk id="2" creationId="{00000000-0000-0000-0000-000000000000}"/>
          </ac:spMkLst>
        </pc:spChg>
        <pc:spChg chg="del mod">
          <ac:chgData name="中田 雄大" userId="62f770ad0d6c1cad" providerId="LiveId" clId="{26CF5200-C319-486B-BFE0-A3F274830027}" dt="2021-06-24T08:18:28.703" v="4139" actId="478"/>
          <ac:spMkLst>
            <pc:docMk/>
            <pc:sldMk cId="3539987107" sldId="420"/>
            <ac:spMk id="7" creationId="{22A69347-F6F8-9B49-9158-8175CA523CC6}"/>
          </ac:spMkLst>
        </pc:spChg>
        <pc:spChg chg="mod">
          <ac:chgData name="中田 雄大" userId="62f770ad0d6c1cad" providerId="LiveId" clId="{26CF5200-C319-486B-BFE0-A3F274830027}" dt="2021-06-24T09:11:58.423" v="5580" actId="1076"/>
          <ac:spMkLst>
            <pc:docMk/>
            <pc:sldMk cId="3539987107" sldId="420"/>
            <ac:spMk id="8" creationId="{43FFCE80-6E5C-1044-AAFB-9529B3273950}"/>
          </ac:spMkLst>
        </pc:spChg>
        <pc:spChg chg="mod">
          <ac:chgData name="中田 雄大" userId="62f770ad0d6c1cad" providerId="LiveId" clId="{26CF5200-C319-486B-BFE0-A3F274830027}" dt="2021-06-24T09:14:04.287" v="5648" actId="1076"/>
          <ac:spMkLst>
            <pc:docMk/>
            <pc:sldMk cId="3539987107" sldId="420"/>
            <ac:spMk id="9" creationId="{9EB637B4-8596-464A-AB65-220650A657E8}"/>
          </ac:spMkLst>
        </pc:spChg>
        <pc:spChg chg="del">
          <ac:chgData name="中田 雄大" userId="62f770ad0d6c1cad" providerId="LiveId" clId="{26CF5200-C319-486B-BFE0-A3F274830027}" dt="2021-06-24T08:38:02.519" v="4362" actId="478"/>
          <ac:spMkLst>
            <pc:docMk/>
            <pc:sldMk cId="3539987107" sldId="420"/>
            <ac:spMk id="10" creationId="{9239001D-2829-854A-AB18-E4990D4012A0}"/>
          </ac:spMkLst>
        </pc:spChg>
        <pc:spChg chg="mod">
          <ac:chgData name="中田 雄大" userId="62f770ad0d6c1cad" providerId="LiveId" clId="{26CF5200-C319-486B-BFE0-A3F274830027}" dt="2021-06-24T09:14:04.287" v="5648" actId="1076"/>
          <ac:spMkLst>
            <pc:docMk/>
            <pc:sldMk cId="3539987107" sldId="420"/>
            <ac:spMk id="11" creationId="{1DCD4AE9-E8E6-6A43-AA7D-572146674481}"/>
          </ac:spMkLst>
        </pc:spChg>
        <pc:spChg chg="add mod">
          <ac:chgData name="中田 雄大" userId="62f770ad0d6c1cad" providerId="LiveId" clId="{26CF5200-C319-486B-BFE0-A3F274830027}" dt="2021-06-27T07:41:21.099" v="13081" actId="14100"/>
          <ac:spMkLst>
            <pc:docMk/>
            <pc:sldMk cId="3539987107" sldId="420"/>
            <ac:spMk id="13" creationId="{322A9DF4-AE9E-4862-A046-63D3EC5E09E1}"/>
          </ac:spMkLst>
        </pc:spChg>
        <pc:spChg chg="del">
          <ac:chgData name="中田 雄大" userId="62f770ad0d6c1cad" providerId="LiveId" clId="{26CF5200-C319-486B-BFE0-A3F274830027}" dt="2021-06-24T08:15:41.590" v="3957" actId="478"/>
          <ac:spMkLst>
            <pc:docMk/>
            <pc:sldMk cId="3539987107" sldId="420"/>
            <ac:spMk id="14" creationId="{6ED7BC29-DE7A-2440-B148-1173E721703A}"/>
          </ac:spMkLst>
        </pc:spChg>
        <pc:spChg chg="del">
          <ac:chgData name="中田 雄大" userId="62f770ad0d6c1cad" providerId="LiveId" clId="{26CF5200-C319-486B-BFE0-A3F274830027}" dt="2021-06-24T08:15:43.788" v="3959" actId="478"/>
          <ac:spMkLst>
            <pc:docMk/>
            <pc:sldMk cId="3539987107" sldId="420"/>
            <ac:spMk id="16" creationId="{17FD2BFF-4AB0-9840-AF0C-A2023E9699C2}"/>
          </ac:spMkLst>
        </pc:spChg>
        <pc:spChg chg="mod">
          <ac:chgData name="中田 雄大" userId="62f770ad0d6c1cad" providerId="LiveId" clId="{26CF5200-C319-486B-BFE0-A3F274830027}" dt="2021-06-24T09:11:58.423" v="5580" actId="1076"/>
          <ac:spMkLst>
            <pc:docMk/>
            <pc:sldMk cId="3539987107" sldId="420"/>
            <ac:spMk id="18" creationId="{D54D1CB9-D01B-D547-AE77-380B4077DD77}"/>
          </ac:spMkLst>
        </pc:spChg>
        <pc:spChg chg="mod">
          <ac:chgData name="中田 雄大" userId="62f770ad0d6c1cad" providerId="LiveId" clId="{26CF5200-C319-486B-BFE0-A3F274830027}" dt="2021-06-24T09:14:04.287" v="5648" actId="1076"/>
          <ac:spMkLst>
            <pc:docMk/>
            <pc:sldMk cId="3539987107" sldId="420"/>
            <ac:spMk id="22" creationId="{54FE8418-70BE-654D-9A88-E6950729113B}"/>
          </ac:spMkLst>
        </pc:spChg>
        <pc:spChg chg="del">
          <ac:chgData name="中田 雄大" userId="62f770ad0d6c1cad" providerId="LiveId" clId="{26CF5200-C319-486B-BFE0-A3F274830027}" dt="2021-06-24T08:15:42.855" v="3958" actId="478"/>
          <ac:spMkLst>
            <pc:docMk/>
            <pc:sldMk cId="3539987107" sldId="420"/>
            <ac:spMk id="23" creationId="{86CF7E82-8642-094F-8122-569E007CBE63}"/>
          </ac:spMkLst>
        </pc:spChg>
        <pc:spChg chg="add del mod">
          <ac:chgData name="中田 雄大" userId="62f770ad0d6c1cad" providerId="LiveId" clId="{26CF5200-C319-486B-BFE0-A3F274830027}" dt="2021-06-24T08:18:42.241" v="4142" actId="478"/>
          <ac:spMkLst>
            <pc:docMk/>
            <pc:sldMk cId="3539987107" sldId="420"/>
            <ac:spMk id="24" creationId="{FDB3D33B-3282-48B0-9308-6253AC82E978}"/>
          </ac:spMkLst>
        </pc:spChg>
        <pc:spChg chg="add mod">
          <ac:chgData name="中田 雄大" userId="62f770ad0d6c1cad" providerId="LiveId" clId="{26CF5200-C319-486B-BFE0-A3F274830027}" dt="2021-06-24T08:47:43.385" v="4541" actId="21"/>
          <ac:spMkLst>
            <pc:docMk/>
            <pc:sldMk cId="3539987107" sldId="420"/>
            <ac:spMk id="25" creationId="{4C4B89E3-E232-4C4F-82F7-A58922565FB2}"/>
          </ac:spMkLst>
        </pc:spChg>
        <pc:spChg chg="add mod">
          <ac:chgData name="中田 雄大" userId="62f770ad0d6c1cad" providerId="LiveId" clId="{26CF5200-C319-486B-BFE0-A3F274830027}" dt="2021-06-24T09:14:04.287" v="5648" actId="1076"/>
          <ac:spMkLst>
            <pc:docMk/>
            <pc:sldMk cId="3539987107" sldId="420"/>
            <ac:spMk id="26" creationId="{E1AA7356-6CC1-416F-A408-725EFD66D9A2}"/>
          </ac:spMkLst>
        </pc:spChg>
        <pc:spChg chg="add mod">
          <ac:chgData name="中田 雄大" userId="62f770ad0d6c1cad" providerId="LiveId" clId="{26CF5200-C319-486B-BFE0-A3F274830027}" dt="2021-06-24T09:12:01.719" v="5581" actId="1076"/>
          <ac:spMkLst>
            <pc:docMk/>
            <pc:sldMk cId="3539987107" sldId="420"/>
            <ac:spMk id="27" creationId="{43071186-F35A-4BC0-BD66-534876DC0771}"/>
          </ac:spMkLst>
        </pc:spChg>
        <pc:spChg chg="add mod">
          <ac:chgData name="中田 雄大" userId="62f770ad0d6c1cad" providerId="LiveId" clId="{26CF5200-C319-486B-BFE0-A3F274830027}" dt="2021-06-26T06:53:18.846" v="7721" actId="20577"/>
          <ac:spMkLst>
            <pc:docMk/>
            <pc:sldMk cId="3539987107" sldId="420"/>
            <ac:spMk id="28" creationId="{B6775681-D6AD-4149-93F1-DEAE3816BCF0}"/>
          </ac:spMkLst>
        </pc:spChg>
        <pc:spChg chg="add mod">
          <ac:chgData name="中田 雄大" userId="62f770ad0d6c1cad" providerId="LiveId" clId="{26CF5200-C319-486B-BFE0-A3F274830027}" dt="2021-06-24T09:14:04.287" v="5648" actId="1076"/>
          <ac:spMkLst>
            <pc:docMk/>
            <pc:sldMk cId="3539987107" sldId="420"/>
            <ac:spMk id="29" creationId="{D8E85A88-5B4A-45A4-BBF0-D018983F2C60}"/>
          </ac:spMkLst>
        </pc:spChg>
        <pc:spChg chg="add del mod">
          <ac:chgData name="中田 雄大" userId="62f770ad0d6c1cad" providerId="LiveId" clId="{26CF5200-C319-486B-BFE0-A3F274830027}" dt="2021-06-24T09:12:25.971" v="5584" actId="478"/>
          <ac:spMkLst>
            <pc:docMk/>
            <pc:sldMk cId="3539987107" sldId="420"/>
            <ac:spMk id="30" creationId="{DEA6C15E-8C17-4F2F-A662-1C11273F2716}"/>
          </ac:spMkLst>
        </pc:spChg>
        <pc:spChg chg="add mod ord">
          <ac:chgData name="中田 雄大" userId="62f770ad0d6c1cad" providerId="LiveId" clId="{26CF5200-C319-486B-BFE0-A3F274830027}" dt="2021-06-24T09:34:34.236" v="6105" actId="20577"/>
          <ac:spMkLst>
            <pc:docMk/>
            <pc:sldMk cId="3539987107" sldId="420"/>
            <ac:spMk id="31" creationId="{A7837636-ED62-4769-8763-ECD59EE56AEC}"/>
          </ac:spMkLst>
        </pc:spChg>
        <pc:spChg chg="add mod">
          <ac:chgData name="中田 雄大" userId="62f770ad0d6c1cad" providerId="LiveId" clId="{26CF5200-C319-486B-BFE0-A3F274830027}" dt="2021-06-24T09:15:26.776" v="5660" actId="14100"/>
          <ac:spMkLst>
            <pc:docMk/>
            <pc:sldMk cId="3539987107" sldId="420"/>
            <ac:spMk id="32" creationId="{F760D139-4777-4ADF-A372-407B18FDCD3F}"/>
          </ac:spMkLst>
        </pc:spChg>
        <pc:spChg chg="add del mod">
          <ac:chgData name="中田 雄大" userId="62f770ad0d6c1cad" providerId="LiveId" clId="{26CF5200-C319-486B-BFE0-A3F274830027}" dt="2021-06-27T07:41:09.801" v="13079" actId="478"/>
          <ac:spMkLst>
            <pc:docMk/>
            <pc:sldMk cId="3539987107" sldId="420"/>
            <ac:spMk id="33" creationId="{03D99334-DB40-414E-B2CE-582548B2BB12}"/>
          </ac:spMkLst>
        </pc:spChg>
        <pc:spChg chg="add mod">
          <ac:chgData name="中田 雄大" userId="62f770ad0d6c1cad" providerId="LiveId" clId="{26CF5200-C319-486B-BFE0-A3F274830027}" dt="2021-06-27T07:41:35.621" v="13087" actId="1036"/>
          <ac:spMkLst>
            <pc:docMk/>
            <pc:sldMk cId="3539987107" sldId="420"/>
            <ac:spMk id="34" creationId="{6B44795F-1476-43CA-AAD5-0B0C1FC30EDD}"/>
          </ac:spMkLst>
        </pc:spChg>
        <pc:grpChg chg="mod">
          <ac:chgData name="中田 雄大" userId="62f770ad0d6c1cad" providerId="LiveId" clId="{26CF5200-C319-486B-BFE0-A3F274830027}" dt="2021-06-24T09:11:58.423" v="5580" actId="1076"/>
          <ac:grpSpMkLst>
            <pc:docMk/>
            <pc:sldMk cId="3539987107" sldId="420"/>
            <ac:grpSpMk id="6" creationId="{B209C371-D36A-124E-83F3-FC87B68A0266}"/>
          </ac:grpSpMkLst>
        </pc:grpChg>
        <pc:grpChg chg="mod">
          <ac:chgData name="中田 雄大" userId="62f770ad0d6c1cad" providerId="LiveId" clId="{26CF5200-C319-486B-BFE0-A3F274830027}" dt="2021-06-24T09:14:04.287" v="5648" actId="1076"/>
          <ac:grpSpMkLst>
            <pc:docMk/>
            <pc:sldMk cId="3539987107" sldId="420"/>
            <ac:grpSpMk id="19" creationId="{DCFE7A71-8465-004E-A1BF-1B8CCF6F48EA}"/>
          </ac:grpSpMkLst>
        </pc:grpChg>
      </pc:sldChg>
      <pc:sldChg chg="addSp delSp modSp add mod modShow modNotesTx">
        <pc:chgData name="中田 雄大" userId="62f770ad0d6c1cad" providerId="LiveId" clId="{26CF5200-C319-486B-BFE0-A3F274830027}" dt="2021-06-28T03:13:30.949" v="15926" actId="20577"/>
        <pc:sldMkLst>
          <pc:docMk/>
          <pc:sldMk cId="2587169282" sldId="421"/>
        </pc:sldMkLst>
        <pc:spChg chg="mod">
          <ac:chgData name="中田 雄大" userId="62f770ad0d6c1cad" providerId="LiveId" clId="{26CF5200-C319-486B-BFE0-A3F274830027}" dt="2021-06-24T09:47:43.705" v="6390" actId="404"/>
          <ac:spMkLst>
            <pc:docMk/>
            <pc:sldMk cId="2587169282" sldId="421"/>
            <ac:spMk id="2" creationId="{00000000-0000-0000-0000-000000000000}"/>
          </ac:spMkLst>
        </pc:spChg>
        <pc:spChg chg="add mod">
          <ac:chgData name="中田 雄大" userId="62f770ad0d6c1cad" providerId="LiveId" clId="{26CF5200-C319-486B-BFE0-A3F274830027}" dt="2021-06-27T05:57:24.544" v="12016" actId="1076"/>
          <ac:spMkLst>
            <pc:docMk/>
            <pc:sldMk cId="2587169282" sldId="421"/>
            <ac:spMk id="9" creationId="{D90F557D-151E-481E-81CD-C19834F50498}"/>
          </ac:spMkLst>
        </pc:spChg>
        <pc:spChg chg="mod">
          <ac:chgData name="中田 雄大" userId="62f770ad0d6c1cad" providerId="LiveId" clId="{26CF5200-C319-486B-BFE0-A3F274830027}" dt="2021-06-26T05:38:57.076" v="6638" actId="20577"/>
          <ac:spMkLst>
            <pc:docMk/>
            <pc:sldMk cId="2587169282" sldId="421"/>
            <ac:spMk id="25" creationId="{B950AC04-57F6-BC48-A642-2FDD1AFA52AA}"/>
          </ac:spMkLst>
        </pc:spChg>
        <pc:grpChg chg="add del">
          <ac:chgData name="中田 雄大" userId="62f770ad0d6c1cad" providerId="LiveId" clId="{26CF5200-C319-486B-BFE0-A3F274830027}" dt="2021-06-24T09:38:52.174" v="6126" actId="165"/>
          <ac:grpSpMkLst>
            <pc:docMk/>
            <pc:sldMk cId="2587169282" sldId="421"/>
            <ac:grpSpMk id="3" creationId="{C5E88B40-C701-B148-8E7C-9FB006E0C51A}"/>
          </ac:grpSpMkLst>
        </pc:grpChg>
        <pc:graphicFrameChg chg="add mod">
          <ac:chgData name="中田 雄大" userId="62f770ad0d6c1cad" providerId="LiveId" clId="{26CF5200-C319-486B-BFE0-A3F274830027}" dt="2021-06-27T05:57:17.008" v="12014" actId="1076"/>
          <ac:graphicFrameMkLst>
            <pc:docMk/>
            <pc:sldMk cId="2587169282" sldId="421"/>
            <ac:graphicFrameMk id="8" creationId="{00000000-0008-0000-0000-000003000000}"/>
          </ac:graphicFrameMkLst>
        </pc:graphicFrameChg>
        <pc:picChg chg="del mod topLvl">
          <ac:chgData name="中田 雄大" userId="62f770ad0d6c1cad" providerId="LiveId" clId="{26CF5200-C319-486B-BFE0-A3F274830027}" dt="2021-06-24T09:38:55.972" v="6127" actId="478"/>
          <ac:picMkLst>
            <pc:docMk/>
            <pc:sldMk cId="2587169282" sldId="421"/>
            <ac:picMk id="38" creationId="{207B067B-AD59-5D43-A50C-4975D0511E6E}"/>
          </ac:picMkLst>
        </pc:picChg>
        <pc:picChg chg="mod ord topLvl">
          <ac:chgData name="中田 雄大" userId="62f770ad0d6c1cad" providerId="LiveId" clId="{26CF5200-C319-486B-BFE0-A3F274830027}" dt="2021-06-27T05:57:19.071" v="12015" actId="1076"/>
          <ac:picMkLst>
            <pc:docMk/>
            <pc:sldMk cId="2587169282" sldId="421"/>
            <ac:picMk id="43" creationId="{DE8787E6-3FC2-D54C-A100-1FCD441153A2}"/>
          </ac:picMkLst>
        </pc:picChg>
      </pc:sldChg>
      <pc:sldChg chg="modSp add del mod ord modShow">
        <pc:chgData name="中田 雄大" userId="62f770ad0d6c1cad" providerId="LiveId" clId="{26CF5200-C319-486B-BFE0-A3F274830027}" dt="2021-06-27T04:19:37.425" v="11045" actId="47"/>
        <pc:sldMkLst>
          <pc:docMk/>
          <pc:sldMk cId="355764131" sldId="422"/>
        </pc:sldMkLst>
        <pc:spChg chg="mod">
          <ac:chgData name="中田 雄大" userId="62f770ad0d6c1cad" providerId="LiveId" clId="{26CF5200-C319-486B-BFE0-A3F274830027}" dt="2021-06-24T08:17:24.822" v="4104" actId="403"/>
          <ac:spMkLst>
            <pc:docMk/>
            <pc:sldMk cId="355764131" sldId="422"/>
            <ac:spMk id="6" creationId="{00000000-0000-0000-0000-000000000000}"/>
          </ac:spMkLst>
        </pc:spChg>
        <pc:spChg chg="mod">
          <ac:chgData name="中田 雄大" userId="62f770ad0d6c1cad" providerId="LiveId" clId="{26CF5200-C319-486B-BFE0-A3F274830027}" dt="2021-06-27T04:07:40.204" v="10881" actId="1076"/>
          <ac:spMkLst>
            <pc:docMk/>
            <pc:sldMk cId="355764131" sldId="422"/>
            <ac:spMk id="23" creationId="{00000000-0000-0000-0000-000000000000}"/>
          </ac:spMkLst>
        </pc:spChg>
        <pc:spChg chg="mod">
          <ac:chgData name="中田 雄大" userId="62f770ad0d6c1cad" providerId="LiveId" clId="{26CF5200-C319-486B-BFE0-A3F274830027}" dt="2021-06-27T04:07:52.950" v="10882" actId="14100"/>
          <ac:spMkLst>
            <pc:docMk/>
            <pc:sldMk cId="355764131" sldId="422"/>
            <ac:spMk id="26" creationId="{00000000-0000-0000-0000-000000000000}"/>
          </ac:spMkLst>
        </pc:spChg>
        <pc:spChg chg="mod">
          <ac:chgData name="中田 雄大" userId="62f770ad0d6c1cad" providerId="LiveId" clId="{26CF5200-C319-486B-BFE0-A3F274830027}" dt="2021-06-27T04:07:56.588" v="10883" actId="1076"/>
          <ac:spMkLst>
            <pc:docMk/>
            <pc:sldMk cId="355764131" sldId="422"/>
            <ac:spMk id="27" creationId="{00000000-0000-0000-0000-000000000000}"/>
          </ac:spMkLst>
        </pc:spChg>
        <pc:spChg chg="mod">
          <ac:chgData name="中田 雄大" userId="62f770ad0d6c1cad" providerId="LiveId" clId="{26CF5200-C319-486B-BFE0-A3F274830027}" dt="2021-06-24T09:53:00.485" v="6459" actId="207"/>
          <ac:spMkLst>
            <pc:docMk/>
            <pc:sldMk cId="355764131" sldId="422"/>
            <ac:spMk id="30" creationId="{00000000-0000-0000-0000-000000000000}"/>
          </ac:spMkLst>
        </pc:spChg>
        <pc:spChg chg="mod">
          <ac:chgData name="中田 雄大" userId="62f770ad0d6c1cad" providerId="LiveId" clId="{26CF5200-C319-486B-BFE0-A3F274830027}" dt="2021-06-24T09:53:06.149" v="6461" actId="207"/>
          <ac:spMkLst>
            <pc:docMk/>
            <pc:sldMk cId="355764131" sldId="422"/>
            <ac:spMk id="33" creationId="{00000000-0000-0000-0000-000000000000}"/>
          </ac:spMkLst>
        </pc:spChg>
        <pc:spChg chg="mod">
          <ac:chgData name="中田 雄大" userId="62f770ad0d6c1cad" providerId="LiveId" clId="{26CF5200-C319-486B-BFE0-A3F274830027}" dt="2021-06-24T08:34:06.163" v="4305" actId="6549"/>
          <ac:spMkLst>
            <pc:docMk/>
            <pc:sldMk cId="355764131" sldId="422"/>
            <ac:spMk id="58" creationId="{2F3BE139-F333-3248-962D-74380FAE040E}"/>
          </ac:spMkLst>
        </pc:spChg>
        <pc:cxnChg chg="mod">
          <ac:chgData name="中田 雄大" userId="62f770ad0d6c1cad" providerId="LiveId" clId="{26CF5200-C319-486B-BFE0-A3F274830027}" dt="2021-06-27T04:07:52.950" v="10882" actId="14100"/>
          <ac:cxnSpMkLst>
            <pc:docMk/>
            <pc:sldMk cId="355764131" sldId="422"/>
            <ac:cxnSpMk id="45" creationId="{00000000-0000-0000-0000-000000000000}"/>
          </ac:cxnSpMkLst>
        </pc:cxnChg>
        <pc:cxnChg chg="mod">
          <ac:chgData name="中田 雄大" userId="62f770ad0d6c1cad" providerId="LiveId" clId="{26CF5200-C319-486B-BFE0-A3F274830027}" dt="2021-06-27T04:07:52.950" v="10882" actId="14100"/>
          <ac:cxnSpMkLst>
            <pc:docMk/>
            <pc:sldMk cId="355764131" sldId="422"/>
            <ac:cxnSpMk id="49" creationId="{00000000-0000-0000-0000-000000000000}"/>
          </ac:cxnSpMkLst>
        </pc:cxnChg>
      </pc:sldChg>
      <pc:sldChg chg="addSp delSp modSp add mod delAnim modAnim modNotesTx">
        <pc:chgData name="中田 雄大" userId="62f770ad0d6c1cad" providerId="LiveId" clId="{26CF5200-C319-486B-BFE0-A3F274830027}" dt="2021-06-28T03:01:13.218" v="15279" actId="20577"/>
        <pc:sldMkLst>
          <pc:docMk/>
          <pc:sldMk cId="1603895005" sldId="423"/>
        </pc:sldMkLst>
        <pc:spChg chg="add del mod">
          <ac:chgData name="中田 雄大" userId="62f770ad0d6c1cad" providerId="LiveId" clId="{26CF5200-C319-486B-BFE0-A3F274830027}" dt="2021-06-24T07:50:51.807" v="3199" actId="478"/>
          <ac:spMkLst>
            <pc:docMk/>
            <pc:sldMk cId="1603895005" sldId="423"/>
            <ac:spMk id="3" creationId="{DCA40BFD-6424-44B8-9FAA-CE6347D5279F}"/>
          </ac:spMkLst>
        </pc:spChg>
        <pc:spChg chg="add del mod">
          <ac:chgData name="中田 雄大" userId="62f770ad0d6c1cad" providerId="LiveId" clId="{26CF5200-C319-486B-BFE0-A3F274830027}" dt="2021-06-24T07:51:11.086" v="3202" actId="478"/>
          <ac:spMkLst>
            <pc:docMk/>
            <pc:sldMk cId="1603895005" sldId="423"/>
            <ac:spMk id="6" creationId="{EDD5995E-6909-40BD-9C8E-040FF97F7B3D}"/>
          </ac:spMkLst>
        </pc:spChg>
        <pc:spChg chg="del">
          <ac:chgData name="中田 雄大" userId="62f770ad0d6c1cad" providerId="LiveId" clId="{26CF5200-C319-486B-BFE0-A3F274830027}" dt="2021-06-24T07:50:43.690" v="3196" actId="478"/>
          <ac:spMkLst>
            <pc:docMk/>
            <pc:sldMk cId="1603895005" sldId="423"/>
            <ac:spMk id="8" creationId="{6A264DA4-6051-40ED-8E1B-1785F5435453}"/>
          </ac:spMkLst>
        </pc:spChg>
        <pc:spChg chg="add del mod">
          <ac:chgData name="中田 雄大" userId="62f770ad0d6c1cad" providerId="LiveId" clId="{26CF5200-C319-486B-BFE0-A3F274830027}" dt="2021-06-24T07:50:49.151" v="3198" actId="478"/>
          <ac:spMkLst>
            <pc:docMk/>
            <pc:sldMk cId="1603895005" sldId="423"/>
            <ac:spMk id="33" creationId="{034F7DA4-FAE7-4A28-A1AB-03D76CE9C957}"/>
          </ac:spMkLst>
        </pc:spChg>
        <pc:spChg chg="add del mod">
          <ac:chgData name="中田 雄大" userId="62f770ad0d6c1cad" providerId="LiveId" clId="{26CF5200-C319-486B-BFE0-A3F274830027}" dt="2021-06-24T07:51:08.499" v="3201" actId="478"/>
          <ac:spMkLst>
            <pc:docMk/>
            <pc:sldMk cId="1603895005" sldId="423"/>
            <ac:spMk id="36" creationId="{C8430431-DD7C-4F1D-96CE-BA51EDAC6774}"/>
          </ac:spMkLst>
        </pc:spChg>
        <pc:spChg chg="add mod">
          <ac:chgData name="中田 雄大" userId="62f770ad0d6c1cad" providerId="LiveId" clId="{26CF5200-C319-486B-BFE0-A3F274830027}" dt="2021-06-24T08:31:05.278" v="4272" actId="1076"/>
          <ac:spMkLst>
            <pc:docMk/>
            <pc:sldMk cId="1603895005" sldId="423"/>
            <ac:spMk id="38" creationId="{8962CC92-9E94-4362-88F9-0DB1CEA656D9}"/>
          </ac:spMkLst>
        </pc:spChg>
        <pc:spChg chg="mod">
          <ac:chgData name="中田 雄大" userId="62f770ad0d6c1cad" providerId="LiveId" clId="{26CF5200-C319-486B-BFE0-A3F274830027}" dt="2021-06-24T08:20:05.147" v="4229" actId="20577"/>
          <ac:spMkLst>
            <pc:docMk/>
            <pc:sldMk cId="1603895005" sldId="423"/>
            <ac:spMk id="40" creationId="{D099D38C-B13E-6143-9D0C-53CB3F29183B}"/>
          </ac:spMkLst>
        </pc:spChg>
        <pc:spChg chg="mod">
          <ac:chgData name="中田 雄大" userId="62f770ad0d6c1cad" providerId="LiveId" clId="{26CF5200-C319-486B-BFE0-A3F274830027}" dt="2021-06-24T08:15:24.485" v="3956" actId="20577"/>
          <ac:spMkLst>
            <pc:docMk/>
            <pc:sldMk cId="1603895005" sldId="423"/>
            <ac:spMk id="46" creationId="{5F64DC00-EA3D-405F-B38C-2C882E066CEC}"/>
          </ac:spMkLst>
        </pc:spChg>
        <pc:spChg chg="del">
          <ac:chgData name="中田 雄大" userId="62f770ad0d6c1cad" providerId="LiveId" clId="{26CF5200-C319-486B-BFE0-A3F274830027}" dt="2021-06-24T07:50:43.690" v="3196" actId="478"/>
          <ac:spMkLst>
            <pc:docMk/>
            <pc:sldMk cId="1603895005" sldId="423"/>
            <ac:spMk id="56" creationId="{A1FDFA94-3419-44DF-8D93-E8608E849CCF}"/>
          </ac:spMkLst>
        </pc:spChg>
        <pc:spChg chg="del">
          <ac:chgData name="中田 雄大" userId="62f770ad0d6c1cad" providerId="LiveId" clId="{26CF5200-C319-486B-BFE0-A3F274830027}" dt="2021-06-24T07:50:43.690" v="3196" actId="478"/>
          <ac:spMkLst>
            <pc:docMk/>
            <pc:sldMk cId="1603895005" sldId="423"/>
            <ac:spMk id="70" creationId="{A337BCC4-D94A-48C2-8481-3E69A8453B1C}"/>
          </ac:spMkLst>
        </pc:spChg>
        <pc:spChg chg="del">
          <ac:chgData name="中田 雄大" userId="62f770ad0d6c1cad" providerId="LiveId" clId="{26CF5200-C319-486B-BFE0-A3F274830027}" dt="2021-06-24T07:50:43.690" v="3196" actId="478"/>
          <ac:spMkLst>
            <pc:docMk/>
            <pc:sldMk cId="1603895005" sldId="423"/>
            <ac:spMk id="71" creationId="{578AA8BD-4F3A-4100-84EB-90D2D65C768C}"/>
          </ac:spMkLst>
        </pc:spChg>
        <pc:spChg chg="del">
          <ac:chgData name="中田 雄大" userId="62f770ad0d6c1cad" providerId="LiveId" clId="{26CF5200-C319-486B-BFE0-A3F274830027}" dt="2021-06-24T07:50:43.690" v="3196" actId="478"/>
          <ac:spMkLst>
            <pc:docMk/>
            <pc:sldMk cId="1603895005" sldId="423"/>
            <ac:spMk id="72" creationId="{B80E1468-A469-4709-8D36-B78C229E0EA7}"/>
          </ac:spMkLst>
        </pc:spChg>
        <pc:spChg chg="add mod">
          <ac:chgData name="中田 雄大" userId="62f770ad0d6c1cad" providerId="LiveId" clId="{26CF5200-C319-486B-BFE0-A3F274830027}" dt="2021-06-24T08:31:05.278" v="4272" actId="1076"/>
          <ac:spMkLst>
            <pc:docMk/>
            <pc:sldMk cId="1603895005" sldId="423"/>
            <ac:spMk id="79" creationId="{90BFD732-8BA2-4794-9BC9-7DCA26FE15AB}"/>
          </ac:spMkLst>
        </pc:spChg>
        <pc:spChg chg="add del mod">
          <ac:chgData name="中田 雄大" userId="62f770ad0d6c1cad" providerId="LiveId" clId="{26CF5200-C319-486B-BFE0-A3F274830027}" dt="2021-06-24T07:54:03.084" v="3261" actId="478"/>
          <ac:spMkLst>
            <pc:docMk/>
            <pc:sldMk cId="1603895005" sldId="423"/>
            <ac:spMk id="80" creationId="{C69C0E31-2F61-4978-A394-E13AB8C864E0}"/>
          </ac:spMkLst>
        </pc:spChg>
        <pc:spChg chg="add mod">
          <ac:chgData name="中田 雄大" userId="62f770ad0d6c1cad" providerId="LiveId" clId="{26CF5200-C319-486B-BFE0-A3F274830027}" dt="2021-06-24T08:31:05.278" v="4272" actId="1076"/>
          <ac:spMkLst>
            <pc:docMk/>
            <pc:sldMk cId="1603895005" sldId="423"/>
            <ac:spMk id="81" creationId="{07E0BC82-F473-4ACA-AD47-E3CF086AB390}"/>
          </ac:spMkLst>
        </pc:spChg>
        <pc:spChg chg="add mod">
          <ac:chgData name="中田 雄大" userId="62f770ad0d6c1cad" providerId="LiveId" clId="{26CF5200-C319-486B-BFE0-A3F274830027}" dt="2021-06-24T08:31:05.278" v="4272" actId="1076"/>
          <ac:spMkLst>
            <pc:docMk/>
            <pc:sldMk cId="1603895005" sldId="423"/>
            <ac:spMk id="82" creationId="{CE8FA91C-E877-4587-B002-26CDF149B194}"/>
          </ac:spMkLst>
        </pc:spChg>
        <pc:spChg chg="add mod">
          <ac:chgData name="中田 雄大" userId="62f770ad0d6c1cad" providerId="LiveId" clId="{26CF5200-C319-486B-BFE0-A3F274830027}" dt="2021-06-24T08:31:05.278" v="4272" actId="1076"/>
          <ac:spMkLst>
            <pc:docMk/>
            <pc:sldMk cId="1603895005" sldId="423"/>
            <ac:spMk id="83" creationId="{D70CDB6E-D9F0-4114-A628-C6320D32D91B}"/>
          </ac:spMkLst>
        </pc:spChg>
        <pc:spChg chg="add del mod">
          <ac:chgData name="中田 雄大" userId="62f770ad0d6c1cad" providerId="LiveId" clId="{26CF5200-C319-486B-BFE0-A3F274830027}" dt="2021-06-24T07:54:06.703" v="3262" actId="478"/>
          <ac:spMkLst>
            <pc:docMk/>
            <pc:sldMk cId="1603895005" sldId="423"/>
            <ac:spMk id="84" creationId="{BF7E8E19-1C67-4A42-A554-514663C6FFF6}"/>
          </ac:spMkLst>
        </pc:spChg>
        <pc:spChg chg="add mod">
          <ac:chgData name="中田 雄大" userId="62f770ad0d6c1cad" providerId="LiveId" clId="{26CF5200-C319-486B-BFE0-A3F274830027}" dt="2021-06-24T08:00:58.886" v="3595" actId="1076"/>
          <ac:spMkLst>
            <pc:docMk/>
            <pc:sldMk cId="1603895005" sldId="423"/>
            <ac:spMk id="86" creationId="{AB8A4B3E-E00F-4989-9FD9-F4B1D0585209}"/>
          </ac:spMkLst>
        </pc:spChg>
        <pc:spChg chg="add mod">
          <ac:chgData name="中田 雄大" userId="62f770ad0d6c1cad" providerId="LiveId" clId="{26CF5200-C319-486B-BFE0-A3F274830027}" dt="2021-06-24T08:31:10.614" v="4273" actId="1076"/>
          <ac:spMkLst>
            <pc:docMk/>
            <pc:sldMk cId="1603895005" sldId="423"/>
            <ac:spMk id="88" creationId="{D58D488E-6AC8-487A-AA78-A49F7C935245}"/>
          </ac:spMkLst>
        </pc:spChg>
        <pc:spChg chg="add del mod">
          <ac:chgData name="中田 雄大" userId="62f770ad0d6c1cad" providerId="LiveId" clId="{26CF5200-C319-486B-BFE0-A3F274830027}" dt="2021-06-24T08:01:34.355" v="3599" actId="478"/>
          <ac:spMkLst>
            <pc:docMk/>
            <pc:sldMk cId="1603895005" sldId="423"/>
            <ac:spMk id="90" creationId="{4441626B-9297-4BFC-A588-9DBBB199D8BC}"/>
          </ac:spMkLst>
        </pc:spChg>
        <pc:spChg chg="add del mod">
          <ac:chgData name="中田 雄大" userId="62f770ad0d6c1cad" providerId="LiveId" clId="{26CF5200-C319-486B-BFE0-A3F274830027}" dt="2021-06-24T07:54:42.317" v="3265" actId="478"/>
          <ac:spMkLst>
            <pc:docMk/>
            <pc:sldMk cId="1603895005" sldId="423"/>
            <ac:spMk id="91" creationId="{9E01D8C6-FD9D-441C-9762-99FDC816CEFB}"/>
          </ac:spMkLst>
        </pc:spChg>
        <pc:spChg chg="add del mod">
          <ac:chgData name="中田 雄大" userId="62f770ad0d6c1cad" providerId="LiveId" clId="{26CF5200-C319-486B-BFE0-A3F274830027}" dt="2021-06-24T07:51:32.358" v="3203" actId="478"/>
          <ac:spMkLst>
            <pc:docMk/>
            <pc:sldMk cId="1603895005" sldId="423"/>
            <ac:spMk id="92" creationId="{01031C97-28FB-4CD4-98C3-C860EDC440C4}"/>
          </ac:spMkLst>
        </pc:spChg>
        <pc:spChg chg="add del mod">
          <ac:chgData name="中田 雄大" userId="62f770ad0d6c1cad" providerId="LiveId" clId="{26CF5200-C319-486B-BFE0-A3F274830027}" dt="2021-06-24T07:51:32.358" v="3203" actId="478"/>
          <ac:spMkLst>
            <pc:docMk/>
            <pc:sldMk cId="1603895005" sldId="423"/>
            <ac:spMk id="94" creationId="{F35E9B8D-019A-4276-8167-A58151C93B3D}"/>
          </ac:spMkLst>
        </pc:spChg>
        <pc:spChg chg="add mod">
          <ac:chgData name="中田 雄大" userId="62f770ad0d6c1cad" providerId="LiveId" clId="{26CF5200-C319-486B-BFE0-A3F274830027}" dt="2021-06-24T08:00:58.886" v="3595" actId="1076"/>
          <ac:spMkLst>
            <pc:docMk/>
            <pc:sldMk cId="1603895005" sldId="423"/>
            <ac:spMk id="95" creationId="{1AD1409F-171B-446E-A9A0-0536901BAB71}"/>
          </ac:spMkLst>
        </pc:spChg>
        <pc:spChg chg="add del mod">
          <ac:chgData name="中田 雄大" userId="62f770ad0d6c1cad" providerId="LiveId" clId="{26CF5200-C319-486B-BFE0-A3F274830027}" dt="2021-06-24T07:51:34.190" v="3204" actId="478"/>
          <ac:spMkLst>
            <pc:docMk/>
            <pc:sldMk cId="1603895005" sldId="423"/>
            <ac:spMk id="107" creationId="{EE03C45E-D6D2-4778-8D5E-40098159E593}"/>
          </ac:spMkLst>
        </pc:spChg>
        <pc:spChg chg="add del mod">
          <ac:chgData name="中田 雄大" userId="62f770ad0d6c1cad" providerId="LiveId" clId="{26CF5200-C319-486B-BFE0-A3F274830027}" dt="2021-06-24T07:51:32.358" v="3203" actId="478"/>
          <ac:spMkLst>
            <pc:docMk/>
            <pc:sldMk cId="1603895005" sldId="423"/>
            <ac:spMk id="108" creationId="{44DA0EC6-482A-4136-9858-91B0B9F13EC3}"/>
          </ac:spMkLst>
        </pc:spChg>
        <pc:spChg chg="add del mod">
          <ac:chgData name="中田 雄大" userId="62f770ad0d6c1cad" providerId="LiveId" clId="{26CF5200-C319-486B-BFE0-A3F274830027}" dt="2021-06-24T07:51:32.358" v="3203" actId="478"/>
          <ac:spMkLst>
            <pc:docMk/>
            <pc:sldMk cId="1603895005" sldId="423"/>
            <ac:spMk id="109" creationId="{C023D6B7-BDED-42B0-A966-A8BEE6BFEBD1}"/>
          </ac:spMkLst>
        </pc:spChg>
        <pc:spChg chg="add mod">
          <ac:chgData name="中田 雄大" userId="62f770ad0d6c1cad" providerId="LiveId" clId="{26CF5200-C319-486B-BFE0-A3F274830027}" dt="2021-06-24T09:34:54.428" v="6114" actId="20577"/>
          <ac:spMkLst>
            <pc:docMk/>
            <pc:sldMk cId="1603895005" sldId="423"/>
            <ac:spMk id="111" creationId="{B69C0FC8-4A40-4C57-9B52-65247F08074B}"/>
          </ac:spMkLst>
        </pc:spChg>
        <pc:spChg chg="add mod">
          <ac:chgData name="中田 雄大" userId="62f770ad0d6c1cad" providerId="LiveId" clId="{26CF5200-C319-486B-BFE0-A3F274830027}" dt="2021-06-24T08:01:29.957" v="3597" actId="1076"/>
          <ac:spMkLst>
            <pc:docMk/>
            <pc:sldMk cId="1603895005" sldId="423"/>
            <ac:spMk id="112" creationId="{240C9E7C-98DA-4843-AFC9-7EE411392DC0}"/>
          </ac:spMkLst>
        </pc:spChg>
        <pc:spChg chg="add mod">
          <ac:chgData name="中田 雄大" userId="62f770ad0d6c1cad" providerId="LiveId" clId="{26CF5200-C319-486B-BFE0-A3F274830027}" dt="2021-06-26T05:27:33.516" v="6465" actId="20577"/>
          <ac:spMkLst>
            <pc:docMk/>
            <pc:sldMk cId="1603895005" sldId="423"/>
            <ac:spMk id="113" creationId="{5286A193-6E51-44C0-964A-F91E35929938}"/>
          </ac:spMkLst>
        </pc:spChg>
        <pc:grpChg chg="add mod">
          <ac:chgData name="中田 雄大" userId="62f770ad0d6c1cad" providerId="LiveId" clId="{26CF5200-C319-486B-BFE0-A3F274830027}" dt="2021-06-24T08:31:05.278" v="4272" actId="1076"/>
          <ac:grpSpMkLst>
            <pc:docMk/>
            <pc:sldMk cId="1603895005" sldId="423"/>
            <ac:grpSpMk id="7" creationId="{D16C8ED1-FB7B-4E39-A0CA-136E075067A3}"/>
          </ac:grpSpMkLst>
        </pc:grpChg>
        <pc:grpChg chg="add mod">
          <ac:chgData name="中田 雄大" userId="62f770ad0d6c1cad" providerId="LiveId" clId="{26CF5200-C319-486B-BFE0-A3F274830027}" dt="2021-06-24T08:00:58.886" v="3595" actId="1076"/>
          <ac:grpSpMkLst>
            <pc:docMk/>
            <pc:sldMk cId="1603895005" sldId="423"/>
            <ac:grpSpMk id="39" creationId="{DC82F0B2-0600-41EE-A4D4-E23FA3432E2E}"/>
          </ac:grpSpMkLst>
        </pc:grpChg>
        <pc:grpChg chg="del">
          <ac:chgData name="中田 雄大" userId="62f770ad0d6c1cad" providerId="LiveId" clId="{26CF5200-C319-486B-BFE0-A3F274830027}" dt="2021-06-24T07:50:43.690" v="3196" actId="478"/>
          <ac:grpSpMkLst>
            <pc:docMk/>
            <pc:sldMk cId="1603895005" sldId="423"/>
            <ac:grpSpMk id="47" creationId="{76CAD7FE-76DF-4ACF-8813-D5AC5CFA5DA4}"/>
          </ac:grpSpMkLst>
        </pc:grpChg>
        <pc:grpChg chg="del">
          <ac:chgData name="中田 雄大" userId="62f770ad0d6c1cad" providerId="LiveId" clId="{26CF5200-C319-486B-BFE0-A3F274830027}" dt="2021-06-24T07:50:43.690" v="3196" actId="478"/>
          <ac:grpSpMkLst>
            <pc:docMk/>
            <pc:sldMk cId="1603895005" sldId="423"/>
            <ac:grpSpMk id="52" creationId="{28B79FF0-EE2B-4D1A-9B9A-C2FE66DEBFB7}"/>
          </ac:grpSpMkLst>
        </pc:grpChg>
        <pc:grpChg chg="del">
          <ac:chgData name="中田 雄大" userId="62f770ad0d6c1cad" providerId="LiveId" clId="{26CF5200-C319-486B-BFE0-A3F274830027}" dt="2021-06-24T07:50:43.690" v="3196" actId="478"/>
          <ac:grpSpMkLst>
            <pc:docMk/>
            <pc:sldMk cId="1603895005" sldId="423"/>
            <ac:grpSpMk id="57" creationId="{F2156F64-AAA9-487E-93CE-AEA00E86CEC0}"/>
          </ac:grpSpMkLst>
        </pc:grpChg>
        <pc:graphicFrameChg chg="mod">
          <ac:chgData name="中田 雄大" userId="62f770ad0d6c1cad" providerId="LiveId" clId="{26CF5200-C319-486B-BFE0-A3F274830027}" dt="2021-06-24T08:00:58.886" v="3595" actId="1076"/>
          <ac:graphicFrameMkLst>
            <pc:docMk/>
            <pc:sldMk cId="1603895005" sldId="423"/>
            <ac:graphicFrameMk id="41" creationId="{125A4251-78F1-4D97-9756-F7371952E90A}"/>
          </ac:graphicFrameMkLst>
        </pc:graphicFrameChg>
        <pc:graphicFrameChg chg="add del mod">
          <ac:chgData name="中田 雄大" userId="62f770ad0d6c1cad" providerId="LiveId" clId="{26CF5200-C319-486B-BFE0-A3F274830027}" dt="2021-06-24T07:51:32.358" v="3203" actId="478"/>
          <ac:graphicFrameMkLst>
            <pc:docMk/>
            <pc:sldMk cId="1603895005" sldId="423"/>
            <ac:graphicFrameMk id="96" creationId="{F3F424DA-4297-4E51-8903-3734E33855F8}"/>
          </ac:graphicFrameMkLst>
        </pc:graphicFrameChg>
        <pc:picChg chg="mod">
          <ac:chgData name="中田 雄大" userId="62f770ad0d6c1cad" providerId="LiveId" clId="{26CF5200-C319-486B-BFE0-A3F274830027}" dt="2021-06-24T08:00:58.886" v="3595" actId="1076"/>
          <ac:picMkLst>
            <pc:docMk/>
            <pc:sldMk cId="1603895005" sldId="423"/>
            <ac:picMk id="42" creationId="{B3E346F3-DFEA-4CAD-8620-390F8D19E7D8}"/>
          </ac:picMkLst>
        </pc:picChg>
        <pc:picChg chg="mod">
          <ac:chgData name="中田 雄大" userId="62f770ad0d6c1cad" providerId="LiveId" clId="{26CF5200-C319-486B-BFE0-A3F274830027}" dt="2021-06-24T08:00:58.886" v="3595" actId="1076"/>
          <ac:picMkLst>
            <pc:docMk/>
            <pc:sldMk cId="1603895005" sldId="423"/>
            <ac:picMk id="43" creationId="{0C2FCD95-6BAC-4600-AB11-990948B234DC}"/>
          </ac:picMkLst>
        </pc:picChg>
        <pc:picChg chg="mod">
          <ac:chgData name="中田 雄大" userId="62f770ad0d6c1cad" providerId="LiveId" clId="{26CF5200-C319-486B-BFE0-A3F274830027}" dt="2021-06-24T08:00:58.886" v="3595" actId="1076"/>
          <ac:picMkLst>
            <pc:docMk/>
            <pc:sldMk cId="1603895005" sldId="423"/>
            <ac:picMk id="44" creationId="{374ECEBD-FA4E-4FC9-8103-C1C3CE0291D5}"/>
          </ac:picMkLst>
        </pc:picChg>
        <pc:picChg chg="mod">
          <ac:chgData name="中田 雄大" userId="62f770ad0d6c1cad" providerId="LiveId" clId="{26CF5200-C319-486B-BFE0-A3F274830027}" dt="2021-06-24T08:00:58.886" v="3595" actId="1076"/>
          <ac:picMkLst>
            <pc:docMk/>
            <pc:sldMk cId="1603895005" sldId="423"/>
            <ac:picMk id="45" creationId="{BB6BCC82-DA56-4700-98A7-422C394A7ADC}"/>
          </ac:picMkLst>
        </pc:picChg>
        <pc:picChg chg="mod">
          <ac:chgData name="中田 雄大" userId="62f770ad0d6c1cad" providerId="LiveId" clId="{26CF5200-C319-486B-BFE0-A3F274830027}" dt="2021-06-24T08:00:58.886" v="3595" actId="1076"/>
          <ac:picMkLst>
            <pc:docMk/>
            <pc:sldMk cId="1603895005" sldId="423"/>
            <ac:picMk id="55" creationId="{9A46BE08-F09D-4D29-AA91-BA82AD2A8E30}"/>
          </ac:picMkLst>
        </pc:picChg>
        <pc:picChg chg="mod">
          <ac:chgData name="中田 雄大" userId="62f770ad0d6c1cad" providerId="LiveId" clId="{26CF5200-C319-486B-BFE0-A3F274830027}" dt="2021-06-24T08:00:58.886" v="3595" actId="1076"/>
          <ac:picMkLst>
            <pc:docMk/>
            <pc:sldMk cId="1603895005" sldId="423"/>
            <ac:picMk id="74" creationId="{6F2F4094-BE4F-48D9-BA26-B7B8CA9EE017}"/>
          </ac:picMkLst>
        </pc:picChg>
        <pc:picChg chg="mod">
          <ac:chgData name="中田 雄大" userId="62f770ad0d6c1cad" providerId="LiveId" clId="{26CF5200-C319-486B-BFE0-A3F274830027}" dt="2021-06-24T08:00:58.886" v="3595" actId="1076"/>
          <ac:picMkLst>
            <pc:docMk/>
            <pc:sldMk cId="1603895005" sldId="423"/>
            <ac:picMk id="75" creationId="{D9150E9F-2AC1-4682-A9B3-FE31D5E43316}"/>
          </ac:picMkLst>
        </pc:picChg>
        <pc:picChg chg="mod">
          <ac:chgData name="中田 雄大" userId="62f770ad0d6c1cad" providerId="LiveId" clId="{26CF5200-C319-486B-BFE0-A3F274830027}" dt="2021-06-24T08:00:58.886" v="3595" actId="1076"/>
          <ac:picMkLst>
            <pc:docMk/>
            <pc:sldMk cId="1603895005" sldId="423"/>
            <ac:picMk id="76" creationId="{90EF97FE-7817-4B39-898E-39471193334C}"/>
          </ac:picMkLst>
        </pc:picChg>
        <pc:picChg chg="mod">
          <ac:chgData name="中田 雄大" userId="62f770ad0d6c1cad" providerId="LiveId" clId="{26CF5200-C319-486B-BFE0-A3F274830027}" dt="2021-06-24T08:00:58.886" v="3595" actId="1076"/>
          <ac:picMkLst>
            <pc:docMk/>
            <pc:sldMk cId="1603895005" sldId="423"/>
            <ac:picMk id="77" creationId="{6B3FDE2A-2026-4402-A70A-4B5DE6E46E39}"/>
          </ac:picMkLst>
        </pc:picChg>
        <pc:picChg chg="mod">
          <ac:chgData name="中田 雄大" userId="62f770ad0d6c1cad" providerId="LiveId" clId="{26CF5200-C319-486B-BFE0-A3F274830027}" dt="2021-06-24T08:00:58.886" v="3595" actId="1076"/>
          <ac:picMkLst>
            <pc:docMk/>
            <pc:sldMk cId="1603895005" sldId="423"/>
            <ac:picMk id="78" creationId="{AA3853BC-36B3-418F-89BA-CEB2378639B0}"/>
          </ac:picMkLst>
        </pc:picChg>
        <pc:picChg chg="add mod">
          <ac:chgData name="中田 雄大" userId="62f770ad0d6c1cad" providerId="LiveId" clId="{26CF5200-C319-486B-BFE0-A3F274830027}" dt="2021-06-24T08:31:05.278" v="4272" actId="1076"/>
          <ac:picMkLst>
            <pc:docMk/>
            <pc:sldMk cId="1603895005" sldId="423"/>
            <ac:picMk id="85" creationId="{93E37723-7D2C-4FB1-9418-6A0263A38860}"/>
          </ac:picMkLst>
        </pc:picChg>
        <pc:picChg chg="add mod">
          <ac:chgData name="中田 雄大" userId="62f770ad0d6c1cad" providerId="LiveId" clId="{26CF5200-C319-486B-BFE0-A3F274830027}" dt="2021-06-24T08:31:05.278" v="4272" actId="1076"/>
          <ac:picMkLst>
            <pc:docMk/>
            <pc:sldMk cId="1603895005" sldId="423"/>
            <ac:picMk id="87" creationId="{E0E42982-237F-4EB9-8D69-4469779B8EB9}"/>
          </ac:picMkLst>
        </pc:picChg>
        <pc:picChg chg="add mod">
          <ac:chgData name="中田 雄大" userId="62f770ad0d6c1cad" providerId="LiveId" clId="{26CF5200-C319-486B-BFE0-A3F274830027}" dt="2021-06-24T08:31:05.278" v="4272" actId="1076"/>
          <ac:picMkLst>
            <pc:docMk/>
            <pc:sldMk cId="1603895005" sldId="423"/>
            <ac:picMk id="89" creationId="{B57781DC-3ED6-4435-9CE7-0D4DA0F36311}"/>
          </ac:picMkLst>
        </pc:picChg>
        <pc:picChg chg="add del mod">
          <ac:chgData name="中田 雄大" userId="62f770ad0d6c1cad" providerId="LiveId" clId="{26CF5200-C319-486B-BFE0-A3F274830027}" dt="2021-06-24T07:51:32.358" v="3203" actId="478"/>
          <ac:picMkLst>
            <pc:docMk/>
            <pc:sldMk cId="1603895005" sldId="423"/>
            <ac:picMk id="93" creationId="{713D43C0-3B63-4CBA-94A6-2A7663C1FF37}"/>
          </ac:picMkLst>
        </pc:picChg>
        <pc:picChg chg="add del mod">
          <ac:chgData name="中田 雄大" userId="62f770ad0d6c1cad" providerId="LiveId" clId="{26CF5200-C319-486B-BFE0-A3F274830027}" dt="2021-06-24T07:51:32.358" v="3203" actId="478"/>
          <ac:picMkLst>
            <pc:docMk/>
            <pc:sldMk cId="1603895005" sldId="423"/>
            <ac:picMk id="97" creationId="{5B05C204-C608-48C1-98C9-94A64549A0C0}"/>
          </ac:picMkLst>
        </pc:picChg>
        <pc:picChg chg="add del mod">
          <ac:chgData name="中田 雄大" userId="62f770ad0d6c1cad" providerId="LiveId" clId="{26CF5200-C319-486B-BFE0-A3F274830027}" dt="2021-06-24T07:51:32.358" v="3203" actId="478"/>
          <ac:picMkLst>
            <pc:docMk/>
            <pc:sldMk cId="1603895005" sldId="423"/>
            <ac:picMk id="98" creationId="{94B9FE12-32D0-43D0-B73E-74A72F3F4D2A}"/>
          </ac:picMkLst>
        </pc:picChg>
        <pc:picChg chg="add del mod">
          <ac:chgData name="中田 雄大" userId="62f770ad0d6c1cad" providerId="LiveId" clId="{26CF5200-C319-486B-BFE0-A3F274830027}" dt="2021-06-24T07:51:32.358" v="3203" actId="478"/>
          <ac:picMkLst>
            <pc:docMk/>
            <pc:sldMk cId="1603895005" sldId="423"/>
            <ac:picMk id="99" creationId="{753EA692-B5DA-4993-A2A2-75669E26903C}"/>
          </ac:picMkLst>
        </pc:picChg>
        <pc:picChg chg="add del mod">
          <ac:chgData name="中田 雄大" userId="62f770ad0d6c1cad" providerId="LiveId" clId="{26CF5200-C319-486B-BFE0-A3F274830027}" dt="2021-06-24T07:51:32.358" v="3203" actId="478"/>
          <ac:picMkLst>
            <pc:docMk/>
            <pc:sldMk cId="1603895005" sldId="423"/>
            <ac:picMk id="100" creationId="{CC9D9E26-7F22-448F-AC2C-5C9C7E4662DB}"/>
          </ac:picMkLst>
        </pc:picChg>
        <pc:picChg chg="add del mod">
          <ac:chgData name="中田 雄大" userId="62f770ad0d6c1cad" providerId="LiveId" clId="{26CF5200-C319-486B-BFE0-A3F274830027}" dt="2021-06-24T07:51:32.358" v="3203" actId="478"/>
          <ac:picMkLst>
            <pc:docMk/>
            <pc:sldMk cId="1603895005" sldId="423"/>
            <ac:picMk id="101" creationId="{D0F52F54-5C95-44B4-9D97-540E129A56AE}"/>
          </ac:picMkLst>
        </pc:picChg>
        <pc:picChg chg="add del mod">
          <ac:chgData name="中田 雄大" userId="62f770ad0d6c1cad" providerId="LiveId" clId="{26CF5200-C319-486B-BFE0-A3F274830027}" dt="2021-06-24T07:51:32.358" v="3203" actId="478"/>
          <ac:picMkLst>
            <pc:docMk/>
            <pc:sldMk cId="1603895005" sldId="423"/>
            <ac:picMk id="102" creationId="{7964D6D1-5397-4FCE-8E0D-C151354C2C58}"/>
          </ac:picMkLst>
        </pc:picChg>
        <pc:picChg chg="add del mod">
          <ac:chgData name="中田 雄大" userId="62f770ad0d6c1cad" providerId="LiveId" clId="{26CF5200-C319-486B-BFE0-A3F274830027}" dt="2021-06-24T07:51:32.358" v="3203" actId="478"/>
          <ac:picMkLst>
            <pc:docMk/>
            <pc:sldMk cId="1603895005" sldId="423"/>
            <ac:picMk id="103" creationId="{514AB279-AB85-4FA6-8FDA-A87286483087}"/>
          </ac:picMkLst>
        </pc:picChg>
        <pc:picChg chg="add del mod">
          <ac:chgData name="中田 雄大" userId="62f770ad0d6c1cad" providerId="LiveId" clId="{26CF5200-C319-486B-BFE0-A3F274830027}" dt="2021-06-24T07:51:32.358" v="3203" actId="478"/>
          <ac:picMkLst>
            <pc:docMk/>
            <pc:sldMk cId="1603895005" sldId="423"/>
            <ac:picMk id="104" creationId="{0D4B4063-E723-4352-BCBD-7669BEBBC7CF}"/>
          </ac:picMkLst>
        </pc:picChg>
        <pc:picChg chg="add del mod">
          <ac:chgData name="中田 雄大" userId="62f770ad0d6c1cad" providerId="LiveId" clId="{26CF5200-C319-486B-BFE0-A3F274830027}" dt="2021-06-24T07:51:32.358" v="3203" actId="478"/>
          <ac:picMkLst>
            <pc:docMk/>
            <pc:sldMk cId="1603895005" sldId="423"/>
            <ac:picMk id="105" creationId="{F208DE15-8D48-4AED-9CCE-FE742BE2A586}"/>
          </ac:picMkLst>
        </pc:picChg>
        <pc:picChg chg="add del mod">
          <ac:chgData name="中田 雄大" userId="62f770ad0d6c1cad" providerId="LiveId" clId="{26CF5200-C319-486B-BFE0-A3F274830027}" dt="2021-06-24T07:51:32.358" v="3203" actId="478"/>
          <ac:picMkLst>
            <pc:docMk/>
            <pc:sldMk cId="1603895005" sldId="423"/>
            <ac:picMk id="106" creationId="{3964E008-7714-4D0E-9B62-EA2F72E96DFF}"/>
          </ac:picMkLst>
        </pc:picChg>
        <pc:cxnChg chg="add mod">
          <ac:chgData name="中田 雄大" userId="62f770ad0d6c1cad" providerId="LiveId" clId="{26CF5200-C319-486B-BFE0-A3F274830027}" dt="2021-06-24T08:31:05.278" v="4272" actId="1076"/>
          <ac:cxnSpMkLst>
            <pc:docMk/>
            <pc:sldMk cId="1603895005" sldId="423"/>
            <ac:cxnSpMk id="37" creationId="{E80E06FA-6394-4FB5-959B-2D7644741C61}"/>
          </ac:cxnSpMkLst>
        </pc:cxnChg>
        <pc:cxnChg chg="mod">
          <ac:chgData name="中田 雄大" userId="62f770ad0d6c1cad" providerId="LiveId" clId="{26CF5200-C319-486B-BFE0-A3F274830027}" dt="2021-06-24T07:50:43.690" v="3196" actId="478"/>
          <ac:cxnSpMkLst>
            <pc:docMk/>
            <pc:sldMk cId="1603895005" sldId="423"/>
            <ac:cxnSpMk id="50" creationId="{63229CC8-34F3-4391-8E08-1F2B46F56F4B}"/>
          </ac:cxnSpMkLst>
        </pc:cxnChg>
        <pc:cxnChg chg="del mod">
          <ac:chgData name="中田 雄大" userId="62f770ad0d6c1cad" providerId="LiveId" clId="{26CF5200-C319-486B-BFE0-A3F274830027}" dt="2021-06-24T07:50:43.690" v="3196" actId="478"/>
          <ac:cxnSpMkLst>
            <pc:docMk/>
            <pc:sldMk cId="1603895005" sldId="423"/>
            <ac:cxnSpMk id="69" creationId="{021FAD91-F062-4EFC-A296-05A3B862238E}"/>
          </ac:cxnSpMkLst>
        </pc:cxnChg>
        <pc:cxnChg chg="del mod">
          <ac:chgData name="中田 雄大" userId="62f770ad0d6c1cad" providerId="LiveId" clId="{26CF5200-C319-486B-BFE0-A3F274830027}" dt="2021-06-24T07:50:43.690" v="3196" actId="478"/>
          <ac:cxnSpMkLst>
            <pc:docMk/>
            <pc:sldMk cId="1603895005" sldId="423"/>
            <ac:cxnSpMk id="73" creationId="{70A259B7-125B-4D07-B633-0D7F74305B5A}"/>
          </ac:cxnSpMkLst>
        </pc:cxnChg>
        <pc:cxnChg chg="add del mod">
          <ac:chgData name="中田 雄大" userId="62f770ad0d6c1cad" providerId="LiveId" clId="{26CF5200-C319-486B-BFE0-A3F274830027}" dt="2021-06-24T07:51:32.358" v="3203" actId="478"/>
          <ac:cxnSpMkLst>
            <pc:docMk/>
            <pc:sldMk cId="1603895005" sldId="423"/>
            <ac:cxnSpMk id="110" creationId="{AE2DC80D-E066-4F46-AE6A-BF1577BA808B}"/>
          </ac:cxnSpMkLst>
        </pc:cxnChg>
      </pc:sldChg>
      <pc:sldChg chg="addSp delSp modSp add mod modAnim modNotesTx">
        <pc:chgData name="中田 雄大" userId="62f770ad0d6c1cad" providerId="LiveId" clId="{26CF5200-C319-486B-BFE0-A3F274830027}" dt="2021-06-28T03:12:04.965" v="15910" actId="20577"/>
        <pc:sldMkLst>
          <pc:docMk/>
          <pc:sldMk cId="2293304487" sldId="424"/>
        </pc:sldMkLst>
        <pc:spChg chg="mod topLvl">
          <ac:chgData name="中田 雄大" userId="62f770ad0d6c1cad" providerId="LiveId" clId="{26CF5200-C319-486B-BFE0-A3F274830027}" dt="2021-06-27T07:43:09.275" v="13093" actId="165"/>
          <ac:spMkLst>
            <pc:docMk/>
            <pc:sldMk cId="2293304487" sldId="424"/>
            <ac:spMk id="5" creationId="{00000000-0000-0000-0000-000000000000}"/>
          </ac:spMkLst>
        </pc:spChg>
        <pc:spChg chg="mod">
          <ac:chgData name="中田 雄大" userId="62f770ad0d6c1cad" providerId="LiveId" clId="{26CF5200-C319-486B-BFE0-A3F274830027}" dt="2021-06-27T04:19:13.415" v="11042" actId="1076"/>
          <ac:spMkLst>
            <pc:docMk/>
            <pc:sldMk cId="2293304487" sldId="424"/>
            <ac:spMk id="24" creationId="{00000000-0000-0000-0000-000000000000}"/>
          </ac:spMkLst>
        </pc:spChg>
        <pc:spChg chg="mod">
          <ac:chgData name="中田 雄大" userId="62f770ad0d6c1cad" providerId="LiveId" clId="{26CF5200-C319-486B-BFE0-A3F274830027}" dt="2021-06-27T04:19:13.415" v="11042" actId="1076"/>
          <ac:spMkLst>
            <pc:docMk/>
            <pc:sldMk cId="2293304487" sldId="424"/>
            <ac:spMk id="30" creationId="{00000000-0000-0000-0000-000000000000}"/>
          </ac:spMkLst>
        </pc:spChg>
        <pc:spChg chg="mod topLvl">
          <ac:chgData name="中田 雄大" userId="62f770ad0d6c1cad" providerId="LiveId" clId="{26CF5200-C319-486B-BFE0-A3F274830027}" dt="2021-06-27T07:45:52.323" v="13128" actId="165"/>
          <ac:spMkLst>
            <pc:docMk/>
            <pc:sldMk cId="2293304487" sldId="424"/>
            <ac:spMk id="32" creationId="{00000000-0000-0000-0000-000000000000}"/>
          </ac:spMkLst>
        </pc:spChg>
        <pc:spChg chg="mod">
          <ac:chgData name="中田 雄大" userId="62f770ad0d6c1cad" providerId="LiveId" clId="{26CF5200-C319-486B-BFE0-A3F274830027}" dt="2021-06-27T04:19:13.415" v="11042" actId="1076"/>
          <ac:spMkLst>
            <pc:docMk/>
            <pc:sldMk cId="2293304487" sldId="424"/>
            <ac:spMk id="38" creationId="{517F13D0-DF2F-6D4C-9B2A-CEA57380C992}"/>
          </ac:spMkLst>
        </pc:spChg>
        <pc:spChg chg="mod">
          <ac:chgData name="中田 雄大" userId="62f770ad0d6c1cad" providerId="LiveId" clId="{26CF5200-C319-486B-BFE0-A3F274830027}" dt="2021-06-27T04:19:13.415" v="11042" actId="1076"/>
          <ac:spMkLst>
            <pc:docMk/>
            <pc:sldMk cId="2293304487" sldId="424"/>
            <ac:spMk id="39" creationId="{A4321AF8-DBCC-FE48-BE6F-25DE00F8374D}"/>
          </ac:spMkLst>
        </pc:spChg>
        <pc:spChg chg="mod">
          <ac:chgData name="中田 雄大" userId="62f770ad0d6c1cad" providerId="LiveId" clId="{26CF5200-C319-486B-BFE0-A3F274830027}" dt="2021-06-27T04:19:13.415" v="11042" actId="1076"/>
          <ac:spMkLst>
            <pc:docMk/>
            <pc:sldMk cId="2293304487" sldId="424"/>
            <ac:spMk id="40" creationId="{B7C5A36F-4BA7-42D0-9E89-57F704D52DA2}"/>
          </ac:spMkLst>
        </pc:spChg>
        <pc:spChg chg="mod">
          <ac:chgData name="中田 雄大" userId="62f770ad0d6c1cad" providerId="LiveId" clId="{26CF5200-C319-486B-BFE0-A3F274830027}" dt="2021-06-27T04:19:00.764" v="11041" actId="20577"/>
          <ac:spMkLst>
            <pc:docMk/>
            <pc:sldMk cId="2293304487" sldId="424"/>
            <ac:spMk id="42" creationId="{13DF4133-D7F2-604F-9EE4-5F47C0361848}"/>
          </ac:spMkLst>
        </pc:spChg>
        <pc:spChg chg="mod">
          <ac:chgData name="中田 雄大" userId="62f770ad0d6c1cad" providerId="LiveId" clId="{26CF5200-C319-486B-BFE0-A3F274830027}" dt="2021-06-27T04:19:13.415" v="11042" actId="1076"/>
          <ac:spMkLst>
            <pc:docMk/>
            <pc:sldMk cId="2293304487" sldId="424"/>
            <ac:spMk id="43" creationId="{00000000-0000-0000-0000-000000000000}"/>
          </ac:spMkLst>
        </pc:spChg>
        <pc:spChg chg="mod">
          <ac:chgData name="中田 雄大" userId="62f770ad0d6c1cad" providerId="LiveId" clId="{26CF5200-C319-486B-BFE0-A3F274830027}" dt="2021-06-27T04:19:13.415" v="11042" actId="1076"/>
          <ac:spMkLst>
            <pc:docMk/>
            <pc:sldMk cId="2293304487" sldId="424"/>
            <ac:spMk id="44" creationId="{00000000-0000-0000-0000-000000000000}"/>
          </ac:spMkLst>
        </pc:spChg>
        <pc:spChg chg="mod">
          <ac:chgData name="中田 雄大" userId="62f770ad0d6c1cad" providerId="LiveId" clId="{26CF5200-C319-486B-BFE0-A3F274830027}" dt="2021-06-27T04:19:13.415" v="11042" actId="1076"/>
          <ac:spMkLst>
            <pc:docMk/>
            <pc:sldMk cId="2293304487" sldId="424"/>
            <ac:spMk id="47" creationId="{00000000-0000-0000-0000-000000000000}"/>
          </ac:spMkLst>
        </pc:spChg>
        <pc:spChg chg="mod">
          <ac:chgData name="中田 雄大" userId="62f770ad0d6c1cad" providerId="LiveId" clId="{26CF5200-C319-486B-BFE0-A3F274830027}" dt="2021-06-27T04:19:13.415" v="11042" actId="1076"/>
          <ac:spMkLst>
            <pc:docMk/>
            <pc:sldMk cId="2293304487" sldId="424"/>
            <ac:spMk id="49" creationId="{AE5F9260-B3C1-5243-B5FE-8DB635EC833D}"/>
          </ac:spMkLst>
        </pc:spChg>
        <pc:spChg chg="mod">
          <ac:chgData name="中田 雄大" userId="62f770ad0d6c1cad" providerId="LiveId" clId="{26CF5200-C319-486B-BFE0-A3F274830027}" dt="2021-06-27T04:19:13.415" v="11042" actId="1076"/>
          <ac:spMkLst>
            <pc:docMk/>
            <pc:sldMk cId="2293304487" sldId="424"/>
            <ac:spMk id="50" creationId="{DD7EC9FA-5BF7-7745-824A-7CAF4813A6B2}"/>
          </ac:spMkLst>
        </pc:spChg>
        <pc:spChg chg="mod">
          <ac:chgData name="中田 雄大" userId="62f770ad0d6c1cad" providerId="LiveId" clId="{26CF5200-C319-486B-BFE0-A3F274830027}" dt="2021-06-27T04:19:13.415" v="11042" actId="1076"/>
          <ac:spMkLst>
            <pc:docMk/>
            <pc:sldMk cId="2293304487" sldId="424"/>
            <ac:spMk id="51" creationId="{00000000-0000-0000-0000-000000000000}"/>
          </ac:spMkLst>
        </pc:spChg>
        <pc:spChg chg="mod">
          <ac:chgData name="中田 雄大" userId="62f770ad0d6c1cad" providerId="LiveId" clId="{26CF5200-C319-486B-BFE0-A3F274830027}" dt="2021-06-27T04:19:13.415" v="11042" actId="1076"/>
          <ac:spMkLst>
            <pc:docMk/>
            <pc:sldMk cId="2293304487" sldId="424"/>
            <ac:spMk id="54" creationId="{00000000-0000-0000-0000-000000000000}"/>
          </ac:spMkLst>
        </pc:spChg>
        <pc:spChg chg="mod">
          <ac:chgData name="中田 雄大" userId="62f770ad0d6c1cad" providerId="LiveId" clId="{26CF5200-C319-486B-BFE0-A3F274830027}" dt="2021-06-27T04:19:13.415" v="11042" actId="1076"/>
          <ac:spMkLst>
            <pc:docMk/>
            <pc:sldMk cId="2293304487" sldId="424"/>
            <ac:spMk id="55" creationId="{06C8EC50-ED5C-4F52-98E1-071A1F2ABE76}"/>
          </ac:spMkLst>
        </pc:spChg>
        <pc:spChg chg="mod">
          <ac:chgData name="中田 雄大" userId="62f770ad0d6c1cad" providerId="LiveId" clId="{26CF5200-C319-486B-BFE0-A3F274830027}" dt="2021-06-27T04:19:13.415" v="11042" actId="1076"/>
          <ac:spMkLst>
            <pc:docMk/>
            <pc:sldMk cId="2293304487" sldId="424"/>
            <ac:spMk id="58" creationId="{00000000-0000-0000-0000-000000000000}"/>
          </ac:spMkLst>
        </pc:spChg>
        <pc:spChg chg="mod">
          <ac:chgData name="中田 雄大" userId="62f770ad0d6c1cad" providerId="LiveId" clId="{26CF5200-C319-486B-BFE0-A3F274830027}" dt="2021-06-27T04:19:13.415" v="11042" actId="1076"/>
          <ac:spMkLst>
            <pc:docMk/>
            <pc:sldMk cId="2293304487" sldId="424"/>
            <ac:spMk id="63" creationId="{08CB2E79-EDA7-41C7-B32A-D25D2036A369}"/>
          </ac:spMkLst>
        </pc:spChg>
        <pc:spChg chg="mod">
          <ac:chgData name="中田 雄大" userId="62f770ad0d6c1cad" providerId="LiveId" clId="{26CF5200-C319-486B-BFE0-A3F274830027}" dt="2021-06-27T04:19:13.415" v="11042" actId="1076"/>
          <ac:spMkLst>
            <pc:docMk/>
            <pc:sldMk cId="2293304487" sldId="424"/>
            <ac:spMk id="64" creationId="{74D62EB9-AAE8-8F47-B724-A8A091637FDE}"/>
          </ac:spMkLst>
        </pc:spChg>
        <pc:spChg chg="mod">
          <ac:chgData name="中田 雄大" userId="62f770ad0d6c1cad" providerId="LiveId" clId="{26CF5200-C319-486B-BFE0-A3F274830027}" dt="2021-06-27T04:19:13.415" v="11042" actId="1076"/>
          <ac:spMkLst>
            <pc:docMk/>
            <pc:sldMk cId="2293304487" sldId="424"/>
            <ac:spMk id="65" creationId="{DABBB86B-E5E0-49FE-A5AC-35FA9AB68776}"/>
          </ac:spMkLst>
        </pc:spChg>
        <pc:spChg chg="add mod">
          <ac:chgData name="中田 雄大" userId="62f770ad0d6c1cad" providerId="LiveId" clId="{26CF5200-C319-486B-BFE0-A3F274830027}" dt="2021-06-27T07:45:52.323" v="13128" actId="165"/>
          <ac:spMkLst>
            <pc:docMk/>
            <pc:sldMk cId="2293304487" sldId="424"/>
            <ac:spMk id="66" creationId="{143EEBCF-6BB6-41B6-B229-25B384E56701}"/>
          </ac:spMkLst>
        </pc:spChg>
        <pc:spChg chg="mod ord">
          <ac:chgData name="中田 雄大" userId="62f770ad0d6c1cad" providerId="LiveId" clId="{26CF5200-C319-486B-BFE0-A3F274830027}" dt="2021-06-27T04:19:13.415" v="11042" actId="1076"/>
          <ac:spMkLst>
            <pc:docMk/>
            <pc:sldMk cId="2293304487" sldId="424"/>
            <ac:spMk id="67" creationId="{17BB835D-FFE9-E741-85BA-C6B348C9F86A}"/>
          </ac:spMkLst>
        </pc:spChg>
        <pc:spChg chg="add mod">
          <ac:chgData name="中田 雄大" userId="62f770ad0d6c1cad" providerId="LiveId" clId="{26CF5200-C319-486B-BFE0-A3F274830027}" dt="2021-06-27T07:45:52.323" v="13128" actId="165"/>
          <ac:spMkLst>
            <pc:docMk/>
            <pc:sldMk cId="2293304487" sldId="424"/>
            <ac:spMk id="68" creationId="{E65196FA-FD44-43DD-91A8-C7DE7B6E1D94}"/>
          </ac:spMkLst>
        </pc:spChg>
        <pc:spChg chg="add mod">
          <ac:chgData name="中田 雄大" userId="62f770ad0d6c1cad" providerId="LiveId" clId="{26CF5200-C319-486B-BFE0-A3F274830027}" dt="2021-06-27T07:45:52.323" v="13128" actId="165"/>
          <ac:spMkLst>
            <pc:docMk/>
            <pc:sldMk cId="2293304487" sldId="424"/>
            <ac:spMk id="69" creationId="{26486DF3-6E07-4DA8-AEE9-722881071884}"/>
          </ac:spMkLst>
        </pc:spChg>
        <pc:spChg chg="add mod">
          <ac:chgData name="中田 雄大" userId="62f770ad0d6c1cad" providerId="LiveId" clId="{26CF5200-C319-486B-BFE0-A3F274830027}" dt="2021-06-27T07:45:52.323" v="13128" actId="165"/>
          <ac:spMkLst>
            <pc:docMk/>
            <pc:sldMk cId="2293304487" sldId="424"/>
            <ac:spMk id="70" creationId="{2F29EA36-1A98-4FB2-9AA6-CB164E5FB716}"/>
          </ac:spMkLst>
        </pc:spChg>
        <pc:spChg chg="add mod topLvl">
          <ac:chgData name="中田 雄大" userId="62f770ad0d6c1cad" providerId="LiveId" clId="{26CF5200-C319-486B-BFE0-A3F274830027}" dt="2021-06-27T07:46:11.058" v="13129" actId="164"/>
          <ac:spMkLst>
            <pc:docMk/>
            <pc:sldMk cId="2293304487" sldId="424"/>
            <ac:spMk id="71" creationId="{E762845F-644A-4626-8DF9-2A0903D86653}"/>
          </ac:spMkLst>
        </pc:spChg>
        <pc:spChg chg="add del mod">
          <ac:chgData name="中田 雄大" userId="62f770ad0d6c1cad" providerId="LiveId" clId="{26CF5200-C319-486B-BFE0-A3F274830027}" dt="2021-06-27T07:45:35.833" v="13125"/>
          <ac:spMkLst>
            <pc:docMk/>
            <pc:sldMk cId="2293304487" sldId="424"/>
            <ac:spMk id="88" creationId="{4216C11B-583F-4F3B-BB78-BD7EEB8053F2}"/>
          </ac:spMkLst>
        </pc:spChg>
        <pc:grpChg chg="add mod">
          <ac:chgData name="中田 雄大" userId="62f770ad0d6c1cad" providerId="LiveId" clId="{26CF5200-C319-486B-BFE0-A3F274830027}" dt="2021-06-27T04:19:13.415" v="11042" actId="1076"/>
          <ac:grpSpMkLst>
            <pc:docMk/>
            <pc:sldMk cId="2293304487" sldId="424"/>
            <ac:grpSpMk id="2" creationId="{1FBAA60E-E381-4D97-8E06-51F28AEF9415}"/>
          </ac:grpSpMkLst>
        </pc:grpChg>
        <pc:grpChg chg="add mod topLvl">
          <ac:chgData name="中田 雄大" userId="62f770ad0d6c1cad" providerId="LiveId" clId="{26CF5200-C319-486B-BFE0-A3F274830027}" dt="2021-06-27T07:46:11.058" v="13129" actId="164"/>
          <ac:grpSpMkLst>
            <pc:docMk/>
            <pc:sldMk cId="2293304487" sldId="424"/>
            <ac:grpSpMk id="3" creationId="{7B8731FC-90B2-47CE-8A86-9A00A23328AD}"/>
          </ac:grpSpMkLst>
        </pc:grpChg>
        <pc:grpChg chg="add mod topLvl">
          <ac:chgData name="中田 雄大" userId="62f770ad0d6c1cad" providerId="LiveId" clId="{26CF5200-C319-486B-BFE0-A3F274830027}" dt="2021-06-27T07:46:11.058" v="13129" actId="164"/>
          <ac:grpSpMkLst>
            <pc:docMk/>
            <pc:sldMk cId="2293304487" sldId="424"/>
            <ac:grpSpMk id="10" creationId="{93B71035-5F2B-4A84-9403-C7CE14087DF8}"/>
          </ac:grpSpMkLst>
        </pc:grpChg>
        <pc:grpChg chg="add mod">
          <ac:chgData name="中田 雄大" userId="62f770ad0d6c1cad" providerId="LiveId" clId="{26CF5200-C319-486B-BFE0-A3F274830027}" dt="2021-06-27T04:19:13.415" v="11042" actId="1076"/>
          <ac:grpSpMkLst>
            <pc:docMk/>
            <pc:sldMk cId="2293304487" sldId="424"/>
            <ac:grpSpMk id="56" creationId="{3D31BEF2-5685-4D24-9681-2BBCF99E1218}"/>
          </ac:grpSpMkLst>
        </pc:grpChg>
        <pc:grpChg chg="add del mod">
          <ac:chgData name="中田 雄大" userId="62f770ad0d6c1cad" providerId="LiveId" clId="{26CF5200-C319-486B-BFE0-A3F274830027}" dt="2021-06-27T07:43:09.275" v="13093" actId="165"/>
          <ac:grpSpMkLst>
            <pc:docMk/>
            <pc:sldMk cId="2293304487" sldId="424"/>
            <ac:grpSpMk id="86" creationId="{B6C1C52C-0CDB-4BF6-A32C-7558DDF63DEF}"/>
          </ac:grpSpMkLst>
        </pc:grpChg>
        <pc:grpChg chg="add del mod">
          <ac:chgData name="中田 雄大" userId="62f770ad0d6c1cad" providerId="LiveId" clId="{26CF5200-C319-486B-BFE0-A3F274830027}" dt="2021-06-27T07:45:52.323" v="13128" actId="165"/>
          <ac:grpSpMkLst>
            <pc:docMk/>
            <pc:sldMk cId="2293304487" sldId="424"/>
            <ac:grpSpMk id="87" creationId="{3940EE54-0C5A-4461-982B-A16D0B2465B6}"/>
          </ac:grpSpMkLst>
        </pc:grpChg>
        <pc:grpChg chg="add mod">
          <ac:chgData name="中田 雄大" userId="62f770ad0d6c1cad" providerId="LiveId" clId="{26CF5200-C319-486B-BFE0-A3F274830027}" dt="2021-06-27T07:47:10.403" v="13136" actId="1076"/>
          <ac:grpSpMkLst>
            <pc:docMk/>
            <pc:sldMk cId="2293304487" sldId="424"/>
            <ac:grpSpMk id="99" creationId="{1E2C5F53-900B-4253-B28A-FBB944BE4711}"/>
          </ac:grpSpMkLst>
        </pc:grpChg>
        <pc:picChg chg="mod">
          <ac:chgData name="中田 雄大" userId="62f770ad0d6c1cad" providerId="LiveId" clId="{26CF5200-C319-486B-BFE0-A3F274830027}" dt="2021-06-27T04:19:13.415" v="11042" actId="1076"/>
          <ac:picMkLst>
            <pc:docMk/>
            <pc:sldMk cId="2293304487" sldId="424"/>
            <ac:picMk id="46"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48"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2" creationId="{00000000-0000-0000-0000-000000000000}"/>
          </ac:picMkLst>
        </pc:picChg>
        <pc:picChg chg="mod">
          <ac:chgData name="中田 雄大" userId="62f770ad0d6c1cad" providerId="LiveId" clId="{26CF5200-C319-486B-BFE0-A3F274830027}" dt="2021-06-27T04:19:13.415" v="11042" actId="1076"/>
          <ac:picMkLst>
            <pc:docMk/>
            <pc:sldMk cId="2293304487" sldId="424"/>
            <ac:picMk id="57" creationId="{00000000-0000-0000-0000-000000000000}"/>
          </ac:picMkLst>
        </pc:picChg>
        <pc:cxnChg chg="del mod">
          <ac:chgData name="中田 雄大" userId="62f770ad0d6c1cad" providerId="LiveId" clId="{26CF5200-C319-486B-BFE0-A3F274830027}" dt="2021-06-27T04:14:10.826" v="10968" actId="478"/>
          <ac:cxnSpMkLst>
            <pc:docMk/>
            <pc:sldMk cId="2293304487" sldId="424"/>
            <ac:cxnSpMk id="23"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6"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29" creationId="{00000000-0000-0000-0000-000000000000}"/>
          </ac:cxnSpMkLst>
        </pc:cxnChg>
        <pc:cxnChg chg="add del mod">
          <ac:chgData name="中田 雄大" userId="62f770ad0d6c1cad" providerId="LiveId" clId="{26CF5200-C319-486B-BFE0-A3F274830027}" dt="2021-06-27T07:45:37.382" v="13126" actId="478"/>
          <ac:cxnSpMkLst>
            <pc:docMk/>
            <pc:sldMk cId="2293304487" sldId="424"/>
            <ac:cxnSpMk id="33" creationId="{00000000-0000-0000-0000-000000000000}"/>
          </ac:cxnSpMkLst>
        </pc:cxnChg>
        <pc:cxnChg chg="del">
          <ac:chgData name="中田 雄大" userId="62f770ad0d6c1cad" providerId="LiveId" clId="{26CF5200-C319-486B-BFE0-A3F274830027}" dt="2021-06-27T04:14:13.206" v="10971" actId="478"/>
          <ac:cxnSpMkLst>
            <pc:docMk/>
            <pc:sldMk cId="2293304487" sldId="424"/>
            <ac:cxnSpMk id="34" creationId="{00000000-0000-0000-0000-000000000000}"/>
          </ac:cxnSpMkLst>
        </pc:cxnChg>
        <pc:cxnChg chg="del mod">
          <ac:chgData name="中田 雄大" userId="62f770ad0d6c1cad" providerId="LiveId" clId="{26CF5200-C319-486B-BFE0-A3F274830027}" dt="2021-06-27T04:14:12.577" v="10970" actId="478"/>
          <ac:cxnSpMkLst>
            <pc:docMk/>
            <pc:sldMk cId="2293304487" sldId="424"/>
            <ac:cxnSpMk id="36" creationId="{00000000-0000-0000-0000-000000000000}"/>
          </ac:cxnSpMkLst>
        </pc:cxnChg>
        <pc:cxnChg chg="del">
          <ac:chgData name="中田 雄大" userId="62f770ad0d6c1cad" providerId="LiveId" clId="{26CF5200-C319-486B-BFE0-A3F274830027}" dt="2021-06-27T04:14:11.703" v="10969" actId="478"/>
          <ac:cxnSpMkLst>
            <pc:docMk/>
            <pc:sldMk cId="2293304487" sldId="424"/>
            <ac:cxnSpMk id="37"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45" creationId="{9D3FC13B-D242-7243-93AA-FE907C17DF7A}"/>
          </ac:cxnSpMkLst>
        </pc:cxnChg>
        <pc:cxnChg chg="mod">
          <ac:chgData name="中田 雄大" userId="62f770ad0d6c1cad" providerId="LiveId" clId="{26CF5200-C319-486B-BFE0-A3F274830027}" dt="2021-06-27T04:19:13.415" v="11042" actId="1076"/>
          <ac:cxnSpMkLst>
            <pc:docMk/>
            <pc:sldMk cId="2293304487" sldId="424"/>
            <ac:cxnSpMk id="53" creationId="{00000000-0000-0000-0000-000000000000}"/>
          </ac:cxnSpMkLst>
        </pc:cxnChg>
        <pc:cxnChg chg="mod topLvl">
          <ac:chgData name="中田 雄大" userId="62f770ad0d6c1cad" providerId="LiveId" clId="{26CF5200-C319-486B-BFE0-A3F274830027}" dt="2021-06-27T07:46:11.058" v="13129" actId="164"/>
          <ac:cxnSpMkLst>
            <pc:docMk/>
            <pc:sldMk cId="2293304487" sldId="424"/>
            <ac:cxnSpMk id="59"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0" creationId="{00000000-0000-0000-0000-000000000000}"/>
          </ac:cxnSpMkLst>
        </pc:cxnChg>
        <pc:cxnChg chg="mod">
          <ac:chgData name="中田 雄大" userId="62f770ad0d6c1cad" providerId="LiveId" clId="{26CF5200-C319-486B-BFE0-A3F274830027}" dt="2021-06-27T04:19:13.415" v="11042" actId="1076"/>
          <ac:cxnSpMkLst>
            <pc:docMk/>
            <pc:sldMk cId="2293304487" sldId="424"/>
            <ac:cxnSpMk id="61" creationId="{00000000-0000-0000-0000-000000000000}"/>
          </ac:cxnSpMkLst>
        </pc:cxnChg>
        <pc:cxnChg chg="mod topLvl">
          <ac:chgData name="中田 雄大" userId="62f770ad0d6c1cad" providerId="LiveId" clId="{26CF5200-C319-486B-BFE0-A3F274830027}" dt="2021-06-27T07:45:52.323" v="13128" actId="165"/>
          <ac:cxnSpMkLst>
            <pc:docMk/>
            <pc:sldMk cId="2293304487" sldId="424"/>
            <ac:cxnSpMk id="62" creationId="{91849E94-C803-324F-BC65-037B13393BD4}"/>
          </ac:cxnSpMkLst>
        </pc:cxnChg>
        <pc:cxnChg chg="add mod">
          <ac:chgData name="中田 雄大" userId="62f770ad0d6c1cad" providerId="LiveId" clId="{26CF5200-C319-486B-BFE0-A3F274830027}" dt="2021-06-27T04:19:13.415" v="11042" actId="1076"/>
          <ac:cxnSpMkLst>
            <pc:docMk/>
            <pc:sldMk cId="2293304487" sldId="424"/>
            <ac:cxnSpMk id="72" creationId="{45EB33CB-2EFD-4A22-9276-A52E49F674D2}"/>
          </ac:cxnSpMkLst>
        </pc:cxnChg>
        <pc:cxnChg chg="add mod">
          <ac:chgData name="中田 雄大" userId="62f770ad0d6c1cad" providerId="LiveId" clId="{26CF5200-C319-486B-BFE0-A3F274830027}" dt="2021-06-27T04:19:13.415" v="11042" actId="1076"/>
          <ac:cxnSpMkLst>
            <pc:docMk/>
            <pc:sldMk cId="2293304487" sldId="424"/>
            <ac:cxnSpMk id="73" creationId="{556DC666-64A9-4B5B-9722-61383BA270B3}"/>
          </ac:cxnSpMkLst>
        </pc:cxnChg>
        <pc:cxnChg chg="add mod topLvl">
          <ac:chgData name="中田 雄大" userId="62f770ad0d6c1cad" providerId="LiveId" clId="{26CF5200-C319-486B-BFE0-A3F274830027}" dt="2021-06-27T07:46:11.058" v="13129" actId="164"/>
          <ac:cxnSpMkLst>
            <pc:docMk/>
            <pc:sldMk cId="2293304487" sldId="424"/>
            <ac:cxnSpMk id="74" creationId="{EDC9FFE7-8EF0-4CD9-AB2B-A2A0214B23A0}"/>
          </ac:cxnSpMkLst>
        </pc:cxnChg>
        <pc:cxnChg chg="add mod ord topLvl">
          <ac:chgData name="中田 雄大" userId="62f770ad0d6c1cad" providerId="LiveId" clId="{26CF5200-C319-486B-BFE0-A3F274830027}" dt="2021-06-27T07:46:11.058" v="13129" actId="164"/>
          <ac:cxnSpMkLst>
            <pc:docMk/>
            <pc:sldMk cId="2293304487" sldId="424"/>
            <ac:cxnSpMk id="76" creationId="{8E374167-2759-4FE5-A4C8-6BCF0AF79FE7}"/>
          </ac:cxnSpMkLst>
        </pc:cxnChg>
        <pc:cxnChg chg="add mod topLvl">
          <ac:chgData name="中田 雄大" userId="62f770ad0d6c1cad" providerId="LiveId" clId="{26CF5200-C319-486B-BFE0-A3F274830027}" dt="2021-06-27T07:45:52.323" v="13128" actId="165"/>
          <ac:cxnSpMkLst>
            <pc:docMk/>
            <pc:sldMk cId="2293304487" sldId="424"/>
            <ac:cxnSpMk id="82" creationId="{D7D334CF-EBEE-40EA-9C5C-49F0771AE918}"/>
          </ac:cxnSpMkLst>
        </pc:cxnChg>
        <pc:cxnChg chg="add del mod">
          <ac:chgData name="中田 雄大" userId="62f770ad0d6c1cad" providerId="LiveId" clId="{26CF5200-C319-486B-BFE0-A3F274830027}" dt="2021-06-27T07:45:32.383" v="13123"/>
          <ac:cxnSpMkLst>
            <pc:docMk/>
            <pc:sldMk cId="2293304487" sldId="424"/>
            <ac:cxnSpMk id="89" creationId="{04ED3A8D-ECB7-4655-9D8C-BC37162A7343}"/>
          </ac:cxnSpMkLst>
        </pc:cxnChg>
        <pc:cxnChg chg="add del mod">
          <ac:chgData name="中田 雄大" userId="62f770ad0d6c1cad" providerId="LiveId" clId="{26CF5200-C319-486B-BFE0-A3F274830027}" dt="2021-06-27T07:45:29.114" v="13119"/>
          <ac:cxnSpMkLst>
            <pc:docMk/>
            <pc:sldMk cId="2293304487" sldId="424"/>
            <ac:cxnSpMk id="93" creationId="{1F6F90DB-4866-45EE-B980-97CC2DC34D43}"/>
          </ac:cxnSpMkLst>
        </pc:cxnChg>
        <pc:cxnChg chg="add del mod">
          <ac:chgData name="中田 雄大" userId="62f770ad0d6c1cad" providerId="LiveId" clId="{26CF5200-C319-486B-BFE0-A3F274830027}" dt="2021-06-27T07:45:26.733" v="13116"/>
          <ac:cxnSpMkLst>
            <pc:docMk/>
            <pc:sldMk cId="2293304487" sldId="424"/>
            <ac:cxnSpMk id="96" creationId="{BDAA2197-D69F-4274-9DF4-65576D90C900}"/>
          </ac:cxnSpMkLst>
        </pc:cxnChg>
        <pc:cxnChg chg="add mod ord">
          <ac:chgData name="中田 雄大" userId="62f770ad0d6c1cad" providerId="LiveId" clId="{26CF5200-C319-486B-BFE0-A3F274830027}" dt="2021-06-27T07:47:19.354" v="13137" actId="167"/>
          <ac:cxnSpMkLst>
            <pc:docMk/>
            <pc:sldMk cId="2293304487" sldId="424"/>
            <ac:cxnSpMk id="100" creationId="{85E47EE7-75B3-4CB4-B73D-EE72DF374155}"/>
          </ac:cxnSpMkLst>
        </pc:cxnChg>
      </pc:sldChg>
      <pc:sldChg chg="addSp delSp modSp add mod delAnim modNotesTx">
        <pc:chgData name="中田 雄大" userId="62f770ad0d6c1cad" providerId="LiveId" clId="{26CF5200-C319-486B-BFE0-A3F274830027}" dt="2021-06-28T03:19:09.747" v="16445" actId="20577"/>
        <pc:sldMkLst>
          <pc:docMk/>
          <pc:sldMk cId="3845246463" sldId="425"/>
        </pc:sldMkLst>
        <pc:spChg chg="mod">
          <ac:chgData name="中田 雄大" userId="62f770ad0d6c1cad" providerId="LiveId" clId="{26CF5200-C319-486B-BFE0-A3F274830027}" dt="2021-06-26T07:29:27.968" v="8195" actId="20577"/>
          <ac:spMkLst>
            <pc:docMk/>
            <pc:sldMk cId="3845246463" sldId="425"/>
            <ac:spMk id="2" creationId="{00000000-0000-0000-0000-000000000000}"/>
          </ac:spMkLst>
        </pc:spChg>
        <pc:spChg chg="del">
          <ac:chgData name="中田 雄大" userId="62f770ad0d6c1cad" providerId="LiveId" clId="{26CF5200-C319-486B-BFE0-A3F274830027}" dt="2021-06-26T06:09:32.690" v="6993" actId="478"/>
          <ac:spMkLst>
            <pc:docMk/>
            <pc:sldMk cId="3845246463" sldId="425"/>
            <ac:spMk id="3" creationId="{E5A3BC69-6D72-4F43-B38E-5A395467915C}"/>
          </ac:spMkLst>
        </pc:spChg>
        <pc:spChg chg="del">
          <ac:chgData name="中田 雄大" userId="62f770ad0d6c1cad" providerId="LiveId" clId="{26CF5200-C319-486B-BFE0-A3F274830027}" dt="2021-06-26T06:09:32.690" v="6993" actId="478"/>
          <ac:spMkLst>
            <pc:docMk/>
            <pc:sldMk cId="3845246463" sldId="425"/>
            <ac:spMk id="27" creationId="{FBA0B299-92A9-437C-B684-F0878C5B92B8}"/>
          </ac:spMkLst>
        </pc:spChg>
        <pc:spChg chg="del">
          <ac:chgData name="中田 雄大" userId="62f770ad0d6c1cad" providerId="LiveId" clId="{26CF5200-C319-486B-BFE0-A3F274830027}" dt="2021-06-26T06:09:32.690" v="6993" actId="478"/>
          <ac:spMkLst>
            <pc:docMk/>
            <pc:sldMk cId="3845246463" sldId="425"/>
            <ac:spMk id="30" creationId="{5CF8E0F1-E6CC-443C-9A14-7E41F2F23EE0}"/>
          </ac:spMkLst>
        </pc:spChg>
        <pc:spChg chg="mod">
          <ac:chgData name="中田 雄大" userId="62f770ad0d6c1cad" providerId="LiveId" clId="{26CF5200-C319-486B-BFE0-A3F274830027}" dt="2021-06-26T06:08:16.638" v="6992" actId="20577"/>
          <ac:spMkLst>
            <pc:docMk/>
            <pc:sldMk cId="3845246463" sldId="425"/>
            <ac:spMk id="31" creationId="{F45BB135-7FCA-4BA7-A91B-462F948D9FAB}"/>
          </ac:spMkLst>
        </pc:spChg>
        <pc:spChg chg="del">
          <ac:chgData name="中田 雄大" userId="62f770ad0d6c1cad" providerId="LiveId" clId="{26CF5200-C319-486B-BFE0-A3F274830027}" dt="2021-06-26T06:09:32.690" v="6993" actId="478"/>
          <ac:spMkLst>
            <pc:docMk/>
            <pc:sldMk cId="3845246463" sldId="425"/>
            <ac:spMk id="32" creationId="{CF4F3F08-8005-B54B-B15E-D7567DDA7461}"/>
          </ac:spMkLst>
        </pc:spChg>
        <pc:spChg chg="del">
          <ac:chgData name="中田 雄大" userId="62f770ad0d6c1cad" providerId="LiveId" clId="{26CF5200-C319-486B-BFE0-A3F274830027}" dt="2021-06-26T06:09:32.690" v="6993" actId="478"/>
          <ac:spMkLst>
            <pc:docMk/>
            <pc:sldMk cId="3845246463" sldId="425"/>
            <ac:spMk id="34" creationId="{3A80901C-E1F3-B247-9254-E736AE10ECD6}"/>
          </ac:spMkLst>
        </pc:spChg>
        <pc:spChg chg="del">
          <ac:chgData name="中田 雄大" userId="62f770ad0d6c1cad" providerId="LiveId" clId="{26CF5200-C319-486B-BFE0-A3F274830027}" dt="2021-06-26T06:09:32.690" v="6993" actId="478"/>
          <ac:spMkLst>
            <pc:docMk/>
            <pc:sldMk cId="3845246463" sldId="425"/>
            <ac:spMk id="35" creationId="{1F0DD9A5-1923-4CBB-9AA5-FC90C6C26A09}"/>
          </ac:spMkLst>
        </pc:spChg>
        <pc:spChg chg="add mod">
          <ac:chgData name="中田 雄大" userId="62f770ad0d6c1cad" providerId="LiveId" clId="{26CF5200-C319-486B-BFE0-A3F274830027}" dt="2021-06-26T06:41:21.715" v="7180" actId="1076"/>
          <ac:spMkLst>
            <pc:docMk/>
            <pc:sldMk cId="3845246463" sldId="425"/>
            <ac:spMk id="36" creationId="{A1E8F82C-4A2A-4186-98FC-8C1E3CEAA37F}"/>
          </ac:spMkLst>
        </pc:spChg>
        <pc:spChg chg="del">
          <ac:chgData name="中田 雄大" userId="62f770ad0d6c1cad" providerId="LiveId" clId="{26CF5200-C319-486B-BFE0-A3F274830027}" dt="2021-06-26T06:09:32.690" v="6993" actId="478"/>
          <ac:spMkLst>
            <pc:docMk/>
            <pc:sldMk cId="3845246463" sldId="425"/>
            <ac:spMk id="45" creationId="{BE23D04C-83E1-EB43-8135-4BD9D3F303F1}"/>
          </ac:spMkLst>
        </pc:spChg>
        <pc:spChg chg="mod">
          <ac:chgData name="中田 雄大" userId="62f770ad0d6c1cad" providerId="LiveId" clId="{26CF5200-C319-486B-BFE0-A3F274830027}" dt="2021-06-26T08:02:03.653" v="9152" actId="207"/>
          <ac:spMkLst>
            <pc:docMk/>
            <pc:sldMk cId="3845246463" sldId="425"/>
            <ac:spMk id="46" creationId="{DD74FA20-D849-9E42-BE33-61BF25F9CE4B}"/>
          </ac:spMkLst>
        </pc:spChg>
        <pc:spChg chg="add mod">
          <ac:chgData name="中田 雄大" userId="62f770ad0d6c1cad" providerId="LiveId" clId="{26CF5200-C319-486B-BFE0-A3F274830027}" dt="2021-06-26T06:51:48.069" v="7605" actId="207"/>
          <ac:spMkLst>
            <pc:docMk/>
            <pc:sldMk cId="3845246463" sldId="425"/>
            <ac:spMk id="49" creationId="{FCDEF842-A01C-4DB6-96A4-EAD645B9B04F}"/>
          </ac:spMkLst>
        </pc:spChg>
        <pc:spChg chg="del">
          <ac:chgData name="中田 雄大" userId="62f770ad0d6c1cad" providerId="LiveId" clId="{26CF5200-C319-486B-BFE0-A3F274830027}" dt="2021-06-26T06:09:32.690" v="6993" actId="478"/>
          <ac:spMkLst>
            <pc:docMk/>
            <pc:sldMk cId="3845246463" sldId="425"/>
            <ac:spMk id="51" creationId="{4BEA117E-A694-CA4C-933D-501823E11DB1}"/>
          </ac:spMkLst>
        </pc:spChg>
        <pc:spChg chg="del">
          <ac:chgData name="中田 雄大" userId="62f770ad0d6c1cad" providerId="LiveId" clId="{26CF5200-C319-486B-BFE0-A3F274830027}" dt="2021-06-26T06:09:32.690" v="6993" actId="478"/>
          <ac:spMkLst>
            <pc:docMk/>
            <pc:sldMk cId="3845246463" sldId="425"/>
            <ac:spMk id="52" creationId="{B7A83B23-8DC2-314F-B580-E912D49C2A32}"/>
          </ac:spMkLst>
        </pc:spChg>
        <pc:spChg chg="del">
          <ac:chgData name="中田 雄大" userId="62f770ad0d6c1cad" providerId="LiveId" clId="{26CF5200-C319-486B-BFE0-A3F274830027}" dt="2021-06-26T06:09:32.690" v="6993" actId="478"/>
          <ac:spMkLst>
            <pc:docMk/>
            <pc:sldMk cId="3845246463" sldId="425"/>
            <ac:spMk id="62" creationId="{A1CA5316-8469-634C-A519-F6638588F53D}"/>
          </ac:spMkLst>
        </pc:spChg>
        <pc:grpChg chg="del">
          <ac:chgData name="中田 雄大" userId="62f770ad0d6c1cad" providerId="LiveId" clId="{26CF5200-C319-486B-BFE0-A3F274830027}" dt="2021-06-26T06:09:32.690" v="6993" actId="478"/>
          <ac:grpSpMkLst>
            <pc:docMk/>
            <pc:sldMk cId="3845246463" sldId="425"/>
            <ac:grpSpMk id="37" creationId="{DEFF8CF7-A193-964A-A83E-C13B5D5A73CB}"/>
          </ac:grpSpMkLst>
        </pc:grpChg>
        <pc:grpChg chg="del">
          <ac:chgData name="中田 雄大" userId="62f770ad0d6c1cad" providerId="LiveId" clId="{26CF5200-C319-486B-BFE0-A3F274830027}" dt="2021-06-26T06:09:32.690" v="6993" actId="478"/>
          <ac:grpSpMkLst>
            <pc:docMk/>
            <pc:sldMk cId="3845246463" sldId="425"/>
            <ac:grpSpMk id="42" creationId="{6608CC20-8A24-624C-A872-6CBA23C96F05}"/>
          </ac:grpSpMkLst>
        </pc:grpChg>
        <pc:graphicFrameChg chg="add mod ord modGraphic">
          <ac:chgData name="中田 雄大" userId="62f770ad0d6c1cad" providerId="LiveId" clId="{26CF5200-C319-486B-BFE0-A3F274830027}" dt="2021-06-26T06:51:16.510" v="7579" actId="20577"/>
          <ac:graphicFrameMkLst>
            <pc:docMk/>
            <pc:sldMk cId="3845246463" sldId="425"/>
            <ac:graphicFrameMk id="11" creationId="{CD6B6B22-A873-4011-9560-E84D9F89CD14}"/>
          </ac:graphicFrameMkLst>
        </pc:graphicFrameChg>
        <pc:picChg chg="add mod">
          <ac:chgData name="中田 雄大" userId="62f770ad0d6c1cad" providerId="LiveId" clId="{26CF5200-C319-486B-BFE0-A3F274830027}" dt="2021-06-26T06:46:34.668" v="7299" actId="1036"/>
          <ac:picMkLst>
            <pc:docMk/>
            <pc:sldMk cId="3845246463" sldId="425"/>
            <ac:picMk id="6" creationId="{1DB29297-5AB8-4EF6-AA76-8D8D3366DFA8}"/>
          </ac:picMkLst>
        </pc:picChg>
        <pc:picChg chg="add mod">
          <ac:chgData name="中田 雄大" userId="62f770ad0d6c1cad" providerId="LiveId" clId="{26CF5200-C319-486B-BFE0-A3F274830027}" dt="2021-06-26T06:46:35.893" v="7304" actId="1036"/>
          <ac:picMkLst>
            <pc:docMk/>
            <pc:sldMk cId="3845246463" sldId="425"/>
            <ac:picMk id="8" creationId="{22147CBB-1995-45E3-9B92-E16A80C63B47}"/>
          </ac:picMkLst>
        </pc:picChg>
        <pc:picChg chg="add del mod">
          <ac:chgData name="中田 雄大" userId="62f770ad0d6c1cad" providerId="LiveId" clId="{26CF5200-C319-486B-BFE0-A3F274830027}" dt="2021-06-26T06:42:44.152" v="7192" actId="21"/>
          <ac:picMkLst>
            <pc:docMk/>
            <pc:sldMk cId="3845246463" sldId="425"/>
            <ac:picMk id="10" creationId="{28B68BB7-C26C-4383-BD25-840255D5E4B2}"/>
          </ac:picMkLst>
        </pc:picChg>
        <pc:picChg chg="add del mod">
          <ac:chgData name="中田 雄大" userId="62f770ad0d6c1cad" providerId="LiveId" clId="{26CF5200-C319-486B-BFE0-A3F274830027}" dt="2021-06-26T06:42:48.818" v="7194" actId="21"/>
          <ac:picMkLst>
            <pc:docMk/>
            <pc:sldMk cId="3845246463" sldId="425"/>
            <ac:picMk id="47" creationId="{7BC2AB17-897C-46F9-9064-FAD4BE4C4B4D}"/>
          </ac:picMkLst>
        </pc:picChg>
        <pc:picChg chg="add mod">
          <ac:chgData name="中田 雄大" userId="62f770ad0d6c1cad" providerId="LiveId" clId="{26CF5200-C319-486B-BFE0-A3F274830027}" dt="2021-06-26T06:46:37.253" v="7309" actId="1036"/>
          <ac:picMkLst>
            <pc:docMk/>
            <pc:sldMk cId="3845246463" sldId="425"/>
            <ac:picMk id="48" creationId="{09230ACD-80EB-47F1-BD43-4D64494218DE}"/>
          </ac:picMkLst>
        </pc:picChg>
        <pc:picChg chg="del">
          <ac:chgData name="中田 雄大" userId="62f770ad0d6c1cad" providerId="LiveId" clId="{26CF5200-C319-486B-BFE0-A3F274830027}" dt="2021-06-26T06:09:32.690" v="6993" actId="478"/>
          <ac:picMkLst>
            <pc:docMk/>
            <pc:sldMk cId="3845246463" sldId="425"/>
            <ac:picMk id="54" creationId="{9ACB6119-EE77-9542-84D9-CE2337D22DDD}"/>
          </ac:picMkLst>
        </pc:picChg>
        <pc:picChg chg="del">
          <ac:chgData name="中田 雄大" userId="62f770ad0d6c1cad" providerId="LiveId" clId="{26CF5200-C319-486B-BFE0-A3F274830027}" dt="2021-06-26T06:09:32.690" v="6993" actId="478"/>
          <ac:picMkLst>
            <pc:docMk/>
            <pc:sldMk cId="3845246463" sldId="425"/>
            <ac:picMk id="55" creationId="{EDD7240C-B555-1843-A40E-D749E71755B1}"/>
          </ac:picMkLst>
        </pc:picChg>
        <pc:picChg chg="del">
          <ac:chgData name="中田 雄大" userId="62f770ad0d6c1cad" providerId="LiveId" clId="{26CF5200-C319-486B-BFE0-A3F274830027}" dt="2021-06-26T06:09:32.690" v="6993" actId="478"/>
          <ac:picMkLst>
            <pc:docMk/>
            <pc:sldMk cId="3845246463" sldId="425"/>
            <ac:picMk id="59" creationId="{5BF0FE58-9C0C-AF4C-8F2E-79D64C8DC3D3}"/>
          </ac:picMkLst>
        </pc:picChg>
        <pc:cxnChg chg="mod">
          <ac:chgData name="中田 雄大" userId="62f770ad0d6c1cad" providerId="LiveId" clId="{26CF5200-C319-486B-BFE0-A3F274830027}" dt="2021-06-26T06:09:32.690" v="6993" actId="478"/>
          <ac:cxnSpMkLst>
            <pc:docMk/>
            <pc:sldMk cId="3845246463" sldId="425"/>
            <ac:cxnSpMk id="40" creationId="{AD1C4565-673D-FA4D-AE2C-E341993DCE4B}"/>
          </ac:cxnSpMkLst>
        </pc:cxnChg>
        <pc:cxnChg chg="del mod">
          <ac:chgData name="中田 雄大" userId="62f770ad0d6c1cad" providerId="LiveId" clId="{26CF5200-C319-486B-BFE0-A3F274830027}" dt="2021-06-26T06:09:32.690" v="6993" actId="478"/>
          <ac:cxnSpMkLst>
            <pc:docMk/>
            <pc:sldMk cId="3845246463" sldId="425"/>
            <ac:cxnSpMk id="61" creationId="{CFFFAAD4-3E8B-AB41-BA14-6B41213EC267}"/>
          </ac:cxnSpMkLst>
        </pc:cxnChg>
      </pc:sldChg>
      <pc:sldChg chg="addSp delSp modSp add mod modNotesTx">
        <pc:chgData name="中田 雄大" userId="62f770ad0d6c1cad" providerId="LiveId" clId="{26CF5200-C319-486B-BFE0-A3F274830027}" dt="2021-06-28T03:20:47.428" v="16603" actId="20577"/>
        <pc:sldMkLst>
          <pc:docMk/>
          <pc:sldMk cId="2172693709" sldId="426"/>
        </pc:sldMkLst>
        <pc:spChg chg="mod">
          <ac:chgData name="中田 雄大" userId="62f770ad0d6c1cad" providerId="LiveId" clId="{26CF5200-C319-486B-BFE0-A3F274830027}" dt="2021-06-26T08:13:53.546" v="9546" actId="20577"/>
          <ac:spMkLst>
            <pc:docMk/>
            <pc:sldMk cId="2172693709" sldId="426"/>
            <ac:spMk id="2" creationId="{00000000-0000-0000-0000-000000000000}"/>
          </ac:spMkLst>
        </pc:spChg>
        <pc:spChg chg="add mod">
          <ac:chgData name="中田 雄大" userId="62f770ad0d6c1cad" providerId="LiveId" clId="{26CF5200-C319-486B-BFE0-A3F274830027}" dt="2021-06-26T07:17:20.756" v="7985" actId="1076"/>
          <ac:spMkLst>
            <pc:docMk/>
            <pc:sldMk cId="2172693709" sldId="426"/>
            <ac:spMk id="14" creationId="{13C80ACC-B8DA-420F-9651-CBC66920FFA9}"/>
          </ac:spMkLst>
        </pc:spChg>
        <pc:spChg chg="add mod">
          <ac:chgData name="中田 雄大" userId="62f770ad0d6c1cad" providerId="LiveId" clId="{26CF5200-C319-486B-BFE0-A3F274830027}" dt="2021-06-26T08:05:59.599" v="9354" actId="403"/>
          <ac:spMkLst>
            <pc:docMk/>
            <pc:sldMk cId="2172693709" sldId="426"/>
            <ac:spMk id="15" creationId="{AC90F087-C6DB-499A-B155-72F5F0AD7B84}"/>
          </ac:spMkLst>
        </pc:spChg>
        <pc:spChg chg="mod">
          <ac:chgData name="中田 雄大" userId="62f770ad0d6c1cad" providerId="LiveId" clId="{26CF5200-C319-486B-BFE0-A3F274830027}" dt="2021-06-26T06:58:13.732" v="7826" actId="1076"/>
          <ac:spMkLst>
            <pc:docMk/>
            <pc:sldMk cId="2172693709" sldId="426"/>
            <ac:spMk id="31" creationId="{F45BB135-7FCA-4BA7-A91B-462F948D9FAB}"/>
          </ac:spMkLst>
        </pc:spChg>
        <pc:spChg chg="del">
          <ac:chgData name="中田 雄大" userId="62f770ad0d6c1cad" providerId="LiveId" clId="{26CF5200-C319-486B-BFE0-A3F274830027}" dt="2021-06-26T06:57:46.703" v="7820" actId="478"/>
          <ac:spMkLst>
            <pc:docMk/>
            <pc:sldMk cId="2172693709" sldId="426"/>
            <ac:spMk id="36" creationId="{A1E8F82C-4A2A-4186-98FC-8C1E3CEAA37F}"/>
          </ac:spMkLst>
        </pc:spChg>
        <pc:spChg chg="mod">
          <ac:chgData name="中田 雄大" userId="62f770ad0d6c1cad" providerId="LiveId" clId="{26CF5200-C319-486B-BFE0-A3F274830027}" dt="2021-06-26T08:02:10.385" v="9153" actId="207"/>
          <ac:spMkLst>
            <pc:docMk/>
            <pc:sldMk cId="2172693709" sldId="426"/>
            <ac:spMk id="46" creationId="{DD74FA20-D849-9E42-BE33-61BF25F9CE4B}"/>
          </ac:spMkLst>
        </pc:spChg>
        <pc:spChg chg="del">
          <ac:chgData name="中田 雄大" userId="62f770ad0d6c1cad" providerId="LiveId" clId="{26CF5200-C319-486B-BFE0-A3F274830027}" dt="2021-06-26T06:57:42.764" v="7819" actId="478"/>
          <ac:spMkLst>
            <pc:docMk/>
            <pc:sldMk cId="2172693709" sldId="426"/>
            <ac:spMk id="49" creationId="{FCDEF842-A01C-4DB6-96A4-EAD645B9B04F}"/>
          </ac:spMkLst>
        </pc:spChg>
        <pc:graphicFrameChg chg="del">
          <ac:chgData name="中田 雄大" userId="62f770ad0d6c1cad" providerId="LiveId" clId="{26CF5200-C319-486B-BFE0-A3F274830027}" dt="2021-06-26T06:57:42.764" v="7819" actId="478"/>
          <ac:graphicFrameMkLst>
            <pc:docMk/>
            <pc:sldMk cId="2172693709" sldId="426"/>
            <ac:graphicFrameMk id="11" creationId="{CD6B6B22-A873-4011-9560-E84D9F89CD14}"/>
          </ac:graphicFrameMkLst>
        </pc:graphicFrameChg>
        <pc:graphicFrameChg chg="add mod">
          <ac:chgData name="中田 雄大" userId="62f770ad0d6c1cad" providerId="LiveId" clId="{26CF5200-C319-486B-BFE0-A3F274830027}" dt="2021-06-26T07:27:30.057" v="8152"/>
          <ac:graphicFrameMkLst>
            <pc:docMk/>
            <pc:sldMk cId="2172693709" sldId="426"/>
            <ac:graphicFrameMk id="12" creationId="{00749FB4-20B5-4959-9A18-A525225395B9}"/>
          </ac:graphicFrameMkLst>
        </pc:graphicFrameChg>
        <pc:picChg chg="del">
          <ac:chgData name="中田 雄大" userId="62f770ad0d6c1cad" providerId="LiveId" clId="{26CF5200-C319-486B-BFE0-A3F274830027}" dt="2021-06-26T06:57:42.764" v="7819" actId="478"/>
          <ac:picMkLst>
            <pc:docMk/>
            <pc:sldMk cId="2172693709" sldId="426"/>
            <ac:picMk id="6" creationId="{1DB29297-5AB8-4EF6-AA76-8D8D3366DFA8}"/>
          </ac:picMkLst>
        </pc:picChg>
        <pc:picChg chg="del">
          <ac:chgData name="中田 雄大" userId="62f770ad0d6c1cad" providerId="LiveId" clId="{26CF5200-C319-486B-BFE0-A3F274830027}" dt="2021-06-26T06:57:42.764" v="7819" actId="478"/>
          <ac:picMkLst>
            <pc:docMk/>
            <pc:sldMk cId="2172693709" sldId="426"/>
            <ac:picMk id="8" creationId="{22147CBB-1995-45E3-9B92-E16A80C63B47}"/>
          </ac:picMkLst>
        </pc:picChg>
        <pc:picChg chg="add mod">
          <ac:chgData name="中田 雄大" userId="62f770ad0d6c1cad" providerId="LiveId" clId="{26CF5200-C319-486B-BFE0-A3F274830027}" dt="2021-06-27T07:48:19.988" v="13144" actId="14100"/>
          <ac:picMkLst>
            <pc:docMk/>
            <pc:sldMk cId="2172693709" sldId="426"/>
            <ac:picMk id="16" creationId="{3140FB3A-AC7F-4FCD-8909-F0BA5CB8C5CA}"/>
          </ac:picMkLst>
        </pc:picChg>
        <pc:picChg chg="del">
          <ac:chgData name="中田 雄大" userId="62f770ad0d6c1cad" providerId="LiveId" clId="{26CF5200-C319-486B-BFE0-A3F274830027}" dt="2021-06-26T06:57:42.764" v="7819" actId="478"/>
          <ac:picMkLst>
            <pc:docMk/>
            <pc:sldMk cId="2172693709" sldId="426"/>
            <ac:picMk id="48" creationId="{09230ACD-80EB-47F1-BD43-4D64494218DE}"/>
          </ac:picMkLst>
        </pc:picChg>
      </pc:sldChg>
      <pc:sldChg chg="addSp delSp modSp add mod modAnim modNotesTx">
        <pc:chgData name="中田 雄大" userId="62f770ad0d6c1cad" providerId="LiveId" clId="{26CF5200-C319-486B-BFE0-A3F274830027}" dt="2021-06-28T03:25:39.733" v="17230" actId="20577"/>
        <pc:sldMkLst>
          <pc:docMk/>
          <pc:sldMk cId="3939960394" sldId="427"/>
        </pc:sldMkLst>
        <pc:spChg chg="mod">
          <ac:chgData name="中田 雄大" userId="62f770ad0d6c1cad" providerId="LiveId" clId="{26CF5200-C319-486B-BFE0-A3F274830027}" dt="2021-06-26T07:32:25.866" v="8241" actId="20577"/>
          <ac:spMkLst>
            <pc:docMk/>
            <pc:sldMk cId="3939960394" sldId="427"/>
            <ac:spMk id="2" creationId="{00000000-0000-0000-0000-000000000000}"/>
          </ac:spMkLst>
        </pc:spChg>
        <pc:spChg chg="add mod">
          <ac:chgData name="中田 雄大" userId="62f770ad0d6c1cad" providerId="LiveId" clId="{26CF5200-C319-486B-BFE0-A3F274830027}" dt="2021-06-26T08:09:37.526" v="9458" actId="1076"/>
          <ac:spMkLst>
            <pc:docMk/>
            <pc:sldMk cId="3939960394" sldId="427"/>
            <ac:spMk id="3" creationId="{DEE5B0A8-D9F6-4B0C-A795-CCB5CDD0CAB6}"/>
          </ac:spMkLst>
        </pc:spChg>
        <pc:spChg chg="add mod">
          <ac:chgData name="中田 雄大" userId="62f770ad0d6c1cad" providerId="LiveId" clId="{26CF5200-C319-486B-BFE0-A3F274830027}" dt="2021-06-27T07:48:36.113" v="13145" actId="164"/>
          <ac:spMkLst>
            <pc:docMk/>
            <pc:sldMk cId="3939960394" sldId="427"/>
            <ac:spMk id="5" creationId="{C953BD66-896A-4478-A5BB-B1DD58A467CC}"/>
          </ac:spMkLst>
        </pc:spChg>
        <pc:spChg chg="add mod">
          <ac:chgData name="中田 雄大" userId="62f770ad0d6c1cad" providerId="LiveId" clId="{26CF5200-C319-486B-BFE0-A3F274830027}" dt="2021-06-26T08:04:25.598" v="9280" actId="1076"/>
          <ac:spMkLst>
            <pc:docMk/>
            <pc:sldMk cId="3939960394" sldId="427"/>
            <ac:spMk id="9" creationId="{EAC5C876-DF75-4C2C-AC8F-6F412DC672EB}"/>
          </ac:spMkLst>
        </pc:spChg>
        <pc:spChg chg="add del mod">
          <ac:chgData name="中田 雄大" userId="62f770ad0d6c1cad" providerId="LiveId" clId="{26CF5200-C319-486B-BFE0-A3F274830027}" dt="2021-06-26T07:45:27.966" v="8835" actId="478"/>
          <ac:spMkLst>
            <pc:docMk/>
            <pc:sldMk cId="3939960394" sldId="427"/>
            <ac:spMk id="11" creationId="{AC57863F-D6C2-456C-8416-A6750B4CC692}"/>
          </ac:spMkLst>
        </pc:spChg>
        <pc:spChg chg="add mod">
          <ac:chgData name="中田 雄大" userId="62f770ad0d6c1cad" providerId="LiveId" clId="{26CF5200-C319-486B-BFE0-A3F274830027}" dt="2021-06-26T08:04:25.598" v="9280" actId="1076"/>
          <ac:spMkLst>
            <pc:docMk/>
            <pc:sldMk cId="3939960394" sldId="427"/>
            <ac:spMk id="13" creationId="{9EACE3DD-34B5-48BA-98D6-223A69C7F4CF}"/>
          </ac:spMkLst>
        </pc:spChg>
        <pc:spChg chg="mod">
          <ac:chgData name="中田 雄大" userId="62f770ad0d6c1cad" providerId="LiveId" clId="{26CF5200-C319-486B-BFE0-A3F274830027}" dt="2021-06-26T08:06:48.507" v="9362" actId="1076"/>
          <ac:spMkLst>
            <pc:docMk/>
            <pc:sldMk cId="3939960394" sldId="427"/>
            <ac:spMk id="14" creationId="{13C80ACC-B8DA-420F-9651-CBC66920FFA9}"/>
          </ac:spMkLst>
        </pc:spChg>
        <pc:spChg chg="mod">
          <ac:chgData name="中田 雄大" userId="62f770ad0d6c1cad" providerId="LiveId" clId="{26CF5200-C319-486B-BFE0-A3F274830027}" dt="2021-06-26T08:06:20.127" v="9358" actId="1076"/>
          <ac:spMkLst>
            <pc:docMk/>
            <pc:sldMk cId="3939960394" sldId="427"/>
            <ac:spMk id="15" creationId="{AC90F087-C6DB-499A-B155-72F5F0AD7B84}"/>
          </ac:spMkLst>
        </pc:spChg>
        <pc:spChg chg="add mod">
          <ac:chgData name="中田 雄大" userId="62f770ad0d6c1cad" providerId="LiveId" clId="{26CF5200-C319-486B-BFE0-A3F274830027}" dt="2021-06-26T08:09:37.526" v="9458" actId="1076"/>
          <ac:spMkLst>
            <pc:docMk/>
            <pc:sldMk cId="3939960394" sldId="427"/>
            <ac:spMk id="16" creationId="{4B7280DA-D771-4C2E-A4AD-7077BAA54CA1}"/>
          </ac:spMkLst>
        </pc:spChg>
        <pc:spChg chg="add mod">
          <ac:chgData name="中田 雄大" userId="62f770ad0d6c1cad" providerId="LiveId" clId="{26CF5200-C319-486B-BFE0-A3F274830027}" dt="2021-06-27T07:48:43.242" v="13146" actId="164"/>
          <ac:spMkLst>
            <pc:docMk/>
            <pc:sldMk cId="3939960394" sldId="427"/>
            <ac:spMk id="17" creationId="{ABB6E699-6663-4101-BB19-2FD2191AE17F}"/>
          </ac:spMkLst>
        </pc:spChg>
        <pc:spChg chg="add mod">
          <ac:chgData name="中田 雄大" userId="62f770ad0d6c1cad" providerId="LiveId" clId="{26CF5200-C319-486B-BFE0-A3F274830027}" dt="2021-06-27T07:48:36.113" v="13145" actId="164"/>
          <ac:spMkLst>
            <pc:docMk/>
            <pc:sldMk cId="3939960394" sldId="427"/>
            <ac:spMk id="18" creationId="{47F58400-5E18-4574-B467-62DABD6026A4}"/>
          </ac:spMkLst>
        </pc:spChg>
        <pc:spChg chg="add mod">
          <ac:chgData name="中田 雄大" userId="62f770ad0d6c1cad" providerId="LiveId" clId="{26CF5200-C319-486B-BFE0-A3F274830027}" dt="2021-06-26T08:09:37.526" v="9458" actId="1076"/>
          <ac:spMkLst>
            <pc:docMk/>
            <pc:sldMk cId="3939960394" sldId="427"/>
            <ac:spMk id="19" creationId="{621B52FC-934D-44F8-9E02-8D649E6BE967}"/>
          </ac:spMkLst>
        </pc:spChg>
        <pc:spChg chg="add del mod">
          <ac:chgData name="中田 雄大" userId="62f770ad0d6c1cad" providerId="LiveId" clId="{26CF5200-C319-486B-BFE0-A3F274830027}" dt="2021-06-26T08:00:27.629" v="9119" actId="478"/>
          <ac:spMkLst>
            <pc:docMk/>
            <pc:sldMk cId="3939960394" sldId="427"/>
            <ac:spMk id="20" creationId="{99CC7FD4-84E8-478A-8BC8-1B1D44A9844F}"/>
          </ac:spMkLst>
        </pc:spChg>
        <pc:spChg chg="add mod">
          <ac:chgData name="中田 雄大" userId="62f770ad0d6c1cad" providerId="LiveId" clId="{26CF5200-C319-486B-BFE0-A3F274830027}" dt="2021-06-26T08:04:31.749" v="9281" actId="1076"/>
          <ac:spMkLst>
            <pc:docMk/>
            <pc:sldMk cId="3939960394" sldId="427"/>
            <ac:spMk id="21" creationId="{04509539-3B94-436A-96E1-90896CD678A8}"/>
          </ac:spMkLst>
        </pc:spChg>
        <pc:spChg chg="add del mod">
          <ac:chgData name="中田 雄大" userId="62f770ad0d6c1cad" providerId="LiveId" clId="{26CF5200-C319-486B-BFE0-A3F274830027}" dt="2021-06-26T08:07:35.338" v="9365"/>
          <ac:spMkLst>
            <pc:docMk/>
            <pc:sldMk cId="3939960394" sldId="427"/>
            <ac:spMk id="22" creationId="{8C2EFD86-A035-4601-9C92-4DFA24819CE2}"/>
          </ac:spMkLst>
        </pc:spChg>
        <pc:spChg chg="add mod ord">
          <ac:chgData name="中田 雄大" userId="62f770ad0d6c1cad" providerId="LiveId" clId="{26CF5200-C319-486B-BFE0-A3F274830027}" dt="2021-06-26T08:09:50.398" v="9461" actId="14100"/>
          <ac:spMkLst>
            <pc:docMk/>
            <pc:sldMk cId="3939960394" sldId="427"/>
            <ac:spMk id="23" creationId="{83A6ED63-5E3A-4981-8DEC-1032D4CC8B00}"/>
          </ac:spMkLst>
        </pc:spChg>
        <pc:spChg chg="add mod">
          <ac:chgData name="中田 雄大" userId="62f770ad0d6c1cad" providerId="LiveId" clId="{26CF5200-C319-486B-BFE0-A3F274830027}" dt="2021-06-26T08:09:37.526" v="9458" actId="1076"/>
          <ac:spMkLst>
            <pc:docMk/>
            <pc:sldMk cId="3939960394" sldId="427"/>
            <ac:spMk id="24" creationId="{9E91741C-C583-47AA-888E-9AF9587B82F3}"/>
          </ac:spMkLst>
        </pc:spChg>
        <pc:spChg chg="add mod">
          <ac:chgData name="中田 雄大" userId="62f770ad0d6c1cad" providerId="LiveId" clId="{26CF5200-C319-486B-BFE0-A3F274830027}" dt="2021-06-27T07:48:43.242" v="13146" actId="164"/>
          <ac:spMkLst>
            <pc:docMk/>
            <pc:sldMk cId="3939960394" sldId="427"/>
            <ac:spMk id="27" creationId="{EB5B7A0C-D460-4BE1-BF50-8F56B4D0B559}"/>
          </ac:spMkLst>
        </pc:spChg>
        <pc:spChg chg="del">
          <ac:chgData name="中田 雄大" userId="62f770ad0d6c1cad" providerId="LiveId" clId="{26CF5200-C319-486B-BFE0-A3F274830027}" dt="2021-06-26T07:36:09.325" v="8365" actId="478"/>
          <ac:spMkLst>
            <pc:docMk/>
            <pc:sldMk cId="3939960394" sldId="427"/>
            <ac:spMk id="31" creationId="{F45BB135-7FCA-4BA7-A91B-462F948D9FAB}"/>
          </ac:spMkLst>
        </pc:spChg>
        <pc:spChg chg="mod">
          <ac:chgData name="中田 雄大" userId="62f770ad0d6c1cad" providerId="LiveId" clId="{26CF5200-C319-486B-BFE0-A3F274830027}" dt="2021-06-26T08:04:14.670" v="9278" actId="207"/>
          <ac:spMkLst>
            <pc:docMk/>
            <pc:sldMk cId="3939960394" sldId="427"/>
            <ac:spMk id="46" creationId="{DD74FA20-D849-9E42-BE33-61BF25F9CE4B}"/>
          </ac:spMkLst>
        </pc:spChg>
        <pc:grpChg chg="add mod">
          <ac:chgData name="中田 雄大" userId="62f770ad0d6c1cad" providerId="LiveId" clId="{26CF5200-C319-486B-BFE0-A3F274830027}" dt="2021-06-27T07:48:36.113" v="13145" actId="164"/>
          <ac:grpSpMkLst>
            <pc:docMk/>
            <pc:sldMk cId="3939960394" sldId="427"/>
            <ac:grpSpMk id="25" creationId="{B9316D5D-3A4A-485F-B03F-D27F9B8F31EB}"/>
          </ac:grpSpMkLst>
        </pc:grpChg>
        <pc:grpChg chg="add mod">
          <ac:chgData name="中田 雄大" userId="62f770ad0d6c1cad" providerId="LiveId" clId="{26CF5200-C319-486B-BFE0-A3F274830027}" dt="2021-06-27T07:48:43.242" v="13146" actId="164"/>
          <ac:grpSpMkLst>
            <pc:docMk/>
            <pc:sldMk cId="3939960394" sldId="427"/>
            <ac:grpSpMk id="26" creationId="{E4003D20-1253-49A8-B548-518E6F9DD761}"/>
          </ac:grpSpMkLst>
        </pc:grpChg>
        <pc:graphicFrameChg chg="del">
          <ac:chgData name="中田 雄大" userId="62f770ad0d6c1cad" providerId="LiveId" clId="{26CF5200-C319-486B-BFE0-A3F274830027}" dt="2021-06-26T07:38:07.942" v="8581" actId="478"/>
          <ac:graphicFrameMkLst>
            <pc:docMk/>
            <pc:sldMk cId="3939960394" sldId="427"/>
            <ac:graphicFrameMk id="12" creationId="{00749FB4-20B5-4959-9A18-A525225395B9}"/>
          </ac:graphicFrameMkLst>
        </pc:graphicFrameChg>
        <pc:picChg chg="add mod">
          <ac:chgData name="中田 雄大" userId="62f770ad0d6c1cad" providerId="LiveId" clId="{26CF5200-C319-486B-BFE0-A3F274830027}" dt="2021-06-27T07:48:36.113" v="13145" actId="164"/>
          <ac:picMkLst>
            <pc:docMk/>
            <pc:sldMk cId="3939960394" sldId="427"/>
            <ac:picMk id="7" creationId="{1316D6E4-A746-4CBD-AA1A-8BCB8E056F58}"/>
          </ac:picMkLst>
        </pc:picChg>
        <pc:picChg chg="add mod">
          <ac:chgData name="中田 雄大" userId="62f770ad0d6c1cad" providerId="LiveId" clId="{26CF5200-C319-486B-BFE0-A3F274830027}" dt="2021-06-27T07:48:43.242" v="13146" actId="164"/>
          <ac:picMkLst>
            <pc:docMk/>
            <pc:sldMk cId="3939960394" sldId="427"/>
            <ac:picMk id="10" creationId="{0D618A66-3EC4-4172-A8C9-D6F880675B48}"/>
          </ac:picMkLst>
        </pc:picChg>
      </pc:sldChg>
      <pc:sldChg chg="addSp delSp modSp add mod modNotesTx">
        <pc:chgData name="中田 雄大" userId="62f770ad0d6c1cad" providerId="LiveId" clId="{26CF5200-C319-486B-BFE0-A3F274830027}" dt="2021-06-28T03:26:39.412" v="17341" actId="20577"/>
        <pc:sldMkLst>
          <pc:docMk/>
          <pc:sldMk cId="186116695" sldId="428"/>
        </pc:sldMkLst>
        <pc:spChg chg="mod">
          <ac:chgData name="中田 雄大" userId="62f770ad0d6c1cad" providerId="LiveId" clId="{26CF5200-C319-486B-BFE0-A3F274830027}" dt="2021-06-26T08:13:26.851" v="9539" actId="20577"/>
          <ac:spMkLst>
            <pc:docMk/>
            <pc:sldMk cId="186116695" sldId="428"/>
            <ac:spMk id="2" creationId="{00000000-0000-0000-0000-000000000000}"/>
          </ac:spMkLst>
        </pc:spChg>
        <pc:spChg chg="del">
          <ac:chgData name="中田 雄大" userId="62f770ad0d6c1cad" providerId="LiveId" clId="{26CF5200-C319-486B-BFE0-A3F274830027}" dt="2021-06-26T08:12:07.793" v="9471" actId="478"/>
          <ac:spMkLst>
            <pc:docMk/>
            <pc:sldMk cId="186116695" sldId="428"/>
            <ac:spMk id="3" creationId="{DEE5B0A8-D9F6-4B0C-A795-CCB5CDD0CAB6}"/>
          </ac:spMkLst>
        </pc:spChg>
        <pc:spChg chg="del">
          <ac:chgData name="中田 雄大" userId="62f770ad0d6c1cad" providerId="LiveId" clId="{26CF5200-C319-486B-BFE0-A3F274830027}" dt="2021-06-26T08:12:07.793" v="9471" actId="478"/>
          <ac:spMkLst>
            <pc:docMk/>
            <pc:sldMk cId="186116695" sldId="428"/>
            <ac:spMk id="5" creationId="{C953BD66-896A-4478-A5BB-B1DD58A467CC}"/>
          </ac:spMkLst>
        </pc:spChg>
        <pc:spChg chg="add del mod">
          <ac:chgData name="中田 雄大" userId="62f770ad0d6c1cad" providerId="LiveId" clId="{26CF5200-C319-486B-BFE0-A3F274830027}" dt="2021-06-26T09:23:31.076" v="9674" actId="478"/>
          <ac:spMkLst>
            <pc:docMk/>
            <pc:sldMk cId="186116695" sldId="428"/>
            <ac:spMk id="6" creationId="{F9B64C9C-B55A-420A-A41B-E3898B633672}"/>
          </ac:spMkLst>
        </pc:spChg>
        <pc:spChg chg="add mod">
          <ac:chgData name="中田 雄大" userId="62f770ad0d6c1cad" providerId="LiveId" clId="{26CF5200-C319-486B-BFE0-A3F274830027}" dt="2021-06-26T09:25:31.632" v="9696" actId="14100"/>
          <ac:spMkLst>
            <pc:docMk/>
            <pc:sldMk cId="186116695" sldId="428"/>
            <ac:spMk id="8" creationId="{DE791792-1437-40EC-B435-14DD0075ED38}"/>
          </ac:spMkLst>
        </pc:spChg>
        <pc:spChg chg="del">
          <ac:chgData name="中田 雄大" userId="62f770ad0d6c1cad" providerId="LiveId" clId="{26CF5200-C319-486B-BFE0-A3F274830027}" dt="2021-06-26T08:12:07.793" v="9471" actId="478"/>
          <ac:spMkLst>
            <pc:docMk/>
            <pc:sldMk cId="186116695" sldId="428"/>
            <ac:spMk id="9" creationId="{EAC5C876-DF75-4C2C-AC8F-6F412DC672EB}"/>
          </ac:spMkLst>
        </pc:spChg>
        <pc:spChg chg="del">
          <ac:chgData name="中田 雄大" userId="62f770ad0d6c1cad" providerId="LiveId" clId="{26CF5200-C319-486B-BFE0-A3F274830027}" dt="2021-06-26T08:12:07.793" v="9471" actId="478"/>
          <ac:spMkLst>
            <pc:docMk/>
            <pc:sldMk cId="186116695" sldId="428"/>
            <ac:spMk id="13" creationId="{9EACE3DD-34B5-48BA-98D6-223A69C7F4CF}"/>
          </ac:spMkLst>
        </pc:spChg>
        <pc:spChg chg="del">
          <ac:chgData name="中田 雄大" userId="62f770ad0d6c1cad" providerId="LiveId" clId="{26CF5200-C319-486B-BFE0-A3F274830027}" dt="2021-06-26T08:12:07.793" v="9471" actId="478"/>
          <ac:spMkLst>
            <pc:docMk/>
            <pc:sldMk cId="186116695" sldId="428"/>
            <ac:spMk id="14" creationId="{13C80ACC-B8DA-420F-9651-CBC66920FFA9}"/>
          </ac:spMkLst>
        </pc:spChg>
        <pc:spChg chg="del">
          <ac:chgData name="中田 雄大" userId="62f770ad0d6c1cad" providerId="LiveId" clId="{26CF5200-C319-486B-BFE0-A3F274830027}" dt="2021-06-26T08:12:07.793" v="9471" actId="478"/>
          <ac:spMkLst>
            <pc:docMk/>
            <pc:sldMk cId="186116695" sldId="428"/>
            <ac:spMk id="15" creationId="{AC90F087-C6DB-499A-B155-72F5F0AD7B84}"/>
          </ac:spMkLst>
        </pc:spChg>
        <pc:spChg chg="del">
          <ac:chgData name="中田 雄大" userId="62f770ad0d6c1cad" providerId="LiveId" clId="{26CF5200-C319-486B-BFE0-A3F274830027}" dt="2021-06-26T08:12:07.793" v="9471" actId="478"/>
          <ac:spMkLst>
            <pc:docMk/>
            <pc:sldMk cId="186116695" sldId="428"/>
            <ac:spMk id="16" creationId="{4B7280DA-D771-4C2E-A4AD-7077BAA54CA1}"/>
          </ac:spMkLst>
        </pc:spChg>
        <pc:spChg chg="del">
          <ac:chgData name="中田 雄大" userId="62f770ad0d6c1cad" providerId="LiveId" clId="{26CF5200-C319-486B-BFE0-A3F274830027}" dt="2021-06-26T08:12:07.793" v="9471" actId="478"/>
          <ac:spMkLst>
            <pc:docMk/>
            <pc:sldMk cId="186116695" sldId="428"/>
            <ac:spMk id="17" creationId="{ABB6E699-6663-4101-BB19-2FD2191AE17F}"/>
          </ac:spMkLst>
        </pc:spChg>
        <pc:spChg chg="del">
          <ac:chgData name="中田 雄大" userId="62f770ad0d6c1cad" providerId="LiveId" clId="{26CF5200-C319-486B-BFE0-A3F274830027}" dt="2021-06-26T08:12:07.793" v="9471" actId="478"/>
          <ac:spMkLst>
            <pc:docMk/>
            <pc:sldMk cId="186116695" sldId="428"/>
            <ac:spMk id="18" creationId="{47F58400-5E18-4574-B467-62DABD6026A4}"/>
          </ac:spMkLst>
        </pc:spChg>
        <pc:spChg chg="del">
          <ac:chgData name="中田 雄大" userId="62f770ad0d6c1cad" providerId="LiveId" clId="{26CF5200-C319-486B-BFE0-A3F274830027}" dt="2021-06-26T08:12:07.793" v="9471" actId="478"/>
          <ac:spMkLst>
            <pc:docMk/>
            <pc:sldMk cId="186116695" sldId="428"/>
            <ac:spMk id="19" creationId="{621B52FC-934D-44F8-9E02-8D649E6BE967}"/>
          </ac:spMkLst>
        </pc:spChg>
        <pc:spChg chg="del">
          <ac:chgData name="中田 雄大" userId="62f770ad0d6c1cad" providerId="LiveId" clId="{26CF5200-C319-486B-BFE0-A3F274830027}" dt="2021-06-26T08:12:07.793" v="9471" actId="478"/>
          <ac:spMkLst>
            <pc:docMk/>
            <pc:sldMk cId="186116695" sldId="428"/>
            <ac:spMk id="21" creationId="{04509539-3B94-436A-96E1-90896CD678A8}"/>
          </ac:spMkLst>
        </pc:spChg>
        <pc:spChg chg="del">
          <ac:chgData name="中田 雄大" userId="62f770ad0d6c1cad" providerId="LiveId" clId="{26CF5200-C319-486B-BFE0-A3F274830027}" dt="2021-06-26T08:12:07.793" v="9471" actId="478"/>
          <ac:spMkLst>
            <pc:docMk/>
            <pc:sldMk cId="186116695" sldId="428"/>
            <ac:spMk id="23" creationId="{83A6ED63-5E3A-4981-8DEC-1032D4CC8B00}"/>
          </ac:spMkLst>
        </pc:spChg>
        <pc:spChg chg="del">
          <ac:chgData name="中田 雄大" userId="62f770ad0d6c1cad" providerId="LiveId" clId="{26CF5200-C319-486B-BFE0-A3F274830027}" dt="2021-06-26T08:12:07.793" v="9471" actId="478"/>
          <ac:spMkLst>
            <pc:docMk/>
            <pc:sldMk cId="186116695" sldId="428"/>
            <ac:spMk id="24" creationId="{9E91741C-C583-47AA-888E-9AF9587B82F3}"/>
          </ac:spMkLst>
        </pc:spChg>
        <pc:spChg chg="add mod">
          <ac:chgData name="中田 雄大" userId="62f770ad0d6c1cad" providerId="LiveId" clId="{26CF5200-C319-486B-BFE0-A3F274830027}" dt="2021-06-26T09:31:54.388" v="9926" actId="207"/>
          <ac:spMkLst>
            <pc:docMk/>
            <pc:sldMk cId="186116695" sldId="428"/>
            <ac:spMk id="26" creationId="{13D1E43A-4AC6-4B86-8798-196E57E45D57}"/>
          </ac:spMkLst>
        </pc:spChg>
        <pc:spChg chg="del">
          <ac:chgData name="中田 雄大" userId="62f770ad0d6c1cad" providerId="LiveId" clId="{26CF5200-C319-486B-BFE0-A3F274830027}" dt="2021-06-26T08:12:07.793" v="9471" actId="478"/>
          <ac:spMkLst>
            <pc:docMk/>
            <pc:sldMk cId="186116695" sldId="428"/>
            <ac:spMk id="27" creationId="{EB5B7A0C-D460-4BE1-BF50-8F56B4D0B559}"/>
          </ac:spMkLst>
        </pc:spChg>
        <pc:spChg chg="add mod">
          <ac:chgData name="中田 雄大" userId="62f770ad0d6c1cad" providerId="LiveId" clId="{26CF5200-C319-486B-BFE0-A3F274830027}" dt="2021-06-26T09:27:09.905" v="9708" actId="14100"/>
          <ac:spMkLst>
            <pc:docMk/>
            <pc:sldMk cId="186116695" sldId="428"/>
            <ac:spMk id="30" creationId="{77F25762-88F5-43D7-ADCE-BEEEA9D687B7}"/>
          </ac:spMkLst>
        </pc:spChg>
        <pc:spChg chg="add mod">
          <ac:chgData name="中田 雄大" userId="62f770ad0d6c1cad" providerId="LiveId" clId="{26CF5200-C319-486B-BFE0-A3F274830027}" dt="2021-06-27T05:57:29.576" v="12017"/>
          <ac:spMkLst>
            <pc:docMk/>
            <pc:sldMk cId="186116695" sldId="428"/>
            <ac:spMk id="33" creationId="{FB63BBDA-9165-49F3-871E-C4F2B0ADCEF4}"/>
          </ac:spMkLst>
        </pc:spChg>
        <pc:spChg chg="del">
          <ac:chgData name="中田 雄大" userId="62f770ad0d6c1cad" providerId="LiveId" clId="{26CF5200-C319-486B-BFE0-A3F274830027}" dt="2021-06-26T08:12:12.007" v="9472" actId="478"/>
          <ac:spMkLst>
            <pc:docMk/>
            <pc:sldMk cId="186116695" sldId="428"/>
            <ac:spMk id="46" creationId="{DD74FA20-D849-9E42-BE33-61BF25F9CE4B}"/>
          </ac:spMkLst>
        </pc:spChg>
        <pc:graphicFrameChg chg="add mod">
          <ac:chgData name="中田 雄大" userId="62f770ad0d6c1cad" providerId="LiveId" clId="{26CF5200-C319-486B-BFE0-A3F274830027}" dt="2021-06-27T05:26:29.373" v="12009"/>
          <ac:graphicFrameMkLst>
            <pc:docMk/>
            <pc:sldMk cId="186116695" sldId="428"/>
            <ac:graphicFrameMk id="22" creationId="{271DC176-9F20-448E-A4B7-883BC4AD536D}"/>
          </ac:graphicFrameMkLst>
        </pc:graphicFrameChg>
        <pc:picChg chg="del">
          <ac:chgData name="中田 雄大" userId="62f770ad0d6c1cad" providerId="LiveId" clId="{26CF5200-C319-486B-BFE0-A3F274830027}" dt="2021-06-26T08:12:07.793" v="9471" actId="478"/>
          <ac:picMkLst>
            <pc:docMk/>
            <pc:sldMk cId="186116695" sldId="428"/>
            <ac:picMk id="7" creationId="{1316D6E4-A746-4CBD-AA1A-8BCB8E056F58}"/>
          </ac:picMkLst>
        </pc:picChg>
        <pc:picChg chg="del">
          <ac:chgData name="中田 雄大" userId="62f770ad0d6c1cad" providerId="LiveId" clId="{26CF5200-C319-486B-BFE0-A3F274830027}" dt="2021-06-26T08:12:07.793" v="9471" actId="478"/>
          <ac:picMkLst>
            <pc:docMk/>
            <pc:sldMk cId="186116695" sldId="428"/>
            <ac:picMk id="10" creationId="{0D618A66-3EC4-4172-A8C9-D6F880675B48}"/>
          </ac:picMkLst>
        </pc:picChg>
        <pc:picChg chg="add mod">
          <ac:chgData name="中田 雄大" userId="62f770ad0d6c1cad" providerId="LiveId" clId="{26CF5200-C319-486B-BFE0-A3F274830027}" dt="2021-06-26T09:25:13.648" v="9691" actId="1076"/>
          <ac:picMkLst>
            <pc:docMk/>
            <pc:sldMk cId="186116695" sldId="428"/>
            <ac:picMk id="12" creationId="{BC505EDE-8936-462E-B7F6-F533D04FFD24}"/>
          </ac:picMkLst>
        </pc:picChg>
        <pc:picChg chg="add mod">
          <ac:chgData name="中田 雄大" userId="62f770ad0d6c1cad" providerId="LiveId" clId="{26CF5200-C319-486B-BFE0-A3F274830027}" dt="2021-06-26T09:20:46.752" v="9628" actId="1076"/>
          <ac:picMkLst>
            <pc:docMk/>
            <pc:sldMk cId="186116695" sldId="428"/>
            <ac:picMk id="25" creationId="{4D027350-98A3-422E-99D2-A3A1F0BB1007}"/>
          </ac:picMkLst>
        </pc:picChg>
        <pc:picChg chg="add mod">
          <ac:chgData name="中田 雄大" userId="62f770ad0d6c1cad" providerId="LiveId" clId="{26CF5200-C319-486B-BFE0-A3F274830027}" dt="2021-06-26T09:25:22.144" v="9695" actId="1076"/>
          <ac:picMkLst>
            <pc:docMk/>
            <pc:sldMk cId="186116695" sldId="428"/>
            <ac:picMk id="28" creationId="{38F78AAB-4822-4275-A447-10A8DC25D0D6}"/>
          </ac:picMkLst>
        </pc:picChg>
        <pc:picChg chg="add mod">
          <ac:chgData name="中田 雄大" userId="62f770ad0d6c1cad" providerId="LiveId" clId="{26CF5200-C319-486B-BFE0-A3F274830027}" dt="2021-06-27T06:47:13.389" v="12402" actId="1037"/>
          <ac:picMkLst>
            <pc:docMk/>
            <pc:sldMk cId="186116695" sldId="428"/>
            <ac:picMk id="31" creationId="{35E75BE8-44B7-4B03-ADC0-8721FCD575E1}"/>
          </ac:picMkLst>
        </pc:picChg>
      </pc:sldChg>
      <pc:sldChg chg="addSp delSp modSp add mod delAnim modAnim">
        <pc:chgData name="中田 雄大" userId="62f770ad0d6c1cad" providerId="LiveId" clId="{26CF5200-C319-486B-BFE0-A3F274830027}" dt="2021-06-27T07:59:56.983" v="13193" actId="207"/>
        <pc:sldMkLst>
          <pc:docMk/>
          <pc:sldMk cId="550320575" sldId="429"/>
        </pc:sldMkLst>
        <pc:spChg chg="mod topLvl">
          <ac:chgData name="中田 雄大" userId="62f770ad0d6c1cad" providerId="LiveId" clId="{26CF5200-C319-486B-BFE0-A3F274830027}" dt="2021-06-26T09:43:25.866" v="10316" actId="14100"/>
          <ac:spMkLst>
            <pc:docMk/>
            <pc:sldMk cId="550320575" sldId="429"/>
            <ac:spMk id="6" creationId="{03BB081D-84F2-BE44-A290-17571DD3D716}"/>
          </ac:spMkLst>
        </pc:spChg>
        <pc:spChg chg="add del mod">
          <ac:chgData name="中田 雄大" userId="62f770ad0d6c1cad" providerId="LiveId" clId="{26CF5200-C319-486B-BFE0-A3F274830027}" dt="2021-06-26T09:35:18.900" v="9948" actId="478"/>
          <ac:spMkLst>
            <pc:docMk/>
            <pc:sldMk cId="550320575" sldId="429"/>
            <ac:spMk id="13" creationId="{58161CC4-F704-4D0A-A640-3655FFD7D85B}"/>
          </ac:spMkLst>
        </pc:spChg>
        <pc:spChg chg="mod topLvl">
          <ac:chgData name="中田 雄大" userId="62f770ad0d6c1cad" providerId="LiveId" clId="{26CF5200-C319-486B-BFE0-A3F274830027}" dt="2021-06-26T09:43:00.310" v="10280" actId="478"/>
          <ac:spMkLst>
            <pc:docMk/>
            <pc:sldMk cId="550320575" sldId="429"/>
            <ac:spMk id="17" creationId="{E96722AD-9EC1-4CE6-AF6A-BE9924DC7EED}"/>
          </ac:spMkLst>
        </pc:spChg>
        <pc:spChg chg="add mod">
          <ac:chgData name="中田 雄大" userId="62f770ad0d6c1cad" providerId="LiveId" clId="{26CF5200-C319-486B-BFE0-A3F274830027}" dt="2021-06-27T07:59:56.983" v="13193" actId="207"/>
          <ac:spMkLst>
            <pc:docMk/>
            <pc:sldMk cId="550320575" sldId="429"/>
            <ac:spMk id="19" creationId="{6DD1E848-3454-4867-9376-5F2D6575C02F}"/>
          </ac:spMkLst>
        </pc:spChg>
        <pc:spChg chg="mod">
          <ac:chgData name="中田 雄大" userId="62f770ad0d6c1cad" providerId="LiveId" clId="{26CF5200-C319-486B-BFE0-A3F274830027}" dt="2021-06-26T09:50:30.913" v="10811" actId="2710"/>
          <ac:spMkLst>
            <pc:docMk/>
            <pc:sldMk cId="550320575" sldId="429"/>
            <ac:spMk id="149" creationId="{00000000-0000-0000-0000-000000000000}"/>
          </ac:spMkLst>
        </pc:spChg>
        <pc:grpChg chg="del">
          <ac:chgData name="中田 雄大" userId="62f770ad0d6c1cad" providerId="LiveId" clId="{26CF5200-C319-486B-BFE0-A3F274830027}" dt="2021-06-26T09:34:49.714" v="9932" actId="478"/>
          <ac:grpSpMkLst>
            <pc:docMk/>
            <pc:sldMk cId="550320575" sldId="429"/>
            <ac:grpSpMk id="7" creationId="{DA50C1D9-9B51-4F5F-A429-CF88C379A547}"/>
          </ac:grpSpMkLst>
        </pc:grpChg>
        <pc:grpChg chg="del mod">
          <ac:chgData name="中田 雄大" userId="62f770ad0d6c1cad" providerId="LiveId" clId="{26CF5200-C319-486B-BFE0-A3F274830027}" dt="2021-06-26T09:43:02.387" v="10281" actId="478"/>
          <ac:grpSpMkLst>
            <pc:docMk/>
            <pc:sldMk cId="550320575" sldId="429"/>
            <ac:grpSpMk id="8" creationId="{F42794B8-075E-9E4B-9B15-2FBB7FE3A176}"/>
          </ac:grpSpMkLst>
        </pc:grpChg>
        <pc:grpChg chg="add del mod">
          <ac:chgData name="中田 雄大" userId="62f770ad0d6c1cad" providerId="LiveId" clId="{26CF5200-C319-486B-BFE0-A3F274830027}" dt="2021-06-26T09:43:00.310" v="10280" actId="478"/>
          <ac:grpSpMkLst>
            <pc:docMk/>
            <pc:sldMk cId="550320575" sldId="429"/>
            <ac:grpSpMk id="14" creationId="{ED3C7ED7-4AF0-4F80-AF09-0DAC969046E3}"/>
          </ac:grpSpMkLst>
        </pc:grpChg>
        <pc:cxnChg chg="del topLvl">
          <ac:chgData name="中田 雄大" userId="62f770ad0d6c1cad" providerId="LiveId" clId="{26CF5200-C319-486B-BFE0-A3F274830027}" dt="2021-06-26T09:43:02.387" v="10281" actId="478"/>
          <ac:cxnSpMkLst>
            <pc:docMk/>
            <pc:sldMk cId="550320575" sldId="429"/>
            <ac:cxnSpMk id="11" creationId="{9C29232D-11A3-C841-B6E0-CB31420D9285}"/>
          </ac:cxnSpMkLst>
        </pc:cxnChg>
        <pc:cxnChg chg="del">
          <ac:chgData name="中田 雄大" userId="62f770ad0d6c1cad" providerId="LiveId" clId="{26CF5200-C319-486B-BFE0-A3F274830027}" dt="2021-06-26T09:37:53.770" v="10126" actId="478"/>
          <ac:cxnSpMkLst>
            <pc:docMk/>
            <pc:sldMk cId="550320575" sldId="429"/>
            <ac:cxnSpMk id="12" creationId="{E7406815-779E-4448-9AB7-D8AC1F984321}"/>
          </ac:cxnSpMkLst>
        </pc:cxnChg>
        <pc:cxnChg chg="del mod topLvl">
          <ac:chgData name="中田 雄大" userId="62f770ad0d6c1cad" providerId="LiveId" clId="{26CF5200-C319-486B-BFE0-A3F274830027}" dt="2021-06-26T09:43:00.310" v="10280" actId="478"/>
          <ac:cxnSpMkLst>
            <pc:docMk/>
            <pc:sldMk cId="550320575" sldId="429"/>
            <ac:cxnSpMk id="15" creationId="{669AD16F-C233-4416-B503-B337BBB06F24}"/>
          </ac:cxnSpMkLst>
        </pc:cxnChg>
        <pc:cxnChg chg="del mod">
          <ac:chgData name="中田 雄大" userId="62f770ad0d6c1cad" providerId="LiveId" clId="{26CF5200-C319-486B-BFE0-A3F274830027}" dt="2021-06-26T09:36:11.491" v="9964" actId="478"/>
          <ac:cxnSpMkLst>
            <pc:docMk/>
            <pc:sldMk cId="550320575" sldId="429"/>
            <ac:cxnSpMk id="16" creationId="{EC6FAF2D-CFFC-4FB7-87FA-FCE62D95F4D3}"/>
          </ac:cxnSpMkLst>
        </pc:cxnChg>
      </pc:sldChg>
      <pc:sldChg chg="addSp delSp modSp add mod modShow">
        <pc:chgData name="中田 雄大" userId="62f770ad0d6c1cad" providerId="LiveId" clId="{26CF5200-C319-486B-BFE0-A3F274830027}" dt="2021-06-27T05:16:06.814" v="11919" actId="1076"/>
        <pc:sldMkLst>
          <pc:docMk/>
          <pc:sldMk cId="1937219565" sldId="430"/>
        </pc:sldMkLst>
        <pc:spChg chg="mod">
          <ac:chgData name="中田 雄大" userId="62f770ad0d6c1cad" providerId="LiveId" clId="{26CF5200-C319-486B-BFE0-A3F274830027}" dt="2021-06-27T04:37:34.090" v="11394" actId="20577"/>
          <ac:spMkLst>
            <pc:docMk/>
            <pc:sldMk cId="1937219565" sldId="430"/>
            <ac:spMk id="2" creationId="{00000000-0000-0000-0000-000000000000}"/>
          </ac:spMkLst>
        </pc:spChg>
        <pc:spChg chg="del">
          <ac:chgData name="中田 雄大" userId="62f770ad0d6c1cad" providerId="LiveId" clId="{26CF5200-C319-486B-BFE0-A3F274830027}" dt="2021-06-27T04:37:40.930" v="11395" actId="478"/>
          <ac:spMkLst>
            <pc:docMk/>
            <pc:sldMk cId="1937219565" sldId="430"/>
            <ac:spMk id="3" creationId="{00000000-0000-0000-0000-000000000000}"/>
          </ac:spMkLst>
        </pc:spChg>
        <pc:spChg chg="add mod">
          <ac:chgData name="中田 雄大" userId="62f770ad0d6c1cad" providerId="LiveId" clId="{26CF5200-C319-486B-BFE0-A3F274830027}" dt="2021-06-27T05:16:06.814" v="11919" actId="1076"/>
          <ac:spMkLst>
            <pc:docMk/>
            <pc:sldMk cId="1937219565" sldId="430"/>
            <ac:spMk id="27" creationId="{A283CAEA-9C1C-406B-A46C-50CFF888584B}"/>
          </ac:spMkLst>
        </pc:spChg>
        <pc:spChg chg="add mod">
          <ac:chgData name="中田 雄大" userId="62f770ad0d6c1cad" providerId="LiveId" clId="{26CF5200-C319-486B-BFE0-A3F274830027}" dt="2021-06-27T04:59:20.262" v="11830" actId="1076"/>
          <ac:spMkLst>
            <pc:docMk/>
            <pc:sldMk cId="1937219565" sldId="430"/>
            <ac:spMk id="28" creationId="{10E1F597-C76C-4861-823D-378295F7BDC4}"/>
          </ac:spMkLst>
        </pc:spChg>
        <pc:spChg chg="add mod">
          <ac:chgData name="中田 雄大" userId="62f770ad0d6c1cad" providerId="LiveId" clId="{26CF5200-C319-486B-BFE0-A3F274830027}" dt="2021-06-27T04:59:20.262" v="11830" actId="1076"/>
          <ac:spMkLst>
            <pc:docMk/>
            <pc:sldMk cId="1937219565" sldId="430"/>
            <ac:spMk id="29" creationId="{06B8D3F1-B5D6-4568-9AFF-3769DC200C2B}"/>
          </ac:spMkLst>
        </pc:spChg>
        <pc:spChg chg="add mod">
          <ac:chgData name="中田 雄大" userId="62f770ad0d6c1cad" providerId="LiveId" clId="{26CF5200-C319-486B-BFE0-A3F274830027}" dt="2021-06-27T04:59:20.262" v="11830" actId="1076"/>
          <ac:spMkLst>
            <pc:docMk/>
            <pc:sldMk cId="1937219565" sldId="430"/>
            <ac:spMk id="30" creationId="{371377EC-C676-4B0F-9FF9-8C41F57D9AA0}"/>
          </ac:spMkLst>
        </pc:spChg>
        <pc:spChg chg="add mod">
          <ac:chgData name="中田 雄大" userId="62f770ad0d6c1cad" providerId="LiveId" clId="{26CF5200-C319-486B-BFE0-A3F274830027}" dt="2021-06-27T04:59:52.981" v="11838" actId="14100"/>
          <ac:spMkLst>
            <pc:docMk/>
            <pc:sldMk cId="1937219565" sldId="430"/>
            <ac:spMk id="33" creationId="{EF60D9C4-62E9-4EE6-8932-A4B6612DAA4C}"/>
          </ac:spMkLst>
        </pc:spChg>
        <pc:graphicFrameChg chg="add del mod">
          <ac:chgData name="中田 雄大" userId="62f770ad0d6c1cad" providerId="LiveId" clId="{26CF5200-C319-486B-BFE0-A3F274830027}" dt="2021-06-27T04:49:54.761" v="11444" actId="478"/>
          <ac:graphicFrameMkLst>
            <pc:docMk/>
            <pc:sldMk cId="1937219565" sldId="430"/>
            <ac:graphicFrameMk id="5" creationId="{CAE77BE4-4BDB-451C-B68C-922D5735D53D}"/>
          </ac:graphicFrameMkLst>
        </pc:graphicFrameChg>
        <pc:picChg chg="add del mod">
          <ac:chgData name="中田 雄大" userId="62f770ad0d6c1cad" providerId="LiveId" clId="{26CF5200-C319-486B-BFE0-A3F274830027}" dt="2021-06-27T04:49:54.761" v="11444" actId="478"/>
          <ac:picMkLst>
            <pc:docMk/>
            <pc:sldMk cId="1937219565" sldId="430"/>
            <ac:picMk id="6" creationId="{F34EA1C5-FC47-406D-8B7F-AA3371526AFE}"/>
          </ac:picMkLst>
        </pc:picChg>
        <pc:picChg chg="add del mod">
          <ac:chgData name="中田 雄大" userId="62f770ad0d6c1cad" providerId="LiveId" clId="{26CF5200-C319-486B-BFE0-A3F274830027}" dt="2021-06-27T04:49:54.761" v="11444" actId="478"/>
          <ac:picMkLst>
            <pc:docMk/>
            <pc:sldMk cId="1937219565" sldId="430"/>
            <ac:picMk id="7" creationId="{8C642641-DF98-4BF8-8644-7F7DED14D61F}"/>
          </ac:picMkLst>
        </pc:picChg>
        <pc:picChg chg="add del mod">
          <ac:chgData name="中田 雄大" userId="62f770ad0d6c1cad" providerId="LiveId" clId="{26CF5200-C319-486B-BFE0-A3F274830027}" dt="2021-06-27T04:49:54.761" v="11444" actId="478"/>
          <ac:picMkLst>
            <pc:docMk/>
            <pc:sldMk cId="1937219565" sldId="430"/>
            <ac:picMk id="8" creationId="{F8BF934F-0D47-4DA4-951E-D76DE189D2BF}"/>
          </ac:picMkLst>
        </pc:picChg>
        <pc:picChg chg="add del mod">
          <ac:chgData name="中田 雄大" userId="62f770ad0d6c1cad" providerId="LiveId" clId="{26CF5200-C319-486B-BFE0-A3F274830027}" dt="2021-06-27T04:43:26.488" v="11407" actId="478"/>
          <ac:picMkLst>
            <pc:docMk/>
            <pc:sldMk cId="1937219565" sldId="430"/>
            <ac:picMk id="10" creationId="{73112E06-F784-4F3E-910C-8E31EBB3773C}"/>
          </ac:picMkLst>
        </pc:picChg>
        <pc:picChg chg="add del mod">
          <ac:chgData name="中田 雄大" userId="62f770ad0d6c1cad" providerId="LiveId" clId="{26CF5200-C319-486B-BFE0-A3F274830027}" dt="2021-06-27T04:43:27.013" v="11408" actId="478"/>
          <ac:picMkLst>
            <pc:docMk/>
            <pc:sldMk cId="1937219565" sldId="430"/>
            <ac:picMk id="12" creationId="{79280605-5C65-4DF6-A61A-4F95462D48E1}"/>
          </ac:picMkLst>
        </pc:picChg>
        <pc:picChg chg="add del mod">
          <ac:chgData name="中田 雄大" userId="62f770ad0d6c1cad" providerId="LiveId" clId="{26CF5200-C319-486B-BFE0-A3F274830027}" dt="2021-06-27T04:46:47.191" v="11423" actId="478"/>
          <ac:picMkLst>
            <pc:docMk/>
            <pc:sldMk cId="1937219565" sldId="430"/>
            <ac:picMk id="14" creationId="{5DB22042-184F-475A-80CC-92C175655A0B}"/>
          </ac:picMkLst>
        </pc:picChg>
        <pc:picChg chg="add del mod">
          <ac:chgData name="中田 雄大" userId="62f770ad0d6c1cad" providerId="LiveId" clId="{26CF5200-C319-486B-BFE0-A3F274830027}" dt="2021-06-27T04:46:47.191" v="11423" actId="478"/>
          <ac:picMkLst>
            <pc:docMk/>
            <pc:sldMk cId="1937219565" sldId="430"/>
            <ac:picMk id="16" creationId="{3E025CBC-BEA4-45E7-9052-0D9D9D36C90C}"/>
          </ac:picMkLst>
        </pc:picChg>
        <pc:picChg chg="add del mod">
          <ac:chgData name="中田 雄大" userId="62f770ad0d6c1cad" providerId="LiveId" clId="{26CF5200-C319-486B-BFE0-A3F274830027}" dt="2021-06-27T04:46:47.191" v="11423" actId="478"/>
          <ac:picMkLst>
            <pc:docMk/>
            <pc:sldMk cId="1937219565" sldId="430"/>
            <ac:picMk id="18" creationId="{77A8E3EA-DCD3-4C79-B7F4-9FCC8AB01F6B}"/>
          </ac:picMkLst>
        </pc:picChg>
        <pc:picChg chg="add del mod">
          <ac:chgData name="中田 雄大" userId="62f770ad0d6c1cad" providerId="LiveId" clId="{26CF5200-C319-486B-BFE0-A3F274830027}" dt="2021-06-27T04:49:21.647" v="11439" actId="478"/>
          <ac:picMkLst>
            <pc:docMk/>
            <pc:sldMk cId="1937219565" sldId="430"/>
            <ac:picMk id="20" creationId="{CD8E45F4-B959-4AB3-A299-D76BB0B7265C}"/>
          </ac:picMkLst>
        </pc:picChg>
        <pc:picChg chg="add del mod">
          <ac:chgData name="中田 雄大" userId="62f770ad0d6c1cad" providerId="LiveId" clId="{26CF5200-C319-486B-BFE0-A3F274830027}" dt="2021-06-27T04:54:23.127" v="11667" actId="478"/>
          <ac:picMkLst>
            <pc:docMk/>
            <pc:sldMk cId="1937219565" sldId="430"/>
            <ac:picMk id="22" creationId="{9C08EBA9-6980-4D8E-9C66-E0E94F49EC55}"/>
          </ac:picMkLst>
        </pc:picChg>
        <pc:picChg chg="add mod">
          <ac:chgData name="中田 雄大" userId="62f770ad0d6c1cad" providerId="LiveId" clId="{26CF5200-C319-486B-BFE0-A3F274830027}" dt="2021-06-27T04:59:20.262" v="11830" actId="1076"/>
          <ac:picMkLst>
            <pc:docMk/>
            <pc:sldMk cId="1937219565" sldId="430"/>
            <ac:picMk id="24" creationId="{EA1135B6-B470-4C2E-A6FA-B0D73D51C8FD}"/>
          </ac:picMkLst>
        </pc:picChg>
        <pc:picChg chg="add mod">
          <ac:chgData name="中田 雄大" userId="62f770ad0d6c1cad" providerId="LiveId" clId="{26CF5200-C319-486B-BFE0-A3F274830027}" dt="2021-06-27T04:59:20.262" v="11830" actId="1076"/>
          <ac:picMkLst>
            <pc:docMk/>
            <pc:sldMk cId="1937219565" sldId="430"/>
            <ac:picMk id="26" creationId="{D02EA7E8-3B8D-4904-8370-E55C41085354}"/>
          </ac:picMkLst>
        </pc:picChg>
        <pc:picChg chg="add mod">
          <ac:chgData name="中田 雄大" userId="62f770ad0d6c1cad" providerId="LiveId" clId="{26CF5200-C319-486B-BFE0-A3F274830027}" dt="2021-06-27T04:59:20.262" v="11830" actId="1076"/>
          <ac:picMkLst>
            <pc:docMk/>
            <pc:sldMk cId="1937219565" sldId="430"/>
            <ac:picMk id="32" creationId="{C63AF658-25C4-4CB0-BC4E-C2910D898EF9}"/>
          </ac:picMkLst>
        </pc:picChg>
        <pc:picChg chg="add mod">
          <ac:chgData name="中田 雄大" userId="62f770ad0d6c1cad" providerId="LiveId" clId="{26CF5200-C319-486B-BFE0-A3F274830027}" dt="2021-06-27T04:59:46.847" v="11837" actId="1076"/>
          <ac:picMkLst>
            <pc:docMk/>
            <pc:sldMk cId="1937219565" sldId="430"/>
            <ac:picMk id="34" creationId="{C2C12B34-8FDD-43B3-9738-0990374B5139}"/>
          </ac:picMkLst>
        </pc:picChg>
        <pc:picChg chg="add mod">
          <ac:chgData name="中田 雄大" userId="62f770ad0d6c1cad" providerId="LiveId" clId="{26CF5200-C319-486B-BFE0-A3F274830027}" dt="2021-06-27T04:59:46.847" v="11837" actId="1076"/>
          <ac:picMkLst>
            <pc:docMk/>
            <pc:sldMk cId="1937219565" sldId="430"/>
            <ac:picMk id="35" creationId="{AF7F2BE9-157C-4A3F-A601-69821A46C944}"/>
          </ac:picMkLst>
        </pc:picChg>
        <pc:picChg chg="add mod">
          <ac:chgData name="中田 雄大" userId="62f770ad0d6c1cad" providerId="LiveId" clId="{26CF5200-C319-486B-BFE0-A3F274830027}" dt="2021-06-27T04:59:41.142" v="11836" actId="1076"/>
          <ac:picMkLst>
            <pc:docMk/>
            <pc:sldMk cId="1937219565" sldId="430"/>
            <ac:picMk id="36" creationId="{81056D39-C81E-47DE-8743-3B70BB502B3E}"/>
          </ac:picMkLst>
        </pc:picChg>
      </pc:sldChg>
      <pc:sldChg chg="add del">
        <pc:chgData name="中田 雄大" userId="62f770ad0d6c1cad" providerId="LiveId" clId="{26CF5200-C319-486B-BFE0-A3F274830027}" dt="2021-06-27T04:19:47.132" v="11048" actId="47"/>
        <pc:sldMkLst>
          <pc:docMk/>
          <pc:sldMk cId="2114361976" sldId="430"/>
        </pc:sldMkLst>
      </pc:sldChg>
      <pc:sldChg chg="addSp delSp modSp add mod">
        <pc:chgData name="中田 雄大" userId="62f770ad0d6c1cad" providerId="LiveId" clId="{26CF5200-C319-486B-BFE0-A3F274830027}" dt="2021-06-27T05:16:16.616" v="11922" actId="1076"/>
        <pc:sldMkLst>
          <pc:docMk/>
          <pc:sldMk cId="4283471322" sldId="431"/>
        </pc:sldMkLst>
        <pc:spChg chg="mod">
          <ac:chgData name="中田 雄大" userId="62f770ad0d6c1cad" providerId="LiveId" clId="{26CF5200-C319-486B-BFE0-A3F274830027}" dt="2021-06-27T05:16:16.616" v="11922" actId="1076"/>
          <ac:spMkLst>
            <pc:docMk/>
            <pc:sldMk cId="4283471322" sldId="431"/>
            <ac:spMk id="27" creationId="{A283CAEA-9C1C-406B-A46C-50CFF888584B}"/>
          </ac:spMkLst>
        </pc:spChg>
        <pc:spChg chg="mod">
          <ac:chgData name="中田 雄大" userId="62f770ad0d6c1cad" providerId="LiveId" clId="{26CF5200-C319-486B-BFE0-A3F274830027}" dt="2021-06-27T05:15:28.526" v="11916" actId="14100"/>
          <ac:spMkLst>
            <pc:docMk/>
            <pc:sldMk cId="4283471322" sldId="431"/>
            <ac:spMk id="33" creationId="{EF60D9C4-62E9-4EE6-8932-A4B6612DAA4C}"/>
          </ac:spMkLst>
        </pc:spChg>
        <pc:picChg chg="add mod">
          <ac:chgData name="中田 雄大" userId="62f770ad0d6c1cad" providerId="LiveId" clId="{26CF5200-C319-486B-BFE0-A3F274830027}" dt="2021-06-27T05:00:58.040" v="11868" actId="1076"/>
          <ac:picMkLst>
            <pc:docMk/>
            <pc:sldMk cId="4283471322" sldId="431"/>
            <ac:picMk id="5" creationId="{7DEB0FCB-3BD5-4749-A432-88ED79E50F03}"/>
          </ac:picMkLst>
        </pc:picChg>
        <pc:picChg chg="add del mod">
          <ac:chgData name="中田 雄大" userId="62f770ad0d6c1cad" providerId="LiveId" clId="{26CF5200-C319-486B-BFE0-A3F274830027}" dt="2021-06-27T05:01:41.656" v="11872" actId="478"/>
          <ac:picMkLst>
            <pc:docMk/>
            <pc:sldMk cId="4283471322" sldId="431"/>
            <ac:picMk id="7" creationId="{6BB9F49A-8DDA-4356-ABA0-989F8565C979}"/>
          </ac:picMkLst>
        </pc:picChg>
        <pc:picChg chg="add mod">
          <ac:chgData name="中田 雄大" userId="62f770ad0d6c1cad" providerId="LiveId" clId="{26CF5200-C319-486B-BFE0-A3F274830027}" dt="2021-06-27T05:02:00.398" v="11879" actId="1076"/>
          <ac:picMkLst>
            <pc:docMk/>
            <pc:sldMk cId="4283471322" sldId="431"/>
            <ac:picMk id="9" creationId="{A178D9AC-E701-4B43-81CD-487E53F1EE74}"/>
          </ac:picMkLst>
        </pc:picChg>
        <pc:picChg chg="add mod">
          <ac:chgData name="中田 雄大" userId="62f770ad0d6c1cad" providerId="LiveId" clId="{26CF5200-C319-486B-BFE0-A3F274830027}" dt="2021-06-27T05:02:30.678" v="11887" actId="1076"/>
          <ac:picMkLst>
            <pc:docMk/>
            <pc:sldMk cId="4283471322" sldId="431"/>
            <ac:picMk id="11" creationId="{75101E71-B582-4172-A437-ACA3A1596F14}"/>
          </ac:picMkLst>
        </pc:picChg>
        <pc:picChg chg="add mod">
          <ac:chgData name="中田 雄大" userId="62f770ad0d6c1cad" providerId="LiveId" clId="{26CF5200-C319-486B-BFE0-A3F274830027}" dt="2021-06-27T05:14:00.646" v="11896" actId="1076"/>
          <ac:picMkLst>
            <pc:docMk/>
            <pc:sldMk cId="4283471322" sldId="431"/>
            <ac:picMk id="13" creationId="{89CB9CF8-1319-4D91-BE39-05BEA9DFFD51}"/>
          </ac:picMkLst>
        </pc:picChg>
        <pc:picChg chg="add mod">
          <ac:chgData name="中田 雄大" userId="62f770ad0d6c1cad" providerId="LiveId" clId="{26CF5200-C319-486B-BFE0-A3F274830027}" dt="2021-06-27T05:14:26.566" v="11905" actId="1076"/>
          <ac:picMkLst>
            <pc:docMk/>
            <pc:sldMk cId="4283471322" sldId="431"/>
            <ac:picMk id="15" creationId="{2EF2D16C-1E55-46AD-AD42-91CB9CC67CDD}"/>
          </ac:picMkLst>
        </pc:picChg>
        <pc:picChg chg="add mod">
          <ac:chgData name="中田 雄大" userId="62f770ad0d6c1cad" providerId="LiveId" clId="{26CF5200-C319-486B-BFE0-A3F274830027}" dt="2021-06-27T05:14:22.798" v="11904" actId="1076"/>
          <ac:picMkLst>
            <pc:docMk/>
            <pc:sldMk cId="4283471322" sldId="431"/>
            <ac:picMk id="17" creationId="{EEACD0C9-F8D4-4BEE-8D6A-4E5B73B91C1B}"/>
          </ac:picMkLst>
        </pc:picChg>
        <pc:picChg chg="add mod">
          <ac:chgData name="中田 雄大" userId="62f770ad0d6c1cad" providerId="LiveId" clId="{26CF5200-C319-486B-BFE0-A3F274830027}" dt="2021-06-27T05:14:53.926" v="11914" actId="14100"/>
          <ac:picMkLst>
            <pc:docMk/>
            <pc:sldMk cId="4283471322" sldId="431"/>
            <ac:picMk id="19" creationId="{A2B393E4-E2B5-4090-A44D-6A669433554C}"/>
          </ac:picMkLst>
        </pc:picChg>
        <pc:picChg chg="del">
          <ac:chgData name="中田 雄大" userId="62f770ad0d6c1cad" providerId="LiveId" clId="{26CF5200-C319-486B-BFE0-A3F274830027}" dt="2021-06-27T05:01:55.688" v="11878" actId="478"/>
          <ac:picMkLst>
            <pc:docMk/>
            <pc:sldMk cId="4283471322" sldId="431"/>
            <ac:picMk id="24" creationId="{EA1135B6-B470-4C2E-A6FA-B0D73D51C8FD}"/>
          </ac:picMkLst>
        </pc:picChg>
        <pc:picChg chg="del">
          <ac:chgData name="中田 雄大" userId="62f770ad0d6c1cad" providerId="LiveId" clId="{26CF5200-C319-486B-BFE0-A3F274830027}" dt="2021-06-27T05:02:16.335" v="11883" actId="478"/>
          <ac:picMkLst>
            <pc:docMk/>
            <pc:sldMk cId="4283471322" sldId="431"/>
            <ac:picMk id="26" creationId="{D02EA7E8-3B8D-4904-8370-E55C41085354}"/>
          </ac:picMkLst>
        </pc:picChg>
        <pc:picChg chg="del">
          <ac:chgData name="中田 雄大" userId="62f770ad0d6c1cad" providerId="LiveId" clId="{26CF5200-C319-486B-BFE0-A3F274830027}" dt="2021-06-27T05:00:54.862" v="11867" actId="478"/>
          <ac:picMkLst>
            <pc:docMk/>
            <pc:sldMk cId="4283471322" sldId="431"/>
            <ac:picMk id="32" creationId="{C63AF658-25C4-4CB0-BC4E-C2910D898EF9}"/>
          </ac:picMkLst>
        </pc:picChg>
        <pc:picChg chg="del">
          <ac:chgData name="中田 雄大" userId="62f770ad0d6c1cad" providerId="LiveId" clId="{26CF5200-C319-486B-BFE0-A3F274830027}" dt="2021-06-27T05:13:49.326" v="11892" actId="478"/>
          <ac:picMkLst>
            <pc:docMk/>
            <pc:sldMk cId="4283471322" sldId="431"/>
            <ac:picMk id="34" creationId="{C2C12B34-8FDD-43B3-9738-0990374B5139}"/>
          </ac:picMkLst>
        </pc:picChg>
        <pc:picChg chg="del">
          <ac:chgData name="中田 雄大" userId="62f770ad0d6c1cad" providerId="LiveId" clId="{26CF5200-C319-486B-BFE0-A3F274830027}" dt="2021-06-27T05:13:49.975" v="11893" actId="478"/>
          <ac:picMkLst>
            <pc:docMk/>
            <pc:sldMk cId="4283471322" sldId="431"/>
            <ac:picMk id="35" creationId="{AF7F2BE9-157C-4A3F-A601-69821A46C944}"/>
          </ac:picMkLst>
        </pc:picChg>
        <pc:picChg chg="del">
          <ac:chgData name="中田 雄大" userId="62f770ad0d6c1cad" providerId="LiveId" clId="{26CF5200-C319-486B-BFE0-A3F274830027}" dt="2021-06-27T05:14:33.902" v="11907" actId="478"/>
          <ac:picMkLst>
            <pc:docMk/>
            <pc:sldMk cId="4283471322" sldId="431"/>
            <ac:picMk id="36" creationId="{81056D39-C81E-47DE-8743-3B70BB502B3E}"/>
          </ac:picMkLst>
        </pc:picChg>
      </pc:sldChg>
      <pc:sldChg chg="addSp delSp modSp add mod">
        <pc:chgData name="中田 雄大" userId="62f770ad0d6c1cad" providerId="LiveId" clId="{26CF5200-C319-486B-BFE0-A3F274830027}" dt="2021-06-27T05:20:10.463" v="12001" actId="1076"/>
        <pc:sldMkLst>
          <pc:docMk/>
          <pc:sldMk cId="4141181245" sldId="432"/>
        </pc:sldMkLst>
        <pc:spChg chg="mod">
          <ac:chgData name="中田 雄大" userId="62f770ad0d6c1cad" providerId="LiveId" clId="{26CF5200-C319-486B-BFE0-A3F274830027}" dt="2021-06-27T05:20:10.463" v="12001" actId="1076"/>
          <ac:spMkLst>
            <pc:docMk/>
            <pc:sldMk cId="4141181245" sldId="432"/>
            <ac:spMk id="27" creationId="{A283CAEA-9C1C-406B-A46C-50CFF888584B}"/>
          </ac:spMkLst>
        </pc:spChg>
        <pc:spChg chg="mod">
          <ac:chgData name="中田 雄大" userId="62f770ad0d6c1cad" providerId="LiveId" clId="{26CF5200-C319-486B-BFE0-A3F274830027}" dt="2021-06-27T05:19:43.526" v="11979" actId="14100"/>
          <ac:spMkLst>
            <pc:docMk/>
            <pc:sldMk cId="4141181245" sldId="432"/>
            <ac:spMk id="33" creationId="{EF60D9C4-62E9-4EE6-8932-A4B6612DAA4C}"/>
          </ac:spMkLst>
        </pc:spChg>
        <pc:picChg chg="add mod">
          <ac:chgData name="中田 雄大" userId="62f770ad0d6c1cad" providerId="LiveId" clId="{26CF5200-C319-486B-BFE0-A3F274830027}" dt="2021-06-27T05:16:40.870" v="11930" actId="1076"/>
          <ac:picMkLst>
            <pc:docMk/>
            <pc:sldMk cId="4141181245" sldId="432"/>
            <ac:picMk id="5" creationId="{14778851-A886-41AC-A322-3796A82D06B1}"/>
          </ac:picMkLst>
        </pc:picChg>
        <pc:picChg chg="add mod">
          <ac:chgData name="中田 雄大" userId="62f770ad0d6c1cad" providerId="LiveId" clId="{26CF5200-C319-486B-BFE0-A3F274830027}" dt="2021-06-27T05:17:10.710" v="11938" actId="1076"/>
          <ac:picMkLst>
            <pc:docMk/>
            <pc:sldMk cId="4141181245" sldId="432"/>
            <ac:picMk id="7" creationId="{5642CD21-E881-4151-B556-39CAE0966D78}"/>
          </ac:picMkLst>
        </pc:picChg>
        <pc:picChg chg="add mod">
          <ac:chgData name="中田 雄大" userId="62f770ad0d6c1cad" providerId="LiveId" clId="{26CF5200-C319-486B-BFE0-A3F274830027}" dt="2021-06-27T05:17:29.909" v="11945" actId="1076"/>
          <ac:picMkLst>
            <pc:docMk/>
            <pc:sldMk cId="4141181245" sldId="432"/>
            <ac:picMk id="9" creationId="{4834C60A-8E87-4332-9164-2098B8531199}"/>
          </ac:picMkLst>
        </pc:picChg>
        <pc:picChg chg="add mod">
          <ac:chgData name="中田 雄大" userId="62f770ad0d6c1cad" providerId="LiveId" clId="{26CF5200-C319-486B-BFE0-A3F274830027}" dt="2021-06-27T05:17:55.782" v="11953" actId="1076"/>
          <ac:picMkLst>
            <pc:docMk/>
            <pc:sldMk cId="4141181245" sldId="432"/>
            <ac:picMk id="11" creationId="{65CB0B90-1935-4119-9C1B-C61EBA38EE21}"/>
          </ac:picMkLst>
        </pc:picChg>
        <pc:picChg chg="add mod">
          <ac:chgData name="中田 雄大" userId="62f770ad0d6c1cad" providerId="LiveId" clId="{26CF5200-C319-486B-BFE0-A3F274830027}" dt="2021-06-27T05:19:36.510" v="11978" actId="1076"/>
          <ac:picMkLst>
            <pc:docMk/>
            <pc:sldMk cId="4141181245" sldId="432"/>
            <ac:picMk id="13" creationId="{156AB80E-7F2A-489E-A4F9-7642370C1761}"/>
          </ac:picMkLst>
        </pc:picChg>
        <pc:picChg chg="add mod">
          <ac:chgData name="中田 雄大" userId="62f770ad0d6c1cad" providerId="LiveId" clId="{26CF5200-C319-486B-BFE0-A3F274830027}" dt="2021-06-27T05:19:36.510" v="11978" actId="1076"/>
          <ac:picMkLst>
            <pc:docMk/>
            <pc:sldMk cId="4141181245" sldId="432"/>
            <ac:picMk id="15" creationId="{872EF9F5-B610-4128-8F0C-524D8E27A523}"/>
          </ac:picMkLst>
        </pc:picChg>
        <pc:picChg chg="add mod">
          <ac:chgData name="中田 雄大" userId="62f770ad0d6c1cad" providerId="LiveId" clId="{26CF5200-C319-486B-BFE0-A3F274830027}" dt="2021-06-27T05:19:36.510" v="11978" actId="1076"/>
          <ac:picMkLst>
            <pc:docMk/>
            <pc:sldMk cId="4141181245" sldId="432"/>
            <ac:picMk id="17" creationId="{C1055957-18EC-4358-B8A8-CD798FF15180}"/>
          </ac:picMkLst>
        </pc:picChg>
        <pc:picChg chg="add mod">
          <ac:chgData name="中田 雄大" userId="62f770ad0d6c1cad" providerId="LiveId" clId="{26CF5200-C319-486B-BFE0-A3F274830027}" dt="2021-06-27T05:19:36.510" v="11978" actId="1076"/>
          <ac:picMkLst>
            <pc:docMk/>
            <pc:sldMk cId="4141181245" sldId="432"/>
            <ac:picMk id="19" creationId="{11D81435-437A-48FD-9DD3-C04DAA36008C}"/>
          </ac:picMkLst>
        </pc:picChg>
        <pc:picChg chg="del">
          <ac:chgData name="中田 雄大" userId="62f770ad0d6c1cad" providerId="LiveId" clId="{26CF5200-C319-486B-BFE0-A3F274830027}" dt="2021-06-27T05:17:08.060" v="11937" actId="478"/>
          <ac:picMkLst>
            <pc:docMk/>
            <pc:sldMk cId="4141181245" sldId="432"/>
            <ac:picMk id="24" creationId="{EA1135B6-B470-4C2E-A6FA-B0D73D51C8FD}"/>
          </ac:picMkLst>
        </pc:picChg>
        <pc:picChg chg="del">
          <ac:chgData name="中田 雄大" userId="62f770ad0d6c1cad" providerId="LiveId" clId="{26CF5200-C319-486B-BFE0-A3F274830027}" dt="2021-06-27T05:17:27.658" v="11944" actId="478"/>
          <ac:picMkLst>
            <pc:docMk/>
            <pc:sldMk cId="4141181245" sldId="432"/>
            <ac:picMk id="26" creationId="{D02EA7E8-3B8D-4904-8370-E55C41085354}"/>
          </ac:picMkLst>
        </pc:picChg>
        <pc:picChg chg="del">
          <ac:chgData name="中田 雄大" userId="62f770ad0d6c1cad" providerId="LiveId" clId="{26CF5200-C319-486B-BFE0-A3F274830027}" dt="2021-06-27T05:17:52.272" v="11952" actId="478"/>
          <ac:picMkLst>
            <pc:docMk/>
            <pc:sldMk cId="4141181245" sldId="432"/>
            <ac:picMk id="32" creationId="{C63AF658-25C4-4CB0-BC4E-C2910D898EF9}"/>
          </ac:picMkLst>
        </pc:picChg>
        <pc:picChg chg="del">
          <ac:chgData name="中田 雄大" userId="62f770ad0d6c1cad" providerId="LiveId" clId="{26CF5200-C319-486B-BFE0-A3F274830027}" dt="2021-06-27T05:18:54.234" v="11962" actId="478"/>
          <ac:picMkLst>
            <pc:docMk/>
            <pc:sldMk cId="4141181245" sldId="432"/>
            <ac:picMk id="34" creationId="{C2C12B34-8FDD-43B3-9738-0990374B5139}"/>
          </ac:picMkLst>
        </pc:picChg>
        <pc:picChg chg="del">
          <ac:chgData name="中田 雄大" userId="62f770ad0d6c1cad" providerId="LiveId" clId="{26CF5200-C319-486B-BFE0-A3F274830027}" dt="2021-06-27T05:18:53.682" v="11961" actId="478"/>
          <ac:picMkLst>
            <pc:docMk/>
            <pc:sldMk cId="4141181245" sldId="432"/>
            <ac:picMk id="35" creationId="{AF7F2BE9-157C-4A3F-A601-69821A46C944}"/>
          </ac:picMkLst>
        </pc:picChg>
        <pc:picChg chg="del">
          <ac:chgData name="中田 雄大" userId="62f770ad0d6c1cad" providerId="LiveId" clId="{26CF5200-C319-486B-BFE0-A3F274830027}" dt="2021-06-27T05:16:38.435" v="11929" actId="478"/>
          <ac:picMkLst>
            <pc:docMk/>
            <pc:sldMk cId="4141181245" sldId="432"/>
            <ac:picMk id="36" creationId="{81056D39-C81E-47DE-8743-3B70BB502B3E}"/>
          </ac:picMkLst>
        </pc:picChg>
      </pc:sldChg>
      <pc:sldChg chg="addSp delSp modSp add mod">
        <pc:chgData name="中田 雄大" userId="62f770ad0d6c1cad" providerId="LiveId" clId="{26CF5200-C319-486B-BFE0-A3F274830027}" dt="2021-06-27T07:17:52.406" v="12672" actId="1076"/>
        <pc:sldMkLst>
          <pc:docMk/>
          <pc:sldMk cId="2766155122" sldId="433"/>
        </pc:sldMkLst>
        <pc:spChg chg="del">
          <ac:chgData name="中田 雄大" userId="62f770ad0d6c1cad" providerId="LiveId" clId="{26CF5200-C319-486B-BFE0-A3F274830027}" dt="2021-06-27T05:57:47.373" v="12021" actId="478"/>
          <ac:spMkLst>
            <pc:docMk/>
            <pc:sldMk cId="2766155122" sldId="433"/>
            <ac:spMk id="8" creationId="{DE791792-1437-40EC-B435-14DD0075ED38}"/>
          </ac:spMkLst>
        </pc:spChg>
        <pc:spChg chg="add mod">
          <ac:chgData name="中田 雄大" userId="62f770ad0d6c1cad" providerId="LiveId" clId="{26CF5200-C319-486B-BFE0-A3F274830027}" dt="2021-06-27T06:07:26.513" v="12127" actId="14100"/>
          <ac:spMkLst>
            <pc:docMk/>
            <pc:sldMk cId="2766155122" sldId="433"/>
            <ac:spMk id="13" creationId="{8D5FAA40-E02E-4BD1-A553-C5B9214ACD52}"/>
          </ac:spMkLst>
        </pc:spChg>
        <pc:spChg chg="add mod">
          <ac:chgData name="中田 雄大" userId="62f770ad0d6c1cad" providerId="LiveId" clId="{26CF5200-C319-486B-BFE0-A3F274830027}" dt="2021-06-27T06:39:20.201" v="12248" actId="14100"/>
          <ac:spMkLst>
            <pc:docMk/>
            <pc:sldMk cId="2766155122" sldId="433"/>
            <ac:spMk id="16" creationId="{8411B482-7310-4750-937E-C3B7579D2ACE}"/>
          </ac:spMkLst>
        </pc:spChg>
        <pc:spChg chg="add mod">
          <ac:chgData name="中田 雄大" userId="62f770ad0d6c1cad" providerId="LiveId" clId="{26CF5200-C319-486B-BFE0-A3F274830027}" dt="2021-06-27T06:39:08.969" v="12246" actId="14100"/>
          <ac:spMkLst>
            <pc:docMk/>
            <pc:sldMk cId="2766155122" sldId="433"/>
            <ac:spMk id="23" creationId="{32E77BDE-ED29-4741-AB9D-DE7168510AC9}"/>
          </ac:spMkLst>
        </pc:spChg>
        <pc:spChg chg="add mod">
          <ac:chgData name="中田 雄大" userId="62f770ad0d6c1cad" providerId="LiveId" clId="{26CF5200-C319-486B-BFE0-A3F274830027}" dt="2021-06-27T06:38:27.465" v="12231" actId="14100"/>
          <ac:spMkLst>
            <pc:docMk/>
            <pc:sldMk cId="2766155122" sldId="433"/>
            <ac:spMk id="27" creationId="{7D21932E-B77A-4DAB-BED3-04CB6517FBA9}"/>
          </ac:spMkLst>
        </pc:spChg>
        <pc:spChg chg="del">
          <ac:chgData name="中田 雄大" userId="62f770ad0d6c1cad" providerId="LiveId" clId="{26CF5200-C319-486B-BFE0-A3F274830027}" dt="2021-06-27T05:57:47.373" v="12021" actId="478"/>
          <ac:spMkLst>
            <pc:docMk/>
            <pc:sldMk cId="2766155122" sldId="433"/>
            <ac:spMk id="30" creationId="{77F25762-88F5-43D7-ADCE-BEEEA9D687B7}"/>
          </ac:spMkLst>
        </pc:spChg>
        <pc:spChg chg="add mod">
          <ac:chgData name="中田 雄大" userId="62f770ad0d6c1cad" providerId="LiveId" clId="{26CF5200-C319-486B-BFE0-A3F274830027}" dt="2021-06-27T06:38:53.393" v="12244" actId="1076"/>
          <ac:spMkLst>
            <pc:docMk/>
            <pc:sldMk cId="2766155122" sldId="433"/>
            <ac:spMk id="33" creationId="{C19350BB-8D74-467C-8362-6D424CEF29BA}"/>
          </ac:spMkLst>
        </pc:spChg>
        <pc:grpChg chg="add mod">
          <ac:chgData name="中田 雄大" userId="62f770ad0d6c1cad" providerId="LiveId" clId="{26CF5200-C319-486B-BFE0-A3F274830027}" dt="2021-06-27T06:39:16.505" v="12247" actId="1076"/>
          <ac:grpSpMkLst>
            <pc:docMk/>
            <pc:sldMk cId="2766155122" sldId="433"/>
            <ac:grpSpMk id="11" creationId="{E67B0E2B-75BA-4745-86EE-9CEC3BA38772}"/>
          </ac:grpSpMkLst>
        </pc:grpChg>
        <pc:graphicFrameChg chg="add mod">
          <ac:chgData name="中田 雄大" userId="62f770ad0d6c1cad" providerId="LiveId" clId="{26CF5200-C319-486B-BFE0-A3F274830027}" dt="2021-06-27T06:08:56.495" v="12143"/>
          <ac:graphicFrameMkLst>
            <pc:docMk/>
            <pc:sldMk cId="2766155122" sldId="433"/>
            <ac:graphicFrameMk id="14" creationId="{7B2CF2DF-2470-4895-B6C8-E85624A13B24}"/>
          </ac:graphicFrameMkLst>
        </pc:graphicFrameChg>
        <pc:graphicFrameChg chg="del mod">
          <ac:chgData name="中田 雄大" userId="62f770ad0d6c1cad" providerId="LiveId" clId="{26CF5200-C319-486B-BFE0-A3F274830027}" dt="2021-06-27T05:57:42.869" v="12020" actId="478"/>
          <ac:graphicFrameMkLst>
            <pc:docMk/>
            <pc:sldMk cId="2766155122" sldId="433"/>
            <ac:graphicFrameMk id="22" creationId="{271DC176-9F20-448E-A4B7-883BC4AD536D}"/>
          </ac:graphicFrameMkLst>
        </pc:graphicFrameChg>
        <pc:picChg chg="add mod">
          <ac:chgData name="中田 雄大" userId="62f770ad0d6c1cad" providerId="LiveId" clId="{26CF5200-C319-486B-BFE0-A3F274830027}" dt="2021-06-27T07:17:52.406" v="12672" actId="1076"/>
          <ac:picMkLst>
            <pc:docMk/>
            <pc:sldMk cId="2766155122" sldId="433"/>
            <ac:picMk id="5" creationId="{2B1191F7-6FE5-4752-9912-1676442A351C}"/>
          </ac:picMkLst>
        </pc:picChg>
        <pc:picChg chg="add mod">
          <ac:chgData name="中田 雄大" userId="62f770ad0d6c1cad" providerId="LiveId" clId="{26CF5200-C319-486B-BFE0-A3F274830027}" dt="2021-06-27T06:08:54.781" v="12142" actId="164"/>
          <ac:picMkLst>
            <pc:docMk/>
            <pc:sldMk cId="2766155122" sldId="433"/>
            <ac:picMk id="7" creationId="{935844B8-AB90-4174-8F84-5021B1F35D68}"/>
          </ac:picMkLst>
        </pc:picChg>
        <pc:picChg chg="add mod">
          <ac:chgData name="中田 雄大" userId="62f770ad0d6c1cad" providerId="LiveId" clId="{26CF5200-C319-486B-BFE0-A3F274830027}" dt="2021-06-27T06:08:54.781" v="12142" actId="164"/>
          <ac:picMkLst>
            <pc:docMk/>
            <pc:sldMk cId="2766155122" sldId="433"/>
            <ac:picMk id="10" creationId="{BC372DBA-281E-441B-9E82-8606BBBF54DD}"/>
          </ac:picMkLst>
        </pc:picChg>
        <pc:picChg chg="del">
          <ac:chgData name="中田 雄大" userId="62f770ad0d6c1cad" providerId="LiveId" clId="{26CF5200-C319-486B-BFE0-A3F274830027}" dt="2021-06-27T05:57:47.373" v="12021" actId="478"/>
          <ac:picMkLst>
            <pc:docMk/>
            <pc:sldMk cId="2766155122" sldId="433"/>
            <ac:picMk id="12" creationId="{BC505EDE-8936-462E-B7F6-F533D04FFD24}"/>
          </ac:picMkLst>
        </pc:picChg>
        <pc:picChg chg="add mod">
          <ac:chgData name="中田 雄大" userId="62f770ad0d6c1cad" providerId="LiveId" clId="{26CF5200-C319-486B-BFE0-A3F274830027}" dt="2021-06-27T06:39:04.089" v="12245" actId="1076"/>
          <ac:picMkLst>
            <pc:docMk/>
            <pc:sldMk cId="2766155122" sldId="433"/>
            <ac:picMk id="17" creationId="{1A12962F-9764-4E0B-8058-F1000E83E746}"/>
          </ac:picMkLst>
        </pc:picChg>
        <pc:picChg chg="add mod">
          <ac:chgData name="中田 雄大" userId="62f770ad0d6c1cad" providerId="LiveId" clId="{26CF5200-C319-486B-BFE0-A3F274830027}" dt="2021-06-27T06:39:04.089" v="12245" actId="1076"/>
          <ac:picMkLst>
            <pc:docMk/>
            <pc:sldMk cId="2766155122" sldId="433"/>
            <ac:picMk id="19" creationId="{ECF8E16C-911D-4076-A8BE-F3CF03E58218}"/>
          </ac:picMkLst>
        </pc:picChg>
        <pc:picChg chg="add mod">
          <ac:chgData name="中田 雄大" userId="62f770ad0d6c1cad" providerId="LiveId" clId="{26CF5200-C319-486B-BFE0-A3F274830027}" dt="2021-06-27T06:38:53.393" v="12244" actId="1076"/>
          <ac:picMkLst>
            <pc:docMk/>
            <pc:sldMk cId="2766155122" sldId="433"/>
            <ac:picMk id="21" creationId="{96BAD844-8EA8-4D61-8A64-A09A18F8954C}"/>
          </ac:picMkLst>
        </pc:picChg>
        <pc:picChg chg="del">
          <ac:chgData name="中田 雄大" userId="62f770ad0d6c1cad" providerId="LiveId" clId="{26CF5200-C319-486B-BFE0-A3F274830027}" dt="2021-06-27T05:57:47.373" v="12021" actId="478"/>
          <ac:picMkLst>
            <pc:docMk/>
            <pc:sldMk cId="2766155122" sldId="433"/>
            <ac:picMk id="25" creationId="{4D027350-98A3-422E-99D2-A3A1F0BB1007}"/>
          </ac:picMkLst>
        </pc:picChg>
        <pc:picChg chg="del">
          <ac:chgData name="中田 雄大" userId="62f770ad0d6c1cad" providerId="LiveId" clId="{26CF5200-C319-486B-BFE0-A3F274830027}" dt="2021-06-27T05:57:47.373" v="12021" actId="478"/>
          <ac:picMkLst>
            <pc:docMk/>
            <pc:sldMk cId="2766155122" sldId="433"/>
            <ac:picMk id="28" creationId="{38F78AAB-4822-4275-A447-10A8DC25D0D6}"/>
          </ac:picMkLst>
        </pc:picChg>
        <pc:picChg chg="add mod">
          <ac:chgData name="中田 雄大" userId="62f770ad0d6c1cad" providerId="LiveId" clId="{26CF5200-C319-486B-BFE0-A3F274830027}" dt="2021-06-27T06:38:41.418" v="12243" actId="1038"/>
          <ac:picMkLst>
            <pc:docMk/>
            <pc:sldMk cId="2766155122" sldId="433"/>
            <ac:picMk id="29" creationId="{A3D180C6-0F7D-42EB-B315-D96976998A3A}"/>
          </ac:picMkLst>
        </pc:picChg>
        <pc:picChg chg="del">
          <ac:chgData name="中田 雄大" userId="62f770ad0d6c1cad" providerId="LiveId" clId="{26CF5200-C319-486B-BFE0-A3F274830027}" dt="2021-06-27T05:57:47.373" v="12021" actId="478"/>
          <ac:picMkLst>
            <pc:docMk/>
            <pc:sldMk cId="2766155122" sldId="433"/>
            <ac:picMk id="31" creationId="{35E75BE8-44B7-4B03-ADC0-8721FCD575E1}"/>
          </ac:picMkLst>
        </pc:picChg>
        <pc:picChg chg="add mod">
          <ac:chgData name="中田 雄大" userId="62f770ad0d6c1cad" providerId="LiveId" clId="{26CF5200-C319-486B-BFE0-A3F274830027}" dt="2021-06-27T06:38:38.517" v="12238" actId="1036"/>
          <ac:picMkLst>
            <pc:docMk/>
            <pc:sldMk cId="2766155122" sldId="433"/>
            <ac:picMk id="32" creationId="{0C8CD933-B34A-43B5-8E50-F4E118C1692B}"/>
          </ac:picMkLst>
        </pc:picChg>
        <pc:picChg chg="add mod">
          <ac:chgData name="中田 雄大" userId="62f770ad0d6c1cad" providerId="LiveId" clId="{26CF5200-C319-486B-BFE0-A3F274830027}" dt="2021-06-27T06:38:53.393" v="12244" actId="1076"/>
          <ac:picMkLst>
            <pc:docMk/>
            <pc:sldMk cId="2766155122" sldId="433"/>
            <ac:picMk id="34" creationId="{8C470979-ADC7-4FC7-9B26-455C7B00B25B}"/>
          </ac:picMkLst>
        </pc:picChg>
        <pc:picChg chg="add del mod">
          <ac:chgData name="中田 雄大" userId="62f770ad0d6c1cad" providerId="LiveId" clId="{26CF5200-C319-486B-BFE0-A3F274830027}" dt="2021-06-27T06:11:06.699" v="12172" actId="478"/>
          <ac:picMkLst>
            <pc:docMk/>
            <pc:sldMk cId="2766155122" sldId="433"/>
            <ac:picMk id="35" creationId="{459C9F7C-373D-405F-AFE0-8FE559953932}"/>
          </ac:picMkLst>
        </pc:picChg>
        <pc:picChg chg="add mod">
          <ac:chgData name="中田 雄大" userId="62f770ad0d6c1cad" providerId="LiveId" clId="{26CF5200-C319-486B-BFE0-A3F274830027}" dt="2021-06-27T06:38:53.393" v="12244" actId="1076"/>
          <ac:picMkLst>
            <pc:docMk/>
            <pc:sldMk cId="2766155122" sldId="433"/>
            <ac:picMk id="36" creationId="{905025AB-9939-4829-96CE-8B2D3C58AECF}"/>
          </ac:picMkLst>
        </pc:picChg>
      </pc:sldChg>
      <pc:sldChg chg="addSp delSp modSp add mod">
        <pc:chgData name="中田 雄大" userId="62f770ad0d6c1cad" providerId="LiveId" clId="{26CF5200-C319-486B-BFE0-A3F274830027}" dt="2021-06-27T06:47:35.683" v="12404"/>
        <pc:sldMkLst>
          <pc:docMk/>
          <pc:sldMk cId="2096535405" sldId="434"/>
        </pc:sldMkLst>
        <pc:spChg chg="mod">
          <ac:chgData name="中田 雄大" userId="62f770ad0d6c1cad" providerId="LiveId" clId="{26CF5200-C319-486B-BFE0-A3F274830027}" dt="2021-06-27T06:41:29.684" v="12286" actId="20577"/>
          <ac:spMkLst>
            <pc:docMk/>
            <pc:sldMk cId="2096535405" sldId="434"/>
            <ac:spMk id="13" creationId="{8D5FAA40-E02E-4BD1-A553-C5B9214ACD52}"/>
          </ac:spMkLst>
        </pc:spChg>
        <pc:spChg chg="del">
          <ac:chgData name="中田 雄大" userId="62f770ad0d6c1cad" providerId="LiveId" clId="{26CF5200-C319-486B-BFE0-A3F274830027}" dt="2021-06-27T06:23:05.128" v="12184" actId="478"/>
          <ac:spMkLst>
            <pc:docMk/>
            <pc:sldMk cId="2096535405" sldId="434"/>
            <ac:spMk id="23" creationId="{32E77BDE-ED29-4741-AB9D-DE7168510AC9}"/>
          </ac:spMkLst>
        </pc:spChg>
        <pc:spChg chg="del">
          <ac:chgData name="中田 雄大" userId="62f770ad0d6c1cad" providerId="LiveId" clId="{26CF5200-C319-486B-BFE0-A3F274830027}" dt="2021-06-27T06:23:05.128" v="12184" actId="478"/>
          <ac:spMkLst>
            <pc:docMk/>
            <pc:sldMk cId="2096535405" sldId="434"/>
            <ac:spMk id="27" creationId="{7D21932E-B77A-4DAB-BED3-04CB6517FBA9}"/>
          </ac:spMkLst>
        </pc:spChg>
        <pc:spChg chg="mod topLvl">
          <ac:chgData name="中田 雄大" userId="62f770ad0d6c1cad" providerId="LiveId" clId="{26CF5200-C319-486B-BFE0-A3F274830027}" dt="2021-06-27T06:45:23.433" v="12370" actId="14100"/>
          <ac:spMkLst>
            <pc:docMk/>
            <pc:sldMk cId="2096535405" sldId="434"/>
            <ac:spMk id="28" creationId="{474BF26D-1954-453B-8EDE-425E95E32762}"/>
          </ac:spMkLst>
        </pc:spChg>
        <pc:spChg chg="del">
          <ac:chgData name="中田 雄大" userId="62f770ad0d6c1cad" providerId="LiveId" clId="{26CF5200-C319-486B-BFE0-A3F274830027}" dt="2021-06-27T06:23:05.128" v="12184" actId="478"/>
          <ac:spMkLst>
            <pc:docMk/>
            <pc:sldMk cId="2096535405" sldId="434"/>
            <ac:spMk id="33" creationId="{C19350BB-8D74-467C-8362-6D424CEF29BA}"/>
          </ac:spMkLst>
        </pc:spChg>
        <pc:spChg chg="add mod">
          <ac:chgData name="中田 雄大" userId="62f770ad0d6c1cad" providerId="LiveId" clId="{26CF5200-C319-486B-BFE0-A3F274830027}" dt="2021-06-27T06:46:33.865" v="12397" actId="14100"/>
          <ac:spMkLst>
            <pc:docMk/>
            <pc:sldMk cId="2096535405" sldId="434"/>
            <ac:spMk id="35" creationId="{09C4349F-30C2-4083-BA57-EB7A70BEF215}"/>
          </ac:spMkLst>
        </pc:spChg>
        <pc:spChg chg="add del mod">
          <ac:chgData name="中田 雄大" userId="62f770ad0d6c1cad" providerId="LiveId" clId="{26CF5200-C319-486B-BFE0-A3F274830027}" dt="2021-06-27T06:47:35.683" v="12404"/>
          <ac:spMkLst>
            <pc:docMk/>
            <pc:sldMk cId="2096535405" sldId="434"/>
            <ac:spMk id="40" creationId="{7B9ADCC5-8F3F-429A-B4A8-5DC8985C4121}"/>
          </ac:spMkLst>
        </pc:spChg>
        <pc:grpChg chg="del">
          <ac:chgData name="中田 雄大" userId="62f770ad0d6c1cad" providerId="LiveId" clId="{26CF5200-C319-486B-BFE0-A3F274830027}" dt="2021-06-27T06:23:05.128" v="12184" actId="478"/>
          <ac:grpSpMkLst>
            <pc:docMk/>
            <pc:sldMk cId="2096535405" sldId="434"/>
            <ac:grpSpMk id="11" creationId="{E67B0E2B-75BA-4745-86EE-9CEC3BA38772}"/>
          </ac:grpSpMkLst>
        </pc:grpChg>
        <pc:grpChg chg="add del mod">
          <ac:chgData name="中田 雄大" userId="62f770ad0d6c1cad" providerId="LiveId" clId="{26CF5200-C319-486B-BFE0-A3F274830027}" dt="2021-06-27T06:45:05.955" v="12365" actId="478"/>
          <ac:grpSpMkLst>
            <pc:docMk/>
            <pc:sldMk cId="2096535405" sldId="434"/>
            <ac:grpSpMk id="25" creationId="{712B6D56-BB39-47AB-AAD8-25C7761A1786}"/>
          </ac:grpSpMkLst>
        </pc:grpChg>
        <pc:graphicFrameChg chg="del">
          <ac:chgData name="中田 雄大" userId="62f770ad0d6c1cad" providerId="LiveId" clId="{26CF5200-C319-486B-BFE0-A3F274830027}" dt="2021-06-27T06:23:05.128" v="12184" actId="478"/>
          <ac:graphicFrameMkLst>
            <pc:docMk/>
            <pc:sldMk cId="2096535405" sldId="434"/>
            <ac:graphicFrameMk id="14" creationId="{7B2CF2DF-2470-4895-B6C8-E85624A13B24}"/>
          </ac:graphicFrameMkLst>
        </pc:graphicFrameChg>
        <pc:graphicFrameChg chg="add mod">
          <ac:chgData name="中田 雄大" userId="62f770ad0d6c1cad" providerId="LiveId" clId="{26CF5200-C319-486B-BFE0-A3F274830027}" dt="2021-06-27T06:46:51.017" v="12398" actId="2085"/>
          <ac:graphicFrameMkLst>
            <pc:docMk/>
            <pc:sldMk cId="2096535405" sldId="434"/>
            <ac:graphicFrameMk id="22" creationId="{46C1D7C1-2D73-45D2-9E4C-F110F04049FA}"/>
          </ac:graphicFrameMkLst>
        </pc:graphicFrameChg>
        <pc:picChg chg="del">
          <ac:chgData name="中田 雄大" userId="62f770ad0d6c1cad" providerId="LiveId" clId="{26CF5200-C319-486B-BFE0-A3F274830027}" dt="2021-06-27T06:23:05.128" v="12184" actId="478"/>
          <ac:picMkLst>
            <pc:docMk/>
            <pc:sldMk cId="2096535405" sldId="434"/>
            <ac:picMk id="5" creationId="{2B1191F7-6FE5-4752-9912-1676442A351C}"/>
          </ac:picMkLst>
        </pc:picChg>
        <pc:picChg chg="add mod">
          <ac:chgData name="中田 雄大" userId="62f770ad0d6c1cad" providerId="LiveId" clId="{26CF5200-C319-486B-BFE0-A3F274830027}" dt="2021-06-27T06:41:47.649" v="12292" actId="14100"/>
          <ac:picMkLst>
            <pc:docMk/>
            <pc:sldMk cId="2096535405" sldId="434"/>
            <ac:picMk id="6" creationId="{AA009B60-6A26-4974-962A-60E31B3FD5A7}"/>
          </ac:picMkLst>
        </pc:picChg>
        <pc:picChg chg="add mod">
          <ac:chgData name="中田 雄大" userId="62f770ad0d6c1cad" providerId="LiveId" clId="{26CF5200-C319-486B-BFE0-A3F274830027}" dt="2021-06-27T06:45:26.417" v="12371" actId="1076"/>
          <ac:picMkLst>
            <pc:docMk/>
            <pc:sldMk cId="2096535405" sldId="434"/>
            <ac:picMk id="9" creationId="{A1ED4BD4-B946-4FCF-8671-C5FB9479BEA4}"/>
          </ac:picMkLst>
        </pc:picChg>
        <pc:picChg chg="add mod">
          <ac:chgData name="中田 雄大" userId="62f770ad0d6c1cad" providerId="LiveId" clId="{26CF5200-C319-486B-BFE0-A3F274830027}" dt="2021-06-27T06:46:03.857" v="12382" actId="1076"/>
          <ac:picMkLst>
            <pc:docMk/>
            <pc:sldMk cId="2096535405" sldId="434"/>
            <ac:picMk id="15" creationId="{030D506A-7FC6-4896-A88E-BBF624A5FE14}"/>
          </ac:picMkLst>
        </pc:picChg>
        <pc:picChg chg="del">
          <ac:chgData name="中田 雄大" userId="62f770ad0d6c1cad" providerId="LiveId" clId="{26CF5200-C319-486B-BFE0-A3F274830027}" dt="2021-06-27T06:23:05.128" v="12184" actId="478"/>
          <ac:picMkLst>
            <pc:docMk/>
            <pc:sldMk cId="2096535405" sldId="434"/>
            <ac:picMk id="17" creationId="{1A12962F-9764-4E0B-8058-F1000E83E746}"/>
          </ac:picMkLst>
        </pc:picChg>
        <pc:picChg chg="del">
          <ac:chgData name="中田 雄大" userId="62f770ad0d6c1cad" providerId="LiveId" clId="{26CF5200-C319-486B-BFE0-A3F274830027}" dt="2021-06-27T06:23:05.128" v="12184" actId="478"/>
          <ac:picMkLst>
            <pc:docMk/>
            <pc:sldMk cId="2096535405" sldId="434"/>
            <ac:picMk id="19" creationId="{ECF8E16C-911D-4076-A8BE-F3CF03E58218}"/>
          </ac:picMkLst>
        </pc:picChg>
        <pc:picChg chg="add mod">
          <ac:chgData name="中田 雄大" userId="62f770ad0d6c1cad" providerId="LiveId" clId="{26CF5200-C319-486B-BFE0-A3F274830027}" dt="2021-06-27T06:46:09.818" v="12386" actId="1076"/>
          <ac:picMkLst>
            <pc:docMk/>
            <pc:sldMk cId="2096535405" sldId="434"/>
            <ac:picMk id="20" creationId="{5B04233B-48AB-4B33-9E54-DE7DBEF554F1}"/>
          </ac:picMkLst>
        </pc:picChg>
        <pc:picChg chg="del">
          <ac:chgData name="中田 雄大" userId="62f770ad0d6c1cad" providerId="LiveId" clId="{26CF5200-C319-486B-BFE0-A3F274830027}" dt="2021-06-27T06:23:05.128" v="12184" actId="478"/>
          <ac:picMkLst>
            <pc:docMk/>
            <pc:sldMk cId="2096535405" sldId="434"/>
            <ac:picMk id="21" creationId="{96BAD844-8EA8-4D61-8A64-A09A18F8954C}"/>
          </ac:picMkLst>
        </pc:picChg>
        <pc:picChg chg="del">
          <ac:chgData name="中田 雄大" userId="62f770ad0d6c1cad" providerId="LiveId" clId="{26CF5200-C319-486B-BFE0-A3F274830027}" dt="2021-06-27T06:23:05.128" v="12184" actId="478"/>
          <ac:picMkLst>
            <pc:docMk/>
            <pc:sldMk cId="2096535405" sldId="434"/>
            <ac:picMk id="29" creationId="{A3D180C6-0F7D-42EB-B315-D96976998A3A}"/>
          </ac:picMkLst>
        </pc:picChg>
        <pc:picChg chg="del mod topLvl">
          <ac:chgData name="中田 雄大" userId="62f770ad0d6c1cad" providerId="LiveId" clId="{26CF5200-C319-486B-BFE0-A3F274830027}" dt="2021-06-27T06:45:05.955" v="12365" actId="478"/>
          <ac:picMkLst>
            <pc:docMk/>
            <pc:sldMk cId="2096535405" sldId="434"/>
            <ac:picMk id="30" creationId="{CC04F382-438E-4AFD-8E21-22AF31A1D7C7}"/>
          </ac:picMkLst>
        </pc:picChg>
        <pc:picChg chg="del mod">
          <ac:chgData name="中田 雄大" userId="62f770ad0d6c1cad" providerId="LiveId" clId="{26CF5200-C319-486B-BFE0-A3F274830027}" dt="2021-06-27T06:45:02.301" v="12362" actId="478"/>
          <ac:picMkLst>
            <pc:docMk/>
            <pc:sldMk cId="2096535405" sldId="434"/>
            <ac:picMk id="31" creationId="{B1CB88D1-0A19-436F-B969-6D1658E3FEF0}"/>
          </ac:picMkLst>
        </pc:picChg>
        <pc:picChg chg="del">
          <ac:chgData name="中田 雄大" userId="62f770ad0d6c1cad" providerId="LiveId" clId="{26CF5200-C319-486B-BFE0-A3F274830027}" dt="2021-06-27T06:23:05.128" v="12184" actId="478"/>
          <ac:picMkLst>
            <pc:docMk/>
            <pc:sldMk cId="2096535405" sldId="434"/>
            <ac:picMk id="32" creationId="{0C8CD933-B34A-43B5-8E50-F4E118C1692B}"/>
          </ac:picMkLst>
        </pc:picChg>
        <pc:picChg chg="del">
          <ac:chgData name="中田 雄大" userId="62f770ad0d6c1cad" providerId="LiveId" clId="{26CF5200-C319-486B-BFE0-A3F274830027}" dt="2021-06-27T06:23:05.128" v="12184" actId="478"/>
          <ac:picMkLst>
            <pc:docMk/>
            <pc:sldMk cId="2096535405" sldId="434"/>
            <ac:picMk id="34" creationId="{8C470979-ADC7-4FC7-9B26-455C7B00B25B}"/>
          </ac:picMkLst>
        </pc:picChg>
        <pc:picChg chg="del">
          <ac:chgData name="中田 雄大" userId="62f770ad0d6c1cad" providerId="LiveId" clId="{26CF5200-C319-486B-BFE0-A3F274830027}" dt="2021-06-27T06:23:05.128" v="12184" actId="478"/>
          <ac:picMkLst>
            <pc:docMk/>
            <pc:sldMk cId="2096535405" sldId="434"/>
            <ac:picMk id="36" creationId="{905025AB-9939-4829-96CE-8B2D3C58AECF}"/>
          </ac:picMkLst>
        </pc:picChg>
        <pc:picChg chg="add mod">
          <ac:chgData name="中田 雄大" userId="62f770ad0d6c1cad" providerId="LiveId" clId="{26CF5200-C319-486B-BFE0-A3F274830027}" dt="2021-06-27T06:46:17.553" v="12391" actId="1076"/>
          <ac:picMkLst>
            <pc:docMk/>
            <pc:sldMk cId="2096535405" sldId="434"/>
            <ac:picMk id="37" creationId="{449F182A-4CB9-4515-B488-83AA76A8F797}"/>
          </ac:picMkLst>
        </pc:picChg>
        <pc:picChg chg="add mod">
          <ac:chgData name="中田 雄大" userId="62f770ad0d6c1cad" providerId="LiveId" clId="{26CF5200-C319-486B-BFE0-A3F274830027}" dt="2021-06-27T06:46:25.962" v="12395" actId="1076"/>
          <ac:picMkLst>
            <pc:docMk/>
            <pc:sldMk cId="2096535405" sldId="434"/>
            <ac:picMk id="39" creationId="{7B52C080-B8B9-4F2B-8B01-6020562E2619}"/>
          </ac:picMkLst>
        </pc:picChg>
      </pc:sldChg>
      <pc:sldChg chg="addSp delSp modSp add mod">
        <pc:chgData name="中田 雄大" userId="62f770ad0d6c1cad" providerId="LiveId" clId="{26CF5200-C319-486B-BFE0-A3F274830027}" dt="2021-06-27T07:50:05.717" v="13177" actId="20577"/>
        <pc:sldMkLst>
          <pc:docMk/>
          <pc:sldMk cId="2525352050" sldId="435"/>
        </pc:sldMkLst>
        <pc:spChg chg="mod">
          <ac:chgData name="中田 雄大" userId="62f770ad0d6c1cad" providerId="LiveId" clId="{26CF5200-C319-486B-BFE0-A3F274830027}" dt="2021-06-27T07:50:05.717" v="13177" actId="20577"/>
          <ac:spMkLst>
            <pc:docMk/>
            <pc:sldMk cId="2525352050" sldId="435"/>
            <ac:spMk id="2" creationId="{00000000-0000-0000-0000-000000000000}"/>
          </ac:spMkLst>
        </pc:spChg>
        <pc:spChg chg="mod">
          <ac:chgData name="中田 雄大" userId="62f770ad0d6c1cad" providerId="LiveId" clId="{26CF5200-C319-486B-BFE0-A3F274830027}" dt="2021-06-27T07:19:40.146" v="12698" actId="1076"/>
          <ac:spMkLst>
            <pc:docMk/>
            <pc:sldMk cId="2525352050" sldId="435"/>
            <ac:spMk id="13" creationId="{8D5FAA40-E02E-4BD1-A553-C5B9214ACD52}"/>
          </ac:spMkLst>
        </pc:spChg>
        <pc:spChg chg="mod">
          <ac:chgData name="中田 雄大" userId="62f770ad0d6c1cad" providerId="LiveId" clId="{26CF5200-C319-486B-BFE0-A3F274830027}" dt="2021-06-27T07:17:45.858" v="12670" actId="1076"/>
          <ac:spMkLst>
            <pc:docMk/>
            <pc:sldMk cId="2525352050" sldId="435"/>
            <ac:spMk id="26" creationId="{13D1E43A-4AC6-4B86-8798-196E57E45D57}"/>
          </ac:spMkLst>
        </pc:spChg>
        <pc:spChg chg="del">
          <ac:chgData name="中田 雄大" userId="62f770ad0d6c1cad" providerId="LiveId" clId="{26CF5200-C319-486B-BFE0-A3F274830027}" dt="2021-06-27T06:48:33.253" v="12469" actId="478"/>
          <ac:spMkLst>
            <pc:docMk/>
            <pc:sldMk cId="2525352050" sldId="435"/>
            <ac:spMk id="28" creationId="{474BF26D-1954-453B-8EDE-425E95E32762}"/>
          </ac:spMkLst>
        </pc:spChg>
        <pc:spChg chg="del">
          <ac:chgData name="中田 雄大" userId="62f770ad0d6c1cad" providerId="LiveId" clId="{26CF5200-C319-486B-BFE0-A3F274830027}" dt="2021-06-27T06:48:33.253" v="12469" actId="478"/>
          <ac:spMkLst>
            <pc:docMk/>
            <pc:sldMk cId="2525352050" sldId="435"/>
            <ac:spMk id="35" creationId="{09C4349F-30C2-4083-BA57-EB7A70BEF215}"/>
          </ac:spMkLst>
        </pc:spChg>
        <pc:graphicFrameChg chg="add mod">
          <ac:chgData name="中田 雄大" userId="62f770ad0d6c1cad" providerId="LiveId" clId="{26CF5200-C319-486B-BFE0-A3F274830027}" dt="2021-06-27T07:29:53.413" v="13031"/>
          <ac:graphicFrameMkLst>
            <pc:docMk/>
            <pc:sldMk cId="2525352050" sldId="435"/>
            <ac:graphicFrameMk id="16" creationId="{DCCE6E0C-2DE2-4BF8-9A55-AE3190011307}"/>
          </ac:graphicFrameMkLst>
        </pc:graphicFrameChg>
        <pc:graphicFrameChg chg="del">
          <ac:chgData name="中田 雄大" userId="62f770ad0d6c1cad" providerId="LiveId" clId="{26CF5200-C319-486B-BFE0-A3F274830027}" dt="2021-06-27T06:48:33.253" v="12469" actId="478"/>
          <ac:graphicFrameMkLst>
            <pc:docMk/>
            <pc:sldMk cId="2525352050" sldId="435"/>
            <ac:graphicFrameMk id="22" creationId="{46C1D7C1-2D73-45D2-9E4C-F110F04049FA}"/>
          </ac:graphicFrameMkLst>
        </pc:graphicFrameChg>
        <pc:picChg chg="del">
          <ac:chgData name="中田 雄大" userId="62f770ad0d6c1cad" providerId="LiveId" clId="{26CF5200-C319-486B-BFE0-A3F274830027}" dt="2021-06-27T06:48:33.253" v="12469" actId="478"/>
          <ac:picMkLst>
            <pc:docMk/>
            <pc:sldMk cId="2525352050" sldId="435"/>
            <ac:picMk id="6" creationId="{AA009B60-6A26-4974-962A-60E31B3FD5A7}"/>
          </ac:picMkLst>
        </pc:picChg>
        <pc:picChg chg="del">
          <ac:chgData name="中田 雄大" userId="62f770ad0d6c1cad" providerId="LiveId" clId="{26CF5200-C319-486B-BFE0-A3F274830027}" dt="2021-06-27T06:48:33.253" v="12469" actId="478"/>
          <ac:picMkLst>
            <pc:docMk/>
            <pc:sldMk cId="2525352050" sldId="435"/>
            <ac:picMk id="9" creationId="{A1ED4BD4-B946-4FCF-8671-C5FB9479BEA4}"/>
          </ac:picMkLst>
        </pc:picChg>
        <pc:picChg chg="del">
          <ac:chgData name="中田 雄大" userId="62f770ad0d6c1cad" providerId="LiveId" clId="{26CF5200-C319-486B-BFE0-A3F274830027}" dt="2021-06-27T06:48:33.253" v="12469" actId="478"/>
          <ac:picMkLst>
            <pc:docMk/>
            <pc:sldMk cId="2525352050" sldId="435"/>
            <ac:picMk id="15" creationId="{030D506A-7FC6-4896-A88E-BBF624A5FE14}"/>
          </ac:picMkLst>
        </pc:picChg>
        <pc:picChg chg="add mod">
          <ac:chgData name="中田 雄大" userId="62f770ad0d6c1cad" providerId="LiveId" clId="{26CF5200-C319-486B-BFE0-A3F274830027}" dt="2021-06-27T07:29:47.379" v="13028" actId="1076"/>
          <ac:picMkLst>
            <pc:docMk/>
            <pc:sldMk cId="2525352050" sldId="435"/>
            <ac:picMk id="17" creationId="{AF2030EC-22C2-4B49-8AAA-887707D28EAE}"/>
          </ac:picMkLst>
        </pc:picChg>
        <pc:picChg chg="add mod">
          <ac:chgData name="中田 雄大" userId="62f770ad0d6c1cad" providerId="LiveId" clId="{26CF5200-C319-486B-BFE0-A3F274830027}" dt="2021-06-27T07:29:47.379" v="13028" actId="1076"/>
          <ac:picMkLst>
            <pc:docMk/>
            <pc:sldMk cId="2525352050" sldId="435"/>
            <ac:picMk id="18" creationId="{9D57F93E-E7E0-4178-BC2A-B07F0B0AD4CC}"/>
          </ac:picMkLst>
        </pc:picChg>
        <pc:picChg chg="add mod">
          <ac:chgData name="中田 雄大" userId="62f770ad0d6c1cad" providerId="LiveId" clId="{26CF5200-C319-486B-BFE0-A3F274830027}" dt="2021-06-27T07:29:47.379" v="13028" actId="1076"/>
          <ac:picMkLst>
            <pc:docMk/>
            <pc:sldMk cId="2525352050" sldId="435"/>
            <ac:picMk id="19" creationId="{9BDB51DD-54C9-41D7-978E-3AC4AD596E14}"/>
          </ac:picMkLst>
        </pc:picChg>
        <pc:picChg chg="del">
          <ac:chgData name="中田 雄大" userId="62f770ad0d6c1cad" providerId="LiveId" clId="{26CF5200-C319-486B-BFE0-A3F274830027}" dt="2021-06-27T06:48:33.253" v="12469" actId="478"/>
          <ac:picMkLst>
            <pc:docMk/>
            <pc:sldMk cId="2525352050" sldId="435"/>
            <ac:picMk id="20" creationId="{5B04233B-48AB-4B33-9E54-DE7DBEF554F1}"/>
          </ac:picMkLst>
        </pc:picChg>
        <pc:picChg chg="del">
          <ac:chgData name="中田 雄大" userId="62f770ad0d6c1cad" providerId="LiveId" clId="{26CF5200-C319-486B-BFE0-A3F274830027}" dt="2021-06-27T06:48:33.253" v="12469" actId="478"/>
          <ac:picMkLst>
            <pc:docMk/>
            <pc:sldMk cId="2525352050" sldId="435"/>
            <ac:picMk id="37" creationId="{449F182A-4CB9-4515-B488-83AA76A8F797}"/>
          </ac:picMkLst>
        </pc:picChg>
        <pc:picChg chg="del">
          <ac:chgData name="中田 雄大" userId="62f770ad0d6c1cad" providerId="LiveId" clId="{26CF5200-C319-486B-BFE0-A3F274830027}" dt="2021-06-27T06:48:33.253" v="12469" actId="478"/>
          <ac:picMkLst>
            <pc:docMk/>
            <pc:sldMk cId="2525352050" sldId="435"/>
            <ac:picMk id="39" creationId="{7B52C080-B8B9-4F2B-8B01-6020562E2619}"/>
          </ac:picMkLst>
        </pc:picChg>
      </pc:sldChg>
      <pc:sldChg chg="addSp delSp modSp add mod modShow">
        <pc:chgData name="中田 雄大" userId="62f770ad0d6c1cad" providerId="LiveId" clId="{26CF5200-C319-486B-BFE0-A3F274830027}" dt="2021-06-27T07:28:23.167" v="13027" actId="20577"/>
        <pc:sldMkLst>
          <pc:docMk/>
          <pc:sldMk cId="1906729733" sldId="436"/>
        </pc:sldMkLst>
        <pc:spChg chg="mod">
          <ac:chgData name="中田 雄大" userId="62f770ad0d6c1cad" providerId="LiveId" clId="{26CF5200-C319-486B-BFE0-A3F274830027}" dt="2021-06-27T07:28:23.167" v="13027" actId="20577"/>
          <ac:spMkLst>
            <pc:docMk/>
            <pc:sldMk cId="1906729733" sldId="436"/>
            <ac:spMk id="13" creationId="{8D5FAA40-E02E-4BD1-A553-C5B9214ACD52}"/>
          </ac:spMkLst>
        </pc:spChg>
        <pc:spChg chg="mod">
          <ac:chgData name="中田 雄大" userId="62f770ad0d6c1cad" providerId="LiveId" clId="{26CF5200-C319-486B-BFE0-A3F274830027}" dt="2021-06-27T07:27:58.492" v="12999" actId="20577"/>
          <ac:spMkLst>
            <pc:docMk/>
            <pc:sldMk cId="1906729733" sldId="436"/>
            <ac:spMk id="26" creationId="{13D1E43A-4AC6-4B86-8798-196E57E45D57}"/>
          </ac:spMkLst>
        </pc:spChg>
        <pc:graphicFrameChg chg="add mod">
          <ac:chgData name="中田 雄大" userId="62f770ad0d6c1cad" providerId="LiveId" clId="{26CF5200-C319-486B-BFE0-A3F274830027}" dt="2021-06-27T07:25:55.892" v="12879" actId="692"/>
          <ac:graphicFrameMkLst>
            <pc:docMk/>
            <pc:sldMk cId="1906729733" sldId="436"/>
            <ac:graphicFrameMk id="10" creationId="{312F793C-DCB6-4838-8894-A386705BF72C}"/>
          </ac:graphicFrameMkLst>
        </pc:graphicFrameChg>
        <pc:graphicFrameChg chg="del">
          <ac:chgData name="中田 雄大" userId="62f770ad0d6c1cad" providerId="LiveId" clId="{26CF5200-C319-486B-BFE0-A3F274830027}" dt="2021-06-27T07:21:03.787" v="12749" actId="478"/>
          <ac:graphicFrameMkLst>
            <pc:docMk/>
            <pc:sldMk cId="1906729733" sldId="436"/>
            <ac:graphicFrameMk id="16" creationId="{DCCE6E0C-2DE2-4BF8-9A55-AE3190011307}"/>
          </ac:graphicFrameMkLst>
        </pc:graphicFrameChg>
        <pc:picChg chg="add mod">
          <ac:chgData name="中田 雄大" userId="62f770ad0d6c1cad" providerId="LiveId" clId="{26CF5200-C319-486B-BFE0-A3F274830027}" dt="2021-06-27T07:24:12.914" v="12840" actId="1076"/>
          <ac:picMkLst>
            <pc:docMk/>
            <pc:sldMk cId="1906729733" sldId="436"/>
            <ac:picMk id="5" creationId="{3FE086B6-707B-471F-BE1A-B8DABA766BEE}"/>
          </ac:picMkLst>
        </pc:picChg>
        <pc:picChg chg="add mod">
          <ac:chgData name="中田 雄大" userId="62f770ad0d6c1cad" providerId="LiveId" clId="{26CF5200-C319-486B-BFE0-A3F274830027}" dt="2021-06-27T07:24:12.914" v="12840" actId="1076"/>
          <ac:picMkLst>
            <pc:docMk/>
            <pc:sldMk cId="1906729733" sldId="436"/>
            <ac:picMk id="7" creationId="{DF44F930-CB9D-4850-891A-C3D3035D5D2F}"/>
          </ac:picMkLst>
        </pc:picChg>
        <pc:picChg chg="add mod">
          <ac:chgData name="中田 雄大" userId="62f770ad0d6c1cad" providerId="LiveId" clId="{26CF5200-C319-486B-BFE0-A3F274830027}" dt="2021-06-27T07:24:12.914" v="12840" actId="1076"/>
          <ac:picMkLst>
            <pc:docMk/>
            <pc:sldMk cId="1906729733" sldId="436"/>
            <ac:picMk id="9" creationId="{ED691405-5DED-430B-8C1C-3A9BDCF945DF}"/>
          </ac:picMkLst>
        </pc:picChg>
        <pc:picChg chg="add mod">
          <ac:chgData name="中田 雄大" userId="62f770ad0d6c1cad" providerId="LiveId" clId="{26CF5200-C319-486B-BFE0-A3F274830027}" dt="2021-06-27T07:24:12.914" v="12840" actId="1076"/>
          <ac:picMkLst>
            <pc:docMk/>
            <pc:sldMk cId="1906729733" sldId="436"/>
            <ac:picMk id="12" creationId="{AD7E8D72-1CB5-411C-AB2E-CBB324FBEED7}"/>
          </ac:picMkLst>
        </pc:picChg>
        <pc:picChg chg="del">
          <ac:chgData name="中田 雄大" userId="62f770ad0d6c1cad" providerId="LiveId" clId="{26CF5200-C319-486B-BFE0-A3F274830027}" dt="2021-06-27T07:21:45.763" v="12764" actId="478"/>
          <ac:picMkLst>
            <pc:docMk/>
            <pc:sldMk cId="1906729733" sldId="436"/>
            <ac:picMk id="17" creationId="{AF2030EC-22C2-4B49-8AAA-887707D28EAE}"/>
          </ac:picMkLst>
        </pc:picChg>
        <pc:picChg chg="del">
          <ac:chgData name="中田 雄大" userId="62f770ad0d6c1cad" providerId="LiveId" clId="{26CF5200-C319-486B-BFE0-A3F274830027}" dt="2021-06-27T07:21:45.244" v="12763" actId="478"/>
          <ac:picMkLst>
            <pc:docMk/>
            <pc:sldMk cId="1906729733" sldId="436"/>
            <ac:picMk id="18" creationId="{9D57F93E-E7E0-4178-BC2A-B07F0B0AD4CC}"/>
          </ac:picMkLst>
        </pc:picChg>
        <pc:picChg chg="del">
          <ac:chgData name="中田 雄大" userId="62f770ad0d6c1cad" providerId="LiveId" clId="{26CF5200-C319-486B-BFE0-A3F274830027}" dt="2021-06-27T07:21:46.222" v="12765" actId="478"/>
          <ac:picMkLst>
            <pc:docMk/>
            <pc:sldMk cId="1906729733" sldId="436"/>
            <ac:picMk id="19" creationId="{9BDB51DD-54C9-41D7-978E-3AC4AD596E14}"/>
          </ac:picMkLst>
        </pc:picChg>
        <pc:picChg chg="add del mod">
          <ac:chgData name="中田 雄大" userId="62f770ad0d6c1cad" providerId="LiveId" clId="{26CF5200-C319-486B-BFE0-A3F274830027}" dt="2021-06-27T07:23:21.349" v="12828" actId="478"/>
          <ac:picMkLst>
            <pc:docMk/>
            <pc:sldMk cId="1906729733" sldId="436"/>
            <ac:picMk id="20" creationId="{2D0D8415-E1F4-41C1-B995-68AC76A809E7}"/>
          </ac:picMkLst>
        </pc:picChg>
      </pc:sldChg>
    </pc:docChg>
  </pc:docChgLst>
  <pc:docChgLst>
    <pc:chgData name="中田 雄大" userId="62f770ad0d6c1cad" providerId="LiveId" clId="{E3682AFA-7594-054C-A783-1E92B0B26DBB}"/>
    <pc:docChg chg="undo redo custSel modSld sldOrd">
      <pc:chgData name="中田 雄大" userId="62f770ad0d6c1cad" providerId="LiveId" clId="{E3682AFA-7594-054C-A783-1E92B0B26DBB}" dt="2021-02-01T02:18:21.588" v="1332"/>
      <pc:docMkLst>
        <pc:docMk/>
      </pc:docMkLst>
      <pc:sldChg chg="modNotesTx">
        <pc:chgData name="中田 雄大" userId="62f770ad0d6c1cad" providerId="LiveId" clId="{E3682AFA-7594-054C-A783-1E92B0B26DBB}" dt="2021-01-30T15:37:11.807" v="133" actId="20577"/>
        <pc:sldMkLst>
          <pc:docMk/>
          <pc:sldMk cId="0" sldId="323"/>
        </pc:sldMkLst>
      </pc:sldChg>
      <pc:sldChg chg="modNotesTx">
        <pc:chgData name="中田 雄大" userId="62f770ad0d6c1cad" providerId="LiveId" clId="{E3682AFA-7594-054C-A783-1E92B0B26DBB}" dt="2021-01-30T17:48:54.639" v="333" actId="20577"/>
        <pc:sldMkLst>
          <pc:docMk/>
          <pc:sldMk cId="0" sldId="324"/>
        </pc:sldMkLst>
      </pc:sldChg>
      <pc:sldChg chg="modNotesTx">
        <pc:chgData name="中田 雄大" userId="62f770ad0d6c1cad" providerId="LiveId" clId="{E3682AFA-7594-054C-A783-1E92B0B26DBB}" dt="2021-01-31T07:16:28.064" v="806" actId="20577"/>
        <pc:sldMkLst>
          <pc:docMk/>
          <pc:sldMk cId="0" sldId="325"/>
        </pc:sldMkLst>
      </pc:sldChg>
      <pc:sldChg chg="addSp delSp modSp mod modAnim modNotesTx">
        <pc:chgData name="中田 雄大" userId="62f770ad0d6c1cad" providerId="LiveId" clId="{E3682AFA-7594-054C-A783-1E92B0B26DBB}" dt="2021-02-01T02:18:21.588" v="1332"/>
        <pc:sldMkLst>
          <pc:docMk/>
          <pc:sldMk cId="1381838387" sldId="329"/>
        </pc:sldMkLst>
        <pc:spChg chg="add del mod">
          <ac:chgData name="中田 雄大" userId="62f770ad0d6c1cad" providerId="LiveId" clId="{E3682AFA-7594-054C-A783-1E92B0B26DBB}" dt="2021-01-31T05:36:15.361" v="495" actId="478"/>
          <ac:spMkLst>
            <pc:docMk/>
            <pc:sldMk cId="1381838387" sldId="329"/>
            <ac:spMk id="3" creationId="{572372C1-CA19-0C44-A72C-FA6D6E22ABE6}"/>
          </ac:spMkLst>
        </pc:spChg>
        <pc:spChg chg="add mod">
          <ac:chgData name="中田 雄大" userId="62f770ad0d6c1cad" providerId="LiveId" clId="{E3682AFA-7594-054C-A783-1E92B0B26DBB}" dt="2021-01-31T05:37:11.886" v="524" actId="1076"/>
          <ac:spMkLst>
            <pc:docMk/>
            <pc:sldMk cId="1381838387" sldId="329"/>
            <ac:spMk id="37" creationId="{08BD82F3-D2E5-A243-9069-7BAC4FBDFBD5}"/>
          </ac:spMkLst>
        </pc:spChg>
        <pc:spChg chg="add mod">
          <ac:chgData name="中田 雄大" userId="62f770ad0d6c1cad" providerId="LiveId" clId="{E3682AFA-7594-054C-A783-1E92B0B26DBB}" dt="2021-01-31T07:22:12.724" v="981" actId="1076"/>
          <ac:spMkLst>
            <pc:docMk/>
            <pc:sldMk cId="1381838387" sldId="329"/>
            <ac:spMk id="38" creationId="{46CCF008-BC80-2844-95F2-E8AD79202E07}"/>
          </ac:spMkLst>
        </pc:spChg>
        <pc:spChg chg="mod">
          <ac:chgData name="中田 雄大" userId="62f770ad0d6c1cad" providerId="LiveId" clId="{E3682AFA-7594-054C-A783-1E92B0B26DBB}" dt="2021-01-31T05:38:50.175" v="531" actId="164"/>
          <ac:spMkLst>
            <pc:docMk/>
            <pc:sldMk cId="1381838387" sldId="329"/>
            <ac:spMk id="46" creationId="{71EA84F4-D4CD-1745-A4E7-07D8A3B03CBF}"/>
          </ac:spMkLst>
        </pc:spChg>
        <pc:spChg chg="mod">
          <ac:chgData name="中田 雄大" userId="62f770ad0d6c1cad" providerId="LiveId" clId="{E3682AFA-7594-054C-A783-1E92B0B26DBB}" dt="2021-01-31T05:38:50.175" v="531" actId="164"/>
          <ac:spMkLst>
            <pc:docMk/>
            <pc:sldMk cId="1381838387" sldId="329"/>
            <ac:spMk id="47" creationId="{7D177A9A-E524-1746-8AB0-C6152172927A}"/>
          </ac:spMkLst>
        </pc:spChg>
        <pc:spChg chg="mod">
          <ac:chgData name="中田 雄大" userId="62f770ad0d6c1cad" providerId="LiveId" clId="{E3682AFA-7594-054C-A783-1E92B0B26DBB}" dt="2021-01-31T05:36:56.495" v="521" actId="1076"/>
          <ac:spMkLst>
            <pc:docMk/>
            <pc:sldMk cId="1381838387" sldId="329"/>
            <ac:spMk id="49" creationId="{CF42EE51-61B7-7C4A-BE3D-2495ED50AC16}"/>
          </ac:spMkLst>
        </pc:spChg>
        <pc:spChg chg="mod topLvl">
          <ac:chgData name="中田 雄大" userId="62f770ad0d6c1cad" providerId="LiveId" clId="{E3682AFA-7594-054C-A783-1E92B0B26DBB}" dt="2021-01-31T07:21:58.149" v="977" actId="14100"/>
          <ac:spMkLst>
            <pc:docMk/>
            <pc:sldMk cId="1381838387" sldId="329"/>
            <ac:spMk id="92" creationId="{00000000-0000-0000-0000-000000000000}"/>
          </ac:spMkLst>
        </pc:spChg>
        <pc:spChg chg="mod">
          <ac:chgData name="中田 雄大" userId="62f770ad0d6c1cad" providerId="LiveId" clId="{E3682AFA-7594-054C-A783-1E92B0B26DBB}" dt="2021-01-31T05:46:39.969" v="568" actId="207"/>
          <ac:spMkLst>
            <pc:docMk/>
            <pc:sldMk cId="1381838387" sldId="329"/>
            <ac:spMk id="97" creationId="{00000000-0000-0000-0000-000000000000}"/>
          </ac:spMkLst>
        </pc:spChg>
        <pc:grpChg chg="add mod">
          <ac:chgData name="中田 雄大" userId="62f770ad0d6c1cad" providerId="LiveId" clId="{E3682AFA-7594-054C-A783-1E92B0B26DBB}" dt="2021-01-31T05:38:50.175" v="531" actId="164"/>
          <ac:grpSpMkLst>
            <pc:docMk/>
            <pc:sldMk cId="1381838387" sldId="329"/>
            <ac:grpSpMk id="5" creationId="{6B47EEA5-0E6E-6D4A-9A1B-3121697AD54F}"/>
          </ac:grpSpMkLst>
        </pc:grpChg>
        <pc:grpChg chg="del">
          <ac:chgData name="中田 雄大" userId="62f770ad0d6c1cad" providerId="LiveId" clId="{E3682AFA-7594-054C-A783-1E92B0B26DBB}" dt="2021-01-31T05:38:24.168" v="529" actId="165"/>
          <ac:grpSpMkLst>
            <pc:docMk/>
            <pc:sldMk cId="1381838387" sldId="329"/>
            <ac:grpSpMk id="79" creationId="{00000000-0000-0000-0000-000000000000}"/>
          </ac:grpSpMkLst>
        </pc:grpChg>
        <pc:picChg chg="mod topLvl">
          <ac:chgData name="中田 雄大" userId="62f770ad0d6c1cad" providerId="LiveId" clId="{E3682AFA-7594-054C-A783-1E92B0B26DBB}" dt="2021-01-31T05:38:50.175" v="531" actId="164"/>
          <ac:picMkLst>
            <pc:docMk/>
            <pc:sldMk cId="1381838387" sldId="329"/>
            <ac:picMk id="80"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1"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2"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3"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4"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5"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6"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7"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8" creationId="{00000000-0000-0000-0000-000000000000}"/>
          </ac:picMkLst>
        </pc:picChg>
        <pc:picChg chg="mod topLvl">
          <ac:chgData name="中田 雄大" userId="62f770ad0d6c1cad" providerId="LiveId" clId="{E3682AFA-7594-054C-A783-1E92B0B26DBB}" dt="2021-01-31T05:38:50.175" v="531" actId="164"/>
          <ac:picMkLst>
            <pc:docMk/>
            <pc:sldMk cId="1381838387" sldId="329"/>
            <ac:picMk id="89" creationId="{00000000-0000-0000-0000-000000000000}"/>
          </ac:picMkLst>
        </pc:picChg>
        <pc:cxnChg chg="mod">
          <ac:chgData name="中田 雄大" userId="62f770ad0d6c1cad" providerId="LiveId" clId="{E3682AFA-7594-054C-A783-1E92B0B26DBB}" dt="2021-01-31T05:37:03.820" v="522" actId="1076"/>
          <ac:cxnSpMkLst>
            <pc:docMk/>
            <pc:sldMk cId="1381838387" sldId="329"/>
            <ac:cxnSpMk id="52" creationId="{6E7BF097-4AFC-7B4E-BE25-206401E62563}"/>
          </ac:cxnSpMkLst>
        </pc:cxnChg>
      </pc:sldChg>
      <pc:sldChg chg="modNotesTx">
        <pc:chgData name="中田 雄大" userId="62f770ad0d6c1cad" providerId="LiveId" clId="{E3682AFA-7594-054C-A783-1E92B0B26DBB}" dt="2021-01-31T07:26:45.146" v="1181" actId="20577"/>
        <pc:sldMkLst>
          <pc:docMk/>
          <pc:sldMk cId="1172933833" sldId="344"/>
        </pc:sldMkLst>
      </pc:sldChg>
      <pc:sldChg chg="modSp mod modAnim modNotesTx">
        <pc:chgData name="中田 雄大" userId="62f770ad0d6c1cad" providerId="LiveId" clId="{E3682AFA-7594-054C-A783-1E92B0B26DBB}" dt="2021-01-31T05:46:26.042" v="567" actId="207"/>
        <pc:sldMkLst>
          <pc:docMk/>
          <pc:sldMk cId="477095545" sldId="365"/>
        </pc:sldMkLst>
        <pc:spChg chg="mod">
          <ac:chgData name="中田 雄大" userId="62f770ad0d6c1cad" providerId="LiveId" clId="{E3682AFA-7594-054C-A783-1E92B0B26DBB}" dt="2021-01-30T14:33:04.295" v="5" actId="14100"/>
          <ac:spMkLst>
            <pc:docMk/>
            <pc:sldMk cId="477095545" sldId="365"/>
            <ac:spMk id="61" creationId="{00000000-0000-0000-0000-000000000000}"/>
          </ac:spMkLst>
        </pc:spChg>
        <pc:spChg chg="mod">
          <ac:chgData name="中田 雄大" userId="62f770ad0d6c1cad" providerId="LiveId" clId="{E3682AFA-7594-054C-A783-1E92B0B26DBB}" dt="2021-01-30T14:48:59.392" v="33" actId="20577"/>
          <ac:spMkLst>
            <pc:docMk/>
            <pc:sldMk cId="477095545" sldId="365"/>
            <ac:spMk id="77" creationId="{C97DC7FB-6DA0-3543-9CF8-2FBD18A5018C}"/>
          </ac:spMkLst>
        </pc:spChg>
        <pc:spChg chg="mod">
          <ac:chgData name="中田 雄大" userId="62f770ad0d6c1cad" providerId="LiveId" clId="{E3682AFA-7594-054C-A783-1E92B0B26DBB}" dt="2021-01-31T05:46:26.042" v="567" actId="207"/>
          <ac:spMkLst>
            <pc:docMk/>
            <pc:sldMk cId="477095545" sldId="365"/>
            <ac:spMk id="78" creationId="{78B8C6C2-AA3F-4046-9B66-0A8A6DAC0D66}"/>
          </ac:spMkLst>
        </pc:spChg>
        <pc:spChg chg="mod">
          <ac:chgData name="中田 雄大" userId="62f770ad0d6c1cad" providerId="LiveId" clId="{E3682AFA-7594-054C-A783-1E92B0B26DBB}" dt="2021-01-31T05:30:07.554" v="477"/>
          <ac:spMkLst>
            <pc:docMk/>
            <pc:sldMk cId="477095545" sldId="365"/>
            <ac:spMk id="79" creationId="{E79AE9AD-3665-9047-99F8-1970C4436B0A}"/>
          </ac:spMkLst>
        </pc:spChg>
        <pc:cxnChg chg="mod">
          <ac:chgData name="中田 雄大" userId="62f770ad0d6c1cad" providerId="LiveId" clId="{E3682AFA-7594-054C-A783-1E92B0B26DBB}" dt="2021-01-31T05:30:07.554" v="477"/>
          <ac:cxnSpMkLst>
            <pc:docMk/>
            <pc:sldMk cId="477095545" sldId="365"/>
            <ac:cxnSpMk id="80" creationId="{EAB00114-C5A2-1841-8AA4-DFCE915652C8}"/>
          </ac:cxnSpMkLst>
        </pc:cxnChg>
      </pc:sldChg>
      <pc:sldChg chg="addSp delSp modSp mod modAnim modNotesTx">
        <pc:chgData name="中田 雄大" userId="62f770ad0d6c1cad" providerId="LiveId" clId="{E3682AFA-7594-054C-A783-1E92B0B26DBB}" dt="2021-01-31T07:17:31.993" v="841" actId="20577"/>
        <pc:sldMkLst>
          <pc:docMk/>
          <pc:sldMk cId="2775603045" sldId="366"/>
        </pc:sldMkLst>
        <pc:spChg chg="mod">
          <ac:chgData name="中田 雄大" userId="62f770ad0d6c1cad" providerId="LiveId" clId="{E3682AFA-7594-054C-A783-1E92B0B26DBB}" dt="2021-01-31T05:41:44.255" v="540" actId="164"/>
          <ac:spMkLst>
            <pc:docMk/>
            <pc:sldMk cId="2775603045" sldId="366"/>
            <ac:spMk id="3" creationId="{00000000-0000-0000-0000-000000000000}"/>
          </ac:spMkLst>
        </pc:spChg>
        <pc:spChg chg="add mod">
          <ac:chgData name="中田 雄大" userId="62f770ad0d6c1cad" providerId="LiveId" clId="{E3682AFA-7594-054C-A783-1E92B0B26DBB}" dt="2021-01-31T05:50:24.897" v="600" actId="692"/>
          <ac:spMkLst>
            <pc:docMk/>
            <pc:sldMk cId="2775603045" sldId="366"/>
            <ac:spMk id="7" creationId="{DF0EADA8-EA0C-F442-802E-3C3B9AB12989}"/>
          </ac:spMkLst>
        </pc:spChg>
        <pc:spChg chg="mod topLvl">
          <ac:chgData name="中田 雄大" userId="62f770ad0d6c1cad" providerId="LiveId" clId="{E3682AFA-7594-054C-A783-1E92B0B26DBB}" dt="2021-01-31T05:42:57.680" v="545" actId="164"/>
          <ac:spMkLst>
            <pc:docMk/>
            <pc:sldMk cId="2775603045" sldId="366"/>
            <ac:spMk id="32" creationId="{00000000-0000-0000-0000-000000000000}"/>
          </ac:spMkLst>
        </pc:spChg>
        <pc:spChg chg="mod topLvl">
          <ac:chgData name="中田 雄大" userId="62f770ad0d6c1cad" providerId="LiveId" clId="{E3682AFA-7594-054C-A783-1E92B0B26DBB}" dt="2021-01-31T05:42:46.889" v="544" actId="165"/>
          <ac:spMkLst>
            <pc:docMk/>
            <pc:sldMk cId="2775603045" sldId="366"/>
            <ac:spMk id="33" creationId="{00000000-0000-0000-0000-000000000000}"/>
          </ac:spMkLst>
        </pc:spChg>
        <pc:spChg chg="mod topLvl">
          <ac:chgData name="中田 雄大" userId="62f770ad0d6c1cad" providerId="LiveId" clId="{E3682AFA-7594-054C-A783-1E92B0B26DBB}" dt="2021-01-31T05:42:57.680" v="545" actId="164"/>
          <ac:spMkLst>
            <pc:docMk/>
            <pc:sldMk cId="2775603045" sldId="366"/>
            <ac:spMk id="34" creationId="{00000000-0000-0000-0000-000000000000}"/>
          </ac:spMkLst>
        </pc:spChg>
        <pc:spChg chg="mod">
          <ac:chgData name="中田 雄大" userId="62f770ad0d6c1cad" providerId="LiveId" clId="{E3682AFA-7594-054C-A783-1E92B0B26DBB}" dt="2021-01-31T05:41:44.255" v="540" actId="164"/>
          <ac:spMkLst>
            <pc:docMk/>
            <pc:sldMk cId="2775603045" sldId="366"/>
            <ac:spMk id="40" creationId="{00000000-0000-0000-0000-000000000000}"/>
          </ac:spMkLst>
        </pc:spChg>
        <pc:spChg chg="mod">
          <ac:chgData name="中田 雄大" userId="62f770ad0d6c1cad" providerId="LiveId" clId="{E3682AFA-7594-054C-A783-1E92B0B26DBB}" dt="2021-01-31T05:41:44.255" v="540" actId="164"/>
          <ac:spMkLst>
            <pc:docMk/>
            <pc:sldMk cId="2775603045" sldId="366"/>
            <ac:spMk id="43" creationId="{00000000-0000-0000-0000-000000000000}"/>
          </ac:spMkLst>
        </pc:spChg>
        <pc:grpChg chg="add mod">
          <ac:chgData name="中田 雄大" userId="62f770ad0d6c1cad" providerId="LiveId" clId="{E3682AFA-7594-054C-A783-1E92B0B26DBB}" dt="2021-01-31T05:43:08.895" v="547" actId="1076"/>
          <ac:grpSpMkLst>
            <pc:docMk/>
            <pc:sldMk cId="2775603045" sldId="366"/>
            <ac:grpSpMk id="5" creationId="{A5FE217F-F9D7-A64A-8BA1-90B9649AA903}"/>
          </ac:grpSpMkLst>
        </pc:grpChg>
        <pc:grpChg chg="add mod">
          <ac:chgData name="中田 雄大" userId="62f770ad0d6c1cad" providerId="LiveId" clId="{E3682AFA-7594-054C-A783-1E92B0B26DBB}" dt="2021-01-31T05:42:57.680" v="545" actId="164"/>
          <ac:grpSpMkLst>
            <pc:docMk/>
            <pc:sldMk cId="2775603045" sldId="366"/>
            <ac:grpSpMk id="6" creationId="{E2475F2B-C408-E04A-B60F-1D624EA3B95C}"/>
          </ac:grpSpMkLst>
        </pc:grpChg>
        <pc:grpChg chg="del mod">
          <ac:chgData name="中田 雄大" userId="62f770ad0d6c1cad" providerId="LiveId" clId="{E3682AFA-7594-054C-A783-1E92B0B26DBB}" dt="2021-01-31T05:42:46.889" v="544" actId="165"/>
          <ac:grpSpMkLst>
            <pc:docMk/>
            <pc:sldMk cId="2775603045" sldId="366"/>
            <ac:grpSpMk id="24" creationId="{00000000-0000-0000-0000-000000000000}"/>
          </ac:grpSpMkLst>
        </pc:grpChg>
        <pc:picChg chg="mod topLvl">
          <ac:chgData name="中田 雄大" userId="62f770ad0d6c1cad" providerId="LiveId" clId="{E3682AFA-7594-054C-A783-1E92B0B26DBB}" dt="2021-01-31T05:42:57.680" v="545" actId="164"/>
          <ac:picMkLst>
            <pc:docMk/>
            <pc:sldMk cId="2775603045" sldId="366"/>
            <ac:picMk id="27" creationId="{00000000-0000-0000-0000-000000000000}"/>
          </ac:picMkLst>
        </pc:picChg>
        <pc:picChg chg="mod topLvl">
          <ac:chgData name="中田 雄大" userId="62f770ad0d6c1cad" providerId="LiveId" clId="{E3682AFA-7594-054C-A783-1E92B0B26DBB}" dt="2021-01-31T05:42:46.889" v="544" actId="165"/>
          <ac:picMkLst>
            <pc:docMk/>
            <pc:sldMk cId="2775603045" sldId="366"/>
            <ac:picMk id="30" creationId="{00000000-0000-0000-0000-000000000000}"/>
          </ac:picMkLst>
        </pc:picChg>
      </pc:sldChg>
      <pc:sldChg chg="modSp mod modNotesTx">
        <pc:chgData name="中田 雄大" userId="62f770ad0d6c1cad" providerId="LiveId" clId="{E3682AFA-7594-054C-A783-1E92B0B26DBB}" dt="2021-01-31T07:26:23.211" v="1172" actId="2710"/>
        <pc:sldMkLst>
          <pc:docMk/>
          <pc:sldMk cId="0" sldId="367"/>
        </pc:sldMkLst>
        <pc:spChg chg="mod">
          <ac:chgData name="中田 雄大" userId="62f770ad0d6c1cad" providerId="LiveId" clId="{E3682AFA-7594-054C-A783-1E92B0B26DBB}" dt="2021-01-31T07:25:32.547" v="1129" actId="207"/>
          <ac:spMkLst>
            <pc:docMk/>
            <pc:sldMk cId="0" sldId="367"/>
            <ac:spMk id="12" creationId="{00000000-0000-0000-0000-000000000000}"/>
          </ac:spMkLst>
        </pc:spChg>
      </pc:sldChg>
      <pc:sldChg chg="modNotesTx">
        <pc:chgData name="中田 雄大" userId="62f770ad0d6c1cad" providerId="LiveId" clId="{E3682AFA-7594-054C-A783-1E92B0B26DBB}" dt="2021-01-31T07:27:11.130" v="1193" actId="20577"/>
        <pc:sldMkLst>
          <pc:docMk/>
          <pc:sldMk cId="0" sldId="384"/>
        </pc:sldMkLst>
      </pc:sldChg>
      <pc:sldChg chg="modAnim modNotesTx">
        <pc:chgData name="中田 雄大" userId="62f770ad0d6c1cad" providerId="LiveId" clId="{E3682AFA-7594-054C-A783-1E92B0B26DBB}" dt="2021-01-31T05:52:00.826" v="601"/>
        <pc:sldMkLst>
          <pc:docMk/>
          <pc:sldMk cId="2767091831" sldId="387"/>
        </pc:sldMkLst>
      </pc:sldChg>
      <pc:sldChg chg="mod ord modShow modNotesTx">
        <pc:chgData name="中田 雄大" userId="62f770ad0d6c1cad" providerId="LiveId" clId="{E3682AFA-7594-054C-A783-1E92B0B26DBB}" dt="2021-01-31T05:35:03.543" v="489" actId="20578"/>
        <pc:sldMkLst>
          <pc:docMk/>
          <pc:sldMk cId="4031481430" sldId="388"/>
        </pc:sldMkLst>
      </pc:sldChg>
      <pc:sldChg chg="addSp delSp modSp mod modAnim modNotesTx">
        <pc:chgData name="中田 雄大" userId="62f770ad0d6c1cad" providerId="LiveId" clId="{E3682AFA-7594-054C-A783-1E92B0B26DBB}" dt="2021-01-31T06:05:10.294" v="675"/>
        <pc:sldMkLst>
          <pc:docMk/>
          <pc:sldMk cId="3638584725" sldId="390"/>
        </pc:sldMkLst>
        <pc:spChg chg="add mod">
          <ac:chgData name="中田 雄大" userId="62f770ad0d6c1cad" providerId="LiveId" clId="{E3682AFA-7594-054C-A783-1E92B0B26DBB}" dt="2021-01-31T05:58:29.870" v="636" actId="1035"/>
          <ac:spMkLst>
            <pc:docMk/>
            <pc:sldMk cId="3638584725" sldId="390"/>
            <ac:spMk id="3" creationId="{E5A3BC69-6D72-4F43-B38E-5A395467915C}"/>
          </ac:spMkLst>
        </pc:spChg>
        <pc:spChg chg="mod">
          <ac:chgData name="中田 雄大" userId="62f770ad0d6c1cad" providerId="LiveId" clId="{E3682AFA-7594-054C-A783-1E92B0B26DBB}" dt="2021-01-31T05:47:24.289" v="571" actId="207"/>
          <ac:spMkLst>
            <pc:docMk/>
            <pc:sldMk cId="3638584725" sldId="390"/>
            <ac:spMk id="25" creationId="{B950AC04-57F6-BC48-A642-2FDD1AFA52AA}"/>
          </ac:spMkLst>
        </pc:spChg>
        <pc:spChg chg="mod">
          <ac:chgData name="中田 雄大" userId="62f770ad0d6c1cad" providerId="LiveId" clId="{E3682AFA-7594-054C-A783-1E92B0B26DBB}" dt="2021-01-31T06:02:16.355" v="659" actId="1076"/>
          <ac:spMkLst>
            <pc:docMk/>
            <pc:sldMk cId="3638584725" sldId="390"/>
            <ac:spMk id="32" creationId="{CF4F3F08-8005-B54B-B15E-D7567DDA7461}"/>
          </ac:spMkLst>
        </pc:spChg>
        <pc:spChg chg="add mod">
          <ac:chgData name="中田 雄大" userId="62f770ad0d6c1cad" providerId="LiveId" clId="{E3682AFA-7594-054C-A783-1E92B0B26DBB}" dt="2021-01-31T05:58:54.210" v="644" actId="1036"/>
          <ac:spMkLst>
            <pc:docMk/>
            <pc:sldMk cId="3638584725" sldId="390"/>
            <ac:spMk id="34" creationId="{3A80901C-E1F3-B247-9254-E736AE10ECD6}"/>
          </ac:spMkLst>
        </pc:spChg>
        <pc:spChg chg="add mod">
          <ac:chgData name="中田 雄大" userId="62f770ad0d6c1cad" providerId="LiveId" clId="{E3682AFA-7594-054C-A783-1E92B0B26DBB}" dt="2021-01-31T06:04:51.644" v="673" actId="1076"/>
          <ac:spMkLst>
            <pc:docMk/>
            <pc:sldMk cId="3638584725" sldId="390"/>
            <ac:spMk id="35" creationId="{FDCB0175-E4D6-674F-8752-84EC3CBFDDE2}"/>
          </ac:spMkLst>
        </pc:spChg>
        <pc:spChg chg="mod">
          <ac:chgData name="中田 雄大" userId="62f770ad0d6c1cad" providerId="LiveId" clId="{E3682AFA-7594-054C-A783-1E92B0B26DBB}" dt="2021-01-31T05:55:08.976" v="617" actId="1076"/>
          <ac:spMkLst>
            <pc:docMk/>
            <pc:sldMk cId="3638584725" sldId="390"/>
            <ac:spMk id="45" creationId="{BE23D04C-83E1-EB43-8135-4BD9D3F303F1}"/>
          </ac:spMkLst>
        </pc:spChg>
        <pc:spChg chg="mod">
          <ac:chgData name="中田 雄大" userId="62f770ad0d6c1cad" providerId="LiveId" clId="{E3682AFA-7594-054C-A783-1E92B0B26DBB}" dt="2021-01-31T06:02:16.355" v="659" actId="1076"/>
          <ac:spMkLst>
            <pc:docMk/>
            <pc:sldMk cId="3638584725" sldId="390"/>
            <ac:spMk id="51" creationId="{4BEA117E-A694-CA4C-933D-501823E11DB1}"/>
          </ac:spMkLst>
        </pc:spChg>
        <pc:spChg chg="mod">
          <ac:chgData name="中田 雄大" userId="62f770ad0d6c1cad" providerId="LiveId" clId="{E3682AFA-7594-054C-A783-1E92B0B26DBB}" dt="2021-01-31T06:02:16.355" v="659" actId="1076"/>
          <ac:spMkLst>
            <pc:docMk/>
            <pc:sldMk cId="3638584725" sldId="390"/>
            <ac:spMk id="52" creationId="{B7A83B23-8DC2-314F-B580-E912D49C2A32}"/>
          </ac:spMkLst>
        </pc:spChg>
        <pc:picChg chg="mod">
          <ac:chgData name="中田 雄大" userId="62f770ad0d6c1cad" providerId="LiveId" clId="{E3682AFA-7594-054C-A783-1E92B0B26DBB}" dt="2021-01-31T06:02:16.355" v="659" actId="1076"/>
          <ac:picMkLst>
            <pc:docMk/>
            <pc:sldMk cId="3638584725" sldId="390"/>
            <ac:picMk id="54" creationId="{9ACB6119-EE77-9542-84D9-CE2337D22DDD}"/>
          </ac:picMkLst>
        </pc:picChg>
        <pc:picChg chg="mod">
          <ac:chgData name="中田 雄大" userId="62f770ad0d6c1cad" providerId="LiveId" clId="{E3682AFA-7594-054C-A783-1E92B0B26DBB}" dt="2021-01-31T06:02:16.355" v="659" actId="1076"/>
          <ac:picMkLst>
            <pc:docMk/>
            <pc:sldMk cId="3638584725" sldId="390"/>
            <ac:picMk id="55" creationId="{EDD7240C-B555-1843-A40E-D749E71755B1}"/>
          </ac:picMkLst>
        </pc:picChg>
        <pc:picChg chg="mod">
          <ac:chgData name="中田 雄大" userId="62f770ad0d6c1cad" providerId="LiveId" clId="{E3682AFA-7594-054C-A783-1E92B0B26DBB}" dt="2021-01-31T06:02:16.355" v="659" actId="1076"/>
          <ac:picMkLst>
            <pc:docMk/>
            <pc:sldMk cId="3638584725" sldId="390"/>
            <ac:picMk id="59" creationId="{5BF0FE58-9C0C-AF4C-8F2E-79D64C8DC3D3}"/>
          </ac:picMkLst>
        </pc:picChg>
        <pc:picChg chg="del">
          <ac:chgData name="中田 雄大" userId="62f770ad0d6c1cad" providerId="LiveId" clId="{E3682AFA-7594-054C-A783-1E92B0B26DBB}" dt="2021-01-31T06:01:27.247" v="650" actId="478"/>
          <ac:picMkLst>
            <pc:docMk/>
            <pc:sldMk cId="3638584725" sldId="390"/>
            <ac:picMk id="66" creationId="{D5F04295-256C-734D-964B-06B3FA55279D}"/>
          </ac:picMkLst>
        </pc:picChg>
        <pc:picChg chg="del">
          <ac:chgData name="中田 雄大" userId="62f770ad0d6c1cad" providerId="LiveId" clId="{E3682AFA-7594-054C-A783-1E92B0B26DBB}" dt="2021-01-31T06:01:29.130" v="652" actId="478"/>
          <ac:picMkLst>
            <pc:docMk/>
            <pc:sldMk cId="3638584725" sldId="390"/>
            <ac:picMk id="67" creationId="{2DF60190-C818-8644-81D7-64B9EF90E984}"/>
          </ac:picMkLst>
        </pc:picChg>
        <pc:picChg chg="del">
          <ac:chgData name="中田 雄大" userId="62f770ad0d6c1cad" providerId="LiveId" clId="{E3682AFA-7594-054C-A783-1E92B0B26DBB}" dt="2021-01-31T06:01:28.251" v="651" actId="478"/>
          <ac:picMkLst>
            <pc:docMk/>
            <pc:sldMk cId="3638584725" sldId="390"/>
            <ac:picMk id="68" creationId="{4EC71027-BA8E-D249-937B-DA739A3C4558}"/>
          </ac:picMkLst>
        </pc:picChg>
        <pc:cxnChg chg="mod">
          <ac:chgData name="中田 雄大" userId="62f770ad0d6c1cad" providerId="LiveId" clId="{E3682AFA-7594-054C-A783-1E92B0B26DBB}" dt="2021-01-31T05:55:08.976" v="617" actId="1076"/>
          <ac:cxnSpMkLst>
            <pc:docMk/>
            <pc:sldMk cId="3638584725" sldId="390"/>
            <ac:cxnSpMk id="61" creationId="{CFFFAAD4-3E8B-AB41-BA14-6B41213EC267}"/>
          </ac:cxnSpMkLst>
        </pc:cxnChg>
        <pc:cxnChg chg="mod">
          <ac:chgData name="中田 雄大" userId="62f770ad0d6c1cad" providerId="LiveId" clId="{E3682AFA-7594-054C-A783-1E92B0B26DBB}" dt="2021-01-31T05:53:12.881" v="605" actId="1036"/>
          <ac:cxnSpMkLst>
            <pc:docMk/>
            <pc:sldMk cId="3638584725" sldId="390"/>
            <ac:cxnSpMk id="69" creationId="{151F0541-343F-4644-9FD8-8D1199818F5B}"/>
          </ac:cxnSpMkLst>
        </pc:cxnChg>
      </pc:sldChg>
      <pc:sldChg chg="modSp mod modAnim modNotesTx">
        <pc:chgData name="中田 雄大" userId="62f770ad0d6c1cad" providerId="LiveId" clId="{E3682AFA-7594-054C-A783-1E92B0B26DBB}" dt="2021-01-31T06:06:10.776" v="676"/>
        <pc:sldMkLst>
          <pc:docMk/>
          <pc:sldMk cId="1875767901" sldId="391"/>
        </pc:sldMkLst>
        <pc:spChg chg="mod">
          <ac:chgData name="中田 雄大" userId="62f770ad0d6c1cad" providerId="LiveId" clId="{E3682AFA-7594-054C-A783-1E92B0B26DBB}" dt="2021-01-31T05:47:52.642" v="572" actId="207"/>
          <ac:spMkLst>
            <pc:docMk/>
            <pc:sldMk cId="1875767901" sldId="391"/>
            <ac:spMk id="36" creationId="{6B3B251B-38A2-6D4B-8E7E-DA681EAE3A9C}"/>
          </ac:spMkLst>
        </pc:spChg>
      </pc:sldChg>
      <pc:sldChg chg="modSp mod modAnim modNotesTx">
        <pc:chgData name="中田 雄大" userId="62f770ad0d6c1cad" providerId="LiveId" clId="{E3682AFA-7594-054C-A783-1E92B0B26DBB}" dt="2021-01-31T07:28:56.403" v="1230" actId="20577"/>
        <pc:sldMkLst>
          <pc:docMk/>
          <pc:sldMk cId="2050723830" sldId="392"/>
        </pc:sldMkLst>
        <pc:spChg chg="mod">
          <ac:chgData name="中田 雄大" userId="62f770ad0d6c1cad" providerId="LiveId" clId="{E3682AFA-7594-054C-A783-1E92B0B26DBB}" dt="2021-01-31T05:48:11.836" v="573" actId="207"/>
          <ac:spMkLst>
            <pc:docMk/>
            <pc:sldMk cId="2050723830" sldId="392"/>
            <ac:spMk id="15" creationId="{8671E37E-5429-5244-82D3-7C7F805F3416}"/>
          </ac:spMkLst>
        </pc:spChg>
      </pc:sldChg>
      <pc:sldChg chg="addSp modSp mod modAnim modNotesTx">
        <pc:chgData name="中田 雄大" userId="62f770ad0d6c1cad" providerId="LiveId" clId="{E3682AFA-7594-054C-A783-1E92B0B26DBB}" dt="2021-01-31T07:33:18.316" v="1323" actId="1035"/>
        <pc:sldMkLst>
          <pc:docMk/>
          <pc:sldMk cId="1188777254" sldId="393"/>
        </pc:sldMkLst>
        <pc:spChg chg="mod">
          <ac:chgData name="中田 雄大" userId="62f770ad0d6c1cad" providerId="LiveId" clId="{E3682AFA-7594-054C-A783-1E92B0B26DBB}" dt="2021-01-31T06:08:13.773" v="684" actId="692"/>
          <ac:spMkLst>
            <pc:docMk/>
            <pc:sldMk cId="1188777254" sldId="393"/>
            <ac:spMk id="16" creationId="{E57A7A7E-49DA-0F40-AE54-FC6C17D6CB8D}"/>
          </ac:spMkLst>
        </pc:spChg>
        <pc:spChg chg="add mod">
          <ac:chgData name="中田 雄大" userId="62f770ad0d6c1cad" providerId="LiveId" clId="{E3682AFA-7594-054C-A783-1E92B0B26DBB}" dt="2021-01-31T07:32:31.075" v="1301" actId="20577"/>
          <ac:spMkLst>
            <pc:docMk/>
            <pc:sldMk cId="1188777254" sldId="393"/>
            <ac:spMk id="38" creationId="{2349621A-210D-CF46-9296-9A57EAFCF8A3}"/>
          </ac:spMkLst>
        </pc:spChg>
        <pc:spChg chg="mod">
          <ac:chgData name="中田 雄大" userId="62f770ad0d6c1cad" providerId="LiveId" clId="{E3682AFA-7594-054C-A783-1E92B0B26DBB}" dt="2021-01-31T06:07:55.433" v="683" actId="207"/>
          <ac:spMkLst>
            <pc:docMk/>
            <pc:sldMk cId="1188777254" sldId="393"/>
            <ac:spMk id="40" creationId="{8046531C-E2ED-5747-AB49-90BA906BBF06}"/>
          </ac:spMkLst>
        </pc:spChg>
        <pc:spChg chg="add mod">
          <ac:chgData name="中田 雄大" userId="62f770ad0d6c1cad" providerId="LiveId" clId="{E3682AFA-7594-054C-A783-1E92B0B26DBB}" dt="2021-01-31T07:33:18.316" v="1323" actId="1035"/>
          <ac:spMkLst>
            <pc:docMk/>
            <pc:sldMk cId="1188777254" sldId="393"/>
            <ac:spMk id="43" creationId="{F2868692-6F51-1C4E-98E1-E533F18EEA95}"/>
          </ac:spMkLst>
        </pc:spChg>
        <pc:spChg chg="mod">
          <ac:chgData name="中田 雄大" userId="62f770ad0d6c1cad" providerId="LiveId" clId="{E3682AFA-7594-054C-A783-1E92B0B26DBB}" dt="2021-01-31T06:08:40.328" v="689" actId="207"/>
          <ac:spMkLst>
            <pc:docMk/>
            <pc:sldMk cId="1188777254" sldId="393"/>
            <ac:spMk id="50" creationId="{9D3D40B5-3899-CA49-A730-7A3B6D6EDBD3}"/>
          </ac:spMkLst>
        </pc:spChg>
        <pc:spChg chg="mod">
          <ac:chgData name="中田 雄大" userId="62f770ad0d6c1cad" providerId="LiveId" clId="{E3682AFA-7594-054C-A783-1E92B0B26DBB}" dt="2021-01-31T06:07:50.479" v="682" actId="207"/>
          <ac:spMkLst>
            <pc:docMk/>
            <pc:sldMk cId="1188777254" sldId="393"/>
            <ac:spMk id="52" creationId="{4560E131-3B6C-DA41-B4D6-4A3E92127E58}"/>
          </ac:spMkLst>
        </pc:spChg>
        <pc:spChg chg="mod">
          <ac:chgData name="中田 雄大" userId="62f770ad0d6c1cad" providerId="LiveId" clId="{E3682AFA-7594-054C-A783-1E92B0B26DBB}" dt="2021-01-31T06:07:39.124" v="681" actId="207"/>
          <ac:spMkLst>
            <pc:docMk/>
            <pc:sldMk cId="1188777254" sldId="393"/>
            <ac:spMk id="54" creationId="{7DC2E0D3-783A-4F48-8E9D-2387FB8EAEE7}"/>
          </ac:spMkLst>
        </pc:spChg>
        <pc:picChg chg="mod">
          <ac:chgData name="中田 雄大" userId="62f770ad0d6c1cad" providerId="LiveId" clId="{E3682AFA-7594-054C-A783-1E92B0B26DBB}" dt="2021-01-31T06:08:31.476" v="688" actId="692"/>
          <ac:picMkLst>
            <pc:docMk/>
            <pc:sldMk cId="1188777254" sldId="393"/>
            <ac:picMk id="8" creationId="{30FA92D3-7EFF-DC42-B79E-8782DB82FADA}"/>
          </ac:picMkLst>
        </pc:picChg>
        <pc:picChg chg="mod">
          <ac:chgData name="中田 雄大" userId="62f770ad0d6c1cad" providerId="LiveId" clId="{E3682AFA-7594-054C-A783-1E92B0B26DBB}" dt="2021-01-31T06:08:18.073" v="685" actId="692"/>
          <ac:picMkLst>
            <pc:docMk/>
            <pc:sldMk cId="1188777254" sldId="393"/>
            <ac:picMk id="21" creationId="{CFA5748E-848D-0F46-919A-363416D4B68D}"/>
          </ac:picMkLst>
        </pc:picChg>
        <pc:picChg chg="mod">
          <ac:chgData name="中田 雄大" userId="62f770ad0d6c1cad" providerId="LiveId" clId="{E3682AFA-7594-054C-A783-1E92B0B26DBB}" dt="2021-01-31T06:08:26.782" v="687" actId="692"/>
          <ac:picMkLst>
            <pc:docMk/>
            <pc:sldMk cId="1188777254" sldId="393"/>
            <ac:picMk id="26" creationId="{063373A5-D8C1-2044-939B-9137935FC56E}"/>
          </ac:picMkLst>
        </pc:picChg>
        <pc:picChg chg="mod">
          <ac:chgData name="中田 雄大" userId="62f770ad0d6c1cad" providerId="LiveId" clId="{E3682AFA-7594-054C-A783-1E92B0B26DBB}" dt="2021-01-31T06:08:22.126" v="686" actId="692"/>
          <ac:picMkLst>
            <pc:docMk/>
            <pc:sldMk cId="1188777254" sldId="393"/>
            <ac:picMk id="39" creationId="{F671A598-BC2D-DB47-AB70-BEB4DA5783D4}"/>
          </ac:picMkLst>
        </pc:picChg>
      </pc:sldChg>
      <pc:sldChg chg="modNotesTx">
        <pc:chgData name="中田 雄大" userId="62f770ad0d6c1cad" providerId="LiveId" clId="{E3682AFA-7594-054C-A783-1E92B0B26DBB}" dt="2021-01-30T17:38:30.936" v="279" actId="20577"/>
        <pc:sldMkLst>
          <pc:docMk/>
          <pc:sldMk cId="528948070" sldId="394"/>
        </pc:sldMkLst>
      </pc:sldChg>
      <pc:sldChg chg="modNotesTx">
        <pc:chgData name="中田 雄大" userId="62f770ad0d6c1cad" providerId="LiveId" clId="{E3682AFA-7594-054C-A783-1E92B0B26DBB}" dt="2021-01-30T17:39:08.047" v="290" actId="20577"/>
        <pc:sldMkLst>
          <pc:docMk/>
          <pc:sldMk cId="3810856469" sldId="395"/>
        </pc:sldMkLst>
      </pc:sldChg>
      <pc:sldChg chg="addSp modSp mod modAnim">
        <pc:chgData name="中田 雄大" userId="62f770ad0d6c1cad" providerId="LiveId" clId="{E3682AFA-7594-054C-A783-1E92B0B26DBB}" dt="2021-01-31T06:54:27.300" v="722"/>
        <pc:sldMkLst>
          <pc:docMk/>
          <pc:sldMk cId="2996397845" sldId="396"/>
        </pc:sldMkLst>
        <pc:spChg chg="add mod">
          <ac:chgData name="中田 雄大" userId="62f770ad0d6c1cad" providerId="LiveId" clId="{E3682AFA-7594-054C-A783-1E92B0B26DBB}" dt="2021-01-31T06:51:36.836" v="693" actId="14100"/>
          <ac:spMkLst>
            <pc:docMk/>
            <pc:sldMk cId="2996397845" sldId="396"/>
            <ac:spMk id="13" creationId="{FDDF8B69-5884-3547-90CD-1072847B518F}"/>
          </ac:spMkLst>
        </pc:spChg>
        <pc:spChg chg="add mod">
          <ac:chgData name="中田 雄大" userId="62f770ad0d6c1cad" providerId="LiveId" clId="{E3682AFA-7594-054C-A783-1E92B0B26DBB}" dt="2021-01-31T06:52:11.442" v="708" actId="14100"/>
          <ac:spMkLst>
            <pc:docMk/>
            <pc:sldMk cId="2996397845" sldId="396"/>
            <ac:spMk id="14" creationId="{53F63A56-385D-8149-B016-C30580AF1551}"/>
          </ac:spMkLst>
        </pc:spChg>
        <pc:spChg chg="add mod">
          <ac:chgData name="中田 雄大" userId="62f770ad0d6c1cad" providerId="LiveId" clId="{E3682AFA-7594-054C-A783-1E92B0B26DBB}" dt="2021-01-31T06:52:00.687" v="700" actId="14100"/>
          <ac:spMkLst>
            <pc:docMk/>
            <pc:sldMk cId="2996397845" sldId="396"/>
            <ac:spMk id="16" creationId="{2681CBF4-4D90-8A47-8F59-D9ED4C8072F0}"/>
          </ac:spMkLst>
        </pc:spChg>
        <pc:spChg chg="add mod">
          <ac:chgData name="中田 雄大" userId="62f770ad0d6c1cad" providerId="LiveId" clId="{E3682AFA-7594-054C-A783-1E92B0B26DBB}" dt="2021-01-31T06:52:24.171" v="711" actId="14100"/>
          <ac:spMkLst>
            <pc:docMk/>
            <pc:sldMk cId="2996397845" sldId="396"/>
            <ac:spMk id="20" creationId="{2BFF25CE-29A2-D84B-A098-26FA1DF5FD43}"/>
          </ac:spMkLst>
        </pc:spChg>
        <pc:spChg chg="add mod">
          <ac:chgData name="中田 雄大" userId="62f770ad0d6c1cad" providerId="LiveId" clId="{E3682AFA-7594-054C-A783-1E92B0B26DBB}" dt="2021-01-31T06:53:04.207" v="720" actId="14100"/>
          <ac:spMkLst>
            <pc:docMk/>
            <pc:sldMk cId="2996397845" sldId="396"/>
            <ac:spMk id="21" creationId="{3D55CB87-D27B-DF4C-80E5-5186CE7FC1BE}"/>
          </ac:spMkLst>
        </pc:spChg>
        <pc:spChg chg="add mod">
          <ac:chgData name="中田 雄大" userId="62f770ad0d6c1cad" providerId="LiveId" clId="{E3682AFA-7594-054C-A783-1E92B0B26DBB}" dt="2021-01-31T06:52:56.158" v="719" actId="14100"/>
          <ac:spMkLst>
            <pc:docMk/>
            <pc:sldMk cId="2996397845" sldId="396"/>
            <ac:spMk id="22" creationId="{63C99D01-F4A2-E34E-95A7-71C86ACD537C}"/>
          </ac:spMkLst>
        </pc:spChg>
      </pc:sldChg>
      <pc:sldChg chg="addSp delSp modSp mod modAnim modNotesTx">
        <pc:chgData name="中田 雄大" userId="62f770ad0d6c1cad" providerId="LiveId" clId="{E3682AFA-7594-054C-A783-1E92B0B26DBB}" dt="2021-01-31T06:56:08.638" v="742"/>
        <pc:sldMkLst>
          <pc:docMk/>
          <pc:sldMk cId="2642361543" sldId="397"/>
        </pc:sldMkLst>
        <pc:spChg chg="add mod">
          <ac:chgData name="中田 雄大" userId="62f770ad0d6c1cad" providerId="LiveId" clId="{E3682AFA-7594-054C-A783-1E92B0B26DBB}" dt="2021-01-31T06:54:52.771" v="725" actId="14100"/>
          <ac:spMkLst>
            <pc:docMk/>
            <pc:sldMk cId="2642361543" sldId="397"/>
            <ac:spMk id="16" creationId="{E2435595-8C76-F14C-8F60-1F92054ED562}"/>
          </ac:spMkLst>
        </pc:spChg>
        <pc:spChg chg="add mod">
          <ac:chgData name="中田 雄大" userId="62f770ad0d6c1cad" providerId="LiveId" clId="{E3682AFA-7594-054C-A783-1E92B0B26DBB}" dt="2021-01-31T06:55:01.150" v="728" actId="14100"/>
          <ac:spMkLst>
            <pc:docMk/>
            <pc:sldMk cId="2642361543" sldId="397"/>
            <ac:spMk id="22" creationId="{CD8A40C9-4B5F-8D49-B31B-1910371680E9}"/>
          </ac:spMkLst>
        </pc:spChg>
        <pc:spChg chg="add mod">
          <ac:chgData name="中田 雄大" userId="62f770ad0d6c1cad" providerId="LiveId" clId="{E3682AFA-7594-054C-A783-1E92B0B26DBB}" dt="2021-01-31T06:55:24.040" v="733" actId="14100"/>
          <ac:spMkLst>
            <pc:docMk/>
            <pc:sldMk cId="2642361543" sldId="397"/>
            <ac:spMk id="24" creationId="{E5B079CF-4093-F440-B1EA-2413A27C98D5}"/>
          </ac:spMkLst>
        </pc:spChg>
        <pc:spChg chg="add mod">
          <ac:chgData name="中田 雄大" userId="62f770ad0d6c1cad" providerId="LiveId" clId="{E3682AFA-7594-054C-A783-1E92B0B26DBB}" dt="2021-01-31T06:55:31.037" v="735" actId="1076"/>
          <ac:spMkLst>
            <pc:docMk/>
            <pc:sldMk cId="2642361543" sldId="397"/>
            <ac:spMk id="26" creationId="{9FB5EC25-05BC-CC44-9B06-2C59E3145AEF}"/>
          </ac:spMkLst>
        </pc:spChg>
        <pc:spChg chg="add mod">
          <ac:chgData name="中田 雄大" userId="62f770ad0d6c1cad" providerId="LiveId" clId="{E3682AFA-7594-054C-A783-1E92B0B26DBB}" dt="2021-01-31T06:55:38.362" v="738" actId="14100"/>
          <ac:spMkLst>
            <pc:docMk/>
            <pc:sldMk cId="2642361543" sldId="397"/>
            <ac:spMk id="27" creationId="{EA27A434-1448-4045-AF8C-A01C26E44A0D}"/>
          </ac:spMkLst>
        </pc:spChg>
        <pc:picChg chg="add del mod">
          <ac:chgData name="中田 雄大" userId="62f770ad0d6c1cad" providerId="LiveId" clId="{E3682AFA-7594-054C-A783-1E92B0B26DBB}" dt="2021-01-31T06:55:08.940" v="730"/>
          <ac:picMkLst>
            <pc:docMk/>
            <pc:sldMk cId="2642361543" sldId="397"/>
            <ac:picMk id="23" creationId="{28B2782A-DEE6-004C-9FF1-B7B19D996014}"/>
          </ac:picMkLst>
        </pc:picChg>
      </pc:sldChg>
      <pc:sldChg chg="mod ord modShow">
        <pc:chgData name="中田 雄大" userId="62f770ad0d6c1cad" providerId="LiveId" clId="{E3682AFA-7594-054C-A783-1E92B0B26DBB}" dt="2021-01-31T05:34:50.574" v="488" actId="20578"/>
        <pc:sldMkLst>
          <pc:docMk/>
          <pc:sldMk cId="2069494962" sldId="398"/>
        </pc:sldMkLst>
      </pc:sldChg>
      <pc:sldChg chg="addSp modSp mod modAnim modNotesTx">
        <pc:chgData name="中田 雄大" userId="62f770ad0d6c1cad" providerId="LiveId" clId="{E3682AFA-7594-054C-A783-1E92B0B26DBB}" dt="2021-01-31T07:01:19.527" v="770"/>
        <pc:sldMkLst>
          <pc:docMk/>
          <pc:sldMk cId="1738464696" sldId="399"/>
        </pc:sldMkLst>
        <pc:spChg chg="add mod">
          <ac:chgData name="中田 雄大" userId="62f770ad0d6c1cad" providerId="LiveId" clId="{E3682AFA-7594-054C-A783-1E92B0B26DBB}" dt="2021-01-31T06:58:52.850" v="751" actId="14100"/>
          <ac:spMkLst>
            <pc:docMk/>
            <pc:sldMk cId="1738464696" sldId="399"/>
            <ac:spMk id="3" creationId="{C0A0BC36-4339-2641-8DDE-D3CC2A85FE3A}"/>
          </ac:spMkLst>
        </pc:spChg>
        <pc:spChg chg="add mod">
          <ac:chgData name="中田 雄大" userId="62f770ad0d6c1cad" providerId="LiveId" clId="{E3682AFA-7594-054C-A783-1E92B0B26DBB}" dt="2021-01-31T07:00:55.813" v="768" actId="1076"/>
          <ac:spMkLst>
            <pc:docMk/>
            <pc:sldMk cId="1738464696" sldId="399"/>
            <ac:spMk id="6" creationId="{03BB081D-84F2-BE44-A290-17571DD3D716}"/>
          </ac:spMkLst>
        </pc:spChg>
        <pc:spChg chg="mod">
          <ac:chgData name="中田 雄大" userId="62f770ad0d6c1cad" providerId="LiveId" clId="{E3682AFA-7594-054C-A783-1E92B0B26DBB}" dt="2021-01-31T07:00:08.081" v="763" actId="164"/>
          <ac:spMkLst>
            <pc:docMk/>
            <pc:sldMk cId="1738464696" sldId="399"/>
            <ac:spMk id="149" creationId="{00000000-0000-0000-0000-000000000000}"/>
          </ac:spMkLst>
        </pc:spChg>
        <pc:grpChg chg="add mod">
          <ac:chgData name="中田 雄大" userId="62f770ad0d6c1cad" providerId="LiveId" clId="{E3682AFA-7594-054C-A783-1E92B0B26DBB}" dt="2021-01-31T07:00:08.081" v="763" actId="164"/>
          <ac:grpSpMkLst>
            <pc:docMk/>
            <pc:sldMk cId="1738464696" sldId="399"/>
            <ac:grpSpMk id="7" creationId="{FF86BACC-03ED-DE49-A031-F8F34221C352}"/>
          </ac:grpSpMkLst>
        </pc:grpChg>
        <pc:grpChg chg="add mod">
          <ac:chgData name="中田 雄大" userId="62f770ad0d6c1cad" providerId="LiveId" clId="{E3682AFA-7594-054C-A783-1E92B0B26DBB}" dt="2021-01-31T07:00:25.400" v="764" actId="164"/>
          <ac:grpSpMkLst>
            <pc:docMk/>
            <pc:sldMk cId="1738464696" sldId="399"/>
            <ac:grpSpMk id="8" creationId="{F42794B8-075E-9E4B-9B15-2FBB7FE3A176}"/>
          </ac:grpSpMkLst>
        </pc:grpChg>
        <pc:cxnChg chg="add mod">
          <ac:chgData name="中田 雄大" userId="62f770ad0d6c1cad" providerId="LiveId" clId="{E3682AFA-7594-054C-A783-1E92B0B26DBB}" dt="2021-01-31T05:49:24.566" v="590" actId="14100"/>
          <ac:cxnSpMkLst>
            <pc:docMk/>
            <pc:sldMk cId="1738464696" sldId="399"/>
            <ac:cxnSpMk id="5" creationId="{1A3D44FA-28D3-B44F-B9F1-5C750C3C8AF3}"/>
          </ac:cxnSpMkLst>
        </pc:cxnChg>
        <pc:cxnChg chg="add mod">
          <ac:chgData name="中田 雄大" userId="62f770ad0d6c1cad" providerId="LiveId" clId="{E3682AFA-7594-054C-A783-1E92B0B26DBB}" dt="2021-01-31T07:00:48.260" v="767" actId="1076"/>
          <ac:cxnSpMkLst>
            <pc:docMk/>
            <pc:sldMk cId="1738464696" sldId="399"/>
            <ac:cxnSpMk id="11" creationId="{9C29232D-11A3-C841-B6E0-CB31420D9285}"/>
          </ac:cxnSpMkLst>
        </pc:cxnChg>
        <pc:cxnChg chg="add mod">
          <ac:chgData name="中田 雄大" userId="62f770ad0d6c1cad" providerId="LiveId" clId="{E3682AFA-7594-054C-A783-1E92B0B26DBB}" dt="2021-01-31T07:00:25.400" v="764" actId="164"/>
          <ac:cxnSpMkLst>
            <pc:docMk/>
            <pc:sldMk cId="1738464696" sldId="399"/>
            <ac:cxnSpMk id="12" creationId="{E7406815-779E-4448-9AB7-D8AC1F984321}"/>
          </ac:cxnSpMkLst>
        </pc:cxnChg>
      </pc:sldChg>
    </pc:docChg>
  </pc:docChgLst>
  <pc:docChgLst>
    <pc:chgData name="中田 雄大" userId="62f770ad0d6c1cad" providerId="LiveId" clId="{F23034A3-07E1-4F66-A173-E03A4A67D39B}"/>
    <pc:docChg chg="undo custSel addSld modSld sldOrd">
      <pc:chgData name="中田 雄大" userId="62f770ad0d6c1cad" providerId="LiveId" clId="{F23034A3-07E1-4F66-A173-E03A4A67D39B}" dt="2021-02-03T07:56:16.736" v="3035" actId="1076"/>
      <pc:docMkLst>
        <pc:docMk/>
      </pc:docMkLst>
      <pc:sldChg chg="modSp ord">
        <pc:chgData name="中田 雄大" userId="62f770ad0d6c1cad" providerId="LiveId" clId="{F23034A3-07E1-4F66-A173-E03A4A67D39B}" dt="2021-02-03T07:00:28.822" v="2431" actId="20577"/>
        <pc:sldMkLst>
          <pc:docMk/>
          <pc:sldMk cId="0" sldId="367"/>
        </pc:sldMkLst>
        <pc:spChg chg="mod">
          <ac:chgData name="中田 雄大" userId="62f770ad0d6c1cad" providerId="LiveId" clId="{F23034A3-07E1-4F66-A173-E03A4A67D39B}" dt="2021-02-03T07:00:28.822" v="2431" actId="20577"/>
          <ac:spMkLst>
            <pc:docMk/>
            <pc:sldMk cId="0" sldId="367"/>
            <ac:spMk id="23" creationId="{86CF7E82-8642-094F-8122-569E007CBE63}"/>
          </ac:spMkLst>
        </pc:spChg>
      </pc:sldChg>
      <pc:sldChg chg="addSp delSp modSp mod">
        <pc:chgData name="中田 雄大" userId="62f770ad0d6c1cad" providerId="LiveId" clId="{F23034A3-07E1-4F66-A173-E03A4A67D39B}" dt="2021-02-02T09:32:12.505" v="1579" actId="14100"/>
        <pc:sldMkLst>
          <pc:docMk/>
          <pc:sldMk cId="0" sldId="384"/>
        </pc:sldMkLst>
        <pc:spChg chg="add del mod">
          <ac:chgData name="中田 雄大" userId="62f770ad0d6c1cad" providerId="LiveId" clId="{F23034A3-07E1-4F66-A173-E03A4A67D39B}" dt="2021-02-02T09:28:44.627" v="1543" actId="478"/>
          <ac:spMkLst>
            <pc:docMk/>
            <pc:sldMk cId="0" sldId="384"/>
            <ac:spMk id="53" creationId="{DA5379E4-8320-44F8-9AF6-97E58507EC89}"/>
          </ac:spMkLst>
        </pc:spChg>
        <pc:spChg chg="add del mod">
          <ac:chgData name="中田 雄大" userId="62f770ad0d6c1cad" providerId="LiveId" clId="{F23034A3-07E1-4F66-A173-E03A4A67D39B}" dt="2021-02-02T09:31:02.388" v="1570"/>
          <ac:spMkLst>
            <pc:docMk/>
            <pc:sldMk cId="0" sldId="384"/>
            <ac:spMk id="63" creationId="{8C9D57D4-78F0-43D1-81B6-C4D4F4FE0042}"/>
          </ac:spMkLst>
        </pc:spChg>
        <pc:cxnChg chg="add del mod">
          <ac:chgData name="中田 雄大" userId="62f770ad0d6c1cad" providerId="LiveId" clId="{F23034A3-07E1-4F66-A173-E03A4A67D39B}" dt="2021-02-02T09:31:53.565" v="1576" actId="478"/>
          <ac:cxnSpMkLst>
            <pc:docMk/>
            <pc:sldMk cId="0" sldId="384"/>
            <ac:cxnSpMk id="57" creationId="{0D8FB8DE-4594-4F32-B3FF-3AC8E19E6738}"/>
          </ac:cxnSpMkLst>
        </pc:cxnChg>
        <pc:cxnChg chg="add mod">
          <ac:chgData name="中田 雄大" userId="62f770ad0d6c1cad" providerId="LiveId" clId="{F23034A3-07E1-4F66-A173-E03A4A67D39B}" dt="2021-02-02T09:32:12.505" v="1579" actId="14100"/>
          <ac:cxnSpMkLst>
            <pc:docMk/>
            <pc:sldMk cId="0" sldId="384"/>
            <ac:cxnSpMk id="71" creationId="{F308A770-698B-4E4F-87C2-5AAFA4F0924C}"/>
          </ac:cxnSpMkLst>
        </pc:cxnChg>
      </pc:sldChg>
      <pc:sldChg chg="modNotesTx">
        <pc:chgData name="中田 雄大" userId="62f770ad0d6c1cad" providerId="LiveId" clId="{F23034A3-07E1-4F66-A173-E03A4A67D39B}" dt="2021-02-02T10:27:45.226" v="2287" actId="20577"/>
        <pc:sldMkLst>
          <pc:docMk/>
          <pc:sldMk cId="2050723830" sldId="392"/>
        </pc:sldMkLst>
      </pc:sldChg>
      <pc:sldChg chg="modNotesTx">
        <pc:chgData name="中田 雄大" userId="62f770ad0d6c1cad" providerId="LiveId" clId="{F23034A3-07E1-4F66-A173-E03A4A67D39B}" dt="2021-02-02T10:24:39.708" v="2060" actId="20577"/>
        <pc:sldMkLst>
          <pc:docMk/>
          <pc:sldMk cId="1188777254" sldId="393"/>
        </pc:sldMkLst>
      </pc:sldChg>
      <pc:sldChg chg="addSp delSp modSp mod delAnim modAnim modNotesTx">
        <pc:chgData name="中田 雄大" userId="62f770ad0d6c1cad" providerId="LiveId" clId="{F23034A3-07E1-4F66-A173-E03A4A67D39B}" dt="2021-02-03T07:56:16.736" v="3035" actId="1076"/>
        <pc:sldMkLst>
          <pc:docMk/>
          <pc:sldMk cId="2642361543" sldId="397"/>
        </pc:sldMkLst>
        <pc:spChg chg="del">
          <ac:chgData name="中田 雄大" userId="62f770ad0d6c1cad" providerId="LiveId" clId="{F23034A3-07E1-4F66-A173-E03A4A67D39B}" dt="2021-02-03T07:51:07.094" v="2719" actId="478"/>
          <ac:spMkLst>
            <pc:docMk/>
            <pc:sldMk cId="2642361543" sldId="397"/>
            <ac:spMk id="8" creationId="{92629679-5506-CE42-8959-6C9A36194B7F}"/>
          </ac:spMkLst>
        </pc:spChg>
        <pc:spChg chg="del">
          <ac:chgData name="中田 雄大" userId="62f770ad0d6c1cad" providerId="LiveId" clId="{F23034A3-07E1-4F66-A173-E03A4A67D39B}" dt="2021-02-03T07:51:03.063" v="2718" actId="478"/>
          <ac:spMkLst>
            <pc:docMk/>
            <pc:sldMk cId="2642361543" sldId="397"/>
            <ac:spMk id="15" creationId="{E160DFF5-2747-DD49-9273-11FD58E20107}"/>
          </ac:spMkLst>
        </pc:spChg>
        <pc:spChg chg="mod">
          <ac:chgData name="中田 雄大" userId="62f770ad0d6c1cad" providerId="LiveId" clId="{F23034A3-07E1-4F66-A173-E03A4A67D39B}" dt="2021-02-03T07:56:16.736" v="3035" actId="1076"/>
          <ac:spMkLst>
            <pc:docMk/>
            <pc:sldMk cId="2642361543" sldId="397"/>
            <ac:spMk id="16" creationId="{E2435595-8C76-F14C-8F60-1F92054ED562}"/>
          </ac:spMkLst>
        </pc:spChg>
        <pc:spChg chg="mod">
          <ac:chgData name="中田 雄大" userId="62f770ad0d6c1cad" providerId="LiveId" clId="{F23034A3-07E1-4F66-A173-E03A4A67D39B}" dt="2021-02-03T07:56:16.736" v="3035" actId="1076"/>
          <ac:spMkLst>
            <pc:docMk/>
            <pc:sldMk cId="2642361543" sldId="397"/>
            <ac:spMk id="17" creationId="{026A1431-03E8-3041-BFE8-D5BBDF0F0D4B}"/>
          </ac:spMkLst>
        </pc:spChg>
        <pc:spChg chg="mod">
          <ac:chgData name="中田 雄大" userId="62f770ad0d6c1cad" providerId="LiveId" clId="{F23034A3-07E1-4F66-A173-E03A4A67D39B}" dt="2021-02-03T07:56:16.736" v="3035" actId="1076"/>
          <ac:spMkLst>
            <pc:docMk/>
            <pc:sldMk cId="2642361543" sldId="397"/>
            <ac:spMk id="18" creationId="{875C3FFA-2F4F-C34F-8F27-566B97FE8FCA}"/>
          </ac:spMkLst>
        </pc:spChg>
        <pc:spChg chg="mod">
          <ac:chgData name="中田 雄大" userId="62f770ad0d6c1cad" providerId="LiveId" clId="{F23034A3-07E1-4F66-A173-E03A4A67D39B}" dt="2021-02-03T07:56:16.736" v="3035" actId="1076"/>
          <ac:spMkLst>
            <pc:docMk/>
            <pc:sldMk cId="2642361543" sldId="397"/>
            <ac:spMk id="19" creationId="{CF03B471-9DDA-6145-B185-01D50DE7CF9C}"/>
          </ac:spMkLst>
        </pc:spChg>
        <pc:spChg chg="mod">
          <ac:chgData name="中田 雄大" userId="62f770ad0d6c1cad" providerId="LiveId" clId="{F23034A3-07E1-4F66-A173-E03A4A67D39B}" dt="2021-02-03T07:56:16.736" v="3035" actId="1076"/>
          <ac:spMkLst>
            <pc:docMk/>
            <pc:sldMk cId="2642361543" sldId="397"/>
            <ac:spMk id="20" creationId="{DE8592D0-B58F-814D-AB49-1639FC134AA8}"/>
          </ac:spMkLst>
        </pc:spChg>
        <pc:spChg chg="mod">
          <ac:chgData name="中田 雄大" userId="62f770ad0d6c1cad" providerId="LiveId" clId="{F23034A3-07E1-4F66-A173-E03A4A67D39B}" dt="2021-02-03T07:56:16.736" v="3035" actId="1076"/>
          <ac:spMkLst>
            <pc:docMk/>
            <pc:sldMk cId="2642361543" sldId="397"/>
            <ac:spMk id="22" creationId="{CD8A40C9-4B5F-8D49-B31B-1910371680E9}"/>
          </ac:spMkLst>
        </pc:spChg>
        <pc:spChg chg="add del mod">
          <ac:chgData name="中田 雄大" userId="62f770ad0d6c1cad" providerId="LiveId" clId="{F23034A3-07E1-4F66-A173-E03A4A67D39B}" dt="2021-02-03T07:50:58.827" v="2717" actId="478"/>
          <ac:spMkLst>
            <pc:docMk/>
            <pc:sldMk cId="2642361543" sldId="397"/>
            <ac:spMk id="23" creationId="{6586FDA9-0101-4037-A5EC-F0FC277DC514}"/>
          </ac:spMkLst>
        </pc:spChg>
        <pc:spChg chg="mod">
          <ac:chgData name="中田 雄大" userId="62f770ad0d6c1cad" providerId="LiveId" clId="{F23034A3-07E1-4F66-A173-E03A4A67D39B}" dt="2021-02-03T07:56:16.736" v="3035" actId="1076"/>
          <ac:spMkLst>
            <pc:docMk/>
            <pc:sldMk cId="2642361543" sldId="397"/>
            <ac:spMk id="24" creationId="{E5B079CF-4093-F440-B1EA-2413A27C98D5}"/>
          </ac:spMkLst>
        </pc:spChg>
        <pc:spChg chg="mod">
          <ac:chgData name="中田 雄大" userId="62f770ad0d6c1cad" providerId="LiveId" clId="{F23034A3-07E1-4F66-A173-E03A4A67D39B}" dt="2021-02-03T07:56:08.535" v="3033" actId="14100"/>
          <ac:spMkLst>
            <pc:docMk/>
            <pc:sldMk cId="2642361543" sldId="397"/>
            <ac:spMk id="25" creationId="{B950AC04-57F6-BC48-A642-2FDD1AFA52AA}"/>
          </ac:spMkLst>
        </pc:spChg>
        <pc:spChg chg="mod">
          <ac:chgData name="中田 雄大" userId="62f770ad0d6c1cad" providerId="LiveId" clId="{F23034A3-07E1-4F66-A173-E03A4A67D39B}" dt="2021-02-03T07:56:16.736" v="3035" actId="1076"/>
          <ac:spMkLst>
            <pc:docMk/>
            <pc:sldMk cId="2642361543" sldId="397"/>
            <ac:spMk id="26" creationId="{9FB5EC25-05BC-CC44-9B06-2C59E3145AEF}"/>
          </ac:spMkLst>
        </pc:spChg>
        <pc:spChg chg="mod">
          <ac:chgData name="中田 雄大" userId="62f770ad0d6c1cad" providerId="LiveId" clId="{F23034A3-07E1-4F66-A173-E03A4A67D39B}" dt="2021-02-03T07:56:16.736" v="3035" actId="1076"/>
          <ac:spMkLst>
            <pc:docMk/>
            <pc:sldMk cId="2642361543" sldId="397"/>
            <ac:spMk id="27" creationId="{EA27A434-1448-4045-AF8C-A01C26E44A0D}"/>
          </ac:spMkLst>
        </pc:spChg>
        <pc:picChg chg="mod">
          <ac:chgData name="中田 雄大" userId="62f770ad0d6c1cad" providerId="LiveId" clId="{F23034A3-07E1-4F66-A173-E03A4A67D39B}" dt="2021-02-03T07:56:16.736" v="3035" actId="1076"/>
          <ac:picMkLst>
            <pc:docMk/>
            <pc:sldMk cId="2642361543" sldId="397"/>
            <ac:picMk id="5" creationId="{2FE2170F-88B3-6847-81E6-7B1EEC0583BD}"/>
          </ac:picMkLst>
        </pc:picChg>
        <pc:picChg chg="mod">
          <ac:chgData name="中田 雄大" userId="62f770ad0d6c1cad" providerId="LiveId" clId="{F23034A3-07E1-4F66-A173-E03A4A67D39B}" dt="2021-02-03T07:56:16.736" v="3035" actId="1076"/>
          <ac:picMkLst>
            <pc:docMk/>
            <pc:sldMk cId="2642361543" sldId="397"/>
            <ac:picMk id="10" creationId="{A9ABD454-B721-A647-AC81-1146EDAFF586}"/>
          </ac:picMkLst>
        </pc:picChg>
        <pc:picChg chg="mod">
          <ac:chgData name="中田 雄大" userId="62f770ad0d6c1cad" providerId="LiveId" clId="{F23034A3-07E1-4F66-A173-E03A4A67D39B}" dt="2021-02-03T07:56:16.736" v="3035" actId="1076"/>
          <ac:picMkLst>
            <pc:docMk/>
            <pc:sldMk cId="2642361543" sldId="397"/>
            <ac:picMk id="13" creationId="{60470E00-FFB2-384A-8286-381057B4499D}"/>
          </ac:picMkLst>
        </pc:picChg>
        <pc:cxnChg chg="mod">
          <ac:chgData name="中田 雄大" userId="62f770ad0d6c1cad" providerId="LiveId" clId="{F23034A3-07E1-4F66-A173-E03A4A67D39B}" dt="2021-02-03T07:56:11.208" v="3034" actId="1076"/>
          <ac:cxnSpMkLst>
            <pc:docMk/>
            <pc:sldMk cId="2642361543" sldId="397"/>
            <ac:cxnSpMk id="21" creationId="{E8F6F4BA-D263-1946-957C-372A7AE87DA8}"/>
          </ac:cxnSpMkLst>
        </pc:cxnChg>
      </pc:sldChg>
      <pc:sldChg chg="addSp delSp modSp add mod modShow">
        <pc:chgData name="中田 雄大" userId="62f770ad0d6c1cad" providerId="LiveId" clId="{F23034A3-07E1-4F66-A173-E03A4A67D39B}" dt="2021-02-02T06:12:17.529" v="320" actId="20577"/>
        <pc:sldMkLst>
          <pc:docMk/>
          <pc:sldMk cId="3751911885" sldId="403"/>
        </pc:sldMkLst>
        <pc:spChg chg="mod">
          <ac:chgData name="中田 雄大" userId="62f770ad0d6c1cad" providerId="LiveId" clId="{F23034A3-07E1-4F66-A173-E03A4A67D39B}" dt="2021-02-02T06:12:17.529" v="320" actId="20577"/>
          <ac:spMkLst>
            <pc:docMk/>
            <pc:sldMk cId="3751911885" sldId="403"/>
            <ac:spMk id="2" creationId="{00000000-0000-0000-0000-000000000000}"/>
          </ac:spMkLst>
        </pc:spChg>
        <pc:spChg chg="add mod">
          <ac:chgData name="中田 雄大" userId="62f770ad0d6c1cad" providerId="LiveId" clId="{F23034A3-07E1-4F66-A173-E03A4A67D39B}" dt="2021-02-02T06:07:14.799" v="128" actId="164"/>
          <ac:spMkLst>
            <pc:docMk/>
            <pc:sldMk cId="3751911885" sldId="403"/>
            <ac:spMk id="29" creationId="{E8792E78-EE79-432C-9DDF-DF03669F77CA}"/>
          </ac:spMkLst>
        </pc:spChg>
        <pc:spChg chg="del mod ord">
          <ac:chgData name="中田 雄大" userId="62f770ad0d6c1cad" providerId="LiveId" clId="{F23034A3-07E1-4F66-A173-E03A4A67D39B}" dt="2021-02-02T06:06:53.868" v="124" actId="478"/>
          <ac:spMkLst>
            <pc:docMk/>
            <pc:sldMk cId="3751911885" sldId="403"/>
            <ac:spMk id="31" creationId="{4F5FF7FD-6971-4C22-92D0-4F9BCC74ABA1}"/>
          </ac:spMkLst>
        </pc:spChg>
        <pc:spChg chg="add mod">
          <ac:chgData name="中田 雄大" userId="62f770ad0d6c1cad" providerId="LiveId" clId="{F23034A3-07E1-4F66-A173-E03A4A67D39B}" dt="2021-02-02T06:07:14.799" v="128" actId="164"/>
          <ac:spMkLst>
            <pc:docMk/>
            <pc:sldMk cId="3751911885" sldId="403"/>
            <ac:spMk id="32" creationId="{E3B04368-6FC8-43F3-86A4-55B8FAF2F44D}"/>
          </ac:spMkLst>
        </pc:spChg>
        <pc:spChg chg="del">
          <ac:chgData name="中田 雄大" userId="62f770ad0d6c1cad" providerId="LiveId" clId="{F23034A3-07E1-4F66-A173-E03A4A67D39B}" dt="2021-02-02T06:01:55.339" v="7" actId="478"/>
          <ac:spMkLst>
            <pc:docMk/>
            <pc:sldMk cId="3751911885" sldId="403"/>
            <ac:spMk id="34" creationId="{F2B7A604-37B0-4146-BA21-48ABB1021E5A}"/>
          </ac:spMkLst>
        </pc:spChg>
        <pc:spChg chg="del">
          <ac:chgData name="中田 雄大" userId="62f770ad0d6c1cad" providerId="LiveId" clId="{F23034A3-07E1-4F66-A173-E03A4A67D39B}" dt="2021-02-02T06:01:55.339" v="7" actId="478"/>
          <ac:spMkLst>
            <pc:docMk/>
            <pc:sldMk cId="3751911885" sldId="403"/>
            <ac:spMk id="35" creationId="{E327C4B9-FE2A-4C09-ACC0-9EAEA5364468}"/>
          </ac:spMkLst>
        </pc:spChg>
        <pc:spChg chg="mod">
          <ac:chgData name="中田 雄大" userId="62f770ad0d6c1cad" providerId="LiveId" clId="{F23034A3-07E1-4F66-A173-E03A4A67D39B}" dt="2021-02-02T06:10:59.266" v="267" actId="1076"/>
          <ac:spMkLst>
            <pc:docMk/>
            <pc:sldMk cId="3751911885" sldId="403"/>
            <ac:spMk id="36" creationId="{80F41F41-0539-4EF2-B80F-65EE0A5F0185}"/>
          </ac:spMkLst>
        </pc:spChg>
        <pc:spChg chg="add mod">
          <ac:chgData name="中田 雄大" userId="62f770ad0d6c1cad" providerId="LiveId" clId="{F23034A3-07E1-4F66-A173-E03A4A67D39B}" dt="2021-02-02T06:11:31.949" v="309" actId="1076"/>
          <ac:spMkLst>
            <pc:docMk/>
            <pc:sldMk cId="3751911885" sldId="403"/>
            <ac:spMk id="41" creationId="{CB50E6CD-F4AC-4B31-A274-FC2CD5D106C8}"/>
          </ac:spMkLst>
        </pc:spChg>
        <pc:spChg chg="del">
          <ac:chgData name="中田 雄大" userId="62f770ad0d6c1cad" providerId="LiveId" clId="{F23034A3-07E1-4F66-A173-E03A4A67D39B}" dt="2021-02-02T06:01:55.339" v="7" actId="478"/>
          <ac:spMkLst>
            <pc:docMk/>
            <pc:sldMk cId="3751911885" sldId="403"/>
            <ac:spMk id="46" creationId="{695BBC7A-EB59-47EC-9313-02F48DC0C147}"/>
          </ac:spMkLst>
        </pc:spChg>
        <pc:spChg chg="mod">
          <ac:chgData name="中田 雄大" userId="62f770ad0d6c1cad" providerId="LiveId" clId="{F23034A3-07E1-4F66-A173-E03A4A67D39B}" dt="2021-02-02T06:07:14.799" v="128" actId="164"/>
          <ac:spMkLst>
            <pc:docMk/>
            <pc:sldMk cId="3751911885" sldId="403"/>
            <ac:spMk id="47" creationId="{5E45AF8F-4F83-4182-BD49-57A8003BD977}"/>
          </ac:spMkLst>
        </pc:spChg>
        <pc:spChg chg="mod">
          <ac:chgData name="中田 雄大" userId="62f770ad0d6c1cad" providerId="LiveId" clId="{F23034A3-07E1-4F66-A173-E03A4A67D39B}" dt="2021-02-02T06:07:14.799" v="128" actId="164"/>
          <ac:spMkLst>
            <pc:docMk/>
            <pc:sldMk cId="3751911885" sldId="403"/>
            <ac:spMk id="48" creationId="{E495266B-C9DF-4F76-AF05-E1AB5495AC84}"/>
          </ac:spMkLst>
        </pc:spChg>
        <pc:spChg chg="del">
          <ac:chgData name="中田 雄大" userId="62f770ad0d6c1cad" providerId="LiveId" clId="{F23034A3-07E1-4F66-A173-E03A4A67D39B}" dt="2021-02-02T06:01:55.339" v="7" actId="478"/>
          <ac:spMkLst>
            <pc:docMk/>
            <pc:sldMk cId="3751911885" sldId="403"/>
            <ac:spMk id="49" creationId="{A64FD82A-F0B4-4AB3-8964-5F1813C9A796}"/>
          </ac:spMkLst>
        </pc:spChg>
        <pc:spChg chg="del">
          <ac:chgData name="中田 雄大" userId="62f770ad0d6c1cad" providerId="LiveId" clId="{F23034A3-07E1-4F66-A173-E03A4A67D39B}" dt="2021-02-02T06:01:55.339" v="7" actId="478"/>
          <ac:spMkLst>
            <pc:docMk/>
            <pc:sldMk cId="3751911885" sldId="403"/>
            <ac:spMk id="50" creationId="{C4355891-1369-4A9A-B273-2EFB028AD625}"/>
          </ac:spMkLst>
        </pc:spChg>
        <pc:spChg chg="del">
          <ac:chgData name="中田 雄大" userId="62f770ad0d6c1cad" providerId="LiveId" clId="{F23034A3-07E1-4F66-A173-E03A4A67D39B}" dt="2021-02-02T06:01:55.339" v="7" actId="478"/>
          <ac:spMkLst>
            <pc:docMk/>
            <pc:sldMk cId="3751911885" sldId="403"/>
            <ac:spMk id="51" creationId="{D023A9BE-D5CB-4B21-922A-E5615D02A98E}"/>
          </ac:spMkLst>
        </pc:spChg>
        <pc:spChg chg="mod">
          <ac:chgData name="中田 雄大" userId="62f770ad0d6c1cad" providerId="LiveId" clId="{F23034A3-07E1-4F66-A173-E03A4A67D39B}" dt="2021-02-02T06:07:14.799" v="128" actId="164"/>
          <ac:spMkLst>
            <pc:docMk/>
            <pc:sldMk cId="3751911885" sldId="403"/>
            <ac:spMk id="52" creationId="{41E763B0-5FDD-47D0-B076-B59E99F2A723}"/>
          </ac:spMkLst>
        </pc:spChg>
        <pc:grpChg chg="add mod">
          <ac:chgData name="中田 雄大" userId="62f770ad0d6c1cad" providerId="LiveId" clId="{F23034A3-07E1-4F66-A173-E03A4A67D39B}" dt="2021-02-02T06:11:36.348" v="310" actId="1076"/>
          <ac:grpSpMkLst>
            <pc:docMk/>
            <pc:sldMk cId="3751911885" sldId="403"/>
            <ac:grpSpMk id="10" creationId="{BB8CBBBB-9FE0-4CDA-80A3-439C3BDCA56D}"/>
          </ac:grpSpMkLst>
        </pc:grpChg>
        <pc:picChg chg="add mod">
          <ac:chgData name="中田 雄大" userId="62f770ad0d6c1cad" providerId="LiveId" clId="{F23034A3-07E1-4F66-A173-E03A4A67D39B}" dt="2021-02-02T06:07:14.799" v="128" actId="164"/>
          <ac:picMkLst>
            <pc:docMk/>
            <pc:sldMk cId="3751911885" sldId="403"/>
            <ac:picMk id="5" creationId="{F1CACA98-EEA6-4B08-919B-400729033666}"/>
          </ac:picMkLst>
        </pc:picChg>
        <pc:picChg chg="add mod">
          <ac:chgData name="中田 雄大" userId="62f770ad0d6c1cad" providerId="LiveId" clId="{F23034A3-07E1-4F66-A173-E03A4A67D39B}" dt="2021-02-02T06:11:42.925" v="312" actId="14100"/>
          <ac:picMkLst>
            <pc:docMk/>
            <pc:sldMk cId="3751911885" sldId="403"/>
            <ac:picMk id="7" creationId="{BCB4D7DA-EE94-4674-A2C5-6A945E327C72}"/>
          </ac:picMkLst>
        </pc:picChg>
        <pc:picChg chg="add mod">
          <ac:chgData name="中田 雄大" userId="62f770ad0d6c1cad" providerId="LiveId" clId="{F23034A3-07E1-4F66-A173-E03A4A67D39B}" dt="2021-02-02T06:11:48.925" v="314" actId="14100"/>
          <ac:picMkLst>
            <pc:docMk/>
            <pc:sldMk cId="3751911885" sldId="403"/>
            <ac:picMk id="9" creationId="{C7ADEA1A-A2CA-4F4D-A27B-A3FCC8C64E88}"/>
          </ac:picMkLst>
        </pc:picChg>
        <pc:picChg chg="mod">
          <ac:chgData name="中田 雄大" userId="62f770ad0d6c1cad" providerId="LiveId" clId="{F23034A3-07E1-4F66-A173-E03A4A67D39B}" dt="2021-02-02T06:07:14.799" v="128" actId="164"/>
          <ac:picMkLst>
            <pc:docMk/>
            <pc:sldMk cId="3751911885" sldId="403"/>
            <ac:picMk id="15" creationId="{2BBFFA99-4343-4D3A-A546-F5DE67E3D6F4}"/>
          </ac:picMkLst>
        </pc:picChg>
        <pc:picChg chg="del mod">
          <ac:chgData name="中田 雄大" userId="62f770ad0d6c1cad" providerId="LiveId" clId="{F23034A3-07E1-4F66-A173-E03A4A67D39B}" dt="2021-02-02T06:01:25.406" v="2" actId="478"/>
          <ac:picMkLst>
            <pc:docMk/>
            <pc:sldMk cId="3751911885" sldId="403"/>
            <ac:picMk id="17" creationId="{2DF7272F-DA55-49AF-AF64-A47C4A7AB9DF}"/>
          </ac:picMkLst>
        </pc:picChg>
        <pc:picChg chg="del">
          <ac:chgData name="中田 雄大" userId="62f770ad0d6c1cad" providerId="LiveId" clId="{F23034A3-07E1-4F66-A173-E03A4A67D39B}" dt="2021-02-02T06:01:55.339" v="7" actId="478"/>
          <ac:picMkLst>
            <pc:docMk/>
            <pc:sldMk cId="3751911885" sldId="403"/>
            <ac:picMk id="19" creationId="{4BF04FCB-BE5D-4099-808A-0D9A534C92F2}"/>
          </ac:picMkLst>
        </pc:picChg>
        <pc:picChg chg="del">
          <ac:chgData name="中田 雄大" userId="62f770ad0d6c1cad" providerId="LiveId" clId="{F23034A3-07E1-4F66-A173-E03A4A67D39B}" dt="2021-02-02T06:01:55.339" v="7" actId="478"/>
          <ac:picMkLst>
            <pc:docMk/>
            <pc:sldMk cId="3751911885" sldId="403"/>
            <ac:picMk id="21" creationId="{3C76AF31-3764-4189-9A78-82B817B4E7CC}"/>
          </ac:picMkLst>
        </pc:picChg>
        <pc:picChg chg="del mod">
          <ac:chgData name="中田 雄大" userId="62f770ad0d6c1cad" providerId="LiveId" clId="{F23034A3-07E1-4F66-A173-E03A4A67D39B}" dt="2021-02-02T06:04:17.317" v="94" actId="478"/>
          <ac:picMkLst>
            <pc:docMk/>
            <pc:sldMk cId="3751911885" sldId="403"/>
            <ac:picMk id="23" creationId="{86A73BDA-748E-4F64-ACFE-93EC030B9FED}"/>
          </ac:picMkLst>
        </pc:picChg>
        <pc:picChg chg="del mod">
          <ac:chgData name="中田 雄大" userId="62f770ad0d6c1cad" providerId="LiveId" clId="{F23034A3-07E1-4F66-A173-E03A4A67D39B}" dt="2021-02-02T06:03:29.783" v="77" actId="478"/>
          <ac:picMkLst>
            <pc:docMk/>
            <pc:sldMk cId="3751911885" sldId="403"/>
            <ac:picMk id="26" creationId="{A5527CA2-0EF8-41AF-9B7C-F833995C4C74}"/>
          </ac:picMkLst>
        </pc:picChg>
        <pc:picChg chg="del">
          <ac:chgData name="中田 雄大" userId="62f770ad0d6c1cad" providerId="LiveId" clId="{F23034A3-07E1-4F66-A173-E03A4A67D39B}" dt="2021-02-02T06:01:55.339" v="7" actId="478"/>
          <ac:picMkLst>
            <pc:docMk/>
            <pc:sldMk cId="3751911885" sldId="403"/>
            <ac:picMk id="28" creationId="{FA02CA1C-31A5-496A-BC89-7D941CDA20EA}"/>
          </ac:picMkLst>
        </pc:picChg>
        <pc:picChg chg="del">
          <ac:chgData name="中田 雄大" userId="62f770ad0d6c1cad" providerId="LiveId" clId="{F23034A3-07E1-4F66-A173-E03A4A67D39B}" dt="2021-02-02T06:01:55.339" v="7" actId="478"/>
          <ac:picMkLst>
            <pc:docMk/>
            <pc:sldMk cId="3751911885" sldId="403"/>
            <ac:picMk id="30" creationId="{434FD840-B9B0-4233-BDD4-D7B0D6851DA6}"/>
          </ac:picMkLst>
        </pc:picChg>
        <pc:cxnChg chg="add mod">
          <ac:chgData name="中田 雄大" userId="62f770ad0d6c1cad" providerId="LiveId" clId="{F23034A3-07E1-4F66-A173-E03A4A67D39B}" dt="2021-02-02T06:11:48.925" v="314" actId="14100"/>
          <ac:cxnSpMkLst>
            <pc:docMk/>
            <pc:sldMk cId="3751911885" sldId="403"/>
            <ac:cxnSpMk id="33" creationId="{D9FB4E65-9B56-4B1B-864D-2EFB0FB2547C}"/>
          </ac:cxnSpMkLst>
        </pc:cxnChg>
        <pc:cxnChg chg="add mod">
          <ac:chgData name="中田 雄大" userId="62f770ad0d6c1cad" providerId="LiveId" clId="{F23034A3-07E1-4F66-A173-E03A4A67D39B}" dt="2021-02-02T06:11:42.925" v="312" actId="14100"/>
          <ac:cxnSpMkLst>
            <pc:docMk/>
            <pc:sldMk cId="3751911885" sldId="403"/>
            <ac:cxnSpMk id="37" creationId="{29649977-DE92-4ABF-92B2-33AA7E90310D}"/>
          </ac:cxnSpMkLst>
        </pc:cxnChg>
      </pc:sldChg>
      <pc:sldChg chg="addSp delSp modSp mod">
        <pc:chgData name="中田 雄大" userId="62f770ad0d6c1cad" providerId="LiveId" clId="{F23034A3-07E1-4F66-A173-E03A4A67D39B}" dt="2021-02-03T07:50:13.460" v="2716" actId="478"/>
        <pc:sldMkLst>
          <pc:docMk/>
          <pc:sldMk cId="2822005347" sldId="411"/>
        </pc:sldMkLst>
        <pc:spChg chg="del mod">
          <ac:chgData name="中田 雄大" userId="62f770ad0d6c1cad" providerId="LiveId" clId="{F23034A3-07E1-4F66-A173-E03A4A67D39B}" dt="2021-02-03T07:40:41.194" v="2484" actId="478"/>
          <ac:spMkLst>
            <pc:docMk/>
            <pc:sldMk cId="2822005347" sldId="411"/>
            <ac:spMk id="3" creationId="{75731592-6674-B047-BEFF-2560F6F579AA}"/>
          </ac:spMkLst>
        </pc:spChg>
        <pc:spChg chg="mod">
          <ac:chgData name="中田 雄大" userId="62f770ad0d6c1cad" providerId="LiveId" clId="{F23034A3-07E1-4F66-A173-E03A4A67D39B}" dt="2021-02-03T07:44:21.226" v="2560" actId="1076"/>
          <ac:spMkLst>
            <pc:docMk/>
            <pc:sldMk cId="2822005347" sldId="411"/>
            <ac:spMk id="16" creationId="{AC8E6C2D-6B6D-5C47-AF7A-605987DA0568}"/>
          </ac:spMkLst>
        </pc:spChg>
        <pc:spChg chg="del mod">
          <ac:chgData name="中田 雄大" userId="62f770ad0d6c1cad" providerId="LiveId" clId="{F23034A3-07E1-4F66-A173-E03A4A67D39B}" dt="2021-02-03T07:41:33.130" v="2503" actId="478"/>
          <ac:spMkLst>
            <pc:docMk/>
            <pc:sldMk cId="2822005347" sldId="411"/>
            <ac:spMk id="19" creationId="{1606E2C4-1EA7-3944-87EB-131B8140C2EF}"/>
          </ac:spMkLst>
        </pc:spChg>
        <pc:spChg chg="del mod">
          <ac:chgData name="中田 雄大" userId="62f770ad0d6c1cad" providerId="LiveId" clId="{F23034A3-07E1-4F66-A173-E03A4A67D39B}" dt="2021-02-03T07:41:42.600" v="2509" actId="478"/>
          <ac:spMkLst>
            <pc:docMk/>
            <pc:sldMk cId="2822005347" sldId="411"/>
            <ac:spMk id="20" creationId="{DA72649C-D0EC-EA4A-922D-330271195A3A}"/>
          </ac:spMkLst>
        </pc:spChg>
        <pc:spChg chg="del mod">
          <ac:chgData name="中田 雄大" userId="62f770ad0d6c1cad" providerId="LiveId" clId="{F23034A3-07E1-4F66-A173-E03A4A67D39B}" dt="2021-02-03T07:40:32.520" v="2481" actId="478"/>
          <ac:spMkLst>
            <pc:docMk/>
            <pc:sldMk cId="2822005347" sldId="411"/>
            <ac:spMk id="21" creationId="{9E4CAA1D-7310-5840-9D9E-9E91446AA4EB}"/>
          </ac:spMkLst>
        </pc:spChg>
        <pc:spChg chg="del mod">
          <ac:chgData name="中田 雄大" userId="62f770ad0d6c1cad" providerId="LiveId" clId="{F23034A3-07E1-4F66-A173-E03A4A67D39B}" dt="2021-02-03T07:41:02.977" v="2491" actId="478"/>
          <ac:spMkLst>
            <pc:docMk/>
            <pc:sldMk cId="2822005347" sldId="411"/>
            <ac:spMk id="23" creationId="{EC86848B-7C02-6F4F-808D-7D287B16E9A7}"/>
          </ac:spMkLst>
        </pc:spChg>
        <pc:spChg chg="del mod">
          <ac:chgData name="中田 雄大" userId="62f770ad0d6c1cad" providerId="LiveId" clId="{F23034A3-07E1-4F66-A173-E03A4A67D39B}" dt="2021-02-03T07:41:52.007" v="2512" actId="478"/>
          <ac:spMkLst>
            <pc:docMk/>
            <pc:sldMk cId="2822005347" sldId="411"/>
            <ac:spMk id="24" creationId="{BB803F8F-C78F-4944-B9C9-A849B8C42933}"/>
          </ac:spMkLst>
        </pc:spChg>
        <pc:spChg chg="del mod">
          <ac:chgData name="中田 雄大" userId="62f770ad0d6c1cad" providerId="LiveId" clId="{F23034A3-07E1-4F66-A173-E03A4A67D39B}" dt="2021-02-03T07:41:59.330" v="2517" actId="478"/>
          <ac:spMkLst>
            <pc:docMk/>
            <pc:sldMk cId="2822005347" sldId="411"/>
            <ac:spMk id="25" creationId="{3865D2AE-58AF-3D40-840F-81ACF582C0EA}"/>
          </ac:spMkLst>
        </pc:spChg>
        <pc:spChg chg="del mod">
          <ac:chgData name="中田 雄大" userId="62f770ad0d6c1cad" providerId="LiveId" clId="{F23034A3-07E1-4F66-A173-E03A4A67D39B}" dt="2021-02-03T07:41:23.255" v="2499" actId="478"/>
          <ac:spMkLst>
            <pc:docMk/>
            <pc:sldMk cId="2822005347" sldId="411"/>
            <ac:spMk id="26" creationId="{6B27DC14-6B17-2541-A943-A3015A46B988}"/>
          </ac:spMkLst>
        </pc:spChg>
        <pc:spChg chg="add mod">
          <ac:chgData name="中田 雄大" userId="62f770ad0d6c1cad" providerId="LiveId" clId="{F23034A3-07E1-4F66-A173-E03A4A67D39B}" dt="2021-02-03T07:44:21.226" v="2560" actId="1076"/>
          <ac:spMkLst>
            <pc:docMk/>
            <pc:sldMk cId="2822005347" sldId="411"/>
            <ac:spMk id="37" creationId="{DDC001C0-B91C-4129-830B-6223C591D4AA}"/>
          </ac:spMkLst>
        </pc:spChg>
        <pc:spChg chg="add mod">
          <ac:chgData name="中田 雄大" userId="62f770ad0d6c1cad" providerId="LiveId" clId="{F23034A3-07E1-4F66-A173-E03A4A67D39B}" dt="2021-02-03T07:44:21.226" v="2560" actId="1076"/>
          <ac:spMkLst>
            <pc:docMk/>
            <pc:sldMk cId="2822005347" sldId="411"/>
            <ac:spMk id="38" creationId="{9A82DE50-2DB0-4661-B35E-BBA62E4D32FD}"/>
          </ac:spMkLst>
        </pc:spChg>
        <pc:spChg chg="add mod">
          <ac:chgData name="中田 雄大" userId="62f770ad0d6c1cad" providerId="LiveId" clId="{F23034A3-07E1-4F66-A173-E03A4A67D39B}" dt="2021-02-03T07:44:21.226" v="2560" actId="1076"/>
          <ac:spMkLst>
            <pc:docMk/>
            <pc:sldMk cId="2822005347" sldId="411"/>
            <ac:spMk id="41" creationId="{BD27727F-47DF-4833-99D9-ADA688AC92C8}"/>
          </ac:spMkLst>
        </pc:spChg>
        <pc:spChg chg="add mod">
          <ac:chgData name="中田 雄大" userId="62f770ad0d6c1cad" providerId="LiveId" clId="{F23034A3-07E1-4F66-A173-E03A4A67D39B}" dt="2021-02-03T07:44:21.226" v="2560" actId="1076"/>
          <ac:spMkLst>
            <pc:docMk/>
            <pc:sldMk cId="2822005347" sldId="411"/>
            <ac:spMk id="42" creationId="{8C158048-C34D-41B4-97DF-7EFBF5CF0986}"/>
          </ac:spMkLst>
        </pc:spChg>
        <pc:spChg chg="add mod">
          <ac:chgData name="中田 雄大" userId="62f770ad0d6c1cad" providerId="LiveId" clId="{F23034A3-07E1-4F66-A173-E03A4A67D39B}" dt="2021-02-03T07:44:21.226" v="2560" actId="1076"/>
          <ac:spMkLst>
            <pc:docMk/>
            <pc:sldMk cId="2822005347" sldId="411"/>
            <ac:spMk id="43" creationId="{618A934D-FDBB-4043-8BD2-53AD627F3674}"/>
          </ac:spMkLst>
        </pc:spChg>
        <pc:spChg chg="add mod">
          <ac:chgData name="中田 雄大" userId="62f770ad0d6c1cad" providerId="LiveId" clId="{F23034A3-07E1-4F66-A173-E03A4A67D39B}" dt="2021-02-03T07:44:21.226" v="2560" actId="1076"/>
          <ac:spMkLst>
            <pc:docMk/>
            <pc:sldMk cId="2822005347" sldId="411"/>
            <ac:spMk id="44" creationId="{0045769A-E578-4489-9FCE-A4A419C1E01D}"/>
          </ac:spMkLst>
        </pc:spChg>
        <pc:spChg chg="add mod">
          <ac:chgData name="中田 雄大" userId="62f770ad0d6c1cad" providerId="LiveId" clId="{F23034A3-07E1-4F66-A173-E03A4A67D39B}" dt="2021-02-03T07:44:21.226" v="2560" actId="1076"/>
          <ac:spMkLst>
            <pc:docMk/>
            <pc:sldMk cId="2822005347" sldId="411"/>
            <ac:spMk id="45" creationId="{F8D30925-EFAB-4CA5-8948-D33D0DF2DC28}"/>
          </ac:spMkLst>
        </pc:spChg>
        <pc:spChg chg="add mod">
          <ac:chgData name="中田 雄大" userId="62f770ad0d6c1cad" providerId="LiveId" clId="{F23034A3-07E1-4F66-A173-E03A4A67D39B}" dt="2021-02-03T07:44:21.226" v="2560" actId="1076"/>
          <ac:spMkLst>
            <pc:docMk/>
            <pc:sldMk cId="2822005347" sldId="411"/>
            <ac:spMk id="49" creationId="{1F7506D5-09EE-4075-AEC8-8C97B0FC7318}"/>
          </ac:spMkLst>
        </pc:spChg>
        <pc:spChg chg="add mod">
          <ac:chgData name="中田 雄大" userId="62f770ad0d6c1cad" providerId="LiveId" clId="{F23034A3-07E1-4F66-A173-E03A4A67D39B}" dt="2021-02-03T07:47:15.100" v="2676" actId="1037"/>
          <ac:spMkLst>
            <pc:docMk/>
            <pc:sldMk cId="2822005347" sldId="411"/>
            <ac:spMk id="59" creationId="{164770B0-FDC4-4091-B518-5920AE57A81E}"/>
          </ac:spMkLst>
        </pc:spChg>
        <pc:spChg chg="add mod">
          <ac:chgData name="中田 雄大" userId="62f770ad0d6c1cad" providerId="LiveId" clId="{F23034A3-07E1-4F66-A173-E03A4A67D39B}" dt="2021-02-03T07:44:21.226" v="2560" actId="1076"/>
          <ac:spMkLst>
            <pc:docMk/>
            <pc:sldMk cId="2822005347" sldId="411"/>
            <ac:spMk id="62" creationId="{B1301BDA-9315-493F-8B71-5D7EE1DE375C}"/>
          </ac:spMkLst>
        </pc:spChg>
        <pc:spChg chg="add mod">
          <ac:chgData name="中田 雄大" userId="62f770ad0d6c1cad" providerId="LiveId" clId="{F23034A3-07E1-4F66-A173-E03A4A67D39B}" dt="2021-02-03T07:44:21.226" v="2560" actId="1076"/>
          <ac:spMkLst>
            <pc:docMk/>
            <pc:sldMk cId="2822005347" sldId="411"/>
            <ac:spMk id="72" creationId="{A59917B1-1385-4EA9-BDF0-9CFF4D1B5A79}"/>
          </ac:spMkLst>
        </pc:spChg>
        <pc:spChg chg="add mod">
          <ac:chgData name="中田 雄大" userId="62f770ad0d6c1cad" providerId="LiveId" clId="{F23034A3-07E1-4F66-A173-E03A4A67D39B}" dt="2021-02-03T07:44:21.226" v="2560" actId="1076"/>
          <ac:spMkLst>
            <pc:docMk/>
            <pc:sldMk cId="2822005347" sldId="411"/>
            <ac:spMk id="73" creationId="{F02434D2-CEC0-46F7-9D11-C9F29FA01CDB}"/>
          </ac:spMkLst>
        </pc:spChg>
        <pc:spChg chg="add mod">
          <ac:chgData name="中田 雄大" userId="62f770ad0d6c1cad" providerId="LiveId" clId="{F23034A3-07E1-4F66-A173-E03A4A67D39B}" dt="2021-02-03T07:44:21.226" v="2560" actId="1076"/>
          <ac:spMkLst>
            <pc:docMk/>
            <pc:sldMk cId="2822005347" sldId="411"/>
            <ac:spMk id="75" creationId="{A44BAAA3-9A8B-46CE-A98E-5EC3F113B644}"/>
          </ac:spMkLst>
        </pc:spChg>
        <pc:spChg chg="add mod">
          <ac:chgData name="中田 雄大" userId="62f770ad0d6c1cad" providerId="LiveId" clId="{F23034A3-07E1-4F66-A173-E03A4A67D39B}" dt="2021-02-03T07:44:21.226" v="2560" actId="1076"/>
          <ac:spMkLst>
            <pc:docMk/>
            <pc:sldMk cId="2822005347" sldId="411"/>
            <ac:spMk id="76" creationId="{4A852E01-F85A-463A-8D97-9C9AA0514C7B}"/>
          </ac:spMkLst>
        </pc:spChg>
        <pc:spChg chg="add mod">
          <ac:chgData name="中田 雄大" userId="62f770ad0d6c1cad" providerId="LiveId" clId="{F23034A3-07E1-4F66-A173-E03A4A67D39B}" dt="2021-02-03T07:44:21.226" v="2560" actId="1076"/>
          <ac:spMkLst>
            <pc:docMk/>
            <pc:sldMk cId="2822005347" sldId="411"/>
            <ac:spMk id="77" creationId="{5801ED7B-F4E7-41D8-8EB9-17965760B298}"/>
          </ac:spMkLst>
        </pc:spChg>
        <pc:spChg chg="add mod">
          <ac:chgData name="中田 雄大" userId="62f770ad0d6c1cad" providerId="LiveId" clId="{F23034A3-07E1-4F66-A173-E03A4A67D39B}" dt="2021-02-03T07:44:21.226" v="2560" actId="1076"/>
          <ac:spMkLst>
            <pc:docMk/>
            <pc:sldMk cId="2822005347" sldId="411"/>
            <ac:spMk id="78" creationId="{8E8C21E9-697E-4582-A656-B9B41536A15C}"/>
          </ac:spMkLst>
        </pc:spChg>
        <pc:spChg chg="add mod">
          <ac:chgData name="中田 雄大" userId="62f770ad0d6c1cad" providerId="LiveId" clId="{F23034A3-07E1-4F66-A173-E03A4A67D39B}" dt="2021-02-03T07:44:21.226" v="2560" actId="1076"/>
          <ac:spMkLst>
            <pc:docMk/>
            <pc:sldMk cId="2822005347" sldId="411"/>
            <ac:spMk id="79" creationId="{FA8FFCC7-9FB0-4C8D-B7A5-B86922FD4CB2}"/>
          </ac:spMkLst>
        </pc:spChg>
        <pc:spChg chg="add mod">
          <ac:chgData name="中田 雄大" userId="62f770ad0d6c1cad" providerId="LiveId" clId="{F23034A3-07E1-4F66-A173-E03A4A67D39B}" dt="2021-02-03T07:44:21.226" v="2560" actId="1076"/>
          <ac:spMkLst>
            <pc:docMk/>
            <pc:sldMk cId="2822005347" sldId="411"/>
            <ac:spMk id="80" creationId="{D4DDF1F8-FD44-4929-AFA5-5C53D35BF168}"/>
          </ac:spMkLst>
        </pc:spChg>
        <pc:spChg chg="add mod">
          <ac:chgData name="中田 雄大" userId="62f770ad0d6c1cad" providerId="LiveId" clId="{F23034A3-07E1-4F66-A173-E03A4A67D39B}" dt="2021-02-03T07:44:56.696" v="2580" actId="1076"/>
          <ac:spMkLst>
            <pc:docMk/>
            <pc:sldMk cId="2822005347" sldId="411"/>
            <ac:spMk id="88" creationId="{FE39FCD7-0249-4C8C-BC42-E8F4EFF3BF8A}"/>
          </ac:spMkLst>
        </pc:spChg>
        <pc:spChg chg="add mod">
          <ac:chgData name="中田 雄大" userId="62f770ad0d6c1cad" providerId="LiveId" clId="{F23034A3-07E1-4F66-A173-E03A4A67D39B}" dt="2021-02-03T07:45:07.281" v="2601"/>
          <ac:spMkLst>
            <pc:docMk/>
            <pc:sldMk cId="2822005347" sldId="411"/>
            <ac:spMk id="89" creationId="{902EEAD4-0B55-45DF-959E-5F5BA25FE875}"/>
          </ac:spMkLst>
        </pc:spChg>
        <pc:spChg chg="add mod">
          <ac:chgData name="中田 雄大" userId="62f770ad0d6c1cad" providerId="LiveId" clId="{F23034A3-07E1-4F66-A173-E03A4A67D39B}" dt="2021-02-03T07:46:54.027" v="2667" actId="207"/>
          <ac:spMkLst>
            <pc:docMk/>
            <pc:sldMk cId="2822005347" sldId="411"/>
            <ac:spMk id="91" creationId="{45B5B499-94BF-49C5-B325-4C1B5EA1A637}"/>
          </ac:spMkLst>
        </pc:spChg>
        <pc:spChg chg="add mod">
          <ac:chgData name="中田 雄大" userId="62f770ad0d6c1cad" providerId="LiveId" clId="{F23034A3-07E1-4F66-A173-E03A4A67D39B}" dt="2021-02-03T07:47:29.554" v="2680" actId="207"/>
          <ac:spMkLst>
            <pc:docMk/>
            <pc:sldMk cId="2822005347" sldId="411"/>
            <ac:spMk id="93" creationId="{93DAA4C8-8150-4B47-A35B-6E82B0A3CE57}"/>
          </ac:spMkLst>
        </pc:spChg>
        <pc:spChg chg="add mod">
          <ac:chgData name="中田 雄大" userId="62f770ad0d6c1cad" providerId="LiveId" clId="{F23034A3-07E1-4F66-A173-E03A4A67D39B}" dt="2021-02-03T07:49:28.048" v="2701" actId="1076"/>
          <ac:spMkLst>
            <pc:docMk/>
            <pc:sldMk cId="2822005347" sldId="411"/>
            <ac:spMk id="95" creationId="{BE8D6EE6-A0C7-445C-948B-FFA04C0A81F5}"/>
          </ac:spMkLst>
        </pc:spChg>
        <pc:picChg chg="add mod">
          <ac:chgData name="中田 雄大" userId="62f770ad0d6c1cad" providerId="LiveId" clId="{F23034A3-07E1-4F66-A173-E03A4A67D39B}" dt="2021-02-03T07:44:21.226" v="2560" actId="1076"/>
          <ac:picMkLst>
            <pc:docMk/>
            <pc:sldMk cId="2822005347" sldId="411"/>
            <ac:picMk id="7" creationId="{7FF24B35-34B6-4704-8222-00407D3EBD96}"/>
          </ac:picMkLst>
        </pc:picChg>
        <pc:picChg chg="add del mod">
          <ac:chgData name="中田 雄大" userId="62f770ad0d6c1cad" providerId="LiveId" clId="{F23034A3-07E1-4F66-A173-E03A4A67D39B}" dt="2021-02-03T07:43:02.373" v="2538" actId="478"/>
          <ac:picMkLst>
            <pc:docMk/>
            <pc:sldMk cId="2822005347" sldId="411"/>
            <ac:picMk id="10" creationId="{29D32FC9-3EFA-45AF-86EC-9774AF885AF9}"/>
          </ac:picMkLst>
        </pc:picChg>
        <pc:picChg chg="add mod">
          <ac:chgData name="中田 雄大" userId="62f770ad0d6c1cad" providerId="LiveId" clId="{F23034A3-07E1-4F66-A173-E03A4A67D39B}" dt="2021-02-03T07:44:21.226" v="2560" actId="1076"/>
          <ac:picMkLst>
            <pc:docMk/>
            <pc:sldMk cId="2822005347" sldId="411"/>
            <ac:picMk id="12" creationId="{C5D15C74-E7B7-43F3-8823-800C1EFC874A}"/>
          </ac:picMkLst>
        </pc:picChg>
        <pc:picChg chg="add mod">
          <ac:chgData name="中田 雄大" userId="62f770ad0d6c1cad" providerId="LiveId" clId="{F23034A3-07E1-4F66-A173-E03A4A67D39B}" dt="2021-02-03T07:44:21.226" v="2560" actId="1076"/>
          <ac:picMkLst>
            <pc:docMk/>
            <pc:sldMk cId="2822005347" sldId="411"/>
            <ac:picMk id="15" creationId="{499E1AB4-D03E-4243-A7B3-5AACF4B4F9C0}"/>
          </ac:picMkLst>
        </pc:picChg>
        <pc:picChg chg="add mod">
          <ac:chgData name="中田 雄大" userId="62f770ad0d6c1cad" providerId="LiveId" clId="{F23034A3-07E1-4F66-A173-E03A4A67D39B}" dt="2021-02-03T07:44:21.226" v="2560" actId="1076"/>
          <ac:picMkLst>
            <pc:docMk/>
            <pc:sldMk cId="2822005347" sldId="411"/>
            <ac:picMk id="27" creationId="{CA576EFD-8A75-402E-8122-1954892EAD8D}"/>
          </ac:picMkLst>
        </pc:picChg>
        <pc:picChg chg="add mod">
          <ac:chgData name="中田 雄大" userId="62f770ad0d6c1cad" providerId="LiveId" clId="{F23034A3-07E1-4F66-A173-E03A4A67D39B}" dt="2021-02-03T07:44:21.226" v="2560" actId="1076"/>
          <ac:picMkLst>
            <pc:docMk/>
            <pc:sldMk cId="2822005347" sldId="411"/>
            <ac:picMk id="28" creationId="{E34F5B95-D8E7-49A1-ADA2-267E1899680C}"/>
          </ac:picMkLst>
        </pc:picChg>
        <pc:picChg chg="add mod">
          <ac:chgData name="中田 雄大" userId="62f770ad0d6c1cad" providerId="LiveId" clId="{F23034A3-07E1-4F66-A173-E03A4A67D39B}" dt="2021-02-03T07:44:21.226" v="2560" actId="1076"/>
          <ac:picMkLst>
            <pc:docMk/>
            <pc:sldMk cId="2822005347" sldId="411"/>
            <ac:picMk id="29" creationId="{674B5867-A25F-4C11-874C-88C9700A9BC5}"/>
          </ac:picMkLst>
        </pc:picChg>
        <pc:picChg chg="add mod">
          <ac:chgData name="中田 雄大" userId="62f770ad0d6c1cad" providerId="LiveId" clId="{F23034A3-07E1-4F66-A173-E03A4A67D39B}" dt="2021-02-03T07:44:21.226" v="2560" actId="1076"/>
          <ac:picMkLst>
            <pc:docMk/>
            <pc:sldMk cId="2822005347" sldId="411"/>
            <ac:picMk id="30" creationId="{CB3CB691-88BA-4C4E-AFBA-134934DBB05C}"/>
          </ac:picMkLst>
        </pc:picChg>
        <pc:picChg chg="add mod">
          <ac:chgData name="中田 雄大" userId="62f770ad0d6c1cad" providerId="LiveId" clId="{F23034A3-07E1-4F66-A173-E03A4A67D39B}" dt="2021-02-03T07:44:21.226" v="2560" actId="1076"/>
          <ac:picMkLst>
            <pc:docMk/>
            <pc:sldMk cId="2822005347" sldId="411"/>
            <ac:picMk id="31" creationId="{3F75F975-B25C-4CC9-ACD5-BEC4CB623221}"/>
          </ac:picMkLst>
        </pc:picChg>
        <pc:picChg chg="add mod">
          <ac:chgData name="中田 雄大" userId="62f770ad0d6c1cad" providerId="LiveId" clId="{F23034A3-07E1-4F66-A173-E03A4A67D39B}" dt="2021-02-03T07:44:21.226" v="2560" actId="1076"/>
          <ac:picMkLst>
            <pc:docMk/>
            <pc:sldMk cId="2822005347" sldId="411"/>
            <ac:picMk id="32" creationId="{87A80122-C2DF-46B8-B88B-E39CA2E17D4E}"/>
          </ac:picMkLst>
        </pc:picChg>
        <pc:picChg chg="add mod">
          <ac:chgData name="中田 雄大" userId="62f770ad0d6c1cad" providerId="LiveId" clId="{F23034A3-07E1-4F66-A173-E03A4A67D39B}" dt="2021-02-03T07:44:21.226" v="2560" actId="1076"/>
          <ac:picMkLst>
            <pc:docMk/>
            <pc:sldMk cId="2822005347" sldId="411"/>
            <ac:picMk id="33" creationId="{34698B0C-8D66-45BA-8BA8-75ACB90357FB}"/>
          </ac:picMkLst>
        </pc:picChg>
        <pc:picChg chg="add mod">
          <ac:chgData name="中田 雄大" userId="62f770ad0d6c1cad" providerId="LiveId" clId="{F23034A3-07E1-4F66-A173-E03A4A67D39B}" dt="2021-02-03T07:44:21.226" v="2560" actId="1076"/>
          <ac:picMkLst>
            <pc:docMk/>
            <pc:sldMk cId="2822005347" sldId="411"/>
            <ac:picMk id="35" creationId="{533EC1FD-F561-4870-A233-7B8FECCB9C2E}"/>
          </ac:picMkLst>
        </pc:picChg>
        <pc:picChg chg="add mod">
          <ac:chgData name="中田 雄大" userId="62f770ad0d6c1cad" providerId="LiveId" clId="{F23034A3-07E1-4F66-A173-E03A4A67D39B}" dt="2021-02-03T07:44:21.226" v="2560" actId="1076"/>
          <ac:picMkLst>
            <pc:docMk/>
            <pc:sldMk cId="2822005347" sldId="411"/>
            <ac:picMk id="39" creationId="{BC44B999-CA40-4E7C-9A73-13BE92720CEE}"/>
          </ac:picMkLst>
        </pc:picChg>
        <pc:picChg chg="add del mod">
          <ac:chgData name="中田 雄大" userId="62f770ad0d6c1cad" providerId="LiveId" clId="{F23034A3-07E1-4F66-A173-E03A4A67D39B}" dt="2021-02-03T07:41:05.429" v="2493"/>
          <ac:picMkLst>
            <pc:docMk/>
            <pc:sldMk cId="2822005347" sldId="411"/>
            <ac:picMk id="40" creationId="{ECF5A281-F084-470A-AC2D-223C96B13840}"/>
          </ac:picMkLst>
        </pc:picChg>
        <pc:picChg chg="add mod">
          <ac:chgData name="中田 雄大" userId="62f770ad0d6c1cad" providerId="LiveId" clId="{F23034A3-07E1-4F66-A173-E03A4A67D39B}" dt="2021-02-03T07:44:21.226" v="2560" actId="1076"/>
          <ac:picMkLst>
            <pc:docMk/>
            <pc:sldMk cId="2822005347" sldId="411"/>
            <ac:picMk id="50" creationId="{A451B167-51AF-4ADF-84F1-DF2C145034DE}"/>
          </ac:picMkLst>
        </pc:picChg>
        <pc:picChg chg="add mod">
          <ac:chgData name="中田 雄大" userId="62f770ad0d6c1cad" providerId="LiveId" clId="{F23034A3-07E1-4F66-A173-E03A4A67D39B}" dt="2021-02-03T07:44:21.226" v="2560" actId="1076"/>
          <ac:picMkLst>
            <pc:docMk/>
            <pc:sldMk cId="2822005347" sldId="411"/>
            <ac:picMk id="51" creationId="{371D40FD-50B0-4D1C-985B-3959563B51B1}"/>
          </ac:picMkLst>
        </pc:picChg>
        <pc:picChg chg="add del mod">
          <ac:chgData name="中田 雄大" userId="62f770ad0d6c1cad" providerId="LiveId" clId="{F23034A3-07E1-4F66-A173-E03A4A67D39B}" dt="2021-02-03T07:42:39.042" v="2531" actId="478"/>
          <ac:picMkLst>
            <pc:docMk/>
            <pc:sldMk cId="2822005347" sldId="411"/>
            <ac:picMk id="52" creationId="{92A95870-05BE-465A-B605-E3C9A6AADC04}"/>
          </ac:picMkLst>
        </pc:picChg>
        <pc:picChg chg="add mod">
          <ac:chgData name="中田 雄大" userId="62f770ad0d6c1cad" providerId="LiveId" clId="{F23034A3-07E1-4F66-A173-E03A4A67D39B}" dt="2021-02-03T07:44:21.226" v="2560" actId="1076"/>
          <ac:picMkLst>
            <pc:docMk/>
            <pc:sldMk cId="2822005347" sldId="411"/>
            <ac:picMk id="54" creationId="{AEC3DD68-9580-4DF5-8F97-BF1F13716024}"/>
          </ac:picMkLst>
        </pc:picChg>
        <pc:picChg chg="add del mod">
          <ac:chgData name="中田 雄大" userId="62f770ad0d6c1cad" providerId="LiveId" clId="{F23034A3-07E1-4F66-A173-E03A4A67D39B}" dt="2021-02-03T07:43:27.558" v="2548"/>
          <ac:picMkLst>
            <pc:docMk/>
            <pc:sldMk cId="2822005347" sldId="411"/>
            <ac:picMk id="56" creationId="{1BDB2993-DC53-4843-A7DA-370A6C10D3D3}"/>
          </ac:picMkLst>
        </pc:picChg>
        <pc:picChg chg="add mod">
          <ac:chgData name="中田 雄大" userId="62f770ad0d6c1cad" providerId="LiveId" clId="{F23034A3-07E1-4F66-A173-E03A4A67D39B}" dt="2021-02-03T07:44:21.226" v="2560" actId="1076"/>
          <ac:picMkLst>
            <pc:docMk/>
            <pc:sldMk cId="2822005347" sldId="411"/>
            <ac:picMk id="58" creationId="{CCF860D7-A881-4C46-8C69-DC85C56A9117}"/>
          </ac:picMkLst>
        </pc:picChg>
        <pc:picChg chg="add mod">
          <ac:chgData name="中田 雄大" userId="62f770ad0d6c1cad" providerId="LiveId" clId="{F23034A3-07E1-4F66-A173-E03A4A67D39B}" dt="2021-02-03T07:44:21.226" v="2560" actId="1076"/>
          <ac:picMkLst>
            <pc:docMk/>
            <pc:sldMk cId="2822005347" sldId="411"/>
            <ac:picMk id="61" creationId="{C0CCA1CC-60A1-46CA-8709-5840F467EF0A}"/>
          </ac:picMkLst>
        </pc:picChg>
        <pc:picChg chg="add mod">
          <ac:chgData name="中田 雄大" userId="62f770ad0d6c1cad" providerId="LiveId" clId="{F23034A3-07E1-4F66-A173-E03A4A67D39B}" dt="2021-02-03T07:44:21.226" v="2560" actId="1076"/>
          <ac:picMkLst>
            <pc:docMk/>
            <pc:sldMk cId="2822005347" sldId="411"/>
            <ac:picMk id="63" creationId="{DCE9CB82-1BF7-42A4-B571-C5925302D692}"/>
          </ac:picMkLst>
        </pc:picChg>
        <pc:picChg chg="add mod">
          <ac:chgData name="中田 雄大" userId="62f770ad0d6c1cad" providerId="LiveId" clId="{F23034A3-07E1-4F66-A173-E03A4A67D39B}" dt="2021-02-03T07:44:21.226" v="2560" actId="1076"/>
          <ac:picMkLst>
            <pc:docMk/>
            <pc:sldMk cId="2822005347" sldId="411"/>
            <ac:picMk id="64" creationId="{B48872D8-A476-4182-A79A-5BA273561E75}"/>
          </ac:picMkLst>
        </pc:picChg>
        <pc:picChg chg="add mod">
          <ac:chgData name="中田 雄大" userId="62f770ad0d6c1cad" providerId="LiveId" clId="{F23034A3-07E1-4F66-A173-E03A4A67D39B}" dt="2021-02-03T07:44:21.226" v="2560" actId="1076"/>
          <ac:picMkLst>
            <pc:docMk/>
            <pc:sldMk cId="2822005347" sldId="411"/>
            <ac:picMk id="65" creationId="{56F60221-00C1-478F-853A-F91396E76E5A}"/>
          </ac:picMkLst>
        </pc:picChg>
        <pc:picChg chg="add mod">
          <ac:chgData name="中田 雄大" userId="62f770ad0d6c1cad" providerId="LiveId" clId="{F23034A3-07E1-4F66-A173-E03A4A67D39B}" dt="2021-02-03T07:44:21.226" v="2560" actId="1076"/>
          <ac:picMkLst>
            <pc:docMk/>
            <pc:sldMk cId="2822005347" sldId="411"/>
            <ac:picMk id="66" creationId="{1F5E35D5-47EC-4DA2-98CA-C07189220B93}"/>
          </ac:picMkLst>
        </pc:picChg>
        <pc:picChg chg="add mod">
          <ac:chgData name="中田 雄大" userId="62f770ad0d6c1cad" providerId="LiveId" clId="{F23034A3-07E1-4F66-A173-E03A4A67D39B}" dt="2021-02-03T07:44:21.226" v="2560" actId="1076"/>
          <ac:picMkLst>
            <pc:docMk/>
            <pc:sldMk cId="2822005347" sldId="411"/>
            <ac:picMk id="67" creationId="{78DC7261-C222-44AC-8663-7B17B52B4188}"/>
          </ac:picMkLst>
        </pc:picChg>
        <pc:picChg chg="add mod">
          <ac:chgData name="中田 雄大" userId="62f770ad0d6c1cad" providerId="LiveId" clId="{F23034A3-07E1-4F66-A173-E03A4A67D39B}" dt="2021-02-03T07:44:21.226" v="2560" actId="1076"/>
          <ac:picMkLst>
            <pc:docMk/>
            <pc:sldMk cId="2822005347" sldId="411"/>
            <ac:picMk id="68" creationId="{7CC2470C-D4FA-4F1B-A502-F03A3C49FE4D}"/>
          </ac:picMkLst>
        </pc:picChg>
        <pc:picChg chg="add mod">
          <ac:chgData name="中田 雄大" userId="62f770ad0d6c1cad" providerId="LiveId" clId="{F23034A3-07E1-4F66-A173-E03A4A67D39B}" dt="2021-02-03T07:44:21.226" v="2560" actId="1076"/>
          <ac:picMkLst>
            <pc:docMk/>
            <pc:sldMk cId="2822005347" sldId="411"/>
            <ac:picMk id="69" creationId="{EE7DEFD4-7D5C-46BB-86BF-6257DBED11BB}"/>
          </ac:picMkLst>
        </pc:picChg>
        <pc:picChg chg="add mod">
          <ac:chgData name="中田 雄大" userId="62f770ad0d6c1cad" providerId="LiveId" clId="{F23034A3-07E1-4F66-A173-E03A4A67D39B}" dt="2021-02-03T07:44:21.226" v="2560" actId="1076"/>
          <ac:picMkLst>
            <pc:docMk/>
            <pc:sldMk cId="2822005347" sldId="411"/>
            <ac:picMk id="70" creationId="{50AFE4C0-14A2-4148-B8F7-C0734EB3E9F1}"/>
          </ac:picMkLst>
        </pc:picChg>
        <pc:picChg chg="add mod">
          <ac:chgData name="中田 雄大" userId="62f770ad0d6c1cad" providerId="LiveId" clId="{F23034A3-07E1-4F66-A173-E03A4A67D39B}" dt="2021-02-03T07:44:21.226" v="2560" actId="1076"/>
          <ac:picMkLst>
            <pc:docMk/>
            <pc:sldMk cId="2822005347" sldId="411"/>
            <ac:picMk id="71" creationId="{9A4CAE1C-B180-4783-AB83-08879DC26AD0}"/>
          </ac:picMkLst>
        </pc:picChg>
        <pc:picChg chg="add mod">
          <ac:chgData name="中田 雄大" userId="62f770ad0d6c1cad" providerId="LiveId" clId="{F23034A3-07E1-4F66-A173-E03A4A67D39B}" dt="2021-02-03T07:44:21.226" v="2560" actId="1076"/>
          <ac:picMkLst>
            <pc:docMk/>
            <pc:sldMk cId="2822005347" sldId="411"/>
            <ac:picMk id="74" creationId="{584F43E8-7685-4E1D-B8C4-CB43C0DDC0E1}"/>
          </ac:picMkLst>
        </pc:picChg>
        <pc:picChg chg="add mod">
          <ac:chgData name="中田 雄大" userId="62f770ad0d6c1cad" providerId="LiveId" clId="{F23034A3-07E1-4F66-A173-E03A4A67D39B}" dt="2021-02-03T07:44:21.226" v="2560" actId="1076"/>
          <ac:picMkLst>
            <pc:docMk/>
            <pc:sldMk cId="2822005347" sldId="411"/>
            <ac:picMk id="81" creationId="{430E222B-0ADA-4738-B678-37411835F4B0}"/>
          </ac:picMkLst>
        </pc:picChg>
        <pc:picChg chg="add mod">
          <ac:chgData name="中田 雄大" userId="62f770ad0d6c1cad" providerId="LiveId" clId="{F23034A3-07E1-4F66-A173-E03A4A67D39B}" dt="2021-02-03T07:44:21.226" v="2560" actId="1076"/>
          <ac:picMkLst>
            <pc:docMk/>
            <pc:sldMk cId="2822005347" sldId="411"/>
            <ac:picMk id="82" creationId="{655DFE76-9B8F-4606-AA7A-7B41B37E01A0}"/>
          </ac:picMkLst>
        </pc:picChg>
        <pc:picChg chg="add mod">
          <ac:chgData name="中田 雄大" userId="62f770ad0d6c1cad" providerId="LiveId" clId="{F23034A3-07E1-4F66-A173-E03A4A67D39B}" dt="2021-02-03T07:44:21.226" v="2560" actId="1076"/>
          <ac:picMkLst>
            <pc:docMk/>
            <pc:sldMk cId="2822005347" sldId="411"/>
            <ac:picMk id="83" creationId="{ABC24D47-4F22-46BC-A4BD-18C682B552CC}"/>
          </ac:picMkLst>
        </pc:picChg>
        <pc:picChg chg="add mod">
          <ac:chgData name="中田 雄大" userId="62f770ad0d6c1cad" providerId="LiveId" clId="{F23034A3-07E1-4F66-A173-E03A4A67D39B}" dt="2021-02-03T07:44:21.226" v="2560" actId="1076"/>
          <ac:picMkLst>
            <pc:docMk/>
            <pc:sldMk cId="2822005347" sldId="411"/>
            <ac:picMk id="84" creationId="{5F917C00-1F8A-4CB4-BB18-13DE97940985}"/>
          </ac:picMkLst>
        </pc:picChg>
        <pc:picChg chg="add mod">
          <ac:chgData name="中田 雄大" userId="62f770ad0d6c1cad" providerId="LiveId" clId="{F23034A3-07E1-4F66-A173-E03A4A67D39B}" dt="2021-02-03T07:44:21.226" v="2560" actId="1076"/>
          <ac:picMkLst>
            <pc:docMk/>
            <pc:sldMk cId="2822005347" sldId="411"/>
            <ac:picMk id="85" creationId="{C50B469A-F325-441D-B133-36FD5C77A595}"/>
          </ac:picMkLst>
        </pc:picChg>
        <pc:picChg chg="add mod">
          <ac:chgData name="中田 雄大" userId="62f770ad0d6c1cad" providerId="LiveId" clId="{F23034A3-07E1-4F66-A173-E03A4A67D39B}" dt="2021-02-03T07:44:21.226" v="2560" actId="1076"/>
          <ac:picMkLst>
            <pc:docMk/>
            <pc:sldMk cId="2822005347" sldId="411"/>
            <ac:picMk id="86" creationId="{F4A26CAE-705A-4985-8A18-A78E636EBAF1}"/>
          </ac:picMkLst>
        </pc:picChg>
        <pc:picChg chg="add mod">
          <ac:chgData name="中田 雄大" userId="62f770ad0d6c1cad" providerId="LiveId" clId="{F23034A3-07E1-4F66-A173-E03A4A67D39B}" dt="2021-02-03T07:44:21.226" v="2560" actId="1076"/>
          <ac:picMkLst>
            <pc:docMk/>
            <pc:sldMk cId="2822005347" sldId="411"/>
            <ac:picMk id="87" creationId="{F6E56AAD-48A8-400E-A0E8-E40E17A3860B}"/>
          </ac:picMkLst>
        </pc:picChg>
        <pc:picChg chg="add mod">
          <ac:chgData name="中田 雄大" userId="62f770ad0d6c1cad" providerId="LiveId" clId="{F23034A3-07E1-4F66-A173-E03A4A67D39B}" dt="2021-02-03T07:46:16.072" v="2658" actId="1076"/>
          <ac:picMkLst>
            <pc:docMk/>
            <pc:sldMk cId="2822005347" sldId="411"/>
            <ac:picMk id="90" creationId="{10DA8D04-1A81-470C-9655-7518F2A51A62}"/>
          </ac:picMkLst>
        </pc:picChg>
        <pc:picChg chg="add mod">
          <ac:chgData name="中田 雄大" userId="62f770ad0d6c1cad" providerId="LiveId" clId="{F23034A3-07E1-4F66-A173-E03A4A67D39B}" dt="2021-02-03T07:47:52.450" v="2686" actId="1076"/>
          <ac:picMkLst>
            <pc:docMk/>
            <pc:sldMk cId="2822005347" sldId="411"/>
            <ac:picMk id="92" creationId="{7BFF27F3-2951-42C3-BD26-12859E0DAD2A}"/>
          </ac:picMkLst>
        </pc:picChg>
        <pc:picChg chg="add mod">
          <ac:chgData name="中田 雄大" userId="62f770ad0d6c1cad" providerId="LiveId" clId="{F23034A3-07E1-4F66-A173-E03A4A67D39B}" dt="2021-02-03T07:47:45.065" v="2684" actId="1076"/>
          <ac:picMkLst>
            <pc:docMk/>
            <pc:sldMk cId="2822005347" sldId="411"/>
            <ac:picMk id="94" creationId="{4CDBBA4A-F464-4A91-A118-9E1796ECB680}"/>
          </ac:picMkLst>
        </pc:picChg>
        <pc:picChg chg="add mod">
          <ac:chgData name="中田 雄大" userId="62f770ad0d6c1cad" providerId="LiveId" clId="{F23034A3-07E1-4F66-A173-E03A4A67D39B}" dt="2021-02-03T07:49:33.712" v="2704" actId="1076"/>
          <ac:picMkLst>
            <pc:docMk/>
            <pc:sldMk cId="2822005347" sldId="411"/>
            <ac:picMk id="96" creationId="{C7E6F797-9AEA-42D6-B28A-63A91BDF808D}"/>
          </ac:picMkLst>
        </pc:picChg>
        <pc:picChg chg="add mod">
          <ac:chgData name="中田 雄大" userId="62f770ad0d6c1cad" providerId="LiveId" clId="{F23034A3-07E1-4F66-A173-E03A4A67D39B}" dt="2021-02-03T07:49:43.240" v="2709" actId="14100"/>
          <ac:picMkLst>
            <pc:docMk/>
            <pc:sldMk cId="2822005347" sldId="411"/>
            <ac:picMk id="97" creationId="{1786FC3C-ACA1-4172-A6C1-8735310D77B6}"/>
          </ac:picMkLst>
        </pc:picChg>
        <pc:picChg chg="add mod">
          <ac:chgData name="中田 雄大" userId="62f770ad0d6c1cad" providerId="LiveId" clId="{F23034A3-07E1-4F66-A173-E03A4A67D39B}" dt="2021-02-03T07:49:47.616" v="2712" actId="1076"/>
          <ac:picMkLst>
            <pc:docMk/>
            <pc:sldMk cId="2822005347" sldId="411"/>
            <ac:picMk id="98" creationId="{C90A45DA-093C-46BA-A083-3EAC8095D258}"/>
          </ac:picMkLst>
        </pc:picChg>
        <pc:picChg chg="add del mod">
          <ac:chgData name="中田 雄大" userId="62f770ad0d6c1cad" providerId="LiveId" clId="{F23034A3-07E1-4F66-A173-E03A4A67D39B}" dt="2021-02-03T07:50:13.460" v="2716" actId="478"/>
          <ac:picMkLst>
            <pc:docMk/>
            <pc:sldMk cId="2822005347" sldId="411"/>
            <ac:picMk id="99" creationId="{952969E8-84FF-4587-AED3-9E01D05983FA}"/>
          </ac:picMkLst>
        </pc:picChg>
      </pc:sldChg>
    </pc:docChg>
  </pc:docChgLst>
  <pc:docChgLst>
    <pc:chgData name="中田 雄大" userId="62f770ad0d6c1cad" providerId="LiveId" clId="{E0D005A8-15B3-4771-9745-254098054FC3}"/>
    <pc:docChg chg="undo custSel addSld delSld modSld">
      <pc:chgData name="中田 雄大" userId="62f770ad0d6c1cad" providerId="LiveId" clId="{E0D005A8-15B3-4771-9745-254098054FC3}" dt="2022-03-25T03:17:59.742" v="21012" actId="20577"/>
      <pc:docMkLst>
        <pc:docMk/>
      </pc:docMkLst>
      <pc:sldChg chg="addSp delSp modSp mod modNotesTx">
        <pc:chgData name="中田 雄大" userId="62f770ad0d6c1cad" providerId="LiveId" clId="{E0D005A8-15B3-4771-9745-254098054FC3}" dt="2022-03-18T09:04:19.991" v="19544" actId="20577"/>
        <pc:sldMkLst>
          <pc:docMk/>
          <pc:sldMk cId="0" sldId="256"/>
        </pc:sldMkLst>
        <pc:spChg chg="mod">
          <ac:chgData name="中田 雄大" userId="62f770ad0d6c1cad" providerId="LiveId" clId="{E0D005A8-15B3-4771-9745-254098054FC3}" dt="2022-03-14T08:16:45.287" v="146" actId="21"/>
          <ac:spMkLst>
            <pc:docMk/>
            <pc:sldMk cId="0" sldId="256"/>
            <ac:spMk id="2" creationId="{00000000-0000-0000-0000-000000000000}"/>
          </ac:spMkLst>
        </pc:spChg>
        <pc:spChg chg="mod">
          <ac:chgData name="中田 雄大" userId="62f770ad0d6c1cad" providerId="LiveId" clId="{E0D005A8-15B3-4771-9745-254098054FC3}" dt="2022-03-14T08:18:34.935" v="257" actId="20577"/>
          <ac:spMkLst>
            <pc:docMk/>
            <pc:sldMk cId="0" sldId="256"/>
            <ac:spMk id="3" creationId="{00000000-0000-0000-0000-000000000000}"/>
          </ac:spMkLst>
        </pc:spChg>
        <pc:spChg chg="add mod">
          <ac:chgData name="中田 雄大" userId="62f770ad0d6c1cad" providerId="LiveId" clId="{E0D005A8-15B3-4771-9745-254098054FC3}" dt="2022-03-17T08:38:55.652" v="17502" actId="1076"/>
          <ac:spMkLst>
            <pc:docMk/>
            <pc:sldMk cId="0" sldId="256"/>
            <ac:spMk id="5" creationId="{313B934E-04CE-4073-84AC-23D40080A95E}"/>
          </ac:spMkLst>
        </pc:spChg>
        <pc:spChg chg="del">
          <ac:chgData name="中田 雄大" userId="62f770ad0d6c1cad" providerId="LiveId" clId="{E0D005A8-15B3-4771-9745-254098054FC3}" dt="2022-03-14T08:17:39.349" v="180" actId="478"/>
          <ac:spMkLst>
            <pc:docMk/>
            <pc:sldMk cId="0" sldId="256"/>
            <ac:spMk id="5" creationId="{3AB5F6F8-D55E-4725-AF7B-673EBAE1A4F1}"/>
          </ac:spMkLst>
        </pc:spChg>
        <pc:spChg chg="add mod">
          <ac:chgData name="中田 雄大" userId="62f770ad0d6c1cad" providerId="LiveId" clId="{E0D005A8-15B3-4771-9745-254098054FC3}" dt="2022-03-14T08:22:06.897" v="301" actId="1076"/>
          <ac:spMkLst>
            <pc:docMk/>
            <pc:sldMk cId="0" sldId="256"/>
            <ac:spMk id="6" creationId="{2CAB34EE-A899-40F1-A535-22B799701645}"/>
          </ac:spMkLst>
        </pc:spChg>
      </pc:sldChg>
      <pc:sldChg chg="del">
        <pc:chgData name="中田 雄大" userId="62f770ad0d6c1cad" providerId="LiveId" clId="{E0D005A8-15B3-4771-9745-254098054FC3}" dt="2022-03-14T08:18:44.450" v="258" actId="47"/>
        <pc:sldMkLst>
          <pc:docMk/>
          <pc:sldMk cId="0" sldId="322"/>
        </pc:sldMkLst>
      </pc:sldChg>
      <pc:sldChg chg="modSp mod modNotesTx">
        <pc:chgData name="中田 雄大" userId="62f770ad0d6c1cad" providerId="LiveId" clId="{E0D005A8-15B3-4771-9745-254098054FC3}" dt="2022-03-14T08:26:39.210" v="698" actId="20577"/>
        <pc:sldMkLst>
          <pc:docMk/>
          <pc:sldMk cId="0" sldId="323"/>
        </pc:sldMkLst>
        <pc:spChg chg="mod">
          <ac:chgData name="中田 雄大" userId="62f770ad0d6c1cad" providerId="LiveId" clId="{E0D005A8-15B3-4771-9745-254098054FC3}" dt="2022-03-14T08:26:15.916" v="686" actId="20577"/>
          <ac:spMkLst>
            <pc:docMk/>
            <pc:sldMk cId="0" sldId="323"/>
            <ac:spMk id="3" creationId="{00000000-0000-0000-0000-000000000000}"/>
          </ac:spMkLst>
        </pc:spChg>
        <pc:spChg chg="mod">
          <ac:chgData name="中田 雄大" userId="62f770ad0d6c1cad" providerId="LiveId" clId="{E0D005A8-15B3-4771-9745-254098054FC3}" dt="2022-03-14T08:26:06.460" v="671" actId="20577"/>
          <ac:spMkLst>
            <pc:docMk/>
            <pc:sldMk cId="0" sldId="323"/>
            <ac:spMk id="14" creationId="{00000000-0000-0000-0000-000000000000}"/>
          </ac:spMkLst>
        </pc:spChg>
        <pc:spChg chg="mod">
          <ac:chgData name="中田 雄大" userId="62f770ad0d6c1cad" providerId="LiveId" clId="{E0D005A8-15B3-4771-9745-254098054FC3}" dt="2022-03-14T08:24:32.528" v="503" actId="1076"/>
          <ac:spMkLst>
            <pc:docMk/>
            <pc:sldMk cId="0" sldId="323"/>
            <ac:spMk id="19" creationId="{00000000-0000-0000-0000-000000000000}"/>
          </ac:spMkLst>
        </pc:spChg>
        <pc:spChg chg="mod">
          <ac:chgData name="中田 雄大" userId="62f770ad0d6c1cad" providerId="LiveId" clId="{E0D005A8-15B3-4771-9745-254098054FC3}" dt="2022-03-14T08:24:38.294" v="505" actId="1076"/>
          <ac:spMkLst>
            <pc:docMk/>
            <pc:sldMk cId="0" sldId="323"/>
            <ac:spMk id="23" creationId="{00000000-0000-0000-0000-000000000000}"/>
          </ac:spMkLst>
        </pc:spChg>
        <pc:spChg chg="mod">
          <ac:chgData name="中田 雄大" userId="62f770ad0d6c1cad" providerId="LiveId" clId="{E0D005A8-15B3-4771-9745-254098054FC3}" dt="2022-03-14T08:25:13.581" v="575" actId="207"/>
          <ac:spMkLst>
            <pc:docMk/>
            <pc:sldMk cId="0" sldId="323"/>
            <ac:spMk id="24" creationId="{00000000-0000-0000-0000-000000000000}"/>
          </ac:spMkLst>
        </pc:spChg>
      </pc:sldChg>
      <pc:sldChg chg="delSp modSp mod modNotesTx">
        <pc:chgData name="中田 雄大" userId="62f770ad0d6c1cad" providerId="LiveId" clId="{E0D005A8-15B3-4771-9745-254098054FC3}" dt="2022-03-17T03:21:37.944" v="6899" actId="20577"/>
        <pc:sldMkLst>
          <pc:docMk/>
          <pc:sldMk cId="0" sldId="324"/>
        </pc:sldMkLst>
        <pc:spChg chg="mod">
          <ac:chgData name="中田 雄大" userId="62f770ad0d6c1cad" providerId="LiveId" clId="{E0D005A8-15B3-4771-9745-254098054FC3}" dt="2022-03-14T08:40:13.868" v="2117" actId="20577"/>
          <ac:spMkLst>
            <pc:docMk/>
            <pc:sldMk cId="0" sldId="324"/>
            <ac:spMk id="3" creationId="{00000000-0000-0000-0000-000000000000}"/>
          </ac:spMkLst>
        </pc:spChg>
        <pc:spChg chg="mod">
          <ac:chgData name="中田 雄大" userId="62f770ad0d6c1cad" providerId="LiveId" clId="{E0D005A8-15B3-4771-9745-254098054FC3}" dt="2022-03-14T08:43:58.220" v="2596" actId="20577"/>
          <ac:spMkLst>
            <pc:docMk/>
            <pc:sldMk cId="0" sldId="324"/>
            <ac:spMk id="27" creationId="{FDD4980C-ED50-40AE-A530-590FB6C1BEB2}"/>
          </ac:spMkLst>
        </pc:spChg>
        <pc:spChg chg="mod">
          <ac:chgData name="中田 雄大" userId="62f770ad0d6c1cad" providerId="LiveId" clId="{E0D005A8-15B3-4771-9745-254098054FC3}" dt="2022-03-14T08:37:36.123" v="1879" actId="20577"/>
          <ac:spMkLst>
            <pc:docMk/>
            <pc:sldMk cId="0" sldId="324"/>
            <ac:spMk id="51" creationId="{4122BE7E-7BCA-4446-876B-1621D4E259BD}"/>
          </ac:spMkLst>
        </pc:spChg>
        <pc:spChg chg="del">
          <ac:chgData name="中田 雄大" userId="62f770ad0d6c1cad" providerId="LiveId" clId="{E0D005A8-15B3-4771-9745-254098054FC3}" dt="2022-03-14T08:38:03.187" v="1916" actId="478"/>
          <ac:spMkLst>
            <pc:docMk/>
            <pc:sldMk cId="0" sldId="324"/>
            <ac:spMk id="52" creationId="{4F2A7ECA-11FF-49F0-A1F7-F39C2CE0DC77}"/>
          </ac:spMkLst>
        </pc:spChg>
        <pc:spChg chg="mod">
          <ac:chgData name="中田 雄大" userId="62f770ad0d6c1cad" providerId="LiveId" clId="{E0D005A8-15B3-4771-9745-254098054FC3}" dt="2022-03-14T08:37:55.259" v="1915" actId="20577"/>
          <ac:spMkLst>
            <pc:docMk/>
            <pc:sldMk cId="0" sldId="324"/>
            <ac:spMk id="53" creationId="{45254B1A-32F8-4164-A642-47BB7FB3904F}"/>
          </ac:spMkLst>
        </pc:spChg>
        <pc:spChg chg="mod">
          <ac:chgData name="中田 雄大" userId="62f770ad0d6c1cad" providerId="LiveId" clId="{E0D005A8-15B3-4771-9745-254098054FC3}" dt="2022-03-14T08:37:45.196" v="1895" actId="20577"/>
          <ac:spMkLst>
            <pc:docMk/>
            <pc:sldMk cId="0" sldId="324"/>
            <ac:spMk id="56" creationId="{215DF7E9-A694-4760-9077-7817AF618DD9}"/>
          </ac:spMkLst>
        </pc:spChg>
      </pc:sldChg>
      <pc:sldChg chg="addSp delSp modSp mod modNotesTx">
        <pc:chgData name="中田 雄大" userId="62f770ad0d6c1cad" providerId="LiveId" clId="{E0D005A8-15B3-4771-9745-254098054FC3}" dt="2022-03-25T02:58:01.847" v="19626"/>
        <pc:sldMkLst>
          <pc:docMk/>
          <pc:sldMk cId="0" sldId="327"/>
        </pc:sldMkLst>
        <pc:spChg chg="del">
          <ac:chgData name="中田 雄大" userId="62f770ad0d6c1cad" providerId="LiveId" clId="{E0D005A8-15B3-4771-9745-254098054FC3}" dt="2022-03-25T02:57:45.846" v="19623" actId="478"/>
          <ac:spMkLst>
            <pc:docMk/>
            <pc:sldMk cId="0" sldId="327"/>
            <ac:spMk id="18" creationId="{00000000-0000-0000-0000-000000000000}"/>
          </ac:spMkLst>
        </pc:spChg>
        <pc:spChg chg="del">
          <ac:chgData name="中田 雄大" userId="62f770ad0d6c1cad" providerId="LiveId" clId="{E0D005A8-15B3-4771-9745-254098054FC3}" dt="2022-03-25T02:57:45.846" v="19623" actId="478"/>
          <ac:spMkLst>
            <pc:docMk/>
            <pc:sldMk cId="0" sldId="327"/>
            <ac:spMk id="19" creationId="{00000000-0000-0000-0000-000000000000}"/>
          </ac:spMkLst>
        </pc:spChg>
        <pc:spChg chg="add mod">
          <ac:chgData name="中田 雄大" userId="62f770ad0d6c1cad" providerId="LiveId" clId="{E0D005A8-15B3-4771-9745-254098054FC3}" dt="2022-03-25T02:57:46.313" v="19624"/>
          <ac:spMkLst>
            <pc:docMk/>
            <pc:sldMk cId="0" sldId="327"/>
            <ac:spMk id="20" creationId="{13ABF55F-5113-4A86-9DB3-E8728E93F910}"/>
          </ac:spMkLst>
        </pc:spChg>
        <pc:spChg chg="mod">
          <ac:chgData name="中田 雄大" userId="62f770ad0d6c1cad" providerId="LiveId" clId="{E0D005A8-15B3-4771-9745-254098054FC3}" dt="2022-03-25T02:57:32.843" v="19622" actId="20577"/>
          <ac:spMkLst>
            <pc:docMk/>
            <pc:sldMk cId="0" sldId="327"/>
            <ac:spMk id="22" creationId="{0EA89840-1564-49A8-B239-4D8BB1C6293E}"/>
          </ac:spMkLst>
        </pc:spChg>
        <pc:spChg chg="add mod">
          <ac:chgData name="中田 雄大" userId="62f770ad0d6c1cad" providerId="LiveId" clId="{E0D005A8-15B3-4771-9745-254098054FC3}" dt="2022-03-25T02:57:46.313" v="19624"/>
          <ac:spMkLst>
            <pc:docMk/>
            <pc:sldMk cId="0" sldId="327"/>
            <ac:spMk id="23" creationId="{527A8D28-ECE6-44B6-A6A1-E3F51B5F5D60}"/>
          </ac:spMkLst>
        </pc:spChg>
        <pc:spChg chg="mod">
          <ac:chgData name="中田 雄大" userId="62f770ad0d6c1cad" providerId="LiveId" clId="{E0D005A8-15B3-4771-9745-254098054FC3}" dt="2022-03-25T02:57:50.431" v="19625" actId="1076"/>
          <ac:spMkLst>
            <pc:docMk/>
            <pc:sldMk cId="0" sldId="327"/>
            <ac:spMk id="24" creationId="{218228BA-D285-4290-8E69-8B2E96AAF952}"/>
          </ac:spMkLst>
        </pc:spChg>
        <pc:spChg chg="del">
          <ac:chgData name="中田 雄大" userId="62f770ad0d6c1cad" providerId="LiveId" clId="{E0D005A8-15B3-4771-9745-254098054FC3}" dt="2022-03-25T02:57:45.846" v="19623" actId="478"/>
          <ac:spMkLst>
            <pc:docMk/>
            <pc:sldMk cId="0" sldId="327"/>
            <ac:spMk id="25" creationId="{00000000-0000-0000-0000-000000000000}"/>
          </ac:spMkLst>
        </pc:spChg>
        <pc:spChg chg="add mod">
          <ac:chgData name="中田 雄大" userId="62f770ad0d6c1cad" providerId="LiveId" clId="{E0D005A8-15B3-4771-9745-254098054FC3}" dt="2022-03-25T02:57:46.313" v="19624"/>
          <ac:spMkLst>
            <pc:docMk/>
            <pc:sldMk cId="0" sldId="327"/>
            <ac:spMk id="26" creationId="{6556BF95-E569-4F1C-B134-46AEFF5254E0}"/>
          </ac:spMkLst>
        </pc:spChg>
        <pc:spChg chg="add mod">
          <ac:chgData name="中田 雄大" userId="62f770ad0d6c1cad" providerId="LiveId" clId="{E0D005A8-15B3-4771-9745-254098054FC3}" dt="2022-03-25T02:57:46.313" v="19624"/>
          <ac:spMkLst>
            <pc:docMk/>
            <pc:sldMk cId="0" sldId="327"/>
            <ac:spMk id="27" creationId="{9C4B2463-C851-4BC0-BF9E-868D62A5EF7D}"/>
          </ac:spMkLst>
        </pc:spChg>
        <pc:spChg chg="del mod">
          <ac:chgData name="中田 雄大" userId="62f770ad0d6c1cad" providerId="LiveId" clId="{E0D005A8-15B3-4771-9745-254098054FC3}" dt="2022-03-14T08:52:53.113" v="3639" actId="478"/>
          <ac:spMkLst>
            <pc:docMk/>
            <pc:sldMk cId="0" sldId="327"/>
            <ac:spMk id="27" creationId="{AEA716D6-557D-421A-B458-E18B60327F0E}"/>
          </ac:spMkLst>
        </pc:spChg>
        <pc:spChg chg="add mod">
          <ac:chgData name="中田 雄大" userId="62f770ad0d6c1cad" providerId="LiveId" clId="{E0D005A8-15B3-4771-9745-254098054FC3}" dt="2022-03-25T02:57:46.313" v="19624"/>
          <ac:spMkLst>
            <pc:docMk/>
            <pc:sldMk cId="0" sldId="327"/>
            <ac:spMk id="28" creationId="{8591D793-5C8C-4DE6-819F-0D0B6504F067}"/>
          </ac:spMkLst>
        </pc:spChg>
        <pc:spChg chg="add mod">
          <ac:chgData name="中田 雄大" userId="62f770ad0d6c1cad" providerId="LiveId" clId="{E0D005A8-15B3-4771-9745-254098054FC3}" dt="2022-03-25T02:57:46.313" v="19624"/>
          <ac:spMkLst>
            <pc:docMk/>
            <pc:sldMk cId="0" sldId="327"/>
            <ac:spMk id="29" creationId="{F9FAA0A8-BC72-4D01-8287-12991E62950C}"/>
          </ac:spMkLst>
        </pc:spChg>
        <pc:spChg chg="mod">
          <ac:chgData name="中田 雄大" userId="62f770ad0d6c1cad" providerId="LiveId" clId="{E0D005A8-15B3-4771-9745-254098054FC3}" dt="2022-03-14T08:52:49.547" v="3638" actId="20577"/>
          <ac:spMkLst>
            <pc:docMk/>
            <pc:sldMk cId="0" sldId="327"/>
            <ac:spMk id="31" creationId="{00000000-0000-0000-0000-000000000000}"/>
          </ac:spMkLst>
        </pc:spChg>
        <pc:spChg chg="del mod">
          <ac:chgData name="中田 雄大" userId="62f770ad0d6c1cad" providerId="LiveId" clId="{E0D005A8-15B3-4771-9745-254098054FC3}" dt="2022-03-25T02:57:45.846" v="19623" actId="478"/>
          <ac:spMkLst>
            <pc:docMk/>
            <pc:sldMk cId="0" sldId="327"/>
            <ac:spMk id="32" creationId="{2E7002DB-F09D-4DC0-B292-860A9DFCB19E}"/>
          </ac:spMkLst>
        </pc:spChg>
        <pc:spChg chg="del mod">
          <ac:chgData name="中田 雄大" userId="62f770ad0d6c1cad" providerId="LiveId" clId="{E0D005A8-15B3-4771-9745-254098054FC3}" dt="2022-03-25T02:57:45.846" v="19623" actId="478"/>
          <ac:spMkLst>
            <pc:docMk/>
            <pc:sldMk cId="0" sldId="327"/>
            <ac:spMk id="33" creationId="{F044CB0E-34DF-495E-97D4-C66676AD3ECA}"/>
          </ac:spMkLst>
        </pc:spChg>
        <pc:spChg chg="del">
          <ac:chgData name="中田 雄大" userId="62f770ad0d6c1cad" providerId="LiveId" clId="{E0D005A8-15B3-4771-9745-254098054FC3}" dt="2022-03-25T02:57:45.846" v="19623" actId="478"/>
          <ac:spMkLst>
            <pc:docMk/>
            <pc:sldMk cId="0" sldId="327"/>
            <ac:spMk id="34" creationId="{E03FE573-C736-4161-87C2-39CCC2A99E4F}"/>
          </ac:spMkLst>
        </pc:spChg>
        <pc:picChg chg="del">
          <ac:chgData name="中田 雄大" userId="62f770ad0d6c1cad" providerId="LiveId" clId="{E0D005A8-15B3-4771-9745-254098054FC3}" dt="2022-03-25T02:57:45.846" v="19623" actId="478"/>
          <ac:picMkLst>
            <pc:docMk/>
            <pc:sldMk cId="0" sldId="327"/>
            <ac:picMk id="13" creationId="{00000000-0000-0000-0000-000000000000}"/>
          </ac:picMkLst>
        </pc:picChg>
        <pc:picChg chg="del">
          <ac:chgData name="中田 雄大" userId="62f770ad0d6c1cad" providerId="LiveId" clId="{E0D005A8-15B3-4771-9745-254098054FC3}" dt="2022-03-25T02:57:45.846" v="19623" actId="478"/>
          <ac:picMkLst>
            <pc:docMk/>
            <pc:sldMk cId="0" sldId="327"/>
            <ac:picMk id="15" creationId="{00000000-0000-0000-0000-000000000000}"/>
          </ac:picMkLst>
        </pc:picChg>
        <pc:picChg chg="add mod">
          <ac:chgData name="中田 雄大" userId="62f770ad0d6c1cad" providerId="LiveId" clId="{E0D005A8-15B3-4771-9745-254098054FC3}" dt="2022-03-25T02:57:46.313" v="19624"/>
          <ac:picMkLst>
            <pc:docMk/>
            <pc:sldMk cId="0" sldId="327"/>
            <ac:picMk id="16" creationId="{058B9F09-FE26-4B48-A44C-AD4E47068A18}"/>
          </ac:picMkLst>
        </pc:picChg>
        <pc:picChg chg="add mod">
          <ac:chgData name="中田 雄大" userId="62f770ad0d6c1cad" providerId="LiveId" clId="{E0D005A8-15B3-4771-9745-254098054FC3}" dt="2022-03-25T02:57:46.313" v="19624"/>
          <ac:picMkLst>
            <pc:docMk/>
            <pc:sldMk cId="0" sldId="327"/>
            <ac:picMk id="17" creationId="{8579D7D9-43AE-46A8-BCFB-E22D76076EE0}"/>
          </ac:picMkLst>
        </pc:picChg>
      </pc:sldChg>
      <pc:sldChg chg="modNotesTx">
        <pc:chgData name="中田 雄大" userId="62f770ad0d6c1cad" providerId="LiveId" clId="{E0D005A8-15B3-4771-9745-254098054FC3}" dt="2022-03-17T08:34:26.132" v="17179" actId="20577"/>
        <pc:sldMkLst>
          <pc:docMk/>
          <pc:sldMk cId="0" sldId="379"/>
        </pc:sldMkLst>
      </pc:sldChg>
      <pc:sldChg chg="modSp mod modNotesTx">
        <pc:chgData name="中田 雄大" userId="62f770ad0d6c1cad" providerId="LiveId" clId="{E0D005A8-15B3-4771-9745-254098054FC3}" dt="2022-03-17T03:29:31.578" v="7651" actId="20577"/>
        <pc:sldMkLst>
          <pc:docMk/>
          <pc:sldMk cId="310953623" sldId="417"/>
        </pc:sldMkLst>
        <pc:spChg chg="mod">
          <ac:chgData name="中田 雄大" userId="62f770ad0d6c1cad" providerId="LiveId" clId="{E0D005A8-15B3-4771-9745-254098054FC3}" dt="2022-03-14T09:10:55.051" v="6072" actId="20577"/>
          <ac:spMkLst>
            <pc:docMk/>
            <pc:sldMk cId="310953623" sldId="417"/>
            <ac:spMk id="8" creationId="{7D0B4C40-6CBB-4E1D-8128-439E67F04B21}"/>
          </ac:spMkLst>
        </pc:spChg>
        <pc:spChg chg="mod">
          <ac:chgData name="中田 雄大" userId="62f770ad0d6c1cad" providerId="LiveId" clId="{E0D005A8-15B3-4771-9745-254098054FC3}" dt="2022-03-14T09:12:05.322" v="6235" actId="20577"/>
          <ac:spMkLst>
            <pc:docMk/>
            <pc:sldMk cId="310953623" sldId="417"/>
            <ac:spMk id="31" creationId="{254F1C31-64E8-46CF-9EA5-4551392DC7B2}"/>
          </ac:spMkLst>
        </pc:spChg>
        <pc:spChg chg="mod">
          <ac:chgData name="中田 雄大" userId="62f770ad0d6c1cad" providerId="LiveId" clId="{E0D005A8-15B3-4771-9745-254098054FC3}" dt="2022-03-14T09:11:25.962" v="6115" actId="20577"/>
          <ac:spMkLst>
            <pc:docMk/>
            <pc:sldMk cId="310953623" sldId="417"/>
            <ac:spMk id="65" creationId="{60DE51CA-5308-A848-AF04-57B58E07F4D1}"/>
          </ac:spMkLst>
        </pc:spChg>
        <pc:spChg chg="mod">
          <ac:chgData name="中田 雄大" userId="62f770ad0d6c1cad" providerId="LiveId" clId="{E0D005A8-15B3-4771-9745-254098054FC3}" dt="2022-03-14T09:11:44.918" v="6178" actId="20577"/>
          <ac:spMkLst>
            <pc:docMk/>
            <pc:sldMk cId="310953623" sldId="417"/>
            <ac:spMk id="66" creationId="{71D8E751-B7CF-7D4F-A2FC-F8AF395A78B6}"/>
          </ac:spMkLst>
        </pc:spChg>
      </pc:sldChg>
      <pc:sldChg chg="modSp mod modNotesTx">
        <pc:chgData name="中田 雄大" userId="62f770ad0d6c1cad" providerId="LiveId" clId="{E0D005A8-15B3-4771-9745-254098054FC3}" dt="2022-03-25T03:07:32.712" v="20310" actId="1076"/>
        <pc:sldMkLst>
          <pc:docMk/>
          <pc:sldMk cId="4224299849" sldId="419"/>
        </pc:sldMkLst>
        <pc:spChg chg="mod">
          <ac:chgData name="中田 雄大" userId="62f770ad0d6c1cad" providerId="LiveId" clId="{E0D005A8-15B3-4771-9745-254098054FC3}" dt="2022-03-25T03:00:12.236" v="19688" actId="20577"/>
          <ac:spMkLst>
            <pc:docMk/>
            <pc:sldMk cId="4224299849" sldId="419"/>
            <ac:spMk id="38" creationId="{EE9F0268-D8A6-47A1-95A6-CD63B2649B84}"/>
          </ac:spMkLst>
        </pc:spChg>
        <pc:spChg chg="mod">
          <ac:chgData name="中田 雄大" userId="62f770ad0d6c1cad" providerId="LiveId" clId="{E0D005A8-15B3-4771-9745-254098054FC3}" dt="2022-03-25T03:00:56.896" v="19709" actId="14100"/>
          <ac:spMkLst>
            <pc:docMk/>
            <pc:sldMk cId="4224299849" sldId="419"/>
            <ac:spMk id="47" creationId="{9A9DB8DF-BF32-4F03-AB66-8BF97A0D6CB7}"/>
          </ac:spMkLst>
        </pc:spChg>
        <pc:spChg chg="mod">
          <ac:chgData name="中田 雄大" userId="62f770ad0d6c1cad" providerId="LiveId" clId="{E0D005A8-15B3-4771-9745-254098054FC3}" dt="2022-03-25T03:05:52.872" v="20104" actId="207"/>
          <ac:spMkLst>
            <pc:docMk/>
            <pc:sldMk cId="4224299849" sldId="419"/>
            <ac:spMk id="48" creationId="{A83C710A-3E54-44ED-81F1-9035CBA2442C}"/>
          </ac:spMkLst>
        </pc:spChg>
        <pc:spChg chg="mod">
          <ac:chgData name="中田 雄大" userId="62f770ad0d6c1cad" providerId="LiveId" clId="{E0D005A8-15B3-4771-9745-254098054FC3}" dt="2022-03-25T03:03:29.351" v="19906" actId="14100"/>
          <ac:spMkLst>
            <pc:docMk/>
            <pc:sldMk cId="4224299849" sldId="419"/>
            <ac:spMk id="61" creationId="{D08F73AE-37B9-41B2-8519-E97955EBE326}"/>
          </ac:spMkLst>
        </pc:spChg>
        <pc:spChg chg="mod">
          <ac:chgData name="中田 雄大" userId="62f770ad0d6c1cad" providerId="LiveId" clId="{E0D005A8-15B3-4771-9745-254098054FC3}" dt="2022-03-25T03:07:32.712" v="20310" actId="1076"/>
          <ac:spMkLst>
            <pc:docMk/>
            <pc:sldMk cId="4224299849" sldId="419"/>
            <ac:spMk id="62" creationId="{BB438A1C-4259-43CA-871A-0F6CDE695D91}"/>
          </ac:spMkLst>
        </pc:spChg>
        <pc:spChg chg="mod">
          <ac:chgData name="中田 雄大" userId="62f770ad0d6c1cad" providerId="LiveId" clId="{E0D005A8-15B3-4771-9745-254098054FC3}" dt="2022-03-25T03:07:26.108" v="20309" actId="20577"/>
          <ac:spMkLst>
            <pc:docMk/>
            <pc:sldMk cId="4224299849" sldId="419"/>
            <ac:spMk id="67" creationId="{2439067A-20F2-47BD-BE6A-E0FF8BED927E}"/>
          </ac:spMkLst>
        </pc:spChg>
        <pc:spChg chg="mod">
          <ac:chgData name="中田 雄大" userId="62f770ad0d6c1cad" providerId="LiveId" clId="{E0D005A8-15B3-4771-9745-254098054FC3}" dt="2022-03-25T03:02:09.067" v="19800" actId="20577"/>
          <ac:spMkLst>
            <pc:docMk/>
            <pc:sldMk cId="4224299849" sldId="419"/>
            <ac:spMk id="81" creationId="{AC5EA499-4DD0-47B8-8BEE-4BF08A7E08C9}"/>
          </ac:spMkLst>
        </pc:spChg>
      </pc:sldChg>
      <pc:sldChg chg="modSp mod modNotesTx">
        <pc:chgData name="中田 雄大" userId="62f770ad0d6c1cad" providerId="LiveId" clId="{E0D005A8-15B3-4771-9745-254098054FC3}" dt="2022-03-25T03:17:59.742" v="21012" actId="20577"/>
        <pc:sldMkLst>
          <pc:docMk/>
          <pc:sldMk cId="3845246463" sldId="425"/>
        </pc:sldMkLst>
        <pc:spChg chg="mod">
          <ac:chgData name="中田 雄大" userId="62f770ad0d6c1cad" providerId="LiveId" clId="{E0D005A8-15B3-4771-9745-254098054FC3}" dt="2022-03-25T03:14:29.228" v="20718" actId="20577"/>
          <ac:spMkLst>
            <pc:docMk/>
            <pc:sldMk cId="3845246463" sldId="425"/>
            <ac:spMk id="34" creationId="{19467DEA-3E1E-4FB1-90A3-7AD27198F950}"/>
          </ac:spMkLst>
        </pc:spChg>
        <pc:spChg chg="mod">
          <ac:chgData name="中田 雄大" userId="62f770ad0d6c1cad" providerId="LiveId" clId="{E0D005A8-15B3-4771-9745-254098054FC3}" dt="2022-03-25T03:15:46.845" v="20827" actId="20577"/>
          <ac:spMkLst>
            <pc:docMk/>
            <pc:sldMk cId="3845246463" sldId="425"/>
            <ac:spMk id="49" creationId="{FCDEF842-A01C-4DB6-96A4-EAD645B9B04F}"/>
          </ac:spMkLst>
        </pc:spChg>
      </pc:sldChg>
      <pc:sldChg chg="modNotesTx">
        <pc:chgData name="中田 雄大" userId="62f770ad0d6c1cad" providerId="LiveId" clId="{E0D005A8-15B3-4771-9745-254098054FC3}" dt="2022-03-17T08:37:01.136" v="17433" actId="20577"/>
        <pc:sldMkLst>
          <pc:docMk/>
          <pc:sldMk cId="186116695" sldId="428"/>
        </pc:sldMkLst>
      </pc:sldChg>
      <pc:sldChg chg="modNotesTx">
        <pc:chgData name="中田 雄大" userId="62f770ad0d6c1cad" providerId="LiveId" clId="{E0D005A8-15B3-4771-9745-254098054FC3}" dt="2022-03-17T08:34:21.711" v="17178" actId="20577"/>
        <pc:sldMkLst>
          <pc:docMk/>
          <pc:sldMk cId="550320575" sldId="429"/>
        </pc:sldMkLst>
      </pc:sldChg>
      <pc:sldChg chg="modSp mod modNotesTx">
        <pc:chgData name="中田 雄大" userId="62f770ad0d6c1cad" providerId="LiveId" clId="{E0D005A8-15B3-4771-9745-254098054FC3}" dt="2022-03-17T03:30:46.184" v="7796" actId="20577"/>
        <pc:sldMkLst>
          <pc:docMk/>
          <pc:sldMk cId="4289829130" sldId="437"/>
        </pc:sldMkLst>
        <pc:spChg chg="mod">
          <ac:chgData name="中田 雄大" userId="62f770ad0d6c1cad" providerId="LiveId" clId="{E0D005A8-15B3-4771-9745-254098054FC3}" dt="2022-03-14T08:57:21.179" v="4288" actId="20577"/>
          <ac:spMkLst>
            <pc:docMk/>
            <pc:sldMk cId="4289829130" sldId="437"/>
            <ac:spMk id="10" creationId="{04541D6B-90FC-4657-B043-E472709AFE3A}"/>
          </ac:spMkLst>
        </pc:spChg>
        <pc:spChg chg="mod">
          <ac:chgData name="中田 雄大" userId="62f770ad0d6c1cad" providerId="LiveId" clId="{E0D005A8-15B3-4771-9745-254098054FC3}" dt="2022-03-14T08:56:06.108" v="4064" actId="20577"/>
          <ac:spMkLst>
            <pc:docMk/>
            <pc:sldMk cId="4289829130" sldId="437"/>
            <ac:spMk id="13" creationId="{78D475D5-73E9-4FF1-B9A3-5E19CB7ABED9}"/>
          </ac:spMkLst>
        </pc:spChg>
        <pc:spChg chg="mod">
          <ac:chgData name="中田 雄大" userId="62f770ad0d6c1cad" providerId="LiveId" clId="{E0D005A8-15B3-4771-9745-254098054FC3}" dt="2022-03-14T08:57:37.324" v="4337" actId="20577"/>
          <ac:spMkLst>
            <pc:docMk/>
            <pc:sldMk cId="4289829130" sldId="437"/>
            <ac:spMk id="15" creationId="{3EE6189E-1922-4678-AC40-0932C1AFBA80}"/>
          </ac:spMkLst>
        </pc:spChg>
        <pc:spChg chg="mod">
          <ac:chgData name="中田 雄大" userId="62f770ad0d6c1cad" providerId="LiveId" clId="{E0D005A8-15B3-4771-9745-254098054FC3}" dt="2022-03-14T08:56:16.187" v="4091" actId="20577"/>
          <ac:spMkLst>
            <pc:docMk/>
            <pc:sldMk cId="4289829130" sldId="437"/>
            <ac:spMk id="16" creationId="{C4CEA3DA-BCD5-4C7D-AE92-B169069E869B}"/>
          </ac:spMkLst>
        </pc:spChg>
        <pc:spChg chg="mod">
          <ac:chgData name="中田 雄大" userId="62f770ad0d6c1cad" providerId="LiveId" clId="{E0D005A8-15B3-4771-9745-254098054FC3}" dt="2022-03-14T08:58:04.762" v="4398" actId="20577"/>
          <ac:spMkLst>
            <pc:docMk/>
            <pc:sldMk cId="4289829130" sldId="437"/>
            <ac:spMk id="17" creationId="{316CCEF6-8ECB-455B-B769-280E5604543A}"/>
          </ac:spMkLst>
        </pc:spChg>
        <pc:spChg chg="mod">
          <ac:chgData name="中田 雄大" userId="62f770ad0d6c1cad" providerId="LiveId" clId="{E0D005A8-15B3-4771-9745-254098054FC3}" dt="2022-03-14T09:00:46.776" v="4629" actId="14100"/>
          <ac:spMkLst>
            <pc:docMk/>
            <pc:sldMk cId="4289829130" sldId="437"/>
            <ac:spMk id="18" creationId="{93A64D74-4F3D-4803-B4F8-31DCA54E8512}"/>
          </ac:spMkLst>
        </pc:spChg>
      </pc:sldChg>
      <pc:sldChg chg="modSp mod modNotesTx">
        <pc:chgData name="中田 雄大" userId="62f770ad0d6c1cad" providerId="LiveId" clId="{E0D005A8-15B3-4771-9745-254098054FC3}" dt="2022-03-25T03:13:30.923" v="20580" actId="20577"/>
        <pc:sldMkLst>
          <pc:docMk/>
          <pc:sldMk cId="929338426" sldId="439"/>
        </pc:sldMkLst>
        <pc:spChg chg="mod">
          <ac:chgData name="中田 雄大" userId="62f770ad0d6c1cad" providerId="LiveId" clId="{E0D005A8-15B3-4771-9745-254098054FC3}" dt="2022-03-25T03:13:30.923" v="20580" actId="20577"/>
          <ac:spMkLst>
            <pc:docMk/>
            <pc:sldMk cId="929338426" sldId="439"/>
            <ac:spMk id="51" creationId="{34A3C395-8AC9-459B-8153-50D508E9F050}"/>
          </ac:spMkLst>
        </pc:spChg>
        <pc:spChg chg="mod">
          <ac:chgData name="中田 雄大" userId="62f770ad0d6c1cad" providerId="LiveId" clId="{E0D005A8-15B3-4771-9745-254098054FC3}" dt="2022-03-25T03:08:14.666" v="20341" actId="20577"/>
          <ac:spMkLst>
            <pc:docMk/>
            <pc:sldMk cId="929338426" sldId="439"/>
            <ac:spMk id="52" creationId="{CFA89D75-42DE-42E9-B85B-8BCEFBA22453}"/>
          </ac:spMkLst>
        </pc:spChg>
        <pc:spChg chg="mod">
          <ac:chgData name="中田 雄大" userId="62f770ad0d6c1cad" providerId="LiveId" clId="{E0D005A8-15B3-4771-9745-254098054FC3}" dt="2022-03-25T03:08:27.276" v="20364" actId="20577"/>
          <ac:spMkLst>
            <pc:docMk/>
            <pc:sldMk cId="929338426" sldId="439"/>
            <ac:spMk id="58" creationId="{DF734FB7-852B-420C-93E8-12545F58AE78}"/>
          </ac:spMkLst>
        </pc:spChg>
        <pc:spChg chg="mod">
          <ac:chgData name="中田 雄大" userId="62f770ad0d6c1cad" providerId="LiveId" clId="{E0D005A8-15B3-4771-9745-254098054FC3}" dt="2022-03-25T03:11:10.976" v="20497" actId="1076"/>
          <ac:spMkLst>
            <pc:docMk/>
            <pc:sldMk cId="929338426" sldId="439"/>
            <ac:spMk id="60" creationId="{BF9DE6EB-C815-4016-B7A9-D1AC97DA4993}"/>
          </ac:spMkLst>
        </pc:spChg>
        <pc:spChg chg="mod">
          <ac:chgData name="中田 雄大" userId="62f770ad0d6c1cad" providerId="LiveId" clId="{E0D005A8-15B3-4771-9745-254098054FC3}" dt="2022-03-25T03:09:38.051" v="20420" actId="20577"/>
          <ac:spMkLst>
            <pc:docMk/>
            <pc:sldMk cId="929338426" sldId="439"/>
            <ac:spMk id="113" creationId="{5286A193-6E51-44C0-964A-F91E35929938}"/>
          </ac:spMkLst>
        </pc:spChg>
      </pc:sldChg>
      <pc:sldChg chg="modNotesTx">
        <pc:chgData name="中田 雄大" userId="62f770ad0d6c1cad" providerId="LiveId" clId="{E0D005A8-15B3-4771-9745-254098054FC3}" dt="2022-03-17T08:34:07.407" v="17157" actId="20577"/>
        <pc:sldMkLst>
          <pc:docMk/>
          <pc:sldMk cId="2841509747" sldId="443"/>
        </pc:sldMkLst>
      </pc:sldChg>
      <pc:sldChg chg="delSp modSp mod modNotesTx">
        <pc:chgData name="中田 雄大" userId="62f770ad0d6c1cad" providerId="LiveId" clId="{E0D005A8-15B3-4771-9745-254098054FC3}" dt="2022-03-14T08:48:58.683" v="3276" actId="20577"/>
        <pc:sldMkLst>
          <pc:docMk/>
          <pc:sldMk cId="1868798627" sldId="444"/>
        </pc:sldMkLst>
        <pc:spChg chg="mod">
          <ac:chgData name="中田 雄大" userId="62f770ad0d6c1cad" providerId="LiveId" clId="{E0D005A8-15B3-4771-9745-254098054FC3}" dt="2022-03-14T08:42:48.429" v="2497" actId="20577"/>
          <ac:spMkLst>
            <pc:docMk/>
            <pc:sldMk cId="1868798627" sldId="444"/>
            <ac:spMk id="3" creationId="{00000000-0000-0000-0000-000000000000}"/>
          </ac:spMkLst>
        </pc:spChg>
        <pc:spChg chg="mod">
          <ac:chgData name="中田 雄大" userId="62f770ad0d6c1cad" providerId="LiveId" clId="{E0D005A8-15B3-4771-9745-254098054FC3}" dt="2022-03-14T08:41:55.705" v="2326" actId="1076"/>
          <ac:spMkLst>
            <pc:docMk/>
            <pc:sldMk cId="1868798627" sldId="444"/>
            <ac:spMk id="15" creationId="{00000000-0000-0000-0000-000000000000}"/>
          </ac:spMkLst>
        </pc:spChg>
        <pc:spChg chg="mod">
          <ac:chgData name="中田 雄大" userId="62f770ad0d6c1cad" providerId="LiveId" clId="{E0D005A8-15B3-4771-9745-254098054FC3}" dt="2022-03-14T08:44:17.186" v="2642" actId="207"/>
          <ac:spMkLst>
            <pc:docMk/>
            <pc:sldMk cId="1868798627" sldId="444"/>
            <ac:spMk id="27" creationId="{FDD4980C-ED50-40AE-A530-590FB6C1BEB2}"/>
          </ac:spMkLst>
        </pc:spChg>
        <pc:spChg chg="mod">
          <ac:chgData name="中田 雄大" userId="62f770ad0d6c1cad" providerId="LiveId" clId="{E0D005A8-15B3-4771-9745-254098054FC3}" dt="2022-03-14T08:41:55.705" v="2326" actId="1076"/>
          <ac:spMkLst>
            <pc:docMk/>
            <pc:sldMk cId="1868798627" sldId="444"/>
            <ac:spMk id="28" creationId="{00000000-0000-0000-0000-000000000000}"/>
          </ac:spMkLst>
        </pc:spChg>
        <pc:spChg chg="mod">
          <ac:chgData name="中田 雄大" userId="62f770ad0d6c1cad" providerId="LiveId" clId="{E0D005A8-15B3-4771-9745-254098054FC3}" dt="2022-03-14T08:41:55.705" v="2326" actId="1076"/>
          <ac:spMkLst>
            <pc:docMk/>
            <pc:sldMk cId="1868798627" sldId="444"/>
            <ac:spMk id="38" creationId="{24A430D0-6438-4CE0-8D3B-BD33E0571FBC}"/>
          </ac:spMkLst>
        </pc:spChg>
        <pc:spChg chg="mod">
          <ac:chgData name="中田 雄大" userId="62f770ad0d6c1cad" providerId="LiveId" clId="{E0D005A8-15B3-4771-9745-254098054FC3}" dt="2022-03-14T08:41:55.705" v="2326" actId="1076"/>
          <ac:spMkLst>
            <pc:docMk/>
            <pc:sldMk cId="1868798627" sldId="444"/>
            <ac:spMk id="48" creationId="{26141420-C518-47D0-AB07-AB02ACF3ED0D}"/>
          </ac:spMkLst>
        </pc:spChg>
        <pc:spChg chg="mod">
          <ac:chgData name="中田 雄大" userId="62f770ad0d6c1cad" providerId="LiveId" clId="{E0D005A8-15B3-4771-9745-254098054FC3}" dt="2022-03-14T08:41:55.705" v="2326" actId="1076"/>
          <ac:spMkLst>
            <pc:docMk/>
            <pc:sldMk cId="1868798627" sldId="444"/>
            <ac:spMk id="49" creationId="{C0C7BE1B-F0A4-45C0-AAB1-70668EEF81A9}"/>
          </ac:spMkLst>
        </pc:spChg>
        <pc:spChg chg="mod">
          <ac:chgData name="中田 雄大" userId="62f770ad0d6c1cad" providerId="LiveId" clId="{E0D005A8-15B3-4771-9745-254098054FC3}" dt="2022-03-14T08:41:55.705" v="2326" actId="1076"/>
          <ac:spMkLst>
            <pc:docMk/>
            <pc:sldMk cId="1868798627" sldId="444"/>
            <ac:spMk id="50" creationId="{7C2A3171-9061-4FE9-B8A5-DFD4A3B14A2F}"/>
          </ac:spMkLst>
        </pc:spChg>
        <pc:spChg chg="mod">
          <ac:chgData name="中田 雄大" userId="62f770ad0d6c1cad" providerId="LiveId" clId="{E0D005A8-15B3-4771-9745-254098054FC3}" dt="2022-03-14T08:43:16.396" v="2537" actId="20577"/>
          <ac:spMkLst>
            <pc:docMk/>
            <pc:sldMk cId="1868798627" sldId="444"/>
            <ac:spMk id="51" creationId="{4122BE7E-7BCA-4446-876B-1621D4E259BD}"/>
          </ac:spMkLst>
        </pc:spChg>
        <pc:spChg chg="del">
          <ac:chgData name="中田 雄大" userId="62f770ad0d6c1cad" providerId="LiveId" clId="{E0D005A8-15B3-4771-9745-254098054FC3}" dt="2022-03-14T08:43:20.372" v="2538" actId="478"/>
          <ac:spMkLst>
            <pc:docMk/>
            <pc:sldMk cId="1868798627" sldId="444"/>
            <ac:spMk id="52" creationId="{4F2A7ECA-11FF-49F0-A1F7-F39C2CE0DC77}"/>
          </ac:spMkLst>
        </pc:spChg>
        <pc:spChg chg="mod">
          <ac:chgData name="中田 雄大" userId="62f770ad0d6c1cad" providerId="LiveId" clId="{E0D005A8-15B3-4771-9745-254098054FC3}" dt="2022-03-14T08:41:55.705" v="2326" actId="1076"/>
          <ac:spMkLst>
            <pc:docMk/>
            <pc:sldMk cId="1868798627" sldId="444"/>
            <ac:spMk id="55" creationId="{53544DCF-A390-4BD1-9A78-ED6914DA5BAA}"/>
          </ac:spMkLst>
        </pc:spChg>
        <pc:spChg chg="mod">
          <ac:chgData name="中田 雄大" userId="62f770ad0d6c1cad" providerId="LiveId" clId="{E0D005A8-15B3-4771-9745-254098054FC3}" dt="2022-03-14T08:41:55.705" v="2326" actId="1076"/>
          <ac:spMkLst>
            <pc:docMk/>
            <pc:sldMk cId="1868798627" sldId="444"/>
            <ac:spMk id="56" creationId="{E48BCBFD-B588-4FAA-9966-578C712BD447}"/>
          </ac:spMkLst>
        </pc:spChg>
        <pc:spChg chg="mod">
          <ac:chgData name="中田 雄大" userId="62f770ad0d6c1cad" providerId="LiveId" clId="{E0D005A8-15B3-4771-9745-254098054FC3}" dt="2022-03-14T08:41:55.705" v="2326" actId="1076"/>
          <ac:spMkLst>
            <pc:docMk/>
            <pc:sldMk cId="1868798627" sldId="444"/>
            <ac:spMk id="57" creationId="{5BF09A9C-BC13-4D17-88C4-FAC975704793}"/>
          </ac:spMkLst>
        </pc:spChg>
        <pc:spChg chg="del">
          <ac:chgData name="中田 雄大" userId="62f770ad0d6c1cad" providerId="LiveId" clId="{E0D005A8-15B3-4771-9745-254098054FC3}" dt="2022-03-14T08:42:58.490" v="2498" actId="478"/>
          <ac:spMkLst>
            <pc:docMk/>
            <pc:sldMk cId="1868798627" sldId="444"/>
            <ac:spMk id="85" creationId="{E8276D2D-D061-4CB9-ACAD-CAAE5A1209C0}"/>
          </ac:spMkLst>
        </pc:spChg>
        <pc:spChg chg="mod">
          <ac:chgData name="中田 雄大" userId="62f770ad0d6c1cad" providerId="LiveId" clId="{E0D005A8-15B3-4771-9745-254098054FC3}" dt="2022-03-14T08:43:09.884" v="2519" actId="20577"/>
          <ac:spMkLst>
            <pc:docMk/>
            <pc:sldMk cId="1868798627" sldId="444"/>
            <ac:spMk id="88" creationId="{0F4D308E-8B40-46BB-BA56-886D22FA9E1A}"/>
          </ac:spMkLst>
        </pc:spChg>
        <pc:grpChg chg="mod">
          <ac:chgData name="中田 雄大" userId="62f770ad0d6c1cad" providerId="LiveId" clId="{E0D005A8-15B3-4771-9745-254098054FC3}" dt="2022-03-14T08:41:55.705" v="2326" actId="1076"/>
          <ac:grpSpMkLst>
            <pc:docMk/>
            <pc:sldMk cId="1868798627" sldId="444"/>
            <ac:grpSpMk id="6" creationId="{AFAC5379-6930-43A8-AEB8-88D57FCB923D}"/>
          </ac:grpSpMkLst>
        </pc:grpChg>
        <pc:picChg chg="mod">
          <ac:chgData name="中田 雄大" userId="62f770ad0d6c1cad" providerId="LiveId" clId="{E0D005A8-15B3-4771-9745-254098054FC3}" dt="2022-03-14T08:41:55.705" v="2326" actId="1076"/>
          <ac:picMkLst>
            <pc:docMk/>
            <pc:sldMk cId="1868798627" sldId="444"/>
            <ac:picMk id="19" creationId="{00000000-0000-0000-0000-000000000000}"/>
          </ac:picMkLst>
        </pc:picChg>
        <pc:picChg chg="mod">
          <ac:chgData name="中田 雄大" userId="62f770ad0d6c1cad" providerId="LiveId" clId="{E0D005A8-15B3-4771-9745-254098054FC3}" dt="2022-03-14T08:41:55.705" v="2326" actId="1076"/>
          <ac:picMkLst>
            <pc:docMk/>
            <pc:sldMk cId="1868798627" sldId="444"/>
            <ac:picMk id="29" creationId="{642A52F1-365D-416A-9CBA-16CB2017AE5B}"/>
          </ac:picMkLst>
        </pc:picChg>
        <pc:picChg chg="mod">
          <ac:chgData name="中田 雄大" userId="62f770ad0d6c1cad" providerId="LiveId" clId="{E0D005A8-15B3-4771-9745-254098054FC3}" dt="2022-03-14T08:41:55.705" v="2326" actId="1076"/>
          <ac:picMkLst>
            <pc:docMk/>
            <pc:sldMk cId="1868798627" sldId="444"/>
            <ac:picMk id="44" creationId="{CF5D5754-B61C-47B5-919E-13763E839E25}"/>
          </ac:picMkLst>
        </pc:picChg>
        <pc:picChg chg="mod">
          <ac:chgData name="中田 雄大" userId="62f770ad0d6c1cad" providerId="LiveId" clId="{E0D005A8-15B3-4771-9745-254098054FC3}" dt="2022-03-14T08:41:55.705" v="2326" actId="1076"/>
          <ac:picMkLst>
            <pc:docMk/>
            <pc:sldMk cId="1868798627" sldId="444"/>
            <ac:picMk id="54" creationId="{F888E2AD-0161-4723-8B8F-33237205EB0C}"/>
          </ac:picMkLst>
        </pc:picChg>
        <pc:cxnChg chg="mod">
          <ac:chgData name="中田 雄大" userId="62f770ad0d6c1cad" providerId="LiveId" clId="{E0D005A8-15B3-4771-9745-254098054FC3}" dt="2022-03-14T08:41:55.705" v="2326" actId="1076"/>
          <ac:cxnSpMkLst>
            <pc:docMk/>
            <pc:sldMk cId="1868798627" sldId="444"/>
            <ac:cxnSpMk id="30" creationId="{BA48EC5F-ADE2-4236-B6C9-C0B6EBF1CBB3}"/>
          </ac:cxnSpMkLst>
        </pc:cxnChg>
        <pc:cxnChg chg="mod">
          <ac:chgData name="中田 雄大" userId="62f770ad0d6c1cad" providerId="LiveId" clId="{E0D005A8-15B3-4771-9745-254098054FC3}" dt="2022-03-14T08:41:55.705" v="2326" actId="1076"/>
          <ac:cxnSpMkLst>
            <pc:docMk/>
            <pc:sldMk cId="1868798627" sldId="444"/>
            <ac:cxnSpMk id="46" creationId="{00000000-0000-0000-0000-000000000000}"/>
          </ac:cxnSpMkLst>
        </pc:cxnChg>
        <pc:cxnChg chg="del">
          <ac:chgData name="中田 雄大" userId="62f770ad0d6c1cad" providerId="LiveId" clId="{E0D005A8-15B3-4771-9745-254098054FC3}" dt="2022-03-14T08:43:21.396" v="2539" actId="478"/>
          <ac:cxnSpMkLst>
            <pc:docMk/>
            <pc:sldMk cId="1868798627" sldId="444"/>
            <ac:cxnSpMk id="86" creationId="{5CB90131-9D1B-48C3-83AA-05B4785EABFD}"/>
          </ac:cxnSpMkLst>
        </pc:cxnChg>
        <pc:cxnChg chg="del">
          <ac:chgData name="中田 雄大" userId="62f770ad0d6c1cad" providerId="LiveId" clId="{E0D005A8-15B3-4771-9745-254098054FC3}" dt="2022-03-14T08:42:59.771" v="2499" actId="478"/>
          <ac:cxnSpMkLst>
            <pc:docMk/>
            <pc:sldMk cId="1868798627" sldId="444"/>
            <ac:cxnSpMk id="87" creationId="{9A1D6030-1950-4ACE-906B-E50E676D5CFA}"/>
          </ac:cxnSpMkLst>
        </pc:cxnChg>
      </pc:sldChg>
      <pc:sldChg chg="modSp mod modNotesTx">
        <pc:chgData name="中田 雄大" userId="62f770ad0d6c1cad" providerId="LiveId" clId="{E0D005A8-15B3-4771-9745-254098054FC3}" dt="2022-03-17T04:06:00.058" v="8676" actId="20577"/>
        <pc:sldMkLst>
          <pc:docMk/>
          <pc:sldMk cId="345067204" sldId="445"/>
        </pc:sldMkLst>
        <pc:spChg chg="mod">
          <ac:chgData name="中田 雄大" userId="62f770ad0d6c1cad" providerId="LiveId" clId="{E0D005A8-15B3-4771-9745-254098054FC3}" dt="2022-03-17T04:02:44.488" v="8314" actId="20577"/>
          <ac:spMkLst>
            <pc:docMk/>
            <pc:sldMk cId="345067204" sldId="445"/>
            <ac:spMk id="10" creationId="{16CBDDAA-2C0A-4A9B-B9AA-C311E0FD6774}"/>
          </ac:spMkLst>
        </pc:spChg>
        <pc:spChg chg="mod">
          <ac:chgData name="中田 雄大" userId="62f770ad0d6c1cad" providerId="LiveId" clId="{E0D005A8-15B3-4771-9745-254098054FC3}" dt="2022-03-17T04:03:48.535" v="8428" actId="20577"/>
          <ac:spMkLst>
            <pc:docMk/>
            <pc:sldMk cId="345067204" sldId="445"/>
            <ac:spMk id="11" creationId="{A39C6178-9273-4197-8C0C-429557AE7E78}"/>
          </ac:spMkLst>
        </pc:spChg>
        <pc:spChg chg="mod">
          <ac:chgData name="中田 雄大" userId="62f770ad0d6c1cad" providerId="LiveId" clId="{E0D005A8-15B3-4771-9745-254098054FC3}" dt="2022-03-17T04:02:49.608" v="8327" actId="20577"/>
          <ac:spMkLst>
            <pc:docMk/>
            <pc:sldMk cId="345067204" sldId="445"/>
            <ac:spMk id="12" creationId="{D9340C07-F1F5-4168-86C1-9BF1CE3AC7EB}"/>
          </ac:spMkLst>
        </pc:spChg>
      </pc:sldChg>
      <pc:sldChg chg="modSp mod modNotesTx">
        <pc:chgData name="中田 雄大" userId="62f770ad0d6c1cad" providerId="LiveId" clId="{E0D005A8-15B3-4771-9745-254098054FC3}" dt="2022-03-17T05:43:42.282" v="10063" actId="20577"/>
        <pc:sldMkLst>
          <pc:docMk/>
          <pc:sldMk cId="842851711" sldId="446"/>
        </pc:sldMkLst>
        <pc:spChg chg="mod">
          <ac:chgData name="中田 雄大" userId="62f770ad0d6c1cad" providerId="LiveId" clId="{E0D005A8-15B3-4771-9745-254098054FC3}" dt="2022-03-17T04:07:37.433" v="8724" actId="20577"/>
          <ac:spMkLst>
            <pc:docMk/>
            <pc:sldMk cId="842851711" sldId="446"/>
            <ac:spMk id="88" creationId="{23D70B17-C33B-4201-AC78-2A3E1860E950}"/>
          </ac:spMkLst>
        </pc:spChg>
        <pc:spChg chg="mod">
          <ac:chgData name="中田 雄大" userId="62f770ad0d6c1cad" providerId="LiveId" clId="{E0D005A8-15B3-4771-9745-254098054FC3}" dt="2022-03-17T04:08:12.857" v="8741" actId="20577"/>
          <ac:spMkLst>
            <pc:docMk/>
            <pc:sldMk cId="842851711" sldId="446"/>
            <ac:spMk id="120" creationId="{9A72FA6D-2D16-4C57-9A1E-FA9B64376E08}"/>
          </ac:spMkLst>
        </pc:spChg>
        <pc:spChg chg="mod">
          <ac:chgData name="中田 雄大" userId="62f770ad0d6c1cad" providerId="LiveId" clId="{E0D005A8-15B3-4771-9745-254098054FC3}" dt="2022-03-17T04:09:14.921" v="8812" actId="20577"/>
          <ac:spMkLst>
            <pc:docMk/>
            <pc:sldMk cId="842851711" sldId="446"/>
            <ac:spMk id="126" creationId="{A6AA4B9E-202A-4C66-A021-852792CB83B6}"/>
          </ac:spMkLst>
        </pc:spChg>
        <pc:spChg chg="mod">
          <ac:chgData name="中田 雄大" userId="62f770ad0d6c1cad" providerId="LiveId" clId="{E0D005A8-15B3-4771-9745-254098054FC3}" dt="2022-03-17T04:08:33.177" v="8753" actId="1076"/>
          <ac:spMkLst>
            <pc:docMk/>
            <pc:sldMk cId="842851711" sldId="446"/>
            <ac:spMk id="127" creationId="{73E59231-4ACE-4967-B055-73BF9C522D69}"/>
          </ac:spMkLst>
        </pc:spChg>
        <pc:spChg chg="mod">
          <ac:chgData name="中田 雄大" userId="62f770ad0d6c1cad" providerId="LiveId" clId="{E0D005A8-15B3-4771-9745-254098054FC3}" dt="2022-03-17T04:10:00.776" v="8839" actId="20577"/>
          <ac:spMkLst>
            <pc:docMk/>
            <pc:sldMk cId="842851711" sldId="446"/>
            <ac:spMk id="134" creationId="{A42525FB-2311-496F-B949-1E8FC6AD2573}"/>
          </ac:spMkLst>
        </pc:spChg>
        <pc:spChg chg="mod">
          <ac:chgData name="中田 雄大" userId="62f770ad0d6c1cad" providerId="LiveId" clId="{E0D005A8-15B3-4771-9745-254098054FC3}" dt="2022-03-17T04:08:45.557" v="8779" actId="1076"/>
          <ac:spMkLst>
            <pc:docMk/>
            <pc:sldMk cId="842851711" sldId="446"/>
            <ac:spMk id="159" creationId="{33CE64B3-DE58-4DBE-8196-2DB63DC0BC1E}"/>
          </ac:spMkLst>
        </pc:spChg>
      </pc:sldChg>
      <pc:sldChg chg="modNotesTx">
        <pc:chgData name="中田 雄大" userId="62f770ad0d6c1cad" providerId="LiveId" clId="{E0D005A8-15B3-4771-9745-254098054FC3}" dt="2022-03-17T08:33:59.103" v="17150" actId="20577"/>
        <pc:sldMkLst>
          <pc:docMk/>
          <pc:sldMk cId="1915785143" sldId="448"/>
        </pc:sldMkLst>
      </pc:sldChg>
      <pc:sldChg chg="add modNotesTx">
        <pc:chgData name="中田 雄大" userId="62f770ad0d6c1cad" providerId="LiveId" clId="{E0D005A8-15B3-4771-9745-254098054FC3}" dt="2022-03-14T08:20:13.066" v="263" actId="20577"/>
        <pc:sldMkLst>
          <pc:docMk/>
          <pc:sldMk cId="0" sldId="456"/>
        </pc:sldMkLst>
      </pc:sldChg>
      <pc:sldChg chg="add modNotesTx">
        <pc:chgData name="中田 雄大" userId="62f770ad0d6c1cad" providerId="LiveId" clId="{E0D005A8-15B3-4771-9745-254098054FC3}" dt="2022-03-14T08:24:04.092" v="492" actId="20577"/>
        <pc:sldMkLst>
          <pc:docMk/>
          <pc:sldMk cId="1310851239" sldId="457"/>
        </pc:sldMkLst>
      </pc:sldChg>
      <pc:sldChg chg="add del">
        <pc:chgData name="中田 雄大" userId="62f770ad0d6c1cad" providerId="LiveId" clId="{E0D005A8-15B3-4771-9745-254098054FC3}" dt="2022-03-17T07:54:19.533" v="14724" actId="47"/>
        <pc:sldMkLst>
          <pc:docMk/>
          <pc:sldMk cId="2857475300" sldId="458"/>
        </pc:sldMkLst>
      </pc:sldChg>
    </pc:docChg>
  </pc:docChgLst>
  <pc:docChgLst>
    <pc:chgData name="中田 雄大" userId="62f770ad0d6c1cad" providerId="LiveId" clId="{E6A93A17-C42B-4084-8F06-66D07ED1980F}"/>
    <pc:docChg chg="undo custSel addSld modSld">
      <pc:chgData name="中田 雄大" userId="62f770ad0d6c1cad" providerId="LiveId" clId="{E6A93A17-C42B-4084-8F06-66D07ED1980F}" dt="2021-02-10T09:05:25.405" v="22452" actId="167"/>
      <pc:docMkLst>
        <pc:docMk/>
      </pc:docMkLst>
      <pc:sldChg chg="addSp delSp mod">
        <pc:chgData name="中田 雄大" userId="62f770ad0d6c1cad" providerId="LiveId" clId="{E6A93A17-C42B-4084-8F06-66D07ED1980F}" dt="2021-02-04T11:03:36.176" v="21747" actId="22"/>
        <pc:sldMkLst>
          <pc:docMk/>
          <pc:sldMk cId="0" sldId="256"/>
        </pc:sldMkLst>
        <pc:spChg chg="add del">
          <ac:chgData name="中田 雄大" userId="62f770ad0d6c1cad" providerId="LiveId" clId="{E6A93A17-C42B-4084-8F06-66D07ED1980F}" dt="2021-02-04T11:03:36.176" v="21747" actId="22"/>
          <ac:spMkLst>
            <pc:docMk/>
            <pc:sldMk cId="0" sldId="256"/>
            <ac:spMk id="5" creationId="{39439F9F-85B6-41F6-A33E-6A809FFDEA02}"/>
          </ac:spMkLst>
        </pc:spChg>
      </pc:sldChg>
      <pc:sldChg chg="modNotesTx">
        <pc:chgData name="中田 雄大" userId="62f770ad0d6c1cad" providerId="LiveId" clId="{E6A93A17-C42B-4084-8F06-66D07ED1980F}" dt="2021-02-04T11:02:49.206" v="21744" actId="20577"/>
        <pc:sldMkLst>
          <pc:docMk/>
          <pc:sldMk cId="0" sldId="323"/>
        </pc:sldMkLst>
      </pc:sldChg>
      <pc:sldChg chg="modNotesTx">
        <pc:chgData name="中田 雄大" userId="62f770ad0d6c1cad" providerId="LiveId" clId="{E6A93A17-C42B-4084-8F06-66D07ED1980F}" dt="2021-02-04T11:02:30.460" v="21733" actId="20577"/>
        <pc:sldMkLst>
          <pc:docMk/>
          <pc:sldMk cId="0" sldId="324"/>
        </pc:sldMkLst>
      </pc:sldChg>
      <pc:sldChg chg="modSp mod modNotesTx">
        <pc:chgData name="中田 雄大" userId="62f770ad0d6c1cad" providerId="LiveId" clId="{E6A93A17-C42B-4084-8F06-66D07ED1980F}" dt="2021-02-04T11:25:49.400" v="21827"/>
        <pc:sldMkLst>
          <pc:docMk/>
          <pc:sldMk cId="0" sldId="325"/>
        </pc:sldMkLst>
        <pc:spChg chg="mod">
          <ac:chgData name="中田 雄大" userId="62f770ad0d6c1cad" providerId="LiveId" clId="{E6A93A17-C42B-4084-8F06-66D07ED1980F}" dt="2021-02-04T01:37:53.551" v="4124" actId="1076"/>
          <ac:spMkLst>
            <pc:docMk/>
            <pc:sldMk cId="0" sldId="325"/>
            <ac:spMk id="4" creationId="{00000000-0000-0000-0000-000000000000}"/>
          </ac:spMkLst>
        </pc:spChg>
        <pc:spChg chg="mod">
          <ac:chgData name="中田 雄大" userId="62f770ad0d6c1cad" providerId="LiveId" clId="{E6A93A17-C42B-4084-8F06-66D07ED1980F}" dt="2021-02-04T11:25:49.400" v="21827"/>
          <ac:spMkLst>
            <pc:docMk/>
            <pc:sldMk cId="0" sldId="325"/>
            <ac:spMk id="42" creationId="{00000000-0000-0000-0000-000000000000}"/>
          </ac:spMkLst>
        </pc:spChg>
      </pc:sldChg>
      <pc:sldChg chg="modSp mod">
        <pc:chgData name="中田 雄大" userId="62f770ad0d6c1cad" providerId="LiveId" clId="{E6A93A17-C42B-4084-8F06-66D07ED1980F}" dt="2021-02-04T04:41:36.827" v="10596"/>
        <pc:sldMkLst>
          <pc:docMk/>
          <pc:sldMk cId="0" sldId="326"/>
        </pc:sldMkLst>
        <pc:spChg chg="mod">
          <ac:chgData name="中田 雄大" userId="62f770ad0d6c1cad" providerId="LiveId" clId="{E6A93A17-C42B-4084-8F06-66D07ED1980F}" dt="2021-02-04T04:41:36.827" v="10596"/>
          <ac:spMkLst>
            <pc:docMk/>
            <pc:sldMk cId="0" sldId="326"/>
            <ac:spMk id="3" creationId="{00000000-0000-0000-0000-000000000000}"/>
          </ac:spMkLst>
        </pc:spChg>
      </pc:sldChg>
      <pc:sldChg chg="modSp mod modNotesTx">
        <pc:chgData name="中田 雄大" userId="62f770ad0d6c1cad" providerId="LiveId" clId="{E6A93A17-C42B-4084-8F06-66D07ED1980F}" dt="2021-02-04T10:17:18.433" v="20596" actId="20577"/>
        <pc:sldMkLst>
          <pc:docMk/>
          <pc:sldMk cId="0" sldId="327"/>
        </pc:sldMkLst>
        <pc:spChg chg="mod">
          <ac:chgData name="中田 雄大" userId="62f770ad0d6c1cad" providerId="LiveId" clId="{E6A93A17-C42B-4084-8F06-66D07ED1980F}" dt="2021-02-04T01:34:05.348" v="3985"/>
          <ac:spMkLst>
            <pc:docMk/>
            <pc:sldMk cId="0" sldId="327"/>
            <ac:spMk id="3" creationId="{00000000-0000-0000-0000-000000000000}"/>
          </ac:spMkLst>
        </pc:spChg>
      </pc:sldChg>
      <pc:sldChg chg="modSp mod modNotesTx">
        <pc:chgData name="中田 雄大" userId="62f770ad0d6c1cad" providerId="LiveId" clId="{E6A93A17-C42B-4084-8F06-66D07ED1980F}" dt="2021-02-04T11:50:49.118" v="21999" actId="20577"/>
        <pc:sldMkLst>
          <pc:docMk/>
          <pc:sldMk cId="0" sldId="335"/>
        </pc:sldMkLst>
        <pc:spChg chg="mod">
          <ac:chgData name="中田 雄大" userId="62f770ad0d6c1cad" providerId="LiveId" clId="{E6A93A17-C42B-4084-8F06-66D07ED1980F}" dt="2021-02-04T04:41:58.726" v="10605" actId="20577"/>
          <ac:spMkLst>
            <pc:docMk/>
            <pc:sldMk cId="0" sldId="335"/>
            <ac:spMk id="6" creationId="{00000000-0000-0000-0000-000000000000}"/>
          </ac:spMkLst>
        </pc:spChg>
      </pc:sldChg>
      <pc:sldChg chg="addSp modSp mod modNotesTx">
        <pc:chgData name="中田 雄大" userId="62f770ad0d6c1cad" providerId="LiveId" clId="{E6A93A17-C42B-4084-8F06-66D07ED1980F}" dt="2021-02-04T10:26:52.590" v="20675" actId="20577"/>
        <pc:sldMkLst>
          <pc:docMk/>
          <pc:sldMk cId="1675846771" sldId="344"/>
        </pc:sldMkLst>
        <pc:spChg chg="mod">
          <ac:chgData name="中田 雄大" userId="62f770ad0d6c1cad" providerId="LiveId" clId="{E6A93A17-C42B-4084-8F06-66D07ED1980F}" dt="2021-02-04T02:56:56.445" v="6364"/>
          <ac:spMkLst>
            <pc:docMk/>
            <pc:sldMk cId="1675846771" sldId="344"/>
            <ac:spMk id="30" creationId="{00000000-0000-0000-0000-000000000000}"/>
          </ac:spMkLst>
        </pc:spChg>
        <pc:spChg chg="mod">
          <ac:chgData name="中田 雄大" userId="62f770ad0d6c1cad" providerId="LiveId" clId="{E6A93A17-C42B-4084-8F06-66D07ED1980F}" dt="2021-02-04T02:57:00.991" v="6381"/>
          <ac:spMkLst>
            <pc:docMk/>
            <pc:sldMk cId="1675846771" sldId="344"/>
            <ac:spMk id="38" creationId="{517F13D0-DF2F-6D4C-9B2A-CEA57380C992}"/>
          </ac:spMkLst>
        </pc:spChg>
        <pc:spChg chg="add mod">
          <ac:chgData name="中田 雄大" userId="62f770ad0d6c1cad" providerId="LiveId" clId="{E6A93A17-C42B-4084-8F06-66D07ED1980F}" dt="2021-02-04T02:58:19.843" v="6457" actId="1076"/>
          <ac:spMkLst>
            <pc:docMk/>
            <pc:sldMk cId="1675846771" sldId="344"/>
            <ac:spMk id="40" creationId="{B7C5A36F-4BA7-42D0-9E89-57F704D52DA2}"/>
          </ac:spMkLst>
        </pc:spChg>
        <pc:spChg chg="mod">
          <ac:chgData name="中田 雄大" userId="62f770ad0d6c1cad" providerId="LiveId" clId="{E6A93A17-C42B-4084-8F06-66D07ED1980F}" dt="2021-02-03T08:24:48.162" v="1865"/>
          <ac:spMkLst>
            <pc:docMk/>
            <pc:sldMk cId="1675846771" sldId="344"/>
            <ac:spMk id="42" creationId="{13DF4133-D7F2-604F-9EE4-5F47C0361848}"/>
          </ac:spMkLst>
        </pc:spChg>
        <pc:spChg chg="mod">
          <ac:chgData name="中田 雄大" userId="62f770ad0d6c1cad" providerId="LiveId" clId="{E6A93A17-C42B-4084-8F06-66D07ED1980F}" dt="2021-02-04T02:57:07.903" v="6398"/>
          <ac:spMkLst>
            <pc:docMk/>
            <pc:sldMk cId="1675846771" sldId="344"/>
            <ac:spMk id="51" creationId="{00000000-0000-0000-0000-000000000000}"/>
          </ac:spMkLst>
        </pc:spChg>
      </pc:sldChg>
      <pc:sldChg chg="modSp mod modAnim modNotesTx">
        <pc:chgData name="中田 雄大" userId="62f770ad0d6c1cad" providerId="LiveId" clId="{E6A93A17-C42B-4084-8F06-66D07ED1980F}" dt="2021-02-04T11:58:28.502" v="22224" actId="20577"/>
        <pc:sldMkLst>
          <pc:docMk/>
          <pc:sldMk cId="0" sldId="367"/>
        </pc:sldMkLst>
        <pc:spChg chg="mod">
          <ac:chgData name="中田 雄大" userId="62f770ad0d6c1cad" providerId="LiveId" clId="{E6A93A17-C42B-4084-8F06-66D07ED1980F}" dt="2021-02-04T04:26:24.745" v="9983"/>
          <ac:spMkLst>
            <pc:docMk/>
            <pc:sldMk cId="0" sldId="367"/>
            <ac:spMk id="9" creationId="{9EB637B4-8596-464A-AB65-220650A657E8}"/>
          </ac:spMkLst>
        </pc:spChg>
        <pc:spChg chg="mod">
          <ac:chgData name="中田 雄大" userId="62f770ad0d6c1cad" providerId="LiveId" clId="{E6A93A17-C42B-4084-8F06-66D07ED1980F}" dt="2021-02-04T04:49:31.736" v="11048" actId="20577"/>
          <ac:spMkLst>
            <pc:docMk/>
            <pc:sldMk cId="0" sldId="367"/>
            <ac:spMk id="16" creationId="{17FD2BFF-4AB0-9840-AF0C-A2023E9699C2}"/>
          </ac:spMkLst>
        </pc:spChg>
        <pc:spChg chg="mod">
          <ac:chgData name="中田 雄大" userId="62f770ad0d6c1cad" providerId="LiveId" clId="{E6A93A17-C42B-4084-8F06-66D07ED1980F}" dt="2021-02-04T04:41:07.433" v="10584" actId="20577"/>
          <ac:spMkLst>
            <pc:docMk/>
            <pc:sldMk cId="0" sldId="367"/>
            <ac:spMk id="23" creationId="{86CF7E82-8642-094F-8122-569E007CBE63}"/>
          </ac:spMkLst>
        </pc:spChg>
      </pc:sldChg>
      <pc:sldChg chg="modSp mod modNotesTx">
        <pc:chgData name="中田 雄大" userId="62f770ad0d6c1cad" providerId="LiveId" clId="{E6A93A17-C42B-4084-8F06-66D07ED1980F}" dt="2021-02-04T11:50:32.805" v="21985" actId="20577"/>
        <pc:sldMkLst>
          <pc:docMk/>
          <pc:sldMk cId="0" sldId="377"/>
        </pc:sldMkLst>
        <pc:spChg chg="mod">
          <ac:chgData name="中田 雄大" userId="62f770ad0d6c1cad" providerId="LiveId" clId="{E6A93A17-C42B-4084-8F06-66D07ED1980F}" dt="2021-02-04T11:49:40.057" v="21915" actId="20577"/>
          <ac:spMkLst>
            <pc:docMk/>
            <pc:sldMk cId="0" sldId="377"/>
            <ac:spMk id="6" creationId="{00000000-0000-0000-0000-000000000000}"/>
          </ac:spMkLst>
        </pc:spChg>
      </pc:sldChg>
      <pc:sldChg chg="addSp modSp mod modNotesTx">
        <pc:chgData name="中田 雄大" userId="62f770ad0d6c1cad" providerId="LiveId" clId="{E6A93A17-C42B-4084-8F06-66D07ED1980F}" dt="2021-02-04T11:59:23.828" v="22238" actId="20577"/>
        <pc:sldMkLst>
          <pc:docMk/>
          <pc:sldMk cId="0" sldId="384"/>
        </pc:sldMkLst>
        <pc:spChg chg="mod">
          <ac:chgData name="中田 雄大" userId="62f770ad0d6c1cad" providerId="LiveId" clId="{E6A93A17-C42B-4084-8F06-66D07ED1980F}" dt="2021-02-04T04:44:07.271" v="10708" actId="14100"/>
          <ac:spMkLst>
            <pc:docMk/>
            <pc:sldMk cId="0" sldId="384"/>
            <ac:spMk id="22" creationId="{00000000-0000-0000-0000-000000000000}"/>
          </ac:spMkLst>
        </pc:spChg>
        <pc:spChg chg="mod">
          <ac:chgData name="中田 雄大" userId="62f770ad0d6c1cad" providerId="LiveId" clId="{E6A93A17-C42B-4084-8F06-66D07ED1980F}" dt="2021-02-04T04:44:11.020" v="10709" actId="1076"/>
          <ac:spMkLst>
            <pc:docMk/>
            <pc:sldMk cId="0" sldId="384"/>
            <ac:spMk id="23" creationId="{00000000-0000-0000-0000-000000000000}"/>
          </ac:spMkLst>
        </pc:spChg>
        <pc:spChg chg="mod">
          <ac:chgData name="中田 雄大" userId="62f770ad0d6c1cad" providerId="LiveId" clId="{E6A93A17-C42B-4084-8F06-66D07ED1980F}" dt="2021-02-04T04:53:34.468" v="11440" actId="1076"/>
          <ac:spMkLst>
            <pc:docMk/>
            <pc:sldMk cId="0" sldId="384"/>
            <ac:spMk id="27" creationId="{00000000-0000-0000-0000-000000000000}"/>
          </ac:spMkLst>
        </pc:spChg>
        <pc:spChg chg="mod">
          <ac:chgData name="中田 雄大" userId="62f770ad0d6c1cad" providerId="LiveId" clId="{E6A93A17-C42B-4084-8F06-66D07ED1980F}" dt="2021-02-04T02:57:42.219" v="6436" actId="692"/>
          <ac:spMkLst>
            <pc:docMk/>
            <pc:sldMk cId="0" sldId="384"/>
            <ac:spMk id="30" creationId="{00000000-0000-0000-0000-000000000000}"/>
          </ac:spMkLst>
        </pc:spChg>
        <pc:spChg chg="mod">
          <ac:chgData name="中田 雄大" userId="62f770ad0d6c1cad" providerId="LiveId" clId="{E6A93A17-C42B-4084-8F06-66D07ED1980F}" dt="2021-02-04T02:57:18.175" v="6415"/>
          <ac:spMkLst>
            <pc:docMk/>
            <pc:sldMk cId="0" sldId="384"/>
            <ac:spMk id="31" creationId="{00000000-0000-0000-0000-000000000000}"/>
          </ac:spMkLst>
        </pc:spChg>
        <pc:spChg chg="mod">
          <ac:chgData name="中田 雄大" userId="62f770ad0d6c1cad" providerId="LiveId" clId="{E6A93A17-C42B-4084-8F06-66D07ED1980F}" dt="2021-02-04T02:58:00.916" v="6442" actId="692"/>
          <ac:spMkLst>
            <pc:docMk/>
            <pc:sldMk cId="0" sldId="384"/>
            <ac:spMk id="33" creationId="{00000000-0000-0000-0000-000000000000}"/>
          </ac:spMkLst>
        </pc:spChg>
        <pc:spChg chg="mod">
          <ac:chgData name="中田 雄大" userId="62f770ad0d6c1cad" providerId="LiveId" clId="{E6A93A17-C42B-4084-8F06-66D07ED1980F}" dt="2021-02-04T02:57:23.503" v="6430"/>
          <ac:spMkLst>
            <pc:docMk/>
            <pc:sldMk cId="0" sldId="384"/>
            <ac:spMk id="35" creationId="{00000000-0000-0000-0000-000000000000}"/>
          </ac:spMkLst>
        </pc:spChg>
        <pc:spChg chg="mod">
          <ac:chgData name="中田 雄大" userId="62f770ad0d6c1cad" providerId="LiveId" clId="{E6A93A17-C42B-4084-8F06-66D07ED1980F}" dt="2021-02-04T02:58:11.359" v="6455"/>
          <ac:spMkLst>
            <pc:docMk/>
            <pc:sldMk cId="0" sldId="384"/>
            <ac:spMk id="38" creationId="{00000000-0000-0000-0000-000000000000}"/>
          </ac:spMkLst>
        </pc:spChg>
        <pc:spChg chg="mod">
          <ac:chgData name="中田 雄大" userId="62f770ad0d6c1cad" providerId="LiveId" clId="{E6A93A17-C42B-4084-8F06-66D07ED1980F}" dt="2021-02-04T04:42:25.061" v="10606" actId="14100"/>
          <ac:spMkLst>
            <pc:docMk/>
            <pc:sldMk cId="0" sldId="384"/>
            <ac:spMk id="52" creationId="{C150A6E1-2768-1E4C-B45B-442DD11A601A}"/>
          </ac:spMkLst>
        </pc:spChg>
        <pc:spChg chg="mod">
          <ac:chgData name="中田 雄大" userId="62f770ad0d6c1cad" providerId="LiveId" clId="{E6A93A17-C42B-4084-8F06-66D07ED1980F}" dt="2021-02-04T04:42:41.844" v="10611" actId="1076"/>
          <ac:spMkLst>
            <pc:docMk/>
            <pc:sldMk cId="0" sldId="384"/>
            <ac:spMk id="53" creationId="{7A009DE4-5EE4-AC4F-8F24-40C48DAC9D15}"/>
          </ac:spMkLst>
        </pc:spChg>
        <pc:spChg chg="mod">
          <ac:chgData name="中田 雄大" userId="62f770ad0d6c1cad" providerId="LiveId" clId="{E6A93A17-C42B-4084-8F06-66D07ED1980F}" dt="2021-02-04T04:42:36.309" v="10610" actId="1076"/>
          <ac:spMkLst>
            <pc:docMk/>
            <pc:sldMk cId="0" sldId="384"/>
            <ac:spMk id="57" creationId="{A2BCF70E-7E68-E44D-AB9E-7D54D664FD8A}"/>
          </ac:spMkLst>
        </pc:spChg>
        <pc:spChg chg="add mod">
          <ac:chgData name="中田 雄大" userId="62f770ad0d6c1cad" providerId="LiveId" clId="{E6A93A17-C42B-4084-8F06-66D07ED1980F}" dt="2021-02-04T04:44:25.178" v="10715" actId="1038"/>
          <ac:spMkLst>
            <pc:docMk/>
            <pc:sldMk cId="0" sldId="384"/>
            <ac:spMk id="60" creationId="{6CF339D8-4C35-4DA3-AA6A-96F7A14B53E5}"/>
          </ac:spMkLst>
        </pc:spChg>
        <pc:spChg chg="mod">
          <ac:chgData name="中田 雄大" userId="62f770ad0d6c1cad" providerId="LiveId" clId="{E6A93A17-C42B-4084-8F06-66D07ED1980F}" dt="2021-02-04T04:52:26.116" v="11331" actId="1076"/>
          <ac:spMkLst>
            <pc:docMk/>
            <pc:sldMk cId="0" sldId="384"/>
            <ac:spMk id="69" creationId="{57B073B8-FA3D-1A41-8D9B-9444243E708A}"/>
          </ac:spMkLst>
        </pc:spChg>
        <pc:spChg chg="mod">
          <ac:chgData name="中田 雄大" userId="62f770ad0d6c1cad" providerId="LiveId" clId="{E6A93A17-C42B-4084-8F06-66D07ED1980F}" dt="2021-02-04T04:52:23.204" v="11330" actId="1076"/>
          <ac:spMkLst>
            <pc:docMk/>
            <pc:sldMk cId="0" sldId="384"/>
            <ac:spMk id="70" creationId="{787AF25D-FBF1-F847-9A88-03D828D061F9}"/>
          </ac:spMkLst>
        </pc:spChg>
        <pc:cxnChg chg="mod">
          <ac:chgData name="中田 雄大" userId="62f770ad0d6c1cad" providerId="LiveId" clId="{E6A93A17-C42B-4084-8F06-66D07ED1980F}" dt="2021-02-04T04:44:07.271" v="10708" actId="14100"/>
          <ac:cxnSpMkLst>
            <pc:docMk/>
            <pc:sldMk cId="0" sldId="384"/>
            <ac:cxnSpMk id="49" creationId="{00000000-0000-0000-0000-000000000000}"/>
          </ac:cxnSpMkLst>
        </pc:cxnChg>
        <pc:cxnChg chg="mod">
          <ac:chgData name="中田 雄大" userId="62f770ad0d6c1cad" providerId="LiveId" clId="{E6A93A17-C42B-4084-8F06-66D07ED1980F}" dt="2021-02-04T04:44:07.271" v="10708" actId="14100"/>
          <ac:cxnSpMkLst>
            <pc:docMk/>
            <pc:sldMk cId="0" sldId="384"/>
            <ac:cxnSpMk id="50" creationId="{00000000-0000-0000-0000-000000000000}"/>
          </ac:cxnSpMkLst>
        </pc:cxnChg>
        <pc:cxnChg chg="mod">
          <ac:chgData name="中田 雄大" userId="62f770ad0d6c1cad" providerId="LiveId" clId="{E6A93A17-C42B-4084-8F06-66D07ED1980F}" dt="2021-02-04T04:44:13.724" v="10710" actId="14100"/>
          <ac:cxnSpMkLst>
            <pc:docMk/>
            <pc:sldMk cId="0" sldId="384"/>
            <ac:cxnSpMk id="54" creationId="{00000000-0000-0000-0000-000000000000}"/>
          </ac:cxnSpMkLst>
        </pc:cxnChg>
      </pc:sldChg>
      <pc:sldChg chg="addSp delSp modSp mod delAnim modAnim modNotesTx">
        <pc:chgData name="中田 雄大" userId="62f770ad0d6c1cad" providerId="LiveId" clId="{E6A93A17-C42B-4084-8F06-66D07ED1980F}" dt="2021-02-04T12:00:06.675" v="22244" actId="20577"/>
        <pc:sldMkLst>
          <pc:docMk/>
          <pc:sldMk cId="3638584725" sldId="390"/>
        </pc:sldMkLst>
        <pc:spChg chg="mod">
          <ac:chgData name="中田 雄大" userId="62f770ad0d6c1cad" providerId="LiveId" clId="{E6A93A17-C42B-4084-8F06-66D07ED1980F}" dt="2021-02-04T05:07:15.908" v="12311" actId="1076"/>
          <ac:spMkLst>
            <pc:docMk/>
            <pc:sldMk cId="3638584725" sldId="390"/>
            <ac:spMk id="3" creationId="{E5A3BC69-6D72-4F43-B38E-5A395467915C}"/>
          </ac:spMkLst>
        </pc:spChg>
        <pc:spChg chg="del">
          <ac:chgData name="中田 雄大" userId="62f770ad0d6c1cad" providerId="LiveId" clId="{E6A93A17-C42B-4084-8F06-66D07ED1980F}" dt="2021-02-04T04:59:07.781" v="11808" actId="478"/>
          <ac:spMkLst>
            <pc:docMk/>
            <pc:sldMk cId="3638584725" sldId="390"/>
            <ac:spMk id="25" creationId="{B950AC04-57F6-BC48-A642-2FDD1AFA52AA}"/>
          </ac:spMkLst>
        </pc:spChg>
        <pc:spChg chg="add del mod">
          <ac:chgData name="中田 雄大" userId="62f770ad0d6c1cad" providerId="LiveId" clId="{E6A93A17-C42B-4084-8F06-66D07ED1980F}" dt="2021-02-04T05:01:43.464" v="11875" actId="478"/>
          <ac:spMkLst>
            <pc:docMk/>
            <pc:sldMk cId="3638584725" sldId="390"/>
            <ac:spMk id="26" creationId="{2E3867AC-BC16-401F-96F9-D01AD3D9E84A}"/>
          </ac:spMkLst>
        </pc:spChg>
        <pc:spChg chg="add del mod">
          <ac:chgData name="中田 雄大" userId="62f770ad0d6c1cad" providerId="LiveId" clId="{E6A93A17-C42B-4084-8F06-66D07ED1980F}" dt="2021-02-04T05:01:43.464" v="11875" actId="478"/>
          <ac:spMkLst>
            <pc:docMk/>
            <pc:sldMk cId="3638584725" sldId="390"/>
            <ac:spMk id="27" creationId="{7C90037E-49BF-4FFE-A2DA-438DDCE89E26}"/>
          </ac:spMkLst>
        </pc:spChg>
        <pc:spChg chg="add mod">
          <ac:chgData name="中田 雄大" userId="62f770ad0d6c1cad" providerId="LiveId" clId="{E6A93A17-C42B-4084-8F06-66D07ED1980F}" dt="2021-02-04T11:49:03.372" v="21910" actId="1076"/>
          <ac:spMkLst>
            <pc:docMk/>
            <pc:sldMk cId="3638584725" sldId="390"/>
            <ac:spMk id="27" creationId="{FBA0B299-92A9-437C-B684-F0878C5B92B8}"/>
          </ac:spMkLst>
        </pc:spChg>
        <pc:spChg chg="add mod">
          <ac:chgData name="中田 雄大" userId="62f770ad0d6c1cad" providerId="LiveId" clId="{E6A93A17-C42B-4084-8F06-66D07ED1980F}" dt="2021-02-04T05:05:48.492" v="12223" actId="14100"/>
          <ac:spMkLst>
            <pc:docMk/>
            <pc:sldMk cId="3638584725" sldId="390"/>
            <ac:spMk id="28" creationId="{44A2620F-4C2B-44D2-9530-0B052A2B1AA2}"/>
          </ac:spMkLst>
        </pc:spChg>
        <pc:spChg chg="add mod">
          <ac:chgData name="中田 雄大" userId="62f770ad0d6c1cad" providerId="LiveId" clId="{E6A93A17-C42B-4084-8F06-66D07ED1980F}" dt="2021-02-04T05:05:52.939" v="12224" actId="1076"/>
          <ac:spMkLst>
            <pc:docMk/>
            <pc:sldMk cId="3638584725" sldId="390"/>
            <ac:spMk id="29" creationId="{CD9FD27D-5BE5-4A9A-B257-377FC05EC8D4}"/>
          </ac:spMkLst>
        </pc:spChg>
        <pc:spChg chg="mod">
          <ac:chgData name="中田 雄大" userId="62f770ad0d6c1cad" providerId="LiveId" clId="{E6A93A17-C42B-4084-8F06-66D07ED1980F}" dt="2021-02-04T05:08:20.355" v="12338" actId="1076"/>
          <ac:spMkLst>
            <pc:docMk/>
            <pc:sldMk cId="3638584725" sldId="390"/>
            <ac:spMk id="32" creationId="{CF4F3F08-8005-B54B-B15E-D7567DDA7461}"/>
          </ac:spMkLst>
        </pc:spChg>
        <pc:spChg chg="mod">
          <ac:chgData name="中田 雄大" userId="62f770ad0d6c1cad" providerId="LiveId" clId="{E6A93A17-C42B-4084-8F06-66D07ED1980F}" dt="2021-02-04T05:07:15.908" v="12311" actId="1076"/>
          <ac:spMkLst>
            <pc:docMk/>
            <pc:sldMk cId="3638584725" sldId="390"/>
            <ac:spMk id="34" creationId="{3A80901C-E1F3-B247-9254-E736AE10ECD6}"/>
          </ac:spMkLst>
        </pc:spChg>
        <pc:spChg chg="add mod">
          <ac:chgData name="中田 雄大" userId="62f770ad0d6c1cad" providerId="LiveId" clId="{E6A93A17-C42B-4084-8F06-66D07ED1980F}" dt="2021-02-04T05:10:06.323" v="12353" actId="1076"/>
          <ac:spMkLst>
            <pc:docMk/>
            <pc:sldMk cId="3638584725" sldId="390"/>
            <ac:spMk id="35" creationId="{1F0DD9A5-1923-4CBB-9AA5-FC90C6C26A09}"/>
          </ac:spMkLst>
        </pc:spChg>
        <pc:spChg chg="del mod">
          <ac:chgData name="中田 雄大" userId="62f770ad0d6c1cad" providerId="LiveId" clId="{E6A93A17-C42B-4084-8F06-66D07ED1980F}" dt="2021-02-04T05:01:43.464" v="11875" actId="478"/>
          <ac:spMkLst>
            <pc:docMk/>
            <pc:sldMk cId="3638584725" sldId="390"/>
            <ac:spMk id="36" creationId="{C75E7FC1-C652-5E45-8C53-419C25679CE1}"/>
          </ac:spMkLst>
        </pc:spChg>
        <pc:spChg chg="mod">
          <ac:chgData name="中田 雄大" userId="62f770ad0d6c1cad" providerId="LiveId" clId="{E6A93A17-C42B-4084-8F06-66D07ED1980F}" dt="2021-02-04T05:08:38.147" v="12342" actId="14100"/>
          <ac:spMkLst>
            <pc:docMk/>
            <pc:sldMk cId="3638584725" sldId="390"/>
            <ac:spMk id="39" creationId="{E5D53A6D-C11A-9549-9D66-118104C341CA}"/>
          </ac:spMkLst>
        </pc:spChg>
        <pc:spChg chg="mod">
          <ac:chgData name="中田 雄大" userId="62f770ad0d6c1cad" providerId="LiveId" clId="{E6A93A17-C42B-4084-8F06-66D07ED1980F}" dt="2021-02-04T05:07:15.908" v="12311" actId="1076"/>
          <ac:spMkLst>
            <pc:docMk/>
            <pc:sldMk cId="3638584725" sldId="390"/>
            <ac:spMk id="45" creationId="{BE23D04C-83E1-EB43-8135-4BD9D3F303F1}"/>
          </ac:spMkLst>
        </pc:spChg>
        <pc:spChg chg="mod">
          <ac:chgData name="中田 雄大" userId="62f770ad0d6c1cad" providerId="LiveId" clId="{E6A93A17-C42B-4084-8F06-66D07ED1980F}" dt="2021-02-04T05:02:33.619" v="11889" actId="1076"/>
          <ac:spMkLst>
            <pc:docMk/>
            <pc:sldMk cId="3638584725" sldId="390"/>
            <ac:spMk id="46" creationId="{DD74FA20-D849-9E42-BE33-61BF25F9CE4B}"/>
          </ac:spMkLst>
        </pc:spChg>
        <pc:spChg chg="mod">
          <ac:chgData name="中田 雄大" userId="62f770ad0d6c1cad" providerId="LiveId" clId="{E6A93A17-C42B-4084-8F06-66D07ED1980F}" dt="2021-02-04T05:08:15.403" v="12337" actId="1076"/>
          <ac:spMkLst>
            <pc:docMk/>
            <pc:sldMk cId="3638584725" sldId="390"/>
            <ac:spMk id="51" creationId="{4BEA117E-A694-CA4C-933D-501823E11DB1}"/>
          </ac:spMkLst>
        </pc:spChg>
        <pc:spChg chg="mod">
          <ac:chgData name="中田 雄大" userId="62f770ad0d6c1cad" providerId="LiveId" clId="{E6A93A17-C42B-4084-8F06-66D07ED1980F}" dt="2021-02-04T05:07:48.964" v="12334" actId="20577"/>
          <ac:spMkLst>
            <pc:docMk/>
            <pc:sldMk cId="3638584725" sldId="390"/>
            <ac:spMk id="52" creationId="{B7A83B23-8DC2-314F-B580-E912D49C2A32}"/>
          </ac:spMkLst>
        </pc:spChg>
        <pc:spChg chg="mod">
          <ac:chgData name="中田 雄大" userId="62f770ad0d6c1cad" providerId="LiveId" clId="{E6A93A17-C42B-4084-8F06-66D07ED1980F}" dt="2021-02-04T05:08:48.178" v="12344" actId="1076"/>
          <ac:spMkLst>
            <pc:docMk/>
            <pc:sldMk cId="3638584725" sldId="390"/>
            <ac:spMk id="62" creationId="{A1CA5316-8469-634C-A519-F6638588F53D}"/>
          </ac:spMkLst>
        </pc:spChg>
        <pc:grpChg chg="mod">
          <ac:chgData name="中田 雄大" userId="62f770ad0d6c1cad" providerId="LiveId" clId="{E6A93A17-C42B-4084-8F06-66D07ED1980F}" dt="2021-02-04T05:07:15.908" v="12311" actId="1076"/>
          <ac:grpSpMkLst>
            <pc:docMk/>
            <pc:sldMk cId="3638584725" sldId="390"/>
            <ac:grpSpMk id="37" creationId="{DEFF8CF7-A193-964A-A83E-C13B5D5A73CB}"/>
          </ac:grpSpMkLst>
        </pc:grpChg>
        <pc:grpChg chg="mod">
          <ac:chgData name="中田 雄大" userId="62f770ad0d6c1cad" providerId="LiveId" clId="{E6A93A17-C42B-4084-8F06-66D07ED1980F}" dt="2021-02-04T05:07:15.908" v="12311" actId="1076"/>
          <ac:grpSpMkLst>
            <pc:docMk/>
            <pc:sldMk cId="3638584725" sldId="390"/>
            <ac:grpSpMk id="42" creationId="{6608CC20-8A24-624C-A872-6CBA23C96F05}"/>
          </ac:grpSpMkLst>
        </pc:grpChg>
        <pc:picChg chg="mod">
          <ac:chgData name="中田 雄大" userId="62f770ad0d6c1cad" providerId="LiveId" clId="{E6A93A17-C42B-4084-8F06-66D07ED1980F}" dt="2021-02-04T05:08:27.235" v="12340" actId="1076"/>
          <ac:picMkLst>
            <pc:docMk/>
            <pc:sldMk cId="3638584725" sldId="390"/>
            <ac:picMk id="38" creationId="{8C8EB1C6-8E26-1746-99BC-4CA79A9F0798}"/>
          </ac:picMkLst>
        </pc:picChg>
        <pc:picChg chg="mod">
          <ac:chgData name="中田 雄大" userId="62f770ad0d6c1cad" providerId="LiveId" clId="{E6A93A17-C42B-4084-8F06-66D07ED1980F}" dt="2021-02-04T05:08:45.459" v="12343" actId="1076"/>
          <ac:picMkLst>
            <pc:docMk/>
            <pc:sldMk cId="3638584725" sldId="390"/>
            <ac:picMk id="41" creationId="{6D276538-4051-F84E-ABFE-2D7AB6B44887}"/>
          </ac:picMkLst>
        </pc:picChg>
        <pc:picChg chg="mod">
          <ac:chgData name="中田 雄大" userId="62f770ad0d6c1cad" providerId="LiveId" clId="{E6A93A17-C42B-4084-8F06-66D07ED1980F}" dt="2021-02-04T05:08:20.355" v="12338" actId="1076"/>
          <ac:picMkLst>
            <pc:docMk/>
            <pc:sldMk cId="3638584725" sldId="390"/>
            <ac:picMk id="54" creationId="{9ACB6119-EE77-9542-84D9-CE2337D22DDD}"/>
          </ac:picMkLst>
        </pc:picChg>
        <pc:picChg chg="mod">
          <ac:chgData name="中田 雄大" userId="62f770ad0d6c1cad" providerId="LiveId" clId="{E6A93A17-C42B-4084-8F06-66D07ED1980F}" dt="2021-02-04T05:08:20.355" v="12338" actId="1076"/>
          <ac:picMkLst>
            <pc:docMk/>
            <pc:sldMk cId="3638584725" sldId="390"/>
            <ac:picMk id="55" creationId="{EDD7240C-B555-1843-A40E-D749E71755B1}"/>
          </ac:picMkLst>
        </pc:picChg>
        <pc:picChg chg="mod">
          <ac:chgData name="中田 雄大" userId="62f770ad0d6c1cad" providerId="LiveId" clId="{E6A93A17-C42B-4084-8F06-66D07ED1980F}" dt="2021-02-04T05:08:20.355" v="12338" actId="1076"/>
          <ac:picMkLst>
            <pc:docMk/>
            <pc:sldMk cId="3638584725" sldId="390"/>
            <ac:picMk id="59" creationId="{5BF0FE58-9C0C-AF4C-8F2E-79D64C8DC3D3}"/>
          </ac:picMkLst>
        </pc:picChg>
        <pc:cxnChg chg="mod">
          <ac:chgData name="中田 雄大" userId="62f770ad0d6c1cad" providerId="LiveId" clId="{E6A93A17-C42B-4084-8F06-66D07ED1980F}" dt="2021-02-04T05:08:45.459" v="12343" actId="1076"/>
          <ac:cxnSpMkLst>
            <pc:docMk/>
            <pc:sldMk cId="3638584725" sldId="390"/>
            <ac:cxnSpMk id="40" creationId="{AD1C4565-673D-FA4D-AE2C-E341993DCE4B}"/>
          </ac:cxnSpMkLst>
        </pc:cxnChg>
        <pc:cxnChg chg="mod">
          <ac:chgData name="中田 雄大" userId="62f770ad0d6c1cad" providerId="LiveId" clId="{E6A93A17-C42B-4084-8F06-66D07ED1980F}" dt="2021-02-04T05:08:45.459" v="12343" actId="1076"/>
          <ac:cxnSpMkLst>
            <pc:docMk/>
            <pc:sldMk cId="3638584725" sldId="390"/>
            <ac:cxnSpMk id="61" creationId="{CFFFAAD4-3E8B-AB41-BA14-6B41213EC267}"/>
          </ac:cxnSpMkLst>
        </pc:cxnChg>
      </pc:sldChg>
      <pc:sldChg chg="addSp delSp modSp mod modAnim modNotesTx">
        <pc:chgData name="中田 雄大" userId="62f770ad0d6c1cad" providerId="LiveId" clId="{E6A93A17-C42B-4084-8F06-66D07ED1980F}" dt="2021-02-04T12:01:38.490" v="22269" actId="20577"/>
        <pc:sldMkLst>
          <pc:docMk/>
          <pc:sldMk cId="1875767901" sldId="391"/>
        </pc:sldMkLst>
        <pc:spChg chg="add mod">
          <ac:chgData name="中田 雄大" userId="62f770ad0d6c1cad" providerId="LiveId" clId="{E6A93A17-C42B-4084-8F06-66D07ED1980F}" dt="2021-02-04T05:40:18.375" v="13674" actId="20577"/>
          <ac:spMkLst>
            <pc:docMk/>
            <pc:sldMk cId="1875767901" sldId="391"/>
            <ac:spMk id="16" creationId="{FF103E31-0A5A-4DE3-ADB5-B4512E04FAEC}"/>
          </ac:spMkLst>
        </pc:spChg>
        <pc:spChg chg="add mod">
          <ac:chgData name="中田 雄大" userId="62f770ad0d6c1cad" providerId="LiveId" clId="{E6A93A17-C42B-4084-8F06-66D07ED1980F}" dt="2021-02-04T06:33:43.756" v="15122" actId="20577"/>
          <ac:spMkLst>
            <pc:docMk/>
            <pc:sldMk cId="1875767901" sldId="391"/>
            <ac:spMk id="17" creationId="{26D3287F-3433-4C06-ABA3-B40903138765}"/>
          </ac:spMkLst>
        </pc:spChg>
        <pc:spChg chg="del">
          <ac:chgData name="中田 雄大" userId="62f770ad0d6c1cad" providerId="LiveId" clId="{E6A93A17-C42B-4084-8F06-66D07ED1980F}" dt="2021-02-04T05:36:34.281" v="13504" actId="478"/>
          <ac:spMkLst>
            <pc:docMk/>
            <pc:sldMk cId="1875767901" sldId="391"/>
            <ac:spMk id="18" creationId="{70697871-56E1-BE43-9053-64ACFCA1A95F}"/>
          </ac:spMkLst>
        </pc:spChg>
        <pc:spChg chg="add mod">
          <ac:chgData name="中田 雄大" userId="62f770ad0d6c1cad" providerId="LiveId" clId="{E6A93A17-C42B-4084-8F06-66D07ED1980F}" dt="2021-02-04T06:22:28.041" v="14728" actId="692"/>
          <ac:spMkLst>
            <pc:docMk/>
            <pc:sldMk cId="1875767901" sldId="391"/>
            <ac:spMk id="20" creationId="{4EBACEF3-F27A-4818-9FA7-C72E5F658B1A}"/>
          </ac:spMkLst>
        </pc:spChg>
        <pc:spChg chg="add mod">
          <ac:chgData name="中田 雄大" userId="62f770ad0d6c1cad" providerId="LiveId" clId="{E6A93A17-C42B-4084-8F06-66D07ED1980F}" dt="2021-02-04T05:54:41.162" v="13790" actId="692"/>
          <ac:spMkLst>
            <pc:docMk/>
            <pc:sldMk cId="1875767901" sldId="391"/>
            <ac:spMk id="23" creationId="{92B35DA3-8E40-4C27-A1E8-6986C5992159}"/>
          </ac:spMkLst>
        </pc:spChg>
        <pc:spChg chg="add mod">
          <ac:chgData name="中田 雄大" userId="62f770ad0d6c1cad" providerId="LiveId" clId="{E6A93A17-C42B-4084-8F06-66D07ED1980F}" dt="2021-02-04T06:23:15.839" v="14735" actId="1076"/>
          <ac:spMkLst>
            <pc:docMk/>
            <pc:sldMk cId="1875767901" sldId="391"/>
            <ac:spMk id="24" creationId="{F92CAC45-A58D-45AD-B996-83CB87C42E11}"/>
          </ac:spMkLst>
        </pc:spChg>
        <pc:spChg chg="add mod">
          <ac:chgData name="中田 雄大" userId="62f770ad0d6c1cad" providerId="LiveId" clId="{E6A93A17-C42B-4084-8F06-66D07ED1980F}" dt="2021-02-04T05:55:06.496" v="13795" actId="1076"/>
          <ac:spMkLst>
            <pc:docMk/>
            <pc:sldMk cId="1875767901" sldId="391"/>
            <ac:spMk id="25" creationId="{49A85896-887F-40DD-AAC4-AD6C0990C370}"/>
          </ac:spMkLst>
        </pc:spChg>
        <pc:spChg chg="add mod">
          <ac:chgData name="中田 雄大" userId="62f770ad0d6c1cad" providerId="LiveId" clId="{E6A93A17-C42B-4084-8F06-66D07ED1980F}" dt="2021-02-04T05:56:02.138" v="13833" actId="692"/>
          <ac:spMkLst>
            <pc:docMk/>
            <pc:sldMk cId="1875767901" sldId="391"/>
            <ac:spMk id="26" creationId="{F3ADB019-6F76-4675-B977-25DC1E8E84D7}"/>
          </ac:spMkLst>
        </pc:spChg>
        <pc:spChg chg="add mod">
          <ac:chgData name="中田 雄大" userId="62f770ad0d6c1cad" providerId="LiveId" clId="{E6A93A17-C42B-4084-8F06-66D07ED1980F}" dt="2021-02-04T06:22:44.009" v="14730" actId="692"/>
          <ac:spMkLst>
            <pc:docMk/>
            <pc:sldMk cId="1875767901" sldId="391"/>
            <ac:spMk id="27" creationId="{2C9CA8A5-2816-4082-B7A7-9B568021D7A8}"/>
          </ac:spMkLst>
        </pc:spChg>
        <pc:spChg chg="add mod">
          <ac:chgData name="中田 雄大" userId="62f770ad0d6c1cad" providerId="LiveId" clId="{E6A93A17-C42B-4084-8F06-66D07ED1980F}" dt="2021-02-04T06:01:21.672" v="14186" actId="1076"/>
          <ac:spMkLst>
            <pc:docMk/>
            <pc:sldMk cId="1875767901" sldId="391"/>
            <ac:spMk id="28" creationId="{924B0505-984E-4F91-9334-BF0C912B74F4}"/>
          </ac:spMkLst>
        </pc:spChg>
        <pc:spChg chg="del">
          <ac:chgData name="中田 雄大" userId="62f770ad0d6c1cad" providerId="LiveId" clId="{E6A93A17-C42B-4084-8F06-66D07ED1980F}" dt="2021-02-04T05:36:26.421" v="13503" actId="478"/>
          <ac:spMkLst>
            <pc:docMk/>
            <pc:sldMk cId="1875767901" sldId="391"/>
            <ac:spMk id="36" creationId="{6B3B251B-38A2-6D4B-8E7E-DA681EAE3A9C}"/>
          </ac:spMkLst>
        </pc:spChg>
        <pc:spChg chg="mod">
          <ac:chgData name="中田 雄大" userId="62f770ad0d6c1cad" providerId="LiveId" clId="{E6A93A17-C42B-4084-8F06-66D07ED1980F}" dt="2021-02-04T06:22:15.344" v="14726" actId="692"/>
          <ac:spMkLst>
            <pc:docMk/>
            <pc:sldMk cId="1875767901" sldId="391"/>
            <ac:spMk id="47" creationId="{77B5B205-7BF1-4243-B0E1-03BC4949AED9}"/>
          </ac:spMkLst>
        </pc:spChg>
        <pc:spChg chg="mod">
          <ac:chgData name="中田 雄大" userId="62f770ad0d6c1cad" providerId="LiveId" clId="{E6A93A17-C42B-4084-8F06-66D07ED1980F}" dt="2021-02-04T05:39:16.673" v="13670" actId="1076"/>
          <ac:spMkLst>
            <pc:docMk/>
            <pc:sldMk cId="1875767901" sldId="391"/>
            <ac:spMk id="48" creationId="{CF83C960-8F8D-C94F-AFEB-A9F9DF0ED7AE}"/>
          </ac:spMkLst>
        </pc:spChg>
        <pc:spChg chg="mod">
          <ac:chgData name="中田 雄大" userId="62f770ad0d6c1cad" providerId="LiveId" clId="{E6A93A17-C42B-4084-8F06-66D07ED1980F}" dt="2021-02-04T05:55:29.074" v="13824"/>
          <ac:spMkLst>
            <pc:docMk/>
            <pc:sldMk cId="1875767901" sldId="391"/>
            <ac:spMk id="49" creationId="{A1FD878D-E7FC-DC43-99E5-27683805FA83}"/>
          </ac:spMkLst>
        </pc:spChg>
        <pc:spChg chg="mod">
          <ac:chgData name="中田 雄大" userId="62f770ad0d6c1cad" providerId="LiveId" clId="{E6A93A17-C42B-4084-8F06-66D07ED1980F}" dt="2021-02-04T05:55:22.883" v="13811"/>
          <ac:spMkLst>
            <pc:docMk/>
            <pc:sldMk cId="1875767901" sldId="391"/>
            <ac:spMk id="50" creationId="{377C3928-7C98-4F45-BBCE-D4A5AB485FD5}"/>
          </ac:spMkLst>
        </pc:spChg>
        <pc:spChg chg="mod">
          <ac:chgData name="中田 雄大" userId="62f770ad0d6c1cad" providerId="LiveId" clId="{E6A93A17-C42B-4084-8F06-66D07ED1980F}" dt="2021-02-04T05:39:32.625" v="13671" actId="1076"/>
          <ac:spMkLst>
            <pc:docMk/>
            <pc:sldMk cId="1875767901" sldId="391"/>
            <ac:spMk id="53" creationId="{199C1B69-4A12-004F-A39D-DC294FDDD68D}"/>
          </ac:spMkLst>
        </pc:spChg>
        <pc:spChg chg="mod">
          <ac:chgData name="中田 雄大" userId="62f770ad0d6c1cad" providerId="LiveId" clId="{E6A93A17-C42B-4084-8F06-66D07ED1980F}" dt="2021-02-04T06:23:06.015" v="14732" actId="1076"/>
          <ac:spMkLst>
            <pc:docMk/>
            <pc:sldMk cId="1875767901" sldId="391"/>
            <ac:spMk id="58" creationId="{4929270A-8E3F-D84D-A95F-A7A783D4D879}"/>
          </ac:spMkLst>
        </pc:spChg>
        <pc:spChg chg="mod">
          <ac:chgData name="中田 雄大" userId="62f770ad0d6c1cad" providerId="LiveId" clId="{E6A93A17-C42B-4084-8F06-66D07ED1980F}" dt="2021-02-04T06:23:10.261" v="14734" actId="1076"/>
          <ac:spMkLst>
            <pc:docMk/>
            <pc:sldMk cId="1875767901" sldId="391"/>
            <ac:spMk id="60" creationId="{0FCA9040-1DEA-1C42-A11F-6CEA9D833586}"/>
          </ac:spMkLst>
        </pc:spChg>
        <pc:picChg chg="mod">
          <ac:chgData name="中田 雄大" userId="62f770ad0d6c1cad" providerId="LiveId" clId="{E6A93A17-C42B-4084-8F06-66D07ED1980F}" dt="2021-02-04T05:49:02.633" v="13753" actId="1076"/>
          <ac:picMkLst>
            <pc:docMk/>
            <pc:sldMk cId="1875767901" sldId="391"/>
            <ac:picMk id="5" creationId="{4CD4CA52-2717-D043-A51D-4AFD56576F2C}"/>
          </ac:picMkLst>
        </pc:picChg>
        <pc:picChg chg="add mod">
          <ac:chgData name="中田 雄大" userId="62f770ad0d6c1cad" providerId="LiveId" clId="{E6A93A17-C42B-4084-8F06-66D07ED1980F}" dt="2021-02-04T06:22:19.570" v="14727" actId="692"/>
          <ac:picMkLst>
            <pc:docMk/>
            <pc:sldMk cId="1875767901" sldId="391"/>
            <ac:picMk id="6" creationId="{6082EAAB-EF47-43F4-A729-4E98B1BE218E}"/>
          </ac:picMkLst>
        </pc:picChg>
        <pc:picChg chg="add mod">
          <ac:chgData name="中田 雄大" userId="62f770ad0d6c1cad" providerId="LiveId" clId="{E6A93A17-C42B-4084-8F06-66D07ED1980F}" dt="2021-02-04T06:23:15.839" v="14735" actId="1076"/>
          <ac:picMkLst>
            <pc:docMk/>
            <pc:sldMk cId="1875767901" sldId="391"/>
            <ac:picMk id="8" creationId="{FE40D68B-8278-4EB5-8B4C-248240247A3F}"/>
          </ac:picMkLst>
        </pc:picChg>
        <pc:picChg chg="mod">
          <ac:chgData name="中田 雄大" userId="62f770ad0d6c1cad" providerId="LiveId" clId="{E6A93A17-C42B-4084-8F06-66D07ED1980F}" dt="2021-02-04T05:39:32.625" v="13671" actId="1076"/>
          <ac:picMkLst>
            <pc:docMk/>
            <pc:sldMk cId="1875767901" sldId="391"/>
            <ac:picMk id="9" creationId="{894AD0E9-CC4C-5A43-901E-D2212B1E1EFF}"/>
          </ac:picMkLst>
        </pc:picChg>
        <pc:picChg chg="mod">
          <ac:chgData name="中田 雄大" userId="62f770ad0d6c1cad" providerId="LiveId" clId="{E6A93A17-C42B-4084-8F06-66D07ED1980F}" dt="2021-02-04T06:23:06.015" v="14732" actId="1076"/>
          <ac:picMkLst>
            <pc:docMk/>
            <pc:sldMk cId="1875767901" sldId="391"/>
            <ac:picMk id="46" creationId="{6D155739-7FA9-204B-BA47-431FDEC5D92C}"/>
          </ac:picMkLst>
        </pc:picChg>
      </pc:sldChg>
      <pc:sldChg chg="addSp delSp modSp mod modNotesTx">
        <pc:chgData name="中田 雄大" userId="62f770ad0d6c1cad" providerId="LiveId" clId="{E6A93A17-C42B-4084-8F06-66D07ED1980F}" dt="2021-02-04T11:49:13.975" v="21911" actId="20577"/>
        <pc:sldMkLst>
          <pc:docMk/>
          <pc:sldMk cId="2050723830" sldId="392"/>
        </pc:sldMkLst>
        <pc:spChg chg="mod">
          <ac:chgData name="中田 雄大" userId="62f770ad0d6c1cad" providerId="LiveId" clId="{E6A93A17-C42B-4084-8F06-66D07ED1980F}" dt="2021-02-04T06:32:35.911" v="15044" actId="1076"/>
          <ac:spMkLst>
            <pc:docMk/>
            <pc:sldMk cId="2050723830" sldId="392"/>
            <ac:spMk id="14" creationId="{AB6CD5B5-490C-F643-BEE6-2B3D485CD984}"/>
          </ac:spMkLst>
        </pc:spChg>
        <pc:spChg chg="add del mod">
          <ac:chgData name="中田 雄大" userId="62f770ad0d6c1cad" providerId="LiveId" clId="{E6A93A17-C42B-4084-8F06-66D07ED1980F}" dt="2021-02-04T06:02:56.947" v="14246" actId="478"/>
          <ac:spMkLst>
            <pc:docMk/>
            <pc:sldMk cId="2050723830" sldId="392"/>
            <ac:spMk id="15" creationId="{EBE8C0CC-BB18-4814-95D6-EBC48EB93771}"/>
          </ac:spMkLst>
        </pc:spChg>
        <pc:spChg chg="mod">
          <ac:chgData name="中田 雄大" userId="62f770ad0d6c1cad" providerId="LiveId" clId="{E6A93A17-C42B-4084-8F06-66D07ED1980F}" dt="2021-02-04T06:33:10.783" v="15087" actId="207"/>
          <ac:spMkLst>
            <pc:docMk/>
            <pc:sldMk cId="2050723830" sldId="392"/>
            <ac:spMk id="17" creationId="{AA5025D9-3C4E-4E4B-BCC3-52523D999342}"/>
          </ac:spMkLst>
        </pc:spChg>
        <pc:spChg chg="del mod">
          <ac:chgData name="中田 雄大" userId="62f770ad0d6c1cad" providerId="LiveId" clId="{E6A93A17-C42B-4084-8F06-66D07ED1980F}" dt="2021-02-04T06:28:00.081" v="14972" actId="478"/>
          <ac:spMkLst>
            <pc:docMk/>
            <pc:sldMk cId="2050723830" sldId="392"/>
            <ac:spMk id="18" creationId="{290B20C1-AF2F-5C4E-A3BC-42E2235480B5}"/>
          </ac:spMkLst>
        </pc:spChg>
        <pc:spChg chg="add mod">
          <ac:chgData name="中田 雄大" userId="62f770ad0d6c1cad" providerId="LiveId" clId="{E6A93A17-C42B-4084-8F06-66D07ED1980F}" dt="2021-02-04T06:05:59.604" v="14327" actId="1037"/>
          <ac:spMkLst>
            <pc:docMk/>
            <pc:sldMk cId="2050723830" sldId="392"/>
            <ac:spMk id="19" creationId="{926F01DD-70B2-4744-A541-CBF4B463726C}"/>
          </ac:spMkLst>
        </pc:spChg>
        <pc:spChg chg="add mod">
          <ac:chgData name="中田 雄大" userId="62f770ad0d6c1cad" providerId="LiveId" clId="{E6A93A17-C42B-4084-8F06-66D07ED1980F}" dt="2021-02-04T06:05:47.184" v="14324" actId="1076"/>
          <ac:spMkLst>
            <pc:docMk/>
            <pc:sldMk cId="2050723830" sldId="392"/>
            <ac:spMk id="20" creationId="{A16FA91F-BE40-49F9-AF5D-B2C1A4885EFA}"/>
          </ac:spMkLst>
        </pc:spChg>
        <pc:spChg chg="mod">
          <ac:chgData name="中田 雄大" userId="62f770ad0d6c1cad" providerId="LiveId" clId="{E6A93A17-C42B-4084-8F06-66D07ED1980F}" dt="2021-02-04T06:23:36.479" v="14739" actId="1076"/>
          <ac:spMkLst>
            <pc:docMk/>
            <pc:sldMk cId="2050723830" sldId="392"/>
            <ac:spMk id="22" creationId="{E82E2037-5084-A940-A573-05E1899A8DD5}"/>
          </ac:spMkLst>
        </pc:spChg>
        <pc:spChg chg="add del mod">
          <ac:chgData name="中田 雄大" userId="62f770ad0d6c1cad" providerId="LiveId" clId="{E6A93A17-C42B-4084-8F06-66D07ED1980F}" dt="2021-02-04T06:23:32.392" v="14738" actId="21"/>
          <ac:spMkLst>
            <pc:docMk/>
            <pc:sldMk cId="2050723830" sldId="392"/>
            <ac:spMk id="33" creationId="{33EE7796-B328-4059-B8E8-133A9C0CA0AA}"/>
          </ac:spMkLst>
        </pc:spChg>
        <pc:spChg chg="add del mod">
          <ac:chgData name="中田 雄大" userId="62f770ad0d6c1cad" providerId="LiveId" clId="{E6A93A17-C42B-4084-8F06-66D07ED1980F}" dt="2021-02-04T06:23:32.392" v="14738" actId="21"/>
          <ac:spMkLst>
            <pc:docMk/>
            <pc:sldMk cId="2050723830" sldId="392"/>
            <ac:spMk id="34" creationId="{640219A7-E36A-4FE3-9DCB-2FA4BDFD3A7C}"/>
          </ac:spMkLst>
        </pc:spChg>
        <pc:spChg chg="add mod">
          <ac:chgData name="中田 雄大" userId="62f770ad0d6c1cad" providerId="LiveId" clId="{E6A93A17-C42B-4084-8F06-66D07ED1980F}" dt="2021-02-04T06:23:42.408" v="14741" actId="1076"/>
          <ac:spMkLst>
            <pc:docMk/>
            <pc:sldMk cId="2050723830" sldId="392"/>
            <ac:spMk id="36" creationId="{BC06123F-17E5-431D-BD88-03B2A91B31FE}"/>
          </ac:spMkLst>
        </pc:spChg>
        <pc:spChg chg="add mod">
          <ac:chgData name="中田 雄大" userId="62f770ad0d6c1cad" providerId="LiveId" clId="{E6A93A17-C42B-4084-8F06-66D07ED1980F}" dt="2021-02-04T06:23:42.408" v="14741" actId="1076"/>
          <ac:spMkLst>
            <pc:docMk/>
            <pc:sldMk cId="2050723830" sldId="392"/>
            <ac:spMk id="41" creationId="{75BC2174-4D94-447C-99F7-79993453A79E}"/>
          </ac:spMkLst>
        </pc:spChg>
        <pc:spChg chg="add mod">
          <ac:chgData name="中田 雄大" userId="62f770ad0d6c1cad" providerId="LiveId" clId="{E6A93A17-C42B-4084-8F06-66D07ED1980F}" dt="2021-02-04T06:23:42.408" v="14741" actId="1076"/>
          <ac:spMkLst>
            <pc:docMk/>
            <pc:sldMk cId="2050723830" sldId="392"/>
            <ac:spMk id="42" creationId="{2714DA4E-2BD4-4AD5-A220-94EE2915584E}"/>
          </ac:spMkLst>
        </pc:spChg>
        <pc:spChg chg="add mod">
          <ac:chgData name="中田 雄大" userId="62f770ad0d6c1cad" providerId="LiveId" clId="{E6A93A17-C42B-4084-8F06-66D07ED1980F}" dt="2021-02-04T06:24:21.257" v="14745" actId="692"/>
          <ac:spMkLst>
            <pc:docMk/>
            <pc:sldMk cId="2050723830" sldId="392"/>
            <ac:spMk id="43" creationId="{6A4F53C2-3268-4759-89B6-7ACE192C2492}"/>
          </ac:spMkLst>
        </pc:spChg>
        <pc:spChg chg="add mod">
          <ac:chgData name="中田 雄大" userId="62f770ad0d6c1cad" providerId="LiveId" clId="{E6A93A17-C42B-4084-8F06-66D07ED1980F}" dt="2021-02-04T06:24:13.655" v="14744" actId="1076"/>
          <ac:spMkLst>
            <pc:docMk/>
            <pc:sldMk cId="2050723830" sldId="392"/>
            <ac:spMk id="44" creationId="{2D6E9673-4EAA-495D-AB58-82F87B7E3F9C}"/>
          </ac:spMkLst>
        </pc:spChg>
        <pc:spChg chg="mod">
          <ac:chgData name="中田 雄大" userId="62f770ad0d6c1cad" providerId="LiveId" clId="{E6A93A17-C42B-4084-8F06-66D07ED1980F}" dt="2021-02-04T06:23:49.353" v="14742" actId="692"/>
          <ac:spMkLst>
            <pc:docMk/>
            <pc:sldMk cId="2050723830" sldId="392"/>
            <ac:spMk id="47" creationId="{77B5B205-7BF1-4243-B0E1-03BC4949AED9}"/>
          </ac:spMkLst>
        </pc:spChg>
        <pc:spChg chg="del mod">
          <ac:chgData name="中田 雄大" userId="62f770ad0d6c1cad" providerId="LiveId" clId="{E6A93A17-C42B-4084-8F06-66D07ED1980F}" dt="2021-02-04T06:05:20.756" v="14320" actId="478"/>
          <ac:spMkLst>
            <pc:docMk/>
            <pc:sldMk cId="2050723830" sldId="392"/>
            <ac:spMk id="48" creationId="{CF83C960-8F8D-C94F-AFEB-A9F9DF0ED7AE}"/>
          </ac:spMkLst>
        </pc:spChg>
        <pc:spChg chg="del mod">
          <ac:chgData name="中田 雄大" userId="62f770ad0d6c1cad" providerId="LiveId" clId="{E6A93A17-C42B-4084-8F06-66D07ED1980F}" dt="2021-02-04T06:23:32.392" v="14738" actId="21"/>
          <ac:spMkLst>
            <pc:docMk/>
            <pc:sldMk cId="2050723830" sldId="392"/>
            <ac:spMk id="53" creationId="{199C1B69-4A12-004F-A39D-DC294FDDD68D}"/>
          </ac:spMkLst>
        </pc:spChg>
        <pc:spChg chg="mod">
          <ac:chgData name="中田 雄大" userId="62f770ad0d6c1cad" providerId="LiveId" clId="{E6A93A17-C42B-4084-8F06-66D07ED1980F}" dt="2021-02-04T06:02:54.002" v="14245"/>
          <ac:spMkLst>
            <pc:docMk/>
            <pc:sldMk cId="2050723830" sldId="392"/>
            <ac:spMk id="60" creationId="{0FCA9040-1DEA-1C42-A11F-6CEA9D833586}"/>
          </ac:spMkLst>
        </pc:spChg>
        <pc:picChg chg="mod">
          <ac:chgData name="中田 雄大" userId="62f770ad0d6c1cad" providerId="LiveId" clId="{E6A93A17-C42B-4084-8F06-66D07ED1980F}" dt="2021-02-04T06:05:47.184" v="14324" actId="1076"/>
          <ac:picMkLst>
            <pc:docMk/>
            <pc:sldMk cId="2050723830" sldId="392"/>
            <ac:picMk id="5" creationId="{4CD4CA52-2717-D043-A51D-4AFD56576F2C}"/>
          </ac:picMkLst>
        </pc:picChg>
        <pc:picChg chg="add del mod">
          <ac:chgData name="中田 雄大" userId="62f770ad0d6c1cad" providerId="LiveId" clId="{E6A93A17-C42B-4084-8F06-66D07ED1980F}" dt="2021-02-04T06:23:32.392" v="14738" actId="21"/>
          <ac:picMkLst>
            <pc:docMk/>
            <pc:sldMk cId="2050723830" sldId="392"/>
            <ac:picMk id="6" creationId="{25D35994-CF38-44ED-8855-55BB0BB6E9FC}"/>
          </ac:picMkLst>
        </pc:picChg>
        <pc:picChg chg="del mod">
          <ac:chgData name="中田 雄大" userId="62f770ad0d6c1cad" providerId="LiveId" clId="{E6A93A17-C42B-4084-8F06-66D07ED1980F}" dt="2021-02-04T06:04:40.451" v="14298" actId="478"/>
          <ac:picMkLst>
            <pc:docMk/>
            <pc:sldMk cId="2050723830" sldId="392"/>
            <ac:picMk id="8" creationId="{30FA92D3-7EFF-DC42-B79E-8782DB82FADA}"/>
          </ac:picMkLst>
        </pc:picChg>
        <pc:picChg chg="add del mod">
          <ac:chgData name="中田 雄大" userId="62f770ad0d6c1cad" providerId="LiveId" clId="{E6A93A17-C42B-4084-8F06-66D07ED1980F}" dt="2021-02-04T06:41:18.580" v="15184" actId="21"/>
          <ac:picMkLst>
            <pc:docMk/>
            <pc:sldMk cId="2050723830" sldId="392"/>
            <ac:picMk id="9" creationId="{294E85CB-17DE-48BE-BD3A-38171750115A}"/>
          </ac:picMkLst>
        </pc:picChg>
        <pc:picChg chg="add del mod">
          <ac:chgData name="中田 雄大" userId="62f770ad0d6c1cad" providerId="LiveId" clId="{E6A93A17-C42B-4084-8F06-66D07ED1980F}" dt="2021-02-04T06:18:28.434" v="14674" actId="478"/>
          <ac:picMkLst>
            <pc:docMk/>
            <pc:sldMk cId="2050723830" sldId="392"/>
            <ac:picMk id="11" creationId="{F21B55EB-DF26-4383-96B5-CD65E8F9E577}"/>
          </ac:picMkLst>
        </pc:picChg>
        <pc:picChg chg="add del mod">
          <ac:chgData name="中田 雄大" userId="62f770ad0d6c1cad" providerId="LiveId" clId="{E6A93A17-C42B-4084-8F06-66D07ED1980F}" dt="2021-02-04T06:23:32.392" v="14738" actId="21"/>
          <ac:picMkLst>
            <pc:docMk/>
            <pc:sldMk cId="2050723830" sldId="392"/>
            <ac:picMk id="13" creationId="{B55F593B-FBEE-4674-9DFA-786693BDFA99}"/>
          </ac:picMkLst>
        </pc:picChg>
        <pc:picChg chg="add mod">
          <ac:chgData name="中田 雄大" userId="62f770ad0d6c1cad" providerId="LiveId" clId="{E6A93A17-C42B-4084-8F06-66D07ED1980F}" dt="2021-02-04T06:23:36.479" v="14739" actId="1076"/>
          <ac:picMkLst>
            <pc:docMk/>
            <pc:sldMk cId="2050723830" sldId="392"/>
            <ac:picMk id="16" creationId="{D9EDFAA7-4308-47A6-A65D-78B99A62B29D}"/>
          </ac:picMkLst>
        </pc:picChg>
        <pc:picChg chg="add mod">
          <ac:chgData name="中田 雄大" userId="62f770ad0d6c1cad" providerId="LiveId" clId="{E6A93A17-C42B-4084-8F06-66D07ED1980F}" dt="2021-02-04T06:41:25.429" v="15185" actId="1076"/>
          <ac:picMkLst>
            <pc:docMk/>
            <pc:sldMk cId="2050723830" sldId="392"/>
            <ac:picMk id="21" creationId="{CB2AB12B-2BD0-46BD-B799-AD9C9E663CC3}"/>
          </ac:picMkLst>
        </pc:picChg>
        <pc:picChg chg="add del mod">
          <ac:chgData name="中田 雄大" userId="62f770ad0d6c1cad" providerId="LiveId" clId="{E6A93A17-C42B-4084-8F06-66D07ED1980F}" dt="2021-02-04T06:23:32.392" v="14738" actId="21"/>
          <ac:picMkLst>
            <pc:docMk/>
            <pc:sldMk cId="2050723830" sldId="392"/>
            <ac:picMk id="23" creationId="{BE137895-701A-46AE-ACCF-37F462E3FA64}"/>
          </ac:picMkLst>
        </pc:picChg>
        <pc:picChg chg="add del mod">
          <ac:chgData name="中田 雄大" userId="62f770ad0d6c1cad" providerId="LiveId" clId="{E6A93A17-C42B-4084-8F06-66D07ED1980F}" dt="2021-02-04T06:23:32.392" v="14738" actId="21"/>
          <ac:picMkLst>
            <pc:docMk/>
            <pc:sldMk cId="2050723830" sldId="392"/>
            <ac:picMk id="24" creationId="{FFAB44E1-3053-440A-A7E8-CDC2E6F7CF06}"/>
          </ac:picMkLst>
        </pc:picChg>
        <pc:picChg chg="add mod">
          <ac:chgData name="中田 雄大" userId="62f770ad0d6c1cad" providerId="LiveId" clId="{E6A93A17-C42B-4084-8F06-66D07ED1980F}" dt="2021-02-04T06:41:25.429" v="15185" actId="1076"/>
          <ac:picMkLst>
            <pc:docMk/>
            <pc:sldMk cId="2050723830" sldId="392"/>
            <ac:picMk id="26" creationId="{833491D8-61C1-4431-86A9-698B9113E6FE}"/>
          </ac:picMkLst>
        </pc:picChg>
        <pc:picChg chg="add del mod">
          <ac:chgData name="中田 雄大" userId="62f770ad0d6c1cad" providerId="LiveId" clId="{E6A93A17-C42B-4084-8F06-66D07ED1980F}" dt="2021-02-04T06:41:18.580" v="15184" actId="21"/>
          <ac:picMkLst>
            <pc:docMk/>
            <pc:sldMk cId="2050723830" sldId="392"/>
            <ac:picMk id="28" creationId="{FE7ADEF0-820B-471E-99F7-15545B1E5235}"/>
          </ac:picMkLst>
        </pc:picChg>
        <pc:picChg chg="add mod">
          <ac:chgData name="中田 雄大" userId="62f770ad0d6c1cad" providerId="LiveId" clId="{E6A93A17-C42B-4084-8F06-66D07ED1980F}" dt="2021-02-04T06:23:42.408" v="14741" actId="1076"/>
          <ac:picMkLst>
            <pc:docMk/>
            <pc:sldMk cId="2050723830" sldId="392"/>
            <ac:picMk id="35" creationId="{2CBA3CE1-483F-4727-80DF-87F8E0F3C2CE}"/>
          </ac:picMkLst>
        </pc:picChg>
        <pc:picChg chg="add mod">
          <ac:chgData name="中田 雄大" userId="62f770ad0d6c1cad" providerId="LiveId" clId="{E6A93A17-C42B-4084-8F06-66D07ED1980F}" dt="2021-02-04T06:23:42.408" v="14741" actId="1076"/>
          <ac:picMkLst>
            <pc:docMk/>
            <pc:sldMk cId="2050723830" sldId="392"/>
            <ac:picMk id="37" creationId="{F5E7E814-9E7F-445B-92C3-0AD44506BB85}"/>
          </ac:picMkLst>
        </pc:picChg>
        <pc:picChg chg="add mod">
          <ac:chgData name="中田 雄大" userId="62f770ad0d6c1cad" providerId="LiveId" clId="{E6A93A17-C42B-4084-8F06-66D07ED1980F}" dt="2021-02-04T06:23:42.408" v="14741" actId="1076"/>
          <ac:picMkLst>
            <pc:docMk/>
            <pc:sldMk cId="2050723830" sldId="392"/>
            <ac:picMk id="38" creationId="{4D475276-4DBA-4DCB-8130-B7B38D8F541B}"/>
          </ac:picMkLst>
        </pc:picChg>
        <pc:picChg chg="add mod">
          <ac:chgData name="中田 雄大" userId="62f770ad0d6c1cad" providerId="LiveId" clId="{E6A93A17-C42B-4084-8F06-66D07ED1980F}" dt="2021-02-04T06:23:42.408" v="14741" actId="1076"/>
          <ac:picMkLst>
            <pc:docMk/>
            <pc:sldMk cId="2050723830" sldId="392"/>
            <ac:picMk id="39" creationId="{51D351DE-5918-4FDB-8C35-7EE88CC03FE2}"/>
          </ac:picMkLst>
        </pc:picChg>
        <pc:picChg chg="add mod">
          <ac:chgData name="中田 雄大" userId="62f770ad0d6c1cad" providerId="LiveId" clId="{E6A93A17-C42B-4084-8F06-66D07ED1980F}" dt="2021-02-04T06:23:42.408" v="14741" actId="1076"/>
          <ac:picMkLst>
            <pc:docMk/>
            <pc:sldMk cId="2050723830" sldId="392"/>
            <ac:picMk id="40" creationId="{88D03983-A00E-458B-BA2C-047919E624C2}"/>
          </ac:picMkLst>
        </pc:picChg>
        <pc:picChg chg="add mod">
          <ac:chgData name="中田 雄大" userId="62f770ad0d6c1cad" providerId="LiveId" clId="{E6A93A17-C42B-4084-8F06-66D07ED1980F}" dt="2021-02-04T06:41:30.038" v="15187" actId="1076"/>
          <ac:picMkLst>
            <pc:docMk/>
            <pc:sldMk cId="2050723830" sldId="392"/>
            <ac:picMk id="45" creationId="{37E93845-0DBD-457F-BBBA-C5CC09E4D27C}"/>
          </ac:picMkLst>
        </pc:picChg>
        <pc:picChg chg="del mod">
          <ac:chgData name="中田 雄大" userId="62f770ad0d6c1cad" providerId="LiveId" clId="{E6A93A17-C42B-4084-8F06-66D07ED1980F}" dt="2021-02-04T06:23:32.392" v="14738" actId="21"/>
          <ac:picMkLst>
            <pc:docMk/>
            <pc:sldMk cId="2050723830" sldId="392"/>
            <ac:picMk id="46" creationId="{6D155739-7FA9-204B-BA47-431FDEC5D92C}"/>
          </ac:picMkLst>
        </pc:picChg>
        <pc:picChg chg="add mod">
          <ac:chgData name="中田 雄大" userId="62f770ad0d6c1cad" providerId="LiveId" clId="{E6A93A17-C42B-4084-8F06-66D07ED1980F}" dt="2021-02-04T06:41:30.038" v="15187" actId="1076"/>
          <ac:picMkLst>
            <pc:docMk/>
            <pc:sldMk cId="2050723830" sldId="392"/>
            <ac:picMk id="49" creationId="{CEEA6AF4-B600-4336-897E-9A33212256C1}"/>
          </ac:picMkLst>
        </pc:picChg>
      </pc:sldChg>
      <pc:sldChg chg="addSp delSp modSp mod modShow modNotesTx">
        <pc:chgData name="中田 雄大" userId="62f770ad0d6c1cad" providerId="LiveId" clId="{E6A93A17-C42B-4084-8F06-66D07ED1980F}" dt="2021-02-04T11:21:12.223" v="21800" actId="20577"/>
        <pc:sldMkLst>
          <pc:docMk/>
          <pc:sldMk cId="1188777254" sldId="393"/>
        </pc:sldMkLst>
        <pc:spChg chg="mod">
          <ac:chgData name="中田 雄大" userId="62f770ad0d6c1cad" providerId="LiveId" clId="{E6A93A17-C42B-4084-8F06-66D07ED1980F}" dt="2021-02-04T06:36:03.350" v="15139" actId="1076"/>
          <ac:spMkLst>
            <pc:docMk/>
            <pc:sldMk cId="1188777254" sldId="393"/>
            <ac:spMk id="16" creationId="{E57A7A7E-49DA-0F40-AE54-FC6C17D6CB8D}"/>
          </ac:spMkLst>
        </pc:spChg>
        <pc:spChg chg="mod">
          <ac:chgData name="中田 雄大" userId="62f770ad0d6c1cad" providerId="LiveId" clId="{E6A93A17-C42B-4084-8F06-66D07ED1980F}" dt="2021-02-04T10:52:25.447" v="21563" actId="1076"/>
          <ac:spMkLst>
            <pc:docMk/>
            <pc:sldMk cId="1188777254" sldId="393"/>
            <ac:spMk id="20" creationId="{1896ABBF-8B4E-AC44-A28C-354ECB56D9E9}"/>
          </ac:spMkLst>
        </pc:spChg>
        <pc:spChg chg="mod">
          <ac:chgData name="中田 雄大" userId="62f770ad0d6c1cad" providerId="LiveId" clId="{E6A93A17-C42B-4084-8F06-66D07ED1980F}" dt="2021-02-04T06:56:36.413" v="15277" actId="1076"/>
          <ac:spMkLst>
            <pc:docMk/>
            <pc:sldMk cId="1188777254" sldId="393"/>
            <ac:spMk id="23" creationId="{4121C9C9-5441-8647-BCF7-4E2E0A6421DC}"/>
          </ac:spMkLst>
        </pc:spChg>
        <pc:spChg chg="mod">
          <ac:chgData name="中田 雄大" userId="62f770ad0d6c1cad" providerId="LiveId" clId="{E6A93A17-C42B-4084-8F06-66D07ED1980F}" dt="2021-02-04T06:49:19.869" v="15270" actId="20577"/>
          <ac:spMkLst>
            <pc:docMk/>
            <pc:sldMk cId="1188777254" sldId="393"/>
            <ac:spMk id="25" creationId="{B950AC04-57F6-BC48-A642-2FDD1AFA52AA}"/>
          </ac:spMkLst>
        </pc:spChg>
        <pc:spChg chg="del">
          <ac:chgData name="中田 雄大" userId="62f770ad0d6c1cad" providerId="LiveId" clId="{E6A93A17-C42B-4084-8F06-66D07ED1980F}" dt="2021-02-04T06:35:55.119" v="15138" actId="478"/>
          <ac:spMkLst>
            <pc:docMk/>
            <pc:sldMk cId="1188777254" sldId="393"/>
            <ac:spMk id="27" creationId="{9863DDF0-44C5-214D-BD7F-9C451A227CCA}"/>
          </ac:spMkLst>
        </pc:spChg>
        <pc:spChg chg="del">
          <ac:chgData name="中田 雄大" userId="62f770ad0d6c1cad" providerId="LiveId" clId="{E6A93A17-C42B-4084-8F06-66D07ED1980F}" dt="2021-02-04T06:34:30.243" v="15124" actId="478"/>
          <ac:spMkLst>
            <pc:docMk/>
            <pc:sldMk cId="1188777254" sldId="393"/>
            <ac:spMk id="33" creationId="{B4C5D9AA-0D60-0640-8D6F-51F6BF2640DB}"/>
          </ac:spMkLst>
        </pc:spChg>
        <pc:spChg chg="del">
          <ac:chgData name="中田 雄大" userId="62f770ad0d6c1cad" providerId="LiveId" clId="{E6A93A17-C42B-4084-8F06-66D07ED1980F}" dt="2021-02-04T06:35:55.119" v="15138" actId="478"/>
          <ac:spMkLst>
            <pc:docMk/>
            <pc:sldMk cId="1188777254" sldId="393"/>
            <ac:spMk id="34" creationId="{F7CB6A83-1825-8D41-9AB6-45351D645D4E}"/>
          </ac:spMkLst>
        </pc:spChg>
        <pc:spChg chg="del">
          <ac:chgData name="中田 雄大" userId="62f770ad0d6c1cad" providerId="LiveId" clId="{E6A93A17-C42B-4084-8F06-66D07ED1980F}" dt="2021-02-04T06:34:30.243" v="15124" actId="478"/>
          <ac:spMkLst>
            <pc:docMk/>
            <pc:sldMk cId="1188777254" sldId="393"/>
            <ac:spMk id="35" creationId="{30930547-9D72-C540-9D3E-960D09F53CF1}"/>
          </ac:spMkLst>
        </pc:spChg>
        <pc:spChg chg="mod">
          <ac:chgData name="中田 雄大" userId="62f770ad0d6c1cad" providerId="LiveId" clId="{E6A93A17-C42B-4084-8F06-66D07ED1980F}" dt="2021-02-04T06:28:34.994" v="14983"/>
          <ac:spMkLst>
            <pc:docMk/>
            <pc:sldMk cId="1188777254" sldId="393"/>
            <ac:spMk id="36" creationId="{6B3B251B-38A2-6D4B-8E7E-DA681EAE3A9C}"/>
          </ac:spMkLst>
        </pc:spChg>
        <pc:spChg chg="del">
          <ac:chgData name="中田 雄大" userId="62f770ad0d6c1cad" providerId="LiveId" clId="{E6A93A17-C42B-4084-8F06-66D07ED1980F}" dt="2021-02-04T06:34:30.243" v="15124" actId="478"/>
          <ac:spMkLst>
            <pc:docMk/>
            <pc:sldMk cId="1188777254" sldId="393"/>
            <ac:spMk id="37" creationId="{03F3C0C6-900C-3F42-B5BA-57AAB9F26879}"/>
          </ac:spMkLst>
        </pc:spChg>
        <pc:spChg chg="mod ord">
          <ac:chgData name="中田 雄大" userId="62f770ad0d6c1cad" providerId="LiveId" clId="{E6A93A17-C42B-4084-8F06-66D07ED1980F}" dt="2021-02-04T07:05:40.189" v="15846"/>
          <ac:spMkLst>
            <pc:docMk/>
            <pc:sldMk cId="1188777254" sldId="393"/>
            <ac:spMk id="38" creationId="{2349621A-210D-CF46-9296-9A57EAFCF8A3}"/>
          </ac:spMkLst>
        </pc:spChg>
        <pc:spChg chg="mod">
          <ac:chgData name="中田 雄大" userId="62f770ad0d6c1cad" providerId="LiveId" clId="{E6A93A17-C42B-4084-8F06-66D07ED1980F}" dt="2021-02-04T06:47:50.117" v="15262" actId="1037"/>
          <ac:spMkLst>
            <pc:docMk/>
            <pc:sldMk cId="1188777254" sldId="393"/>
            <ac:spMk id="40" creationId="{8046531C-E2ED-5747-AB49-90BA906BBF06}"/>
          </ac:spMkLst>
        </pc:spChg>
        <pc:spChg chg="del">
          <ac:chgData name="中田 雄大" userId="62f770ad0d6c1cad" providerId="LiveId" clId="{E6A93A17-C42B-4084-8F06-66D07ED1980F}" dt="2021-02-04T06:35:55.119" v="15138" actId="478"/>
          <ac:spMkLst>
            <pc:docMk/>
            <pc:sldMk cId="1188777254" sldId="393"/>
            <ac:spMk id="41" creationId="{697EF915-3E4B-194E-9A7C-203B8402B359}"/>
          </ac:spMkLst>
        </pc:spChg>
        <pc:spChg chg="del">
          <ac:chgData name="中田 雄大" userId="62f770ad0d6c1cad" providerId="LiveId" clId="{E6A93A17-C42B-4084-8F06-66D07ED1980F}" dt="2021-02-04T06:35:55.119" v="15138" actId="478"/>
          <ac:spMkLst>
            <pc:docMk/>
            <pc:sldMk cId="1188777254" sldId="393"/>
            <ac:spMk id="42" creationId="{B3F0D6E8-688A-4740-B0DC-3B9011BD88D9}"/>
          </ac:spMkLst>
        </pc:spChg>
        <pc:spChg chg="mod ord">
          <ac:chgData name="中田 雄大" userId="62f770ad0d6c1cad" providerId="LiveId" clId="{E6A93A17-C42B-4084-8F06-66D07ED1980F}" dt="2021-02-04T07:06:56.164" v="15972" actId="1076"/>
          <ac:spMkLst>
            <pc:docMk/>
            <pc:sldMk cId="1188777254" sldId="393"/>
            <ac:spMk id="43" creationId="{F2868692-6F51-1C4E-98E1-E533F18EEA95}"/>
          </ac:spMkLst>
        </pc:spChg>
        <pc:spChg chg="del">
          <ac:chgData name="中田 雄大" userId="62f770ad0d6c1cad" providerId="LiveId" clId="{E6A93A17-C42B-4084-8F06-66D07ED1980F}" dt="2021-02-04T06:35:55.119" v="15138" actId="478"/>
          <ac:spMkLst>
            <pc:docMk/>
            <pc:sldMk cId="1188777254" sldId="393"/>
            <ac:spMk id="45" creationId="{CDB32FB1-F823-CD4B-BEBF-FF5B72CA9AE8}"/>
          </ac:spMkLst>
        </pc:spChg>
        <pc:spChg chg="add del mod">
          <ac:chgData name="中田 雄大" userId="62f770ad0d6c1cad" providerId="LiveId" clId="{E6A93A17-C42B-4084-8F06-66D07ED1980F}" dt="2021-02-04T06:34:41.509" v="15127" actId="478"/>
          <ac:spMkLst>
            <pc:docMk/>
            <pc:sldMk cId="1188777254" sldId="393"/>
            <ac:spMk id="47" creationId="{622FF78F-FDC7-47D9-98FC-517B7BB56416}"/>
          </ac:spMkLst>
        </pc:spChg>
        <pc:spChg chg="del">
          <ac:chgData name="中田 雄大" userId="62f770ad0d6c1cad" providerId="LiveId" clId="{E6A93A17-C42B-4084-8F06-66D07ED1980F}" dt="2021-02-04T06:34:30.243" v="15124" actId="478"/>
          <ac:spMkLst>
            <pc:docMk/>
            <pc:sldMk cId="1188777254" sldId="393"/>
            <ac:spMk id="49" creationId="{9998AA34-016B-B147-9F5D-2A7A55BCE78D}"/>
          </ac:spMkLst>
        </pc:spChg>
        <pc:spChg chg="mod">
          <ac:chgData name="中田 雄大" userId="62f770ad0d6c1cad" providerId="LiveId" clId="{E6A93A17-C42B-4084-8F06-66D07ED1980F}" dt="2021-02-04T06:40:33.399" v="15179" actId="1076"/>
          <ac:spMkLst>
            <pc:docMk/>
            <pc:sldMk cId="1188777254" sldId="393"/>
            <ac:spMk id="50" creationId="{9D3D40B5-3899-CA49-A730-7A3B6D6EDBD3}"/>
          </ac:spMkLst>
        </pc:spChg>
        <pc:spChg chg="mod">
          <ac:chgData name="中田 雄大" userId="62f770ad0d6c1cad" providerId="LiveId" clId="{E6A93A17-C42B-4084-8F06-66D07ED1980F}" dt="2021-02-04T06:36:09.627" v="15140" actId="207"/>
          <ac:spMkLst>
            <pc:docMk/>
            <pc:sldMk cId="1188777254" sldId="393"/>
            <ac:spMk id="51" creationId="{21811F8E-F34B-5A48-A965-B92435491FA5}"/>
          </ac:spMkLst>
        </pc:spChg>
        <pc:spChg chg="del">
          <ac:chgData name="中田 雄大" userId="62f770ad0d6c1cad" providerId="LiveId" clId="{E6A93A17-C42B-4084-8F06-66D07ED1980F}" dt="2021-02-04T06:47:55.704" v="15263" actId="21"/>
          <ac:spMkLst>
            <pc:docMk/>
            <pc:sldMk cId="1188777254" sldId="393"/>
            <ac:spMk id="52" creationId="{4560E131-3B6C-DA41-B4D6-4A3E92127E58}"/>
          </ac:spMkLst>
        </pc:spChg>
        <pc:spChg chg="del">
          <ac:chgData name="中田 雄大" userId="62f770ad0d6c1cad" providerId="LiveId" clId="{E6A93A17-C42B-4084-8F06-66D07ED1980F}" dt="2021-02-04T06:48:14.674" v="15264" actId="478"/>
          <ac:spMkLst>
            <pc:docMk/>
            <pc:sldMk cId="1188777254" sldId="393"/>
            <ac:spMk id="55" creationId="{C4A03541-C91D-4A47-8D11-24728F385831}"/>
          </ac:spMkLst>
        </pc:spChg>
        <pc:spChg chg="mod">
          <ac:chgData name="中田 雄大" userId="62f770ad0d6c1cad" providerId="LiveId" clId="{E6A93A17-C42B-4084-8F06-66D07ED1980F}" dt="2021-02-04T06:21:34.713" v="14722" actId="207"/>
          <ac:spMkLst>
            <pc:docMk/>
            <pc:sldMk cId="1188777254" sldId="393"/>
            <ac:spMk id="56" creationId="{982EF3F3-A880-4641-A7D1-E81E9B10C975}"/>
          </ac:spMkLst>
        </pc:spChg>
        <pc:spChg chg="del">
          <ac:chgData name="中田 雄大" userId="62f770ad0d6c1cad" providerId="LiveId" clId="{E6A93A17-C42B-4084-8F06-66D07ED1980F}" dt="2021-02-04T06:45:52.944" v="15237" actId="478"/>
          <ac:spMkLst>
            <pc:docMk/>
            <pc:sldMk cId="1188777254" sldId="393"/>
            <ac:spMk id="57" creationId="{F99D716C-B797-D34A-A252-0C1D8D572401}"/>
          </ac:spMkLst>
        </pc:spChg>
        <pc:spChg chg="add del mod">
          <ac:chgData name="中田 雄大" userId="62f770ad0d6c1cad" providerId="LiveId" clId="{E6A93A17-C42B-4084-8F06-66D07ED1980F}" dt="2021-02-04T06:34:44.564" v="15128" actId="478"/>
          <ac:spMkLst>
            <pc:docMk/>
            <pc:sldMk cId="1188777254" sldId="393"/>
            <ac:spMk id="60" creationId="{1A1DA5C1-B248-4A5C-BE8A-071E1E547D93}"/>
          </ac:spMkLst>
        </pc:spChg>
        <pc:spChg chg="add del mod">
          <ac:chgData name="中田 雄大" userId="62f770ad0d6c1cad" providerId="LiveId" clId="{E6A93A17-C42B-4084-8F06-66D07ED1980F}" dt="2021-02-04T06:34:57.358" v="15131" actId="478"/>
          <ac:spMkLst>
            <pc:docMk/>
            <pc:sldMk cId="1188777254" sldId="393"/>
            <ac:spMk id="61" creationId="{D648C862-0DFA-4EFE-93BD-4BA82484E9C4}"/>
          </ac:spMkLst>
        </pc:spChg>
        <pc:spChg chg="add mod">
          <ac:chgData name="中田 雄大" userId="62f770ad0d6c1cad" providerId="LiveId" clId="{E6A93A17-C42B-4084-8F06-66D07ED1980F}" dt="2021-02-04T06:36:51.990" v="15146" actId="1076"/>
          <ac:spMkLst>
            <pc:docMk/>
            <pc:sldMk cId="1188777254" sldId="393"/>
            <ac:spMk id="67" creationId="{EB45AE4C-F936-44B0-88C0-A4EED9F3F91F}"/>
          </ac:spMkLst>
        </pc:spChg>
        <pc:spChg chg="add del mod">
          <ac:chgData name="中田 雄大" userId="62f770ad0d6c1cad" providerId="LiveId" clId="{E6A93A17-C42B-4084-8F06-66D07ED1980F}" dt="2021-02-04T06:36:30.339" v="15143" actId="478"/>
          <ac:spMkLst>
            <pc:docMk/>
            <pc:sldMk cId="1188777254" sldId="393"/>
            <ac:spMk id="68" creationId="{79A1B73D-306A-40EE-BC35-9B54606F1BFC}"/>
          </ac:spMkLst>
        </pc:spChg>
        <pc:spChg chg="add del mod">
          <ac:chgData name="中田 雄大" userId="62f770ad0d6c1cad" providerId="LiveId" clId="{E6A93A17-C42B-4084-8F06-66D07ED1980F}" dt="2021-02-04T06:40:36.727" v="15180" actId="21"/>
          <ac:spMkLst>
            <pc:docMk/>
            <pc:sldMk cId="1188777254" sldId="393"/>
            <ac:spMk id="69" creationId="{56F0601A-F3FD-41E9-AA8D-6ECDD33D0A6F}"/>
          </ac:spMkLst>
        </pc:spChg>
        <pc:spChg chg="add del mod">
          <ac:chgData name="中田 雄大" userId="62f770ad0d6c1cad" providerId="LiveId" clId="{E6A93A17-C42B-4084-8F06-66D07ED1980F}" dt="2021-02-04T06:40:36.727" v="15180" actId="21"/>
          <ac:spMkLst>
            <pc:docMk/>
            <pc:sldMk cId="1188777254" sldId="393"/>
            <ac:spMk id="70" creationId="{92E77F13-5974-4917-B749-0F903B918285}"/>
          </ac:spMkLst>
        </pc:spChg>
        <pc:spChg chg="add mod">
          <ac:chgData name="中田 雄大" userId="62f770ad0d6c1cad" providerId="LiveId" clId="{E6A93A17-C42B-4084-8F06-66D07ED1980F}" dt="2021-02-04T06:40:54.094" v="15181" actId="1076"/>
          <ac:spMkLst>
            <pc:docMk/>
            <pc:sldMk cId="1188777254" sldId="393"/>
            <ac:spMk id="71" creationId="{8E4022D4-6550-4F22-8120-027F9ED3060F}"/>
          </ac:spMkLst>
        </pc:spChg>
        <pc:spChg chg="add mod">
          <ac:chgData name="中田 雄大" userId="62f770ad0d6c1cad" providerId="LiveId" clId="{E6A93A17-C42B-4084-8F06-66D07ED1980F}" dt="2021-02-04T06:40:54.094" v="15181" actId="1076"/>
          <ac:spMkLst>
            <pc:docMk/>
            <pc:sldMk cId="1188777254" sldId="393"/>
            <ac:spMk id="72" creationId="{7B01339E-EB2B-4386-B004-657E8249C50C}"/>
          </ac:spMkLst>
        </pc:spChg>
        <pc:spChg chg="add mod">
          <ac:chgData name="中田 雄大" userId="62f770ad0d6c1cad" providerId="LiveId" clId="{E6A93A17-C42B-4084-8F06-66D07ED1980F}" dt="2021-02-04T06:41:01.478" v="15183" actId="1076"/>
          <ac:spMkLst>
            <pc:docMk/>
            <pc:sldMk cId="1188777254" sldId="393"/>
            <ac:spMk id="75" creationId="{FF887B05-1793-4B15-8C20-CA8DEC650DF0}"/>
          </ac:spMkLst>
        </pc:spChg>
        <pc:spChg chg="add mod">
          <ac:chgData name="中田 雄大" userId="62f770ad0d6c1cad" providerId="LiveId" clId="{E6A93A17-C42B-4084-8F06-66D07ED1980F}" dt="2021-02-04T06:41:01.478" v="15183" actId="1076"/>
          <ac:spMkLst>
            <pc:docMk/>
            <pc:sldMk cId="1188777254" sldId="393"/>
            <ac:spMk id="76" creationId="{F093E814-303E-49EE-9CBD-430B185172DF}"/>
          </ac:spMkLst>
        </pc:spChg>
        <pc:spChg chg="add mod">
          <ac:chgData name="中田 雄大" userId="62f770ad0d6c1cad" providerId="LiveId" clId="{E6A93A17-C42B-4084-8F06-66D07ED1980F}" dt="2021-02-04T06:43:45.934" v="15216" actId="1076"/>
          <ac:spMkLst>
            <pc:docMk/>
            <pc:sldMk cId="1188777254" sldId="393"/>
            <ac:spMk id="77" creationId="{550DAB35-C335-49E1-AA20-FF4FAD0A70BB}"/>
          </ac:spMkLst>
        </pc:spChg>
        <pc:spChg chg="add mod">
          <ac:chgData name="中田 雄大" userId="62f770ad0d6c1cad" providerId="LiveId" clId="{E6A93A17-C42B-4084-8F06-66D07ED1980F}" dt="2021-02-04T06:43:36.334" v="15214" actId="1076"/>
          <ac:spMkLst>
            <pc:docMk/>
            <pc:sldMk cId="1188777254" sldId="393"/>
            <ac:spMk id="78" creationId="{CC1D53E1-5AF4-4400-82D6-BCC85B76B4FC}"/>
          </ac:spMkLst>
        </pc:spChg>
        <pc:spChg chg="add mod">
          <ac:chgData name="中田 雄大" userId="62f770ad0d6c1cad" providerId="LiveId" clId="{E6A93A17-C42B-4084-8F06-66D07ED1980F}" dt="2021-02-04T06:43:43.718" v="15215" actId="1076"/>
          <ac:spMkLst>
            <pc:docMk/>
            <pc:sldMk cId="1188777254" sldId="393"/>
            <ac:spMk id="79" creationId="{58D4F35E-7101-4C34-8E02-4D5183F01EC7}"/>
          </ac:spMkLst>
        </pc:spChg>
        <pc:spChg chg="add del mod">
          <ac:chgData name="中田 雄大" userId="62f770ad0d6c1cad" providerId="LiveId" clId="{E6A93A17-C42B-4084-8F06-66D07ED1980F}" dt="2021-02-04T06:43:16.374" v="15210" actId="21"/>
          <ac:spMkLst>
            <pc:docMk/>
            <pc:sldMk cId="1188777254" sldId="393"/>
            <ac:spMk id="80" creationId="{736C5A6A-F2AF-4668-875C-4C0407461863}"/>
          </ac:spMkLst>
        </pc:spChg>
        <pc:spChg chg="add mod">
          <ac:chgData name="中田 雄大" userId="62f770ad0d6c1cad" providerId="LiveId" clId="{E6A93A17-C42B-4084-8F06-66D07ED1980F}" dt="2021-02-04T06:43:55.749" v="15218" actId="1076"/>
          <ac:spMkLst>
            <pc:docMk/>
            <pc:sldMk cId="1188777254" sldId="393"/>
            <ac:spMk id="82" creationId="{89C5CC30-E32B-4A08-BC0E-C879A4FB966A}"/>
          </ac:spMkLst>
        </pc:spChg>
        <pc:spChg chg="add mod">
          <ac:chgData name="中田 雄大" userId="62f770ad0d6c1cad" providerId="LiveId" clId="{E6A93A17-C42B-4084-8F06-66D07ED1980F}" dt="2021-02-04T06:45:24.774" v="15232" actId="14100"/>
          <ac:spMkLst>
            <pc:docMk/>
            <pc:sldMk cId="1188777254" sldId="393"/>
            <ac:spMk id="83" creationId="{7DAA7462-96BF-483B-9632-2095FE5477A6}"/>
          </ac:spMkLst>
        </pc:spChg>
        <pc:spChg chg="add mod">
          <ac:chgData name="中田 雄大" userId="62f770ad0d6c1cad" providerId="LiveId" clId="{E6A93A17-C42B-4084-8F06-66D07ED1980F}" dt="2021-02-04T06:45:46.662" v="15234" actId="1076"/>
          <ac:spMkLst>
            <pc:docMk/>
            <pc:sldMk cId="1188777254" sldId="393"/>
            <ac:spMk id="84" creationId="{999E9D81-5503-4E38-BF19-4214D7D3F8A7}"/>
          </ac:spMkLst>
        </pc:spChg>
        <pc:spChg chg="add mod">
          <ac:chgData name="中田 雄大" userId="62f770ad0d6c1cad" providerId="LiveId" clId="{E6A93A17-C42B-4084-8F06-66D07ED1980F}" dt="2021-02-04T06:45:55.662" v="15238" actId="1076"/>
          <ac:spMkLst>
            <pc:docMk/>
            <pc:sldMk cId="1188777254" sldId="393"/>
            <ac:spMk id="85" creationId="{8487BC21-0AF0-429E-9FCC-C9B7BF145028}"/>
          </ac:spMkLst>
        </pc:spChg>
        <pc:spChg chg="add mod">
          <ac:chgData name="中田 雄大" userId="62f770ad0d6c1cad" providerId="LiveId" clId="{E6A93A17-C42B-4084-8F06-66D07ED1980F}" dt="2021-02-04T06:48:43.488" v="15268" actId="1037"/>
          <ac:spMkLst>
            <pc:docMk/>
            <pc:sldMk cId="1188777254" sldId="393"/>
            <ac:spMk id="86" creationId="{6F9BEE18-2B63-4628-A8A0-FEC4EB1C25A1}"/>
          </ac:spMkLst>
        </pc:spChg>
        <pc:picChg chg="del">
          <ac:chgData name="中田 雄大" userId="62f770ad0d6c1cad" providerId="LiveId" clId="{E6A93A17-C42B-4084-8F06-66D07ED1980F}" dt="2021-02-04T06:34:30.243" v="15124" actId="478"/>
          <ac:picMkLst>
            <pc:docMk/>
            <pc:sldMk cId="1188777254" sldId="393"/>
            <ac:picMk id="8" creationId="{30FA92D3-7EFF-DC42-B79E-8782DB82FADA}"/>
          </ac:picMkLst>
        </pc:picChg>
        <pc:picChg chg="del">
          <ac:chgData name="中田 雄大" userId="62f770ad0d6c1cad" providerId="LiveId" clId="{E6A93A17-C42B-4084-8F06-66D07ED1980F}" dt="2021-02-04T06:35:55.119" v="15138" actId="478"/>
          <ac:picMkLst>
            <pc:docMk/>
            <pc:sldMk cId="1188777254" sldId="393"/>
            <ac:picMk id="18" creationId="{3D2FF0A1-BF5B-8749-B983-D3AAA3100222}"/>
          </ac:picMkLst>
        </pc:picChg>
        <pc:picChg chg="del">
          <ac:chgData name="中田 雄大" userId="62f770ad0d6c1cad" providerId="LiveId" clId="{E6A93A17-C42B-4084-8F06-66D07ED1980F}" dt="2021-02-04T06:34:30.243" v="15124" actId="478"/>
          <ac:picMkLst>
            <pc:docMk/>
            <pc:sldMk cId="1188777254" sldId="393"/>
            <ac:picMk id="21" creationId="{CFA5748E-848D-0F46-919A-363416D4B68D}"/>
          </ac:picMkLst>
        </pc:picChg>
        <pc:picChg chg="del">
          <ac:chgData name="中田 雄大" userId="62f770ad0d6c1cad" providerId="LiveId" clId="{E6A93A17-C42B-4084-8F06-66D07ED1980F}" dt="2021-02-04T06:34:30.243" v="15124" actId="478"/>
          <ac:picMkLst>
            <pc:docMk/>
            <pc:sldMk cId="1188777254" sldId="393"/>
            <ac:picMk id="26" creationId="{063373A5-D8C1-2044-939B-9137935FC56E}"/>
          </ac:picMkLst>
        </pc:picChg>
        <pc:picChg chg="del">
          <ac:chgData name="中田 雄大" userId="62f770ad0d6c1cad" providerId="LiveId" clId="{E6A93A17-C42B-4084-8F06-66D07ED1980F}" dt="2021-02-04T06:35:55.119" v="15138" actId="478"/>
          <ac:picMkLst>
            <pc:docMk/>
            <pc:sldMk cId="1188777254" sldId="393"/>
            <ac:picMk id="29" creationId="{69A3FC63-0B0F-2842-B618-413A7FB0EF5B}"/>
          </ac:picMkLst>
        </pc:picChg>
        <pc:picChg chg="del">
          <ac:chgData name="中田 雄大" userId="62f770ad0d6c1cad" providerId="LiveId" clId="{E6A93A17-C42B-4084-8F06-66D07ED1980F}" dt="2021-02-04T06:35:55.119" v="15138" actId="478"/>
          <ac:picMkLst>
            <pc:docMk/>
            <pc:sldMk cId="1188777254" sldId="393"/>
            <ac:picMk id="31" creationId="{490078CE-F883-3040-95D5-BC9A13B2D4F1}"/>
          </ac:picMkLst>
        </pc:picChg>
        <pc:picChg chg="del">
          <ac:chgData name="中田 雄大" userId="62f770ad0d6c1cad" providerId="LiveId" clId="{E6A93A17-C42B-4084-8F06-66D07ED1980F}" dt="2021-02-04T06:34:30.243" v="15124" actId="478"/>
          <ac:picMkLst>
            <pc:docMk/>
            <pc:sldMk cId="1188777254" sldId="393"/>
            <ac:picMk id="39" creationId="{F671A598-BC2D-DB47-AB70-BEB4DA5783D4}"/>
          </ac:picMkLst>
        </pc:picChg>
        <pc:picChg chg="add mod">
          <ac:chgData name="中田 雄大" userId="62f770ad0d6c1cad" providerId="LiveId" clId="{E6A93A17-C42B-4084-8F06-66D07ED1980F}" dt="2021-02-04T06:36:03.350" v="15139" actId="1076"/>
          <ac:picMkLst>
            <pc:docMk/>
            <pc:sldMk cId="1188777254" sldId="393"/>
            <ac:picMk id="44" creationId="{E40FAB28-AB3E-4C31-B355-173C4E6430DF}"/>
          </ac:picMkLst>
        </pc:picChg>
        <pc:picChg chg="del">
          <ac:chgData name="中田 雄大" userId="62f770ad0d6c1cad" providerId="LiveId" clId="{E6A93A17-C42B-4084-8F06-66D07ED1980F}" dt="2021-02-04T06:35:55.119" v="15138" actId="478"/>
          <ac:picMkLst>
            <pc:docMk/>
            <pc:sldMk cId="1188777254" sldId="393"/>
            <ac:picMk id="46" creationId="{6D155739-7FA9-204B-BA47-431FDEC5D92C}"/>
          </ac:picMkLst>
        </pc:picChg>
        <pc:picChg chg="add mod">
          <ac:chgData name="中田 雄大" userId="62f770ad0d6c1cad" providerId="LiveId" clId="{E6A93A17-C42B-4084-8F06-66D07ED1980F}" dt="2021-02-04T06:36:03.350" v="15139" actId="1076"/>
          <ac:picMkLst>
            <pc:docMk/>
            <pc:sldMk cId="1188777254" sldId="393"/>
            <ac:picMk id="48" creationId="{D1FD22C4-7CA8-4979-99FF-8CBFD362C25B}"/>
          </ac:picMkLst>
        </pc:picChg>
        <pc:picChg chg="add mod">
          <ac:chgData name="中田 雄大" userId="62f770ad0d6c1cad" providerId="LiveId" clId="{E6A93A17-C42B-4084-8F06-66D07ED1980F}" dt="2021-02-04T06:36:03.350" v="15139" actId="1076"/>
          <ac:picMkLst>
            <pc:docMk/>
            <pc:sldMk cId="1188777254" sldId="393"/>
            <ac:picMk id="53" creationId="{F4CA3190-40EF-4FF9-941F-37D73D74E6FF}"/>
          </ac:picMkLst>
        </pc:picChg>
        <pc:picChg chg="add del mod">
          <ac:chgData name="中田 雄大" userId="62f770ad0d6c1cad" providerId="LiveId" clId="{E6A93A17-C42B-4084-8F06-66D07ED1980F}" dt="2021-02-04T06:43:16.374" v="15210" actId="21"/>
          <ac:picMkLst>
            <pc:docMk/>
            <pc:sldMk cId="1188777254" sldId="393"/>
            <ac:picMk id="58" creationId="{A2443ADA-D0EB-45CF-9D51-16E67BA18919}"/>
          </ac:picMkLst>
        </pc:picChg>
        <pc:picChg chg="add mod">
          <ac:chgData name="中田 雄大" userId="62f770ad0d6c1cad" providerId="LiveId" clId="{E6A93A17-C42B-4084-8F06-66D07ED1980F}" dt="2021-02-04T06:43:22.014" v="15211" actId="1076"/>
          <ac:picMkLst>
            <pc:docMk/>
            <pc:sldMk cId="1188777254" sldId="393"/>
            <ac:picMk id="59" creationId="{C96042CD-5E74-4E7A-9CDC-2A579F55C990}"/>
          </ac:picMkLst>
        </pc:picChg>
        <pc:picChg chg="add mod ord">
          <ac:chgData name="中田 雄大" userId="62f770ad0d6c1cad" providerId="LiveId" clId="{E6A93A17-C42B-4084-8F06-66D07ED1980F}" dt="2021-02-04T06:36:59.102" v="15148" actId="166"/>
          <ac:picMkLst>
            <pc:docMk/>
            <pc:sldMk cId="1188777254" sldId="393"/>
            <ac:picMk id="62" creationId="{93F9D64E-45E0-4577-AF68-A1EA34C1C3B2}"/>
          </ac:picMkLst>
        </pc:picChg>
        <pc:picChg chg="add mod">
          <ac:chgData name="中田 雄大" userId="62f770ad0d6c1cad" providerId="LiveId" clId="{E6A93A17-C42B-4084-8F06-66D07ED1980F}" dt="2021-02-04T06:41:44.817" v="15190" actId="1076"/>
          <ac:picMkLst>
            <pc:docMk/>
            <pc:sldMk cId="1188777254" sldId="393"/>
            <ac:picMk id="63" creationId="{B158CD8C-E991-4640-9F25-DB5DF5ACCD89}"/>
          </ac:picMkLst>
        </pc:picChg>
        <pc:picChg chg="add del mod">
          <ac:chgData name="中田 雄大" userId="62f770ad0d6c1cad" providerId="LiveId" clId="{E6A93A17-C42B-4084-8F06-66D07ED1980F}" dt="2021-02-04T06:40:36.727" v="15180" actId="21"/>
          <ac:picMkLst>
            <pc:docMk/>
            <pc:sldMk cId="1188777254" sldId="393"/>
            <ac:picMk id="64" creationId="{AAB8183E-D942-4544-BDB4-D1267D3169E5}"/>
          </ac:picMkLst>
        </pc:picChg>
        <pc:picChg chg="add del mod">
          <ac:chgData name="中田 雄大" userId="62f770ad0d6c1cad" providerId="LiveId" clId="{E6A93A17-C42B-4084-8F06-66D07ED1980F}" dt="2021-02-04T06:40:36.727" v="15180" actId="21"/>
          <ac:picMkLst>
            <pc:docMk/>
            <pc:sldMk cId="1188777254" sldId="393"/>
            <ac:picMk id="65" creationId="{C9AB52B5-AA55-4C36-80E2-076B28D2A2E2}"/>
          </ac:picMkLst>
        </pc:picChg>
        <pc:picChg chg="add mod">
          <ac:chgData name="中田 雄大" userId="62f770ad0d6c1cad" providerId="LiveId" clId="{E6A93A17-C42B-4084-8F06-66D07ED1980F}" dt="2021-02-04T06:40:54.094" v="15181" actId="1076"/>
          <ac:picMkLst>
            <pc:docMk/>
            <pc:sldMk cId="1188777254" sldId="393"/>
            <ac:picMk id="66" creationId="{457B4B0D-D884-4DC3-8C12-90135735C8DA}"/>
          </ac:picMkLst>
        </pc:picChg>
        <pc:picChg chg="add mod">
          <ac:chgData name="中田 雄大" userId="62f770ad0d6c1cad" providerId="LiveId" clId="{E6A93A17-C42B-4084-8F06-66D07ED1980F}" dt="2021-02-04T06:41:01.478" v="15183" actId="1076"/>
          <ac:picMkLst>
            <pc:docMk/>
            <pc:sldMk cId="1188777254" sldId="393"/>
            <ac:picMk id="73" creationId="{F1C7D290-EFA1-453A-B461-1E680F10BA1E}"/>
          </ac:picMkLst>
        </pc:picChg>
        <pc:picChg chg="add mod">
          <ac:chgData name="中田 雄大" userId="62f770ad0d6c1cad" providerId="LiveId" clId="{E6A93A17-C42B-4084-8F06-66D07ED1980F}" dt="2021-02-04T06:41:01.478" v="15183" actId="1076"/>
          <ac:picMkLst>
            <pc:docMk/>
            <pc:sldMk cId="1188777254" sldId="393"/>
            <ac:picMk id="74" creationId="{633478DF-EA64-4515-8402-3B161DBB8107}"/>
          </ac:picMkLst>
        </pc:picChg>
        <pc:picChg chg="add mod">
          <ac:chgData name="中田 雄大" userId="62f770ad0d6c1cad" providerId="LiveId" clId="{E6A93A17-C42B-4084-8F06-66D07ED1980F}" dt="2021-02-04T06:43:26.535" v="15213" actId="1076"/>
          <ac:picMkLst>
            <pc:docMk/>
            <pc:sldMk cId="1188777254" sldId="393"/>
            <ac:picMk id="81" creationId="{D52117AB-D1B6-4908-B45C-69C840434D1B}"/>
          </ac:picMkLst>
        </pc:picChg>
      </pc:sldChg>
      <pc:sldChg chg="modSp mod modNotesTx">
        <pc:chgData name="中田 雄大" userId="62f770ad0d6c1cad" providerId="LiveId" clId="{E6A93A17-C42B-4084-8F06-66D07ED1980F}" dt="2021-02-04T11:20:18.263" v="21753" actId="20577"/>
        <pc:sldMkLst>
          <pc:docMk/>
          <pc:sldMk cId="528948070" sldId="394"/>
        </pc:sldMkLst>
        <pc:spChg chg="mod">
          <ac:chgData name="中田 雄大" userId="62f770ad0d6c1cad" providerId="LiveId" clId="{E6A93A17-C42B-4084-8F06-66D07ED1980F}" dt="2021-02-04T07:23:13.294" v="16594"/>
          <ac:spMkLst>
            <pc:docMk/>
            <pc:sldMk cId="528948070" sldId="394"/>
            <ac:spMk id="25" creationId="{B950AC04-57F6-BC48-A642-2FDD1AFA52AA}"/>
          </ac:spMkLst>
        </pc:spChg>
      </pc:sldChg>
      <pc:sldChg chg="addSp delSp modSp mod modNotesTx">
        <pc:chgData name="中田 雄大" userId="62f770ad0d6c1cad" providerId="LiveId" clId="{E6A93A17-C42B-4084-8F06-66D07ED1980F}" dt="2021-02-04T10:48:44.221" v="21404" actId="20577"/>
        <pc:sldMkLst>
          <pc:docMk/>
          <pc:sldMk cId="3810856469" sldId="395"/>
        </pc:sldMkLst>
        <pc:spChg chg="mod">
          <ac:chgData name="中田 雄大" userId="62f770ad0d6c1cad" providerId="LiveId" clId="{E6A93A17-C42B-4084-8F06-66D07ED1980F}" dt="2021-02-04T07:30:26.189" v="16715" actId="14100"/>
          <ac:spMkLst>
            <pc:docMk/>
            <pc:sldMk cId="3810856469" sldId="395"/>
            <ac:spMk id="22" creationId="{00000000-0000-0000-0000-000000000000}"/>
          </ac:spMkLst>
        </pc:spChg>
        <pc:spChg chg="mod">
          <ac:chgData name="中田 雄大" userId="62f770ad0d6c1cad" providerId="LiveId" clId="{E6A93A17-C42B-4084-8F06-66D07ED1980F}" dt="2021-02-04T07:30:16.359" v="16713"/>
          <ac:spMkLst>
            <pc:docMk/>
            <pc:sldMk cId="3810856469" sldId="395"/>
            <ac:spMk id="23" creationId="{00000000-0000-0000-0000-000000000000}"/>
          </ac:spMkLst>
        </pc:spChg>
        <pc:spChg chg="mod">
          <ac:chgData name="中田 雄大" userId="62f770ad0d6c1cad" providerId="LiveId" clId="{E6A93A17-C42B-4084-8F06-66D07ED1980F}" dt="2021-02-04T07:29:41.963" v="16698" actId="1076"/>
          <ac:spMkLst>
            <pc:docMk/>
            <pc:sldMk cId="3810856469" sldId="395"/>
            <ac:spMk id="48" creationId="{D9AAB772-C0C7-CB44-A7C4-F755B77A7042}"/>
          </ac:spMkLst>
        </pc:spChg>
        <pc:spChg chg="add mod">
          <ac:chgData name="中田 雄大" userId="62f770ad0d6c1cad" providerId="LiveId" clId="{E6A93A17-C42B-4084-8F06-66D07ED1980F}" dt="2021-02-04T07:12:32.852" v="16294" actId="1076"/>
          <ac:spMkLst>
            <pc:docMk/>
            <pc:sldMk cId="3810856469" sldId="395"/>
            <ac:spMk id="52" creationId="{98A01792-D83D-4B3B-A912-9DD3F879A3E1}"/>
          </ac:spMkLst>
        </pc:spChg>
        <pc:spChg chg="mod">
          <ac:chgData name="中田 雄大" userId="62f770ad0d6c1cad" providerId="LiveId" clId="{E6A93A17-C42B-4084-8F06-66D07ED1980F}" dt="2021-02-04T07:12:49.700" v="16297" actId="1076"/>
          <ac:spMkLst>
            <pc:docMk/>
            <pc:sldMk cId="3810856469" sldId="395"/>
            <ac:spMk id="53" creationId="{F14E5D67-3FC7-0047-83D2-C3E4AB479B37}"/>
          </ac:spMkLst>
        </pc:spChg>
        <pc:spChg chg="add mod">
          <ac:chgData name="中田 雄大" userId="62f770ad0d6c1cad" providerId="LiveId" clId="{E6A93A17-C42B-4084-8F06-66D07ED1980F}" dt="2021-02-04T07:12:32.852" v="16294" actId="1076"/>
          <ac:spMkLst>
            <pc:docMk/>
            <pc:sldMk cId="3810856469" sldId="395"/>
            <ac:spMk id="62" creationId="{5CF25084-9167-4CDB-9A8B-72593861143A}"/>
          </ac:spMkLst>
        </pc:spChg>
        <pc:spChg chg="mod">
          <ac:chgData name="中田 雄大" userId="62f770ad0d6c1cad" providerId="LiveId" clId="{E6A93A17-C42B-4084-8F06-66D07ED1980F}" dt="2021-02-04T07:30:34.771" v="16717" actId="14100"/>
          <ac:spMkLst>
            <pc:docMk/>
            <pc:sldMk cId="3810856469" sldId="395"/>
            <ac:spMk id="64" creationId="{DB8838A1-DA85-7E46-810A-DDF3848A1105}"/>
          </ac:spMkLst>
        </pc:spChg>
        <pc:spChg chg="del">
          <ac:chgData name="中田 雄大" userId="62f770ad0d6c1cad" providerId="LiveId" clId="{E6A93A17-C42B-4084-8F06-66D07ED1980F}" dt="2021-02-04T07:12:37.939" v="16295" actId="478"/>
          <ac:spMkLst>
            <pc:docMk/>
            <pc:sldMk cId="3810856469" sldId="395"/>
            <ac:spMk id="67" creationId="{DCF08726-85AA-484B-830B-80875F2F5342}"/>
          </ac:spMkLst>
        </pc:spChg>
        <pc:spChg chg="add mod">
          <ac:chgData name="中田 雄大" userId="62f770ad0d6c1cad" providerId="LiveId" clId="{E6A93A17-C42B-4084-8F06-66D07ED1980F}" dt="2021-02-04T07:12:32.852" v="16294" actId="1076"/>
          <ac:spMkLst>
            <pc:docMk/>
            <pc:sldMk cId="3810856469" sldId="395"/>
            <ac:spMk id="68" creationId="{374BAC7E-778A-42ED-ACED-2C1F73157643}"/>
          </ac:spMkLst>
        </pc:spChg>
        <pc:spChg chg="del">
          <ac:chgData name="中田 雄大" userId="62f770ad0d6c1cad" providerId="LiveId" clId="{E6A93A17-C42B-4084-8F06-66D07ED1980F}" dt="2021-02-04T07:15:15.188" v="16390" actId="478"/>
          <ac:spMkLst>
            <pc:docMk/>
            <pc:sldMk cId="3810856469" sldId="395"/>
            <ac:spMk id="69" creationId="{57B073B8-FA3D-1A41-8D9B-9444243E708A}"/>
          </ac:spMkLst>
        </pc:spChg>
        <pc:spChg chg="del">
          <ac:chgData name="中田 雄大" userId="62f770ad0d6c1cad" providerId="LiveId" clId="{E6A93A17-C42B-4084-8F06-66D07ED1980F}" dt="2021-02-04T07:14:58.403" v="16386" actId="478"/>
          <ac:spMkLst>
            <pc:docMk/>
            <pc:sldMk cId="3810856469" sldId="395"/>
            <ac:spMk id="70" creationId="{787AF25D-FBF1-F847-9A88-03D828D061F9}"/>
          </ac:spMkLst>
        </pc:spChg>
        <pc:spChg chg="add mod">
          <ac:chgData name="中田 雄大" userId="62f770ad0d6c1cad" providerId="LiveId" clId="{E6A93A17-C42B-4084-8F06-66D07ED1980F}" dt="2021-02-04T07:13:01.324" v="16302" actId="14100"/>
          <ac:spMkLst>
            <pc:docMk/>
            <pc:sldMk cId="3810856469" sldId="395"/>
            <ac:spMk id="71" creationId="{D98253F5-E73F-42B1-A754-D3605CBAB337}"/>
          </ac:spMkLst>
        </pc:spChg>
        <pc:spChg chg="add mod">
          <ac:chgData name="中田 雄大" userId="62f770ad0d6c1cad" providerId="LiveId" clId="{E6A93A17-C42B-4084-8F06-66D07ED1980F}" dt="2021-02-04T07:15:12.876" v="16388" actId="1076"/>
          <ac:spMkLst>
            <pc:docMk/>
            <pc:sldMk cId="3810856469" sldId="395"/>
            <ac:spMk id="72" creationId="{B5573C08-E63E-4460-AF04-271430F6E81B}"/>
          </ac:spMkLst>
        </pc:spChg>
        <pc:spChg chg="add mod">
          <ac:chgData name="中田 雄大" userId="62f770ad0d6c1cad" providerId="LiveId" clId="{E6A93A17-C42B-4084-8F06-66D07ED1980F}" dt="2021-02-04T07:15:23.599" v="16399"/>
          <ac:spMkLst>
            <pc:docMk/>
            <pc:sldMk cId="3810856469" sldId="395"/>
            <ac:spMk id="73" creationId="{9D85050E-E70D-4B58-9C28-34181EDF51FE}"/>
          </ac:spMkLst>
        </pc:spChg>
        <pc:cxnChg chg="mod">
          <ac:chgData name="中田 雄大" userId="62f770ad0d6c1cad" providerId="LiveId" clId="{E6A93A17-C42B-4084-8F06-66D07ED1980F}" dt="2021-02-04T07:30:26.189" v="16715" actId="14100"/>
          <ac:cxnSpMkLst>
            <pc:docMk/>
            <pc:sldMk cId="3810856469" sldId="395"/>
            <ac:cxnSpMk id="49"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0" creationId="{00000000-0000-0000-0000-000000000000}"/>
          </ac:cxnSpMkLst>
        </pc:cxnChg>
        <pc:cxnChg chg="mod">
          <ac:chgData name="中田 雄大" userId="62f770ad0d6c1cad" providerId="LiveId" clId="{E6A93A17-C42B-4084-8F06-66D07ED1980F}" dt="2021-02-04T07:30:26.189" v="16715" actId="14100"/>
          <ac:cxnSpMkLst>
            <pc:docMk/>
            <pc:sldMk cId="3810856469" sldId="395"/>
            <ac:cxnSpMk id="54" creationId="{00000000-0000-0000-0000-000000000000}"/>
          </ac:cxnSpMkLst>
        </pc:cxnChg>
      </pc:sldChg>
      <pc:sldChg chg="delSp mod">
        <pc:chgData name="中田 雄大" userId="62f770ad0d6c1cad" providerId="LiveId" clId="{E6A93A17-C42B-4084-8F06-66D07ED1980F}" dt="2021-02-04T06:10:12.913" v="14503" actId="478"/>
        <pc:sldMkLst>
          <pc:docMk/>
          <pc:sldMk cId="1523671843" sldId="396"/>
        </pc:sldMkLst>
        <pc:spChg chg="del">
          <ac:chgData name="中田 雄大" userId="62f770ad0d6c1cad" providerId="LiveId" clId="{E6A93A17-C42B-4084-8F06-66D07ED1980F}" dt="2021-02-04T06:10:12.913" v="14503" actId="478"/>
          <ac:spMkLst>
            <pc:docMk/>
            <pc:sldMk cId="1523671843" sldId="396"/>
            <ac:spMk id="15" creationId="{E160DFF5-2747-DD49-9273-11FD58E20107}"/>
          </ac:spMkLst>
        </pc:spChg>
      </pc:sldChg>
      <pc:sldChg chg="addSp delSp modSp mod delAnim modNotesTx">
        <pc:chgData name="中田 雄大" userId="62f770ad0d6c1cad" providerId="LiveId" clId="{E6A93A17-C42B-4084-8F06-66D07ED1980F}" dt="2021-02-04T11:50:17.727" v="21966" actId="20577"/>
        <pc:sldMkLst>
          <pc:docMk/>
          <pc:sldMk cId="2642361543" sldId="397"/>
        </pc:sldMkLst>
        <pc:spChg chg="mod">
          <ac:chgData name="中田 雄大" userId="62f770ad0d6c1cad" providerId="LiveId" clId="{E6A93A17-C42B-4084-8F06-66D07ED1980F}" dt="2021-02-04T07:36:48.015" v="17248"/>
          <ac:spMkLst>
            <pc:docMk/>
            <pc:sldMk cId="2642361543" sldId="397"/>
            <ac:spMk id="2" creationId="{00000000-0000-0000-0000-000000000000}"/>
          </ac:spMkLst>
        </pc:spChg>
        <pc:spChg chg="add mod">
          <ac:chgData name="中田 雄大" userId="62f770ad0d6c1cad" providerId="LiveId" clId="{E6A93A17-C42B-4084-8F06-66D07ED1980F}" dt="2021-02-04T07:42:21.451" v="17458" actId="14100"/>
          <ac:spMkLst>
            <pc:docMk/>
            <pc:sldMk cId="2642361543" sldId="397"/>
            <ac:spMk id="3" creationId="{BDDB1CB1-49B0-4EFD-B27C-C0ACF79B444F}"/>
          </ac:spMkLst>
        </pc:spChg>
        <pc:spChg chg="add mod">
          <ac:chgData name="中田 雄大" userId="62f770ad0d6c1cad" providerId="LiveId" clId="{E6A93A17-C42B-4084-8F06-66D07ED1980F}" dt="2021-02-04T11:22:41.375" v="21812" actId="14861"/>
          <ac:spMkLst>
            <pc:docMk/>
            <pc:sldMk cId="2642361543" sldId="397"/>
            <ac:spMk id="5" creationId="{6D8C69CF-3F0D-4423-8D16-2794E645B2DC}"/>
          </ac:spMkLst>
        </pc:spChg>
        <pc:spChg chg="add mod">
          <ac:chgData name="中田 雄大" userId="62f770ad0d6c1cad" providerId="LiveId" clId="{E6A93A17-C42B-4084-8F06-66D07ED1980F}" dt="2021-02-04T07:37:48.594" v="17277" actId="1076"/>
          <ac:spMkLst>
            <pc:docMk/>
            <pc:sldMk cId="2642361543" sldId="397"/>
            <ac:spMk id="14" creationId="{A0B63B62-1416-4E32-BF39-3A5BC8D70B23}"/>
          </ac:spMkLst>
        </pc:spChg>
        <pc:spChg chg="add mod">
          <ac:chgData name="中田 雄大" userId="62f770ad0d6c1cad" providerId="LiveId" clId="{E6A93A17-C42B-4084-8F06-66D07ED1980F}" dt="2021-02-04T07:37:54.379" v="17279" actId="1076"/>
          <ac:spMkLst>
            <pc:docMk/>
            <pc:sldMk cId="2642361543" sldId="397"/>
            <ac:spMk id="15" creationId="{CD931683-295D-4111-9D14-45F0CD0DD26B}"/>
          </ac:spMkLst>
        </pc:spChg>
        <pc:spChg chg="del">
          <ac:chgData name="中田 雄大" userId="62f770ad0d6c1cad" providerId="LiveId" clId="{E6A93A17-C42B-4084-8F06-66D07ED1980F}" dt="2021-02-04T07:35:37.984" v="17122" actId="478"/>
          <ac:spMkLst>
            <pc:docMk/>
            <pc:sldMk cId="2642361543" sldId="397"/>
            <ac:spMk id="16" creationId="{E2435595-8C76-F14C-8F60-1F92054ED562}"/>
          </ac:spMkLst>
        </pc:spChg>
        <pc:spChg chg="mod">
          <ac:chgData name="中田 雄大" userId="62f770ad0d6c1cad" providerId="LiveId" clId="{E6A93A17-C42B-4084-8F06-66D07ED1980F}" dt="2021-02-04T11:21:53.369" v="21804" actId="1035"/>
          <ac:spMkLst>
            <pc:docMk/>
            <pc:sldMk cId="2642361543" sldId="397"/>
            <ac:spMk id="17" creationId="{026A1431-03E8-3041-BFE8-D5BBDF0F0D4B}"/>
          </ac:spMkLst>
        </pc:spChg>
        <pc:spChg chg="mod">
          <ac:chgData name="中田 雄大" userId="62f770ad0d6c1cad" providerId="LiveId" clId="{E6A93A17-C42B-4084-8F06-66D07ED1980F}" dt="2021-02-04T07:50:15.938" v="18073" actId="1076"/>
          <ac:spMkLst>
            <pc:docMk/>
            <pc:sldMk cId="2642361543" sldId="397"/>
            <ac:spMk id="18" creationId="{875C3FFA-2F4F-C34F-8F27-566B97FE8FCA}"/>
          </ac:spMkLst>
        </pc:spChg>
        <pc:spChg chg="add mod ord">
          <ac:chgData name="中田 雄大" userId="62f770ad0d6c1cad" providerId="LiveId" clId="{E6A93A17-C42B-4084-8F06-66D07ED1980F}" dt="2021-02-04T09:44:32.391" v="20529" actId="1038"/>
          <ac:spMkLst>
            <pc:docMk/>
            <pc:sldMk cId="2642361543" sldId="397"/>
            <ac:spMk id="19" creationId="{F680CE8E-30DE-49E3-8F7B-61E1C1AEC7FA}"/>
          </ac:spMkLst>
        </pc:spChg>
        <pc:spChg chg="del mod">
          <ac:chgData name="中田 雄大" userId="62f770ad0d6c1cad" providerId="LiveId" clId="{E6A93A17-C42B-4084-8F06-66D07ED1980F}" dt="2021-02-04T07:37:09.187" v="17251" actId="478"/>
          <ac:spMkLst>
            <pc:docMk/>
            <pc:sldMk cId="2642361543" sldId="397"/>
            <ac:spMk id="20" creationId="{DE8592D0-B58F-814D-AB49-1639FC134AA8}"/>
          </ac:spMkLst>
        </pc:spChg>
        <pc:spChg chg="del">
          <ac:chgData name="中田 雄大" userId="62f770ad0d6c1cad" providerId="LiveId" clId="{E6A93A17-C42B-4084-8F06-66D07ED1980F}" dt="2021-02-04T07:35:36.626" v="17121" actId="478"/>
          <ac:spMkLst>
            <pc:docMk/>
            <pc:sldMk cId="2642361543" sldId="397"/>
            <ac:spMk id="22" creationId="{CD8A40C9-4B5F-8D49-B31B-1910371680E9}"/>
          </ac:spMkLst>
        </pc:spChg>
        <pc:spChg chg="add del mod">
          <ac:chgData name="中田 雄大" userId="62f770ad0d6c1cad" providerId="LiveId" clId="{E6A93A17-C42B-4084-8F06-66D07ED1980F}" dt="2021-02-04T07:49:20.218" v="18006" actId="478"/>
          <ac:spMkLst>
            <pc:docMk/>
            <pc:sldMk cId="2642361543" sldId="397"/>
            <ac:spMk id="23" creationId="{E35D13C3-369C-4B7C-B34D-5013EADABE6B}"/>
          </ac:spMkLst>
        </pc:spChg>
        <pc:spChg chg="del">
          <ac:chgData name="中田 雄大" userId="62f770ad0d6c1cad" providerId="LiveId" clId="{E6A93A17-C42B-4084-8F06-66D07ED1980F}" dt="2021-02-04T07:35:39.474" v="17123" actId="478"/>
          <ac:spMkLst>
            <pc:docMk/>
            <pc:sldMk cId="2642361543" sldId="397"/>
            <ac:spMk id="24" creationId="{E5B079CF-4093-F440-B1EA-2413A27C98D5}"/>
          </ac:spMkLst>
        </pc:spChg>
        <pc:spChg chg="mod">
          <ac:chgData name="中田 雄大" userId="62f770ad0d6c1cad" providerId="LiveId" clId="{E6A93A17-C42B-4084-8F06-66D07ED1980F}" dt="2021-02-04T07:38:35.387" v="17308" actId="1076"/>
          <ac:spMkLst>
            <pc:docMk/>
            <pc:sldMk cId="2642361543" sldId="397"/>
            <ac:spMk id="25" creationId="{B950AC04-57F6-BC48-A642-2FDD1AFA52AA}"/>
          </ac:spMkLst>
        </pc:spChg>
        <pc:spChg chg="add mod">
          <ac:chgData name="中田 雄大" userId="62f770ad0d6c1cad" providerId="LiveId" clId="{E6A93A17-C42B-4084-8F06-66D07ED1980F}" dt="2021-02-04T07:39:46.571" v="17317" actId="14100"/>
          <ac:spMkLst>
            <pc:docMk/>
            <pc:sldMk cId="2642361543" sldId="397"/>
            <ac:spMk id="26" creationId="{388C8FEC-C4EC-4436-8C63-E5E66A05B49D}"/>
          </ac:spMkLst>
        </pc:spChg>
        <pc:spChg chg="add mod">
          <ac:chgData name="中田 雄大" userId="62f770ad0d6c1cad" providerId="LiveId" clId="{E6A93A17-C42B-4084-8F06-66D07ED1980F}" dt="2021-02-04T07:42:56.355" v="17469" actId="207"/>
          <ac:spMkLst>
            <pc:docMk/>
            <pc:sldMk cId="2642361543" sldId="397"/>
            <ac:spMk id="27" creationId="{3E555D42-0E3F-4D26-8270-082A94C291E0}"/>
          </ac:spMkLst>
        </pc:spChg>
        <pc:picChg chg="del mod">
          <ac:chgData name="中田 雄大" userId="62f770ad0d6c1cad" providerId="LiveId" clId="{E6A93A17-C42B-4084-8F06-66D07ED1980F}" dt="2021-02-04T07:49:20.218" v="18006" actId="478"/>
          <ac:picMkLst>
            <pc:docMk/>
            <pc:sldMk cId="2642361543" sldId="397"/>
            <ac:picMk id="5" creationId="{2FE2170F-88B3-6847-81E6-7B1EEC0583BD}"/>
          </ac:picMkLst>
        </pc:picChg>
        <pc:picChg chg="add mod">
          <ac:chgData name="中田 雄大" userId="62f770ad0d6c1cad" providerId="LiveId" clId="{E6A93A17-C42B-4084-8F06-66D07ED1980F}" dt="2021-02-04T09:44:23.832" v="20523" actId="1038"/>
          <ac:picMkLst>
            <pc:docMk/>
            <pc:sldMk cId="2642361543" sldId="397"/>
            <ac:picMk id="7" creationId="{C0E35649-4AF0-4ED1-BD28-C2BD3368AB5A}"/>
          </ac:picMkLst>
        </pc:picChg>
        <pc:picChg chg="mod">
          <ac:chgData name="中田 雄大" userId="62f770ad0d6c1cad" providerId="LiveId" clId="{E6A93A17-C42B-4084-8F06-66D07ED1980F}" dt="2021-02-04T07:37:23.675" v="17256" actId="1076"/>
          <ac:picMkLst>
            <pc:docMk/>
            <pc:sldMk cId="2642361543" sldId="397"/>
            <ac:picMk id="10" creationId="{A9ABD454-B721-A647-AC81-1146EDAFF586}"/>
          </ac:picMkLst>
        </pc:picChg>
        <pc:cxnChg chg="del">
          <ac:chgData name="中田 雄大" userId="62f770ad0d6c1cad" providerId="LiveId" clId="{E6A93A17-C42B-4084-8F06-66D07ED1980F}" dt="2021-02-04T07:37:13.496" v="17252" actId="478"/>
          <ac:cxnSpMkLst>
            <pc:docMk/>
            <pc:sldMk cId="2642361543" sldId="397"/>
            <ac:cxnSpMk id="21" creationId="{E8F6F4BA-D263-1946-957C-372A7AE87DA8}"/>
          </ac:cxnSpMkLst>
        </pc:cxnChg>
      </pc:sldChg>
      <pc:sldChg chg="addSp modSp mod modAnim modNotesTx">
        <pc:chgData name="中田 雄大" userId="62f770ad0d6c1cad" providerId="LiveId" clId="{E6A93A17-C42B-4084-8F06-66D07ED1980F}" dt="2021-02-04T11:48:36.059" v="21896" actId="20577"/>
        <pc:sldMkLst>
          <pc:docMk/>
          <pc:sldMk cId="1738464696" sldId="399"/>
        </pc:sldMkLst>
        <pc:spChg chg="mod">
          <ac:chgData name="中田 雄大" userId="62f770ad0d6c1cad" providerId="LiveId" clId="{E6A93A17-C42B-4084-8F06-66D07ED1980F}" dt="2021-02-04T07:53:04.266" v="18164" actId="1076"/>
          <ac:spMkLst>
            <pc:docMk/>
            <pc:sldMk cId="1738464696" sldId="399"/>
            <ac:spMk id="3" creationId="{C0A0BC36-4339-2641-8DDE-D3CC2A85FE3A}"/>
          </ac:spMkLst>
        </pc:spChg>
        <pc:spChg chg="mod">
          <ac:chgData name="中田 雄大" userId="62f770ad0d6c1cad" providerId="LiveId" clId="{E6A93A17-C42B-4084-8F06-66D07ED1980F}" dt="2021-02-04T07:58:48.529" v="18363" actId="1076"/>
          <ac:spMkLst>
            <pc:docMk/>
            <pc:sldMk cId="1738464696" sldId="399"/>
            <ac:spMk id="6" creationId="{03BB081D-84F2-BE44-A290-17571DD3D716}"/>
          </ac:spMkLst>
        </pc:spChg>
        <pc:spChg chg="mod">
          <ac:chgData name="中田 雄大" userId="62f770ad0d6c1cad" providerId="LiveId" clId="{E6A93A17-C42B-4084-8F06-66D07ED1980F}" dt="2021-02-04T07:59:30.111" v="18421"/>
          <ac:spMkLst>
            <pc:docMk/>
            <pc:sldMk cId="1738464696" sldId="399"/>
            <ac:spMk id="149" creationId="{00000000-0000-0000-0000-000000000000}"/>
          </ac:spMkLst>
        </pc:spChg>
        <pc:grpChg chg="add mod">
          <ac:chgData name="中田 雄大" userId="62f770ad0d6c1cad" providerId="LiveId" clId="{E6A93A17-C42B-4084-8F06-66D07ED1980F}" dt="2021-02-04T07:55:42.306" v="18233" actId="1076"/>
          <ac:grpSpMkLst>
            <pc:docMk/>
            <pc:sldMk cId="1738464696" sldId="399"/>
            <ac:grpSpMk id="7" creationId="{DA50C1D9-9B51-4F5F-A429-CF88C379A547}"/>
          </ac:grpSpMkLst>
        </pc:grpChg>
        <pc:grpChg chg="mod">
          <ac:chgData name="中田 雄大" userId="62f770ad0d6c1cad" providerId="LiveId" clId="{E6A93A17-C42B-4084-8F06-66D07ED1980F}" dt="2021-02-04T07:57:01.042" v="18245" actId="1076"/>
          <ac:grpSpMkLst>
            <pc:docMk/>
            <pc:sldMk cId="1738464696" sldId="399"/>
            <ac:grpSpMk id="8" creationId="{F42794B8-075E-9E4B-9B15-2FBB7FE3A176}"/>
          </ac:grpSpMkLst>
        </pc:grpChg>
        <pc:cxnChg chg="mod">
          <ac:chgData name="中田 雄大" userId="62f770ad0d6c1cad" providerId="LiveId" clId="{E6A93A17-C42B-4084-8F06-66D07ED1980F}" dt="2021-02-04T07:51:04.004" v="18078" actId="164"/>
          <ac:cxnSpMkLst>
            <pc:docMk/>
            <pc:sldMk cId="1738464696" sldId="399"/>
            <ac:cxnSpMk id="5" creationId="{1A3D44FA-28D3-B44F-B9F1-5C750C3C8AF3}"/>
          </ac:cxnSpMkLst>
        </pc:cxnChg>
        <pc:cxnChg chg="mod">
          <ac:chgData name="中田 雄大" userId="62f770ad0d6c1cad" providerId="LiveId" clId="{E6A93A17-C42B-4084-8F06-66D07ED1980F}" dt="2021-02-04T07:58:39.530" v="18362" actId="14100"/>
          <ac:cxnSpMkLst>
            <pc:docMk/>
            <pc:sldMk cId="1738464696" sldId="399"/>
            <ac:cxnSpMk id="11" creationId="{9C29232D-11A3-C841-B6E0-CB31420D9285}"/>
          </ac:cxnSpMkLst>
        </pc:cxnChg>
        <pc:cxnChg chg="mod">
          <ac:chgData name="中田 雄大" userId="62f770ad0d6c1cad" providerId="LiveId" clId="{E6A93A17-C42B-4084-8F06-66D07ED1980F}" dt="2021-02-04T07:58:34.354" v="18361" actId="14100"/>
          <ac:cxnSpMkLst>
            <pc:docMk/>
            <pc:sldMk cId="1738464696" sldId="399"/>
            <ac:cxnSpMk id="12" creationId="{E7406815-779E-4448-9AB7-D8AC1F984321}"/>
          </ac:cxnSpMkLst>
        </pc:cxnChg>
      </pc:sldChg>
      <pc:sldChg chg="modSp mod">
        <pc:chgData name="中田 雄大" userId="62f770ad0d6c1cad" providerId="LiveId" clId="{E6A93A17-C42B-4084-8F06-66D07ED1980F}" dt="2021-02-10T07:53:42.110" v="22358" actId="1076"/>
        <pc:sldMkLst>
          <pc:docMk/>
          <pc:sldMk cId="4040161253" sldId="400"/>
        </pc:sldMkLst>
        <pc:picChg chg="mod">
          <ac:chgData name="中田 雄大" userId="62f770ad0d6c1cad" providerId="LiveId" clId="{E6A93A17-C42B-4084-8F06-66D07ED1980F}" dt="2021-02-10T07:53:42.110" v="22358" actId="1076"/>
          <ac:picMkLst>
            <pc:docMk/>
            <pc:sldMk cId="4040161253" sldId="400"/>
            <ac:picMk id="23" creationId="{86A73BDA-748E-4F64-ACFE-93EC030B9FED}"/>
          </ac:picMkLst>
        </pc:picChg>
      </pc:sldChg>
      <pc:sldChg chg="modSp mod modNotesTx">
        <pc:chgData name="中田 雄大" userId="62f770ad0d6c1cad" providerId="LiveId" clId="{E6A93A17-C42B-4084-8F06-66D07ED1980F}" dt="2021-02-04T11:52:38.180" v="22094" actId="20577"/>
        <pc:sldMkLst>
          <pc:docMk/>
          <pc:sldMk cId="2741953530" sldId="404"/>
        </pc:sldMkLst>
        <pc:spChg chg="mod">
          <ac:chgData name="中田 雄大" userId="62f770ad0d6c1cad" providerId="LiveId" clId="{E6A93A17-C42B-4084-8F06-66D07ED1980F}" dt="2021-02-04T08:35:20.490" v="19119"/>
          <ac:spMkLst>
            <pc:docMk/>
            <pc:sldMk cId="2741953530" sldId="404"/>
            <ac:spMk id="16" creationId="{3FD1973E-6B37-5947-BBBE-DDDC90C2D525}"/>
          </ac:spMkLst>
        </pc:spChg>
        <pc:spChg chg="mod">
          <ac:chgData name="中田 雄大" userId="62f770ad0d6c1cad" providerId="LiveId" clId="{E6A93A17-C42B-4084-8F06-66D07ED1980F}" dt="2021-02-03T08:08:09.500" v="328"/>
          <ac:spMkLst>
            <pc:docMk/>
            <pc:sldMk cId="2741953530" sldId="404"/>
            <ac:spMk id="20" creationId="{69EC922D-C090-6C43-BCF0-3790A2CB570E}"/>
          </ac:spMkLst>
        </pc:spChg>
      </pc:sldChg>
      <pc:sldChg chg="addSp delSp modSp mod modAnim modNotesTx">
        <pc:chgData name="中田 雄大" userId="62f770ad0d6c1cad" providerId="LiveId" clId="{E6A93A17-C42B-4084-8F06-66D07ED1980F}" dt="2021-02-04T11:03:01.739" v="21745" actId="20577"/>
        <pc:sldMkLst>
          <pc:docMk/>
          <pc:sldMk cId="1405981178" sldId="405"/>
        </pc:sldMkLst>
        <pc:spChg chg="add mod">
          <ac:chgData name="中田 雄大" userId="62f770ad0d6c1cad" providerId="LiveId" clId="{E6A93A17-C42B-4084-8F06-66D07ED1980F}" dt="2021-02-04T02:16:35.725" v="5663" actId="1076"/>
          <ac:spMkLst>
            <pc:docMk/>
            <pc:sldMk cId="1405981178" sldId="405"/>
            <ac:spMk id="7" creationId="{0EAD3D0D-9AC3-4673-AA1A-6F982305B8F0}"/>
          </ac:spMkLst>
        </pc:spChg>
        <pc:spChg chg="mod">
          <ac:chgData name="中田 雄大" userId="62f770ad0d6c1cad" providerId="LiveId" clId="{E6A93A17-C42B-4084-8F06-66D07ED1980F}" dt="2021-02-04T02:03:59.873" v="5143"/>
          <ac:spMkLst>
            <pc:docMk/>
            <pc:sldMk cId="1405981178" sldId="405"/>
            <ac:spMk id="14" creationId="{BEB6483C-9D2E-D14D-994A-C439D60E0234}"/>
          </ac:spMkLst>
        </pc:spChg>
        <pc:spChg chg="mod topLvl">
          <ac:chgData name="中田 雄大" userId="62f770ad0d6c1cad" providerId="LiveId" clId="{E6A93A17-C42B-4084-8F06-66D07ED1980F}" dt="2021-02-04T01:56:52.343" v="5033" actId="165"/>
          <ac:spMkLst>
            <pc:docMk/>
            <pc:sldMk cId="1405981178" sldId="405"/>
            <ac:spMk id="28" creationId="{07822ACC-94D9-FE40-B564-F266F68538A9}"/>
          </ac:spMkLst>
        </pc:spChg>
        <pc:spChg chg="mod topLvl">
          <ac:chgData name="中田 雄大" userId="62f770ad0d6c1cad" providerId="LiveId" clId="{E6A93A17-C42B-4084-8F06-66D07ED1980F}" dt="2021-02-04T01:56:52.343" v="5033" actId="165"/>
          <ac:spMkLst>
            <pc:docMk/>
            <pc:sldMk cId="1405981178" sldId="405"/>
            <ac:spMk id="29" creationId="{64EECA7B-462E-B743-A917-CB6D95710752}"/>
          </ac:spMkLst>
        </pc:spChg>
        <pc:spChg chg="mod topLvl">
          <ac:chgData name="中田 雄大" userId="62f770ad0d6c1cad" providerId="LiveId" clId="{E6A93A17-C42B-4084-8F06-66D07ED1980F}" dt="2021-02-04T01:57:27.300" v="5035" actId="165"/>
          <ac:spMkLst>
            <pc:docMk/>
            <pc:sldMk cId="1405981178" sldId="405"/>
            <ac:spMk id="39" creationId="{48D9F1C8-B689-AD41-9C03-E3778037B626}"/>
          </ac:spMkLst>
        </pc:spChg>
        <pc:spChg chg="mod topLvl">
          <ac:chgData name="中田 雄大" userId="62f770ad0d6c1cad" providerId="LiveId" clId="{E6A93A17-C42B-4084-8F06-66D07ED1980F}" dt="2021-02-04T01:57:27.300" v="5035" actId="165"/>
          <ac:spMkLst>
            <pc:docMk/>
            <pc:sldMk cId="1405981178" sldId="405"/>
            <ac:spMk id="41" creationId="{BB3660FE-9481-7646-89C1-B75C3ECF4232}"/>
          </ac:spMkLst>
        </pc:spChg>
        <pc:spChg chg="mod topLvl">
          <ac:chgData name="中田 雄大" userId="62f770ad0d6c1cad" providerId="LiveId" clId="{E6A93A17-C42B-4084-8F06-66D07ED1980F}" dt="2021-02-04T01:57:22.294" v="5034" actId="165"/>
          <ac:spMkLst>
            <pc:docMk/>
            <pc:sldMk cId="1405981178" sldId="405"/>
            <ac:spMk id="42" creationId="{22570FC9-C308-2849-AB94-750C2474CD19}"/>
          </ac:spMkLst>
        </pc:spChg>
        <pc:grpChg chg="del">
          <ac:chgData name="中田 雄大" userId="62f770ad0d6c1cad" providerId="LiveId" clId="{E6A93A17-C42B-4084-8F06-66D07ED1980F}" dt="2021-02-04T01:56:52.343" v="5033" actId="165"/>
          <ac:grpSpMkLst>
            <pc:docMk/>
            <pc:sldMk cId="1405981178" sldId="405"/>
            <ac:grpSpMk id="11" creationId="{A881696A-7499-574C-A126-1F28BD125972}"/>
          </ac:grpSpMkLst>
        </pc:grpChg>
        <pc:grpChg chg="del">
          <ac:chgData name="中田 雄大" userId="62f770ad0d6c1cad" providerId="LiveId" clId="{E6A93A17-C42B-4084-8F06-66D07ED1980F}" dt="2021-02-04T01:57:22.294" v="5034" actId="165"/>
          <ac:grpSpMkLst>
            <pc:docMk/>
            <pc:sldMk cId="1405981178" sldId="405"/>
            <ac:grpSpMk id="12" creationId="{AAD7477E-BD7B-A54E-AC8E-B3D97B020FF4}"/>
          </ac:grpSpMkLst>
        </pc:grpChg>
        <pc:grpChg chg="del mod topLvl">
          <ac:chgData name="中田 雄大" userId="62f770ad0d6c1cad" providerId="LiveId" clId="{E6A93A17-C42B-4084-8F06-66D07ED1980F}" dt="2021-02-04T01:57:27.300" v="5035" actId="165"/>
          <ac:grpSpMkLst>
            <pc:docMk/>
            <pc:sldMk cId="1405981178" sldId="405"/>
            <ac:grpSpMk id="31" creationId="{460D5F00-B5A6-364A-A60D-410C5905AF8B}"/>
          </ac:grpSpMkLst>
        </pc:grpChg>
        <pc:cxnChg chg="mod">
          <ac:chgData name="中田 雄大" userId="62f770ad0d6c1cad" providerId="LiveId" clId="{E6A93A17-C42B-4084-8F06-66D07ED1980F}" dt="2021-02-04T02:00:34.353" v="5039" actId="14100"/>
          <ac:cxnSpMkLst>
            <pc:docMk/>
            <pc:sldMk cId="1405981178" sldId="405"/>
            <ac:cxnSpMk id="43" creationId="{000606F3-84DF-024F-B46D-0319DE3453C7}"/>
          </ac:cxnSpMkLst>
        </pc:cxnChg>
      </pc:sldChg>
      <pc:sldChg chg="modSp mod modNotesTx">
        <pc:chgData name="中田 雄大" userId="62f770ad0d6c1cad" providerId="LiveId" clId="{E6A93A17-C42B-4084-8F06-66D07ED1980F}" dt="2021-02-04T11:54:26.877" v="22141" actId="20577"/>
        <pc:sldMkLst>
          <pc:docMk/>
          <pc:sldMk cId="2519537686" sldId="406"/>
        </pc:sldMkLst>
        <pc:spChg chg="mod">
          <ac:chgData name="中田 雄大" userId="62f770ad0d6c1cad" providerId="LiveId" clId="{E6A93A17-C42B-4084-8F06-66D07ED1980F}" dt="2021-02-04T10:23:47.932" v="20651"/>
          <ac:spMkLst>
            <pc:docMk/>
            <pc:sldMk cId="2519537686" sldId="406"/>
            <ac:spMk id="37" creationId="{9024B9FA-AEBC-4C41-99F4-1E5081AEE470}"/>
          </ac:spMkLst>
        </pc:spChg>
        <pc:spChg chg="mod">
          <ac:chgData name="中田 雄大" userId="62f770ad0d6c1cad" providerId="LiveId" clId="{E6A93A17-C42B-4084-8F06-66D07ED1980F}" dt="2021-02-04T02:07:11.494" v="5269" actId="1076"/>
          <ac:spMkLst>
            <pc:docMk/>
            <pc:sldMk cId="2519537686" sldId="406"/>
            <ac:spMk id="55" creationId="{2763A161-0C8D-1742-BFA1-E70967F20EDD}"/>
          </ac:spMkLst>
        </pc:spChg>
        <pc:spChg chg="mod">
          <ac:chgData name="中田 雄大" userId="62f770ad0d6c1cad" providerId="LiveId" clId="{E6A93A17-C42B-4084-8F06-66D07ED1980F}" dt="2021-02-04T02:11:41.990" v="5390" actId="14100"/>
          <ac:spMkLst>
            <pc:docMk/>
            <pc:sldMk cId="2519537686" sldId="406"/>
            <ac:spMk id="56" creationId="{F76C7799-B095-E04D-A839-B2AA0BD9B46F}"/>
          </ac:spMkLst>
        </pc:spChg>
        <pc:spChg chg="mod">
          <ac:chgData name="中田 雄大" userId="62f770ad0d6c1cad" providerId="LiveId" clId="{E6A93A17-C42B-4084-8F06-66D07ED1980F}" dt="2021-02-04T03:11:47.246" v="7124"/>
          <ac:spMkLst>
            <pc:docMk/>
            <pc:sldMk cId="2519537686" sldId="406"/>
            <ac:spMk id="68" creationId="{838865E9-DE5E-B84B-A584-E3DD9F004F68}"/>
          </ac:spMkLst>
        </pc:spChg>
        <pc:spChg chg="mod">
          <ac:chgData name="中田 雄大" userId="62f770ad0d6c1cad" providerId="LiveId" clId="{E6A93A17-C42B-4084-8F06-66D07ED1980F}" dt="2021-02-04T02:12:24.261" v="5402" actId="1076"/>
          <ac:spMkLst>
            <pc:docMk/>
            <pc:sldMk cId="2519537686" sldId="406"/>
            <ac:spMk id="69" creationId="{2160DA9B-E60D-B44B-A3E5-41143CBE0B1C}"/>
          </ac:spMkLst>
        </pc:spChg>
        <pc:cxnChg chg="mod">
          <ac:chgData name="中田 雄大" userId="62f770ad0d6c1cad" providerId="LiveId" clId="{E6A93A17-C42B-4084-8F06-66D07ED1980F}" dt="2021-02-04T02:11:49.205" v="5392" actId="14100"/>
          <ac:cxnSpMkLst>
            <pc:docMk/>
            <pc:sldMk cId="2519537686" sldId="406"/>
            <ac:cxnSpMk id="67" creationId="{9E8052A7-9265-2B49-B05D-C4F61F6CBB06}"/>
          </ac:cxnSpMkLst>
        </pc:cxnChg>
      </pc:sldChg>
      <pc:sldChg chg="addSp modSp mod modAnim modNotesTx">
        <pc:chgData name="中田 雄大" userId="62f770ad0d6c1cad" providerId="LiveId" clId="{E6A93A17-C42B-4084-8F06-66D07ED1980F}" dt="2021-02-04T10:28:23.152" v="20682" actId="20577"/>
        <pc:sldMkLst>
          <pc:docMk/>
          <pc:sldMk cId="223692516" sldId="407"/>
        </pc:sldMkLst>
        <pc:spChg chg="add mod ord">
          <ac:chgData name="中田 雄大" userId="62f770ad0d6c1cad" providerId="LiveId" clId="{E6A93A17-C42B-4084-8F06-66D07ED1980F}" dt="2021-02-04T03:45:45.185" v="8513" actId="207"/>
          <ac:spMkLst>
            <pc:docMk/>
            <pc:sldMk cId="223692516" sldId="407"/>
            <ac:spMk id="20" creationId="{217DA496-9667-4212-B00D-F4291D81C79D}"/>
          </ac:spMkLst>
        </pc:spChg>
        <pc:spChg chg="mod">
          <ac:chgData name="中田 雄大" userId="62f770ad0d6c1cad" providerId="LiveId" clId="{E6A93A17-C42B-4084-8F06-66D07ED1980F}" dt="2021-02-04T03:45:29.512" v="8511" actId="1076"/>
          <ac:spMkLst>
            <pc:docMk/>
            <pc:sldMk cId="223692516" sldId="407"/>
            <ac:spMk id="46" creationId="{8638B563-A9AF-5641-A1F7-A6587D32F08B}"/>
          </ac:spMkLst>
        </pc:spChg>
        <pc:spChg chg="mod">
          <ac:chgData name="中田 雄大" userId="62f770ad0d6c1cad" providerId="LiveId" clId="{E6A93A17-C42B-4084-8F06-66D07ED1980F}" dt="2021-02-04T05:01:18.196" v="11871"/>
          <ac:spMkLst>
            <pc:docMk/>
            <pc:sldMk cId="223692516" sldId="407"/>
            <ac:spMk id="48" creationId="{FBD2DFC3-705B-6143-B8B3-4790061B5BEE}"/>
          </ac:spMkLst>
        </pc:spChg>
        <pc:spChg chg="mod">
          <ac:chgData name="中田 雄大" userId="62f770ad0d6c1cad" providerId="LiveId" clId="{E6A93A17-C42B-4084-8F06-66D07ED1980F}" dt="2021-02-04T05:01:23.539" v="11872" actId="1076"/>
          <ac:spMkLst>
            <pc:docMk/>
            <pc:sldMk cId="223692516" sldId="407"/>
            <ac:spMk id="49" creationId="{7AC377F7-0A77-0341-95DF-986C00CF23EC}"/>
          </ac:spMkLst>
        </pc:spChg>
        <pc:spChg chg="mod">
          <ac:chgData name="中田 雄大" userId="62f770ad0d6c1cad" providerId="LiveId" clId="{E6A93A17-C42B-4084-8F06-66D07ED1980F}" dt="2021-02-04T05:01:23.539" v="11872" actId="1076"/>
          <ac:spMkLst>
            <pc:docMk/>
            <pc:sldMk cId="223692516" sldId="407"/>
            <ac:spMk id="52" creationId="{938CF662-BE4C-6240-8CFF-1A43BF036C41}"/>
          </ac:spMkLst>
        </pc:spChg>
        <pc:cxnChg chg="mod">
          <ac:chgData name="中田 雄大" userId="62f770ad0d6c1cad" providerId="LiveId" clId="{E6A93A17-C42B-4084-8F06-66D07ED1980F}" dt="2021-02-04T05:01:26.492" v="11874" actId="1076"/>
          <ac:cxnSpMkLst>
            <pc:docMk/>
            <pc:sldMk cId="223692516" sldId="407"/>
            <ac:cxnSpMk id="51" creationId="{8AACD31C-9835-0245-91A7-257AC08FD70B}"/>
          </ac:cxnSpMkLst>
        </pc:cxnChg>
      </pc:sldChg>
      <pc:sldChg chg="addSp delSp modSp mod delAnim modAnim modNotesTx">
        <pc:chgData name="中田 雄大" userId="62f770ad0d6c1cad" providerId="LiveId" clId="{E6A93A17-C42B-4084-8F06-66D07ED1980F}" dt="2021-02-04T11:58:00.758" v="22218" actId="20577"/>
        <pc:sldMkLst>
          <pc:docMk/>
          <pc:sldMk cId="2214072557" sldId="408"/>
        </pc:sldMkLst>
        <pc:spChg chg="add del mod">
          <ac:chgData name="中田 雄大" userId="62f770ad0d6c1cad" providerId="LiveId" clId="{E6A93A17-C42B-4084-8F06-66D07ED1980F}" dt="2021-02-04T03:54:55.181" v="8881" actId="478"/>
          <ac:spMkLst>
            <pc:docMk/>
            <pc:sldMk cId="2214072557" sldId="408"/>
            <ac:spMk id="19" creationId="{03710337-5872-490B-AC2F-133CFD41F387}"/>
          </ac:spMkLst>
        </pc:spChg>
        <pc:spChg chg="del mod">
          <ac:chgData name="中田 雄大" userId="62f770ad0d6c1cad" providerId="LiveId" clId="{E6A93A17-C42B-4084-8F06-66D07ED1980F}" dt="2021-02-04T03:37:19.913" v="8449" actId="478"/>
          <ac:spMkLst>
            <pc:docMk/>
            <pc:sldMk cId="2214072557" sldId="408"/>
            <ac:spMk id="20" creationId="{51CAC89C-A610-5A41-B19A-C1539ACC98D6}"/>
          </ac:spMkLst>
        </pc:spChg>
        <pc:spChg chg="mod">
          <ac:chgData name="中田 雄大" userId="62f770ad0d6c1cad" providerId="LiveId" clId="{E6A93A17-C42B-4084-8F06-66D07ED1980F}" dt="2021-02-04T04:34:40.589" v="10190" actId="1076"/>
          <ac:spMkLst>
            <pc:docMk/>
            <pc:sldMk cId="2214072557" sldId="408"/>
            <ac:spMk id="21" creationId="{CE0B321D-A3C7-9D48-901D-88EE76232DF8}"/>
          </ac:spMkLst>
        </pc:spChg>
        <pc:spChg chg="mod">
          <ac:chgData name="中田 雄大" userId="62f770ad0d6c1cad" providerId="LiveId" clId="{E6A93A17-C42B-4084-8F06-66D07ED1980F}" dt="2021-02-04T03:59:57.607" v="9013" actId="164"/>
          <ac:spMkLst>
            <pc:docMk/>
            <pc:sldMk cId="2214072557" sldId="408"/>
            <ac:spMk id="22" creationId="{4C867639-0D3A-1A41-AFB4-54D162772452}"/>
          </ac:spMkLst>
        </pc:spChg>
        <pc:spChg chg="add mod ord">
          <ac:chgData name="中田 雄大" userId="62f770ad0d6c1cad" providerId="LiveId" clId="{E6A93A17-C42B-4084-8F06-66D07ED1980F}" dt="2021-02-04T04:34:29.309" v="10188" actId="1076"/>
          <ac:spMkLst>
            <pc:docMk/>
            <pc:sldMk cId="2214072557" sldId="408"/>
            <ac:spMk id="23" creationId="{C9532A69-0FBA-4E09-8927-0ED58913A718}"/>
          </ac:spMkLst>
        </pc:spChg>
        <pc:spChg chg="add mod ord">
          <ac:chgData name="中田 雄大" userId="62f770ad0d6c1cad" providerId="LiveId" clId="{E6A93A17-C42B-4084-8F06-66D07ED1980F}" dt="2021-02-04T04:34:40.589" v="10190" actId="1076"/>
          <ac:spMkLst>
            <pc:docMk/>
            <pc:sldMk cId="2214072557" sldId="408"/>
            <ac:spMk id="24" creationId="{77C6D321-582C-4C26-8DF9-4308E2113252}"/>
          </ac:spMkLst>
        </pc:spChg>
        <pc:spChg chg="del">
          <ac:chgData name="中田 雄大" userId="62f770ad0d6c1cad" providerId="LiveId" clId="{E6A93A17-C42B-4084-8F06-66D07ED1980F}" dt="2021-02-04T03:56:36.060" v="8903" actId="478"/>
          <ac:spMkLst>
            <pc:docMk/>
            <pc:sldMk cId="2214072557" sldId="408"/>
            <ac:spMk id="25" creationId="{3FCFF2D7-68EE-5642-92C3-5496E860B3AD}"/>
          </ac:spMkLst>
        </pc:spChg>
        <pc:spChg chg="mod">
          <ac:chgData name="中田 雄大" userId="62f770ad0d6c1cad" providerId="LiveId" clId="{E6A93A17-C42B-4084-8F06-66D07ED1980F}" dt="2021-02-04T04:23:46.420" v="9875"/>
          <ac:spMkLst>
            <pc:docMk/>
            <pc:sldMk cId="2214072557" sldId="408"/>
            <ac:spMk id="26" creationId="{A53AC26C-33D0-1749-ACBD-B7E0361945F7}"/>
          </ac:spMkLst>
        </pc:spChg>
        <pc:spChg chg="add mod">
          <ac:chgData name="中田 雄大" userId="62f770ad0d6c1cad" providerId="LiveId" clId="{E6A93A17-C42B-4084-8F06-66D07ED1980F}" dt="2021-02-04T03:59:57.607" v="9013" actId="164"/>
          <ac:spMkLst>
            <pc:docMk/>
            <pc:sldMk cId="2214072557" sldId="408"/>
            <ac:spMk id="27" creationId="{C7E150C9-875E-4BF3-8185-64B4AFA8E4BD}"/>
          </ac:spMkLst>
        </pc:spChg>
        <pc:spChg chg="add del mod">
          <ac:chgData name="中田 雄大" userId="62f770ad0d6c1cad" providerId="LiveId" clId="{E6A93A17-C42B-4084-8F06-66D07ED1980F}" dt="2021-02-04T04:16:58.515" v="9569" actId="478"/>
          <ac:spMkLst>
            <pc:docMk/>
            <pc:sldMk cId="2214072557" sldId="408"/>
            <ac:spMk id="28" creationId="{387925CE-8770-4054-A154-11502917EDE2}"/>
          </ac:spMkLst>
        </pc:spChg>
        <pc:spChg chg="add mod">
          <ac:chgData name="中田 雄大" userId="62f770ad0d6c1cad" providerId="LiveId" clId="{E6A93A17-C42B-4084-8F06-66D07ED1980F}" dt="2021-02-04T04:26:57.445" v="10019"/>
          <ac:spMkLst>
            <pc:docMk/>
            <pc:sldMk cId="2214072557" sldId="408"/>
            <ac:spMk id="30" creationId="{A8CC0D1B-CC64-448F-80A7-B55EC823A0E3}"/>
          </ac:spMkLst>
        </pc:spChg>
        <pc:spChg chg="mod">
          <ac:chgData name="中田 雄大" userId="62f770ad0d6c1cad" providerId="LiveId" clId="{E6A93A17-C42B-4084-8F06-66D07ED1980F}" dt="2021-02-04T04:17:54.766" v="9590" actId="207"/>
          <ac:spMkLst>
            <pc:docMk/>
            <pc:sldMk cId="2214072557" sldId="408"/>
            <ac:spMk id="43" creationId="{7196A21A-FD47-264A-B4D0-F76F6EDFE466}"/>
          </ac:spMkLst>
        </pc:spChg>
        <pc:spChg chg="mod">
          <ac:chgData name="中田 雄大" userId="62f770ad0d6c1cad" providerId="LiveId" clId="{E6A93A17-C42B-4084-8F06-66D07ED1980F}" dt="2021-02-04T04:34:29.309" v="10188" actId="1076"/>
          <ac:spMkLst>
            <pc:docMk/>
            <pc:sldMk cId="2214072557" sldId="408"/>
            <ac:spMk id="46" creationId="{8638B563-A9AF-5641-A1F7-A6587D32F08B}"/>
          </ac:spMkLst>
        </pc:spChg>
        <pc:spChg chg="mod">
          <ac:chgData name="中田 雄大" userId="62f770ad0d6c1cad" providerId="LiveId" clId="{E6A93A17-C42B-4084-8F06-66D07ED1980F}" dt="2021-02-04T04:01:29.744" v="9021" actId="207"/>
          <ac:spMkLst>
            <pc:docMk/>
            <pc:sldMk cId="2214072557" sldId="408"/>
            <ac:spMk id="48" creationId="{FBD2DFC3-705B-6143-B8B3-4790061B5BEE}"/>
          </ac:spMkLst>
        </pc:spChg>
        <pc:spChg chg="mod">
          <ac:chgData name="中田 雄大" userId="62f770ad0d6c1cad" providerId="LiveId" clId="{E6A93A17-C42B-4084-8F06-66D07ED1980F}" dt="2021-02-04T04:23:41.903" v="9861" actId="20577"/>
          <ac:spMkLst>
            <pc:docMk/>
            <pc:sldMk cId="2214072557" sldId="408"/>
            <ac:spMk id="52" creationId="{938CF662-BE4C-6240-8CFF-1A43BF036C41}"/>
          </ac:spMkLst>
        </pc:spChg>
        <pc:grpChg chg="add mod">
          <ac:chgData name="中田 雄大" userId="62f770ad0d6c1cad" providerId="LiveId" clId="{E6A93A17-C42B-4084-8F06-66D07ED1980F}" dt="2021-02-04T04:34:54.941" v="10194" actId="1076"/>
          <ac:grpSpMkLst>
            <pc:docMk/>
            <pc:sldMk cId="2214072557" sldId="408"/>
            <ac:grpSpMk id="3" creationId="{28417AAC-1747-4DA9-AC39-72048AE1018D}"/>
          </ac:grpSpMkLst>
        </pc:grpChg>
        <pc:grpChg chg="add mod">
          <ac:chgData name="中田 雄大" userId="62f770ad0d6c1cad" providerId="LiveId" clId="{E6A93A17-C42B-4084-8F06-66D07ED1980F}" dt="2021-02-04T04:34:48.061" v="10193" actId="1076"/>
          <ac:grpSpMkLst>
            <pc:docMk/>
            <pc:sldMk cId="2214072557" sldId="408"/>
            <ac:grpSpMk id="5" creationId="{8FDA7D42-650B-49E6-AC28-7226A2D8A549}"/>
          </ac:grpSpMkLst>
        </pc:grpChg>
        <pc:cxnChg chg="mod">
          <ac:chgData name="中田 雄大" userId="62f770ad0d6c1cad" providerId="LiveId" clId="{E6A93A17-C42B-4084-8F06-66D07ED1980F}" dt="2021-02-04T04:34:20.840" v="10186" actId="1076"/>
          <ac:cxnSpMkLst>
            <pc:docMk/>
            <pc:sldMk cId="2214072557" sldId="408"/>
            <ac:cxnSpMk id="44" creationId="{7E17D81D-6E50-4B40-8708-6ACBECBEFAD4}"/>
          </ac:cxnSpMkLst>
        </pc:cxnChg>
        <pc:cxnChg chg="mod">
          <ac:chgData name="中田 雄大" userId="62f770ad0d6c1cad" providerId="LiveId" clId="{E6A93A17-C42B-4084-8F06-66D07ED1980F}" dt="2021-02-04T04:34:35.389" v="10189" actId="1076"/>
          <ac:cxnSpMkLst>
            <pc:docMk/>
            <pc:sldMk cId="2214072557" sldId="408"/>
            <ac:cxnSpMk id="50" creationId="{0BB314CF-07D4-4849-8F70-8B7AE1C3B5A0}"/>
          </ac:cxnSpMkLst>
        </pc:cxnChg>
        <pc:cxnChg chg="mod">
          <ac:chgData name="中田 雄大" userId="62f770ad0d6c1cad" providerId="LiveId" clId="{E6A93A17-C42B-4084-8F06-66D07ED1980F}" dt="2021-02-04T03:57:10.543" v="8911" actId="1076"/>
          <ac:cxnSpMkLst>
            <pc:docMk/>
            <pc:sldMk cId="2214072557" sldId="408"/>
            <ac:cxnSpMk id="51" creationId="{8AACD31C-9835-0245-91A7-257AC08FD70B}"/>
          </ac:cxnSpMkLst>
        </pc:cxnChg>
      </pc:sldChg>
      <pc:sldChg chg="addSp delSp modSp mod delAnim modAnim modNotesTx">
        <pc:chgData name="中田 雄大" userId="62f770ad0d6c1cad" providerId="LiveId" clId="{E6A93A17-C42B-4084-8F06-66D07ED1980F}" dt="2021-02-04T10:41:10.361" v="20999" actId="20577"/>
        <pc:sldMkLst>
          <pc:docMk/>
          <pc:sldMk cId="2822005347" sldId="411"/>
        </pc:sldMkLst>
        <pc:spChg chg="mod">
          <ac:chgData name="中田 雄大" userId="62f770ad0d6c1cad" providerId="LiveId" clId="{E6A93A17-C42B-4084-8F06-66D07ED1980F}" dt="2021-02-04T05:23:55.411" v="12628" actId="20577"/>
          <ac:spMkLst>
            <pc:docMk/>
            <pc:sldMk cId="2822005347" sldId="411"/>
            <ac:spMk id="14" creationId="{ADA8BA9D-E66C-D144-8A69-5F03B4B447A4}"/>
          </ac:spMkLst>
        </pc:spChg>
        <pc:spChg chg="del mod">
          <ac:chgData name="中田 雄大" userId="62f770ad0d6c1cad" providerId="LiveId" clId="{E6A93A17-C42B-4084-8F06-66D07ED1980F}" dt="2021-02-04T03:40:07.744" v="8499" actId="21"/>
          <ac:spMkLst>
            <pc:docMk/>
            <pc:sldMk cId="2822005347" sldId="411"/>
            <ac:spMk id="16" creationId="{AC8E6C2D-6B6D-5C47-AF7A-605987DA0568}"/>
          </ac:spMkLst>
        </pc:spChg>
        <pc:spChg chg="del mod">
          <ac:chgData name="中田 雄大" userId="62f770ad0d6c1cad" providerId="LiveId" clId="{E6A93A17-C42B-4084-8F06-66D07ED1980F}" dt="2021-02-04T03:40:07.744" v="8499" actId="21"/>
          <ac:spMkLst>
            <pc:docMk/>
            <pc:sldMk cId="2822005347" sldId="411"/>
            <ac:spMk id="37" creationId="{DDC001C0-B91C-4129-830B-6223C591D4AA}"/>
          </ac:spMkLst>
        </pc:spChg>
        <pc:spChg chg="del mod">
          <ac:chgData name="中田 雄大" userId="62f770ad0d6c1cad" providerId="LiveId" clId="{E6A93A17-C42B-4084-8F06-66D07ED1980F}" dt="2021-02-04T03:40:07.744" v="8499" actId="21"/>
          <ac:spMkLst>
            <pc:docMk/>
            <pc:sldMk cId="2822005347" sldId="411"/>
            <ac:spMk id="38" creationId="{9A82DE50-2DB0-4661-B35E-BBA62E4D32FD}"/>
          </ac:spMkLst>
        </pc:spChg>
        <pc:spChg chg="del mod">
          <ac:chgData name="中田 雄大" userId="62f770ad0d6c1cad" providerId="LiveId" clId="{E6A93A17-C42B-4084-8F06-66D07ED1980F}" dt="2021-02-04T03:40:07.744" v="8499" actId="21"/>
          <ac:spMkLst>
            <pc:docMk/>
            <pc:sldMk cId="2822005347" sldId="411"/>
            <ac:spMk id="41" creationId="{BD27727F-47DF-4833-99D9-ADA688AC92C8}"/>
          </ac:spMkLst>
        </pc:spChg>
        <pc:spChg chg="del mod">
          <ac:chgData name="中田 雄大" userId="62f770ad0d6c1cad" providerId="LiveId" clId="{E6A93A17-C42B-4084-8F06-66D07ED1980F}" dt="2021-02-04T03:40:07.744" v="8499" actId="21"/>
          <ac:spMkLst>
            <pc:docMk/>
            <pc:sldMk cId="2822005347" sldId="411"/>
            <ac:spMk id="42" creationId="{8C158048-C34D-41B4-97DF-7EFBF5CF0986}"/>
          </ac:spMkLst>
        </pc:spChg>
        <pc:spChg chg="del mod">
          <ac:chgData name="中田 雄大" userId="62f770ad0d6c1cad" providerId="LiveId" clId="{E6A93A17-C42B-4084-8F06-66D07ED1980F}" dt="2021-02-04T03:40:07.744" v="8499" actId="21"/>
          <ac:spMkLst>
            <pc:docMk/>
            <pc:sldMk cId="2822005347" sldId="411"/>
            <ac:spMk id="43" creationId="{618A934D-FDBB-4043-8BD2-53AD627F3674}"/>
          </ac:spMkLst>
        </pc:spChg>
        <pc:spChg chg="del mod">
          <ac:chgData name="中田 雄大" userId="62f770ad0d6c1cad" providerId="LiveId" clId="{E6A93A17-C42B-4084-8F06-66D07ED1980F}" dt="2021-02-04T03:40:07.744" v="8499" actId="21"/>
          <ac:spMkLst>
            <pc:docMk/>
            <pc:sldMk cId="2822005347" sldId="411"/>
            <ac:spMk id="44" creationId="{0045769A-E578-4489-9FCE-A4A419C1E01D}"/>
          </ac:spMkLst>
        </pc:spChg>
        <pc:spChg chg="del mod">
          <ac:chgData name="中田 雄大" userId="62f770ad0d6c1cad" providerId="LiveId" clId="{E6A93A17-C42B-4084-8F06-66D07ED1980F}" dt="2021-02-04T03:40:07.744" v="8499" actId="21"/>
          <ac:spMkLst>
            <pc:docMk/>
            <pc:sldMk cId="2822005347" sldId="411"/>
            <ac:spMk id="45" creationId="{F8D30925-EFAB-4CA5-8948-D33D0DF2DC28}"/>
          </ac:spMkLst>
        </pc:spChg>
        <pc:spChg chg="del mod">
          <ac:chgData name="中田 雄大" userId="62f770ad0d6c1cad" providerId="LiveId" clId="{E6A93A17-C42B-4084-8F06-66D07ED1980F}" dt="2021-02-04T03:40:07.744" v="8499" actId="21"/>
          <ac:spMkLst>
            <pc:docMk/>
            <pc:sldMk cId="2822005347" sldId="411"/>
            <ac:spMk id="49" creationId="{1F7506D5-09EE-4075-AEC8-8C97B0FC7318}"/>
          </ac:spMkLst>
        </pc:spChg>
        <pc:spChg chg="del mod">
          <ac:chgData name="中田 雄大" userId="62f770ad0d6c1cad" providerId="LiveId" clId="{E6A93A17-C42B-4084-8F06-66D07ED1980F}" dt="2021-02-04T03:40:07.744" v="8499" actId="21"/>
          <ac:spMkLst>
            <pc:docMk/>
            <pc:sldMk cId="2822005347" sldId="411"/>
            <ac:spMk id="59" creationId="{164770B0-FDC4-4091-B518-5920AE57A81E}"/>
          </ac:spMkLst>
        </pc:spChg>
        <pc:spChg chg="mod">
          <ac:chgData name="中田 雄大" userId="62f770ad0d6c1cad" providerId="LiveId" clId="{E6A93A17-C42B-4084-8F06-66D07ED1980F}" dt="2021-02-04T05:18:00.405" v="12509" actId="1076"/>
          <ac:spMkLst>
            <pc:docMk/>
            <pc:sldMk cId="2822005347" sldId="411"/>
            <ac:spMk id="62" creationId="{B1301BDA-9315-493F-8B71-5D7EE1DE375C}"/>
          </ac:spMkLst>
        </pc:spChg>
        <pc:spChg chg="mod">
          <ac:chgData name="中田 雄大" userId="62f770ad0d6c1cad" providerId="LiveId" clId="{E6A93A17-C42B-4084-8F06-66D07ED1980F}" dt="2021-02-04T05:18:00.405" v="12509" actId="1076"/>
          <ac:spMkLst>
            <pc:docMk/>
            <pc:sldMk cId="2822005347" sldId="411"/>
            <ac:spMk id="72" creationId="{A59917B1-1385-4EA9-BDF0-9CFF4D1B5A79}"/>
          </ac:spMkLst>
        </pc:spChg>
        <pc:spChg chg="mod">
          <ac:chgData name="中田 雄大" userId="62f770ad0d6c1cad" providerId="LiveId" clId="{E6A93A17-C42B-4084-8F06-66D07ED1980F}" dt="2021-02-04T05:18:00.405" v="12509" actId="1076"/>
          <ac:spMkLst>
            <pc:docMk/>
            <pc:sldMk cId="2822005347" sldId="411"/>
            <ac:spMk id="73" creationId="{F02434D2-CEC0-46F7-9D11-C9F29FA01CDB}"/>
          </ac:spMkLst>
        </pc:spChg>
        <pc:spChg chg="mod">
          <ac:chgData name="中田 雄大" userId="62f770ad0d6c1cad" providerId="LiveId" clId="{E6A93A17-C42B-4084-8F06-66D07ED1980F}" dt="2021-02-04T05:18:00.405" v="12509" actId="1076"/>
          <ac:spMkLst>
            <pc:docMk/>
            <pc:sldMk cId="2822005347" sldId="411"/>
            <ac:spMk id="75" creationId="{A44BAAA3-9A8B-46CE-A98E-5EC3F113B644}"/>
          </ac:spMkLst>
        </pc:spChg>
        <pc:spChg chg="mod">
          <ac:chgData name="中田 雄大" userId="62f770ad0d6c1cad" providerId="LiveId" clId="{E6A93A17-C42B-4084-8F06-66D07ED1980F}" dt="2021-02-04T05:18:00.405" v="12509" actId="1076"/>
          <ac:spMkLst>
            <pc:docMk/>
            <pc:sldMk cId="2822005347" sldId="411"/>
            <ac:spMk id="76" creationId="{4A852E01-F85A-463A-8D97-9C9AA0514C7B}"/>
          </ac:spMkLst>
        </pc:spChg>
        <pc:spChg chg="mod">
          <ac:chgData name="中田 雄大" userId="62f770ad0d6c1cad" providerId="LiveId" clId="{E6A93A17-C42B-4084-8F06-66D07ED1980F}" dt="2021-02-04T05:18:00.405" v="12509" actId="1076"/>
          <ac:spMkLst>
            <pc:docMk/>
            <pc:sldMk cId="2822005347" sldId="411"/>
            <ac:spMk id="77" creationId="{5801ED7B-F4E7-41D8-8EB9-17965760B298}"/>
          </ac:spMkLst>
        </pc:spChg>
        <pc:spChg chg="mod">
          <ac:chgData name="中田 雄大" userId="62f770ad0d6c1cad" providerId="LiveId" clId="{E6A93A17-C42B-4084-8F06-66D07ED1980F}" dt="2021-02-04T05:18:00.405" v="12509" actId="1076"/>
          <ac:spMkLst>
            <pc:docMk/>
            <pc:sldMk cId="2822005347" sldId="411"/>
            <ac:spMk id="78" creationId="{8E8C21E9-697E-4582-A656-B9B41536A15C}"/>
          </ac:spMkLst>
        </pc:spChg>
        <pc:spChg chg="mod">
          <ac:chgData name="中田 雄大" userId="62f770ad0d6c1cad" providerId="LiveId" clId="{E6A93A17-C42B-4084-8F06-66D07ED1980F}" dt="2021-02-04T05:18:00.405" v="12509" actId="1076"/>
          <ac:spMkLst>
            <pc:docMk/>
            <pc:sldMk cId="2822005347" sldId="411"/>
            <ac:spMk id="79" creationId="{FA8FFCC7-9FB0-4C8D-B7A5-B86922FD4CB2}"/>
          </ac:spMkLst>
        </pc:spChg>
        <pc:spChg chg="mod">
          <ac:chgData name="中田 雄大" userId="62f770ad0d6c1cad" providerId="LiveId" clId="{E6A93A17-C42B-4084-8F06-66D07ED1980F}" dt="2021-02-04T05:18:00.405" v="12509" actId="1076"/>
          <ac:spMkLst>
            <pc:docMk/>
            <pc:sldMk cId="2822005347" sldId="411"/>
            <ac:spMk id="80" creationId="{D4DDF1F8-FD44-4929-AFA5-5C53D35BF168}"/>
          </ac:spMkLst>
        </pc:spChg>
        <pc:spChg chg="del mod">
          <ac:chgData name="中田 雄大" userId="62f770ad0d6c1cad" providerId="LiveId" clId="{E6A93A17-C42B-4084-8F06-66D07ED1980F}" dt="2021-02-04T03:40:07.744" v="8499" actId="21"/>
          <ac:spMkLst>
            <pc:docMk/>
            <pc:sldMk cId="2822005347" sldId="411"/>
            <ac:spMk id="88" creationId="{FE39FCD7-0249-4C8C-BC42-E8F4EFF3BF8A}"/>
          </ac:spMkLst>
        </pc:spChg>
        <pc:spChg chg="mod">
          <ac:chgData name="中田 雄大" userId="62f770ad0d6c1cad" providerId="LiveId" clId="{E6A93A17-C42B-4084-8F06-66D07ED1980F}" dt="2021-02-04T07:25:32.003" v="16621" actId="1076"/>
          <ac:spMkLst>
            <pc:docMk/>
            <pc:sldMk cId="2822005347" sldId="411"/>
            <ac:spMk id="89" creationId="{902EEAD4-0B55-45DF-959E-5F5BA25FE875}"/>
          </ac:spMkLst>
        </pc:spChg>
        <pc:spChg chg="del mod">
          <ac:chgData name="中田 雄大" userId="62f770ad0d6c1cad" providerId="LiveId" clId="{E6A93A17-C42B-4084-8F06-66D07ED1980F}" dt="2021-02-04T03:40:07.744" v="8499" actId="21"/>
          <ac:spMkLst>
            <pc:docMk/>
            <pc:sldMk cId="2822005347" sldId="411"/>
            <ac:spMk id="91" creationId="{45B5B499-94BF-49C5-B325-4C1B5EA1A637}"/>
          </ac:spMkLst>
        </pc:spChg>
        <pc:spChg chg="del mod">
          <ac:chgData name="中田 雄大" userId="62f770ad0d6c1cad" providerId="LiveId" clId="{E6A93A17-C42B-4084-8F06-66D07ED1980F}" dt="2021-02-04T03:40:07.744" v="8499" actId="21"/>
          <ac:spMkLst>
            <pc:docMk/>
            <pc:sldMk cId="2822005347" sldId="411"/>
            <ac:spMk id="93" creationId="{93DAA4C8-8150-4B47-A35B-6E82B0A3CE57}"/>
          </ac:spMkLst>
        </pc:spChg>
        <pc:spChg chg="mod">
          <ac:chgData name="中田 雄大" userId="62f770ad0d6c1cad" providerId="LiveId" clId="{E6A93A17-C42B-4084-8F06-66D07ED1980F}" dt="2021-02-04T05:18:00.405" v="12509" actId="1076"/>
          <ac:spMkLst>
            <pc:docMk/>
            <pc:sldMk cId="2822005347" sldId="411"/>
            <ac:spMk id="95" creationId="{BE8D6EE6-A0C7-445C-948B-FFA04C0A81F5}"/>
          </ac:spMkLst>
        </pc:spChg>
        <pc:spChg chg="add mod">
          <ac:chgData name="中田 雄大" userId="62f770ad0d6c1cad" providerId="LiveId" clId="{E6A93A17-C42B-4084-8F06-66D07ED1980F}" dt="2021-02-04T05:18:00.405" v="12509" actId="1076"/>
          <ac:spMkLst>
            <pc:docMk/>
            <pc:sldMk cId="2822005347" sldId="411"/>
            <ac:spMk id="99" creationId="{2A2F075B-1062-4193-883B-4F43541D2DBD}"/>
          </ac:spMkLst>
        </pc:spChg>
        <pc:spChg chg="add mod">
          <ac:chgData name="中田 雄大" userId="62f770ad0d6c1cad" providerId="LiveId" clId="{E6A93A17-C42B-4084-8F06-66D07ED1980F}" dt="2021-02-04T05:18:00.405" v="12509" actId="1076"/>
          <ac:spMkLst>
            <pc:docMk/>
            <pc:sldMk cId="2822005347" sldId="411"/>
            <ac:spMk id="109" creationId="{D99A2893-AFAD-4FBB-A1AE-B51184C39B0F}"/>
          </ac:spMkLst>
        </pc:spChg>
        <pc:spChg chg="add mod">
          <ac:chgData name="中田 雄大" userId="62f770ad0d6c1cad" providerId="LiveId" clId="{E6A93A17-C42B-4084-8F06-66D07ED1980F}" dt="2021-02-04T05:18:00.405" v="12509" actId="1076"/>
          <ac:spMkLst>
            <pc:docMk/>
            <pc:sldMk cId="2822005347" sldId="411"/>
            <ac:spMk id="110" creationId="{894BFD37-DEB0-4B2A-936C-DF170A100E0E}"/>
          </ac:spMkLst>
        </pc:spChg>
        <pc:spChg chg="add mod">
          <ac:chgData name="中田 雄大" userId="62f770ad0d6c1cad" providerId="LiveId" clId="{E6A93A17-C42B-4084-8F06-66D07ED1980F}" dt="2021-02-04T05:18:00.405" v="12509" actId="1076"/>
          <ac:spMkLst>
            <pc:docMk/>
            <pc:sldMk cId="2822005347" sldId="411"/>
            <ac:spMk id="112" creationId="{1E144E33-8585-43BE-8FDC-BC95BCDB5A40}"/>
          </ac:spMkLst>
        </pc:spChg>
        <pc:spChg chg="add mod">
          <ac:chgData name="中田 雄大" userId="62f770ad0d6c1cad" providerId="LiveId" clId="{E6A93A17-C42B-4084-8F06-66D07ED1980F}" dt="2021-02-04T05:18:00.405" v="12509" actId="1076"/>
          <ac:spMkLst>
            <pc:docMk/>
            <pc:sldMk cId="2822005347" sldId="411"/>
            <ac:spMk id="113" creationId="{4B77DB4D-B501-4728-845B-12836477C3ED}"/>
          </ac:spMkLst>
        </pc:spChg>
        <pc:spChg chg="add mod">
          <ac:chgData name="中田 雄大" userId="62f770ad0d6c1cad" providerId="LiveId" clId="{E6A93A17-C42B-4084-8F06-66D07ED1980F}" dt="2021-02-04T05:18:00.405" v="12509" actId="1076"/>
          <ac:spMkLst>
            <pc:docMk/>
            <pc:sldMk cId="2822005347" sldId="411"/>
            <ac:spMk id="114" creationId="{83E442D6-3922-4D20-A5B3-A2E07562B9CC}"/>
          </ac:spMkLst>
        </pc:spChg>
        <pc:spChg chg="add mod">
          <ac:chgData name="中田 雄大" userId="62f770ad0d6c1cad" providerId="LiveId" clId="{E6A93A17-C42B-4084-8F06-66D07ED1980F}" dt="2021-02-04T05:18:00.405" v="12509" actId="1076"/>
          <ac:spMkLst>
            <pc:docMk/>
            <pc:sldMk cId="2822005347" sldId="411"/>
            <ac:spMk id="115" creationId="{89A99312-25B9-434B-A334-13B4F7AB07D5}"/>
          </ac:spMkLst>
        </pc:spChg>
        <pc:spChg chg="add mod">
          <ac:chgData name="中田 雄大" userId="62f770ad0d6c1cad" providerId="LiveId" clId="{E6A93A17-C42B-4084-8F06-66D07ED1980F}" dt="2021-02-04T05:18:00.405" v="12509" actId="1076"/>
          <ac:spMkLst>
            <pc:docMk/>
            <pc:sldMk cId="2822005347" sldId="411"/>
            <ac:spMk id="116" creationId="{5C09D1B6-9F72-4E93-B724-2C930226C465}"/>
          </ac:spMkLst>
        </pc:spChg>
        <pc:spChg chg="add mod">
          <ac:chgData name="中田 雄大" userId="62f770ad0d6c1cad" providerId="LiveId" clId="{E6A93A17-C42B-4084-8F06-66D07ED1980F}" dt="2021-02-04T05:18:00.405" v="12509" actId="1076"/>
          <ac:spMkLst>
            <pc:docMk/>
            <pc:sldMk cId="2822005347" sldId="411"/>
            <ac:spMk id="117" creationId="{61D05FE3-937F-43C5-B811-81930A8557EF}"/>
          </ac:spMkLst>
        </pc:spChg>
        <pc:spChg chg="add mod">
          <ac:chgData name="中田 雄大" userId="62f770ad0d6c1cad" providerId="LiveId" clId="{E6A93A17-C42B-4084-8F06-66D07ED1980F}" dt="2021-02-04T07:25:23.587" v="16619" actId="1076"/>
          <ac:spMkLst>
            <pc:docMk/>
            <pc:sldMk cId="2822005347" sldId="411"/>
            <ac:spMk id="125" creationId="{B66D5A55-DE1A-433C-AA65-E2EB2A7FF26C}"/>
          </ac:spMkLst>
        </pc:spChg>
        <pc:spChg chg="add mod">
          <ac:chgData name="中田 雄大" userId="62f770ad0d6c1cad" providerId="LiveId" clId="{E6A93A17-C42B-4084-8F06-66D07ED1980F}" dt="2021-02-04T05:18:00.405" v="12509" actId="1076"/>
          <ac:spMkLst>
            <pc:docMk/>
            <pc:sldMk cId="2822005347" sldId="411"/>
            <ac:spMk id="126" creationId="{5692A598-8BB2-4479-B38F-A08D79737014}"/>
          </ac:spMkLst>
        </pc:spChg>
        <pc:spChg chg="add mod">
          <ac:chgData name="中田 雄大" userId="62f770ad0d6c1cad" providerId="LiveId" clId="{E6A93A17-C42B-4084-8F06-66D07ED1980F}" dt="2021-02-04T05:18:00.405" v="12509" actId="1076"/>
          <ac:spMkLst>
            <pc:docMk/>
            <pc:sldMk cId="2822005347" sldId="411"/>
            <ac:spMk id="128" creationId="{B23DED67-B3C9-45BB-B884-F3FA4E5B28C0}"/>
          </ac:spMkLst>
        </pc:spChg>
        <pc:spChg chg="add mod">
          <ac:chgData name="中田 雄大" userId="62f770ad0d6c1cad" providerId="LiveId" clId="{E6A93A17-C42B-4084-8F06-66D07ED1980F}" dt="2021-02-04T05:18:00.405" v="12509" actId="1076"/>
          <ac:spMkLst>
            <pc:docMk/>
            <pc:sldMk cId="2822005347" sldId="411"/>
            <ac:spMk id="130" creationId="{D9C1E5EA-FBA0-453B-8A93-C6CA5045437D}"/>
          </ac:spMkLst>
        </pc:spChg>
        <pc:spChg chg="add mod">
          <ac:chgData name="中田 雄大" userId="62f770ad0d6c1cad" providerId="LiveId" clId="{E6A93A17-C42B-4084-8F06-66D07ED1980F}" dt="2021-02-04T05:18:49.499" v="12579" actId="1076"/>
          <ac:spMkLst>
            <pc:docMk/>
            <pc:sldMk cId="2822005347" sldId="411"/>
            <ac:spMk id="132" creationId="{AFF3AF2A-5579-46D5-8E61-57E457C340C0}"/>
          </ac:spMkLst>
        </pc:spChg>
        <pc:picChg chg="del mod">
          <ac:chgData name="中田 雄大" userId="62f770ad0d6c1cad" providerId="LiveId" clId="{E6A93A17-C42B-4084-8F06-66D07ED1980F}" dt="2021-02-04T03:40:07.744" v="8499" actId="21"/>
          <ac:picMkLst>
            <pc:docMk/>
            <pc:sldMk cId="2822005347" sldId="411"/>
            <ac:picMk id="7" creationId="{7FF24B35-34B6-4704-8222-00407D3EBD96}"/>
          </ac:picMkLst>
        </pc:picChg>
        <pc:picChg chg="del mod">
          <ac:chgData name="中田 雄大" userId="62f770ad0d6c1cad" providerId="LiveId" clId="{E6A93A17-C42B-4084-8F06-66D07ED1980F}" dt="2021-02-04T03:40:07.744" v="8499" actId="21"/>
          <ac:picMkLst>
            <pc:docMk/>
            <pc:sldMk cId="2822005347" sldId="411"/>
            <ac:picMk id="12" creationId="{C5D15C74-E7B7-43F3-8823-800C1EFC874A}"/>
          </ac:picMkLst>
        </pc:picChg>
        <pc:picChg chg="del mod">
          <ac:chgData name="中田 雄大" userId="62f770ad0d6c1cad" providerId="LiveId" clId="{E6A93A17-C42B-4084-8F06-66D07ED1980F}" dt="2021-02-04T03:40:07.744" v="8499" actId="21"/>
          <ac:picMkLst>
            <pc:docMk/>
            <pc:sldMk cId="2822005347" sldId="411"/>
            <ac:picMk id="15" creationId="{499E1AB4-D03E-4243-A7B3-5AACF4B4F9C0}"/>
          </ac:picMkLst>
        </pc:picChg>
        <pc:picChg chg="del mod">
          <ac:chgData name="中田 雄大" userId="62f770ad0d6c1cad" providerId="LiveId" clId="{E6A93A17-C42B-4084-8F06-66D07ED1980F}" dt="2021-02-04T03:40:07.744" v="8499" actId="21"/>
          <ac:picMkLst>
            <pc:docMk/>
            <pc:sldMk cId="2822005347" sldId="411"/>
            <ac:picMk id="27" creationId="{CA576EFD-8A75-402E-8122-1954892EAD8D}"/>
          </ac:picMkLst>
        </pc:picChg>
        <pc:picChg chg="del mod">
          <ac:chgData name="中田 雄大" userId="62f770ad0d6c1cad" providerId="LiveId" clId="{E6A93A17-C42B-4084-8F06-66D07ED1980F}" dt="2021-02-04T03:40:07.744" v="8499" actId="21"/>
          <ac:picMkLst>
            <pc:docMk/>
            <pc:sldMk cId="2822005347" sldId="411"/>
            <ac:picMk id="28" creationId="{E34F5B95-D8E7-49A1-ADA2-267E1899680C}"/>
          </ac:picMkLst>
        </pc:picChg>
        <pc:picChg chg="del mod">
          <ac:chgData name="中田 雄大" userId="62f770ad0d6c1cad" providerId="LiveId" clId="{E6A93A17-C42B-4084-8F06-66D07ED1980F}" dt="2021-02-04T03:40:07.744" v="8499" actId="21"/>
          <ac:picMkLst>
            <pc:docMk/>
            <pc:sldMk cId="2822005347" sldId="411"/>
            <ac:picMk id="29" creationId="{674B5867-A25F-4C11-874C-88C9700A9BC5}"/>
          </ac:picMkLst>
        </pc:picChg>
        <pc:picChg chg="del mod">
          <ac:chgData name="中田 雄大" userId="62f770ad0d6c1cad" providerId="LiveId" clId="{E6A93A17-C42B-4084-8F06-66D07ED1980F}" dt="2021-02-04T03:40:07.744" v="8499" actId="21"/>
          <ac:picMkLst>
            <pc:docMk/>
            <pc:sldMk cId="2822005347" sldId="411"/>
            <ac:picMk id="30" creationId="{CB3CB691-88BA-4C4E-AFBA-134934DBB05C}"/>
          </ac:picMkLst>
        </pc:picChg>
        <pc:picChg chg="del mod">
          <ac:chgData name="中田 雄大" userId="62f770ad0d6c1cad" providerId="LiveId" clId="{E6A93A17-C42B-4084-8F06-66D07ED1980F}" dt="2021-02-04T03:40:07.744" v="8499" actId="21"/>
          <ac:picMkLst>
            <pc:docMk/>
            <pc:sldMk cId="2822005347" sldId="411"/>
            <ac:picMk id="31" creationId="{3F75F975-B25C-4CC9-ACD5-BEC4CB623221}"/>
          </ac:picMkLst>
        </pc:picChg>
        <pc:picChg chg="del mod">
          <ac:chgData name="中田 雄大" userId="62f770ad0d6c1cad" providerId="LiveId" clId="{E6A93A17-C42B-4084-8F06-66D07ED1980F}" dt="2021-02-04T03:40:07.744" v="8499" actId="21"/>
          <ac:picMkLst>
            <pc:docMk/>
            <pc:sldMk cId="2822005347" sldId="411"/>
            <ac:picMk id="32" creationId="{87A80122-C2DF-46B8-B88B-E39CA2E17D4E}"/>
          </ac:picMkLst>
        </pc:picChg>
        <pc:picChg chg="del mod">
          <ac:chgData name="中田 雄大" userId="62f770ad0d6c1cad" providerId="LiveId" clId="{E6A93A17-C42B-4084-8F06-66D07ED1980F}" dt="2021-02-04T03:40:07.744" v="8499" actId="21"/>
          <ac:picMkLst>
            <pc:docMk/>
            <pc:sldMk cId="2822005347" sldId="411"/>
            <ac:picMk id="33" creationId="{34698B0C-8D66-45BA-8BA8-75ACB90357FB}"/>
          </ac:picMkLst>
        </pc:picChg>
        <pc:picChg chg="del mod">
          <ac:chgData name="中田 雄大" userId="62f770ad0d6c1cad" providerId="LiveId" clId="{E6A93A17-C42B-4084-8F06-66D07ED1980F}" dt="2021-02-04T03:40:07.744" v="8499" actId="21"/>
          <ac:picMkLst>
            <pc:docMk/>
            <pc:sldMk cId="2822005347" sldId="411"/>
            <ac:picMk id="35" creationId="{533EC1FD-F561-4870-A233-7B8FECCB9C2E}"/>
          </ac:picMkLst>
        </pc:picChg>
        <pc:picChg chg="del mod">
          <ac:chgData name="中田 雄大" userId="62f770ad0d6c1cad" providerId="LiveId" clId="{E6A93A17-C42B-4084-8F06-66D07ED1980F}" dt="2021-02-04T03:40:07.744" v="8499" actId="21"/>
          <ac:picMkLst>
            <pc:docMk/>
            <pc:sldMk cId="2822005347" sldId="411"/>
            <ac:picMk id="39" creationId="{BC44B999-CA40-4E7C-9A73-13BE92720CEE}"/>
          </ac:picMkLst>
        </pc:picChg>
        <pc:picChg chg="del mod">
          <ac:chgData name="中田 雄大" userId="62f770ad0d6c1cad" providerId="LiveId" clId="{E6A93A17-C42B-4084-8F06-66D07ED1980F}" dt="2021-02-04T03:40:07.744" v="8499" actId="21"/>
          <ac:picMkLst>
            <pc:docMk/>
            <pc:sldMk cId="2822005347" sldId="411"/>
            <ac:picMk id="50" creationId="{A451B167-51AF-4ADF-84F1-DF2C145034DE}"/>
          </ac:picMkLst>
        </pc:picChg>
        <pc:picChg chg="del mod">
          <ac:chgData name="中田 雄大" userId="62f770ad0d6c1cad" providerId="LiveId" clId="{E6A93A17-C42B-4084-8F06-66D07ED1980F}" dt="2021-02-04T03:40:07.744" v="8499" actId="21"/>
          <ac:picMkLst>
            <pc:docMk/>
            <pc:sldMk cId="2822005347" sldId="411"/>
            <ac:picMk id="51" creationId="{371D40FD-50B0-4D1C-985B-3959563B51B1}"/>
          </ac:picMkLst>
        </pc:picChg>
        <pc:picChg chg="del mod">
          <ac:chgData name="中田 雄大" userId="62f770ad0d6c1cad" providerId="LiveId" clId="{E6A93A17-C42B-4084-8F06-66D07ED1980F}" dt="2021-02-04T03:40:07.744" v="8499" actId="21"/>
          <ac:picMkLst>
            <pc:docMk/>
            <pc:sldMk cId="2822005347" sldId="411"/>
            <ac:picMk id="54" creationId="{AEC3DD68-9580-4DF5-8F97-BF1F13716024}"/>
          </ac:picMkLst>
        </pc:picChg>
        <pc:picChg chg="del mod">
          <ac:chgData name="中田 雄大" userId="62f770ad0d6c1cad" providerId="LiveId" clId="{E6A93A17-C42B-4084-8F06-66D07ED1980F}" dt="2021-02-04T03:40:07.744" v="8499" actId="21"/>
          <ac:picMkLst>
            <pc:docMk/>
            <pc:sldMk cId="2822005347" sldId="411"/>
            <ac:picMk id="58" creationId="{CCF860D7-A881-4C46-8C69-DC85C56A9117}"/>
          </ac:picMkLst>
        </pc:picChg>
        <pc:picChg chg="del mod">
          <ac:chgData name="中田 雄大" userId="62f770ad0d6c1cad" providerId="LiveId" clId="{E6A93A17-C42B-4084-8F06-66D07ED1980F}" dt="2021-02-04T03:40:07.744" v="8499" actId="21"/>
          <ac:picMkLst>
            <pc:docMk/>
            <pc:sldMk cId="2822005347" sldId="411"/>
            <ac:picMk id="61" creationId="{C0CCA1CC-60A1-46CA-8709-5840F467EF0A}"/>
          </ac:picMkLst>
        </pc:picChg>
        <pc:picChg chg="mod">
          <ac:chgData name="中田 雄大" userId="62f770ad0d6c1cad" providerId="LiveId" clId="{E6A93A17-C42B-4084-8F06-66D07ED1980F}" dt="2021-02-04T05:18:00.405" v="12509" actId="1076"/>
          <ac:picMkLst>
            <pc:docMk/>
            <pc:sldMk cId="2822005347" sldId="411"/>
            <ac:picMk id="63" creationId="{DCE9CB82-1BF7-42A4-B571-C5925302D692}"/>
          </ac:picMkLst>
        </pc:picChg>
        <pc:picChg chg="mod">
          <ac:chgData name="中田 雄大" userId="62f770ad0d6c1cad" providerId="LiveId" clId="{E6A93A17-C42B-4084-8F06-66D07ED1980F}" dt="2021-02-04T05:18:00.405" v="12509" actId="1076"/>
          <ac:picMkLst>
            <pc:docMk/>
            <pc:sldMk cId="2822005347" sldId="411"/>
            <ac:picMk id="64" creationId="{B48872D8-A476-4182-A79A-5BA273561E75}"/>
          </ac:picMkLst>
        </pc:picChg>
        <pc:picChg chg="mod">
          <ac:chgData name="中田 雄大" userId="62f770ad0d6c1cad" providerId="LiveId" clId="{E6A93A17-C42B-4084-8F06-66D07ED1980F}" dt="2021-02-04T05:18:00.405" v="12509" actId="1076"/>
          <ac:picMkLst>
            <pc:docMk/>
            <pc:sldMk cId="2822005347" sldId="411"/>
            <ac:picMk id="65" creationId="{56F60221-00C1-478F-853A-F91396E76E5A}"/>
          </ac:picMkLst>
        </pc:picChg>
        <pc:picChg chg="mod">
          <ac:chgData name="中田 雄大" userId="62f770ad0d6c1cad" providerId="LiveId" clId="{E6A93A17-C42B-4084-8F06-66D07ED1980F}" dt="2021-02-04T05:18:00.405" v="12509" actId="1076"/>
          <ac:picMkLst>
            <pc:docMk/>
            <pc:sldMk cId="2822005347" sldId="411"/>
            <ac:picMk id="66" creationId="{1F5E35D5-47EC-4DA2-98CA-C07189220B93}"/>
          </ac:picMkLst>
        </pc:picChg>
        <pc:picChg chg="mod">
          <ac:chgData name="中田 雄大" userId="62f770ad0d6c1cad" providerId="LiveId" clId="{E6A93A17-C42B-4084-8F06-66D07ED1980F}" dt="2021-02-04T05:18:00.405" v="12509" actId="1076"/>
          <ac:picMkLst>
            <pc:docMk/>
            <pc:sldMk cId="2822005347" sldId="411"/>
            <ac:picMk id="67" creationId="{78DC7261-C222-44AC-8663-7B17B52B4188}"/>
          </ac:picMkLst>
        </pc:picChg>
        <pc:picChg chg="mod">
          <ac:chgData name="中田 雄大" userId="62f770ad0d6c1cad" providerId="LiveId" clId="{E6A93A17-C42B-4084-8F06-66D07ED1980F}" dt="2021-02-04T05:18:00.405" v="12509" actId="1076"/>
          <ac:picMkLst>
            <pc:docMk/>
            <pc:sldMk cId="2822005347" sldId="411"/>
            <ac:picMk id="68" creationId="{7CC2470C-D4FA-4F1B-A502-F03A3C49FE4D}"/>
          </ac:picMkLst>
        </pc:picChg>
        <pc:picChg chg="mod">
          <ac:chgData name="中田 雄大" userId="62f770ad0d6c1cad" providerId="LiveId" clId="{E6A93A17-C42B-4084-8F06-66D07ED1980F}" dt="2021-02-04T05:18:00.405" v="12509" actId="1076"/>
          <ac:picMkLst>
            <pc:docMk/>
            <pc:sldMk cId="2822005347" sldId="411"/>
            <ac:picMk id="69" creationId="{EE7DEFD4-7D5C-46BB-86BF-6257DBED11BB}"/>
          </ac:picMkLst>
        </pc:picChg>
        <pc:picChg chg="mod">
          <ac:chgData name="中田 雄大" userId="62f770ad0d6c1cad" providerId="LiveId" clId="{E6A93A17-C42B-4084-8F06-66D07ED1980F}" dt="2021-02-04T05:18:00.405" v="12509" actId="1076"/>
          <ac:picMkLst>
            <pc:docMk/>
            <pc:sldMk cId="2822005347" sldId="411"/>
            <ac:picMk id="70" creationId="{50AFE4C0-14A2-4148-B8F7-C0734EB3E9F1}"/>
          </ac:picMkLst>
        </pc:picChg>
        <pc:picChg chg="mod">
          <ac:chgData name="中田 雄大" userId="62f770ad0d6c1cad" providerId="LiveId" clId="{E6A93A17-C42B-4084-8F06-66D07ED1980F}" dt="2021-02-04T05:18:00.405" v="12509" actId="1076"/>
          <ac:picMkLst>
            <pc:docMk/>
            <pc:sldMk cId="2822005347" sldId="411"/>
            <ac:picMk id="71" creationId="{9A4CAE1C-B180-4783-AB83-08879DC26AD0}"/>
          </ac:picMkLst>
        </pc:picChg>
        <pc:picChg chg="mod">
          <ac:chgData name="中田 雄大" userId="62f770ad0d6c1cad" providerId="LiveId" clId="{E6A93A17-C42B-4084-8F06-66D07ED1980F}" dt="2021-02-04T05:18:00.405" v="12509" actId="1076"/>
          <ac:picMkLst>
            <pc:docMk/>
            <pc:sldMk cId="2822005347" sldId="411"/>
            <ac:picMk id="74" creationId="{584F43E8-7685-4E1D-B8C4-CB43C0DDC0E1}"/>
          </ac:picMkLst>
        </pc:picChg>
        <pc:picChg chg="mod">
          <ac:chgData name="中田 雄大" userId="62f770ad0d6c1cad" providerId="LiveId" clId="{E6A93A17-C42B-4084-8F06-66D07ED1980F}" dt="2021-02-04T05:18:00.405" v="12509" actId="1076"/>
          <ac:picMkLst>
            <pc:docMk/>
            <pc:sldMk cId="2822005347" sldId="411"/>
            <ac:picMk id="81" creationId="{430E222B-0ADA-4738-B678-37411835F4B0}"/>
          </ac:picMkLst>
        </pc:picChg>
        <pc:picChg chg="mod">
          <ac:chgData name="中田 雄大" userId="62f770ad0d6c1cad" providerId="LiveId" clId="{E6A93A17-C42B-4084-8F06-66D07ED1980F}" dt="2021-02-04T05:18:00.405" v="12509" actId="1076"/>
          <ac:picMkLst>
            <pc:docMk/>
            <pc:sldMk cId="2822005347" sldId="411"/>
            <ac:picMk id="82" creationId="{655DFE76-9B8F-4606-AA7A-7B41B37E01A0}"/>
          </ac:picMkLst>
        </pc:picChg>
        <pc:picChg chg="mod">
          <ac:chgData name="中田 雄大" userId="62f770ad0d6c1cad" providerId="LiveId" clId="{E6A93A17-C42B-4084-8F06-66D07ED1980F}" dt="2021-02-04T05:18:00.405" v="12509" actId="1076"/>
          <ac:picMkLst>
            <pc:docMk/>
            <pc:sldMk cId="2822005347" sldId="411"/>
            <ac:picMk id="83" creationId="{ABC24D47-4F22-46BC-A4BD-18C682B552CC}"/>
          </ac:picMkLst>
        </pc:picChg>
        <pc:picChg chg="mod">
          <ac:chgData name="中田 雄大" userId="62f770ad0d6c1cad" providerId="LiveId" clId="{E6A93A17-C42B-4084-8F06-66D07ED1980F}" dt="2021-02-04T05:18:00.405" v="12509" actId="1076"/>
          <ac:picMkLst>
            <pc:docMk/>
            <pc:sldMk cId="2822005347" sldId="411"/>
            <ac:picMk id="84" creationId="{5F917C00-1F8A-4CB4-BB18-13DE97940985}"/>
          </ac:picMkLst>
        </pc:picChg>
        <pc:picChg chg="mod">
          <ac:chgData name="中田 雄大" userId="62f770ad0d6c1cad" providerId="LiveId" clId="{E6A93A17-C42B-4084-8F06-66D07ED1980F}" dt="2021-02-04T05:18:00.405" v="12509" actId="1076"/>
          <ac:picMkLst>
            <pc:docMk/>
            <pc:sldMk cId="2822005347" sldId="411"/>
            <ac:picMk id="85" creationId="{C50B469A-F325-441D-B133-36FD5C77A595}"/>
          </ac:picMkLst>
        </pc:picChg>
        <pc:picChg chg="mod">
          <ac:chgData name="中田 雄大" userId="62f770ad0d6c1cad" providerId="LiveId" clId="{E6A93A17-C42B-4084-8F06-66D07ED1980F}" dt="2021-02-04T05:18:00.405" v="12509" actId="1076"/>
          <ac:picMkLst>
            <pc:docMk/>
            <pc:sldMk cId="2822005347" sldId="411"/>
            <ac:picMk id="86" creationId="{F4A26CAE-705A-4985-8A18-A78E636EBAF1}"/>
          </ac:picMkLst>
        </pc:picChg>
        <pc:picChg chg="mod">
          <ac:chgData name="中田 雄大" userId="62f770ad0d6c1cad" providerId="LiveId" clId="{E6A93A17-C42B-4084-8F06-66D07ED1980F}" dt="2021-02-04T05:18:00.405" v="12509" actId="1076"/>
          <ac:picMkLst>
            <pc:docMk/>
            <pc:sldMk cId="2822005347" sldId="411"/>
            <ac:picMk id="87" creationId="{F6E56AAD-48A8-400E-A0E8-E40E17A3860B}"/>
          </ac:picMkLst>
        </pc:picChg>
        <pc:picChg chg="del mod">
          <ac:chgData name="中田 雄大" userId="62f770ad0d6c1cad" providerId="LiveId" clId="{E6A93A17-C42B-4084-8F06-66D07ED1980F}" dt="2021-02-04T03:40:07.744" v="8499" actId="21"/>
          <ac:picMkLst>
            <pc:docMk/>
            <pc:sldMk cId="2822005347" sldId="411"/>
            <ac:picMk id="90" creationId="{10DA8D04-1A81-470C-9655-7518F2A51A62}"/>
          </ac:picMkLst>
        </pc:picChg>
        <pc:picChg chg="del mod">
          <ac:chgData name="中田 雄大" userId="62f770ad0d6c1cad" providerId="LiveId" clId="{E6A93A17-C42B-4084-8F06-66D07ED1980F}" dt="2021-02-04T03:40:07.744" v="8499" actId="21"/>
          <ac:picMkLst>
            <pc:docMk/>
            <pc:sldMk cId="2822005347" sldId="411"/>
            <ac:picMk id="92" creationId="{7BFF27F3-2951-42C3-BD26-12859E0DAD2A}"/>
          </ac:picMkLst>
        </pc:picChg>
        <pc:picChg chg="del mod">
          <ac:chgData name="中田 雄大" userId="62f770ad0d6c1cad" providerId="LiveId" clId="{E6A93A17-C42B-4084-8F06-66D07ED1980F}" dt="2021-02-04T03:40:07.744" v="8499" actId="21"/>
          <ac:picMkLst>
            <pc:docMk/>
            <pc:sldMk cId="2822005347" sldId="411"/>
            <ac:picMk id="94" creationId="{4CDBBA4A-F464-4A91-A118-9E1796ECB680}"/>
          </ac:picMkLst>
        </pc:picChg>
        <pc:picChg chg="mod">
          <ac:chgData name="中田 雄大" userId="62f770ad0d6c1cad" providerId="LiveId" clId="{E6A93A17-C42B-4084-8F06-66D07ED1980F}" dt="2021-02-04T05:18:00.405" v="12509" actId="1076"/>
          <ac:picMkLst>
            <pc:docMk/>
            <pc:sldMk cId="2822005347" sldId="411"/>
            <ac:picMk id="96" creationId="{C7E6F797-9AEA-42D6-B28A-63A91BDF808D}"/>
          </ac:picMkLst>
        </pc:picChg>
        <pc:picChg chg="mod">
          <ac:chgData name="中田 雄大" userId="62f770ad0d6c1cad" providerId="LiveId" clId="{E6A93A17-C42B-4084-8F06-66D07ED1980F}" dt="2021-02-04T05:18:00.405" v="12509" actId="1076"/>
          <ac:picMkLst>
            <pc:docMk/>
            <pc:sldMk cId="2822005347" sldId="411"/>
            <ac:picMk id="97" creationId="{1786FC3C-ACA1-4172-A6C1-8735310D77B6}"/>
          </ac:picMkLst>
        </pc:picChg>
        <pc:picChg chg="mod">
          <ac:chgData name="中田 雄大" userId="62f770ad0d6c1cad" providerId="LiveId" clId="{E6A93A17-C42B-4084-8F06-66D07ED1980F}" dt="2021-02-04T05:18:00.405" v="12509" actId="1076"/>
          <ac:picMkLst>
            <pc:docMk/>
            <pc:sldMk cId="2822005347" sldId="411"/>
            <ac:picMk id="98" creationId="{C90A45DA-093C-46BA-A083-3EAC8095D258}"/>
          </ac:picMkLst>
        </pc:picChg>
        <pc:picChg chg="add mod">
          <ac:chgData name="中田 雄大" userId="62f770ad0d6c1cad" providerId="LiveId" clId="{E6A93A17-C42B-4084-8F06-66D07ED1980F}" dt="2021-02-04T05:18:00.405" v="12509" actId="1076"/>
          <ac:picMkLst>
            <pc:docMk/>
            <pc:sldMk cId="2822005347" sldId="411"/>
            <ac:picMk id="100" creationId="{D17BC619-138B-4E03-9429-370E8424B400}"/>
          </ac:picMkLst>
        </pc:picChg>
        <pc:picChg chg="add mod">
          <ac:chgData name="中田 雄大" userId="62f770ad0d6c1cad" providerId="LiveId" clId="{E6A93A17-C42B-4084-8F06-66D07ED1980F}" dt="2021-02-04T05:18:00.405" v="12509" actId="1076"/>
          <ac:picMkLst>
            <pc:docMk/>
            <pc:sldMk cId="2822005347" sldId="411"/>
            <ac:picMk id="101" creationId="{15704434-A208-4644-A72D-111A9600B4C6}"/>
          </ac:picMkLst>
        </pc:picChg>
        <pc:picChg chg="add mod">
          <ac:chgData name="中田 雄大" userId="62f770ad0d6c1cad" providerId="LiveId" clId="{E6A93A17-C42B-4084-8F06-66D07ED1980F}" dt="2021-02-04T05:18:00.405" v="12509" actId="1076"/>
          <ac:picMkLst>
            <pc:docMk/>
            <pc:sldMk cId="2822005347" sldId="411"/>
            <ac:picMk id="102" creationId="{E165CF00-6D09-46A4-B8DD-9DE1E324DFE6}"/>
          </ac:picMkLst>
        </pc:picChg>
        <pc:picChg chg="add mod">
          <ac:chgData name="中田 雄大" userId="62f770ad0d6c1cad" providerId="LiveId" clId="{E6A93A17-C42B-4084-8F06-66D07ED1980F}" dt="2021-02-04T05:18:00.405" v="12509" actId="1076"/>
          <ac:picMkLst>
            <pc:docMk/>
            <pc:sldMk cId="2822005347" sldId="411"/>
            <ac:picMk id="103" creationId="{8FD85D30-A5C2-4ABE-AE76-C5C9F124B7AE}"/>
          </ac:picMkLst>
        </pc:picChg>
        <pc:picChg chg="add mod">
          <ac:chgData name="中田 雄大" userId="62f770ad0d6c1cad" providerId="LiveId" clId="{E6A93A17-C42B-4084-8F06-66D07ED1980F}" dt="2021-02-04T05:18:00.405" v="12509" actId="1076"/>
          <ac:picMkLst>
            <pc:docMk/>
            <pc:sldMk cId="2822005347" sldId="411"/>
            <ac:picMk id="104" creationId="{CF83228F-250A-4267-9088-9AD506E57558}"/>
          </ac:picMkLst>
        </pc:picChg>
        <pc:picChg chg="add mod">
          <ac:chgData name="中田 雄大" userId="62f770ad0d6c1cad" providerId="LiveId" clId="{E6A93A17-C42B-4084-8F06-66D07ED1980F}" dt="2021-02-04T05:18:00.405" v="12509" actId="1076"/>
          <ac:picMkLst>
            <pc:docMk/>
            <pc:sldMk cId="2822005347" sldId="411"/>
            <ac:picMk id="105" creationId="{E5412D07-4108-4990-8AA2-77D9B6173B7A}"/>
          </ac:picMkLst>
        </pc:picChg>
        <pc:picChg chg="add mod">
          <ac:chgData name="中田 雄大" userId="62f770ad0d6c1cad" providerId="LiveId" clId="{E6A93A17-C42B-4084-8F06-66D07ED1980F}" dt="2021-02-04T05:18:00.405" v="12509" actId="1076"/>
          <ac:picMkLst>
            <pc:docMk/>
            <pc:sldMk cId="2822005347" sldId="411"/>
            <ac:picMk id="106" creationId="{5CCB64B9-8AB1-4898-B303-AD0337FC11E8}"/>
          </ac:picMkLst>
        </pc:picChg>
        <pc:picChg chg="add mod">
          <ac:chgData name="中田 雄大" userId="62f770ad0d6c1cad" providerId="LiveId" clId="{E6A93A17-C42B-4084-8F06-66D07ED1980F}" dt="2021-02-04T05:18:00.405" v="12509" actId="1076"/>
          <ac:picMkLst>
            <pc:docMk/>
            <pc:sldMk cId="2822005347" sldId="411"/>
            <ac:picMk id="107" creationId="{1168EAD8-39D3-4913-AEAC-611232E30C17}"/>
          </ac:picMkLst>
        </pc:picChg>
        <pc:picChg chg="add mod">
          <ac:chgData name="中田 雄大" userId="62f770ad0d6c1cad" providerId="LiveId" clId="{E6A93A17-C42B-4084-8F06-66D07ED1980F}" dt="2021-02-04T05:18:00.405" v="12509" actId="1076"/>
          <ac:picMkLst>
            <pc:docMk/>
            <pc:sldMk cId="2822005347" sldId="411"/>
            <ac:picMk id="108" creationId="{72A0FB4A-0770-42B8-B0B9-D1BAE863EEEB}"/>
          </ac:picMkLst>
        </pc:picChg>
        <pc:picChg chg="add mod">
          <ac:chgData name="中田 雄大" userId="62f770ad0d6c1cad" providerId="LiveId" clId="{E6A93A17-C42B-4084-8F06-66D07ED1980F}" dt="2021-02-04T05:18:00.405" v="12509" actId="1076"/>
          <ac:picMkLst>
            <pc:docMk/>
            <pc:sldMk cId="2822005347" sldId="411"/>
            <ac:picMk id="111" creationId="{01E9FAEE-9701-4813-ADCD-44061CDF335C}"/>
          </ac:picMkLst>
        </pc:picChg>
        <pc:picChg chg="add mod">
          <ac:chgData name="中田 雄大" userId="62f770ad0d6c1cad" providerId="LiveId" clId="{E6A93A17-C42B-4084-8F06-66D07ED1980F}" dt="2021-02-04T05:18:00.405" v="12509" actId="1076"/>
          <ac:picMkLst>
            <pc:docMk/>
            <pc:sldMk cId="2822005347" sldId="411"/>
            <ac:picMk id="118" creationId="{283BC716-9C80-4F1E-8F33-BF97A22C3AFF}"/>
          </ac:picMkLst>
        </pc:picChg>
        <pc:picChg chg="add mod">
          <ac:chgData name="中田 雄大" userId="62f770ad0d6c1cad" providerId="LiveId" clId="{E6A93A17-C42B-4084-8F06-66D07ED1980F}" dt="2021-02-04T05:18:00.405" v="12509" actId="1076"/>
          <ac:picMkLst>
            <pc:docMk/>
            <pc:sldMk cId="2822005347" sldId="411"/>
            <ac:picMk id="119" creationId="{486FF47B-7990-4103-AF78-37EDBF60DE9D}"/>
          </ac:picMkLst>
        </pc:picChg>
        <pc:picChg chg="add mod">
          <ac:chgData name="中田 雄大" userId="62f770ad0d6c1cad" providerId="LiveId" clId="{E6A93A17-C42B-4084-8F06-66D07ED1980F}" dt="2021-02-04T05:18:00.405" v="12509" actId="1076"/>
          <ac:picMkLst>
            <pc:docMk/>
            <pc:sldMk cId="2822005347" sldId="411"/>
            <ac:picMk id="120" creationId="{D7A83E0E-0BA0-43AA-97CE-691383CA7C39}"/>
          </ac:picMkLst>
        </pc:picChg>
        <pc:picChg chg="add mod">
          <ac:chgData name="中田 雄大" userId="62f770ad0d6c1cad" providerId="LiveId" clId="{E6A93A17-C42B-4084-8F06-66D07ED1980F}" dt="2021-02-04T05:18:00.405" v="12509" actId="1076"/>
          <ac:picMkLst>
            <pc:docMk/>
            <pc:sldMk cId="2822005347" sldId="411"/>
            <ac:picMk id="121" creationId="{16BC7155-EA90-4763-8C27-5D6183805502}"/>
          </ac:picMkLst>
        </pc:picChg>
        <pc:picChg chg="add mod">
          <ac:chgData name="中田 雄大" userId="62f770ad0d6c1cad" providerId="LiveId" clId="{E6A93A17-C42B-4084-8F06-66D07ED1980F}" dt="2021-02-04T05:18:00.405" v="12509" actId="1076"/>
          <ac:picMkLst>
            <pc:docMk/>
            <pc:sldMk cId="2822005347" sldId="411"/>
            <ac:picMk id="122" creationId="{375F86E1-1B21-453C-BF8D-5F177DB48D42}"/>
          </ac:picMkLst>
        </pc:picChg>
        <pc:picChg chg="add mod">
          <ac:chgData name="中田 雄大" userId="62f770ad0d6c1cad" providerId="LiveId" clId="{E6A93A17-C42B-4084-8F06-66D07ED1980F}" dt="2021-02-04T05:18:00.405" v="12509" actId="1076"/>
          <ac:picMkLst>
            <pc:docMk/>
            <pc:sldMk cId="2822005347" sldId="411"/>
            <ac:picMk id="123" creationId="{7B5FA14A-3F29-4345-8511-B2CB227A5CC5}"/>
          </ac:picMkLst>
        </pc:picChg>
        <pc:picChg chg="add mod">
          <ac:chgData name="中田 雄大" userId="62f770ad0d6c1cad" providerId="LiveId" clId="{E6A93A17-C42B-4084-8F06-66D07ED1980F}" dt="2021-02-04T05:18:00.405" v="12509" actId="1076"/>
          <ac:picMkLst>
            <pc:docMk/>
            <pc:sldMk cId="2822005347" sldId="411"/>
            <ac:picMk id="124" creationId="{F1BD47FE-4A28-46A7-B65F-AD096CC3643C}"/>
          </ac:picMkLst>
        </pc:picChg>
        <pc:picChg chg="add mod">
          <ac:chgData name="中田 雄大" userId="62f770ad0d6c1cad" providerId="LiveId" clId="{E6A93A17-C42B-4084-8F06-66D07ED1980F}" dt="2021-02-04T05:18:00.405" v="12509" actId="1076"/>
          <ac:picMkLst>
            <pc:docMk/>
            <pc:sldMk cId="2822005347" sldId="411"/>
            <ac:picMk id="127" creationId="{FF593E36-ED8B-4C02-8D7A-68F84C601A26}"/>
          </ac:picMkLst>
        </pc:picChg>
        <pc:picChg chg="add mod">
          <ac:chgData name="中田 雄大" userId="62f770ad0d6c1cad" providerId="LiveId" clId="{E6A93A17-C42B-4084-8F06-66D07ED1980F}" dt="2021-02-04T05:18:00.405" v="12509" actId="1076"/>
          <ac:picMkLst>
            <pc:docMk/>
            <pc:sldMk cId="2822005347" sldId="411"/>
            <ac:picMk id="129" creationId="{2C50F29F-E86F-496F-A8BC-EB3433B63AD4}"/>
          </ac:picMkLst>
        </pc:picChg>
        <pc:picChg chg="add mod">
          <ac:chgData name="中田 雄大" userId="62f770ad0d6c1cad" providerId="LiveId" clId="{E6A93A17-C42B-4084-8F06-66D07ED1980F}" dt="2021-02-04T05:18:00.405" v="12509" actId="1076"/>
          <ac:picMkLst>
            <pc:docMk/>
            <pc:sldMk cId="2822005347" sldId="411"/>
            <ac:picMk id="131" creationId="{9262CF34-91B3-453A-8CD5-9A26D42950A5}"/>
          </ac:picMkLst>
        </pc:picChg>
        <pc:picChg chg="add del mod">
          <ac:chgData name="中田 雄大" userId="62f770ad0d6c1cad" providerId="LiveId" clId="{E6A93A17-C42B-4084-8F06-66D07ED1980F}" dt="2021-02-04T05:23:07.316" v="12588" actId="478"/>
          <ac:picMkLst>
            <pc:docMk/>
            <pc:sldMk cId="2822005347" sldId="411"/>
            <ac:picMk id="133" creationId="{6E7949FD-2701-4E2D-ABA5-E796732FBEAC}"/>
          </ac:picMkLst>
        </pc:picChg>
        <pc:picChg chg="add del mod">
          <ac:chgData name="中田 雄大" userId="62f770ad0d6c1cad" providerId="LiveId" clId="{E6A93A17-C42B-4084-8F06-66D07ED1980F}" dt="2021-02-04T05:25:36.585" v="12708" actId="478"/>
          <ac:picMkLst>
            <pc:docMk/>
            <pc:sldMk cId="2822005347" sldId="411"/>
            <ac:picMk id="134" creationId="{7958F5AB-A623-48B2-8168-1B6FF0FFDBD6}"/>
          </ac:picMkLst>
        </pc:picChg>
      </pc:sldChg>
      <pc:sldChg chg="addSp delSp modSp add mod delAnim">
        <pc:chgData name="中田 雄大" userId="62f770ad0d6c1cad" providerId="LiveId" clId="{E6A93A17-C42B-4084-8F06-66D07ED1980F}" dt="2021-02-10T05:44:10.307" v="22352" actId="1035"/>
        <pc:sldMkLst>
          <pc:docMk/>
          <pc:sldMk cId="3842559502" sldId="412"/>
        </pc:sldMkLst>
        <pc:spChg chg="add mod">
          <ac:chgData name="中田 雄大" userId="62f770ad0d6c1cad" providerId="LiveId" clId="{E6A93A17-C42B-4084-8F06-66D07ED1980F}" dt="2021-02-10T05:44:10.307" v="22352" actId="1035"/>
          <ac:spMkLst>
            <pc:docMk/>
            <pc:sldMk cId="3842559502" sldId="412"/>
            <ac:spMk id="3" creationId="{7187D286-FC58-415D-A6BE-D63AB3289ADE}"/>
          </ac:spMkLst>
        </pc:spChg>
        <pc:spChg chg="del">
          <ac:chgData name="中田 雄大" userId="62f770ad0d6c1cad" providerId="LiveId" clId="{E6A93A17-C42B-4084-8F06-66D07ED1980F}" dt="2021-02-10T05:39:37.557" v="22271" actId="478"/>
          <ac:spMkLst>
            <pc:docMk/>
            <pc:sldMk cId="3842559502" sldId="412"/>
            <ac:spMk id="8" creationId="{92629679-5506-CE42-8959-6C9A36194B7F}"/>
          </ac:spMkLst>
        </pc:spChg>
        <pc:spChg chg="del">
          <ac:chgData name="中田 雄大" userId="62f770ad0d6c1cad" providerId="LiveId" clId="{E6A93A17-C42B-4084-8F06-66D07ED1980F}" dt="2021-02-10T05:39:37.557" v="22271" actId="478"/>
          <ac:spMkLst>
            <pc:docMk/>
            <pc:sldMk cId="3842559502" sldId="412"/>
            <ac:spMk id="13" creationId="{FDDF8B69-5884-3547-90CD-1072847B518F}"/>
          </ac:spMkLst>
        </pc:spChg>
        <pc:spChg chg="del">
          <ac:chgData name="中田 雄大" userId="62f770ad0d6c1cad" providerId="LiveId" clId="{E6A93A17-C42B-4084-8F06-66D07ED1980F}" dt="2021-02-10T05:39:37.557" v="22271" actId="478"/>
          <ac:spMkLst>
            <pc:docMk/>
            <pc:sldMk cId="3842559502" sldId="412"/>
            <ac:spMk id="14" creationId="{53F63A56-385D-8149-B016-C30580AF1551}"/>
          </ac:spMkLst>
        </pc:spChg>
        <pc:spChg chg="del">
          <ac:chgData name="中田 雄大" userId="62f770ad0d6c1cad" providerId="LiveId" clId="{E6A93A17-C42B-4084-8F06-66D07ED1980F}" dt="2021-02-10T05:39:37.557" v="22271" actId="478"/>
          <ac:spMkLst>
            <pc:docMk/>
            <pc:sldMk cId="3842559502" sldId="412"/>
            <ac:spMk id="16" creationId="{2681CBF4-4D90-8A47-8F59-D9ED4C8072F0}"/>
          </ac:spMkLst>
        </pc:spChg>
        <pc:spChg chg="del">
          <ac:chgData name="中田 雄大" userId="62f770ad0d6c1cad" providerId="LiveId" clId="{E6A93A17-C42B-4084-8F06-66D07ED1980F}" dt="2021-02-10T05:39:37.557" v="22271" actId="478"/>
          <ac:spMkLst>
            <pc:docMk/>
            <pc:sldMk cId="3842559502" sldId="412"/>
            <ac:spMk id="17" creationId="{026A1431-03E8-3041-BFE8-D5BBDF0F0D4B}"/>
          </ac:spMkLst>
        </pc:spChg>
        <pc:spChg chg="del">
          <ac:chgData name="中田 雄大" userId="62f770ad0d6c1cad" providerId="LiveId" clId="{E6A93A17-C42B-4084-8F06-66D07ED1980F}" dt="2021-02-10T05:39:37.557" v="22271" actId="478"/>
          <ac:spMkLst>
            <pc:docMk/>
            <pc:sldMk cId="3842559502" sldId="412"/>
            <ac:spMk id="18" creationId="{875C3FFA-2F4F-C34F-8F27-566B97FE8FCA}"/>
          </ac:spMkLst>
        </pc:spChg>
        <pc:spChg chg="del">
          <ac:chgData name="中田 雄大" userId="62f770ad0d6c1cad" providerId="LiveId" clId="{E6A93A17-C42B-4084-8F06-66D07ED1980F}" dt="2021-02-10T05:39:37.557" v="22271" actId="478"/>
          <ac:spMkLst>
            <pc:docMk/>
            <pc:sldMk cId="3842559502" sldId="412"/>
            <ac:spMk id="19" creationId="{CF03B471-9DDA-6145-B185-01D50DE7CF9C}"/>
          </ac:spMkLst>
        </pc:spChg>
        <pc:spChg chg="del">
          <ac:chgData name="中田 雄大" userId="62f770ad0d6c1cad" providerId="LiveId" clId="{E6A93A17-C42B-4084-8F06-66D07ED1980F}" dt="2021-02-10T05:39:37.557" v="22271" actId="478"/>
          <ac:spMkLst>
            <pc:docMk/>
            <pc:sldMk cId="3842559502" sldId="412"/>
            <ac:spMk id="20" creationId="{2BFF25CE-29A2-D84B-A098-26FA1DF5FD43}"/>
          </ac:spMkLst>
        </pc:spChg>
        <pc:spChg chg="del">
          <ac:chgData name="中田 雄大" userId="62f770ad0d6c1cad" providerId="LiveId" clId="{E6A93A17-C42B-4084-8F06-66D07ED1980F}" dt="2021-02-10T05:39:37.557" v="22271" actId="478"/>
          <ac:spMkLst>
            <pc:docMk/>
            <pc:sldMk cId="3842559502" sldId="412"/>
            <ac:spMk id="21" creationId="{3D55CB87-D27B-DF4C-80E5-5186CE7FC1BE}"/>
          </ac:spMkLst>
        </pc:spChg>
        <pc:spChg chg="del">
          <ac:chgData name="中田 雄大" userId="62f770ad0d6c1cad" providerId="LiveId" clId="{E6A93A17-C42B-4084-8F06-66D07ED1980F}" dt="2021-02-10T05:39:37.557" v="22271" actId="478"/>
          <ac:spMkLst>
            <pc:docMk/>
            <pc:sldMk cId="3842559502" sldId="412"/>
            <ac:spMk id="22" creationId="{63C99D01-F4A2-E34E-95A7-71C86ACD537C}"/>
          </ac:spMkLst>
        </pc:spChg>
        <pc:spChg chg="add mod">
          <ac:chgData name="中田 雄大" userId="62f770ad0d6c1cad" providerId="LiveId" clId="{E6A93A17-C42B-4084-8F06-66D07ED1980F}" dt="2021-02-10T05:44:00.216" v="22348" actId="20577"/>
          <ac:spMkLst>
            <pc:docMk/>
            <pc:sldMk cId="3842559502" sldId="412"/>
            <ac:spMk id="24" creationId="{C6415C69-33DA-49A1-A880-7EFE81115A2E}"/>
          </ac:spMkLst>
        </pc:spChg>
        <pc:spChg chg="del">
          <ac:chgData name="中田 雄大" userId="62f770ad0d6c1cad" providerId="LiveId" clId="{E6A93A17-C42B-4084-8F06-66D07ED1980F}" dt="2021-02-10T05:39:37.557" v="22271" actId="478"/>
          <ac:spMkLst>
            <pc:docMk/>
            <pc:sldMk cId="3842559502" sldId="412"/>
            <ac:spMk id="25" creationId="{B950AC04-57F6-BC48-A642-2FDD1AFA52AA}"/>
          </ac:spMkLst>
        </pc:spChg>
        <pc:picChg chg="del">
          <ac:chgData name="中田 雄大" userId="62f770ad0d6c1cad" providerId="LiveId" clId="{E6A93A17-C42B-4084-8F06-66D07ED1980F}" dt="2021-02-10T05:39:37.557" v="22271" actId="478"/>
          <ac:picMkLst>
            <pc:docMk/>
            <pc:sldMk cId="3842559502" sldId="412"/>
            <ac:picMk id="6" creationId="{613D99AC-C058-C54D-BD7F-6ADD2AB27919}"/>
          </ac:picMkLst>
        </pc:picChg>
        <pc:picChg chg="del">
          <ac:chgData name="中田 雄大" userId="62f770ad0d6c1cad" providerId="LiveId" clId="{E6A93A17-C42B-4084-8F06-66D07ED1980F}" dt="2021-02-10T05:39:37.557" v="22271" actId="478"/>
          <ac:picMkLst>
            <pc:docMk/>
            <pc:sldMk cId="3842559502" sldId="412"/>
            <ac:picMk id="9" creationId="{84A2FDB2-193C-4B47-B70A-89ECFA4E65E9}"/>
          </ac:picMkLst>
        </pc:picChg>
        <pc:picChg chg="del">
          <ac:chgData name="中田 雄大" userId="62f770ad0d6c1cad" providerId="LiveId" clId="{E6A93A17-C42B-4084-8F06-66D07ED1980F}" dt="2021-02-10T05:39:37.557" v="22271" actId="478"/>
          <ac:picMkLst>
            <pc:docMk/>
            <pc:sldMk cId="3842559502" sldId="412"/>
            <ac:picMk id="11" creationId="{198DA326-C673-9548-8FE0-43440C6F7359}"/>
          </ac:picMkLst>
        </pc:picChg>
        <pc:picChg chg="add mod">
          <ac:chgData name="中田 雄大" userId="62f770ad0d6c1cad" providerId="LiveId" clId="{E6A93A17-C42B-4084-8F06-66D07ED1980F}" dt="2021-02-10T05:39:45.374" v="22273" actId="1076"/>
          <ac:picMkLst>
            <pc:docMk/>
            <pc:sldMk cId="3842559502" sldId="412"/>
            <ac:picMk id="23" creationId="{6B199537-2F3D-4409-ADAC-1D99E106BF4C}"/>
          </ac:picMkLst>
        </pc:picChg>
      </pc:sldChg>
      <pc:sldChg chg="delSp modSp add mod">
        <pc:chgData name="中田 雄大" userId="62f770ad0d6c1cad" providerId="LiveId" clId="{E6A93A17-C42B-4084-8F06-66D07ED1980F}" dt="2021-02-10T08:02:09.468" v="22396" actId="1038"/>
        <pc:sldMkLst>
          <pc:docMk/>
          <pc:sldMk cId="2117804249" sldId="413"/>
        </pc:sldMkLst>
        <pc:spChg chg="del">
          <ac:chgData name="中田 雄大" userId="62f770ad0d6c1cad" providerId="LiveId" clId="{E6A93A17-C42B-4084-8F06-66D07ED1980F}" dt="2021-02-10T08:00:56.447" v="22375" actId="478"/>
          <ac:spMkLst>
            <pc:docMk/>
            <pc:sldMk cId="2117804249" sldId="413"/>
            <ac:spMk id="31" creationId="{4F5FF7FD-6971-4C22-92D0-4F9BCC74ABA1}"/>
          </ac:spMkLst>
        </pc:spChg>
        <pc:spChg chg="del">
          <ac:chgData name="中田 雄大" userId="62f770ad0d6c1cad" providerId="LiveId" clId="{E6A93A17-C42B-4084-8F06-66D07ED1980F}" dt="2021-02-10T08:02:00.071" v="22392" actId="478"/>
          <ac:spMkLst>
            <pc:docMk/>
            <pc:sldMk cId="2117804249" sldId="413"/>
            <ac:spMk id="34" creationId="{F2B7A604-37B0-4146-BA21-48ABB1021E5A}"/>
          </ac:spMkLst>
        </pc:spChg>
        <pc:spChg chg="del">
          <ac:chgData name="中田 雄大" userId="62f770ad0d6c1cad" providerId="LiveId" clId="{E6A93A17-C42B-4084-8F06-66D07ED1980F}" dt="2021-02-10T08:01:40.286" v="22384" actId="478"/>
          <ac:spMkLst>
            <pc:docMk/>
            <pc:sldMk cId="2117804249" sldId="413"/>
            <ac:spMk id="35" creationId="{E327C4B9-FE2A-4C09-ACC0-9EAEA5364468}"/>
          </ac:spMkLst>
        </pc:spChg>
        <pc:spChg chg="del">
          <ac:chgData name="中田 雄大" userId="62f770ad0d6c1cad" providerId="LiveId" clId="{E6A93A17-C42B-4084-8F06-66D07ED1980F}" dt="2021-02-10T08:01:10.333" v="22376" actId="478"/>
          <ac:spMkLst>
            <pc:docMk/>
            <pc:sldMk cId="2117804249" sldId="413"/>
            <ac:spMk id="36" creationId="{80F41F41-0539-4EF2-B80F-65EE0A5F0185}"/>
          </ac:spMkLst>
        </pc:spChg>
        <pc:spChg chg="del">
          <ac:chgData name="中田 雄大" userId="62f770ad0d6c1cad" providerId="LiveId" clId="{E6A93A17-C42B-4084-8F06-66D07ED1980F}" dt="2021-02-10T07:54:00.524" v="22362" actId="478"/>
          <ac:spMkLst>
            <pc:docMk/>
            <pc:sldMk cId="2117804249" sldId="413"/>
            <ac:spMk id="52" creationId="{41E763B0-5FDD-47D0-B076-B59E99F2A723}"/>
          </ac:spMkLst>
        </pc:spChg>
        <pc:picChg chg="mod">
          <ac:chgData name="中田 雄大" userId="62f770ad0d6c1cad" providerId="LiveId" clId="{E6A93A17-C42B-4084-8F06-66D07ED1980F}" dt="2021-02-10T08:01:52.823" v="22390" actId="1037"/>
          <ac:picMkLst>
            <pc:docMk/>
            <pc:sldMk cId="2117804249" sldId="413"/>
            <ac:picMk id="23" creationId="{86A73BDA-748E-4F64-ACFE-93EC030B9FED}"/>
          </ac:picMkLst>
        </pc:picChg>
        <pc:picChg chg="mod">
          <ac:chgData name="中田 雄大" userId="62f770ad0d6c1cad" providerId="LiveId" clId="{E6A93A17-C42B-4084-8F06-66D07ED1980F}" dt="2021-02-10T08:01:55.488" v="22391" actId="1037"/>
          <ac:picMkLst>
            <pc:docMk/>
            <pc:sldMk cId="2117804249" sldId="413"/>
            <ac:picMk id="26" creationId="{A5527CA2-0EF8-41AF-9B7C-F833995C4C74}"/>
          </ac:picMkLst>
        </pc:picChg>
        <pc:picChg chg="mod">
          <ac:chgData name="中田 雄大" userId="62f770ad0d6c1cad" providerId="LiveId" clId="{E6A93A17-C42B-4084-8F06-66D07ED1980F}" dt="2021-02-10T08:01:50.631" v="22388" actId="1037"/>
          <ac:picMkLst>
            <pc:docMk/>
            <pc:sldMk cId="2117804249" sldId="413"/>
            <ac:picMk id="28" creationId="{FA02CA1C-31A5-496A-BC89-7D941CDA20EA}"/>
          </ac:picMkLst>
        </pc:picChg>
        <pc:picChg chg="mod">
          <ac:chgData name="中田 雄大" userId="62f770ad0d6c1cad" providerId="LiveId" clId="{E6A93A17-C42B-4084-8F06-66D07ED1980F}" dt="2021-02-10T08:02:09.468" v="22396" actId="1038"/>
          <ac:picMkLst>
            <pc:docMk/>
            <pc:sldMk cId="2117804249" sldId="413"/>
            <ac:picMk id="30" creationId="{434FD840-B9B0-4233-BDD4-D7B0D6851DA6}"/>
          </ac:picMkLst>
        </pc:picChg>
      </pc:sldChg>
      <pc:sldChg chg="addSp delSp modSp add mod">
        <pc:chgData name="中田 雄大" userId="62f770ad0d6c1cad" providerId="LiveId" clId="{E6A93A17-C42B-4084-8F06-66D07ED1980F}" dt="2021-02-10T08:24:26.750" v="22436" actId="1076"/>
        <pc:sldMkLst>
          <pc:docMk/>
          <pc:sldMk cId="2462481055" sldId="414"/>
        </pc:sldMkLst>
        <pc:spChg chg="mod">
          <ac:chgData name="中田 雄大" userId="62f770ad0d6c1cad" providerId="LiveId" clId="{E6A93A17-C42B-4084-8F06-66D07ED1980F}" dt="2021-02-10T08:23:42.697" v="22419" actId="20577"/>
          <ac:spMkLst>
            <pc:docMk/>
            <pc:sldMk cId="2462481055" sldId="414"/>
            <ac:spMk id="2" creationId="{00000000-0000-0000-0000-000000000000}"/>
          </ac:spMkLst>
        </pc:spChg>
        <pc:spChg chg="del">
          <ac:chgData name="中田 雄大" userId="62f770ad0d6c1cad" providerId="LiveId" clId="{E6A93A17-C42B-4084-8F06-66D07ED1980F}" dt="2021-02-10T08:24:00.655" v="22430" actId="478"/>
          <ac:spMkLst>
            <pc:docMk/>
            <pc:sldMk cId="2462481055" sldId="414"/>
            <ac:spMk id="47" creationId="{5E45AF8F-4F83-4182-BD49-57A8003BD977}"/>
          </ac:spMkLst>
        </pc:spChg>
        <pc:spChg chg="del">
          <ac:chgData name="中田 雄大" userId="62f770ad0d6c1cad" providerId="LiveId" clId="{E6A93A17-C42B-4084-8F06-66D07ED1980F}" dt="2021-02-10T08:24:00.655" v="22430" actId="478"/>
          <ac:spMkLst>
            <pc:docMk/>
            <pc:sldMk cId="2462481055" sldId="414"/>
            <ac:spMk id="48" creationId="{E495266B-C9DF-4F76-AF05-E1AB5495AC84}"/>
          </ac:spMkLst>
        </pc:spChg>
        <pc:picChg chg="add mod">
          <ac:chgData name="中田 雄大" userId="62f770ad0d6c1cad" providerId="LiveId" clId="{E6A93A17-C42B-4084-8F06-66D07ED1980F}" dt="2021-02-10T08:24:13.070" v="22435" actId="1076"/>
          <ac:picMkLst>
            <pc:docMk/>
            <pc:sldMk cId="2462481055" sldId="414"/>
            <ac:picMk id="5" creationId="{E7B980A4-4ADC-4764-B077-D85CCA726CDD}"/>
          </ac:picMkLst>
        </pc:picChg>
        <pc:picChg chg="add mod">
          <ac:chgData name="中田 雄大" userId="62f770ad0d6c1cad" providerId="LiveId" clId="{E6A93A17-C42B-4084-8F06-66D07ED1980F}" dt="2021-02-10T08:24:26.750" v="22436" actId="1076"/>
          <ac:picMkLst>
            <pc:docMk/>
            <pc:sldMk cId="2462481055" sldId="414"/>
            <ac:picMk id="7" creationId="{1E7B14E9-93C7-42A8-9FD4-9DA6C81693F5}"/>
          </ac:picMkLst>
        </pc:picChg>
        <pc:picChg chg="del">
          <ac:chgData name="中田 雄大" userId="62f770ad0d6c1cad" providerId="LiveId" clId="{E6A93A17-C42B-4084-8F06-66D07ED1980F}" dt="2021-02-10T08:23:52.200" v="22424" actId="478"/>
          <ac:picMkLst>
            <pc:docMk/>
            <pc:sldMk cId="2462481055" sldId="414"/>
            <ac:picMk id="15" creationId="{2BBFFA99-4343-4D3A-A546-F5DE67E3D6F4}"/>
          </ac:picMkLst>
        </pc:picChg>
        <pc:picChg chg="del">
          <ac:chgData name="中田 雄大" userId="62f770ad0d6c1cad" providerId="LiveId" clId="{E6A93A17-C42B-4084-8F06-66D07ED1980F}" dt="2021-02-10T08:23:58.302" v="22428" actId="478"/>
          <ac:picMkLst>
            <pc:docMk/>
            <pc:sldMk cId="2462481055" sldId="414"/>
            <ac:picMk id="17" creationId="{2DF7272F-DA55-49AF-AF64-A47C4A7AB9DF}"/>
          </ac:picMkLst>
        </pc:picChg>
        <pc:picChg chg="del">
          <ac:chgData name="中田 雄大" userId="62f770ad0d6c1cad" providerId="LiveId" clId="{E6A93A17-C42B-4084-8F06-66D07ED1980F}" dt="2021-02-10T08:23:55.581" v="22426" actId="478"/>
          <ac:picMkLst>
            <pc:docMk/>
            <pc:sldMk cId="2462481055" sldId="414"/>
            <ac:picMk id="23" creationId="{86A73BDA-748E-4F64-ACFE-93EC030B9FED}"/>
          </ac:picMkLst>
        </pc:picChg>
        <pc:picChg chg="del">
          <ac:chgData name="中田 雄大" userId="62f770ad0d6c1cad" providerId="LiveId" clId="{E6A93A17-C42B-4084-8F06-66D07ED1980F}" dt="2021-02-10T08:23:59.180" v="22429" actId="478"/>
          <ac:picMkLst>
            <pc:docMk/>
            <pc:sldMk cId="2462481055" sldId="414"/>
            <ac:picMk id="26" creationId="{A5527CA2-0EF8-41AF-9B7C-F833995C4C74}"/>
          </ac:picMkLst>
        </pc:picChg>
      </pc:sldChg>
      <pc:sldChg chg="addSp delSp modSp add mod">
        <pc:chgData name="中田 雄大" userId="62f770ad0d6c1cad" providerId="LiveId" clId="{E6A93A17-C42B-4084-8F06-66D07ED1980F}" dt="2021-02-10T09:05:25.405" v="22452" actId="167"/>
        <pc:sldMkLst>
          <pc:docMk/>
          <pc:sldMk cId="4238751184" sldId="415"/>
        </pc:sldMkLst>
        <pc:spChg chg="mod">
          <ac:chgData name="中田 雄大" userId="62f770ad0d6c1cad" providerId="LiveId" clId="{E6A93A17-C42B-4084-8F06-66D07ED1980F}" dt="2021-02-10T09:04:52.647" v="22447" actId="1076"/>
          <ac:spMkLst>
            <pc:docMk/>
            <pc:sldMk cId="4238751184" sldId="415"/>
            <ac:spMk id="3" creationId="{7187D286-FC58-415D-A6BE-D63AB3289ADE}"/>
          </ac:spMkLst>
        </pc:spChg>
        <pc:spChg chg="mod">
          <ac:chgData name="中田 雄大" userId="62f770ad0d6c1cad" providerId="LiveId" clId="{E6A93A17-C42B-4084-8F06-66D07ED1980F}" dt="2021-02-10T09:04:47.086" v="22446" actId="1076"/>
          <ac:spMkLst>
            <pc:docMk/>
            <pc:sldMk cId="4238751184" sldId="415"/>
            <ac:spMk id="24" creationId="{C6415C69-33DA-49A1-A880-7EFE81115A2E}"/>
          </ac:spMkLst>
        </pc:spChg>
        <pc:picChg chg="add del mod ord">
          <ac:chgData name="中田 雄大" userId="62f770ad0d6c1cad" providerId="LiveId" clId="{E6A93A17-C42B-4084-8F06-66D07ED1980F}" dt="2021-02-10T09:05:17.968" v="22448" actId="478"/>
          <ac:picMkLst>
            <pc:docMk/>
            <pc:sldMk cId="4238751184" sldId="415"/>
            <ac:picMk id="6" creationId="{259958DD-0E45-49F6-AC45-601DAECA10DB}"/>
          </ac:picMkLst>
        </pc:picChg>
        <pc:picChg chg="add mod ord">
          <ac:chgData name="中田 雄大" userId="62f770ad0d6c1cad" providerId="LiveId" clId="{E6A93A17-C42B-4084-8F06-66D07ED1980F}" dt="2021-02-10T09:05:25.405" v="22452" actId="167"/>
          <ac:picMkLst>
            <pc:docMk/>
            <pc:sldMk cId="4238751184" sldId="415"/>
            <ac:picMk id="8" creationId="{1491C3D3-12E3-4988-A613-42684B19D99B}"/>
          </ac:picMkLst>
        </pc:picChg>
        <pc:picChg chg="del">
          <ac:chgData name="中田 雄大" userId="62f770ad0d6c1cad" providerId="LiveId" clId="{E6A93A17-C42B-4084-8F06-66D07ED1980F}" dt="2021-02-10T09:04:17.864" v="22439" actId="478"/>
          <ac:picMkLst>
            <pc:docMk/>
            <pc:sldMk cId="4238751184" sldId="415"/>
            <ac:picMk id="23" creationId="{6B199537-2F3D-4409-ADAC-1D99E106BF4C}"/>
          </ac:picMkLst>
        </pc:picChg>
      </pc:sldChg>
      <pc:sldChg chg="add">
        <pc:chgData name="中田 雄大" userId="62f770ad0d6c1cad" providerId="LiveId" clId="{E6A93A17-C42B-4084-8F06-66D07ED1980F}" dt="2021-02-10T09:04:15.493" v="22438"/>
        <pc:sldMkLst>
          <pc:docMk/>
          <pc:sldMk cId="2654239912" sldId="416"/>
        </pc:sldMkLst>
      </pc:sldChg>
    </pc:docChg>
  </pc:docChgLst>
  <pc:docChgLst>
    <pc:chgData name="中田 雄大" userId="62f770ad0d6c1cad" providerId="LiveId" clId="{4D5F1A7E-A1BE-4DC6-AE07-882DBF73AF2A}"/>
    <pc:docChg chg="modSld">
      <pc:chgData name="中田 雄大" userId="62f770ad0d6c1cad" providerId="LiveId" clId="{4D5F1A7E-A1BE-4DC6-AE07-882DBF73AF2A}" dt="2021-07-10T12:13:43.702" v="0" actId="1076"/>
      <pc:docMkLst>
        <pc:docMk/>
      </pc:docMkLst>
      <pc:sldChg chg="modSp mod">
        <pc:chgData name="中田 雄大" userId="62f770ad0d6c1cad" providerId="LiveId" clId="{4D5F1A7E-A1BE-4DC6-AE07-882DBF73AF2A}" dt="2021-07-10T12:13:43.702" v="0" actId="1076"/>
        <pc:sldMkLst>
          <pc:docMk/>
          <pc:sldMk cId="3939960394" sldId="427"/>
        </pc:sldMkLst>
        <pc:spChg chg="mod">
          <ac:chgData name="中田 雄大" userId="62f770ad0d6c1cad" providerId="LiveId" clId="{4D5F1A7E-A1BE-4DC6-AE07-882DBF73AF2A}" dt="2021-07-10T12:13:43.702" v="0" actId="1076"/>
          <ac:spMkLst>
            <pc:docMk/>
            <pc:sldMk cId="3939960394" sldId="427"/>
            <ac:spMk id="23" creationId="{83A6ED63-5E3A-4981-8DEC-1032D4CC8B00}"/>
          </ac:spMkLst>
        </pc:spChg>
      </pc:sldChg>
    </pc:docChg>
  </pc:docChgLst>
  <pc:docChgLst>
    <pc:chgData name="中田 雄大" userId="62f770ad0d6c1cad" providerId="LiveId" clId="{1C6C70BD-3EC2-40B3-8C3D-7E9DD3B6B866}"/>
    <pc:docChg chg="undo custSel addSld delSld modSld sldOrd modNotesMaster modHandout">
      <pc:chgData name="中田 雄大" userId="62f770ad0d6c1cad" providerId="LiveId" clId="{1C6C70BD-3EC2-40B3-8C3D-7E9DD3B6B866}" dt="2022-02-09T07:05:21.841" v="7993"/>
      <pc:docMkLst>
        <pc:docMk/>
      </pc:docMkLst>
      <pc:sldChg chg="modSp mod">
        <pc:chgData name="中田 雄大" userId="62f770ad0d6c1cad" providerId="LiveId" clId="{1C6C70BD-3EC2-40B3-8C3D-7E9DD3B6B866}" dt="2021-10-15T06:24:14.226" v="134" actId="20577"/>
        <pc:sldMkLst>
          <pc:docMk/>
          <pc:sldMk cId="0" sldId="256"/>
        </pc:sldMkLst>
        <pc:spChg chg="mod">
          <ac:chgData name="中田 雄大" userId="62f770ad0d6c1cad" providerId="LiveId" clId="{1C6C70BD-3EC2-40B3-8C3D-7E9DD3B6B866}" dt="2021-10-15T06:24:14.226" v="134" actId="20577"/>
          <ac:spMkLst>
            <pc:docMk/>
            <pc:sldMk cId="0" sldId="256"/>
            <ac:spMk id="2" creationId="{00000000-0000-0000-0000-000000000000}"/>
          </ac:spMkLst>
        </pc:spChg>
        <pc:spChg chg="mod">
          <ac:chgData name="中田 雄大" userId="62f770ad0d6c1cad" providerId="LiveId" clId="{1C6C70BD-3EC2-40B3-8C3D-7E9DD3B6B866}" dt="2021-10-15T06:22:53.795" v="9" actId="20577"/>
          <ac:spMkLst>
            <pc:docMk/>
            <pc:sldMk cId="0" sldId="256"/>
            <ac:spMk id="3" creationId="{00000000-0000-0000-0000-000000000000}"/>
          </ac:spMkLst>
        </pc:spChg>
      </pc:sldChg>
      <pc:sldChg chg="modSp">
        <pc:chgData name="中田 雄大" userId="62f770ad0d6c1cad" providerId="LiveId" clId="{1C6C70BD-3EC2-40B3-8C3D-7E9DD3B6B866}" dt="2021-10-15T06:25:24.415" v="208" actId="20577"/>
        <pc:sldMkLst>
          <pc:docMk/>
          <pc:sldMk cId="0" sldId="322"/>
        </pc:sldMkLst>
        <pc:graphicFrameChg chg="mod">
          <ac:chgData name="中田 雄大" userId="62f770ad0d6c1cad" providerId="LiveId" clId="{1C6C70BD-3EC2-40B3-8C3D-7E9DD3B6B866}" dt="2021-10-15T06:25:24.415" v="208" actId="20577"/>
          <ac:graphicFrameMkLst>
            <pc:docMk/>
            <pc:sldMk cId="0" sldId="322"/>
            <ac:graphicFrameMk id="15" creationId="{00000000-0000-0000-0000-000000000000}"/>
          </ac:graphicFrameMkLst>
        </pc:graphicFrameChg>
      </pc:sldChg>
      <pc:sldChg chg="modSp mod">
        <pc:chgData name="中田 雄大" userId="62f770ad0d6c1cad" providerId="LiveId" clId="{1C6C70BD-3EC2-40B3-8C3D-7E9DD3B6B866}" dt="2021-10-15T06:29:11.746" v="367" actId="20577"/>
        <pc:sldMkLst>
          <pc:docMk/>
          <pc:sldMk cId="0" sldId="323"/>
        </pc:sldMkLst>
        <pc:spChg chg="mod">
          <ac:chgData name="中田 雄大" userId="62f770ad0d6c1cad" providerId="LiveId" clId="{1C6C70BD-3EC2-40B3-8C3D-7E9DD3B6B866}" dt="2021-10-15T06:29:11.746" v="367" actId="20577"/>
          <ac:spMkLst>
            <pc:docMk/>
            <pc:sldMk cId="0" sldId="323"/>
            <ac:spMk id="14" creationId="{00000000-0000-0000-0000-000000000000}"/>
          </ac:spMkLst>
        </pc:spChg>
        <pc:spChg chg="mod">
          <ac:chgData name="中田 雄大" userId="62f770ad0d6c1cad" providerId="LiveId" clId="{1C6C70BD-3EC2-40B3-8C3D-7E9DD3B6B866}" dt="2021-10-15T06:27:17.996" v="232" actId="1076"/>
          <ac:spMkLst>
            <pc:docMk/>
            <pc:sldMk cId="0" sldId="323"/>
            <ac:spMk id="16" creationId="{00000000-0000-0000-0000-000000000000}"/>
          </ac:spMkLst>
        </pc:spChg>
        <pc:spChg chg="mod">
          <ac:chgData name="中田 雄大" userId="62f770ad0d6c1cad" providerId="LiveId" clId="{1C6C70BD-3EC2-40B3-8C3D-7E9DD3B6B866}" dt="2021-10-15T06:27:17.996" v="232" actId="1076"/>
          <ac:spMkLst>
            <pc:docMk/>
            <pc:sldMk cId="0" sldId="323"/>
            <ac:spMk id="17" creationId="{00000000-0000-0000-0000-000000000000}"/>
          </ac:spMkLst>
        </pc:spChg>
        <pc:spChg chg="mod">
          <ac:chgData name="中田 雄大" userId="62f770ad0d6c1cad" providerId="LiveId" clId="{1C6C70BD-3EC2-40B3-8C3D-7E9DD3B6B866}" dt="2021-10-15T06:27:17.996" v="232" actId="1076"/>
          <ac:spMkLst>
            <pc:docMk/>
            <pc:sldMk cId="0" sldId="323"/>
            <ac:spMk id="19" creationId="{00000000-0000-0000-0000-000000000000}"/>
          </ac:spMkLst>
        </pc:spChg>
        <pc:picChg chg="mod">
          <ac:chgData name="中田 雄大" userId="62f770ad0d6c1cad" providerId="LiveId" clId="{1C6C70BD-3EC2-40B3-8C3D-7E9DD3B6B866}" dt="2021-10-15T06:27:17.996" v="232" actId="1076"/>
          <ac:picMkLst>
            <pc:docMk/>
            <pc:sldMk cId="0" sldId="323"/>
            <ac:picMk id="13" creationId="{00000000-0000-0000-0000-000000000000}"/>
          </ac:picMkLst>
        </pc:picChg>
        <pc:picChg chg="mod">
          <ac:chgData name="中田 雄大" userId="62f770ad0d6c1cad" providerId="LiveId" clId="{1C6C70BD-3EC2-40B3-8C3D-7E9DD3B6B866}" dt="2021-10-15T06:27:17.996" v="232" actId="1076"/>
          <ac:picMkLst>
            <pc:docMk/>
            <pc:sldMk cId="0" sldId="323"/>
            <ac:picMk id="18" creationId="{00000000-0000-0000-0000-000000000000}"/>
          </ac:picMkLst>
        </pc:picChg>
        <pc:cxnChg chg="mod">
          <ac:chgData name="中田 雄大" userId="62f770ad0d6c1cad" providerId="LiveId" clId="{1C6C70BD-3EC2-40B3-8C3D-7E9DD3B6B866}" dt="2021-10-15T06:27:17.996" v="232" actId="1076"/>
          <ac:cxnSpMkLst>
            <pc:docMk/>
            <pc:sldMk cId="0" sldId="323"/>
            <ac:cxnSpMk id="20" creationId="{00000000-0000-0000-0000-000000000000}"/>
          </ac:cxnSpMkLst>
        </pc:cxnChg>
      </pc:sldChg>
      <pc:sldChg chg="delSp modSp mod delAnim">
        <pc:chgData name="中田 雄大" userId="62f770ad0d6c1cad" providerId="LiveId" clId="{1C6C70BD-3EC2-40B3-8C3D-7E9DD3B6B866}" dt="2021-10-15T06:34:47.123" v="671" actId="20577"/>
        <pc:sldMkLst>
          <pc:docMk/>
          <pc:sldMk cId="0" sldId="324"/>
        </pc:sldMkLst>
        <pc:spChg chg="mod">
          <ac:chgData name="中田 雄大" userId="62f770ad0d6c1cad" providerId="LiveId" clId="{1C6C70BD-3EC2-40B3-8C3D-7E9DD3B6B866}" dt="2021-10-15T06:34:47.123" v="671" actId="20577"/>
          <ac:spMkLst>
            <pc:docMk/>
            <pc:sldMk cId="0" sldId="324"/>
            <ac:spMk id="3" creationId="{00000000-0000-0000-0000-000000000000}"/>
          </ac:spMkLst>
        </pc:spChg>
        <pc:spChg chg="mod">
          <ac:chgData name="中田 雄大" userId="62f770ad0d6c1cad" providerId="LiveId" clId="{1C6C70BD-3EC2-40B3-8C3D-7E9DD3B6B866}" dt="2021-10-15T06:31:14.938" v="453" actId="6549"/>
          <ac:spMkLst>
            <pc:docMk/>
            <pc:sldMk cId="0" sldId="324"/>
            <ac:spMk id="20" creationId="{00000000-0000-0000-0000-000000000000}"/>
          </ac:spMkLst>
        </pc:spChg>
        <pc:grpChg chg="del">
          <ac:chgData name="中田 雄大" userId="62f770ad0d6c1cad" providerId="LiveId" clId="{1C6C70BD-3EC2-40B3-8C3D-7E9DD3B6B866}" dt="2021-10-15T06:30:52.979" v="415" actId="478"/>
          <ac:grpSpMkLst>
            <pc:docMk/>
            <pc:sldMk cId="0" sldId="324"/>
            <ac:grpSpMk id="10" creationId="{00000000-0000-0000-0000-000000000000}"/>
          </ac:grpSpMkLst>
        </pc:grpChg>
      </pc:sldChg>
      <pc:sldChg chg="delSp modSp mod delAnim">
        <pc:chgData name="中田 雄大" userId="62f770ad0d6c1cad" providerId="LiveId" clId="{1C6C70BD-3EC2-40B3-8C3D-7E9DD3B6B866}" dt="2021-10-16T07:24:40.514" v="6410" actId="1076"/>
        <pc:sldMkLst>
          <pc:docMk/>
          <pc:sldMk cId="0" sldId="325"/>
        </pc:sldMkLst>
        <pc:spChg chg="mod">
          <ac:chgData name="中田 雄大" userId="62f770ad0d6c1cad" providerId="LiveId" clId="{1C6C70BD-3EC2-40B3-8C3D-7E9DD3B6B866}" dt="2021-10-16T07:24:29.566" v="6408" actId="20577"/>
          <ac:spMkLst>
            <pc:docMk/>
            <pc:sldMk cId="0" sldId="325"/>
            <ac:spMk id="3" creationId="{00000000-0000-0000-0000-000000000000}"/>
          </ac:spMkLst>
        </pc:spChg>
        <pc:spChg chg="mod">
          <ac:chgData name="中田 雄大" userId="62f770ad0d6c1cad" providerId="LiveId" clId="{1C6C70BD-3EC2-40B3-8C3D-7E9DD3B6B866}" dt="2021-10-16T07:24:38.139" v="6409" actId="1076"/>
          <ac:spMkLst>
            <pc:docMk/>
            <pc:sldMk cId="0" sldId="325"/>
            <ac:spMk id="32" creationId="{00000000-0000-0000-0000-000000000000}"/>
          </ac:spMkLst>
        </pc:spChg>
        <pc:spChg chg="mod">
          <ac:chgData name="中田 雄大" userId="62f770ad0d6c1cad" providerId="LiveId" clId="{1C6C70BD-3EC2-40B3-8C3D-7E9DD3B6B866}" dt="2021-10-16T07:24:38.139" v="6409" actId="1076"/>
          <ac:spMkLst>
            <pc:docMk/>
            <pc:sldMk cId="0" sldId="325"/>
            <ac:spMk id="34" creationId="{00000000-0000-0000-0000-000000000000}"/>
          </ac:spMkLst>
        </pc:spChg>
        <pc:spChg chg="mod">
          <ac:chgData name="中田 雄大" userId="62f770ad0d6c1cad" providerId="LiveId" clId="{1C6C70BD-3EC2-40B3-8C3D-7E9DD3B6B866}" dt="2021-10-16T07:24:38.139" v="6409" actId="1076"/>
          <ac:spMkLst>
            <pc:docMk/>
            <pc:sldMk cId="0" sldId="325"/>
            <ac:spMk id="37" creationId="{00000000-0000-0000-0000-000000000000}"/>
          </ac:spMkLst>
        </pc:spChg>
        <pc:spChg chg="mod">
          <ac:chgData name="中田 雄大" userId="62f770ad0d6c1cad" providerId="LiveId" clId="{1C6C70BD-3EC2-40B3-8C3D-7E9DD3B6B866}" dt="2021-10-16T07:24:38.139" v="6409" actId="1076"/>
          <ac:spMkLst>
            <pc:docMk/>
            <pc:sldMk cId="0" sldId="325"/>
            <ac:spMk id="41" creationId="{00000000-0000-0000-0000-000000000000}"/>
          </ac:spMkLst>
        </pc:spChg>
        <pc:spChg chg="mod">
          <ac:chgData name="中田 雄大" userId="62f770ad0d6c1cad" providerId="LiveId" clId="{1C6C70BD-3EC2-40B3-8C3D-7E9DD3B6B866}" dt="2021-10-16T07:24:38.139" v="6409" actId="1076"/>
          <ac:spMkLst>
            <pc:docMk/>
            <pc:sldMk cId="0" sldId="325"/>
            <ac:spMk id="42" creationId="{00000000-0000-0000-0000-000000000000}"/>
          </ac:spMkLst>
        </pc:spChg>
        <pc:spChg chg="mod">
          <ac:chgData name="中田 雄大" userId="62f770ad0d6c1cad" providerId="LiveId" clId="{1C6C70BD-3EC2-40B3-8C3D-7E9DD3B6B866}" dt="2021-10-16T07:24:40.514" v="6410" actId="1076"/>
          <ac:spMkLst>
            <pc:docMk/>
            <pc:sldMk cId="0" sldId="325"/>
            <ac:spMk id="43" creationId="{00000000-0000-0000-0000-000000000000}"/>
          </ac:spMkLst>
        </pc:spChg>
        <pc:spChg chg="mod">
          <ac:chgData name="中田 雄大" userId="62f770ad0d6c1cad" providerId="LiveId" clId="{1C6C70BD-3EC2-40B3-8C3D-7E9DD3B6B866}" dt="2021-10-16T07:24:38.139" v="6409" actId="1076"/>
          <ac:spMkLst>
            <pc:docMk/>
            <pc:sldMk cId="0" sldId="325"/>
            <ac:spMk id="44" creationId="{00000000-0000-0000-0000-000000000000}"/>
          </ac:spMkLst>
        </pc:spChg>
        <pc:grpChg chg="del">
          <ac:chgData name="中田 雄大" userId="62f770ad0d6c1cad" providerId="LiveId" clId="{1C6C70BD-3EC2-40B3-8C3D-7E9DD3B6B866}" dt="2021-10-15T06:36:45.379" v="790" actId="478"/>
          <ac:grpSpMkLst>
            <pc:docMk/>
            <pc:sldMk cId="0" sldId="325"/>
            <ac:grpSpMk id="6" creationId="{00000000-0000-0000-0000-000000000000}"/>
          </ac:grpSpMkLst>
        </pc:grpChg>
        <pc:grpChg chg="mod">
          <ac:chgData name="中田 雄大" userId="62f770ad0d6c1cad" providerId="LiveId" clId="{1C6C70BD-3EC2-40B3-8C3D-7E9DD3B6B866}" dt="2021-10-16T07:24:38.139" v="6409" actId="1076"/>
          <ac:grpSpMkLst>
            <pc:docMk/>
            <pc:sldMk cId="0" sldId="325"/>
            <ac:grpSpMk id="7"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3" creationId="{00000000-0000-0000-0000-000000000000}"/>
          </ac:grpSpMkLst>
        </pc:grpChg>
        <pc:grpChg chg="mod">
          <ac:chgData name="中田 雄大" userId="62f770ad0d6c1cad" providerId="LiveId" clId="{1C6C70BD-3EC2-40B3-8C3D-7E9DD3B6B866}" dt="2021-10-16T07:24:38.139" v="6409" actId="1076"/>
          <ac:grpSpMkLst>
            <pc:docMk/>
            <pc:sldMk cId="0" sldId="325"/>
            <ac:grpSpMk id="35" creationId="{00000000-0000-0000-0000-000000000000}"/>
          </ac:grpSpMkLst>
        </pc:grpChg>
        <pc:picChg chg="mod">
          <ac:chgData name="中田 雄大" userId="62f770ad0d6c1cad" providerId="LiveId" clId="{1C6C70BD-3EC2-40B3-8C3D-7E9DD3B6B866}" dt="2021-10-16T07:24:38.139" v="6409" actId="1076"/>
          <ac:picMkLst>
            <pc:docMk/>
            <pc:sldMk cId="0" sldId="325"/>
            <ac:picMk id="20" creationId="{00000000-0000-0000-0000-000000000000}"/>
          </ac:picMkLst>
        </pc:picChg>
        <pc:picChg chg="mod">
          <ac:chgData name="中田 雄大" userId="62f770ad0d6c1cad" providerId="LiveId" clId="{1C6C70BD-3EC2-40B3-8C3D-7E9DD3B6B866}" dt="2021-10-16T07:24:38.139" v="6409" actId="1076"/>
          <ac:picMkLst>
            <pc:docMk/>
            <pc:sldMk cId="0" sldId="325"/>
            <ac:picMk id="29" creationId="{00000000-0000-0000-0000-000000000000}"/>
          </ac:picMkLst>
        </pc:picChg>
        <pc:picChg chg="mod">
          <ac:chgData name="中田 雄大" userId="62f770ad0d6c1cad" providerId="LiveId" clId="{1C6C70BD-3EC2-40B3-8C3D-7E9DD3B6B866}" dt="2021-10-16T07:24:38.139" v="6409" actId="1076"/>
          <ac:picMkLst>
            <pc:docMk/>
            <pc:sldMk cId="0" sldId="325"/>
            <ac:picMk id="36" creationId="{00000000-0000-0000-0000-000000000000}"/>
          </ac:picMkLst>
        </pc:picChg>
        <pc:picChg chg="mod">
          <ac:chgData name="中田 雄大" userId="62f770ad0d6c1cad" providerId="LiveId" clId="{1C6C70BD-3EC2-40B3-8C3D-7E9DD3B6B866}" dt="2021-10-16T07:24:38.139" v="6409" actId="1076"/>
          <ac:picMkLst>
            <pc:docMk/>
            <pc:sldMk cId="0" sldId="325"/>
            <ac:picMk id="40" creationId="{00000000-0000-0000-0000-000000000000}"/>
          </ac:picMkLst>
        </pc:picChg>
        <pc:cxnChg chg="mod">
          <ac:chgData name="中田 雄大" userId="62f770ad0d6c1cad" providerId="LiveId" clId="{1C6C70BD-3EC2-40B3-8C3D-7E9DD3B6B866}" dt="2021-10-16T07:24:38.139" v="6409" actId="1076"/>
          <ac:cxnSpMkLst>
            <pc:docMk/>
            <pc:sldMk cId="0" sldId="325"/>
            <ac:cxnSpMk id="30"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8" creationId="{00000000-0000-0000-0000-000000000000}"/>
          </ac:cxnSpMkLst>
        </pc:cxnChg>
        <pc:cxnChg chg="mod">
          <ac:chgData name="中田 雄大" userId="62f770ad0d6c1cad" providerId="LiveId" clId="{1C6C70BD-3EC2-40B3-8C3D-7E9DD3B6B866}" dt="2021-10-16T07:24:38.139" v="6409" actId="1076"/>
          <ac:cxnSpMkLst>
            <pc:docMk/>
            <pc:sldMk cId="0" sldId="325"/>
            <ac:cxnSpMk id="39" creationId="{00000000-0000-0000-0000-000000000000}"/>
          </ac:cxnSpMkLst>
        </pc:cxnChg>
      </pc:sldChg>
      <pc:sldChg chg="addSp modSp mod">
        <pc:chgData name="中田 雄大" userId="62f770ad0d6c1cad" providerId="LiveId" clId="{1C6C70BD-3EC2-40B3-8C3D-7E9DD3B6B866}" dt="2021-10-16T06:33:11.068" v="5272" actId="20577"/>
        <pc:sldMkLst>
          <pc:docMk/>
          <pc:sldMk cId="0" sldId="327"/>
        </pc:sldMkLst>
        <pc:spChg chg="mod">
          <ac:chgData name="中田 雄大" userId="62f770ad0d6c1cad" providerId="LiveId" clId="{1C6C70BD-3EC2-40B3-8C3D-7E9DD3B6B866}" dt="2021-10-16T06:32:27.541" v="5269" actId="20577"/>
          <ac:spMkLst>
            <pc:docMk/>
            <pc:sldMk cId="0" sldId="327"/>
            <ac:spMk id="2" creationId="{00000000-0000-0000-0000-000000000000}"/>
          </ac:spMkLst>
        </pc:spChg>
        <pc:spChg chg="add mod">
          <ac:chgData name="中田 雄大" userId="62f770ad0d6c1cad" providerId="LiveId" clId="{1C6C70BD-3EC2-40B3-8C3D-7E9DD3B6B866}" dt="2021-10-16T06:33:11.068" v="5272" actId="20577"/>
          <ac:spMkLst>
            <pc:docMk/>
            <pc:sldMk cId="0" sldId="327"/>
            <ac:spMk id="16" creationId="{209A824D-6268-4DF8-ADFB-1F5F417C526D}"/>
          </ac:spMkLst>
        </pc:spChg>
        <pc:spChg chg="mod">
          <ac:chgData name="中田 雄大" userId="62f770ad0d6c1cad" providerId="LiveId" clId="{1C6C70BD-3EC2-40B3-8C3D-7E9DD3B6B866}" dt="2021-10-16T06:00:20.690" v="4603" actId="20577"/>
          <ac:spMkLst>
            <pc:docMk/>
            <pc:sldMk cId="0" sldId="327"/>
            <ac:spMk id="25" creationId="{00000000-0000-0000-0000-000000000000}"/>
          </ac:spMkLst>
        </pc:spChg>
        <pc:spChg chg="mod">
          <ac:chgData name="中田 雄大" userId="62f770ad0d6c1cad" providerId="LiveId" clId="{1C6C70BD-3EC2-40B3-8C3D-7E9DD3B6B866}" dt="2021-10-16T06:00:42.899" v="4624" actId="20577"/>
          <ac:spMkLst>
            <pc:docMk/>
            <pc:sldMk cId="0" sldId="327"/>
            <ac:spMk id="26" creationId="{00000000-0000-0000-0000-000000000000}"/>
          </ac:spMkLst>
        </pc:spChg>
        <pc:spChg chg="mod">
          <ac:chgData name="中田 雄大" userId="62f770ad0d6c1cad" providerId="LiveId" clId="{1C6C70BD-3EC2-40B3-8C3D-7E9DD3B6B866}" dt="2021-10-16T06:32:08.570" v="5265" actId="1076"/>
          <ac:spMkLst>
            <pc:docMk/>
            <pc:sldMk cId="0" sldId="327"/>
            <ac:spMk id="31" creationId="{00000000-0000-0000-0000-000000000000}"/>
          </ac:spMkLst>
        </pc:spChg>
      </pc:sldChg>
      <pc:sldChg chg="addSp delSp modSp mod">
        <pc:chgData name="中田 雄大" userId="62f770ad0d6c1cad" providerId="LiveId" clId="{1C6C70BD-3EC2-40B3-8C3D-7E9DD3B6B866}" dt="2021-10-16T06:56:33.242" v="5706" actId="1076"/>
        <pc:sldMkLst>
          <pc:docMk/>
          <pc:sldMk cId="1675846771" sldId="344"/>
        </pc:sldMkLst>
        <pc:spChg chg="del">
          <ac:chgData name="中田 雄大" userId="62f770ad0d6c1cad" providerId="LiveId" clId="{1C6C70BD-3EC2-40B3-8C3D-7E9DD3B6B866}" dt="2021-10-16T06:46:11.556" v="5431" actId="478"/>
          <ac:spMkLst>
            <pc:docMk/>
            <pc:sldMk cId="1675846771" sldId="344"/>
            <ac:spMk id="5" creationId="{00000000-0000-0000-0000-000000000000}"/>
          </ac:spMkLst>
        </pc:spChg>
        <pc:spChg chg="del">
          <ac:chgData name="中田 雄大" userId="62f770ad0d6c1cad" providerId="LiveId" clId="{1C6C70BD-3EC2-40B3-8C3D-7E9DD3B6B866}" dt="2021-10-16T06:46:11.556" v="5431" actId="478"/>
          <ac:spMkLst>
            <pc:docMk/>
            <pc:sldMk cId="1675846771" sldId="344"/>
            <ac:spMk id="24" creationId="{00000000-0000-0000-0000-000000000000}"/>
          </ac:spMkLst>
        </pc:spChg>
        <pc:spChg chg="del">
          <ac:chgData name="中田 雄大" userId="62f770ad0d6c1cad" providerId="LiveId" clId="{1C6C70BD-3EC2-40B3-8C3D-7E9DD3B6B866}" dt="2021-10-16T06:46:11.556" v="5431" actId="478"/>
          <ac:spMkLst>
            <pc:docMk/>
            <pc:sldMk cId="1675846771" sldId="344"/>
            <ac:spMk id="30" creationId="{00000000-0000-0000-0000-000000000000}"/>
          </ac:spMkLst>
        </pc:spChg>
        <pc:spChg chg="del">
          <ac:chgData name="中田 雄大" userId="62f770ad0d6c1cad" providerId="LiveId" clId="{1C6C70BD-3EC2-40B3-8C3D-7E9DD3B6B866}" dt="2021-10-16T06:46:11.556" v="5431" actId="478"/>
          <ac:spMkLst>
            <pc:docMk/>
            <pc:sldMk cId="1675846771" sldId="344"/>
            <ac:spMk id="32" creationId="{00000000-0000-0000-0000-000000000000}"/>
          </ac:spMkLst>
        </pc:spChg>
        <pc:spChg chg="del">
          <ac:chgData name="中田 雄大" userId="62f770ad0d6c1cad" providerId="LiveId" clId="{1C6C70BD-3EC2-40B3-8C3D-7E9DD3B6B866}" dt="2021-10-16T06:46:11.556" v="5431" actId="478"/>
          <ac:spMkLst>
            <pc:docMk/>
            <pc:sldMk cId="1675846771" sldId="344"/>
            <ac:spMk id="38" creationId="{517F13D0-DF2F-6D4C-9B2A-CEA57380C992}"/>
          </ac:spMkLst>
        </pc:spChg>
        <pc:spChg chg="del">
          <ac:chgData name="中田 雄大" userId="62f770ad0d6c1cad" providerId="LiveId" clId="{1C6C70BD-3EC2-40B3-8C3D-7E9DD3B6B866}" dt="2021-10-16T06:46:11.556" v="5431" actId="478"/>
          <ac:spMkLst>
            <pc:docMk/>
            <pc:sldMk cId="1675846771" sldId="344"/>
            <ac:spMk id="39" creationId="{A4321AF8-DBCC-FE48-BE6F-25DE00F8374D}"/>
          </ac:spMkLst>
        </pc:spChg>
        <pc:spChg chg="del">
          <ac:chgData name="中田 雄大" userId="62f770ad0d6c1cad" providerId="LiveId" clId="{1C6C70BD-3EC2-40B3-8C3D-7E9DD3B6B866}" dt="2021-10-16T06:46:11.556" v="5431" actId="478"/>
          <ac:spMkLst>
            <pc:docMk/>
            <pc:sldMk cId="1675846771" sldId="344"/>
            <ac:spMk id="40" creationId="{B7C5A36F-4BA7-42D0-9E89-57F704D52DA2}"/>
          </ac:spMkLst>
        </pc:spChg>
        <pc:spChg chg="del">
          <ac:chgData name="中田 雄大" userId="62f770ad0d6c1cad" providerId="LiveId" clId="{1C6C70BD-3EC2-40B3-8C3D-7E9DD3B6B866}" dt="2021-10-16T06:46:11.556" v="5431" actId="478"/>
          <ac:spMkLst>
            <pc:docMk/>
            <pc:sldMk cId="1675846771" sldId="344"/>
            <ac:spMk id="43" creationId="{00000000-0000-0000-0000-000000000000}"/>
          </ac:spMkLst>
        </pc:spChg>
        <pc:spChg chg="del">
          <ac:chgData name="中田 雄大" userId="62f770ad0d6c1cad" providerId="LiveId" clId="{1C6C70BD-3EC2-40B3-8C3D-7E9DD3B6B866}" dt="2021-10-16T06:46:11.556" v="5431" actId="478"/>
          <ac:spMkLst>
            <pc:docMk/>
            <pc:sldMk cId="1675846771" sldId="344"/>
            <ac:spMk id="44" creationId="{00000000-0000-0000-0000-000000000000}"/>
          </ac:spMkLst>
        </pc:spChg>
        <pc:spChg chg="del">
          <ac:chgData name="中田 雄大" userId="62f770ad0d6c1cad" providerId="LiveId" clId="{1C6C70BD-3EC2-40B3-8C3D-7E9DD3B6B866}" dt="2021-10-16T06:46:11.556" v="5431" actId="478"/>
          <ac:spMkLst>
            <pc:docMk/>
            <pc:sldMk cId="1675846771" sldId="344"/>
            <ac:spMk id="47"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49" creationId="{AE5F9260-B3C1-5243-B5FE-8DB635EC833D}"/>
          </ac:spMkLst>
        </pc:spChg>
        <pc:spChg chg="del mod">
          <ac:chgData name="中田 雄大" userId="62f770ad0d6c1cad" providerId="LiveId" clId="{1C6C70BD-3EC2-40B3-8C3D-7E9DD3B6B866}" dt="2021-10-16T06:46:11.556" v="5431" actId="478"/>
          <ac:spMkLst>
            <pc:docMk/>
            <pc:sldMk cId="1675846771" sldId="344"/>
            <ac:spMk id="50" creationId="{DD7EC9FA-5BF7-7745-824A-7CAF4813A6B2}"/>
          </ac:spMkLst>
        </pc:spChg>
        <pc:spChg chg="del">
          <ac:chgData name="中田 雄大" userId="62f770ad0d6c1cad" providerId="LiveId" clId="{1C6C70BD-3EC2-40B3-8C3D-7E9DD3B6B866}" dt="2021-10-16T06:46:11.556" v="5431" actId="478"/>
          <ac:spMkLst>
            <pc:docMk/>
            <pc:sldMk cId="1675846771" sldId="344"/>
            <ac:spMk id="51" creationId="{00000000-0000-0000-0000-000000000000}"/>
          </ac:spMkLst>
        </pc:spChg>
        <pc:spChg chg="del">
          <ac:chgData name="中田 雄大" userId="62f770ad0d6c1cad" providerId="LiveId" clId="{1C6C70BD-3EC2-40B3-8C3D-7E9DD3B6B866}" dt="2021-10-16T06:46:11.556" v="5431" actId="478"/>
          <ac:spMkLst>
            <pc:docMk/>
            <pc:sldMk cId="1675846771" sldId="344"/>
            <ac:spMk id="54"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55" creationId="{06C8EC50-ED5C-4F52-98E1-071A1F2ABE76}"/>
          </ac:spMkLst>
        </pc:spChg>
        <pc:spChg chg="add del mod">
          <ac:chgData name="中田 雄大" userId="62f770ad0d6c1cad" providerId="LiveId" clId="{1C6C70BD-3EC2-40B3-8C3D-7E9DD3B6B866}" dt="2021-10-16T06:46:20.801" v="5433"/>
          <ac:spMkLst>
            <pc:docMk/>
            <pc:sldMk cId="1675846771" sldId="344"/>
            <ac:spMk id="56" creationId="{B322FC81-B745-4ADF-A135-CAD69435AF16}"/>
          </ac:spMkLst>
        </pc:spChg>
        <pc:spChg chg="del">
          <ac:chgData name="中田 雄大" userId="62f770ad0d6c1cad" providerId="LiveId" clId="{1C6C70BD-3EC2-40B3-8C3D-7E9DD3B6B866}" dt="2021-10-16T06:46:11.556" v="5431" actId="478"/>
          <ac:spMkLst>
            <pc:docMk/>
            <pc:sldMk cId="1675846771" sldId="344"/>
            <ac:spMk id="58" creationId="{00000000-0000-0000-0000-000000000000}"/>
          </ac:spMkLst>
        </pc:spChg>
        <pc:spChg chg="del mod">
          <ac:chgData name="中田 雄大" userId="62f770ad0d6c1cad" providerId="LiveId" clId="{1C6C70BD-3EC2-40B3-8C3D-7E9DD3B6B866}" dt="2021-10-16T06:46:11.556" v="5431" actId="478"/>
          <ac:spMkLst>
            <pc:docMk/>
            <pc:sldMk cId="1675846771" sldId="344"/>
            <ac:spMk id="64" creationId="{74D62EB9-AAE8-8F47-B724-A8A091637FDE}"/>
          </ac:spMkLst>
        </pc:spChg>
        <pc:spChg chg="add del mod">
          <ac:chgData name="中田 雄大" userId="62f770ad0d6c1cad" providerId="LiveId" clId="{1C6C70BD-3EC2-40B3-8C3D-7E9DD3B6B866}" dt="2021-10-16T06:46:20.801" v="5433"/>
          <ac:spMkLst>
            <pc:docMk/>
            <pc:sldMk cId="1675846771" sldId="344"/>
            <ac:spMk id="65" creationId="{BDC8CEAB-A78F-45C7-8B34-7354760EA9E2}"/>
          </ac:spMkLst>
        </pc:spChg>
        <pc:spChg chg="del">
          <ac:chgData name="中田 雄大" userId="62f770ad0d6c1cad" providerId="LiveId" clId="{1C6C70BD-3EC2-40B3-8C3D-7E9DD3B6B866}" dt="2021-10-16T06:46:11.556" v="5431" actId="478"/>
          <ac:spMkLst>
            <pc:docMk/>
            <pc:sldMk cId="1675846771" sldId="344"/>
            <ac:spMk id="67" creationId="{17BB835D-FFE9-E741-85BA-C6B348C9F86A}"/>
          </ac:spMkLst>
        </pc:spChg>
        <pc:spChg chg="add del mod">
          <ac:chgData name="中田 雄大" userId="62f770ad0d6c1cad" providerId="LiveId" clId="{1C6C70BD-3EC2-40B3-8C3D-7E9DD3B6B866}" dt="2021-10-16T06:46:20.801" v="5433"/>
          <ac:spMkLst>
            <pc:docMk/>
            <pc:sldMk cId="1675846771" sldId="344"/>
            <ac:spMk id="70" creationId="{164F5507-DCF3-4ABA-B22E-908C8FAC05DB}"/>
          </ac:spMkLst>
        </pc:spChg>
        <pc:spChg chg="add del mod">
          <ac:chgData name="中田 雄大" userId="62f770ad0d6c1cad" providerId="LiveId" clId="{1C6C70BD-3EC2-40B3-8C3D-7E9DD3B6B866}" dt="2021-10-16T06:46:20.801" v="5433"/>
          <ac:spMkLst>
            <pc:docMk/>
            <pc:sldMk cId="1675846771" sldId="344"/>
            <ac:spMk id="73" creationId="{1356A578-8F23-4793-868A-84E5283F950E}"/>
          </ac:spMkLst>
        </pc:spChg>
        <pc:spChg chg="mod">
          <ac:chgData name="中田 雄大" userId="62f770ad0d6c1cad" providerId="LiveId" clId="{1C6C70BD-3EC2-40B3-8C3D-7E9DD3B6B866}" dt="2021-10-16T06:46:12.391" v="5432"/>
          <ac:spMkLst>
            <pc:docMk/>
            <pc:sldMk cId="1675846771" sldId="344"/>
            <ac:spMk id="77" creationId="{8FE60797-8705-4F84-9AC7-3589B47EC474}"/>
          </ac:spMkLst>
        </pc:spChg>
        <pc:spChg chg="mod">
          <ac:chgData name="中田 雄大" userId="62f770ad0d6c1cad" providerId="LiveId" clId="{1C6C70BD-3EC2-40B3-8C3D-7E9DD3B6B866}" dt="2021-10-16T06:46:12.391" v="5432"/>
          <ac:spMkLst>
            <pc:docMk/>
            <pc:sldMk cId="1675846771" sldId="344"/>
            <ac:spMk id="78" creationId="{A8993324-EAE1-44E1-83A8-B6A75939EFCC}"/>
          </ac:spMkLst>
        </pc:spChg>
        <pc:spChg chg="add del mod">
          <ac:chgData name="中田 雄大" userId="62f770ad0d6c1cad" providerId="LiveId" clId="{1C6C70BD-3EC2-40B3-8C3D-7E9DD3B6B866}" dt="2021-10-16T06:46:20.801" v="5433"/>
          <ac:spMkLst>
            <pc:docMk/>
            <pc:sldMk cId="1675846771" sldId="344"/>
            <ac:spMk id="80" creationId="{D66A54CD-9914-48A2-A952-EB6A6035D92D}"/>
          </ac:spMkLst>
        </pc:spChg>
        <pc:spChg chg="add del mod">
          <ac:chgData name="中田 雄大" userId="62f770ad0d6c1cad" providerId="LiveId" clId="{1C6C70BD-3EC2-40B3-8C3D-7E9DD3B6B866}" dt="2021-10-16T06:46:20.801" v="5433"/>
          <ac:spMkLst>
            <pc:docMk/>
            <pc:sldMk cId="1675846771" sldId="344"/>
            <ac:spMk id="81" creationId="{6DC2438D-79D6-4FEC-BD0C-56A1EC0FBDF2}"/>
          </ac:spMkLst>
        </pc:spChg>
        <pc:spChg chg="add del mod">
          <ac:chgData name="中田 雄大" userId="62f770ad0d6c1cad" providerId="LiveId" clId="{1C6C70BD-3EC2-40B3-8C3D-7E9DD3B6B866}" dt="2021-10-16T06:46:20.801" v="5433"/>
          <ac:spMkLst>
            <pc:docMk/>
            <pc:sldMk cId="1675846771" sldId="344"/>
            <ac:spMk id="82" creationId="{0D82B1E3-DB0F-400F-837B-7DA32D84AF02}"/>
          </ac:spMkLst>
        </pc:spChg>
        <pc:spChg chg="add del mod">
          <ac:chgData name="中田 雄大" userId="62f770ad0d6c1cad" providerId="LiveId" clId="{1C6C70BD-3EC2-40B3-8C3D-7E9DD3B6B866}" dt="2021-10-16T06:46:20.801" v="5433"/>
          <ac:spMkLst>
            <pc:docMk/>
            <pc:sldMk cId="1675846771" sldId="344"/>
            <ac:spMk id="83" creationId="{CA4796FC-AB8E-40FF-8086-0D60AB61F124}"/>
          </ac:spMkLst>
        </pc:spChg>
        <pc:spChg chg="add del mod">
          <ac:chgData name="中田 雄大" userId="62f770ad0d6c1cad" providerId="LiveId" clId="{1C6C70BD-3EC2-40B3-8C3D-7E9DD3B6B866}" dt="2021-10-16T06:46:20.801" v="5433"/>
          <ac:spMkLst>
            <pc:docMk/>
            <pc:sldMk cId="1675846771" sldId="344"/>
            <ac:spMk id="86" creationId="{D9B98651-0C09-4389-88C8-51A5B1AB52F6}"/>
          </ac:spMkLst>
        </pc:spChg>
        <pc:spChg chg="add del mod">
          <ac:chgData name="中田 雄大" userId="62f770ad0d6c1cad" providerId="LiveId" clId="{1C6C70BD-3EC2-40B3-8C3D-7E9DD3B6B866}" dt="2021-10-16T06:46:20.801" v="5433"/>
          <ac:spMkLst>
            <pc:docMk/>
            <pc:sldMk cId="1675846771" sldId="344"/>
            <ac:spMk id="87" creationId="{0B2B20B5-9104-4D90-97B6-F902D18E3675}"/>
          </ac:spMkLst>
        </pc:spChg>
        <pc:spChg chg="add del mod">
          <ac:chgData name="中田 雄大" userId="62f770ad0d6c1cad" providerId="LiveId" clId="{1C6C70BD-3EC2-40B3-8C3D-7E9DD3B6B866}" dt="2021-10-16T06:46:20.801" v="5433"/>
          <ac:spMkLst>
            <pc:docMk/>
            <pc:sldMk cId="1675846771" sldId="344"/>
            <ac:spMk id="88" creationId="{4F5F253D-8E5C-4C0C-B640-31AB666300CB}"/>
          </ac:spMkLst>
        </pc:spChg>
        <pc:spChg chg="add del mod">
          <ac:chgData name="中田 雄大" userId="62f770ad0d6c1cad" providerId="LiveId" clId="{1C6C70BD-3EC2-40B3-8C3D-7E9DD3B6B866}" dt="2021-10-16T06:46:20.801" v="5433"/>
          <ac:spMkLst>
            <pc:docMk/>
            <pc:sldMk cId="1675846771" sldId="344"/>
            <ac:spMk id="89" creationId="{FFD7E8C8-590F-4D29-A615-8B10612E2BC7}"/>
          </ac:spMkLst>
        </pc:spChg>
        <pc:spChg chg="add del mod">
          <ac:chgData name="中田 雄大" userId="62f770ad0d6c1cad" providerId="LiveId" clId="{1C6C70BD-3EC2-40B3-8C3D-7E9DD3B6B866}" dt="2021-10-16T06:46:20.801" v="5433"/>
          <ac:spMkLst>
            <pc:docMk/>
            <pc:sldMk cId="1675846771" sldId="344"/>
            <ac:spMk id="90" creationId="{C97FB33E-610F-421A-8325-15635FD12A0E}"/>
          </ac:spMkLst>
        </pc:spChg>
        <pc:spChg chg="mod">
          <ac:chgData name="中田 雄大" userId="62f770ad0d6c1cad" providerId="LiveId" clId="{1C6C70BD-3EC2-40B3-8C3D-7E9DD3B6B866}" dt="2021-10-16T06:46:12.391" v="5432"/>
          <ac:spMkLst>
            <pc:docMk/>
            <pc:sldMk cId="1675846771" sldId="344"/>
            <ac:spMk id="92" creationId="{A89D3D0A-F8C2-4723-AD77-14D7CE4809C6}"/>
          </ac:spMkLst>
        </pc:spChg>
        <pc:spChg chg="mod">
          <ac:chgData name="中田 雄大" userId="62f770ad0d6c1cad" providerId="LiveId" clId="{1C6C70BD-3EC2-40B3-8C3D-7E9DD3B6B866}" dt="2021-10-16T06:46:12.391" v="5432"/>
          <ac:spMkLst>
            <pc:docMk/>
            <pc:sldMk cId="1675846771" sldId="344"/>
            <ac:spMk id="93" creationId="{F4F41AB9-D59D-4A79-A444-2D35FFF8E083}"/>
          </ac:spMkLst>
        </pc:spChg>
        <pc:spChg chg="add del mod">
          <ac:chgData name="中田 雄大" userId="62f770ad0d6c1cad" providerId="LiveId" clId="{1C6C70BD-3EC2-40B3-8C3D-7E9DD3B6B866}" dt="2021-10-16T06:46:20.801" v="5433"/>
          <ac:spMkLst>
            <pc:docMk/>
            <pc:sldMk cId="1675846771" sldId="344"/>
            <ac:spMk id="94" creationId="{101D8329-23BF-4071-A948-FBB811BF3084}"/>
          </ac:spMkLst>
        </pc:spChg>
        <pc:spChg chg="add del mod">
          <ac:chgData name="中田 雄大" userId="62f770ad0d6c1cad" providerId="LiveId" clId="{1C6C70BD-3EC2-40B3-8C3D-7E9DD3B6B866}" dt="2021-10-16T06:46:20.801" v="5433"/>
          <ac:spMkLst>
            <pc:docMk/>
            <pc:sldMk cId="1675846771" sldId="344"/>
            <ac:spMk id="95" creationId="{286A297C-64A3-462D-9911-0C179AE195F6}"/>
          </ac:spMkLst>
        </pc:spChg>
        <pc:spChg chg="add del mod">
          <ac:chgData name="中田 雄大" userId="62f770ad0d6c1cad" providerId="LiveId" clId="{1C6C70BD-3EC2-40B3-8C3D-7E9DD3B6B866}" dt="2021-10-16T06:46:20.801" v="5433"/>
          <ac:spMkLst>
            <pc:docMk/>
            <pc:sldMk cId="1675846771" sldId="344"/>
            <ac:spMk id="96" creationId="{6C2059A0-B079-448A-A3BE-6DEE24A97C5B}"/>
          </ac:spMkLst>
        </pc:spChg>
        <pc:spChg chg="add del mod">
          <ac:chgData name="中田 雄大" userId="62f770ad0d6c1cad" providerId="LiveId" clId="{1C6C70BD-3EC2-40B3-8C3D-7E9DD3B6B866}" dt="2021-10-16T06:46:20.801" v="5433"/>
          <ac:spMkLst>
            <pc:docMk/>
            <pc:sldMk cId="1675846771" sldId="344"/>
            <ac:spMk id="97" creationId="{9AF4AD14-9AA2-430A-B425-524F0920D2B3}"/>
          </ac:spMkLst>
        </pc:spChg>
        <pc:spChg chg="add del mod">
          <ac:chgData name="中田 雄大" userId="62f770ad0d6c1cad" providerId="LiveId" clId="{1C6C70BD-3EC2-40B3-8C3D-7E9DD3B6B866}" dt="2021-10-16T06:46:20.801" v="5433"/>
          <ac:spMkLst>
            <pc:docMk/>
            <pc:sldMk cId="1675846771" sldId="344"/>
            <ac:spMk id="102" creationId="{C9058E7B-FC49-4BA4-A6FC-3AA3431FBF1A}"/>
          </ac:spMkLst>
        </pc:spChg>
        <pc:spChg chg="add del mod">
          <ac:chgData name="中田 雄大" userId="62f770ad0d6c1cad" providerId="LiveId" clId="{1C6C70BD-3EC2-40B3-8C3D-7E9DD3B6B866}" dt="2021-10-16T06:46:20.801" v="5433"/>
          <ac:spMkLst>
            <pc:docMk/>
            <pc:sldMk cId="1675846771" sldId="344"/>
            <ac:spMk id="103" creationId="{90A6BD2A-F667-45D2-806C-68C74AF478B7}"/>
          </ac:spMkLst>
        </pc:spChg>
        <pc:spChg chg="add del mod">
          <ac:chgData name="中田 雄大" userId="62f770ad0d6c1cad" providerId="LiveId" clId="{1C6C70BD-3EC2-40B3-8C3D-7E9DD3B6B866}" dt="2021-10-16T06:46:20.801" v="5433"/>
          <ac:spMkLst>
            <pc:docMk/>
            <pc:sldMk cId="1675846771" sldId="344"/>
            <ac:spMk id="104" creationId="{92B84C04-0D01-452D-A12B-97938B6A6D02}"/>
          </ac:spMkLst>
        </pc:spChg>
        <pc:spChg chg="add mod">
          <ac:chgData name="中田 雄大" userId="62f770ad0d6c1cad" providerId="LiveId" clId="{1C6C70BD-3EC2-40B3-8C3D-7E9DD3B6B866}" dt="2021-10-16T06:47:52.804" v="5435" actId="1076"/>
          <ac:spMkLst>
            <pc:docMk/>
            <pc:sldMk cId="1675846771" sldId="344"/>
            <ac:spMk id="110" creationId="{9078ECA4-3750-4796-916D-AB13F483105A}"/>
          </ac:spMkLst>
        </pc:spChg>
        <pc:spChg chg="add mod">
          <ac:chgData name="中田 雄大" userId="62f770ad0d6c1cad" providerId="LiveId" clId="{1C6C70BD-3EC2-40B3-8C3D-7E9DD3B6B866}" dt="2021-10-16T06:47:52.804" v="5435" actId="1076"/>
          <ac:spMkLst>
            <pc:docMk/>
            <pc:sldMk cId="1675846771" sldId="344"/>
            <ac:spMk id="115" creationId="{ECBB0131-CBE7-4860-B821-05F7439FBAB4}"/>
          </ac:spMkLst>
        </pc:spChg>
        <pc:spChg chg="mod">
          <ac:chgData name="中田 雄大" userId="62f770ad0d6c1cad" providerId="LiveId" clId="{1C6C70BD-3EC2-40B3-8C3D-7E9DD3B6B866}" dt="2021-10-16T06:47:45.865" v="5434"/>
          <ac:spMkLst>
            <pc:docMk/>
            <pc:sldMk cId="1675846771" sldId="344"/>
            <ac:spMk id="120" creationId="{9A72FA6D-2D16-4C57-9A1E-FA9B64376E08}"/>
          </ac:spMkLst>
        </pc:spChg>
        <pc:spChg chg="mod">
          <ac:chgData name="中田 雄大" userId="62f770ad0d6c1cad" providerId="LiveId" clId="{1C6C70BD-3EC2-40B3-8C3D-7E9DD3B6B866}" dt="2021-10-16T06:48:24.643" v="5462" actId="404"/>
          <ac:spMkLst>
            <pc:docMk/>
            <pc:sldMk cId="1675846771" sldId="344"/>
            <ac:spMk id="121" creationId="{250F2656-BBBB-4646-9F4A-3864CDFCD6A8}"/>
          </ac:spMkLst>
        </pc:spChg>
        <pc:spChg chg="add mod">
          <ac:chgData name="中田 雄大" userId="62f770ad0d6c1cad" providerId="LiveId" clId="{1C6C70BD-3EC2-40B3-8C3D-7E9DD3B6B866}" dt="2021-10-16T06:51:51.786" v="5594" actId="14100"/>
          <ac:spMkLst>
            <pc:docMk/>
            <pc:sldMk cId="1675846771" sldId="344"/>
            <ac:spMk id="123" creationId="{0C88C98F-1B7B-4943-9779-C4AAAF663053}"/>
          </ac:spMkLst>
        </pc:spChg>
        <pc:spChg chg="add mod">
          <ac:chgData name="中田 雄大" userId="62f770ad0d6c1cad" providerId="LiveId" clId="{1C6C70BD-3EC2-40B3-8C3D-7E9DD3B6B866}" dt="2021-10-16T06:51:48.619" v="5593" actId="1076"/>
          <ac:spMkLst>
            <pc:docMk/>
            <pc:sldMk cId="1675846771" sldId="344"/>
            <ac:spMk id="124" creationId="{BE47F3F9-443C-4B3B-AAB3-C97900C7AE25}"/>
          </ac:spMkLst>
        </pc:spChg>
        <pc:spChg chg="add mod">
          <ac:chgData name="中田 雄大" userId="62f770ad0d6c1cad" providerId="LiveId" clId="{1C6C70BD-3EC2-40B3-8C3D-7E9DD3B6B866}" dt="2021-10-16T06:50:19.914" v="5559" actId="1076"/>
          <ac:spMkLst>
            <pc:docMk/>
            <pc:sldMk cId="1675846771" sldId="344"/>
            <ac:spMk id="125" creationId="{3C13B298-8081-4E7B-A01A-171FD77687EE}"/>
          </ac:spMkLst>
        </pc:spChg>
        <pc:spChg chg="add mod">
          <ac:chgData name="中田 雄大" userId="62f770ad0d6c1cad" providerId="LiveId" clId="{1C6C70BD-3EC2-40B3-8C3D-7E9DD3B6B866}" dt="2021-10-16T06:50:14.210" v="5558" actId="1076"/>
          <ac:spMkLst>
            <pc:docMk/>
            <pc:sldMk cId="1675846771" sldId="344"/>
            <ac:spMk id="126" creationId="{A6AA4B9E-202A-4C66-A021-852792CB83B6}"/>
          </ac:spMkLst>
        </pc:spChg>
        <pc:spChg chg="add mod">
          <ac:chgData name="中田 雄大" userId="62f770ad0d6c1cad" providerId="LiveId" clId="{1C6C70BD-3EC2-40B3-8C3D-7E9DD3B6B866}" dt="2021-10-16T06:47:52.804" v="5435" actId="1076"/>
          <ac:spMkLst>
            <pc:docMk/>
            <pc:sldMk cId="1675846771" sldId="344"/>
            <ac:spMk id="127" creationId="{73E59231-4ACE-4967-B055-73BF9C522D69}"/>
          </ac:spMkLst>
        </pc:spChg>
        <pc:spChg chg="add mod">
          <ac:chgData name="中田 雄大" userId="62f770ad0d6c1cad" providerId="LiveId" clId="{1C6C70BD-3EC2-40B3-8C3D-7E9DD3B6B866}" dt="2021-10-16T06:47:52.804" v="5435" actId="1076"/>
          <ac:spMkLst>
            <pc:docMk/>
            <pc:sldMk cId="1675846771" sldId="344"/>
            <ac:spMk id="128" creationId="{766DFE7A-9FF9-4B74-9CCF-AB5DA2EBB2BC}"/>
          </ac:spMkLst>
        </pc:spChg>
        <pc:spChg chg="add mod">
          <ac:chgData name="中田 雄大" userId="62f770ad0d6c1cad" providerId="LiveId" clId="{1C6C70BD-3EC2-40B3-8C3D-7E9DD3B6B866}" dt="2021-10-16T06:47:52.804" v="5435" actId="1076"/>
          <ac:spMkLst>
            <pc:docMk/>
            <pc:sldMk cId="1675846771" sldId="344"/>
            <ac:spMk id="129" creationId="{33A2A488-3E9B-428F-9C7C-7BAE22DCC33B}"/>
          </ac:spMkLst>
        </pc:spChg>
        <pc:spChg chg="add mod">
          <ac:chgData name="中田 雄大" userId="62f770ad0d6c1cad" providerId="LiveId" clId="{1C6C70BD-3EC2-40B3-8C3D-7E9DD3B6B866}" dt="2021-10-16T06:47:52.804" v="5435" actId="1076"/>
          <ac:spMkLst>
            <pc:docMk/>
            <pc:sldMk cId="1675846771" sldId="344"/>
            <ac:spMk id="130" creationId="{C0CD07DA-6179-4A41-9723-EFD10B335E5B}"/>
          </ac:spMkLst>
        </pc:spChg>
        <pc:spChg chg="add mod">
          <ac:chgData name="中田 雄大" userId="62f770ad0d6c1cad" providerId="LiveId" clId="{1C6C70BD-3EC2-40B3-8C3D-7E9DD3B6B866}" dt="2021-10-16T06:48:36.002" v="5465" actId="1076"/>
          <ac:spMkLst>
            <pc:docMk/>
            <pc:sldMk cId="1675846771" sldId="344"/>
            <ac:spMk id="131" creationId="{70D04628-C017-4086-B84E-EEA7DB81EBAA}"/>
          </ac:spMkLst>
        </pc:spChg>
        <pc:spChg chg="add mod">
          <ac:chgData name="中田 雄大" userId="62f770ad0d6c1cad" providerId="LiveId" clId="{1C6C70BD-3EC2-40B3-8C3D-7E9DD3B6B866}" dt="2021-10-16T06:51:01.770" v="5581" actId="1076"/>
          <ac:spMkLst>
            <pc:docMk/>
            <pc:sldMk cId="1675846771" sldId="344"/>
            <ac:spMk id="134" creationId="{A42525FB-2311-496F-B949-1E8FC6AD2573}"/>
          </ac:spMkLst>
        </pc:spChg>
        <pc:spChg chg="add mod">
          <ac:chgData name="中田 雄大" userId="62f770ad0d6c1cad" providerId="LiveId" clId="{1C6C70BD-3EC2-40B3-8C3D-7E9DD3B6B866}" dt="2021-10-16T06:51:10.730" v="5583" actId="1076"/>
          <ac:spMkLst>
            <pc:docMk/>
            <pc:sldMk cId="1675846771" sldId="344"/>
            <ac:spMk id="135" creationId="{DF3F2201-B8E1-41A9-B0BE-29BD3B3A62AE}"/>
          </ac:spMkLst>
        </pc:spChg>
        <pc:spChg chg="add del mod">
          <ac:chgData name="中田 雄大" userId="62f770ad0d6c1cad" providerId="LiveId" clId="{1C6C70BD-3EC2-40B3-8C3D-7E9DD3B6B866}" dt="2021-10-16T06:51:16.821" v="5585"/>
          <ac:spMkLst>
            <pc:docMk/>
            <pc:sldMk cId="1675846771" sldId="344"/>
            <ac:spMk id="136" creationId="{2A557FD2-8E0F-4D09-B57E-501027AAC26C}"/>
          </ac:spMkLst>
        </pc:spChg>
        <pc:spChg chg="add mod">
          <ac:chgData name="中田 雄大" userId="62f770ad0d6c1cad" providerId="LiveId" clId="{1C6C70BD-3EC2-40B3-8C3D-7E9DD3B6B866}" dt="2021-10-16T06:51:31.514" v="5589" actId="14100"/>
          <ac:spMkLst>
            <pc:docMk/>
            <pc:sldMk cId="1675846771" sldId="344"/>
            <ac:spMk id="137" creationId="{BA34C233-C25D-4CCC-A86B-2B64F0F97C5D}"/>
          </ac:spMkLst>
        </pc:spChg>
        <pc:spChg chg="add mod">
          <ac:chgData name="中田 雄大" userId="62f770ad0d6c1cad" providerId="LiveId" clId="{1C6C70BD-3EC2-40B3-8C3D-7E9DD3B6B866}" dt="2021-10-16T06:51:40.443" v="5591" actId="1076"/>
          <ac:spMkLst>
            <pc:docMk/>
            <pc:sldMk cId="1675846771" sldId="344"/>
            <ac:spMk id="138" creationId="{052A07EE-38FE-4059-BF9C-160CCC897B42}"/>
          </ac:spMkLst>
        </pc:spChg>
        <pc:spChg chg="add mod">
          <ac:chgData name="中田 雄大" userId="62f770ad0d6c1cad" providerId="LiveId" clId="{1C6C70BD-3EC2-40B3-8C3D-7E9DD3B6B866}" dt="2021-10-16T06:52:23.803" v="5599" actId="1076"/>
          <ac:spMkLst>
            <pc:docMk/>
            <pc:sldMk cId="1675846771" sldId="344"/>
            <ac:spMk id="140" creationId="{9305846F-71FE-467E-88C9-90ECBB85509A}"/>
          </ac:spMkLst>
        </pc:spChg>
        <pc:spChg chg="add mod">
          <ac:chgData name="中田 雄大" userId="62f770ad0d6c1cad" providerId="LiveId" clId="{1C6C70BD-3EC2-40B3-8C3D-7E9DD3B6B866}" dt="2021-10-16T06:52:23.803" v="5599" actId="1076"/>
          <ac:spMkLst>
            <pc:docMk/>
            <pc:sldMk cId="1675846771" sldId="344"/>
            <ac:spMk id="142" creationId="{2A0D479A-A2BB-469C-904D-9671B08DC10E}"/>
          </ac:spMkLst>
        </pc:spChg>
        <pc:spChg chg="mod">
          <ac:chgData name="中田 雄大" userId="62f770ad0d6c1cad" providerId="LiveId" clId="{1C6C70BD-3EC2-40B3-8C3D-7E9DD3B6B866}" dt="2021-10-16T06:52:16.501" v="5598"/>
          <ac:spMkLst>
            <pc:docMk/>
            <pc:sldMk cId="1675846771" sldId="344"/>
            <ac:spMk id="144" creationId="{2A6924CE-FBBD-4167-926B-DBCA56FF74F9}"/>
          </ac:spMkLst>
        </pc:spChg>
        <pc:spChg chg="mod">
          <ac:chgData name="中田 雄大" userId="62f770ad0d6c1cad" providerId="LiveId" clId="{1C6C70BD-3EC2-40B3-8C3D-7E9DD3B6B866}" dt="2021-10-16T06:52:16.501" v="5598"/>
          <ac:spMkLst>
            <pc:docMk/>
            <pc:sldMk cId="1675846771" sldId="344"/>
            <ac:spMk id="145" creationId="{32DBA9E3-9CF7-4F6B-A093-813FCD18E30F}"/>
          </ac:spMkLst>
        </pc:spChg>
        <pc:spChg chg="add mod">
          <ac:chgData name="中田 雄大" userId="62f770ad0d6c1cad" providerId="LiveId" clId="{1C6C70BD-3EC2-40B3-8C3D-7E9DD3B6B866}" dt="2021-10-16T06:53:16.450" v="5617" actId="1076"/>
          <ac:spMkLst>
            <pc:docMk/>
            <pc:sldMk cId="1675846771" sldId="344"/>
            <ac:spMk id="147" creationId="{B63D6C07-CFAA-47EF-A7C4-92FD7EABA3E8}"/>
          </ac:spMkLst>
        </pc:spChg>
        <pc:spChg chg="add mod">
          <ac:chgData name="中田 雄大" userId="62f770ad0d6c1cad" providerId="LiveId" clId="{1C6C70BD-3EC2-40B3-8C3D-7E9DD3B6B866}" dt="2021-10-16T06:53:45.850" v="5622" actId="1076"/>
          <ac:spMkLst>
            <pc:docMk/>
            <pc:sldMk cId="1675846771" sldId="344"/>
            <ac:spMk id="148" creationId="{055B4442-0386-4160-B4E5-63026E7A5C6F}"/>
          </ac:spMkLst>
        </pc:spChg>
        <pc:spChg chg="add del mod">
          <ac:chgData name="中田 雄大" userId="62f770ad0d6c1cad" providerId="LiveId" clId="{1C6C70BD-3EC2-40B3-8C3D-7E9DD3B6B866}" dt="2021-10-16T06:54:46.044" v="5637" actId="478"/>
          <ac:spMkLst>
            <pc:docMk/>
            <pc:sldMk cId="1675846771" sldId="344"/>
            <ac:spMk id="156" creationId="{8EB7090D-6A68-4342-8F89-E462CDC426D7}"/>
          </ac:spMkLst>
        </pc:spChg>
        <pc:spChg chg="add mod">
          <ac:chgData name="中田 雄大" userId="62f770ad0d6c1cad" providerId="LiveId" clId="{1C6C70BD-3EC2-40B3-8C3D-7E9DD3B6B866}" dt="2021-10-16T06:55:03.786" v="5640" actId="1076"/>
          <ac:spMkLst>
            <pc:docMk/>
            <pc:sldMk cId="1675846771" sldId="344"/>
            <ac:spMk id="157" creationId="{663EAE1B-D956-408C-AD7A-226EB9BD1315}"/>
          </ac:spMkLst>
        </pc:spChg>
        <pc:spChg chg="add mod ord">
          <ac:chgData name="中田 雄大" userId="62f770ad0d6c1cad" providerId="LiveId" clId="{1C6C70BD-3EC2-40B3-8C3D-7E9DD3B6B866}" dt="2021-10-16T06:55:54.371" v="5646" actId="14100"/>
          <ac:spMkLst>
            <pc:docMk/>
            <pc:sldMk cId="1675846771" sldId="344"/>
            <ac:spMk id="158" creationId="{4429D305-20EA-4876-9309-2BCD04046923}"/>
          </ac:spMkLst>
        </pc:spChg>
        <pc:spChg chg="add mod">
          <ac:chgData name="中田 雄大" userId="62f770ad0d6c1cad" providerId="LiveId" clId="{1C6C70BD-3EC2-40B3-8C3D-7E9DD3B6B866}" dt="2021-10-16T06:56:33.242" v="5706" actId="1076"/>
          <ac:spMkLst>
            <pc:docMk/>
            <pc:sldMk cId="1675846771" sldId="344"/>
            <ac:spMk id="159" creationId="{33CE64B3-DE58-4DBE-8196-2DB63DC0BC1E}"/>
          </ac:spMkLst>
        </pc:spChg>
        <pc:grpChg chg="add del mod">
          <ac:chgData name="中田 雄大" userId="62f770ad0d6c1cad" providerId="LiveId" clId="{1C6C70BD-3EC2-40B3-8C3D-7E9DD3B6B866}" dt="2021-10-16T06:46:20.801" v="5433"/>
          <ac:grpSpMkLst>
            <pc:docMk/>
            <pc:sldMk cId="1675846771" sldId="344"/>
            <ac:grpSpMk id="76" creationId="{B205C7C3-B385-4E28-B4A2-062B73E4DF45}"/>
          </ac:grpSpMkLst>
        </pc:grpChg>
        <pc:grpChg chg="add del mod">
          <ac:chgData name="中田 雄大" userId="62f770ad0d6c1cad" providerId="LiveId" clId="{1C6C70BD-3EC2-40B3-8C3D-7E9DD3B6B866}" dt="2021-10-16T06:46:20.801" v="5433"/>
          <ac:grpSpMkLst>
            <pc:docMk/>
            <pc:sldMk cId="1675846771" sldId="344"/>
            <ac:grpSpMk id="91" creationId="{5F9C2C5E-F4D7-49E0-B8B1-F57573B388D1}"/>
          </ac:grpSpMkLst>
        </pc:grpChg>
        <pc:grpChg chg="add mod">
          <ac:chgData name="中田 雄大" userId="62f770ad0d6c1cad" providerId="LiveId" clId="{1C6C70BD-3EC2-40B3-8C3D-7E9DD3B6B866}" dt="2021-10-16T06:48:33.242" v="5464" actId="1076"/>
          <ac:grpSpMkLst>
            <pc:docMk/>
            <pc:sldMk cId="1675846771" sldId="344"/>
            <ac:grpSpMk id="119" creationId="{611E5CD8-B3C4-4972-B9DD-5F3FC33C5803}"/>
          </ac:grpSpMkLst>
        </pc:grpChg>
        <pc:grpChg chg="add mod">
          <ac:chgData name="中田 雄大" userId="62f770ad0d6c1cad" providerId="LiveId" clId="{1C6C70BD-3EC2-40B3-8C3D-7E9DD3B6B866}" dt="2021-10-16T06:52:23.803" v="5599" actId="1076"/>
          <ac:grpSpMkLst>
            <pc:docMk/>
            <pc:sldMk cId="1675846771" sldId="344"/>
            <ac:grpSpMk id="143" creationId="{FCD64F88-E247-4144-B4C9-85856B405E35}"/>
          </ac:grpSpMkLst>
        </pc:grpChg>
        <pc:picChg chg="del">
          <ac:chgData name="中田 雄大" userId="62f770ad0d6c1cad" providerId="LiveId" clId="{1C6C70BD-3EC2-40B3-8C3D-7E9DD3B6B866}" dt="2021-10-16T06:46:11.556" v="5431" actId="478"/>
          <ac:picMkLst>
            <pc:docMk/>
            <pc:sldMk cId="1675846771" sldId="344"/>
            <ac:picMk id="46"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48"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2" creationId="{00000000-0000-0000-0000-000000000000}"/>
          </ac:picMkLst>
        </pc:picChg>
        <pc:picChg chg="del">
          <ac:chgData name="中田 雄大" userId="62f770ad0d6c1cad" providerId="LiveId" clId="{1C6C70BD-3EC2-40B3-8C3D-7E9DD3B6B866}" dt="2021-10-16T06:46:11.556" v="5431" actId="478"/>
          <ac:picMkLst>
            <pc:docMk/>
            <pc:sldMk cId="1675846771" sldId="344"/>
            <ac:picMk id="57" creationId="{00000000-0000-0000-0000-000000000000}"/>
          </ac:picMkLst>
        </pc:picChg>
        <pc:picChg chg="add del mod">
          <ac:chgData name="中田 雄大" userId="62f770ad0d6c1cad" providerId="LiveId" clId="{1C6C70BD-3EC2-40B3-8C3D-7E9DD3B6B866}" dt="2021-10-16T06:46:20.801" v="5433"/>
          <ac:picMkLst>
            <pc:docMk/>
            <pc:sldMk cId="1675846771" sldId="344"/>
            <ac:picMk id="63" creationId="{F3047E1A-F42C-4C0E-BBA7-C25C9BE328DB}"/>
          </ac:picMkLst>
        </pc:picChg>
        <pc:picChg chg="add del mod">
          <ac:chgData name="中田 雄大" userId="62f770ad0d6c1cad" providerId="LiveId" clId="{1C6C70BD-3EC2-40B3-8C3D-7E9DD3B6B866}" dt="2021-10-16T06:46:20.801" v="5433"/>
          <ac:picMkLst>
            <pc:docMk/>
            <pc:sldMk cId="1675846771" sldId="344"/>
            <ac:picMk id="74" creationId="{8550A284-1F1B-4B2A-934B-9B6BA6A4C122}"/>
          </ac:picMkLst>
        </pc:picChg>
        <pc:picChg chg="add del mod">
          <ac:chgData name="中田 雄大" userId="62f770ad0d6c1cad" providerId="LiveId" clId="{1C6C70BD-3EC2-40B3-8C3D-7E9DD3B6B866}" dt="2021-10-16T06:46:20.801" v="5433"/>
          <ac:picMkLst>
            <pc:docMk/>
            <pc:sldMk cId="1675846771" sldId="344"/>
            <ac:picMk id="105" creationId="{F4D6FD98-CB98-4762-8907-8B8ED9AE0275}"/>
          </ac:picMkLst>
        </pc:picChg>
        <pc:picChg chg="add del mod">
          <ac:chgData name="中田 雄大" userId="62f770ad0d6c1cad" providerId="LiveId" clId="{1C6C70BD-3EC2-40B3-8C3D-7E9DD3B6B866}" dt="2021-10-16T06:46:20.801" v="5433"/>
          <ac:picMkLst>
            <pc:docMk/>
            <pc:sldMk cId="1675846771" sldId="344"/>
            <ac:picMk id="106" creationId="{390F724F-29A6-49FC-AE16-0832330B7645}"/>
          </ac:picMkLst>
        </pc:picChg>
        <pc:picChg chg="add del mod">
          <ac:chgData name="中田 雄大" userId="62f770ad0d6c1cad" providerId="LiveId" clId="{1C6C70BD-3EC2-40B3-8C3D-7E9DD3B6B866}" dt="2021-10-16T06:46:20.801" v="5433"/>
          <ac:picMkLst>
            <pc:docMk/>
            <pc:sldMk cId="1675846771" sldId="344"/>
            <ac:picMk id="107" creationId="{1CC2B804-9F2C-4A20-A36B-E971411D2791}"/>
          </ac:picMkLst>
        </pc:picChg>
        <pc:picChg chg="add del mod">
          <ac:chgData name="中田 雄大" userId="62f770ad0d6c1cad" providerId="LiveId" clId="{1C6C70BD-3EC2-40B3-8C3D-7E9DD3B6B866}" dt="2021-10-16T06:46:20.801" v="5433"/>
          <ac:picMkLst>
            <pc:docMk/>
            <pc:sldMk cId="1675846771" sldId="344"/>
            <ac:picMk id="108" creationId="{AC790B8E-A1BE-478F-B6D5-D83FC013ACC1}"/>
          </ac:picMkLst>
        </pc:picChg>
        <pc:picChg chg="add mod">
          <ac:chgData name="中田 雄大" userId="62f770ad0d6c1cad" providerId="LiveId" clId="{1C6C70BD-3EC2-40B3-8C3D-7E9DD3B6B866}" dt="2021-10-16T06:47:52.804" v="5435" actId="1076"/>
          <ac:picMkLst>
            <pc:docMk/>
            <pc:sldMk cId="1675846771" sldId="344"/>
            <ac:picMk id="111" creationId="{1DEE7977-22EA-469D-B900-F598E5898478}"/>
          </ac:picMkLst>
        </pc:picChg>
        <pc:picChg chg="add mod">
          <ac:chgData name="中田 雄大" userId="62f770ad0d6c1cad" providerId="LiveId" clId="{1C6C70BD-3EC2-40B3-8C3D-7E9DD3B6B866}" dt="2021-10-16T06:47:52.804" v="5435" actId="1076"/>
          <ac:picMkLst>
            <pc:docMk/>
            <pc:sldMk cId="1675846771" sldId="344"/>
            <ac:picMk id="132" creationId="{C740649B-7028-40BE-A52F-00D3820EA4AC}"/>
          </ac:picMkLst>
        </pc:picChg>
        <pc:picChg chg="add mod">
          <ac:chgData name="中田 雄大" userId="62f770ad0d6c1cad" providerId="LiveId" clId="{1C6C70BD-3EC2-40B3-8C3D-7E9DD3B6B866}" dt="2021-10-16T06:47:52.804" v="5435" actId="1076"/>
          <ac:picMkLst>
            <pc:docMk/>
            <pc:sldMk cId="1675846771" sldId="344"/>
            <ac:picMk id="133" creationId="{E5AB2AA2-89AF-4751-A921-3C1B0AA9FBB4}"/>
          </ac:picMkLst>
        </pc:picChg>
        <pc:picChg chg="add mod">
          <ac:chgData name="中田 雄大" userId="62f770ad0d6c1cad" providerId="LiveId" clId="{1C6C70BD-3EC2-40B3-8C3D-7E9DD3B6B866}" dt="2021-10-16T06:52:23.803" v="5599" actId="1076"/>
          <ac:picMkLst>
            <pc:docMk/>
            <pc:sldMk cId="1675846771" sldId="344"/>
            <ac:picMk id="141" creationId="{025C9469-83EB-46FE-9C51-0D6CA282306C}"/>
          </ac:picMkLst>
        </pc:picChg>
        <pc:picChg chg="add mod">
          <ac:chgData name="中田 雄大" userId="62f770ad0d6c1cad" providerId="LiveId" clId="{1C6C70BD-3EC2-40B3-8C3D-7E9DD3B6B866}" dt="2021-10-16T06:52:56.530" v="5606" actId="1076"/>
          <ac:picMkLst>
            <pc:docMk/>
            <pc:sldMk cId="1675846771" sldId="344"/>
            <ac:picMk id="149" creationId="{8E7233E8-0BD2-4F9E-9ACD-006BCCC16410}"/>
          </ac:picMkLst>
        </pc:picChg>
        <pc:picChg chg="add mod">
          <ac:chgData name="中田 雄大" userId="62f770ad0d6c1cad" providerId="LiveId" clId="{1C6C70BD-3EC2-40B3-8C3D-7E9DD3B6B866}" dt="2021-10-16T06:53:50.530" v="5623" actId="1076"/>
          <ac:picMkLst>
            <pc:docMk/>
            <pc:sldMk cId="1675846771" sldId="344"/>
            <ac:picMk id="150" creationId="{898E2A44-D039-4790-A9AF-2CB9A064A0B5}"/>
          </ac:picMkLst>
        </pc:picChg>
        <pc:cxnChg chg="del">
          <ac:chgData name="中田 雄大" userId="62f770ad0d6c1cad" providerId="LiveId" clId="{1C6C70BD-3EC2-40B3-8C3D-7E9DD3B6B866}" dt="2021-10-16T06:46:11.556" v="5431" actId="478"/>
          <ac:cxnSpMkLst>
            <pc:docMk/>
            <pc:sldMk cId="1675846771" sldId="344"/>
            <ac:cxnSpMk id="2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2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4"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6"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37"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45" creationId="{9D3FC13B-D242-7243-93AA-FE907C17DF7A}"/>
          </ac:cxnSpMkLst>
        </pc:cxnChg>
        <pc:cxnChg chg="del">
          <ac:chgData name="中田 雄大" userId="62f770ad0d6c1cad" providerId="LiveId" clId="{1C6C70BD-3EC2-40B3-8C3D-7E9DD3B6B866}" dt="2021-10-16T06:46:11.556" v="5431" actId="478"/>
          <ac:cxnSpMkLst>
            <pc:docMk/>
            <pc:sldMk cId="1675846771" sldId="344"/>
            <ac:cxnSpMk id="53"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59"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0"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1" creationId="{00000000-0000-0000-0000-000000000000}"/>
          </ac:cxnSpMkLst>
        </pc:cxnChg>
        <pc:cxnChg chg="del">
          <ac:chgData name="中田 雄大" userId="62f770ad0d6c1cad" providerId="LiveId" clId="{1C6C70BD-3EC2-40B3-8C3D-7E9DD3B6B866}" dt="2021-10-16T06:46:11.556" v="5431" actId="478"/>
          <ac:cxnSpMkLst>
            <pc:docMk/>
            <pc:sldMk cId="1675846771" sldId="344"/>
            <ac:cxnSpMk id="62" creationId="{91849E94-C803-324F-BC65-037B13393BD4}"/>
          </ac:cxnSpMkLst>
        </pc:cxnChg>
        <pc:cxnChg chg="add del mod">
          <ac:chgData name="中田 雄大" userId="62f770ad0d6c1cad" providerId="LiveId" clId="{1C6C70BD-3EC2-40B3-8C3D-7E9DD3B6B866}" dt="2021-10-16T06:46:20.801" v="5433"/>
          <ac:cxnSpMkLst>
            <pc:docMk/>
            <pc:sldMk cId="1675846771" sldId="344"/>
            <ac:cxnSpMk id="66" creationId="{0167EF61-D6B2-49CF-8256-A44634693D28}"/>
          </ac:cxnSpMkLst>
        </pc:cxnChg>
        <pc:cxnChg chg="add del mod">
          <ac:chgData name="中田 雄大" userId="62f770ad0d6c1cad" providerId="LiveId" clId="{1C6C70BD-3EC2-40B3-8C3D-7E9DD3B6B866}" dt="2021-10-16T06:46:20.801" v="5433"/>
          <ac:cxnSpMkLst>
            <pc:docMk/>
            <pc:sldMk cId="1675846771" sldId="344"/>
            <ac:cxnSpMk id="68" creationId="{DFE3BD6B-2CC9-45E6-B0AA-5E394B516550}"/>
          </ac:cxnSpMkLst>
        </pc:cxnChg>
        <pc:cxnChg chg="add del mod">
          <ac:chgData name="中田 雄大" userId="62f770ad0d6c1cad" providerId="LiveId" clId="{1C6C70BD-3EC2-40B3-8C3D-7E9DD3B6B866}" dt="2021-10-16T06:46:20.801" v="5433"/>
          <ac:cxnSpMkLst>
            <pc:docMk/>
            <pc:sldMk cId="1675846771" sldId="344"/>
            <ac:cxnSpMk id="69" creationId="{4D186C98-B30C-4994-ABFE-FA9E263EAFD2}"/>
          </ac:cxnSpMkLst>
        </pc:cxnChg>
        <pc:cxnChg chg="add del mod">
          <ac:chgData name="中田 雄大" userId="62f770ad0d6c1cad" providerId="LiveId" clId="{1C6C70BD-3EC2-40B3-8C3D-7E9DD3B6B866}" dt="2021-10-16T06:46:20.801" v="5433"/>
          <ac:cxnSpMkLst>
            <pc:docMk/>
            <pc:sldMk cId="1675846771" sldId="344"/>
            <ac:cxnSpMk id="71" creationId="{1C8FA5B6-A4B9-4CD1-B997-9A2656FC37DF}"/>
          </ac:cxnSpMkLst>
        </pc:cxnChg>
        <pc:cxnChg chg="add del mod">
          <ac:chgData name="中田 雄大" userId="62f770ad0d6c1cad" providerId="LiveId" clId="{1C6C70BD-3EC2-40B3-8C3D-7E9DD3B6B866}" dt="2021-10-16T06:46:20.801" v="5433"/>
          <ac:cxnSpMkLst>
            <pc:docMk/>
            <pc:sldMk cId="1675846771" sldId="344"/>
            <ac:cxnSpMk id="72" creationId="{0D915589-210D-4731-A3EE-18813BAA4DB6}"/>
          </ac:cxnSpMkLst>
        </pc:cxnChg>
        <pc:cxnChg chg="add del mod">
          <ac:chgData name="中田 雄大" userId="62f770ad0d6c1cad" providerId="LiveId" clId="{1C6C70BD-3EC2-40B3-8C3D-7E9DD3B6B866}" dt="2021-10-16T06:46:20.801" v="5433"/>
          <ac:cxnSpMkLst>
            <pc:docMk/>
            <pc:sldMk cId="1675846771" sldId="344"/>
            <ac:cxnSpMk id="75" creationId="{29C58D63-D6C3-425C-A470-2288E90E5391}"/>
          </ac:cxnSpMkLst>
        </pc:cxnChg>
        <pc:cxnChg chg="add del mod">
          <ac:chgData name="中田 雄大" userId="62f770ad0d6c1cad" providerId="LiveId" clId="{1C6C70BD-3EC2-40B3-8C3D-7E9DD3B6B866}" dt="2021-10-16T06:46:20.801" v="5433"/>
          <ac:cxnSpMkLst>
            <pc:docMk/>
            <pc:sldMk cId="1675846771" sldId="344"/>
            <ac:cxnSpMk id="79" creationId="{CFA2EC5C-C285-4EAC-9FE1-E00861F9FB79}"/>
          </ac:cxnSpMkLst>
        </pc:cxnChg>
        <pc:cxnChg chg="add del mod">
          <ac:chgData name="中田 雄大" userId="62f770ad0d6c1cad" providerId="LiveId" clId="{1C6C70BD-3EC2-40B3-8C3D-7E9DD3B6B866}" dt="2021-10-16T06:46:20.801" v="5433"/>
          <ac:cxnSpMkLst>
            <pc:docMk/>
            <pc:sldMk cId="1675846771" sldId="344"/>
            <ac:cxnSpMk id="84" creationId="{5E6ECDE4-0E47-42FF-A7A2-26401C7562CA}"/>
          </ac:cxnSpMkLst>
        </pc:cxnChg>
        <pc:cxnChg chg="add del mod">
          <ac:chgData name="中田 雄大" userId="62f770ad0d6c1cad" providerId="LiveId" clId="{1C6C70BD-3EC2-40B3-8C3D-7E9DD3B6B866}" dt="2021-10-16T06:46:20.801" v="5433"/>
          <ac:cxnSpMkLst>
            <pc:docMk/>
            <pc:sldMk cId="1675846771" sldId="344"/>
            <ac:cxnSpMk id="85" creationId="{35CF10A1-E31A-4022-A518-055B0AEFE3A8}"/>
          </ac:cxnSpMkLst>
        </pc:cxnChg>
        <pc:cxnChg chg="add del mod">
          <ac:chgData name="中田 雄大" userId="62f770ad0d6c1cad" providerId="LiveId" clId="{1C6C70BD-3EC2-40B3-8C3D-7E9DD3B6B866}" dt="2021-10-16T06:46:20.801" v="5433"/>
          <ac:cxnSpMkLst>
            <pc:docMk/>
            <pc:sldMk cId="1675846771" sldId="344"/>
            <ac:cxnSpMk id="98" creationId="{ACDBD816-7D09-43EA-B57A-7F1B38B00E6D}"/>
          </ac:cxnSpMkLst>
        </pc:cxnChg>
        <pc:cxnChg chg="add del mod">
          <ac:chgData name="中田 雄大" userId="62f770ad0d6c1cad" providerId="LiveId" clId="{1C6C70BD-3EC2-40B3-8C3D-7E9DD3B6B866}" dt="2021-10-16T06:46:20.801" v="5433"/>
          <ac:cxnSpMkLst>
            <pc:docMk/>
            <pc:sldMk cId="1675846771" sldId="344"/>
            <ac:cxnSpMk id="99" creationId="{3FDCA07C-4455-41A2-813C-5B136E57608E}"/>
          </ac:cxnSpMkLst>
        </pc:cxnChg>
        <pc:cxnChg chg="add del mod">
          <ac:chgData name="中田 雄大" userId="62f770ad0d6c1cad" providerId="LiveId" clId="{1C6C70BD-3EC2-40B3-8C3D-7E9DD3B6B866}" dt="2021-10-16T06:46:20.801" v="5433"/>
          <ac:cxnSpMkLst>
            <pc:docMk/>
            <pc:sldMk cId="1675846771" sldId="344"/>
            <ac:cxnSpMk id="100" creationId="{876F67C2-B004-471D-9B8F-1288AEB2665A}"/>
          </ac:cxnSpMkLst>
        </pc:cxnChg>
        <pc:cxnChg chg="add del mod">
          <ac:chgData name="中田 雄大" userId="62f770ad0d6c1cad" providerId="LiveId" clId="{1C6C70BD-3EC2-40B3-8C3D-7E9DD3B6B866}" dt="2021-10-16T06:46:20.801" v="5433"/>
          <ac:cxnSpMkLst>
            <pc:docMk/>
            <pc:sldMk cId="1675846771" sldId="344"/>
            <ac:cxnSpMk id="101" creationId="{4C667C22-1C83-4779-A175-10B7B0B56C6E}"/>
          </ac:cxnSpMkLst>
        </pc:cxnChg>
        <pc:cxnChg chg="add del mod">
          <ac:chgData name="中田 雄大" userId="62f770ad0d6c1cad" providerId="LiveId" clId="{1C6C70BD-3EC2-40B3-8C3D-7E9DD3B6B866}" dt="2021-10-16T06:46:20.801" v="5433"/>
          <ac:cxnSpMkLst>
            <pc:docMk/>
            <pc:sldMk cId="1675846771" sldId="344"/>
            <ac:cxnSpMk id="109" creationId="{6F4C22A9-39E0-41D9-87E2-6983556A6E2C}"/>
          </ac:cxnSpMkLst>
        </pc:cxnChg>
        <pc:cxnChg chg="add mod">
          <ac:chgData name="中田 雄大" userId="62f770ad0d6c1cad" providerId="LiveId" clId="{1C6C70BD-3EC2-40B3-8C3D-7E9DD3B6B866}" dt="2021-10-16T06:47:52.804" v="5435" actId="1076"/>
          <ac:cxnSpMkLst>
            <pc:docMk/>
            <pc:sldMk cId="1675846771" sldId="344"/>
            <ac:cxnSpMk id="112" creationId="{8F7F6EBD-AAF0-4580-A54A-26DC97E33884}"/>
          </ac:cxnSpMkLst>
        </pc:cxnChg>
        <pc:cxnChg chg="add mod">
          <ac:chgData name="中田 雄大" userId="62f770ad0d6c1cad" providerId="LiveId" clId="{1C6C70BD-3EC2-40B3-8C3D-7E9DD3B6B866}" dt="2021-10-16T06:47:52.804" v="5435" actId="1076"/>
          <ac:cxnSpMkLst>
            <pc:docMk/>
            <pc:sldMk cId="1675846771" sldId="344"/>
            <ac:cxnSpMk id="113" creationId="{6392AC9E-A964-45E1-ABCB-30BFB569C3D6}"/>
          </ac:cxnSpMkLst>
        </pc:cxnChg>
        <pc:cxnChg chg="add mod">
          <ac:chgData name="中田 雄大" userId="62f770ad0d6c1cad" providerId="LiveId" clId="{1C6C70BD-3EC2-40B3-8C3D-7E9DD3B6B866}" dt="2021-10-16T06:47:52.804" v="5435" actId="1076"/>
          <ac:cxnSpMkLst>
            <pc:docMk/>
            <pc:sldMk cId="1675846771" sldId="344"/>
            <ac:cxnSpMk id="114" creationId="{6C8C54CD-92C0-484A-9936-0C63B342A4BE}"/>
          </ac:cxnSpMkLst>
        </pc:cxnChg>
        <pc:cxnChg chg="add mod">
          <ac:chgData name="中田 雄大" userId="62f770ad0d6c1cad" providerId="LiveId" clId="{1C6C70BD-3EC2-40B3-8C3D-7E9DD3B6B866}" dt="2021-10-16T06:47:52.804" v="5435" actId="1076"/>
          <ac:cxnSpMkLst>
            <pc:docMk/>
            <pc:sldMk cId="1675846771" sldId="344"/>
            <ac:cxnSpMk id="116" creationId="{17EE2F40-E42B-4185-8010-0C235DEF3A9F}"/>
          </ac:cxnSpMkLst>
        </pc:cxnChg>
        <pc:cxnChg chg="add mod">
          <ac:chgData name="中田 雄大" userId="62f770ad0d6c1cad" providerId="LiveId" clId="{1C6C70BD-3EC2-40B3-8C3D-7E9DD3B6B866}" dt="2021-10-16T06:47:52.804" v="5435" actId="1076"/>
          <ac:cxnSpMkLst>
            <pc:docMk/>
            <pc:sldMk cId="1675846771" sldId="344"/>
            <ac:cxnSpMk id="117" creationId="{B817ABEA-49C4-46A2-B158-FCB6AEFF988A}"/>
          </ac:cxnSpMkLst>
        </pc:cxnChg>
        <pc:cxnChg chg="add mod">
          <ac:chgData name="中田 雄大" userId="62f770ad0d6c1cad" providerId="LiveId" clId="{1C6C70BD-3EC2-40B3-8C3D-7E9DD3B6B866}" dt="2021-10-16T06:47:52.804" v="5435" actId="1076"/>
          <ac:cxnSpMkLst>
            <pc:docMk/>
            <pc:sldMk cId="1675846771" sldId="344"/>
            <ac:cxnSpMk id="118" creationId="{479213B8-F884-465F-BBC6-DE2D539E271F}"/>
          </ac:cxnSpMkLst>
        </pc:cxnChg>
        <pc:cxnChg chg="add mod">
          <ac:chgData name="中田 雄大" userId="62f770ad0d6c1cad" providerId="LiveId" clId="{1C6C70BD-3EC2-40B3-8C3D-7E9DD3B6B866}" dt="2021-10-16T06:48:33.242" v="5464" actId="1076"/>
          <ac:cxnSpMkLst>
            <pc:docMk/>
            <pc:sldMk cId="1675846771" sldId="344"/>
            <ac:cxnSpMk id="122" creationId="{E0E4782D-0570-40DF-A50E-3AC4D35323E4}"/>
          </ac:cxnSpMkLst>
        </pc:cxnChg>
        <pc:cxnChg chg="add mod">
          <ac:chgData name="中田 雄大" userId="62f770ad0d6c1cad" providerId="LiveId" clId="{1C6C70BD-3EC2-40B3-8C3D-7E9DD3B6B866}" dt="2021-10-16T06:52:01.587" v="5597" actId="14100"/>
          <ac:cxnSpMkLst>
            <pc:docMk/>
            <pc:sldMk cId="1675846771" sldId="344"/>
            <ac:cxnSpMk id="139" creationId="{C816C59A-D70B-4098-87CA-632B4B56DDC7}"/>
          </ac:cxnSpMkLst>
        </pc:cxnChg>
        <pc:cxnChg chg="add mod">
          <ac:chgData name="中田 雄大" userId="62f770ad0d6c1cad" providerId="LiveId" clId="{1C6C70BD-3EC2-40B3-8C3D-7E9DD3B6B866}" dt="2021-10-16T06:52:29.586" v="5601" actId="14100"/>
          <ac:cxnSpMkLst>
            <pc:docMk/>
            <pc:sldMk cId="1675846771" sldId="344"/>
            <ac:cxnSpMk id="146" creationId="{B1B2CCF1-228B-4ACC-9775-30D7C31EBB50}"/>
          </ac:cxnSpMkLst>
        </pc:cxnChg>
        <pc:cxnChg chg="add mod">
          <ac:chgData name="中田 雄大" userId="62f770ad0d6c1cad" providerId="LiveId" clId="{1C6C70BD-3EC2-40B3-8C3D-7E9DD3B6B866}" dt="2021-10-16T06:52:56.530" v="5606" actId="1076"/>
          <ac:cxnSpMkLst>
            <pc:docMk/>
            <pc:sldMk cId="1675846771" sldId="344"/>
            <ac:cxnSpMk id="151" creationId="{30266656-3A88-422A-8BA3-A85ACC20B093}"/>
          </ac:cxnSpMkLst>
        </pc:cxnChg>
        <pc:cxnChg chg="add mod">
          <ac:chgData name="中田 雄大" userId="62f770ad0d6c1cad" providerId="LiveId" clId="{1C6C70BD-3EC2-40B3-8C3D-7E9DD3B6B866}" dt="2021-10-16T06:53:50.530" v="5623" actId="1076"/>
          <ac:cxnSpMkLst>
            <pc:docMk/>
            <pc:sldMk cId="1675846771" sldId="344"/>
            <ac:cxnSpMk id="152" creationId="{4FA37B18-FD44-44E2-AD36-F95D63EEAA03}"/>
          </ac:cxnSpMkLst>
        </pc:cxnChg>
        <pc:cxnChg chg="add mod">
          <ac:chgData name="中田 雄大" userId="62f770ad0d6c1cad" providerId="LiveId" clId="{1C6C70BD-3EC2-40B3-8C3D-7E9DD3B6B866}" dt="2021-10-16T06:54:04.003" v="5626" actId="14100"/>
          <ac:cxnSpMkLst>
            <pc:docMk/>
            <pc:sldMk cId="1675846771" sldId="344"/>
            <ac:cxnSpMk id="153" creationId="{4B9426D3-7805-40AB-897E-599DCD84098B}"/>
          </ac:cxnSpMkLst>
        </pc:cxnChg>
        <pc:cxnChg chg="add del mod">
          <ac:chgData name="中田 雄大" userId="62f770ad0d6c1cad" providerId="LiveId" clId="{1C6C70BD-3EC2-40B3-8C3D-7E9DD3B6B866}" dt="2021-10-16T06:54:21.553" v="5631" actId="478"/>
          <ac:cxnSpMkLst>
            <pc:docMk/>
            <pc:sldMk cId="1675846771" sldId="344"/>
            <ac:cxnSpMk id="154" creationId="{D4ABC11A-CC03-4C1B-ADBB-CA65B75BA9F3}"/>
          </ac:cxnSpMkLst>
        </pc:cxnChg>
        <pc:cxnChg chg="add mod">
          <ac:chgData name="中田 雄大" userId="62f770ad0d6c1cad" providerId="LiveId" clId="{1C6C70BD-3EC2-40B3-8C3D-7E9DD3B6B866}" dt="2021-10-16T06:54:30.114" v="5634" actId="14100"/>
          <ac:cxnSpMkLst>
            <pc:docMk/>
            <pc:sldMk cId="1675846771" sldId="344"/>
            <ac:cxnSpMk id="155" creationId="{05CC5C7B-F410-421E-90E4-B2D12E2E208E}"/>
          </ac:cxnSpMkLst>
        </pc:cxnChg>
      </pc:sldChg>
      <pc:sldChg chg="modSp mod modShow">
        <pc:chgData name="中田 雄大" userId="62f770ad0d6c1cad" providerId="LiveId" clId="{1C6C70BD-3EC2-40B3-8C3D-7E9DD3B6B866}" dt="2021-10-18T08:42:12.293" v="7991" actId="20577"/>
        <pc:sldMkLst>
          <pc:docMk/>
          <pc:sldMk cId="0" sldId="379"/>
        </pc:sldMkLst>
        <pc:spChg chg="mod">
          <ac:chgData name="中田 雄大" userId="62f770ad0d6c1cad" providerId="LiveId" clId="{1C6C70BD-3EC2-40B3-8C3D-7E9DD3B6B866}" dt="2021-10-18T08:42:12.293" v="7991" actId="20577"/>
          <ac:spMkLst>
            <pc:docMk/>
            <pc:sldMk cId="0" sldId="379"/>
            <ac:spMk id="3" creationId="{00000000-0000-0000-0000-000000000000}"/>
          </ac:spMkLst>
        </pc:spChg>
      </pc:sldChg>
      <pc:sldChg chg="modSp mod ord modShow">
        <pc:chgData name="中田 雄大" userId="62f770ad0d6c1cad" providerId="LiveId" clId="{1C6C70BD-3EC2-40B3-8C3D-7E9DD3B6B866}" dt="2021-10-16T06:22:37.573" v="5220"/>
        <pc:sldMkLst>
          <pc:docMk/>
          <pc:sldMk cId="2519537686" sldId="406"/>
        </pc:sldMkLst>
        <pc:spChg chg="mod">
          <ac:chgData name="中田 雄大" userId="62f770ad0d6c1cad" providerId="LiveId" clId="{1C6C70BD-3EC2-40B3-8C3D-7E9DD3B6B866}" dt="2021-10-15T07:01:49.703" v="1580" actId="20577"/>
          <ac:spMkLst>
            <pc:docMk/>
            <pc:sldMk cId="2519537686" sldId="406"/>
            <ac:spMk id="37" creationId="{9024B9FA-AEBC-4C41-99F4-1E5081AEE470}"/>
          </ac:spMkLst>
        </pc:spChg>
        <pc:spChg chg="mod">
          <ac:chgData name="中田 雄大" userId="62f770ad0d6c1cad" providerId="LiveId" clId="{1C6C70BD-3EC2-40B3-8C3D-7E9DD3B6B866}" dt="2021-10-16T05:11:48.713" v="2617" actId="20577"/>
          <ac:spMkLst>
            <pc:docMk/>
            <pc:sldMk cId="2519537686" sldId="406"/>
            <ac:spMk id="40" creationId="{D099D38C-B13E-6143-9D0C-53CB3F29183B}"/>
          </ac:spMkLst>
        </pc:spChg>
      </pc:sldChg>
      <pc:sldChg chg="addSp delSp modSp mod ord delAnim modAnim modShow">
        <pc:chgData name="中田 雄大" userId="62f770ad0d6c1cad" providerId="LiveId" clId="{1C6C70BD-3EC2-40B3-8C3D-7E9DD3B6B866}" dt="2021-10-16T07:25:58.090" v="6440" actId="1076"/>
        <pc:sldMkLst>
          <pc:docMk/>
          <pc:sldMk cId="310953623" sldId="417"/>
        </pc:sldMkLst>
        <pc:spChg chg="mod">
          <ac:chgData name="中田 雄大" userId="62f770ad0d6c1cad" providerId="LiveId" clId="{1C6C70BD-3EC2-40B3-8C3D-7E9DD3B6B866}" dt="2021-10-15T06:53:16.147" v="1482" actId="20577"/>
          <ac:spMkLst>
            <pc:docMk/>
            <pc:sldMk cId="310953623" sldId="417"/>
            <ac:spMk id="2" creationId="{00000000-0000-0000-0000-000000000000}"/>
          </ac:spMkLst>
        </pc:spChg>
        <pc:spChg chg="del mod">
          <ac:chgData name="中田 雄大" userId="62f770ad0d6c1cad" providerId="LiveId" clId="{1C6C70BD-3EC2-40B3-8C3D-7E9DD3B6B866}" dt="2021-10-15T06:53:18.839" v="1483" actId="478"/>
          <ac:spMkLst>
            <pc:docMk/>
            <pc:sldMk cId="310953623" sldId="417"/>
            <ac:spMk id="3" creationId="{00000000-0000-0000-0000-000000000000}"/>
          </ac:spMkLst>
        </pc:spChg>
        <pc:spChg chg="mod">
          <ac:chgData name="中田 雄大" userId="62f770ad0d6c1cad" providerId="LiveId" clId="{1C6C70BD-3EC2-40B3-8C3D-7E9DD3B6B866}" dt="2021-10-16T07:25:58.090" v="6440" actId="1076"/>
          <ac:spMkLst>
            <pc:docMk/>
            <pc:sldMk cId="310953623" sldId="417"/>
            <ac:spMk id="8" creationId="{7D0B4C40-6CBB-4E1D-8128-439E67F04B21}"/>
          </ac:spMkLst>
        </pc:spChg>
        <pc:spChg chg="add mod">
          <ac:chgData name="中田 雄大" userId="62f770ad0d6c1cad" providerId="LiveId" clId="{1C6C70BD-3EC2-40B3-8C3D-7E9DD3B6B866}" dt="2021-10-16T07:25:52.362" v="6439" actId="1076"/>
          <ac:spMkLst>
            <pc:docMk/>
            <pc:sldMk cId="310953623" sldId="417"/>
            <ac:spMk id="34" creationId="{65F55D72-1CC7-49DB-BA60-5624D9CA3FF4}"/>
          </ac:spMkLst>
        </pc:spChg>
        <pc:spChg chg="add del mod">
          <ac:chgData name="中田 雄大" userId="62f770ad0d6c1cad" providerId="LiveId" clId="{1C6C70BD-3EC2-40B3-8C3D-7E9DD3B6B866}" dt="2021-10-15T06:52:29.618" v="1430" actId="478"/>
          <ac:spMkLst>
            <pc:docMk/>
            <pc:sldMk cId="310953623" sldId="417"/>
            <ac:spMk id="35" creationId="{B80D290D-8010-4E72-9CAA-AC9F6F42FE81}"/>
          </ac:spMkLst>
        </pc:spChg>
        <pc:spChg chg="mod">
          <ac:chgData name="中田 雄大" userId="62f770ad0d6c1cad" providerId="LiveId" clId="{1C6C70BD-3EC2-40B3-8C3D-7E9DD3B6B866}" dt="2021-10-15T06:53:27.778" v="1492" actId="20577"/>
          <ac:spMkLst>
            <pc:docMk/>
            <pc:sldMk cId="310953623" sldId="417"/>
            <ac:spMk id="50" creationId="{B11A45F6-FC76-8645-919F-2EA8A3B9F111}"/>
          </ac:spMkLst>
        </pc:spChg>
        <pc:spChg chg="mod">
          <ac:chgData name="中田 雄大" userId="62f770ad0d6c1cad" providerId="LiveId" clId="{1C6C70BD-3EC2-40B3-8C3D-7E9DD3B6B866}" dt="2021-10-15T06:53:32.512" v="1501" actId="20577"/>
          <ac:spMkLst>
            <pc:docMk/>
            <pc:sldMk cId="310953623" sldId="417"/>
            <ac:spMk id="52" creationId="{CDBECF29-0FE1-7F4C-BCFD-253F15D343A8}"/>
          </ac:spMkLst>
        </pc:spChg>
        <pc:spChg chg="mod">
          <ac:chgData name="中田 雄大" userId="62f770ad0d6c1cad" providerId="LiveId" clId="{1C6C70BD-3EC2-40B3-8C3D-7E9DD3B6B866}" dt="2021-10-16T05:02:36.123" v="2268" actId="20577"/>
          <ac:spMkLst>
            <pc:docMk/>
            <pc:sldMk cId="310953623" sldId="417"/>
            <ac:spMk id="60" creationId="{D623EAEE-3894-C441-A3FB-EAB6181A80DC}"/>
          </ac:spMkLst>
        </pc:spChg>
        <pc:spChg chg="mod">
          <ac:chgData name="中田 雄大" userId="62f770ad0d6c1cad" providerId="LiveId" clId="{1C6C70BD-3EC2-40B3-8C3D-7E9DD3B6B866}" dt="2021-10-15T06:52:32.943" v="1431" actId="1076"/>
          <ac:spMkLst>
            <pc:docMk/>
            <pc:sldMk cId="310953623" sldId="417"/>
            <ac:spMk id="63" creationId="{1E8AE568-3165-6C4C-9A7B-846296066AC6}"/>
          </ac:spMkLst>
        </pc:spChg>
        <pc:spChg chg="mod">
          <ac:chgData name="中田 雄大" userId="62f770ad0d6c1cad" providerId="LiveId" clId="{1C6C70BD-3EC2-40B3-8C3D-7E9DD3B6B866}" dt="2021-10-15T06:52:40.898" v="1440" actId="20577"/>
          <ac:spMkLst>
            <pc:docMk/>
            <pc:sldMk cId="310953623" sldId="417"/>
            <ac:spMk id="65" creationId="{60DE51CA-5308-A848-AF04-57B58E07F4D1}"/>
          </ac:spMkLst>
        </pc:spChg>
        <pc:spChg chg="mod">
          <ac:chgData name="中田 雄大" userId="62f770ad0d6c1cad" providerId="LiveId" clId="{1C6C70BD-3EC2-40B3-8C3D-7E9DD3B6B866}" dt="2021-10-16T07:25:14.398" v="6414" actId="20577"/>
          <ac:spMkLst>
            <pc:docMk/>
            <pc:sldMk cId="310953623" sldId="417"/>
            <ac:spMk id="66" creationId="{71D8E751-B7CF-7D4F-A2FC-F8AF395A78B6}"/>
          </ac:spMkLst>
        </pc:spChg>
      </pc:sldChg>
      <pc:sldChg chg="addSp delSp modSp mod">
        <pc:chgData name="中田 雄大" userId="62f770ad0d6c1cad" providerId="LiveId" clId="{1C6C70BD-3EC2-40B3-8C3D-7E9DD3B6B866}" dt="2021-10-16T05:30:48.295" v="3307" actId="167"/>
        <pc:sldMkLst>
          <pc:docMk/>
          <pc:sldMk cId="2047325556" sldId="418"/>
        </pc:sldMkLst>
        <pc:spChg chg="mod">
          <ac:chgData name="中田 雄大" userId="62f770ad0d6c1cad" providerId="LiveId" clId="{1C6C70BD-3EC2-40B3-8C3D-7E9DD3B6B866}" dt="2021-10-16T05:28:31.421" v="3273" actId="20577"/>
          <ac:spMkLst>
            <pc:docMk/>
            <pc:sldMk cId="2047325556" sldId="418"/>
            <ac:spMk id="8" creationId="{6A264DA4-6051-40ED-8E1B-1785F5435453}"/>
          </ac:spMkLst>
        </pc:spChg>
        <pc:spChg chg="mod">
          <ac:chgData name="中田 雄大" userId="62f770ad0d6c1cad" providerId="LiveId" clId="{1C6C70BD-3EC2-40B3-8C3D-7E9DD3B6B866}" dt="2021-10-16T05:28:11.661" v="3264" actId="20577"/>
          <ac:spMkLst>
            <pc:docMk/>
            <pc:sldMk cId="2047325556" sldId="418"/>
            <ac:spMk id="40" creationId="{D099D38C-B13E-6143-9D0C-53CB3F29183B}"/>
          </ac:spMkLst>
        </pc:spChg>
        <pc:spChg chg="mod topLvl">
          <ac:chgData name="中田 雄大" userId="62f770ad0d6c1cad" providerId="LiveId" clId="{1C6C70BD-3EC2-40B3-8C3D-7E9DD3B6B866}" dt="2021-10-16T05:30:19.452" v="3298" actId="165"/>
          <ac:spMkLst>
            <pc:docMk/>
            <pc:sldMk cId="2047325556" sldId="418"/>
            <ac:spMk id="49" creationId="{B555B924-3901-4623-97E3-236738C20A22}"/>
          </ac:spMkLst>
        </pc:spChg>
        <pc:grpChg chg="add del">
          <ac:chgData name="中田 雄大" userId="62f770ad0d6c1cad" providerId="LiveId" clId="{1C6C70BD-3EC2-40B3-8C3D-7E9DD3B6B866}" dt="2021-10-16T05:30:19.452" v="3298" actId="165"/>
          <ac:grpSpMkLst>
            <pc:docMk/>
            <pc:sldMk cId="2047325556" sldId="418"/>
            <ac:grpSpMk id="47" creationId="{76CAD7FE-76DF-4ACF-8813-D5AC5CFA5DA4}"/>
          </ac:grpSpMkLst>
        </pc:grpChg>
        <pc:picChg chg="add mod ord">
          <ac:chgData name="中田 雄大" userId="62f770ad0d6c1cad" providerId="LiveId" clId="{1C6C70BD-3EC2-40B3-8C3D-7E9DD3B6B866}" dt="2021-10-16T05:30:48.295" v="3307" actId="167"/>
          <ac:picMkLst>
            <pc:docMk/>
            <pc:sldMk cId="2047325556" sldId="418"/>
            <ac:picMk id="34" creationId="{DEE238B7-45AD-41FB-A7E9-BEC79841B144}"/>
          </ac:picMkLst>
        </pc:picChg>
        <pc:picChg chg="del mod topLvl">
          <ac:chgData name="中田 雄大" userId="62f770ad0d6c1cad" providerId="LiveId" clId="{1C6C70BD-3EC2-40B3-8C3D-7E9DD3B6B866}" dt="2021-10-16T05:30:44.001" v="3305" actId="478"/>
          <ac:picMkLst>
            <pc:docMk/>
            <pc:sldMk cId="2047325556" sldId="418"/>
            <ac:picMk id="48" creationId="{1C69D784-D11C-41FD-AD34-681B8BD5F512}"/>
          </ac:picMkLst>
        </pc:picChg>
        <pc:picChg chg="mod topLvl">
          <ac:chgData name="中田 雄大" userId="62f770ad0d6c1cad" providerId="LiveId" clId="{1C6C70BD-3EC2-40B3-8C3D-7E9DD3B6B866}" dt="2021-10-16T05:30:19.452" v="3298" actId="165"/>
          <ac:picMkLst>
            <pc:docMk/>
            <pc:sldMk cId="2047325556" sldId="418"/>
            <ac:picMk id="51" creationId="{BF060B7A-D193-4180-97BA-FF12160AC462}"/>
          </ac:picMkLst>
        </pc:picChg>
        <pc:cxnChg chg="mod topLvl">
          <ac:chgData name="中田 雄大" userId="62f770ad0d6c1cad" providerId="LiveId" clId="{1C6C70BD-3EC2-40B3-8C3D-7E9DD3B6B866}" dt="2021-10-16T05:30:19.452" v="3298" actId="165"/>
          <ac:cxnSpMkLst>
            <pc:docMk/>
            <pc:sldMk cId="2047325556" sldId="418"/>
            <ac:cxnSpMk id="50" creationId="{63229CC8-34F3-4391-8E08-1F2B46F56F4B}"/>
          </ac:cxnSpMkLst>
        </pc:cxnChg>
        <pc:cxnChg chg="mod">
          <ac:chgData name="中田 雄大" userId="62f770ad0d6c1cad" providerId="LiveId" clId="{1C6C70BD-3EC2-40B3-8C3D-7E9DD3B6B866}" dt="2021-10-16T05:30:16.115" v="3297" actId="478"/>
          <ac:cxnSpMkLst>
            <pc:docMk/>
            <pc:sldMk cId="2047325556" sldId="418"/>
            <ac:cxnSpMk id="69" creationId="{021FAD91-F062-4EFC-A296-05A3B862238E}"/>
          </ac:cxnSpMkLst>
        </pc:cxnChg>
      </pc:sldChg>
      <pc:sldChg chg="addSp delSp modSp mod delAnim">
        <pc:chgData name="中田 雄大" userId="62f770ad0d6c1cad" providerId="LiveId" clId="{1C6C70BD-3EC2-40B3-8C3D-7E9DD3B6B866}" dt="2021-10-16T08:34:08.848" v="7029" actId="20577"/>
        <pc:sldMkLst>
          <pc:docMk/>
          <pc:sldMk cId="4224299849" sldId="419"/>
        </pc:sldMkLst>
        <pc:spChg chg="mod">
          <ac:chgData name="中田 雄大" userId="62f770ad0d6c1cad" providerId="LiveId" clId="{1C6C70BD-3EC2-40B3-8C3D-7E9DD3B6B866}" dt="2021-10-16T06:07:05.315" v="4814" actId="1076"/>
          <ac:spMkLst>
            <pc:docMk/>
            <pc:sldMk cId="4224299849" sldId="419"/>
            <ac:spMk id="3" creationId="{E5A3BC69-6D72-4F43-B38E-5A395467915C}"/>
          </ac:spMkLst>
        </pc:spChg>
        <pc:spChg chg="mod">
          <ac:chgData name="中田 雄大" userId="62f770ad0d6c1cad" providerId="LiveId" clId="{1C6C70BD-3EC2-40B3-8C3D-7E9DD3B6B866}" dt="2021-10-16T06:07:36.417" v="4826" actId="1076"/>
          <ac:spMkLst>
            <pc:docMk/>
            <pc:sldMk cId="4224299849" sldId="419"/>
            <ac:spMk id="27" creationId="{FBA0B299-92A9-437C-B684-F0878C5B92B8}"/>
          </ac:spMkLst>
        </pc:spChg>
        <pc:spChg chg="add mod">
          <ac:chgData name="中田 雄大" userId="62f770ad0d6c1cad" providerId="LiveId" clId="{1C6C70BD-3EC2-40B3-8C3D-7E9DD3B6B866}" dt="2021-10-16T06:14:28.590" v="5174" actId="20577"/>
          <ac:spMkLst>
            <pc:docMk/>
            <pc:sldMk cId="4224299849" sldId="419"/>
            <ac:spMk id="28" creationId="{DCD2492C-8E82-4D55-8B49-91CC5F845727}"/>
          </ac:spMkLst>
        </pc:spChg>
        <pc:spChg chg="mod">
          <ac:chgData name="中田 雄大" userId="62f770ad0d6c1cad" providerId="LiveId" clId="{1C6C70BD-3EC2-40B3-8C3D-7E9DD3B6B866}" dt="2021-10-16T06:09:11.409" v="4854" actId="1076"/>
          <ac:spMkLst>
            <pc:docMk/>
            <pc:sldMk cId="4224299849" sldId="419"/>
            <ac:spMk id="30" creationId="{5CF8E0F1-E6CC-443C-9A14-7E41F2F23EE0}"/>
          </ac:spMkLst>
        </pc:spChg>
        <pc:spChg chg="mod">
          <ac:chgData name="中田 雄大" userId="62f770ad0d6c1cad" providerId="LiveId" clId="{1C6C70BD-3EC2-40B3-8C3D-7E9DD3B6B866}" dt="2021-10-16T06:11:44.003" v="5018" actId="14100"/>
          <ac:spMkLst>
            <pc:docMk/>
            <pc:sldMk cId="4224299849" sldId="419"/>
            <ac:spMk id="31" creationId="{F45BB135-7FCA-4BA7-A91B-462F948D9FAB}"/>
          </ac:spMkLst>
        </pc:spChg>
        <pc:spChg chg="mod">
          <ac:chgData name="中田 雄大" userId="62f770ad0d6c1cad" providerId="LiveId" clId="{1C6C70BD-3EC2-40B3-8C3D-7E9DD3B6B866}" dt="2021-10-16T06:09:11.409" v="4854" actId="1076"/>
          <ac:spMkLst>
            <pc:docMk/>
            <pc:sldMk cId="4224299849" sldId="419"/>
            <ac:spMk id="32" creationId="{CF4F3F08-8005-B54B-B15E-D7567DDA7461}"/>
          </ac:spMkLst>
        </pc:spChg>
        <pc:spChg chg="mod">
          <ac:chgData name="中田 雄大" userId="62f770ad0d6c1cad" providerId="LiveId" clId="{1C6C70BD-3EC2-40B3-8C3D-7E9DD3B6B866}" dt="2021-10-16T06:07:05.315" v="4814" actId="1076"/>
          <ac:spMkLst>
            <pc:docMk/>
            <pc:sldMk cId="4224299849" sldId="419"/>
            <ac:spMk id="34" creationId="{3A80901C-E1F3-B247-9254-E736AE10ECD6}"/>
          </ac:spMkLst>
        </pc:spChg>
        <pc:spChg chg="del">
          <ac:chgData name="中田 雄大" userId="62f770ad0d6c1cad" providerId="LiveId" clId="{1C6C70BD-3EC2-40B3-8C3D-7E9DD3B6B866}" dt="2021-10-16T06:06:23.652" v="4811" actId="478"/>
          <ac:spMkLst>
            <pc:docMk/>
            <pc:sldMk cId="4224299849" sldId="419"/>
            <ac:spMk id="35" creationId="{1F0DD9A5-1923-4CBB-9AA5-FC90C6C26A09}"/>
          </ac:spMkLst>
        </pc:spChg>
        <pc:spChg chg="mod">
          <ac:chgData name="中田 雄大" userId="62f770ad0d6c1cad" providerId="LiveId" clId="{1C6C70BD-3EC2-40B3-8C3D-7E9DD3B6B866}" dt="2021-10-16T06:07:05.315" v="4814" actId="1076"/>
          <ac:spMkLst>
            <pc:docMk/>
            <pc:sldMk cId="4224299849" sldId="419"/>
            <ac:spMk id="45" creationId="{BE23D04C-83E1-EB43-8135-4BD9D3F303F1}"/>
          </ac:spMkLst>
        </pc:spChg>
        <pc:spChg chg="mod">
          <ac:chgData name="中田 雄大" userId="62f770ad0d6c1cad" providerId="LiveId" clId="{1C6C70BD-3EC2-40B3-8C3D-7E9DD3B6B866}" dt="2021-10-16T08:34:08.848" v="7029" actId="20577"/>
          <ac:spMkLst>
            <pc:docMk/>
            <pc:sldMk cId="4224299849" sldId="419"/>
            <ac:spMk id="46" creationId="{DD74FA20-D849-9E42-BE33-61BF25F9CE4B}"/>
          </ac:spMkLst>
        </pc:spChg>
        <pc:spChg chg="mod">
          <ac:chgData name="中田 雄大" userId="62f770ad0d6c1cad" providerId="LiveId" clId="{1C6C70BD-3EC2-40B3-8C3D-7E9DD3B6B866}" dt="2021-10-16T06:13:25.561" v="5129" actId="1076"/>
          <ac:spMkLst>
            <pc:docMk/>
            <pc:sldMk cId="4224299849" sldId="419"/>
            <ac:spMk id="51" creationId="{4BEA117E-A694-CA4C-933D-501823E11DB1}"/>
          </ac:spMkLst>
        </pc:spChg>
        <pc:spChg chg="mod">
          <ac:chgData name="中田 雄大" userId="62f770ad0d6c1cad" providerId="LiveId" clId="{1C6C70BD-3EC2-40B3-8C3D-7E9DD3B6B866}" dt="2021-10-16T06:13:28.610" v="5130" actId="1076"/>
          <ac:spMkLst>
            <pc:docMk/>
            <pc:sldMk cId="4224299849" sldId="419"/>
            <ac:spMk id="52" creationId="{B7A83B23-8DC2-314F-B580-E912D49C2A32}"/>
          </ac:spMkLst>
        </pc:spChg>
        <pc:spChg chg="mod">
          <ac:chgData name="中田 雄大" userId="62f770ad0d6c1cad" providerId="LiveId" clId="{1C6C70BD-3EC2-40B3-8C3D-7E9DD3B6B866}" dt="2021-10-16T06:08:50.521" v="4852" actId="1076"/>
          <ac:spMkLst>
            <pc:docMk/>
            <pc:sldMk cId="4224299849" sldId="419"/>
            <ac:spMk id="62" creationId="{A1CA5316-8469-634C-A519-F6638588F53D}"/>
          </ac:spMkLst>
        </pc:spChg>
        <pc:grpChg chg="mod">
          <ac:chgData name="中田 雄大" userId="62f770ad0d6c1cad" providerId="LiveId" clId="{1C6C70BD-3EC2-40B3-8C3D-7E9DD3B6B866}" dt="2021-10-16T06:07:05.315" v="4814" actId="1076"/>
          <ac:grpSpMkLst>
            <pc:docMk/>
            <pc:sldMk cId="4224299849" sldId="419"/>
            <ac:grpSpMk id="37" creationId="{DEFF8CF7-A193-964A-A83E-C13B5D5A73CB}"/>
          </ac:grpSpMkLst>
        </pc:grpChg>
        <pc:grpChg chg="mod">
          <ac:chgData name="中田 雄大" userId="62f770ad0d6c1cad" providerId="LiveId" clId="{1C6C70BD-3EC2-40B3-8C3D-7E9DD3B6B866}" dt="2021-10-16T06:07:05.315" v="4814" actId="1076"/>
          <ac:grpSpMkLst>
            <pc:docMk/>
            <pc:sldMk cId="4224299849" sldId="419"/>
            <ac:grpSpMk id="42" creationId="{6608CC20-8A24-624C-A872-6CBA23C96F05}"/>
          </ac:grpSpMkLst>
        </pc:grpChg>
        <pc:picChg chg="add mod ord">
          <ac:chgData name="中田 雄大" userId="62f770ad0d6c1cad" providerId="LiveId" clId="{1C6C70BD-3EC2-40B3-8C3D-7E9DD3B6B866}" dt="2021-10-16T06:07:29.014" v="4819" actId="167"/>
          <ac:picMkLst>
            <pc:docMk/>
            <pc:sldMk cId="4224299849" sldId="419"/>
            <ac:picMk id="29" creationId="{7C3BF4D0-D5CC-4936-99B0-C4C5CF079B0C}"/>
          </ac:picMkLst>
        </pc:picChg>
        <pc:picChg chg="del">
          <ac:chgData name="中田 雄大" userId="62f770ad0d6c1cad" providerId="LiveId" clId="{1C6C70BD-3EC2-40B3-8C3D-7E9DD3B6B866}" dt="2021-10-16T06:07:16.066" v="4815" actId="478"/>
          <ac:picMkLst>
            <pc:docMk/>
            <pc:sldMk cId="4224299849" sldId="419"/>
            <ac:picMk id="38" creationId="{8C8EB1C6-8E26-1746-99BC-4CA79A9F0798}"/>
          </ac:picMkLst>
        </pc:picChg>
        <pc:picChg chg="mod">
          <ac:chgData name="中田 雄大" userId="62f770ad0d6c1cad" providerId="LiveId" clId="{1C6C70BD-3EC2-40B3-8C3D-7E9DD3B6B866}" dt="2021-10-16T06:09:11.409" v="4854" actId="1076"/>
          <ac:picMkLst>
            <pc:docMk/>
            <pc:sldMk cId="4224299849" sldId="419"/>
            <ac:picMk id="54" creationId="{9ACB6119-EE77-9542-84D9-CE2337D22DDD}"/>
          </ac:picMkLst>
        </pc:picChg>
        <pc:picChg chg="mod">
          <ac:chgData name="中田 雄大" userId="62f770ad0d6c1cad" providerId="LiveId" clId="{1C6C70BD-3EC2-40B3-8C3D-7E9DD3B6B866}" dt="2021-10-16T06:09:11.409" v="4854" actId="1076"/>
          <ac:picMkLst>
            <pc:docMk/>
            <pc:sldMk cId="4224299849" sldId="419"/>
            <ac:picMk id="55" creationId="{EDD7240C-B555-1843-A40E-D749E71755B1}"/>
          </ac:picMkLst>
        </pc:picChg>
        <pc:picChg chg="del mod">
          <ac:chgData name="中田 雄大" userId="62f770ad0d6c1cad" providerId="LiveId" clId="{1C6C70BD-3EC2-40B3-8C3D-7E9DD3B6B866}" dt="2021-10-16T06:09:30.419" v="4856" actId="478"/>
          <ac:picMkLst>
            <pc:docMk/>
            <pc:sldMk cId="4224299849" sldId="419"/>
            <ac:picMk id="59" creationId="{5BF0FE58-9C0C-AF4C-8F2E-79D64C8DC3D3}"/>
          </ac:picMkLst>
        </pc:picChg>
        <pc:cxnChg chg="add mod">
          <ac:chgData name="中田 雄大" userId="62f770ad0d6c1cad" providerId="LiveId" clId="{1C6C70BD-3EC2-40B3-8C3D-7E9DD3B6B866}" dt="2021-10-16T06:08:46.609" v="4851" actId="14100"/>
          <ac:cxnSpMkLst>
            <pc:docMk/>
            <pc:sldMk cId="4224299849" sldId="419"/>
            <ac:cxnSpMk id="33" creationId="{2B145DD8-95C8-4DC4-AF44-E7D10C8F0168}"/>
          </ac:cxnSpMkLst>
        </pc:cxnChg>
        <pc:cxnChg chg="mod">
          <ac:chgData name="中田 雄大" userId="62f770ad0d6c1cad" providerId="LiveId" clId="{1C6C70BD-3EC2-40B3-8C3D-7E9DD3B6B866}" dt="2021-10-16T06:09:19.082" v="4855" actId="14100"/>
          <ac:cxnSpMkLst>
            <pc:docMk/>
            <pc:sldMk cId="4224299849" sldId="419"/>
            <ac:cxnSpMk id="61" creationId="{CFFFAAD4-3E8B-AB41-BA14-6B41213EC267}"/>
          </ac:cxnSpMkLst>
        </pc:cxnChg>
      </pc:sldChg>
      <pc:sldChg chg="delSp modSp mod ord delAnim modShow">
        <pc:chgData name="中田 雄大" userId="62f770ad0d6c1cad" providerId="LiveId" clId="{1C6C70BD-3EC2-40B3-8C3D-7E9DD3B6B866}" dt="2021-10-16T06:25:10.149" v="5249"/>
        <pc:sldMkLst>
          <pc:docMk/>
          <pc:sldMk cId="3539987107" sldId="420"/>
        </pc:sldMkLst>
        <pc:spChg chg="mod">
          <ac:chgData name="中田 雄大" userId="62f770ad0d6c1cad" providerId="LiveId" clId="{1C6C70BD-3EC2-40B3-8C3D-7E9DD3B6B866}" dt="2021-10-16T06:06:09.693" v="4810" actId="20577"/>
          <ac:spMkLst>
            <pc:docMk/>
            <pc:sldMk cId="3539987107" sldId="420"/>
            <ac:spMk id="2" creationId="{00000000-0000-0000-0000-000000000000}"/>
          </ac:spMkLst>
        </pc:spChg>
        <pc:spChg chg="mod">
          <ac:chgData name="中田 雄大" userId="62f770ad0d6c1cad" providerId="LiveId" clId="{1C6C70BD-3EC2-40B3-8C3D-7E9DD3B6B866}" dt="2021-10-16T06:02:02.941" v="4643" actId="20577"/>
          <ac:spMkLst>
            <pc:docMk/>
            <pc:sldMk cId="3539987107" sldId="420"/>
            <ac:spMk id="8" creationId="{43FFCE80-6E5C-1044-AAFB-9529B3273950}"/>
          </ac:spMkLst>
        </pc:spChg>
        <pc:spChg chg="del mod">
          <ac:chgData name="中田 雄大" userId="62f770ad0d6c1cad" providerId="LiveId" clId="{1C6C70BD-3EC2-40B3-8C3D-7E9DD3B6B866}" dt="2021-10-16T06:04:48.004" v="4785" actId="478"/>
          <ac:spMkLst>
            <pc:docMk/>
            <pc:sldMk cId="3539987107" sldId="420"/>
            <ac:spMk id="9" creationId="{9EB637B4-8596-464A-AB65-220650A657E8}"/>
          </ac:spMkLst>
        </pc:spChg>
        <pc:spChg chg="mod">
          <ac:chgData name="中田 雄大" userId="62f770ad0d6c1cad" providerId="LiveId" clId="{1C6C70BD-3EC2-40B3-8C3D-7E9DD3B6B866}" dt="2021-10-16T06:05:48.577" v="4790" actId="1076"/>
          <ac:spMkLst>
            <pc:docMk/>
            <pc:sldMk cId="3539987107" sldId="420"/>
            <ac:spMk id="11" creationId="{1DCD4AE9-E8E6-6A43-AA7D-572146674481}"/>
          </ac:spMkLst>
        </pc:spChg>
        <pc:spChg chg="del">
          <ac:chgData name="中田 雄大" userId="62f770ad0d6c1cad" providerId="LiveId" clId="{1C6C70BD-3EC2-40B3-8C3D-7E9DD3B6B866}" dt="2021-10-16T06:02:38.630" v="4648" actId="478"/>
          <ac:spMkLst>
            <pc:docMk/>
            <pc:sldMk cId="3539987107" sldId="420"/>
            <ac:spMk id="13" creationId="{322A9DF4-AE9E-4862-A046-63D3EC5E09E1}"/>
          </ac:spMkLst>
        </pc:spChg>
        <pc:spChg chg="mod">
          <ac:chgData name="中田 雄大" userId="62f770ad0d6c1cad" providerId="LiveId" clId="{1C6C70BD-3EC2-40B3-8C3D-7E9DD3B6B866}" dt="2021-10-16T06:05:48.577" v="4790" actId="1076"/>
          <ac:spMkLst>
            <pc:docMk/>
            <pc:sldMk cId="3539987107" sldId="420"/>
            <ac:spMk id="22" creationId="{54FE8418-70BE-654D-9A88-E6950729113B}"/>
          </ac:spMkLst>
        </pc:spChg>
        <pc:spChg chg="mod">
          <ac:chgData name="中田 雄大" userId="62f770ad0d6c1cad" providerId="LiveId" clId="{1C6C70BD-3EC2-40B3-8C3D-7E9DD3B6B866}" dt="2021-10-16T06:05:48.577" v="4790" actId="1076"/>
          <ac:spMkLst>
            <pc:docMk/>
            <pc:sldMk cId="3539987107" sldId="420"/>
            <ac:spMk id="26" creationId="{E1AA7356-6CC1-416F-A408-725EFD66D9A2}"/>
          </ac:spMkLst>
        </pc:spChg>
        <pc:spChg chg="del">
          <ac:chgData name="中田 雄大" userId="62f770ad0d6c1cad" providerId="LiveId" clId="{1C6C70BD-3EC2-40B3-8C3D-7E9DD3B6B866}" dt="2021-10-16T06:02:25.592" v="4645" actId="478"/>
          <ac:spMkLst>
            <pc:docMk/>
            <pc:sldMk cId="3539987107" sldId="420"/>
            <ac:spMk id="27" creationId="{43071186-F35A-4BC0-BD66-534876DC0771}"/>
          </ac:spMkLst>
        </pc:spChg>
        <pc:spChg chg="del">
          <ac:chgData name="中田 雄大" userId="62f770ad0d6c1cad" providerId="LiveId" clId="{1C6C70BD-3EC2-40B3-8C3D-7E9DD3B6B866}" dt="2021-10-16T06:02:31.843" v="4646" actId="478"/>
          <ac:spMkLst>
            <pc:docMk/>
            <pc:sldMk cId="3539987107" sldId="420"/>
            <ac:spMk id="28" creationId="{B6775681-D6AD-4149-93F1-DEAE3816BCF0}"/>
          </ac:spMkLst>
        </pc:spChg>
        <pc:spChg chg="del">
          <ac:chgData name="中田 雄大" userId="62f770ad0d6c1cad" providerId="LiveId" clId="{1C6C70BD-3EC2-40B3-8C3D-7E9DD3B6B866}" dt="2021-10-16T06:02:31.843" v="4646" actId="478"/>
          <ac:spMkLst>
            <pc:docMk/>
            <pc:sldMk cId="3539987107" sldId="420"/>
            <ac:spMk id="29" creationId="{D8E85A88-5B4A-45A4-BBF0-D018983F2C60}"/>
          </ac:spMkLst>
        </pc:spChg>
        <pc:spChg chg="del">
          <ac:chgData name="中田 雄大" userId="62f770ad0d6c1cad" providerId="LiveId" clId="{1C6C70BD-3EC2-40B3-8C3D-7E9DD3B6B866}" dt="2021-10-16T06:02:31.843" v="4646" actId="478"/>
          <ac:spMkLst>
            <pc:docMk/>
            <pc:sldMk cId="3539987107" sldId="420"/>
            <ac:spMk id="31" creationId="{A7837636-ED62-4769-8763-ECD59EE56AEC}"/>
          </ac:spMkLst>
        </pc:spChg>
        <pc:spChg chg="del mod">
          <ac:chgData name="中田 雄大" userId="62f770ad0d6c1cad" providerId="LiveId" clId="{1C6C70BD-3EC2-40B3-8C3D-7E9DD3B6B866}" dt="2021-10-16T06:02:36.388" v="4647" actId="478"/>
          <ac:spMkLst>
            <pc:docMk/>
            <pc:sldMk cId="3539987107" sldId="420"/>
            <ac:spMk id="32" creationId="{F760D139-4777-4ADF-A372-407B18FDCD3F}"/>
          </ac:spMkLst>
        </pc:spChg>
        <pc:spChg chg="del">
          <ac:chgData name="中田 雄大" userId="62f770ad0d6c1cad" providerId="LiveId" clId="{1C6C70BD-3EC2-40B3-8C3D-7E9DD3B6B866}" dt="2021-10-16T06:02:31.843" v="4646" actId="478"/>
          <ac:spMkLst>
            <pc:docMk/>
            <pc:sldMk cId="3539987107" sldId="420"/>
            <ac:spMk id="34" creationId="{6B44795F-1476-43CA-AAD5-0B0C1FC30EDD}"/>
          </ac:spMkLst>
        </pc:spChg>
        <pc:grpChg chg="mod">
          <ac:chgData name="中田 雄大" userId="62f770ad0d6c1cad" providerId="LiveId" clId="{1C6C70BD-3EC2-40B3-8C3D-7E9DD3B6B866}" dt="2021-10-16T06:05:48.577" v="4790" actId="1076"/>
          <ac:grpSpMkLst>
            <pc:docMk/>
            <pc:sldMk cId="3539987107" sldId="420"/>
            <ac:grpSpMk id="19" creationId="{DCFE7A71-8465-004E-A1BF-1B8CCF6F48EA}"/>
          </ac:grpSpMkLst>
        </pc:grpChg>
      </pc:sldChg>
      <pc:sldChg chg="addSp delSp modSp mod">
        <pc:chgData name="中田 雄大" userId="62f770ad0d6c1cad" providerId="LiveId" clId="{1C6C70BD-3EC2-40B3-8C3D-7E9DD3B6B866}" dt="2021-10-16T06:37:05.251" v="5309" actId="207"/>
        <pc:sldMkLst>
          <pc:docMk/>
          <pc:sldMk cId="2587169282" sldId="421"/>
        </pc:sldMkLst>
        <pc:spChg chg="add mod">
          <ac:chgData name="中田 雄大" userId="62f770ad0d6c1cad" providerId="LiveId" clId="{1C6C70BD-3EC2-40B3-8C3D-7E9DD3B6B866}" dt="2021-10-16T06:24:41.538" v="5242" actId="1076"/>
          <ac:spMkLst>
            <pc:docMk/>
            <pc:sldMk cId="2587169282" sldId="421"/>
            <ac:spMk id="11" creationId="{CEE5623E-EBC0-4B19-B32F-43FF40BB9836}"/>
          </ac:spMkLst>
        </pc:spChg>
        <pc:spChg chg="mod">
          <ac:chgData name="中田 雄大" userId="62f770ad0d6c1cad" providerId="LiveId" clId="{1C6C70BD-3EC2-40B3-8C3D-7E9DD3B6B866}" dt="2021-10-16T06:37:05.251" v="5309" actId="207"/>
          <ac:spMkLst>
            <pc:docMk/>
            <pc:sldMk cId="2587169282" sldId="421"/>
            <ac:spMk id="25" creationId="{B950AC04-57F6-BC48-A642-2FDD1AFA52AA}"/>
          </ac:spMkLst>
        </pc:spChg>
        <pc:graphicFrameChg chg="del">
          <ac:chgData name="中田 雄大" userId="62f770ad0d6c1cad" providerId="LiveId" clId="{1C6C70BD-3EC2-40B3-8C3D-7E9DD3B6B866}" dt="2021-10-16T06:20:16.375" v="5175" actId="478"/>
          <ac:graphicFrameMkLst>
            <pc:docMk/>
            <pc:sldMk cId="2587169282" sldId="421"/>
            <ac:graphicFrameMk id="8" creationId="{00000000-0008-0000-0000-000003000000}"/>
          </ac:graphicFrameMkLst>
        </pc:graphicFrameChg>
        <pc:graphicFrameChg chg="add mod">
          <ac:chgData name="中田 雄大" userId="62f770ad0d6c1cad" providerId="LiveId" clId="{1C6C70BD-3EC2-40B3-8C3D-7E9DD3B6B866}" dt="2021-10-16T06:36:06.746" v="5284" actId="403"/>
          <ac:graphicFrameMkLst>
            <pc:docMk/>
            <pc:sldMk cId="2587169282" sldId="421"/>
            <ac:graphicFrameMk id="10" creationId="{00000000-0008-0000-0000-000003000000}"/>
          </ac:graphicFrameMkLst>
        </pc:graphicFrameChg>
        <pc:picChg chg="mod ord">
          <ac:chgData name="中田 雄大" userId="62f770ad0d6c1cad" providerId="LiveId" clId="{1C6C70BD-3EC2-40B3-8C3D-7E9DD3B6B866}" dt="2021-10-16T06:21:17.994" v="5192" actId="1076"/>
          <ac:picMkLst>
            <pc:docMk/>
            <pc:sldMk cId="2587169282" sldId="421"/>
            <ac:picMk id="43" creationId="{DE8787E6-3FC2-D54C-A100-1FCD441153A2}"/>
          </ac:picMkLst>
        </pc:picChg>
      </pc:sldChg>
      <pc:sldChg chg="addSp delSp modSp mod">
        <pc:chgData name="中田 雄大" userId="62f770ad0d6c1cad" providerId="LiveId" clId="{1C6C70BD-3EC2-40B3-8C3D-7E9DD3B6B866}" dt="2021-10-16T09:09:47.332" v="7850" actId="14100"/>
        <pc:sldMkLst>
          <pc:docMk/>
          <pc:sldMk cId="1603895005" sldId="423"/>
        </pc:sldMkLst>
        <pc:spChg chg="add del mod">
          <ac:chgData name="中田 雄大" userId="62f770ad0d6c1cad" providerId="LiveId" clId="{1C6C70BD-3EC2-40B3-8C3D-7E9DD3B6B866}" dt="2021-10-16T05:31:43.014" v="3314"/>
          <ac:spMkLst>
            <pc:docMk/>
            <pc:sldMk cId="1603895005" sldId="423"/>
            <ac:spMk id="36" creationId="{B986A9D2-0F09-41D0-8FA7-4E4C5A38CCA1}"/>
          </ac:spMkLst>
        </pc:spChg>
        <pc:spChg chg="del">
          <ac:chgData name="中田 雄大" userId="62f770ad0d6c1cad" providerId="LiveId" clId="{1C6C70BD-3EC2-40B3-8C3D-7E9DD3B6B866}" dt="2021-10-16T05:17:30.752" v="2670" actId="478"/>
          <ac:spMkLst>
            <pc:docMk/>
            <pc:sldMk cId="1603895005" sldId="423"/>
            <ac:spMk id="38" creationId="{8962CC92-9E94-4362-88F9-0DB1CEA656D9}"/>
          </ac:spMkLst>
        </pc:spChg>
        <pc:spChg chg="mod">
          <ac:chgData name="中田 雄大" userId="62f770ad0d6c1cad" providerId="LiveId" clId="{1C6C70BD-3EC2-40B3-8C3D-7E9DD3B6B866}" dt="2021-10-16T05:38:18.343" v="3579" actId="1076"/>
          <ac:spMkLst>
            <pc:docMk/>
            <pc:sldMk cId="1603895005" sldId="423"/>
            <ac:spMk id="40" creationId="{D099D38C-B13E-6143-9D0C-53CB3F29183B}"/>
          </ac:spMkLst>
        </pc:spChg>
        <pc:spChg chg="add mod">
          <ac:chgData name="中田 雄大" userId="62f770ad0d6c1cad" providerId="LiveId" clId="{1C6C70BD-3EC2-40B3-8C3D-7E9DD3B6B866}" dt="2021-10-16T05:39:43.578" v="3599" actId="1076"/>
          <ac:spMkLst>
            <pc:docMk/>
            <pc:sldMk cId="1603895005" sldId="423"/>
            <ac:spMk id="47" creationId="{04EE8316-5D7F-400D-89FC-2C2C5C8A7DB9}"/>
          </ac:spMkLst>
        </pc:spChg>
        <pc:spChg chg="add mod">
          <ac:chgData name="中田 雄大" userId="62f770ad0d6c1cad" providerId="LiveId" clId="{1C6C70BD-3EC2-40B3-8C3D-7E9DD3B6B866}" dt="2021-10-16T05:38:24.136" v="3580" actId="1076"/>
          <ac:spMkLst>
            <pc:docMk/>
            <pc:sldMk cId="1603895005" sldId="423"/>
            <ac:spMk id="49" creationId="{90ABFF8E-C67F-4015-8922-9416857B0074}"/>
          </ac:spMkLst>
        </pc:spChg>
        <pc:spChg chg="add mod">
          <ac:chgData name="中田 雄大" userId="62f770ad0d6c1cad" providerId="LiveId" clId="{1C6C70BD-3EC2-40B3-8C3D-7E9DD3B6B866}" dt="2021-10-16T05:38:49.952" v="3585" actId="1076"/>
          <ac:spMkLst>
            <pc:docMk/>
            <pc:sldMk cId="1603895005" sldId="423"/>
            <ac:spMk id="51" creationId="{F8A41BE6-1299-4F7D-87A8-B240D0F65A2A}"/>
          </ac:spMkLst>
        </pc:spChg>
        <pc:spChg chg="add mod">
          <ac:chgData name="中田 雄大" userId="62f770ad0d6c1cad" providerId="LiveId" clId="{1C6C70BD-3EC2-40B3-8C3D-7E9DD3B6B866}" dt="2021-10-16T05:38:53.409" v="3587" actId="1076"/>
          <ac:spMkLst>
            <pc:docMk/>
            <pc:sldMk cId="1603895005" sldId="423"/>
            <ac:spMk id="52" creationId="{51881C43-FC62-4BC3-A59C-ACAD59A5CA78}"/>
          </ac:spMkLst>
        </pc:spChg>
        <pc:spChg chg="add mod">
          <ac:chgData name="中田 雄大" userId="62f770ad0d6c1cad" providerId="LiveId" clId="{1C6C70BD-3EC2-40B3-8C3D-7E9DD3B6B866}" dt="2021-10-16T05:38:58.145" v="3589" actId="1076"/>
          <ac:spMkLst>
            <pc:docMk/>
            <pc:sldMk cId="1603895005" sldId="423"/>
            <ac:spMk id="53" creationId="{34C0B7DA-6D88-45DB-BA89-B5EF9E6D6E85}"/>
          </ac:spMkLst>
        </pc:spChg>
        <pc:spChg chg="add mod">
          <ac:chgData name="中田 雄大" userId="62f770ad0d6c1cad" providerId="LiveId" clId="{1C6C70BD-3EC2-40B3-8C3D-7E9DD3B6B866}" dt="2021-10-16T05:39:04.233" v="3592" actId="1076"/>
          <ac:spMkLst>
            <pc:docMk/>
            <pc:sldMk cId="1603895005" sldId="423"/>
            <ac:spMk id="54" creationId="{F8508637-69C6-4F56-A55C-4A4D963D32D0}"/>
          </ac:spMkLst>
        </pc:spChg>
        <pc:spChg chg="add mod">
          <ac:chgData name="中田 雄大" userId="62f770ad0d6c1cad" providerId="LiveId" clId="{1C6C70BD-3EC2-40B3-8C3D-7E9DD3B6B866}" dt="2021-10-16T05:39:10.898" v="3594" actId="1076"/>
          <ac:spMkLst>
            <pc:docMk/>
            <pc:sldMk cId="1603895005" sldId="423"/>
            <ac:spMk id="56" creationId="{16FBF028-C746-430B-9606-DD89BCC677A0}"/>
          </ac:spMkLst>
        </pc:spChg>
        <pc:spChg chg="add mod">
          <ac:chgData name="中田 雄大" userId="62f770ad0d6c1cad" providerId="LiveId" clId="{1C6C70BD-3EC2-40B3-8C3D-7E9DD3B6B866}" dt="2021-10-16T07:02:09.475" v="5856" actId="1076"/>
          <ac:spMkLst>
            <pc:docMk/>
            <pc:sldMk cId="1603895005" sldId="423"/>
            <ac:spMk id="62" creationId="{EE9B72B0-7B18-4BE4-A938-BD971130E036}"/>
          </ac:spMkLst>
        </pc:spChg>
        <pc:spChg chg="del">
          <ac:chgData name="中田 雄大" userId="62f770ad0d6c1cad" providerId="LiveId" clId="{1C6C70BD-3EC2-40B3-8C3D-7E9DD3B6B866}" dt="2021-10-16T05:17:30.752" v="2670" actId="478"/>
          <ac:spMkLst>
            <pc:docMk/>
            <pc:sldMk cId="1603895005" sldId="423"/>
            <ac:spMk id="79" creationId="{90BFD732-8BA2-4794-9BC9-7DCA26FE15AB}"/>
          </ac:spMkLst>
        </pc:spChg>
        <pc:spChg chg="del">
          <ac:chgData name="中田 雄大" userId="62f770ad0d6c1cad" providerId="LiveId" clId="{1C6C70BD-3EC2-40B3-8C3D-7E9DD3B6B866}" dt="2021-10-16T05:17:30.752" v="2670" actId="478"/>
          <ac:spMkLst>
            <pc:docMk/>
            <pc:sldMk cId="1603895005" sldId="423"/>
            <ac:spMk id="81" creationId="{07E0BC82-F473-4ACA-AD47-E3CF086AB390}"/>
          </ac:spMkLst>
        </pc:spChg>
        <pc:spChg chg="del">
          <ac:chgData name="中田 雄大" userId="62f770ad0d6c1cad" providerId="LiveId" clId="{1C6C70BD-3EC2-40B3-8C3D-7E9DD3B6B866}" dt="2021-10-16T05:17:30.752" v="2670" actId="478"/>
          <ac:spMkLst>
            <pc:docMk/>
            <pc:sldMk cId="1603895005" sldId="423"/>
            <ac:spMk id="82" creationId="{CE8FA91C-E877-4587-B002-26CDF149B194}"/>
          </ac:spMkLst>
        </pc:spChg>
        <pc:spChg chg="del">
          <ac:chgData name="中田 雄大" userId="62f770ad0d6c1cad" providerId="LiveId" clId="{1C6C70BD-3EC2-40B3-8C3D-7E9DD3B6B866}" dt="2021-10-16T05:17:30.752" v="2670" actId="478"/>
          <ac:spMkLst>
            <pc:docMk/>
            <pc:sldMk cId="1603895005" sldId="423"/>
            <ac:spMk id="83" creationId="{D70CDB6E-D9F0-4114-A628-C6320D32D91B}"/>
          </ac:spMkLst>
        </pc:spChg>
        <pc:spChg chg="add del mod">
          <ac:chgData name="中田 雄大" userId="62f770ad0d6c1cad" providerId="LiveId" clId="{1C6C70BD-3EC2-40B3-8C3D-7E9DD3B6B866}" dt="2021-10-16T08:20:10.820" v="6731" actId="1076"/>
          <ac:spMkLst>
            <pc:docMk/>
            <pc:sldMk cId="1603895005" sldId="423"/>
            <ac:spMk id="86" creationId="{AB8A4B3E-E00F-4989-9FD9-F4B1D0585209}"/>
          </ac:spMkLst>
        </pc:spChg>
        <pc:spChg chg="del mod">
          <ac:chgData name="中田 雄大" userId="62f770ad0d6c1cad" providerId="LiveId" clId="{1C6C70BD-3EC2-40B3-8C3D-7E9DD3B6B866}" dt="2021-10-16T05:18:37.535" v="2683" actId="478"/>
          <ac:spMkLst>
            <pc:docMk/>
            <pc:sldMk cId="1603895005" sldId="423"/>
            <ac:spMk id="88" creationId="{D58D488E-6AC8-487A-AA78-A49F7C935245}"/>
          </ac:spMkLst>
        </pc:spChg>
        <pc:spChg chg="add del mod">
          <ac:chgData name="中田 雄大" userId="62f770ad0d6c1cad" providerId="LiveId" clId="{1C6C70BD-3EC2-40B3-8C3D-7E9DD3B6B866}" dt="2021-10-16T08:23:31.614" v="6782" actId="1076"/>
          <ac:spMkLst>
            <pc:docMk/>
            <pc:sldMk cId="1603895005" sldId="423"/>
            <ac:spMk id="95" creationId="{1AD1409F-171B-446E-A9A0-0536901BAB71}"/>
          </ac:spMkLst>
        </pc:spChg>
        <pc:spChg chg="del">
          <ac:chgData name="中田 雄大" userId="62f770ad0d6c1cad" providerId="LiveId" clId="{1C6C70BD-3EC2-40B3-8C3D-7E9DD3B6B866}" dt="2021-10-16T05:17:11.536" v="2669" actId="478"/>
          <ac:spMkLst>
            <pc:docMk/>
            <pc:sldMk cId="1603895005" sldId="423"/>
            <ac:spMk id="111" creationId="{B69C0FC8-4A40-4C57-9B52-65247F08074B}"/>
          </ac:spMkLst>
        </pc:spChg>
        <pc:spChg chg="del mod">
          <ac:chgData name="中田 雄大" userId="62f770ad0d6c1cad" providerId="LiveId" clId="{1C6C70BD-3EC2-40B3-8C3D-7E9DD3B6B866}" dt="2021-10-16T05:18:40.803" v="2685" actId="478"/>
          <ac:spMkLst>
            <pc:docMk/>
            <pc:sldMk cId="1603895005" sldId="423"/>
            <ac:spMk id="112" creationId="{240C9E7C-98DA-4843-AFC9-7EE411392DC0}"/>
          </ac:spMkLst>
        </pc:spChg>
        <pc:spChg chg="mod">
          <ac:chgData name="中田 雄大" userId="62f770ad0d6c1cad" providerId="LiveId" clId="{1C6C70BD-3EC2-40B3-8C3D-7E9DD3B6B866}" dt="2021-10-16T05:28:45.620" v="3274" actId="207"/>
          <ac:spMkLst>
            <pc:docMk/>
            <pc:sldMk cId="1603895005" sldId="423"/>
            <ac:spMk id="113" creationId="{5286A193-6E51-44C0-964A-F91E35929938}"/>
          </ac:spMkLst>
        </pc:spChg>
        <pc:grpChg chg="del">
          <ac:chgData name="中田 雄大" userId="62f770ad0d6c1cad" providerId="LiveId" clId="{1C6C70BD-3EC2-40B3-8C3D-7E9DD3B6B866}" dt="2021-10-16T05:17:34.896" v="2672" actId="478"/>
          <ac:grpSpMkLst>
            <pc:docMk/>
            <pc:sldMk cId="1603895005" sldId="423"/>
            <ac:grpSpMk id="7" creationId="{D16C8ED1-FB7B-4E39-A0CA-136E075067A3}"/>
          </ac:grpSpMkLst>
        </pc:grpChg>
        <pc:grpChg chg="add mod topLvl">
          <ac:chgData name="中田 雄大" userId="62f770ad0d6c1cad" providerId="LiveId" clId="{1C6C70BD-3EC2-40B3-8C3D-7E9DD3B6B866}" dt="2021-10-16T08:31:15.708" v="6908" actId="1076"/>
          <ac:grpSpMkLst>
            <pc:docMk/>
            <pc:sldMk cId="1603895005" sldId="423"/>
            <ac:grpSpMk id="31" creationId="{15781DD2-7571-42C7-942D-18B3B443927F}"/>
          </ac:grpSpMkLst>
        </pc:grpChg>
        <pc:grpChg chg="add del mod">
          <ac:chgData name="中田 雄大" userId="62f770ad0d6c1cad" providerId="LiveId" clId="{1C6C70BD-3EC2-40B3-8C3D-7E9DD3B6B866}" dt="2021-10-16T08:31:06.792" v="6905" actId="165"/>
          <ac:grpSpMkLst>
            <pc:docMk/>
            <pc:sldMk cId="1603895005" sldId="423"/>
            <ac:grpSpMk id="32" creationId="{0242CFFF-B84E-411B-A152-17CDC9D32298}"/>
          </ac:grpSpMkLst>
        </pc:grpChg>
        <pc:grpChg chg="del mod">
          <ac:chgData name="中田 雄大" userId="62f770ad0d6c1cad" providerId="LiveId" clId="{1C6C70BD-3EC2-40B3-8C3D-7E9DD3B6B866}" dt="2021-10-16T08:07:37.178" v="6625" actId="478"/>
          <ac:grpSpMkLst>
            <pc:docMk/>
            <pc:sldMk cId="1603895005" sldId="423"/>
            <ac:grpSpMk id="39" creationId="{DC82F0B2-0600-41EE-A4D4-E23FA3432E2E}"/>
          </ac:grpSpMkLst>
        </pc:grpChg>
        <pc:graphicFrameChg chg="mod">
          <ac:chgData name="中田 雄大" userId="62f770ad0d6c1cad" providerId="LiveId" clId="{1C6C70BD-3EC2-40B3-8C3D-7E9DD3B6B866}" dt="2021-10-16T07:16:47.148" v="6267" actId="20577"/>
          <ac:graphicFrameMkLst>
            <pc:docMk/>
            <pc:sldMk cId="1603895005" sldId="423"/>
            <ac:graphicFrameMk id="41" creationId="{125A4251-78F1-4D97-9756-F7371952E90A}"/>
          </ac:graphicFrameMkLst>
        </pc:graphicFrameChg>
        <pc:graphicFrameChg chg="add mod topLvl">
          <ac:chgData name="中田 雄大" userId="62f770ad0d6c1cad" providerId="LiveId" clId="{1C6C70BD-3EC2-40B3-8C3D-7E9DD3B6B866}" dt="2021-10-16T08:31:09.865" v="6907" actId="1076"/>
          <ac:graphicFrameMkLst>
            <pc:docMk/>
            <pc:sldMk cId="1603895005" sldId="423"/>
            <ac:graphicFrameMk id="67" creationId="{B66BCD1C-DF00-479A-B4AE-0026D1AAAC6C}"/>
          </ac:graphicFrameMkLst>
        </pc:graphicFrameChg>
        <pc:picChg chg="add mod">
          <ac:chgData name="中田 雄大" userId="62f770ad0d6c1cad" providerId="LiveId" clId="{1C6C70BD-3EC2-40B3-8C3D-7E9DD3B6B866}" dt="2021-10-16T08:31:06.792" v="6905" actId="165"/>
          <ac:picMkLst>
            <pc:docMk/>
            <pc:sldMk cId="1603895005" sldId="423"/>
            <ac:picMk id="15" creationId="{28FCDF05-3241-4A4A-8486-5BC7F9E72B1D}"/>
          </ac:picMkLst>
        </pc:picChg>
        <pc:picChg chg="add mod">
          <ac:chgData name="中田 雄大" userId="62f770ad0d6c1cad" providerId="LiveId" clId="{1C6C70BD-3EC2-40B3-8C3D-7E9DD3B6B866}" dt="2021-10-16T08:31:06.792" v="6905" actId="165"/>
          <ac:picMkLst>
            <pc:docMk/>
            <pc:sldMk cId="1603895005" sldId="423"/>
            <ac:picMk id="17" creationId="{FD971729-4A64-41DD-A40C-81DFFF106F25}"/>
          </ac:picMkLst>
        </pc:picChg>
        <pc:picChg chg="add mod">
          <ac:chgData name="中田 雄大" userId="62f770ad0d6c1cad" providerId="LiveId" clId="{1C6C70BD-3EC2-40B3-8C3D-7E9DD3B6B866}" dt="2021-10-16T08:31:06.792" v="6905" actId="165"/>
          <ac:picMkLst>
            <pc:docMk/>
            <pc:sldMk cId="1603895005" sldId="423"/>
            <ac:picMk id="20" creationId="{87A2A709-9442-436A-A15C-C357E6028EE7}"/>
          </ac:picMkLst>
        </pc:picChg>
        <pc:picChg chg="add mod">
          <ac:chgData name="中田 雄大" userId="62f770ad0d6c1cad" providerId="LiveId" clId="{1C6C70BD-3EC2-40B3-8C3D-7E9DD3B6B866}" dt="2021-10-16T08:31:06.792" v="6905" actId="165"/>
          <ac:picMkLst>
            <pc:docMk/>
            <pc:sldMk cId="1603895005" sldId="423"/>
            <ac:picMk id="22" creationId="{C5EAA06E-AE6A-4386-BFB9-1F2DE9146C2B}"/>
          </ac:picMkLst>
        </pc:picChg>
        <pc:picChg chg="add mod">
          <ac:chgData name="中田 雄大" userId="62f770ad0d6c1cad" providerId="LiveId" clId="{1C6C70BD-3EC2-40B3-8C3D-7E9DD3B6B866}" dt="2021-10-16T08:31:06.792" v="6905" actId="165"/>
          <ac:picMkLst>
            <pc:docMk/>
            <pc:sldMk cId="1603895005" sldId="423"/>
            <ac:picMk id="24" creationId="{4D9380D2-4D6E-4AB0-B5CC-760311B2087C}"/>
          </ac:picMkLst>
        </pc:picChg>
        <pc:picChg chg="add mod">
          <ac:chgData name="中田 雄大" userId="62f770ad0d6c1cad" providerId="LiveId" clId="{1C6C70BD-3EC2-40B3-8C3D-7E9DD3B6B866}" dt="2021-10-16T08:31:06.792" v="6905" actId="165"/>
          <ac:picMkLst>
            <pc:docMk/>
            <pc:sldMk cId="1603895005" sldId="423"/>
            <ac:picMk id="26" creationId="{1B08E7A3-8689-4851-B497-1255D8A2AF06}"/>
          </ac:picMkLst>
        </pc:picChg>
        <pc:picChg chg="add mod">
          <ac:chgData name="中田 雄大" userId="62f770ad0d6c1cad" providerId="LiveId" clId="{1C6C70BD-3EC2-40B3-8C3D-7E9DD3B6B866}" dt="2021-10-16T08:31:06.792" v="6905" actId="165"/>
          <ac:picMkLst>
            <pc:docMk/>
            <pc:sldMk cId="1603895005" sldId="423"/>
            <ac:picMk id="28" creationId="{F8FC2629-574C-40B9-9FED-46D313CDEF36}"/>
          </ac:picMkLst>
        </pc:picChg>
        <pc:picChg chg="add mod">
          <ac:chgData name="中田 雄大" userId="62f770ad0d6c1cad" providerId="LiveId" clId="{1C6C70BD-3EC2-40B3-8C3D-7E9DD3B6B866}" dt="2021-10-16T08:31:06.792" v="6905" actId="165"/>
          <ac:picMkLst>
            <pc:docMk/>
            <pc:sldMk cId="1603895005" sldId="423"/>
            <ac:picMk id="30" creationId="{C1D42804-4419-436B-AC36-12C0DD873DB6}"/>
          </ac:picMkLst>
        </pc:picChg>
        <pc:picChg chg="add del mod">
          <ac:chgData name="中田 雄大" userId="62f770ad0d6c1cad" providerId="LiveId" clId="{1C6C70BD-3EC2-40B3-8C3D-7E9DD3B6B866}" dt="2021-10-16T05:17:54.875" v="2677" actId="478"/>
          <ac:picMkLst>
            <pc:docMk/>
            <pc:sldMk cId="1603895005" sldId="423"/>
            <ac:picMk id="34" creationId="{11C74D19-6C9D-4966-A321-72BDCE31445C}"/>
          </ac:picMkLst>
        </pc:picChg>
        <pc:picChg chg="add mod">
          <ac:chgData name="中田 雄大" userId="62f770ad0d6c1cad" providerId="LiveId" clId="{1C6C70BD-3EC2-40B3-8C3D-7E9DD3B6B866}" dt="2021-10-16T05:38:27.049" v="3581" actId="1076"/>
          <ac:picMkLst>
            <pc:docMk/>
            <pc:sldMk cId="1603895005" sldId="423"/>
            <ac:picMk id="35" creationId="{65BBA300-D5B9-4C47-9DF0-1C9575F8AE3E}"/>
          </ac:picMkLst>
        </pc:picChg>
        <pc:picChg chg="mod">
          <ac:chgData name="中田 雄大" userId="62f770ad0d6c1cad" providerId="LiveId" clId="{1C6C70BD-3EC2-40B3-8C3D-7E9DD3B6B866}" dt="2021-10-16T07:19:43.138" v="6292" actId="1076"/>
          <ac:picMkLst>
            <pc:docMk/>
            <pc:sldMk cId="1603895005" sldId="423"/>
            <ac:picMk id="44" creationId="{374ECEBD-FA4E-4FC9-8103-C1C3CE0291D5}"/>
          </ac:picMkLst>
        </pc:picChg>
        <pc:picChg chg="mod">
          <ac:chgData name="中田 雄大" userId="62f770ad0d6c1cad" providerId="LiveId" clId="{1C6C70BD-3EC2-40B3-8C3D-7E9DD3B6B866}" dt="2021-10-16T07:18:35.266" v="6276" actId="1076"/>
          <ac:picMkLst>
            <pc:docMk/>
            <pc:sldMk cId="1603895005" sldId="423"/>
            <ac:picMk id="45" creationId="{BB6BCC82-DA56-4700-98A7-422C394A7ADC}"/>
          </ac:picMkLst>
        </pc:picChg>
        <pc:picChg chg="add del mod">
          <ac:chgData name="中田 雄大" userId="62f770ad0d6c1cad" providerId="LiveId" clId="{1C6C70BD-3EC2-40B3-8C3D-7E9DD3B6B866}" dt="2021-10-16T05:37:25.475" v="3525" actId="21"/>
          <ac:picMkLst>
            <pc:docMk/>
            <pc:sldMk cId="1603895005" sldId="423"/>
            <ac:picMk id="48" creationId="{690E6D58-3C87-401C-B8F7-3B5745EB6319}"/>
          </ac:picMkLst>
        </pc:picChg>
        <pc:picChg chg="add del mod">
          <ac:chgData name="中田 雄大" userId="62f770ad0d6c1cad" providerId="LiveId" clId="{1C6C70BD-3EC2-40B3-8C3D-7E9DD3B6B866}" dt="2021-10-16T08:20:34.019" v="6735" actId="478"/>
          <ac:picMkLst>
            <pc:docMk/>
            <pc:sldMk cId="1603895005" sldId="423"/>
            <ac:picMk id="50" creationId="{F132DAC2-0825-4107-BEC6-7B9396B8F7D7}"/>
          </ac:picMkLst>
        </pc:picChg>
        <pc:picChg chg="add del mod">
          <ac:chgData name="中田 雄大" userId="62f770ad0d6c1cad" providerId="LiveId" clId="{1C6C70BD-3EC2-40B3-8C3D-7E9DD3B6B866}" dt="2021-10-16T08:15:34.947" v="6655" actId="478"/>
          <ac:picMkLst>
            <pc:docMk/>
            <pc:sldMk cId="1603895005" sldId="423"/>
            <ac:picMk id="63" creationId="{4A2EACAC-2B56-4703-9B97-8948AEA49D85}"/>
          </ac:picMkLst>
        </pc:picChg>
        <pc:picChg chg="add del mod">
          <ac:chgData name="中田 雄大" userId="62f770ad0d6c1cad" providerId="LiveId" clId="{1C6C70BD-3EC2-40B3-8C3D-7E9DD3B6B866}" dt="2021-10-16T08:15:34.947" v="6655" actId="478"/>
          <ac:picMkLst>
            <pc:docMk/>
            <pc:sldMk cId="1603895005" sldId="423"/>
            <ac:picMk id="64" creationId="{4D06B1A3-4409-4804-9F72-EA653EBC954B}"/>
          </ac:picMkLst>
        </pc:picChg>
        <pc:picChg chg="add del mod">
          <ac:chgData name="中田 雄大" userId="62f770ad0d6c1cad" providerId="LiveId" clId="{1C6C70BD-3EC2-40B3-8C3D-7E9DD3B6B866}" dt="2021-10-16T08:15:34.947" v="6655" actId="478"/>
          <ac:picMkLst>
            <pc:docMk/>
            <pc:sldMk cId="1603895005" sldId="423"/>
            <ac:picMk id="65" creationId="{2F4D7AA7-D35A-4964-9EC0-FD54B2FF4E94}"/>
          </ac:picMkLst>
        </pc:picChg>
        <pc:picChg chg="add del mod">
          <ac:chgData name="中田 雄大" userId="62f770ad0d6c1cad" providerId="LiveId" clId="{1C6C70BD-3EC2-40B3-8C3D-7E9DD3B6B866}" dt="2021-10-16T08:15:34.947" v="6655" actId="478"/>
          <ac:picMkLst>
            <pc:docMk/>
            <pc:sldMk cId="1603895005" sldId="423"/>
            <ac:picMk id="66" creationId="{5612A6B7-47C7-4F09-A20E-132C035CB0A9}"/>
          </ac:picMkLst>
        </pc:picChg>
        <pc:picChg chg="mod">
          <ac:chgData name="中田 雄大" userId="62f770ad0d6c1cad" providerId="LiveId" clId="{1C6C70BD-3EC2-40B3-8C3D-7E9DD3B6B866}" dt="2021-10-16T07:18:08.435" v="6269" actId="1076"/>
          <ac:picMkLst>
            <pc:docMk/>
            <pc:sldMk cId="1603895005" sldId="423"/>
            <ac:picMk id="78" creationId="{AA3853BC-36B3-418F-89BA-CEB2378639B0}"/>
          </ac:picMkLst>
        </pc:picChg>
        <pc:picChg chg="add mod">
          <ac:chgData name="中田 雄大" userId="62f770ad0d6c1cad" providerId="LiveId" clId="{1C6C70BD-3EC2-40B3-8C3D-7E9DD3B6B866}" dt="2021-10-16T08:31:06.792" v="6905" actId="165"/>
          <ac:picMkLst>
            <pc:docMk/>
            <pc:sldMk cId="1603895005" sldId="423"/>
            <ac:picMk id="80" creationId="{C8F9B411-15F1-419A-95B8-593EC86455F1}"/>
          </ac:picMkLst>
        </pc:picChg>
        <pc:picChg chg="add mod">
          <ac:chgData name="中田 雄大" userId="62f770ad0d6c1cad" providerId="LiveId" clId="{1C6C70BD-3EC2-40B3-8C3D-7E9DD3B6B866}" dt="2021-10-16T08:31:06.792" v="6905" actId="165"/>
          <ac:picMkLst>
            <pc:docMk/>
            <pc:sldMk cId="1603895005" sldId="423"/>
            <ac:picMk id="84" creationId="{FFFCF052-8731-44A2-A8A5-AC90AA23928F}"/>
          </ac:picMkLst>
        </pc:picChg>
        <pc:picChg chg="add mod">
          <ac:chgData name="中田 雄大" userId="62f770ad0d6c1cad" providerId="LiveId" clId="{1C6C70BD-3EC2-40B3-8C3D-7E9DD3B6B866}" dt="2021-10-16T08:31:06.792" v="6905" actId="165"/>
          <ac:picMkLst>
            <pc:docMk/>
            <pc:sldMk cId="1603895005" sldId="423"/>
            <ac:picMk id="90" creationId="{E539E038-9ED7-44B7-ACF5-24AF272E5C2B}"/>
          </ac:picMkLst>
        </pc:picChg>
        <pc:picChg chg="add mod">
          <ac:chgData name="中田 雄大" userId="62f770ad0d6c1cad" providerId="LiveId" clId="{1C6C70BD-3EC2-40B3-8C3D-7E9DD3B6B866}" dt="2021-10-16T08:31:06.792" v="6905" actId="165"/>
          <ac:picMkLst>
            <pc:docMk/>
            <pc:sldMk cId="1603895005" sldId="423"/>
            <ac:picMk id="91" creationId="{9A1E7059-31E7-4A53-A9D1-889369ADFE69}"/>
          </ac:picMkLst>
        </pc:picChg>
        <pc:picChg chg="add mod">
          <ac:chgData name="中田 雄大" userId="62f770ad0d6c1cad" providerId="LiveId" clId="{1C6C70BD-3EC2-40B3-8C3D-7E9DD3B6B866}" dt="2021-10-16T08:31:06.792" v="6905" actId="165"/>
          <ac:picMkLst>
            <pc:docMk/>
            <pc:sldMk cId="1603895005" sldId="423"/>
            <ac:picMk id="92" creationId="{27316520-417A-405C-B640-AAACFCE7D7DB}"/>
          </ac:picMkLst>
        </pc:picChg>
        <pc:picChg chg="add mod">
          <ac:chgData name="中田 雄大" userId="62f770ad0d6c1cad" providerId="LiveId" clId="{1C6C70BD-3EC2-40B3-8C3D-7E9DD3B6B866}" dt="2021-10-16T08:31:06.792" v="6905" actId="165"/>
          <ac:picMkLst>
            <pc:docMk/>
            <pc:sldMk cId="1603895005" sldId="423"/>
            <ac:picMk id="93" creationId="{0ABDE1BC-8B2E-41B3-8D47-92B5732D2ED0}"/>
          </ac:picMkLst>
        </pc:picChg>
        <pc:picChg chg="add mod">
          <ac:chgData name="中田 雄大" userId="62f770ad0d6c1cad" providerId="LiveId" clId="{1C6C70BD-3EC2-40B3-8C3D-7E9DD3B6B866}" dt="2021-10-16T08:20:57.179" v="6743" actId="1076"/>
          <ac:picMkLst>
            <pc:docMk/>
            <pc:sldMk cId="1603895005" sldId="423"/>
            <ac:picMk id="94" creationId="{F03C0BB6-CADF-4354-8E26-57EB80B4C69F}"/>
          </ac:picMkLst>
        </pc:picChg>
        <pc:picChg chg="add mod">
          <ac:chgData name="中田 雄大" userId="62f770ad0d6c1cad" providerId="LiveId" clId="{1C6C70BD-3EC2-40B3-8C3D-7E9DD3B6B866}" dt="2021-10-16T08:20:54.987" v="6742" actId="1076"/>
          <ac:picMkLst>
            <pc:docMk/>
            <pc:sldMk cId="1603895005" sldId="423"/>
            <ac:picMk id="96" creationId="{75380603-E142-4EED-9D9E-9E6B98439D3A}"/>
          </ac:picMkLst>
        </pc:picChg>
        <pc:picChg chg="add mod">
          <ac:chgData name="中田 雄大" userId="62f770ad0d6c1cad" providerId="LiveId" clId="{1C6C70BD-3EC2-40B3-8C3D-7E9DD3B6B866}" dt="2021-10-16T08:20:37.892" v="6737" actId="1076"/>
          <ac:picMkLst>
            <pc:docMk/>
            <pc:sldMk cId="1603895005" sldId="423"/>
            <ac:picMk id="97" creationId="{2D3BF3AD-D016-4248-BDF8-E35E34AEF347}"/>
          </ac:picMkLst>
        </pc:picChg>
        <pc:picChg chg="add mod">
          <ac:chgData name="中田 雄大" userId="62f770ad0d6c1cad" providerId="LiveId" clId="{1C6C70BD-3EC2-40B3-8C3D-7E9DD3B6B866}" dt="2021-10-16T08:31:06.792" v="6905" actId="165"/>
          <ac:picMkLst>
            <pc:docMk/>
            <pc:sldMk cId="1603895005" sldId="423"/>
            <ac:picMk id="98" creationId="{6BC89437-AED5-4871-968B-09C1AACDA5F5}"/>
          </ac:picMkLst>
        </pc:picChg>
        <pc:picChg chg="add del mod">
          <ac:chgData name="中田 雄大" userId="62f770ad0d6c1cad" providerId="LiveId" clId="{1C6C70BD-3EC2-40B3-8C3D-7E9DD3B6B866}" dt="2021-10-16T08:22:41.729" v="6764" actId="478"/>
          <ac:picMkLst>
            <pc:docMk/>
            <pc:sldMk cId="1603895005" sldId="423"/>
            <ac:picMk id="99" creationId="{22357BB7-BD12-44F1-AFA4-6083C3CE29BD}"/>
          </ac:picMkLst>
        </pc:picChg>
        <pc:picChg chg="add del mod">
          <ac:chgData name="中田 雄大" userId="62f770ad0d6c1cad" providerId="LiveId" clId="{1C6C70BD-3EC2-40B3-8C3D-7E9DD3B6B866}" dt="2021-10-16T08:22:32.845" v="6761" actId="478"/>
          <ac:picMkLst>
            <pc:docMk/>
            <pc:sldMk cId="1603895005" sldId="423"/>
            <ac:picMk id="100" creationId="{66F2CB21-4EAA-43A0-9F1D-E3755C6A482E}"/>
          </ac:picMkLst>
        </pc:picChg>
        <pc:picChg chg="add mod">
          <ac:chgData name="中田 雄大" userId="62f770ad0d6c1cad" providerId="LiveId" clId="{1C6C70BD-3EC2-40B3-8C3D-7E9DD3B6B866}" dt="2021-10-16T08:31:06.792" v="6905" actId="165"/>
          <ac:picMkLst>
            <pc:docMk/>
            <pc:sldMk cId="1603895005" sldId="423"/>
            <ac:picMk id="101" creationId="{59996DE3-730E-46C3-BD12-785CFC56A38E}"/>
          </ac:picMkLst>
        </pc:picChg>
        <pc:picChg chg="add mod">
          <ac:chgData name="中田 雄大" userId="62f770ad0d6c1cad" providerId="LiveId" clId="{1C6C70BD-3EC2-40B3-8C3D-7E9DD3B6B866}" dt="2021-10-16T08:31:06.792" v="6905" actId="165"/>
          <ac:picMkLst>
            <pc:docMk/>
            <pc:sldMk cId="1603895005" sldId="423"/>
            <ac:picMk id="102" creationId="{58881E7B-209B-4E7E-8B05-D12E59395277}"/>
          </ac:picMkLst>
        </pc:picChg>
        <pc:picChg chg="add mod">
          <ac:chgData name="中田 雄大" userId="62f770ad0d6c1cad" providerId="LiveId" clId="{1C6C70BD-3EC2-40B3-8C3D-7E9DD3B6B866}" dt="2021-10-16T08:31:06.792" v="6905" actId="165"/>
          <ac:picMkLst>
            <pc:docMk/>
            <pc:sldMk cId="1603895005" sldId="423"/>
            <ac:picMk id="103" creationId="{0F4FFD92-7DA5-46C9-9ECA-6D73D682D5D9}"/>
          </ac:picMkLst>
        </pc:picChg>
        <pc:cxnChg chg="del">
          <ac:chgData name="中田 雄大" userId="62f770ad0d6c1cad" providerId="LiveId" clId="{1C6C70BD-3EC2-40B3-8C3D-7E9DD3B6B866}" dt="2021-10-16T05:17:32.991" v="2671" actId="478"/>
          <ac:cxnSpMkLst>
            <pc:docMk/>
            <pc:sldMk cId="1603895005" sldId="423"/>
            <ac:cxnSpMk id="37" creationId="{E80E06FA-6394-4FB5-959B-2D7644741C61}"/>
          </ac:cxnSpMkLst>
        </pc:cxnChg>
        <pc:cxnChg chg="add mod">
          <ac:chgData name="中田 雄大" userId="62f770ad0d6c1cad" providerId="LiveId" clId="{1C6C70BD-3EC2-40B3-8C3D-7E9DD3B6B866}" dt="2021-10-16T09:09:47.332" v="7850" actId="14100"/>
          <ac:cxnSpMkLst>
            <pc:docMk/>
            <pc:sldMk cId="1603895005" sldId="423"/>
            <ac:cxnSpMk id="57" creationId="{2CC900DB-564E-4FE0-A9E0-9F73CFC615A6}"/>
          </ac:cxnSpMkLst>
        </pc:cxnChg>
        <pc:cxnChg chg="add mod">
          <ac:chgData name="中田 雄大" userId="62f770ad0d6c1cad" providerId="LiveId" clId="{1C6C70BD-3EC2-40B3-8C3D-7E9DD3B6B866}" dt="2021-10-16T09:09:43.020" v="7849" actId="14100"/>
          <ac:cxnSpMkLst>
            <pc:docMk/>
            <pc:sldMk cId="1603895005" sldId="423"/>
            <ac:cxnSpMk id="58" creationId="{E53C2898-EC6F-4003-8FBC-29258DCAB28B}"/>
          </ac:cxnSpMkLst>
        </pc:cxnChg>
        <pc:cxnChg chg="add mod">
          <ac:chgData name="中田 雄大" userId="62f770ad0d6c1cad" providerId="LiveId" clId="{1C6C70BD-3EC2-40B3-8C3D-7E9DD3B6B866}" dt="2021-10-16T09:09:25.172" v="7846" actId="14100"/>
          <ac:cxnSpMkLst>
            <pc:docMk/>
            <pc:sldMk cId="1603895005" sldId="423"/>
            <ac:cxnSpMk id="59" creationId="{3A8F5346-E050-45A1-A53F-1799B2C668E0}"/>
          </ac:cxnSpMkLst>
        </pc:cxnChg>
        <pc:cxnChg chg="add mod">
          <ac:chgData name="中田 雄大" userId="62f770ad0d6c1cad" providerId="LiveId" clId="{1C6C70BD-3EC2-40B3-8C3D-7E9DD3B6B866}" dt="2021-10-16T09:09:33.988" v="7848" actId="14100"/>
          <ac:cxnSpMkLst>
            <pc:docMk/>
            <pc:sldMk cId="1603895005" sldId="423"/>
            <ac:cxnSpMk id="60" creationId="{31F224FE-0F17-4A2B-AA8B-4AE25A721A5B}"/>
          </ac:cxnSpMkLst>
        </pc:cxnChg>
        <pc:cxnChg chg="add mod">
          <ac:chgData name="中田 雄大" userId="62f770ad0d6c1cad" providerId="LiveId" clId="{1C6C70BD-3EC2-40B3-8C3D-7E9DD3B6B866}" dt="2021-10-16T09:09:29.628" v="7847" actId="14100"/>
          <ac:cxnSpMkLst>
            <pc:docMk/>
            <pc:sldMk cId="1603895005" sldId="423"/>
            <ac:cxnSpMk id="61" creationId="{F0B47652-E297-40AA-A534-7306A717F353}"/>
          </ac:cxnSpMkLst>
        </pc:cxnChg>
      </pc:sldChg>
      <pc:sldChg chg="del">
        <pc:chgData name="中田 雄大" userId="62f770ad0d6c1cad" providerId="LiveId" clId="{1C6C70BD-3EC2-40B3-8C3D-7E9DD3B6B866}" dt="2021-10-16T07:03:05.384" v="5857" actId="47"/>
        <pc:sldMkLst>
          <pc:docMk/>
          <pc:sldMk cId="2293304487" sldId="424"/>
        </pc:sldMkLst>
      </pc:sldChg>
      <pc:sldChg chg="addSp delSp modSp mod delAnim modAnim">
        <pc:chgData name="中田 雄大" userId="62f770ad0d6c1cad" providerId="LiveId" clId="{1C6C70BD-3EC2-40B3-8C3D-7E9DD3B6B866}" dt="2021-10-16T08:50:30.437" v="7613" actId="14100"/>
        <pc:sldMkLst>
          <pc:docMk/>
          <pc:sldMk cId="3845246463" sldId="425"/>
        </pc:sldMkLst>
        <pc:spChg chg="mod">
          <ac:chgData name="中田 雄大" userId="62f770ad0d6c1cad" providerId="LiveId" clId="{1C6C70BD-3EC2-40B3-8C3D-7E9DD3B6B866}" dt="2021-10-16T08:32:07.391" v="6934" actId="20577"/>
          <ac:spMkLst>
            <pc:docMk/>
            <pc:sldMk cId="3845246463" sldId="425"/>
            <ac:spMk id="2" creationId="{00000000-0000-0000-0000-000000000000}"/>
          </ac:spMkLst>
        </pc:spChg>
        <pc:spChg chg="add del mod">
          <ac:chgData name="中田 雄大" userId="62f770ad0d6c1cad" providerId="LiveId" clId="{1C6C70BD-3EC2-40B3-8C3D-7E9DD3B6B866}" dt="2021-10-16T08:38:02.564" v="7179" actId="478"/>
          <ac:spMkLst>
            <pc:docMk/>
            <pc:sldMk cId="3845246463" sldId="425"/>
            <ac:spMk id="3" creationId="{CC170B22-8F7C-4107-ACF9-E9F1D0B43D74}"/>
          </ac:spMkLst>
        </pc:spChg>
        <pc:spChg chg="add mod">
          <ac:chgData name="中田 雄大" userId="62f770ad0d6c1cad" providerId="LiveId" clId="{1C6C70BD-3EC2-40B3-8C3D-7E9DD3B6B866}" dt="2021-10-16T08:50:30.437" v="7613" actId="14100"/>
          <ac:spMkLst>
            <pc:docMk/>
            <pc:sldMk cId="3845246463" sldId="425"/>
            <ac:spMk id="12" creationId="{B0B129BB-1717-48A7-B9E5-9FCE6DEA1359}"/>
          </ac:spMkLst>
        </pc:spChg>
        <pc:spChg chg="add del mod">
          <ac:chgData name="中田 雄大" userId="62f770ad0d6c1cad" providerId="LiveId" clId="{1C6C70BD-3EC2-40B3-8C3D-7E9DD3B6B866}" dt="2021-10-16T08:36:35.773" v="7166" actId="478"/>
          <ac:spMkLst>
            <pc:docMk/>
            <pc:sldMk cId="3845246463" sldId="425"/>
            <ac:spMk id="14" creationId="{24C6AA6A-1D90-4C59-88B5-3DBF5F6B7373}"/>
          </ac:spMkLst>
        </pc:spChg>
        <pc:spChg chg="add del mod">
          <ac:chgData name="中田 雄大" userId="62f770ad0d6c1cad" providerId="LiveId" clId="{1C6C70BD-3EC2-40B3-8C3D-7E9DD3B6B866}" dt="2021-10-16T08:38:02.564" v="7179" actId="478"/>
          <ac:spMkLst>
            <pc:docMk/>
            <pc:sldMk cId="3845246463" sldId="425"/>
            <ac:spMk id="15" creationId="{68404F58-062E-4B89-8F8C-29D7EE549B37}"/>
          </ac:spMkLst>
        </pc:spChg>
        <pc:spChg chg="add del mod">
          <ac:chgData name="中田 雄大" userId="62f770ad0d6c1cad" providerId="LiveId" clId="{1C6C70BD-3EC2-40B3-8C3D-7E9DD3B6B866}" dt="2021-10-16T08:38:02.564" v="7179" actId="478"/>
          <ac:spMkLst>
            <pc:docMk/>
            <pc:sldMk cId="3845246463" sldId="425"/>
            <ac:spMk id="16" creationId="{9AEA55C4-4400-4043-8960-BCB023BE7324}"/>
          </ac:spMkLst>
        </pc:spChg>
        <pc:spChg chg="add del mod">
          <ac:chgData name="中田 雄大" userId="62f770ad0d6c1cad" providerId="LiveId" clId="{1C6C70BD-3EC2-40B3-8C3D-7E9DD3B6B866}" dt="2021-10-16T08:39:09.707" v="7186" actId="478"/>
          <ac:spMkLst>
            <pc:docMk/>
            <pc:sldMk cId="3845246463" sldId="425"/>
            <ac:spMk id="17" creationId="{C0B9AD18-C9CC-469F-B1BA-F792A3BC68CF}"/>
          </ac:spMkLst>
        </pc:spChg>
        <pc:spChg chg="add del mod">
          <ac:chgData name="中田 雄大" userId="62f770ad0d6c1cad" providerId="LiveId" clId="{1C6C70BD-3EC2-40B3-8C3D-7E9DD3B6B866}" dt="2021-10-16T08:39:09.707" v="7186" actId="478"/>
          <ac:spMkLst>
            <pc:docMk/>
            <pc:sldMk cId="3845246463" sldId="425"/>
            <ac:spMk id="18" creationId="{E17E34C7-F859-476F-A387-785E96DF7487}"/>
          </ac:spMkLst>
        </pc:spChg>
        <pc:spChg chg="add mod">
          <ac:chgData name="中田 雄大" userId="62f770ad0d6c1cad" providerId="LiveId" clId="{1C6C70BD-3EC2-40B3-8C3D-7E9DD3B6B866}" dt="2021-10-16T08:40:25.765" v="7198" actId="1076"/>
          <ac:spMkLst>
            <pc:docMk/>
            <pc:sldMk cId="3845246463" sldId="425"/>
            <ac:spMk id="19" creationId="{A6BA3751-8E9A-44AE-A9B5-25155CB232C9}"/>
          </ac:spMkLst>
        </pc:spChg>
        <pc:spChg chg="add del mod">
          <ac:chgData name="中田 雄大" userId="62f770ad0d6c1cad" providerId="LiveId" clId="{1C6C70BD-3EC2-40B3-8C3D-7E9DD3B6B866}" dt="2021-10-16T08:39:15.358" v="7187" actId="478"/>
          <ac:spMkLst>
            <pc:docMk/>
            <pc:sldMk cId="3845246463" sldId="425"/>
            <ac:spMk id="20" creationId="{A8258B9C-3C79-4BBA-AFA8-F21A029689DE}"/>
          </ac:spMkLst>
        </pc:spChg>
        <pc:spChg chg="add mod">
          <ac:chgData name="中田 雄大" userId="62f770ad0d6c1cad" providerId="LiveId" clId="{1C6C70BD-3EC2-40B3-8C3D-7E9DD3B6B866}" dt="2021-10-16T08:40:25.765" v="7198" actId="1076"/>
          <ac:spMkLst>
            <pc:docMk/>
            <pc:sldMk cId="3845246463" sldId="425"/>
            <ac:spMk id="21" creationId="{D14369EE-2E0C-413D-8AE2-40C70CBCAF2E}"/>
          </ac:spMkLst>
        </pc:spChg>
        <pc:spChg chg="mod">
          <ac:chgData name="中田 雄大" userId="62f770ad0d6c1cad" providerId="LiveId" clId="{1C6C70BD-3EC2-40B3-8C3D-7E9DD3B6B866}" dt="2021-10-16T08:45:11.348" v="7412" actId="14100"/>
          <ac:spMkLst>
            <pc:docMk/>
            <pc:sldMk cId="3845246463" sldId="425"/>
            <ac:spMk id="24" creationId="{C692DE04-1E8A-40B1-BE9D-E64DBFD5F50F}"/>
          </ac:spMkLst>
        </pc:spChg>
        <pc:spChg chg="mod">
          <ac:chgData name="中田 雄大" userId="62f770ad0d6c1cad" providerId="LiveId" clId="{1C6C70BD-3EC2-40B3-8C3D-7E9DD3B6B866}" dt="2021-10-16T08:45:21.029" v="7415" actId="14100"/>
          <ac:spMkLst>
            <pc:docMk/>
            <pc:sldMk cId="3845246463" sldId="425"/>
            <ac:spMk id="25" creationId="{B5A8A242-465E-49DB-AA7A-97F23438B245}"/>
          </ac:spMkLst>
        </pc:spChg>
        <pc:spChg chg="mod">
          <ac:chgData name="中田 雄大" userId="62f770ad0d6c1cad" providerId="LiveId" clId="{1C6C70BD-3EC2-40B3-8C3D-7E9DD3B6B866}" dt="2021-10-16T08:45:30.444" v="7417" actId="14100"/>
          <ac:spMkLst>
            <pc:docMk/>
            <pc:sldMk cId="3845246463" sldId="425"/>
            <ac:spMk id="26" creationId="{64C9CE7C-8C8B-49B6-AF63-EFF0DDD926B3}"/>
          </ac:spMkLst>
        </pc:spChg>
        <pc:spChg chg="add del mod">
          <ac:chgData name="中田 雄大" userId="62f770ad0d6c1cad" providerId="LiveId" clId="{1C6C70BD-3EC2-40B3-8C3D-7E9DD3B6B866}" dt="2021-10-16T08:39:09.707" v="7186" actId="478"/>
          <ac:spMkLst>
            <pc:docMk/>
            <pc:sldMk cId="3845246463" sldId="425"/>
            <ac:spMk id="27" creationId="{08D032D3-2DAF-4DBE-9AA1-A508BDDF5607}"/>
          </ac:spMkLst>
        </pc:spChg>
        <pc:spChg chg="add del mod">
          <ac:chgData name="中田 雄大" userId="62f770ad0d6c1cad" providerId="LiveId" clId="{1C6C70BD-3EC2-40B3-8C3D-7E9DD3B6B866}" dt="2021-10-16T08:39:09.707" v="7186" actId="478"/>
          <ac:spMkLst>
            <pc:docMk/>
            <pc:sldMk cId="3845246463" sldId="425"/>
            <ac:spMk id="28" creationId="{54BA7B8E-AA3D-42EA-B919-AC611593C2C5}"/>
          </ac:spMkLst>
        </pc:spChg>
        <pc:spChg chg="add del mod">
          <ac:chgData name="中田 雄大" userId="62f770ad0d6c1cad" providerId="LiveId" clId="{1C6C70BD-3EC2-40B3-8C3D-7E9DD3B6B866}" dt="2021-10-16T08:39:18.328" v="7188" actId="478"/>
          <ac:spMkLst>
            <pc:docMk/>
            <pc:sldMk cId="3845246463" sldId="425"/>
            <ac:spMk id="29" creationId="{D56C0CC5-AE5A-4424-8337-D85ADDECC206}"/>
          </ac:spMkLst>
        </pc:spChg>
        <pc:spChg chg="add mod">
          <ac:chgData name="中田 雄大" userId="62f770ad0d6c1cad" providerId="LiveId" clId="{1C6C70BD-3EC2-40B3-8C3D-7E9DD3B6B866}" dt="2021-10-16T08:40:25.765" v="7198" actId="1076"/>
          <ac:spMkLst>
            <pc:docMk/>
            <pc:sldMk cId="3845246463" sldId="425"/>
            <ac:spMk id="30" creationId="{BC962B6E-74ED-4785-9A97-C6355310D0FF}"/>
          </ac:spMkLst>
        </pc:spChg>
        <pc:spChg chg="del mod">
          <ac:chgData name="中田 雄大" userId="62f770ad0d6c1cad" providerId="LiveId" clId="{1C6C70BD-3EC2-40B3-8C3D-7E9DD3B6B866}" dt="2021-10-16T08:35:26.887" v="7157" actId="478"/>
          <ac:spMkLst>
            <pc:docMk/>
            <pc:sldMk cId="3845246463" sldId="425"/>
            <ac:spMk id="31" creationId="{F45BB135-7FCA-4BA7-A91B-462F948D9FAB}"/>
          </ac:spMkLst>
        </pc:spChg>
        <pc:spChg chg="add mod">
          <ac:chgData name="中田 雄大" userId="62f770ad0d6c1cad" providerId="LiveId" clId="{1C6C70BD-3EC2-40B3-8C3D-7E9DD3B6B866}" dt="2021-10-16T08:40:25.765" v="7198" actId="1076"/>
          <ac:spMkLst>
            <pc:docMk/>
            <pc:sldMk cId="3845246463" sldId="425"/>
            <ac:spMk id="32" creationId="{0E1BFD22-F69D-4D5C-8513-0E505F13E0E6}"/>
          </ac:spMkLst>
        </pc:spChg>
        <pc:spChg chg="add del mod">
          <ac:chgData name="中田 雄大" userId="62f770ad0d6c1cad" providerId="LiveId" clId="{1C6C70BD-3EC2-40B3-8C3D-7E9DD3B6B866}" dt="2021-10-16T08:38:14.590" v="7181" actId="478"/>
          <ac:spMkLst>
            <pc:docMk/>
            <pc:sldMk cId="3845246463" sldId="425"/>
            <ac:spMk id="33" creationId="{BDB2DF38-D3E1-4711-9CEE-F43A85250D5E}"/>
          </ac:spMkLst>
        </pc:spChg>
        <pc:spChg chg="add del mod">
          <ac:chgData name="中田 雄大" userId="62f770ad0d6c1cad" providerId="LiveId" clId="{1C6C70BD-3EC2-40B3-8C3D-7E9DD3B6B866}" dt="2021-10-16T08:38:17.050" v="7182" actId="478"/>
          <ac:spMkLst>
            <pc:docMk/>
            <pc:sldMk cId="3845246463" sldId="425"/>
            <ac:spMk id="34" creationId="{E5C381CB-DFBF-466A-BAF0-1569322ABFFF}"/>
          </ac:spMkLst>
        </pc:spChg>
        <pc:spChg chg="add del mod">
          <ac:chgData name="中田 雄大" userId="62f770ad0d6c1cad" providerId="LiveId" clId="{1C6C70BD-3EC2-40B3-8C3D-7E9DD3B6B866}" dt="2021-10-16T08:38:14.590" v="7181" actId="478"/>
          <ac:spMkLst>
            <pc:docMk/>
            <pc:sldMk cId="3845246463" sldId="425"/>
            <ac:spMk id="35" creationId="{56D1C365-865B-4DFB-90E6-8DE5A8D736F6}"/>
          </ac:spMkLst>
        </pc:spChg>
        <pc:spChg chg="del">
          <ac:chgData name="中田 雄大" userId="62f770ad0d6c1cad" providerId="LiveId" clId="{1C6C70BD-3EC2-40B3-8C3D-7E9DD3B6B866}" dt="2021-10-16T08:35:26.887" v="7157" actId="478"/>
          <ac:spMkLst>
            <pc:docMk/>
            <pc:sldMk cId="3845246463" sldId="425"/>
            <ac:spMk id="36" creationId="{A1E8F82C-4A2A-4186-98FC-8C1E3CEAA37F}"/>
          </ac:spMkLst>
        </pc:spChg>
        <pc:spChg chg="add del mod">
          <ac:chgData name="中田 雄大" userId="62f770ad0d6c1cad" providerId="LiveId" clId="{1C6C70BD-3EC2-40B3-8C3D-7E9DD3B6B866}" dt="2021-10-16T08:38:17.050" v="7182" actId="478"/>
          <ac:spMkLst>
            <pc:docMk/>
            <pc:sldMk cId="3845246463" sldId="425"/>
            <ac:spMk id="37" creationId="{529E7F36-F6F7-4841-9289-F4AF6579EA14}"/>
          </ac:spMkLst>
        </pc:spChg>
        <pc:spChg chg="add mod">
          <ac:chgData name="中田 雄大" userId="62f770ad0d6c1cad" providerId="LiveId" clId="{1C6C70BD-3EC2-40B3-8C3D-7E9DD3B6B866}" dt="2021-10-16T08:40:25.765" v="7198" actId="1076"/>
          <ac:spMkLst>
            <pc:docMk/>
            <pc:sldMk cId="3845246463" sldId="425"/>
            <ac:spMk id="38" creationId="{5C42B01B-316C-4E98-84A2-F416090DB392}"/>
          </ac:spMkLst>
        </pc:spChg>
        <pc:spChg chg="add mod">
          <ac:chgData name="中田 雄大" userId="62f770ad0d6c1cad" providerId="LiveId" clId="{1C6C70BD-3EC2-40B3-8C3D-7E9DD3B6B866}" dt="2021-10-16T08:40:25.765" v="7198" actId="1076"/>
          <ac:spMkLst>
            <pc:docMk/>
            <pc:sldMk cId="3845246463" sldId="425"/>
            <ac:spMk id="39" creationId="{26E591F5-84D3-47F4-BD51-025F970BEDB0}"/>
          </ac:spMkLst>
        </pc:spChg>
        <pc:spChg chg="add mod">
          <ac:chgData name="中田 雄大" userId="62f770ad0d6c1cad" providerId="LiveId" clId="{1C6C70BD-3EC2-40B3-8C3D-7E9DD3B6B866}" dt="2021-10-16T08:40:25.765" v="7198" actId="1076"/>
          <ac:spMkLst>
            <pc:docMk/>
            <pc:sldMk cId="3845246463" sldId="425"/>
            <ac:spMk id="40" creationId="{F669FDBC-FA84-4572-8C83-AD2AE0215F24}"/>
          </ac:spMkLst>
        </pc:spChg>
        <pc:spChg chg="del mod">
          <ac:chgData name="中田 雄大" userId="62f770ad0d6c1cad" providerId="LiveId" clId="{1C6C70BD-3EC2-40B3-8C3D-7E9DD3B6B866}" dt="2021-10-16T08:33:52.758" v="7021" actId="21"/>
          <ac:spMkLst>
            <pc:docMk/>
            <pc:sldMk cId="3845246463" sldId="425"/>
            <ac:spMk id="46" creationId="{DD74FA20-D849-9E42-BE33-61BF25F9CE4B}"/>
          </ac:spMkLst>
        </pc:spChg>
        <pc:spChg chg="mod">
          <ac:chgData name="中田 雄大" userId="62f770ad0d6c1cad" providerId="LiveId" clId="{1C6C70BD-3EC2-40B3-8C3D-7E9DD3B6B866}" dt="2021-10-16T08:49:34.315" v="7573" actId="207"/>
          <ac:spMkLst>
            <pc:docMk/>
            <pc:sldMk cId="3845246463" sldId="425"/>
            <ac:spMk id="49" creationId="{FCDEF842-A01C-4DB6-96A4-EAD645B9B04F}"/>
          </ac:spMkLst>
        </pc:spChg>
        <pc:spChg chg="add mod">
          <ac:chgData name="中田 雄大" userId="62f770ad0d6c1cad" providerId="LiveId" clId="{1C6C70BD-3EC2-40B3-8C3D-7E9DD3B6B866}" dt="2021-10-16T08:45:48.412" v="7436" actId="1076"/>
          <ac:spMkLst>
            <pc:docMk/>
            <pc:sldMk cId="3845246463" sldId="425"/>
            <ac:spMk id="51" creationId="{1FB4EAE6-2078-452A-A8B8-8C6E3AF3861E}"/>
          </ac:spMkLst>
        </pc:spChg>
        <pc:spChg chg="add mod">
          <ac:chgData name="中田 雄大" userId="62f770ad0d6c1cad" providerId="LiveId" clId="{1C6C70BD-3EC2-40B3-8C3D-7E9DD3B6B866}" dt="2021-10-16T08:46:58.756" v="7488" actId="1076"/>
          <ac:spMkLst>
            <pc:docMk/>
            <pc:sldMk cId="3845246463" sldId="425"/>
            <ac:spMk id="52" creationId="{7FC071D3-1280-4841-94EC-7E55339007B3}"/>
          </ac:spMkLst>
        </pc:spChg>
        <pc:spChg chg="add mod">
          <ac:chgData name="中田 雄大" userId="62f770ad0d6c1cad" providerId="LiveId" clId="{1C6C70BD-3EC2-40B3-8C3D-7E9DD3B6B866}" dt="2021-10-16T08:48:29.916" v="7524" actId="14100"/>
          <ac:spMkLst>
            <pc:docMk/>
            <pc:sldMk cId="3845246463" sldId="425"/>
            <ac:spMk id="53" creationId="{542F6350-09C7-4F1F-B599-0335B6D39848}"/>
          </ac:spMkLst>
        </pc:spChg>
        <pc:grpChg chg="add mod ord">
          <ac:chgData name="中田 雄大" userId="62f770ad0d6c1cad" providerId="LiveId" clId="{1C6C70BD-3EC2-40B3-8C3D-7E9DD3B6B866}" dt="2021-10-16T08:48:10.894" v="7520" actId="164"/>
          <ac:grpSpMkLst>
            <pc:docMk/>
            <pc:sldMk cId="3845246463" sldId="425"/>
            <ac:grpSpMk id="5" creationId="{436A1FE5-5047-4E2C-9730-0369B4E577EC}"/>
          </ac:grpSpMkLst>
        </pc:grpChg>
        <pc:grpChg chg="add mod">
          <ac:chgData name="中田 雄大" userId="62f770ad0d6c1cad" providerId="LiveId" clId="{1C6C70BD-3EC2-40B3-8C3D-7E9DD3B6B866}" dt="2021-10-16T08:44:53.451" v="7410" actId="1076"/>
          <ac:grpSpMkLst>
            <pc:docMk/>
            <pc:sldMk cId="3845246463" sldId="425"/>
            <ac:grpSpMk id="13" creationId="{0BCC0F4F-8609-4D5E-BB41-65252129E51B}"/>
          </ac:grpSpMkLst>
        </pc:grpChg>
        <pc:grpChg chg="add mod">
          <ac:chgData name="中田 雄大" userId="62f770ad0d6c1cad" providerId="LiveId" clId="{1C6C70BD-3EC2-40B3-8C3D-7E9DD3B6B866}" dt="2021-10-16T08:40:48.100" v="7200" actId="1076"/>
          <ac:grpSpMkLst>
            <pc:docMk/>
            <pc:sldMk cId="3845246463" sldId="425"/>
            <ac:grpSpMk id="22" creationId="{49574FCB-F181-4B44-911A-B56BAFD345AC}"/>
          </ac:grpSpMkLst>
        </pc:grpChg>
        <pc:grpChg chg="mod">
          <ac:chgData name="中田 雄大" userId="62f770ad0d6c1cad" providerId="LiveId" clId="{1C6C70BD-3EC2-40B3-8C3D-7E9DD3B6B866}" dt="2021-10-16T08:38:02.917" v="7180"/>
          <ac:grpSpMkLst>
            <pc:docMk/>
            <pc:sldMk cId="3845246463" sldId="425"/>
            <ac:grpSpMk id="23" creationId="{21F07BB6-BA36-4331-A47E-3B06F46C8BA9}"/>
          </ac:grpSpMkLst>
        </pc:grpChg>
        <pc:grpChg chg="add mod">
          <ac:chgData name="中田 雄大" userId="62f770ad0d6c1cad" providerId="LiveId" clId="{1C6C70BD-3EC2-40B3-8C3D-7E9DD3B6B866}" dt="2021-10-16T08:48:26.340" v="7523" actId="1076"/>
          <ac:grpSpMkLst>
            <pc:docMk/>
            <pc:sldMk cId="3845246463" sldId="425"/>
            <ac:grpSpMk id="45" creationId="{06669425-D97B-4846-B8CC-4BA249BF4834}"/>
          </ac:grpSpMkLst>
        </pc:grpChg>
        <pc:graphicFrameChg chg="del">
          <ac:chgData name="中田 雄大" userId="62f770ad0d6c1cad" providerId="LiveId" clId="{1C6C70BD-3EC2-40B3-8C3D-7E9DD3B6B866}" dt="2021-10-16T08:35:26.887" v="7157" actId="478"/>
          <ac:graphicFrameMkLst>
            <pc:docMk/>
            <pc:sldMk cId="3845246463" sldId="425"/>
            <ac:graphicFrameMk id="11" creationId="{CD6B6B22-A873-4011-9560-E84D9F89CD14}"/>
          </ac:graphicFrameMkLst>
        </pc:graphicFrameChg>
        <pc:picChg chg="del">
          <ac:chgData name="中田 雄大" userId="62f770ad0d6c1cad" providerId="LiveId" clId="{1C6C70BD-3EC2-40B3-8C3D-7E9DD3B6B866}" dt="2021-10-16T08:35:26.887" v="7157" actId="478"/>
          <ac:picMkLst>
            <pc:docMk/>
            <pc:sldMk cId="3845246463" sldId="425"/>
            <ac:picMk id="6" creationId="{1DB29297-5AB8-4EF6-AA76-8D8D3366DFA8}"/>
          </ac:picMkLst>
        </pc:picChg>
        <pc:picChg chg="del">
          <ac:chgData name="中田 雄大" userId="62f770ad0d6c1cad" providerId="LiveId" clId="{1C6C70BD-3EC2-40B3-8C3D-7E9DD3B6B866}" dt="2021-10-16T08:35:26.887" v="7157" actId="478"/>
          <ac:picMkLst>
            <pc:docMk/>
            <pc:sldMk cId="3845246463" sldId="425"/>
            <ac:picMk id="8" creationId="{22147CBB-1995-45E3-9B92-E16A80C63B47}"/>
          </ac:picMkLst>
        </pc:picChg>
        <pc:picChg chg="add mod">
          <ac:chgData name="中田 雄大" userId="62f770ad0d6c1cad" providerId="LiveId" clId="{1C6C70BD-3EC2-40B3-8C3D-7E9DD3B6B866}" dt="2021-10-16T08:43:46.229" v="7397" actId="164"/>
          <ac:picMkLst>
            <pc:docMk/>
            <pc:sldMk cId="3845246463" sldId="425"/>
            <ac:picMk id="42" creationId="{0298F951-7903-4A6B-97BC-ACFBDABB5841}"/>
          </ac:picMkLst>
        </pc:picChg>
        <pc:picChg chg="add mod">
          <ac:chgData name="中田 雄大" userId="62f770ad0d6c1cad" providerId="LiveId" clId="{1C6C70BD-3EC2-40B3-8C3D-7E9DD3B6B866}" dt="2021-10-16T08:43:46.229" v="7397" actId="164"/>
          <ac:picMkLst>
            <pc:docMk/>
            <pc:sldMk cId="3845246463" sldId="425"/>
            <ac:picMk id="43" creationId="{65D8ED80-93C7-437E-B721-1ADC8A9156FE}"/>
          </ac:picMkLst>
        </pc:picChg>
        <pc:picChg chg="add mod">
          <ac:chgData name="中田 雄大" userId="62f770ad0d6c1cad" providerId="LiveId" clId="{1C6C70BD-3EC2-40B3-8C3D-7E9DD3B6B866}" dt="2021-10-16T08:43:46.229" v="7397" actId="164"/>
          <ac:picMkLst>
            <pc:docMk/>
            <pc:sldMk cId="3845246463" sldId="425"/>
            <ac:picMk id="44" creationId="{C6F02B52-E60D-4467-8A92-4BF2B79D88FC}"/>
          </ac:picMkLst>
        </pc:picChg>
        <pc:picChg chg="del">
          <ac:chgData name="中田 雄大" userId="62f770ad0d6c1cad" providerId="LiveId" clId="{1C6C70BD-3EC2-40B3-8C3D-7E9DD3B6B866}" dt="2021-10-16T08:35:26.887" v="7157" actId="478"/>
          <ac:picMkLst>
            <pc:docMk/>
            <pc:sldMk cId="3845246463" sldId="425"/>
            <ac:picMk id="48" creationId="{09230ACD-80EB-47F1-BD43-4D64494218DE}"/>
          </ac:picMkLst>
        </pc:picChg>
        <pc:cxnChg chg="add del">
          <ac:chgData name="中田 雄大" userId="62f770ad0d6c1cad" providerId="LiveId" clId="{1C6C70BD-3EC2-40B3-8C3D-7E9DD3B6B866}" dt="2021-10-16T08:44:10.740" v="7400" actId="478"/>
          <ac:cxnSpMkLst>
            <pc:docMk/>
            <pc:sldMk cId="3845246463" sldId="425"/>
            <ac:cxnSpMk id="9" creationId="{D70B41AB-360F-43DA-B822-A8529316681E}"/>
          </ac:cxnSpMkLst>
        </pc:cxnChg>
        <pc:cxnChg chg="add mod">
          <ac:chgData name="中田 雄大" userId="62f770ad0d6c1cad" providerId="LiveId" clId="{1C6C70BD-3EC2-40B3-8C3D-7E9DD3B6B866}" dt="2021-10-16T08:40:36.276" v="7199" actId="1076"/>
          <ac:cxnSpMkLst>
            <pc:docMk/>
            <pc:sldMk cId="3845246463" sldId="425"/>
            <ac:cxnSpMk id="41" creationId="{26365AAF-A7C3-40C7-8B8D-98A6E24A5F7A}"/>
          </ac:cxnSpMkLst>
        </pc:cxnChg>
        <pc:cxnChg chg="add mod">
          <ac:chgData name="中田 雄大" userId="62f770ad0d6c1cad" providerId="LiveId" clId="{1C6C70BD-3EC2-40B3-8C3D-7E9DD3B6B866}" dt="2021-10-16T08:44:50.703" v="7409" actId="164"/>
          <ac:cxnSpMkLst>
            <pc:docMk/>
            <pc:sldMk cId="3845246463" sldId="425"/>
            <ac:cxnSpMk id="47" creationId="{E11432D8-715E-48E9-9051-B34C11D8BCA1}"/>
          </ac:cxnSpMkLst>
        </pc:cxnChg>
        <pc:cxnChg chg="add mod">
          <ac:chgData name="中田 雄大" userId="62f770ad0d6c1cad" providerId="LiveId" clId="{1C6C70BD-3EC2-40B3-8C3D-7E9DD3B6B866}" dt="2021-10-16T08:44:50.703" v="7409" actId="164"/>
          <ac:cxnSpMkLst>
            <pc:docMk/>
            <pc:sldMk cId="3845246463" sldId="425"/>
            <ac:cxnSpMk id="50" creationId="{DC97F2EB-1068-4D69-BF61-FD5B20BC3BA1}"/>
          </ac:cxnSpMkLst>
        </pc:cxnChg>
      </pc:sldChg>
      <pc:sldChg chg="del">
        <pc:chgData name="中田 雄大" userId="62f770ad0d6c1cad" providerId="LiveId" clId="{1C6C70BD-3EC2-40B3-8C3D-7E9DD3B6B866}" dt="2021-10-16T08:49:41.890" v="7574" actId="47"/>
        <pc:sldMkLst>
          <pc:docMk/>
          <pc:sldMk cId="2172693709" sldId="426"/>
        </pc:sldMkLst>
      </pc:sldChg>
      <pc:sldChg chg="del">
        <pc:chgData name="中田 雄大" userId="62f770ad0d6c1cad" providerId="LiveId" clId="{1C6C70BD-3EC2-40B3-8C3D-7E9DD3B6B866}" dt="2021-10-16T08:49:43.762" v="7575" actId="47"/>
        <pc:sldMkLst>
          <pc:docMk/>
          <pc:sldMk cId="3939960394" sldId="427"/>
        </pc:sldMkLst>
      </pc:sldChg>
      <pc:sldChg chg="addSp delSp modSp mod">
        <pc:chgData name="中田 雄大" userId="62f770ad0d6c1cad" providerId="LiveId" clId="{1C6C70BD-3EC2-40B3-8C3D-7E9DD3B6B866}" dt="2021-10-16T09:13:56.853" v="7906" actId="14100"/>
        <pc:sldMkLst>
          <pc:docMk/>
          <pc:sldMk cId="186116695" sldId="428"/>
        </pc:sldMkLst>
        <pc:spChg chg="del">
          <ac:chgData name="中田 雄大" userId="62f770ad0d6c1cad" providerId="LiveId" clId="{1C6C70BD-3EC2-40B3-8C3D-7E9DD3B6B866}" dt="2021-10-16T08:57:30.222" v="7732" actId="478"/>
          <ac:spMkLst>
            <pc:docMk/>
            <pc:sldMk cId="186116695" sldId="428"/>
            <ac:spMk id="8" creationId="{DE791792-1437-40EC-B435-14DD0075ED38}"/>
          </ac:spMkLst>
        </pc:spChg>
        <pc:spChg chg="add del mod">
          <ac:chgData name="中田 雄大" userId="62f770ad0d6c1cad" providerId="LiveId" clId="{1C6C70BD-3EC2-40B3-8C3D-7E9DD3B6B866}" dt="2021-10-16T09:11:29.332" v="7868" actId="478"/>
          <ac:spMkLst>
            <pc:docMk/>
            <pc:sldMk cId="186116695" sldId="428"/>
            <ac:spMk id="23" creationId="{B9F8A984-3FE1-42F6-BB52-0C60BD2A71D2}"/>
          </ac:spMkLst>
        </pc:spChg>
        <pc:spChg chg="del mod">
          <ac:chgData name="中田 雄大" userId="62f770ad0d6c1cad" providerId="LiveId" clId="{1C6C70BD-3EC2-40B3-8C3D-7E9DD3B6B866}" dt="2021-10-16T09:05:29.546" v="7838" actId="478"/>
          <ac:spMkLst>
            <pc:docMk/>
            <pc:sldMk cId="186116695" sldId="428"/>
            <ac:spMk id="26" creationId="{13D1E43A-4AC6-4B86-8798-196E57E45D57}"/>
          </ac:spMkLst>
        </pc:spChg>
        <pc:spChg chg="mod ord">
          <ac:chgData name="中田 雄大" userId="62f770ad0d6c1cad" providerId="LiveId" clId="{1C6C70BD-3EC2-40B3-8C3D-7E9DD3B6B866}" dt="2021-10-16T09:13:56.853" v="7906" actId="14100"/>
          <ac:spMkLst>
            <pc:docMk/>
            <pc:sldMk cId="186116695" sldId="428"/>
            <ac:spMk id="30" creationId="{77F25762-88F5-43D7-ADCE-BEEEA9D687B7}"/>
          </ac:spMkLst>
        </pc:spChg>
        <pc:spChg chg="add mod">
          <ac:chgData name="中田 雄大" userId="62f770ad0d6c1cad" providerId="LiveId" clId="{1C6C70BD-3EC2-40B3-8C3D-7E9DD3B6B866}" dt="2021-10-16T09:11:03.860" v="7862" actId="14100"/>
          <ac:spMkLst>
            <pc:docMk/>
            <pc:sldMk cId="186116695" sldId="428"/>
            <ac:spMk id="32" creationId="{5D425D79-0BB7-427E-BE78-24621C6CFA82}"/>
          </ac:spMkLst>
        </pc:spChg>
        <pc:spChg chg="mod">
          <ac:chgData name="中田 雄大" userId="62f770ad0d6c1cad" providerId="LiveId" clId="{1C6C70BD-3EC2-40B3-8C3D-7E9DD3B6B866}" dt="2021-10-16T08:54:19.574" v="7712"/>
          <ac:spMkLst>
            <pc:docMk/>
            <pc:sldMk cId="186116695" sldId="428"/>
            <ac:spMk id="33" creationId="{FB63BBDA-9165-49F3-871E-C4F2B0ADCEF4}"/>
          </ac:spMkLst>
        </pc:spChg>
        <pc:spChg chg="add mod">
          <ac:chgData name="中田 雄大" userId="62f770ad0d6c1cad" providerId="LiveId" clId="{1C6C70BD-3EC2-40B3-8C3D-7E9DD3B6B866}" dt="2021-10-16T09:05:27.094" v="7837"/>
          <ac:spMkLst>
            <pc:docMk/>
            <pc:sldMk cId="186116695" sldId="428"/>
            <ac:spMk id="37" creationId="{8907E09E-5F65-4315-8823-DB4AF389C180}"/>
          </ac:spMkLst>
        </pc:spChg>
        <pc:spChg chg="add mod">
          <ac:chgData name="中田 雄大" userId="62f770ad0d6c1cad" providerId="LiveId" clId="{1C6C70BD-3EC2-40B3-8C3D-7E9DD3B6B866}" dt="2021-10-16T09:05:46.762" v="7839"/>
          <ac:spMkLst>
            <pc:docMk/>
            <pc:sldMk cId="186116695" sldId="428"/>
            <ac:spMk id="38" creationId="{F17E0C9F-6C11-4EE0-BF25-1BA842A22DAC}"/>
          </ac:spMkLst>
        </pc:spChg>
        <pc:spChg chg="add mod">
          <ac:chgData name="中田 雄大" userId="62f770ad0d6c1cad" providerId="LiveId" clId="{1C6C70BD-3EC2-40B3-8C3D-7E9DD3B6B866}" dt="2021-10-16T09:13:51.676" v="7905" actId="14100"/>
          <ac:spMkLst>
            <pc:docMk/>
            <pc:sldMk cId="186116695" sldId="428"/>
            <ac:spMk id="39" creationId="{7C045E7C-FC8B-4504-8414-71558D70F722}"/>
          </ac:spMkLst>
        </pc:spChg>
        <pc:grpChg chg="add mod">
          <ac:chgData name="中田 雄大" userId="62f770ad0d6c1cad" providerId="LiveId" clId="{1C6C70BD-3EC2-40B3-8C3D-7E9DD3B6B866}" dt="2021-10-16T09:13:12.044" v="7896" actId="1076"/>
          <ac:grpSpMkLst>
            <pc:docMk/>
            <pc:sldMk cId="186116695" sldId="428"/>
            <ac:grpSpMk id="11" creationId="{21B88FB6-C3F3-4CA1-A574-B59A6E3F022A}"/>
          </ac:grpSpMkLst>
        </pc:grpChg>
        <pc:graphicFrameChg chg="add mod">
          <ac:chgData name="中田 雄大" userId="62f770ad0d6c1cad" providerId="LiveId" clId="{1C6C70BD-3EC2-40B3-8C3D-7E9DD3B6B866}" dt="2021-10-16T09:12:28.782" v="7886"/>
          <ac:graphicFrameMkLst>
            <pc:docMk/>
            <pc:sldMk cId="186116695" sldId="428"/>
            <ac:graphicFrameMk id="13" creationId="{BB37B291-B000-47DF-9DE0-9C7286713D6F}"/>
          </ac:graphicFrameMkLst>
        </pc:graphicFrameChg>
        <pc:graphicFrameChg chg="del">
          <ac:chgData name="中田 雄大" userId="62f770ad0d6c1cad" providerId="LiveId" clId="{1C6C70BD-3EC2-40B3-8C3D-7E9DD3B6B866}" dt="2021-10-16T08:51:27.474" v="7614" actId="478"/>
          <ac:graphicFrameMkLst>
            <pc:docMk/>
            <pc:sldMk cId="186116695" sldId="428"/>
            <ac:graphicFrameMk id="22" creationId="{271DC176-9F20-448E-A4B7-883BC4AD536D}"/>
          </ac:graphicFrameMkLst>
        </pc:graphicFrameChg>
        <pc:picChg chg="add mod">
          <ac:chgData name="中田 雄大" userId="62f770ad0d6c1cad" providerId="LiveId" clId="{1C6C70BD-3EC2-40B3-8C3D-7E9DD3B6B866}" dt="2021-10-16T09:10:29.325" v="7852" actId="1076"/>
          <ac:picMkLst>
            <pc:docMk/>
            <pc:sldMk cId="186116695" sldId="428"/>
            <ac:picMk id="5" creationId="{9E74DAA9-4C62-4CE7-BC51-7705157BBC1E}"/>
          </ac:picMkLst>
        </pc:picChg>
        <pc:picChg chg="add mod ord">
          <ac:chgData name="中田 雄大" userId="62f770ad0d6c1cad" providerId="LiveId" clId="{1C6C70BD-3EC2-40B3-8C3D-7E9DD3B6B866}" dt="2021-10-16T09:13:20.612" v="7898" actId="1076"/>
          <ac:picMkLst>
            <pc:docMk/>
            <pc:sldMk cId="186116695" sldId="428"/>
            <ac:picMk id="7" creationId="{A733BB90-E451-4A04-BA59-2B9A4D6551C3}"/>
          </ac:picMkLst>
        </pc:picChg>
        <pc:picChg chg="add mod ord">
          <ac:chgData name="中田 雄大" userId="62f770ad0d6c1cad" providerId="LiveId" clId="{1C6C70BD-3EC2-40B3-8C3D-7E9DD3B6B866}" dt="2021-10-16T09:13:21.844" v="7899" actId="1076"/>
          <ac:picMkLst>
            <pc:docMk/>
            <pc:sldMk cId="186116695" sldId="428"/>
            <ac:picMk id="10" creationId="{4F16C1CF-D16E-4222-A2C9-E2F74B6562E0}"/>
          </ac:picMkLst>
        </pc:picChg>
        <pc:picChg chg="del">
          <ac:chgData name="中田 雄大" userId="62f770ad0d6c1cad" providerId="LiveId" clId="{1C6C70BD-3EC2-40B3-8C3D-7E9DD3B6B866}" dt="2021-10-16T08:57:30.222" v="7732" actId="478"/>
          <ac:picMkLst>
            <pc:docMk/>
            <pc:sldMk cId="186116695" sldId="428"/>
            <ac:picMk id="12" creationId="{BC505EDE-8936-462E-B7F6-F533D04FFD24}"/>
          </ac:picMkLst>
        </pc:picChg>
        <pc:picChg chg="add mod ord">
          <ac:chgData name="中田 雄大" userId="62f770ad0d6c1cad" providerId="LiveId" clId="{1C6C70BD-3EC2-40B3-8C3D-7E9DD3B6B866}" dt="2021-10-16T09:13:41.837" v="7902" actId="1076"/>
          <ac:picMkLst>
            <pc:docMk/>
            <pc:sldMk cId="186116695" sldId="428"/>
            <ac:picMk id="20" creationId="{829D8EB3-CF2A-4AF4-8D34-C3C90B998C98}"/>
          </ac:picMkLst>
        </pc:picChg>
        <pc:picChg chg="add mod ord">
          <ac:chgData name="中田 雄大" userId="62f770ad0d6c1cad" providerId="LiveId" clId="{1C6C70BD-3EC2-40B3-8C3D-7E9DD3B6B866}" dt="2021-10-16T09:13:44.324" v="7903" actId="1076"/>
          <ac:picMkLst>
            <pc:docMk/>
            <pc:sldMk cId="186116695" sldId="428"/>
            <ac:picMk id="24" creationId="{8C543FC3-A5B4-4F91-8D8E-F7EE57E91FDD}"/>
          </ac:picMkLst>
        </pc:picChg>
        <pc:picChg chg="del">
          <ac:chgData name="中田 雄大" userId="62f770ad0d6c1cad" providerId="LiveId" clId="{1C6C70BD-3EC2-40B3-8C3D-7E9DD3B6B866}" dt="2021-10-16T08:53:14.808" v="7632" actId="478"/>
          <ac:picMkLst>
            <pc:docMk/>
            <pc:sldMk cId="186116695" sldId="428"/>
            <ac:picMk id="25" creationId="{4D027350-98A3-422E-99D2-A3A1F0BB1007}"/>
          </ac:picMkLst>
        </pc:picChg>
        <pc:picChg chg="add mod ord">
          <ac:chgData name="中田 雄大" userId="62f770ad0d6c1cad" providerId="LiveId" clId="{1C6C70BD-3EC2-40B3-8C3D-7E9DD3B6B866}" dt="2021-10-16T09:13:47.525" v="7904" actId="1076"/>
          <ac:picMkLst>
            <pc:docMk/>
            <pc:sldMk cId="186116695" sldId="428"/>
            <ac:picMk id="27" creationId="{C6DC3D3D-3930-44A6-835D-4224E81E69BC}"/>
          </ac:picMkLst>
        </pc:picChg>
        <pc:picChg chg="del">
          <ac:chgData name="中田 雄大" userId="62f770ad0d6c1cad" providerId="LiveId" clId="{1C6C70BD-3EC2-40B3-8C3D-7E9DD3B6B866}" dt="2021-10-16T08:57:30.222" v="7732" actId="478"/>
          <ac:picMkLst>
            <pc:docMk/>
            <pc:sldMk cId="186116695" sldId="428"/>
            <ac:picMk id="28" creationId="{38F78AAB-4822-4275-A447-10A8DC25D0D6}"/>
          </ac:picMkLst>
        </pc:picChg>
        <pc:picChg chg="add mod ord">
          <ac:chgData name="中田 雄大" userId="62f770ad0d6c1cad" providerId="LiveId" clId="{1C6C70BD-3EC2-40B3-8C3D-7E9DD3B6B866}" dt="2021-10-16T09:10:38.076" v="7854" actId="14100"/>
          <ac:picMkLst>
            <pc:docMk/>
            <pc:sldMk cId="186116695" sldId="428"/>
            <ac:picMk id="29" creationId="{3ABE54EE-3D0D-485D-8FF3-789764D69E15}"/>
          </ac:picMkLst>
        </pc:picChg>
        <pc:picChg chg="del mod">
          <ac:chgData name="中田 雄大" userId="62f770ad0d6c1cad" providerId="LiveId" clId="{1C6C70BD-3EC2-40B3-8C3D-7E9DD3B6B866}" dt="2021-10-16T09:00:15.015" v="7755" actId="478"/>
          <ac:picMkLst>
            <pc:docMk/>
            <pc:sldMk cId="186116695" sldId="428"/>
            <ac:picMk id="31" creationId="{35E75BE8-44B7-4B03-ADC0-8721FCD575E1}"/>
          </ac:picMkLst>
        </pc:picChg>
        <pc:picChg chg="add del mod">
          <ac:chgData name="中田 雄大" userId="62f770ad0d6c1cad" providerId="LiveId" clId="{1C6C70BD-3EC2-40B3-8C3D-7E9DD3B6B866}" dt="2021-10-16T09:04:01.808" v="7812" actId="478"/>
          <ac:picMkLst>
            <pc:docMk/>
            <pc:sldMk cId="186116695" sldId="428"/>
            <ac:picMk id="34" creationId="{00AC9AF0-FB3C-4C30-8C04-AE62187888AF}"/>
          </ac:picMkLst>
        </pc:picChg>
        <pc:picChg chg="add mod">
          <ac:chgData name="中田 雄大" userId="62f770ad0d6c1cad" providerId="LiveId" clId="{1C6C70BD-3EC2-40B3-8C3D-7E9DD3B6B866}" dt="2021-10-16T09:10:59.364" v="7861" actId="1076"/>
          <ac:picMkLst>
            <pc:docMk/>
            <pc:sldMk cId="186116695" sldId="428"/>
            <ac:picMk id="35" creationId="{2E89CA49-9833-43D3-BB0E-E5C8A6F4DB49}"/>
          </ac:picMkLst>
        </pc:picChg>
        <pc:picChg chg="add mod">
          <ac:chgData name="中田 雄大" userId="62f770ad0d6c1cad" providerId="LiveId" clId="{1C6C70BD-3EC2-40B3-8C3D-7E9DD3B6B866}" dt="2021-10-16T09:10:53.460" v="7860" actId="1076"/>
          <ac:picMkLst>
            <pc:docMk/>
            <pc:sldMk cId="186116695" sldId="428"/>
            <ac:picMk id="36" creationId="{BB32B926-822B-4070-99A6-F78719E876DB}"/>
          </ac:picMkLst>
        </pc:picChg>
      </pc:sldChg>
      <pc:sldChg chg="delSp modSp mod">
        <pc:chgData name="中田 雄大" userId="62f770ad0d6c1cad" providerId="LiveId" clId="{1C6C70BD-3EC2-40B3-8C3D-7E9DD3B6B866}" dt="2021-10-16T06:39:30.478" v="5348" actId="20577"/>
        <pc:sldMkLst>
          <pc:docMk/>
          <pc:sldMk cId="550320575" sldId="429"/>
        </pc:sldMkLst>
        <pc:spChg chg="del">
          <ac:chgData name="中田 雄大" userId="62f770ad0d6c1cad" providerId="LiveId" clId="{1C6C70BD-3EC2-40B3-8C3D-7E9DD3B6B866}" dt="2021-10-16T05:48:03.523" v="3976" actId="478"/>
          <ac:spMkLst>
            <pc:docMk/>
            <pc:sldMk cId="550320575" sldId="429"/>
            <ac:spMk id="6" creationId="{03BB081D-84F2-BE44-A290-17571DD3D716}"/>
          </ac:spMkLst>
        </pc:spChg>
        <pc:spChg chg="mod">
          <ac:chgData name="中田 雄大" userId="62f770ad0d6c1cad" providerId="LiveId" clId="{1C6C70BD-3EC2-40B3-8C3D-7E9DD3B6B866}" dt="2021-10-16T05:48:14.762" v="3978" actId="20577"/>
          <ac:spMkLst>
            <pc:docMk/>
            <pc:sldMk cId="550320575" sldId="429"/>
            <ac:spMk id="17" creationId="{E96722AD-9EC1-4CE6-AF6A-BE9924DC7EED}"/>
          </ac:spMkLst>
        </pc:spChg>
        <pc:spChg chg="mod">
          <ac:chgData name="中田 雄大" userId="62f770ad0d6c1cad" providerId="LiveId" clId="{1C6C70BD-3EC2-40B3-8C3D-7E9DD3B6B866}" dt="2021-10-16T06:35:32.241" v="5282" actId="1076"/>
          <ac:spMkLst>
            <pc:docMk/>
            <pc:sldMk cId="550320575" sldId="429"/>
            <ac:spMk id="19" creationId="{6DD1E848-3454-4867-9376-5F2D6575C02F}"/>
          </ac:spMkLst>
        </pc:spChg>
        <pc:spChg chg="mod">
          <ac:chgData name="中田 雄大" userId="62f770ad0d6c1cad" providerId="LiveId" clId="{1C6C70BD-3EC2-40B3-8C3D-7E9DD3B6B866}" dt="2021-10-16T06:39:30.478" v="5348" actId="20577"/>
          <ac:spMkLst>
            <pc:docMk/>
            <pc:sldMk cId="550320575" sldId="429"/>
            <ac:spMk id="149" creationId="{00000000-0000-0000-0000-000000000000}"/>
          </ac:spMkLst>
        </pc:spChg>
      </pc:sldChg>
      <pc:sldChg chg="mod modShow">
        <pc:chgData name="中田 雄大" userId="62f770ad0d6c1cad" providerId="LiveId" clId="{1C6C70BD-3EC2-40B3-8C3D-7E9DD3B6B866}" dt="2021-10-16T09:06:09.137" v="7841" actId="729"/>
        <pc:sldMkLst>
          <pc:docMk/>
          <pc:sldMk cId="2766155122" sldId="433"/>
        </pc:sldMkLst>
      </pc:sldChg>
      <pc:sldChg chg="mod modShow">
        <pc:chgData name="中田 雄大" userId="62f770ad0d6c1cad" providerId="LiveId" clId="{1C6C70BD-3EC2-40B3-8C3D-7E9DD3B6B866}" dt="2021-10-16T09:06:06.282" v="7840" actId="729"/>
        <pc:sldMkLst>
          <pc:docMk/>
          <pc:sldMk cId="2096535405" sldId="434"/>
        </pc:sldMkLst>
      </pc:sldChg>
      <pc:sldChg chg="mod modShow">
        <pc:chgData name="中田 雄大" userId="62f770ad0d6c1cad" providerId="LiveId" clId="{1C6C70BD-3EC2-40B3-8C3D-7E9DD3B6B866}" dt="2021-10-16T06:25:20.309" v="5250" actId="729"/>
        <pc:sldMkLst>
          <pc:docMk/>
          <pc:sldMk cId="2525352050" sldId="435"/>
        </pc:sldMkLst>
      </pc:sldChg>
      <pc:sldChg chg="addSp delSp modSp new mod delAnim modAnim">
        <pc:chgData name="中田 雄大" userId="62f770ad0d6c1cad" providerId="LiveId" clId="{1C6C70BD-3EC2-40B3-8C3D-7E9DD3B6B866}" dt="2021-10-16T06:42:48.434" v="5353" actId="1076"/>
        <pc:sldMkLst>
          <pc:docMk/>
          <pc:sldMk cId="4289829130" sldId="437"/>
        </pc:sldMkLst>
        <pc:spChg chg="mod">
          <ac:chgData name="中田 雄大" userId="62f770ad0d6c1cad" providerId="LiveId" clId="{1C6C70BD-3EC2-40B3-8C3D-7E9DD3B6B866}" dt="2021-10-15T06:40:37.490" v="987" actId="20577"/>
          <ac:spMkLst>
            <pc:docMk/>
            <pc:sldMk cId="4289829130" sldId="437"/>
            <ac:spMk id="2" creationId="{0EA9C120-5499-4CD7-94C0-CEA4373A5355}"/>
          </ac:spMkLst>
        </pc:spChg>
        <pc:spChg chg="del">
          <ac:chgData name="中田 雄大" userId="62f770ad0d6c1cad" providerId="LiveId" clId="{1C6C70BD-3EC2-40B3-8C3D-7E9DD3B6B866}" dt="2021-10-15T06:40:50.310" v="988" actId="478"/>
          <ac:spMkLst>
            <pc:docMk/>
            <pc:sldMk cId="4289829130" sldId="437"/>
            <ac:spMk id="3" creationId="{8364EED1-DEF6-45B3-A9D8-C58FB3B4A6A2}"/>
          </ac:spMkLst>
        </pc:spChg>
        <pc:spChg chg="add mod">
          <ac:chgData name="中田 雄大" userId="62f770ad0d6c1cad" providerId="LiveId" clId="{1C6C70BD-3EC2-40B3-8C3D-7E9DD3B6B866}" dt="2021-10-16T06:42:48.434" v="5353" actId="1076"/>
          <ac:spMkLst>
            <pc:docMk/>
            <pc:sldMk cId="4289829130" sldId="437"/>
            <ac:spMk id="5" creationId="{C869A010-7B5E-4C27-BC47-E4C97B7F2113}"/>
          </ac:spMkLst>
        </pc:spChg>
        <pc:spChg chg="add del mod">
          <ac:chgData name="中田 雄大" userId="62f770ad0d6c1cad" providerId="LiveId" clId="{1C6C70BD-3EC2-40B3-8C3D-7E9DD3B6B866}" dt="2021-10-16T04:40:15.696" v="2103" actId="478"/>
          <ac:spMkLst>
            <pc:docMk/>
            <pc:sldMk cId="4289829130" sldId="437"/>
            <ac:spMk id="6" creationId="{E2CC0EE9-9538-4C1F-AB44-8556B9DCCE00}"/>
          </ac:spMkLst>
        </pc:spChg>
        <pc:spChg chg="add del mod">
          <ac:chgData name="中田 雄大" userId="62f770ad0d6c1cad" providerId="LiveId" clId="{1C6C70BD-3EC2-40B3-8C3D-7E9DD3B6B866}" dt="2021-10-16T04:40:10.921" v="2101" actId="478"/>
          <ac:spMkLst>
            <pc:docMk/>
            <pc:sldMk cId="4289829130" sldId="437"/>
            <ac:spMk id="7" creationId="{08F4B74A-86AD-4837-901E-CF76EEEB47F2}"/>
          </ac:spMkLst>
        </pc:spChg>
        <pc:spChg chg="add del mod">
          <ac:chgData name="中田 雄大" userId="62f770ad0d6c1cad" providerId="LiveId" clId="{1C6C70BD-3EC2-40B3-8C3D-7E9DD3B6B866}" dt="2021-10-16T04:40:13.098" v="2102" actId="478"/>
          <ac:spMkLst>
            <pc:docMk/>
            <pc:sldMk cId="4289829130" sldId="437"/>
            <ac:spMk id="8" creationId="{AACC7D41-1FE5-4449-995A-7BC2B3EBFEAC}"/>
          </ac:spMkLst>
        </pc:spChg>
        <pc:spChg chg="add mod">
          <ac:chgData name="中田 雄大" userId="62f770ad0d6c1cad" providerId="LiveId" clId="{1C6C70BD-3EC2-40B3-8C3D-7E9DD3B6B866}" dt="2021-10-16T05:59:24.150" v="4567" actId="20577"/>
          <ac:spMkLst>
            <pc:docMk/>
            <pc:sldMk cId="4289829130" sldId="437"/>
            <ac:spMk id="9" creationId="{FA6A4CBB-6B76-41B0-B736-390238B5023F}"/>
          </ac:spMkLst>
        </pc:spChg>
        <pc:spChg chg="add mod">
          <ac:chgData name="中田 雄大" userId="62f770ad0d6c1cad" providerId="LiveId" clId="{1C6C70BD-3EC2-40B3-8C3D-7E9DD3B6B866}" dt="2021-10-16T05:01:14.853" v="2250" actId="164"/>
          <ac:spMkLst>
            <pc:docMk/>
            <pc:sldMk cId="4289829130" sldId="437"/>
            <ac:spMk id="10" creationId="{FBA05BF2-2BDA-441E-BBD4-121EAEC2FD06}"/>
          </ac:spMkLst>
        </pc:spChg>
        <pc:spChg chg="add mod">
          <ac:chgData name="中田 雄大" userId="62f770ad0d6c1cad" providerId="LiveId" clId="{1C6C70BD-3EC2-40B3-8C3D-7E9DD3B6B866}" dt="2021-10-16T05:09:46.336" v="2583" actId="1076"/>
          <ac:spMkLst>
            <pc:docMk/>
            <pc:sldMk cId="4289829130" sldId="437"/>
            <ac:spMk id="11" creationId="{56B9A9EC-3618-4769-B27E-C7584FDE23E6}"/>
          </ac:spMkLst>
        </pc:spChg>
        <pc:spChg chg="add mod">
          <ac:chgData name="中田 雄大" userId="62f770ad0d6c1cad" providerId="LiveId" clId="{1C6C70BD-3EC2-40B3-8C3D-7E9DD3B6B866}" dt="2021-10-16T05:57:22.577" v="4521" actId="1076"/>
          <ac:spMkLst>
            <pc:docMk/>
            <pc:sldMk cId="4289829130" sldId="437"/>
            <ac:spMk id="12" creationId="{21E688E0-565F-41C2-820A-FAF860553938}"/>
          </ac:spMkLst>
        </pc:spChg>
        <pc:spChg chg="add del mod">
          <ac:chgData name="中田 雄大" userId="62f770ad0d6c1cad" providerId="LiveId" clId="{1C6C70BD-3EC2-40B3-8C3D-7E9DD3B6B866}" dt="2021-10-16T05:09:09.011" v="2573" actId="478"/>
          <ac:spMkLst>
            <pc:docMk/>
            <pc:sldMk cId="4289829130" sldId="437"/>
            <ac:spMk id="13" creationId="{90AA6034-AF59-4D06-B7AB-4673FE457E19}"/>
          </ac:spMkLst>
        </pc:spChg>
        <pc:spChg chg="add mod">
          <ac:chgData name="中田 雄大" userId="62f770ad0d6c1cad" providerId="LiveId" clId="{1C6C70BD-3EC2-40B3-8C3D-7E9DD3B6B866}" dt="2021-10-16T06:42:47.434" v="5352" actId="403"/>
          <ac:spMkLst>
            <pc:docMk/>
            <pc:sldMk cId="4289829130" sldId="437"/>
            <ac:spMk id="14" creationId="{0A9474C4-4D03-4C48-ACB5-1E6055352DF6}"/>
          </ac:spMkLst>
        </pc:spChg>
        <pc:grpChg chg="add mod">
          <ac:chgData name="中田 雄大" userId="62f770ad0d6c1cad" providerId="LiveId" clId="{1C6C70BD-3EC2-40B3-8C3D-7E9DD3B6B866}" dt="2021-10-16T05:55:48.513" v="4507" actId="1076"/>
          <ac:grpSpMkLst>
            <pc:docMk/>
            <pc:sldMk cId="4289829130" sldId="437"/>
            <ac:grpSpMk id="3" creationId="{3EE86F5C-1B00-41BC-84A9-C5B0C600FB00}"/>
          </ac:grpSpMkLst>
        </pc:grpChg>
      </pc:sldChg>
      <pc:sldChg chg="addSp delSp modSp add mod">
        <pc:chgData name="中田 雄大" userId="62f770ad0d6c1cad" providerId="LiveId" clId="{1C6C70BD-3EC2-40B3-8C3D-7E9DD3B6B866}" dt="2021-10-16T07:00:30.754" v="5854" actId="1076"/>
        <pc:sldMkLst>
          <pc:docMk/>
          <pc:sldMk cId="2750393132" sldId="438"/>
        </pc:sldMkLst>
        <pc:spChg chg="add del mod">
          <ac:chgData name="中田 雄大" userId="62f770ad0d6c1cad" providerId="LiveId" clId="{1C6C70BD-3EC2-40B3-8C3D-7E9DD3B6B866}" dt="2021-10-16T06:57:04.213" v="5712" actId="478"/>
          <ac:spMkLst>
            <pc:docMk/>
            <pc:sldMk cId="2750393132" sldId="438"/>
            <ac:spMk id="3" creationId="{BB245062-0903-4519-BEAA-CF296C1E4C75}"/>
          </ac:spMkLst>
        </pc:spChg>
        <pc:spChg chg="del">
          <ac:chgData name="中田 雄大" userId="62f770ad0d6c1cad" providerId="LiveId" clId="{1C6C70BD-3EC2-40B3-8C3D-7E9DD3B6B866}" dt="2021-10-16T06:57:21.633" v="5721" actId="478"/>
          <ac:spMkLst>
            <pc:docMk/>
            <pc:sldMk cId="2750393132" sldId="438"/>
            <ac:spMk id="41" creationId="{0529D96A-B370-438B-B89B-7D945088CF02}"/>
          </ac:spMkLst>
        </pc:spChg>
        <pc:spChg chg="del">
          <ac:chgData name="中田 雄大" userId="62f770ad0d6c1cad" providerId="LiveId" clId="{1C6C70BD-3EC2-40B3-8C3D-7E9DD3B6B866}" dt="2021-10-16T06:57:00.823" v="5708" actId="478"/>
          <ac:spMkLst>
            <pc:docMk/>
            <pc:sldMk cId="2750393132" sldId="438"/>
            <ac:spMk id="42" creationId="{13DF4133-D7F2-604F-9EE4-5F47C0361848}"/>
          </ac:spMkLst>
        </pc:spChg>
        <pc:spChg chg="add del mod">
          <ac:chgData name="中田 雄大" userId="62f770ad0d6c1cad" providerId="LiveId" clId="{1C6C70BD-3EC2-40B3-8C3D-7E9DD3B6B866}" dt="2021-10-16T06:57:09.890" v="5713" actId="478"/>
          <ac:spMkLst>
            <pc:docMk/>
            <pc:sldMk cId="2750393132" sldId="438"/>
            <ac:spMk id="54" creationId="{1E903B6E-6C0F-49B2-BF3E-4C942FBACE0D}"/>
          </ac:spMkLst>
        </pc:spChg>
        <pc:spChg chg="add mod">
          <ac:chgData name="中田 雄大" userId="62f770ad0d6c1cad" providerId="LiveId" clId="{1C6C70BD-3EC2-40B3-8C3D-7E9DD3B6B866}" dt="2021-10-16T06:57:10.936" v="5714"/>
          <ac:spMkLst>
            <pc:docMk/>
            <pc:sldMk cId="2750393132" sldId="438"/>
            <ac:spMk id="55" creationId="{100FC956-2FB1-4982-9C2C-A0340875D53F}"/>
          </ac:spMkLst>
        </pc:spChg>
        <pc:spChg chg="mod">
          <ac:chgData name="中田 雄大" userId="62f770ad0d6c1cad" providerId="LiveId" clId="{1C6C70BD-3EC2-40B3-8C3D-7E9DD3B6B866}" dt="2021-10-16T07:00:10.325" v="5853" actId="1076"/>
          <ac:spMkLst>
            <pc:docMk/>
            <pc:sldMk cId="2750393132" sldId="438"/>
            <ac:spMk id="110" creationId="{9078ECA4-3750-4796-916D-AB13F483105A}"/>
          </ac:spMkLst>
        </pc:spChg>
        <pc:spChg chg="mod">
          <ac:chgData name="中田 雄大" userId="62f770ad0d6c1cad" providerId="LiveId" clId="{1C6C70BD-3EC2-40B3-8C3D-7E9DD3B6B866}" dt="2021-10-16T07:00:10.325" v="5853" actId="1076"/>
          <ac:spMkLst>
            <pc:docMk/>
            <pc:sldMk cId="2750393132" sldId="438"/>
            <ac:spMk id="115" creationId="{ECBB0131-CBE7-4860-B821-05F7439FBAB4}"/>
          </ac:spMkLst>
        </pc:spChg>
        <pc:spChg chg="mod">
          <ac:chgData name="中田 雄大" userId="62f770ad0d6c1cad" providerId="LiveId" clId="{1C6C70BD-3EC2-40B3-8C3D-7E9DD3B6B866}" dt="2021-10-16T06:57:18.963" v="5720"/>
          <ac:spMkLst>
            <pc:docMk/>
            <pc:sldMk cId="2750393132" sldId="438"/>
            <ac:spMk id="121" creationId="{250F2656-BBBB-4646-9F4A-3864CDFCD6A8}"/>
          </ac:spMkLst>
        </pc:spChg>
        <pc:spChg chg="mod">
          <ac:chgData name="中田 雄大" userId="62f770ad0d6c1cad" providerId="LiveId" clId="{1C6C70BD-3EC2-40B3-8C3D-7E9DD3B6B866}" dt="2021-10-16T07:00:10.325" v="5853" actId="1076"/>
          <ac:spMkLst>
            <pc:docMk/>
            <pc:sldMk cId="2750393132" sldId="438"/>
            <ac:spMk id="123" creationId="{0C88C98F-1B7B-4943-9779-C4AAAF663053}"/>
          </ac:spMkLst>
        </pc:spChg>
        <pc:spChg chg="mod">
          <ac:chgData name="中田 雄大" userId="62f770ad0d6c1cad" providerId="LiveId" clId="{1C6C70BD-3EC2-40B3-8C3D-7E9DD3B6B866}" dt="2021-10-16T07:00:10.325" v="5853" actId="1076"/>
          <ac:spMkLst>
            <pc:docMk/>
            <pc:sldMk cId="2750393132" sldId="438"/>
            <ac:spMk id="124" creationId="{BE47F3F9-443C-4B3B-AAB3-C97900C7AE25}"/>
          </ac:spMkLst>
        </pc:spChg>
        <pc:spChg chg="mod">
          <ac:chgData name="中田 雄大" userId="62f770ad0d6c1cad" providerId="LiveId" clId="{1C6C70BD-3EC2-40B3-8C3D-7E9DD3B6B866}" dt="2021-10-16T07:00:10.325" v="5853" actId="1076"/>
          <ac:spMkLst>
            <pc:docMk/>
            <pc:sldMk cId="2750393132" sldId="438"/>
            <ac:spMk id="125" creationId="{3C13B298-8081-4E7B-A01A-171FD77687EE}"/>
          </ac:spMkLst>
        </pc:spChg>
        <pc:spChg chg="mod">
          <ac:chgData name="中田 雄大" userId="62f770ad0d6c1cad" providerId="LiveId" clId="{1C6C70BD-3EC2-40B3-8C3D-7E9DD3B6B866}" dt="2021-10-16T07:00:10.325" v="5853" actId="1076"/>
          <ac:spMkLst>
            <pc:docMk/>
            <pc:sldMk cId="2750393132" sldId="438"/>
            <ac:spMk id="126" creationId="{A6AA4B9E-202A-4C66-A021-852792CB83B6}"/>
          </ac:spMkLst>
        </pc:spChg>
        <pc:spChg chg="mod">
          <ac:chgData name="中田 雄大" userId="62f770ad0d6c1cad" providerId="LiveId" clId="{1C6C70BD-3EC2-40B3-8C3D-7E9DD3B6B866}" dt="2021-10-16T07:00:10.325" v="5853" actId="1076"/>
          <ac:spMkLst>
            <pc:docMk/>
            <pc:sldMk cId="2750393132" sldId="438"/>
            <ac:spMk id="127" creationId="{73E59231-4ACE-4967-B055-73BF9C522D69}"/>
          </ac:spMkLst>
        </pc:spChg>
        <pc:spChg chg="mod">
          <ac:chgData name="中田 雄大" userId="62f770ad0d6c1cad" providerId="LiveId" clId="{1C6C70BD-3EC2-40B3-8C3D-7E9DD3B6B866}" dt="2021-10-16T07:00:10.325" v="5853" actId="1076"/>
          <ac:spMkLst>
            <pc:docMk/>
            <pc:sldMk cId="2750393132" sldId="438"/>
            <ac:spMk id="128" creationId="{766DFE7A-9FF9-4B74-9CCF-AB5DA2EBB2BC}"/>
          </ac:spMkLst>
        </pc:spChg>
        <pc:spChg chg="mod">
          <ac:chgData name="中田 雄大" userId="62f770ad0d6c1cad" providerId="LiveId" clId="{1C6C70BD-3EC2-40B3-8C3D-7E9DD3B6B866}" dt="2021-10-16T07:00:10.325" v="5853" actId="1076"/>
          <ac:spMkLst>
            <pc:docMk/>
            <pc:sldMk cId="2750393132" sldId="438"/>
            <ac:spMk id="129" creationId="{33A2A488-3E9B-428F-9C7C-7BAE22DCC33B}"/>
          </ac:spMkLst>
        </pc:spChg>
        <pc:spChg chg="mod">
          <ac:chgData name="中田 雄大" userId="62f770ad0d6c1cad" providerId="LiveId" clId="{1C6C70BD-3EC2-40B3-8C3D-7E9DD3B6B866}" dt="2021-10-16T07:00:10.325" v="5853" actId="1076"/>
          <ac:spMkLst>
            <pc:docMk/>
            <pc:sldMk cId="2750393132" sldId="438"/>
            <ac:spMk id="130" creationId="{C0CD07DA-6179-4A41-9723-EFD10B335E5B}"/>
          </ac:spMkLst>
        </pc:spChg>
        <pc:spChg chg="mod">
          <ac:chgData name="中田 雄大" userId="62f770ad0d6c1cad" providerId="LiveId" clId="{1C6C70BD-3EC2-40B3-8C3D-7E9DD3B6B866}" dt="2021-10-16T07:00:10.325" v="5853" actId="1076"/>
          <ac:spMkLst>
            <pc:docMk/>
            <pc:sldMk cId="2750393132" sldId="438"/>
            <ac:spMk id="131" creationId="{70D04628-C017-4086-B84E-EEA7DB81EBAA}"/>
          </ac:spMkLst>
        </pc:spChg>
        <pc:spChg chg="mod">
          <ac:chgData name="中田 雄大" userId="62f770ad0d6c1cad" providerId="LiveId" clId="{1C6C70BD-3EC2-40B3-8C3D-7E9DD3B6B866}" dt="2021-10-16T07:00:10.325" v="5853" actId="1076"/>
          <ac:spMkLst>
            <pc:docMk/>
            <pc:sldMk cId="2750393132" sldId="438"/>
            <ac:spMk id="134" creationId="{A42525FB-2311-496F-B949-1E8FC6AD2573}"/>
          </ac:spMkLst>
        </pc:spChg>
        <pc:spChg chg="mod">
          <ac:chgData name="中田 雄大" userId="62f770ad0d6c1cad" providerId="LiveId" clId="{1C6C70BD-3EC2-40B3-8C3D-7E9DD3B6B866}" dt="2021-10-16T07:00:30.754" v="5854" actId="1076"/>
          <ac:spMkLst>
            <pc:docMk/>
            <pc:sldMk cId="2750393132" sldId="438"/>
            <ac:spMk id="135" creationId="{DF3F2201-B8E1-41A9-B0BE-29BD3B3A62AE}"/>
          </ac:spMkLst>
        </pc:spChg>
        <pc:spChg chg="mod">
          <ac:chgData name="中田 雄大" userId="62f770ad0d6c1cad" providerId="LiveId" clId="{1C6C70BD-3EC2-40B3-8C3D-7E9DD3B6B866}" dt="2021-10-16T07:00:10.325" v="5853" actId="1076"/>
          <ac:spMkLst>
            <pc:docMk/>
            <pc:sldMk cId="2750393132" sldId="438"/>
            <ac:spMk id="137" creationId="{BA34C233-C25D-4CCC-A86B-2B64F0F97C5D}"/>
          </ac:spMkLst>
        </pc:spChg>
        <pc:spChg chg="mod">
          <ac:chgData name="中田 雄大" userId="62f770ad0d6c1cad" providerId="LiveId" clId="{1C6C70BD-3EC2-40B3-8C3D-7E9DD3B6B866}" dt="2021-10-16T07:00:10.325" v="5853" actId="1076"/>
          <ac:spMkLst>
            <pc:docMk/>
            <pc:sldMk cId="2750393132" sldId="438"/>
            <ac:spMk id="138" creationId="{052A07EE-38FE-4059-BF9C-160CCC897B42}"/>
          </ac:spMkLst>
        </pc:spChg>
        <pc:spChg chg="mod">
          <ac:chgData name="中田 雄大" userId="62f770ad0d6c1cad" providerId="LiveId" clId="{1C6C70BD-3EC2-40B3-8C3D-7E9DD3B6B866}" dt="2021-10-16T07:00:10.325" v="5853" actId="1076"/>
          <ac:spMkLst>
            <pc:docMk/>
            <pc:sldMk cId="2750393132" sldId="438"/>
            <ac:spMk id="140" creationId="{9305846F-71FE-467E-88C9-90ECBB85509A}"/>
          </ac:spMkLst>
        </pc:spChg>
        <pc:spChg chg="mod">
          <ac:chgData name="中田 雄大" userId="62f770ad0d6c1cad" providerId="LiveId" clId="{1C6C70BD-3EC2-40B3-8C3D-7E9DD3B6B866}" dt="2021-10-16T07:00:10.325" v="5853" actId="1076"/>
          <ac:spMkLst>
            <pc:docMk/>
            <pc:sldMk cId="2750393132" sldId="438"/>
            <ac:spMk id="142" creationId="{2A0D479A-A2BB-469C-904D-9671B08DC10E}"/>
          </ac:spMkLst>
        </pc:spChg>
        <pc:spChg chg="mod">
          <ac:chgData name="中田 雄大" userId="62f770ad0d6c1cad" providerId="LiveId" clId="{1C6C70BD-3EC2-40B3-8C3D-7E9DD3B6B866}" dt="2021-10-16T07:00:10.325" v="5853" actId="1076"/>
          <ac:spMkLst>
            <pc:docMk/>
            <pc:sldMk cId="2750393132" sldId="438"/>
            <ac:spMk id="147" creationId="{B63D6C07-CFAA-47EF-A7C4-92FD7EABA3E8}"/>
          </ac:spMkLst>
        </pc:spChg>
        <pc:spChg chg="mod">
          <ac:chgData name="中田 雄大" userId="62f770ad0d6c1cad" providerId="LiveId" clId="{1C6C70BD-3EC2-40B3-8C3D-7E9DD3B6B866}" dt="2021-10-16T07:00:10.325" v="5853" actId="1076"/>
          <ac:spMkLst>
            <pc:docMk/>
            <pc:sldMk cId="2750393132" sldId="438"/>
            <ac:spMk id="148" creationId="{055B4442-0386-4160-B4E5-63026E7A5C6F}"/>
          </ac:spMkLst>
        </pc:spChg>
        <pc:spChg chg="mod">
          <ac:chgData name="中田 雄大" userId="62f770ad0d6c1cad" providerId="LiveId" clId="{1C6C70BD-3EC2-40B3-8C3D-7E9DD3B6B866}" dt="2021-10-16T07:00:10.325" v="5853" actId="1076"/>
          <ac:spMkLst>
            <pc:docMk/>
            <pc:sldMk cId="2750393132" sldId="438"/>
            <ac:spMk id="157" creationId="{663EAE1B-D956-408C-AD7A-226EB9BD1315}"/>
          </ac:spMkLst>
        </pc:spChg>
        <pc:spChg chg="mod">
          <ac:chgData name="中田 雄大" userId="62f770ad0d6c1cad" providerId="LiveId" clId="{1C6C70BD-3EC2-40B3-8C3D-7E9DD3B6B866}" dt="2021-10-16T07:00:10.325" v="5853" actId="1076"/>
          <ac:spMkLst>
            <pc:docMk/>
            <pc:sldMk cId="2750393132" sldId="438"/>
            <ac:spMk id="158" creationId="{4429D305-20EA-4876-9309-2BCD04046923}"/>
          </ac:spMkLst>
        </pc:spChg>
        <pc:spChg chg="mod">
          <ac:chgData name="中田 雄大" userId="62f770ad0d6c1cad" providerId="LiveId" clId="{1C6C70BD-3EC2-40B3-8C3D-7E9DD3B6B866}" dt="2021-10-16T07:00:10.325" v="5853" actId="1076"/>
          <ac:spMkLst>
            <pc:docMk/>
            <pc:sldMk cId="2750393132" sldId="438"/>
            <ac:spMk id="159" creationId="{33CE64B3-DE58-4DBE-8196-2DB63DC0BC1E}"/>
          </ac:spMkLst>
        </pc:spChg>
        <pc:grpChg chg="mod">
          <ac:chgData name="中田 雄大" userId="62f770ad0d6c1cad" providerId="LiveId" clId="{1C6C70BD-3EC2-40B3-8C3D-7E9DD3B6B866}" dt="2021-10-16T07:00:10.325" v="5853" actId="1076"/>
          <ac:grpSpMkLst>
            <pc:docMk/>
            <pc:sldMk cId="2750393132" sldId="438"/>
            <ac:grpSpMk id="119" creationId="{611E5CD8-B3C4-4972-B9DD-5F3FC33C5803}"/>
          </ac:grpSpMkLst>
        </pc:grpChg>
        <pc:grpChg chg="mod">
          <ac:chgData name="中田 雄大" userId="62f770ad0d6c1cad" providerId="LiveId" clId="{1C6C70BD-3EC2-40B3-8C3D-7E9DD3B6B866}" dt="2021-10-16T07:00:10.325" v="5853" actId="1076"/>
          <ac:grpSpMkLst>
            <pc:docMk/>
            <pc:sldMk cId="2750393132" sldId="438"/>
            <ac:grpSpMk id="143" creationId="{FCD64F88-E247-4144-B4C9-85856B405E35}"/>
          </ac:grpSpMkLst>
        </pc:grpChg>
        <pc:picChg chg="mod">
          <ac:chgData name="中田 雄大" userId="62f770ad0d6c1cad" providerId="LiveId" clId="{1C6C70BD-3EC2-40B3-8C3D-7E9DD3B6B866}" dt="2021-10-16T07:00:10.325" v="5853" actId="1076"/>
          <ac:picMkLst>
            <pc:docMk/>
            <pc:sldMk cId="2750393132" sldId="438"/>
            <ac:picMk id="111" creationId="{1DEE7977-22EA-469D-B900-F598E5898478}"/>
          </ac:picMkLst>
        </pc:picChg>
        <pc:picChg chg="mod">
          <ac:chgData name="中田 雄大" userId="62f770ad0d6c1cad" providerId="LiveId" clId="{1C6C70BD-3EC2-40B3-8C3D-7E9DD3B6B866}" dt="2021-10-16T07:00:10.325" v="5853" actId="1076"/>
          <ac:picMkLst>
            <pc:docMk/>
            <pc:sldMk cId="2750393132" sldId="438"/>
            <ac:picMk id="132" creationId="{C740649B-7028-40BE-A52F-00D3820EA4AC}"/>
          </ac:picMkLst>
        </pc:picChg>
        <pc:picChg chg="mod">
          <ac:chgData name="中田 雄大" userId="62f770ad0d6c1cad" providerId="LiveId" clId="{1C6C70BD-3EC2-40B3-8C3D-7E9DD3B6B866}" dt="2021-10-16T07:00:10.325" v="5853" actId="1076"/>
          <ac:picMkLst>
            <pc:docMk/>
            <pc:sldMk cId="2750393132" sldId="438"/>
            <ac:picMk id="133" creationId="{E5AB2AA2-89AF-4751-A921-3C1B0AA9FBB4}"/>
          </ac:picMkLst>
        </pc:picChg>
        <pc:picChg chg="mod">
          <ac:chgData name="中田 雄大" userId="62f770ad0d6c1cad" providerId="LiveId" clId="{1C6C70BD-3EC2-40B3-8C3D-7E9DD3B6B866}" dt="2021-10-16T07:00:10.325" v="5853" actId="1076"/>
          <ac:picMkLst>
            <pc:docMk/>
            <pc:sldMk cId="2750393132" sldId="438"/>
            <ac:picMk id="141" creationId="{025C9469-83EB-46FE-9C51-0D6CA282306C}"/>
          </ac:picMkLst>
        </pc:picChg>
        <pc:picChg chg="mod">
          <ac:chgData name="中田 雄大" userId="62f770ad0d6c1cad" providerId="LiveId" clId="{1C6C70BD-3EC2-40B3-8C3D-7E9DD3B6B866}" dt="2021-10-16T07:00:10.325" v="5853" actId="1076"/>
          <ac:picMkLst>
            <pc:docMk/>
            <pc:sldMk cId="2750393132" sldId="438"/>
            <ac:picMk id="149" creationId="{8E7233E8-0BD2-4F9E-9ACD-006BCCC16410}"/>
          </ac:picMkLst>
        </pc:picChg>
        <pc:picChg chg="mod">
          <ac:chgData name="中田 雄大" userId="62f770ad0d6c1cad" providerId="LiveId" clId="{1C6C70BD-3EC2-40B3-8C3D-7E9DD3B6B866}" dt="2021-10-16T07:00:10.325" v="5853" actId="1076"/>
          <ac:picMkLst>
            <pc:docMk/>
            <pc:sldMk cId="2750393132" sldId="438"/>
            <ac:picMk id="150" creationId="{898E2A44-D039-4790-A9AF-2CB9A064A0B5}"/>
          </ac:picMkLst>
        </pc:picChg>
        <pc:cxnChg chg="mod">
          <ac:chgData name="中田 雄大" userId="62f770ad0d6c1cad" providerId="LiveId" clId="{1C6C70BD-3EC2-40B3-8C3D-7E9DD3B6B866}" dt="2021-10-16T07:00:10.325" v="5853" actId="1076"/>
          <ac:cxnSpMkLst>
            <pc:docMk/>
            <pc:sldMk cId="2750393132" sldId="438"/>
            <ac:cxnSpMk id="112" creationId="{8F7F6EBD-AAF0-4580-A54A-26DC97E33884}"/>
          </ac:cxnSpMkLst>
        </pc:cxnChg>
        <pc:cxnChg chg="mod">
          <ac:chgData name="中田 雄大" userId="62f770ad0d6c1cad" providerId="LiveId" clId="{1C6C70BD-3EC2-40B3-8C3D-7E9DD3B6B866}" dt="2021-10-16T07:00:10.325" v="5853" actId="1076"/>
          <ac:cxnSpMkLst>
            <pc:docMk/>
            <pc:sldMk cId="2750393132" sldId="438"/>
            <ac:cxnSpMk id="113" creationId="{6392AC9E-A964-45E1-ABCB-30BFB569C3D6}"/>
          </ac:cxnSpMkLst>
        </pc:cxnChg>
        <pc:cxnChg chg="mod">
          <ac:chgData name="中田 雄大" userId="62f770ad0d6c1cad" providerId="LiveId" clId="{1C6C70BD-3EC2-40B3-8C3D-7E9DD3B6B866}" dt="2021-10-16T07:00:10.325" v="5853" actId="1076"/>
          <ac:cxnSpMkLst>
            <pc:docMk/>
            <pc:sldMk cId="2750393132" sldId="438"/>
            <ac:cxnSpMk id="114" creationId="{6C8C54CD-92C0-484A-9936-0C63B342A4BE}"/>
          </ac:cxnSpMkLst>
        </pc:cxnChg>
        <pc:cxnChg chg="mod">
          <ac:chgData name="中田 雄大" userId="62f770ad0d6c1cad" providerId="LiveId" clId="{1C6C70BD-3EC2-40B3-8C3D-7E9DD3B6B866}" dt="2021-10-16T07:00:10.325" v="5853" actId="1076"/>
          <ac:cxnSpMkLst>
            <pc:docMk/>
            <pc:sldMk cId="2750393132" sldId="438"/>
            <ac:cxnSpMk id="116" creationId="{17EE2F40-E42B-4185-8010-0C235DEF3A9F}"/>
          </ac:cxnSpMkLst>
        </pc:cxnChg>
        <pc:cxnChg chg="mod">
          <ac:chgData name="中田 雄大" userId="62f770ad0d6c1cad" providerId="LiveId" clId="{1C6C70BD-3EC2-40B3-8C3D-7E9DD3B6B866}" dt="2021-10-16T07:00:10.325" v="5853" actId="1076"/>
          <ac:cxnSpMkLst>
            <pc:docMk/>
            <pc:sldMk cId="2750393132" sldId="438"/>
            <ac:cxnSpMk id="117" creationId="{B817ABEA-49C4-46A2-B158-FCB6AEFF988A}"/>
          </ac:cxnSpMkLst>
        </pc:cxnChg>
        <pc:cxnChg chg="mod">
          <ac:chgData name="中田 雄大" userId="62f770ad0d6c1cad" providerId="LiveId" clId="{1C6C70BD-3EC2-40B3-8C3D-7E9DD3B6B866}" dt="2021-10-16T07:00:10.325" v="5853" actId="1076"/>
          <ac:cxnSpMkLst>
            <pc:docMk/>
            <pc:sldMk cId="2750393132" sldId="438"/>
            <ac:cxnSpMk id="118" creationId="{479213B8-F884-465F-BBC6-DE2D539E271F}"/>
          </ac:cxnSpMkLst>
        </pc:cxnChg>
        <pc:cxnChg chg="mod">
          <ac:chgData name="中田 雄大" userId="62f770ad0d6c1cad" providerId="LiveId" clId="{1C6C70BD-3EC2-40B3-8C3D-7E9DD3B6B866}" dt="2021-10-16T07:00:10.325" v="5853" actId="1076"/>
          <ac:cxnSpMkLst>
            <pc:docMk/>
            <pc:sldMk cId="2750393132" sldId="438"/>
            <ac:cxnSpMk id="122" creationId="{E0E4782D-0570-40DF-A50E-3AC4D35323E4}"/>
          </ac:cxnSpMkLst>
        </pc:cxnChg>
        <pc:cxnChg chg="mod">
          <ac:chgData name="中田 雄大" userId="62f770ad0d6c1cad" providerId="LiveId" clId="{1C6C70BD-3EC2-40B3-8C3D-7E9DD3B6B866}" dt="2021-10-16T07:00:10.325" v="5853" actId="1076"/>
          <ac:cxnSpMkLst>
            <pc:docMk/>
            <pc:sldMk cId="2750393132" sldId="438"/>
            <ac:cxnSpMk id="139" creationId="{C816C59A-D70B-4098-87CA-632B4B56DDC7}"/>
          </ac:cxnSpMkLst>
        </pc:cxnChg>
        <pc:cxnChg chg="mod">
          <ac:chgData name="中田 雄大" userId="62f770ad0d6c1cad" providerId="LiveId" clId="{1C6C70BD-3EC2-40B3-8C3D-7E9DD3B6B866}" dt="2021-10-16T07:00:10.325" v="5853" actId="1076"/>
          <ac:cxnSpMkLst>
            <pc:docMk/>
            <pc:sldMk cId="2750393132" sldId="438"/>
            <ac:cxnSpMk id="146" creationId="{B1B2CCF1-228B-4ACC-9775-30D7C31EBB50}"/>
          </ac:cxnSpMkLst>
        </pc:cxnChg>
        <pc:cxnChg chg="mod">
          <ac:chgData name="中田 雄大" userId="62f770ad0d6c1cad" providerId="LiveId" clId="{1C6C70BD-3EC2-40B3-8C3D-7E9DD3B6B866}" dt="2021-10-16T07:00:10.325" v="5853" actId="1076"/>
          <ac:cxnSpMkLst>
            <pc:docMk/>
            <pc:sldMk cId="2750393132" sldId="438"/>
            <ac:cxnSpMk id="151" creationId="{30266656-3A88-422A-8BA3-A85ACC20B093}"/>
          </ac:cxnSpMkLst>
        </pc:cxnChg>
        <pc:cxnChg chg="mod">
          <ac:chgData name="中田 雄大" userId="62f770ad0d6c1cad" providerId="LiveId" clId="{1C6C70BD-3EC2-40B3-8C3D-7E9DD3B6B866}" dt="2021-10-16T07:00:10.325" v="5853" actId="1076"/>
          <ac:cxnSpMkLst>
            <pc:docMk/>
            <pc:sldMk cId="2750393132" sldId="438"/>
            <ac:cxnSpMk id="152" creationId="{4FA37B18-FD44-44E2-AD36-F95D63EEAA03}"/>
          </ac:cxnSpMkLst>
        </pc:cxnChg>
        <pc:cxnChg chg="mod">
          <ac:chgData name="中田 雄大" userId="62f770ad0d6c1cad" providerId="LiveId" clId="{1C6C70BD-3EC2-40B3-8C3D-7E9DD3B6B866}" dt="2021-10-16T07:00:10.325" v="5853" actId="1076"/>
          <ac:cxnSpMkLst>
            <pc:docMk/>
            <pc:sldMk cId="2750393132" sldId="438"/>
            <ac:cxnSpMk id="153" creationId="{4B9426D3-7805-40AB-897E-599DCD84098B}"/>
          </ac:cxnSpMkLst>
        </pc:cxnChg>
        <pc:cxnChg chg="mod">
          <ac:chgData name="中田 雄大" userId="62f770ad0d6c1cad" providerId="LiveId" clId="{1C6C70BD-3EC2-40B3-8C3D-7E9DD3B6B866}" dt="2021-10-16T07:00:10.325" v="5853" actId="1076"/>
          <ac:cxnSpMkLst>
            <pc:docMk/>
            <pc:sldMk cId="2750393132" sldId="438"/>
            <ac:cxnSpMk id="155" creationId="{05CC5C7B-F410-421E-90E4-B2D12E2E208E}"/>
          </ac:cxnSpMkLst>
        </pc:cxnChg>
      </pc:sldChg>
      <pc:sldChg chg="addSp delSp modSp add mod">
        <pc:chgData name="中田 雄大" userId="62f770ad0d6c1cad" providerId="LiveId" clId="{1C6C70BD-3EC2-40B3-8C3D-7E9DD3B6B866}" dt="2021-10-16T09:09:13.962" v="7845" actId="208"/>
        <pc:sldMkLst>
          <pc:docMk/>
          <pc:sldMk cId="929338426" sldId="439"/>
        </pc:sldMkLst>
        <pc:spChg chg="add del mod">
          <ac:chgData name="中田 雄大" userId="62f770ad0d6c1cad" providerId="LiveId" clId="{1C6C70BD-3EC2-40B3-8C3D-7E9DD3B6B866}" dt="2021-10-16T08:06:39.300" v="6621" actId="478"/>
          <ac:spMkLst>
            <pc:docMk/>
            <pc:sldMk cId="929338426" sldId="439"/>
            <ac:spMk id="2" creationId="{6D3330AF-EB12-47B9-AEDD-24542744F78A}"/>
          </ac:spMkLst>
        </pc:spChg>
        <pc:spChg chg="add del mod">
          <ac:chgData name="中田 雄大" userId="62f770ad0d6c1cad" providerId="LiveId" clId="{1C6C70BD-3EC2-40B3-8C3D-7E9DD3B6B866}" dt="2021-10-16T07:22:57.602" v="6342" actId="478"/>
          <ac:spMkLst>
            <pc:docMk/>
            <pc:sldMk cId="929338426" sldId="439"/>
            <ac:spMk id="3" creationId="{43CE4EE1-760D-46DD-8811-2C9D8A87DBAE}"/>
          </ac:spMkLst>
        </pc:spChg>
        <pc:spChg chg="mod">
          <ac:chgData name="中田 雄大" userId="62f770ad0d6c1cad" providerId="LiveId" clId="{1C6C70BD-3EC2-40B3-8C3D-7E9DD3B6B866}" dt="2021-10-16T07:05:53.996" v="5954" actId="404"/>
          <ac:spMkLst>
            <pc:docMk/>
            <pc:sldMk cId="929338426" sldId="439"/>
            <ac:spMk id="19" creationId="{6CA018C1-B969-47AE-8B1B-1172CDFD4343}"/>
          </ac:spMkLst>
        </pc:spChg>
        <pc:spChg chg="add mod">
          <ac:chgData name="中田 雄大" userId="62f770ad0d6c1cad" providerId="LiveId" clId="{1C6C70BD-3EC2-40B3-8C3D-7E9DD3B6B866}" dt="2021-10-16T07:10:51.899" v="6226" actId="14100"/>
          <ac:spMkLst>
            <pc:docMk/>
            <pc:sldMk cId="929338426" sldId="439"/>
            <ac:spMk id="36" creationId="{1F667ED6-AE83-4FFA-956E-6D04396530CE}"/>
          </ac:spMkLst>
        </pc:spChg>
        <pc:spChg chg="add mod">
          <ac:chgData name="中田 雄大" userId="62f770ad0d6c1cad" providerId="LiveId" clId="{1C6C70BD-3EC2-40B3-8C3D-7E9DD3B6B866}" dt="2021-10-16T07:10:58.499" v="6228" actId="1076"/>
          <ac:spMkLst>
            <pc:docMk/>
            <pc:sldMk cId="929338426" sldId="439"/>
            <ac:spMk id="37" creationId="{F1065FCD-E1E7-4395-A9EA-A22E909A04D6}"/>
          </ac:spMkLst>
        </pc:spChg>
        <pc:spChg chg="add mod">
          <ac:chgData name="中田 雄大" userId="62f770ad0d6c1cad" providerId="LiveId" clId="{1C6C70BD-3EC2-40B3-8C3D-7E9DD3B6B866}" dt="2021-10-16T09:08:57.746" v="7843" actId="208"/>
          <ac:spMkLst>
            <pc:docMk/>
            <pc:sldMk cId="929338426" sldId="439"/>
            <ac:spMk id="38" creationId="{9F6B4352-50BD-49CA-B233-2707CA801F93}"/>
          </ac:spMkLst>
        </pc:spChg>
        <pc:spChg chg="mod">
          <ac:chgData name="中田 雄大" userId="62f770ad0d6c1cad" providerId="LiveId" clId="{1C6C70BD-3EC2-40B3-8C3D-7E9DD3B6B866}" dt="2021-10-16T07:06:09.067" v="5970" actId="14100"/>
          <ac:spMkLst>
            <pc:docMk/>
            <pc:sldMk cId="929338426" sldId="439"/>
            <ac:spMk id="40" creationId="{D099D38C-B13E-6143-9D0C-53CB3F29183B}"/>
          </ac:spMkLst>
        </pc:spChg>
        <pc:spChg chg="del">
          <ac:chgData name="中田 雄大" userId="62f770ad0d6c1cad" providerId="LiveId" clId="{1C6C70BD-3EC2-40B3-8C3D-7E9DD3B6B866}" dt="2021-10-16T07:10:02.259" v="6211" actId="478"/>
          <ac:spMkLst>
            <pc:docMk/>
            <pc:sldMk cId="929338426" sldId="439"/>
            <ac:spMk id="46" creationId="{5F64DC00-EA3D-405F-B38C-2C882E066CEC}"/>
          </ac:spMkLst>
        </pc:spChg>
        <pc:spChg chg="mod ord">
          <ac:chgData name="中田 雄大" userId="62f770ad0d6c1cad" providerId="LiveId" clId="{1C6C70BD-3EC2-40B3-8C3D-7E9DD3B6B866}" dt="2021-10-16T07:38:23.084" v="6597" actId="1076"/>
          <ac:spMkLst>
            <pc:docMk/>
            <pc:sldMk cId="929338426" sldId="439"/>
            <ac:spMk id="47" creationId="{04EE8316-5D7F-400D-89FC-2C2C5C8A7DB9}"/>
          </ac:spMkLst>
        </pc:spChg>
        <pc:spChg chg="add del mod">
          <ac:chgData name="中田 雄大" userId="62f770ad0d6c1cad" providerId="LiveId" clId="{1C6C70BD-3EC2-40B3-8C3D-7E9DD3B6B866}" dt="2021-10-16T07:11:44.675" v="6235" actId="478"/>
          <ac:spMkLst>
            <pc:docMk/>
            <pc:sldMk cId="929338426" sldId="439"/>
            <ac:spMk id="48" creationId="{0AAD3D22-821C-4D5E-9007-F0A71DDB8714}"/>
          </ac:spMkLst>
        </pc:spChg>
        <pc:spChg chg="mod">
          <ac:chgData name="中田 雄大" userId="62f770ad0d6c1cad" providerId="LiveId" clId="{1C6C70BD-3EC2-40B3-8C3D-7E9DD3B6B866}" dt="2021-10-16T07:10:26.834" v="6214" actId="1076"/>
          <ac:spMkLst>
            <pc:docMk/>
            <pc:sldMk cId="929338426" sldId="439"/>
            <ac:spMk id="49" creationId="{90ABFF8E-C67F-4015-8922-9416857B0074}"/>
          </ac:spMkLst>
        </pc:spChg>
        <pc:spChg chg="del">
          <ac:chgData name="中田 雄大" userId="62f770ad0d6c1cad" providerId="LiveId" clId="{1C6C70BD-3EC2-40B3-8C3D-7E9DD3B6B866}" dt="2021-10-16T07:11:44.675" v="6235" actId="478"/>
          <ac:spMkLst>
            <pc:docMk/>
            <pc:sldMk cId="929338426" sldId="439"/>
            <ac:spMk id="51" creationId="{F8A41BE6-1299-4F7D-87A8-B240D0F65A2A}"/>
          </ac:spMkLst>
        </pc:spChg>
        <pc:spChg chg="del">
          <ac:chgData name="中田 雄大" userId="62f770ad0d6c1cad" providerId="LiveId" clId="{1C6C70BD-3EC2-40B3-8C3D-7E9DD3B6B866}" dt="2021-10-16T07:11:44.675" v="6235" actId="478"/>
          <ac:spMkLst>
            <pc:docMk/>
            <pc:sldMk cId="929338426" sldId="439"/>
            <ac:spMk id="52" creationId="{51881C43-FC62-4BC3-A59C-ACAD59A5CA78}"/>
          </ac:spMkLst>
        </pc:spChg>
        <pc:spChg chg="del">
          <ac:chgData name="中田 雄大" userId="62f770ad0d6c1cad" providerId="LiveId" clId="{1C6C70BD-3EC2-40B3-8C3D-7E9DD3B6B866}" dt="2021-10-16T07:11:44.675" v="6235" actId="478"/>
          <ac:spMkLst>
            <pc:docMk/>
            <pc:sldMk cId="929338426" sldId="439"/>
            <ac:spMk id="53" creationId="{34C0B7DA-6D88-45DB-BA89-B5EF9E6D6E85}"/>
          </ac:spMkLst>
        </pc:spChg>
        <pc:spChg chg="del">
          <ac:chgData name="中田 雄大" userId="62f770ad0d6c1cad" providerId="LiveId" clId="{1C6C70BD-3EC2-40B3-8C3D-7E9DD3B6B866}" dt="2021-10-16T07:11:44.675" v="6235" actId="478"/>
          <ac:spMkLst>
            <pc:docMk/>
            <pc:sldMk cId="929338426" sldId="439"/>
            <ac:spMk id="54" creationId="{F8508637-69C6-4F56-A55C-4A4D963D32D0}"/>
          </ac:spMkLst>
        </pc:spChg>
        <pc:spChg chg="del">
          <ac:chgData name="中田 雄大" userId="62f770ad0d6c1cad" providerId="LiveId" clId="{1C6C70BD-3EC2-40B3-8C3D-7E9DD3B6B866}" dt="2021-10-16T07:11:44.675" v="6235" actId="478"/>
          <ac:spMkLst>
            <pc:docMk/>
            <pc:sldMk cId="929338426" sldId="439"/>
            <ac:spMk id="56" creationId="{16FBF028-C746-430B-9606-DD89BCC677A0}"/>
          </ac:spMkLst>
        </pc:spChg>
        <pc:spChg chg="del mod">
          <ac:chgData name="中田 雄大" userId="62f770ad0d6c1cad" providerId="LiveId" clId="{1C6C70BD-3EC2-40B3-8C3D-7E9DD3B6B866}" dt="2021-10-16T07:06:32.165" v="5988" actId="478"/>
          <ac:spMkLst>
            <pc:docMk/>
            <pc:sldMk cId="929338426" sldId="439"/>
            <ac:spMk id="62" creationId="{EE9B72B0-7B18-4BE4-A938-BD971130E036}"/>
          </ac:spMkLst>
        </pc:spChg>
        <pc:spChg chg="add del mod">
          <ac:chgData name="中田 雄大" userId="62f770ad0d6c1cad" providerId="LiveId" clId="{1C6C70BD-3EC2-40B3-8C3D-7E9DD3B6B866}" dt="2021-10-16T07:11:52.730" v="6237"/>
          <ac:spMkLst>
            <pc:docMk/>
            <pc:sldMk cId="929338426" sldId="439"/>
            <ac:spMk id="65" creationId="{EEFC39D1-816A-4EF8-A612-1DE161CD8DB8}"/>
          </ac:spMkLst>
        </pc:spChg>
        <pc:spChg chg="add del mod">
          <ac:chgData name="中田 雄大" userId="62f770ad0d6c1cad" providerId="LiveId" clId="{1C6C70BD-3EC2-40B3-8C3D-7E9DD3B6B866}" dt="2021-10-16T07:11:52.730" v="6237"/>
          <ac:spMkLst>
            <pc:docMk/>
            <pc:sldMk cId="929338426" sldId="439"/>
            <ac:spMk id="66" creationId="{314E250B-B933-4AE6-B1FC-EA95D6F2FB90}"/>
          </ac:spMkLst>
        </pc:spChg>
        <pc:spChg chg="add del mod">
          <ac:chgData name="中田 雄大" userId="62f770ad0d6c1cad" providerId="LiveId" clId="{1C6C70BD-3EC2-40B3-8C3D-7E9DD3B6B866}" dt="2021-10-16T07:11:52.730" v="6237"/>
          <ac:spMkLst>
            <pc:docMk/>
            <pc:sldMk cId="929338426" sldId="439"/>
            <ac:spMk id="67" creationId="{95CBC016-9289-4ABB-81CC-38F0F4188407}"/>
          </ac:spMkLst>
        </pc:spChg>
        <pc:spChg chg="add del mod">
          <ac:chgData name="中田 雄大" userId="62f770ad0d6c1cad" providerId="LiveId" clId="{1C6C70BD-3EC2-40B3-8C3D-7E9DD3B6B866}" dt="2021-10-16T07:11:52.730" v="6237"/>
          <ac:spMkLst>
            <pc:docMk/>
            <pc:sldMk cId="929338426" sldId="439"/>
            <ac:spMk id="68" creationId="{687F1C6E-14E2-45D9-9EE3-452A292B3007}"/>
          </ac:spMkLst>
        </pc:spChg>
        <pc:spChg chg="add del mod">
          <ac:chgData name="中田 雄大" userId="62f770ad0d6c1cad" providerId="LiveId" clId="{1C6C70BD-3EC2-40B3-8C3D-7E9DD3B6B866}" dt="2021-10-16T07:11:52.730" v="6237"/>
          <ac:spMkLst>
            <pc:docMk/>
            <pc:sldMk cId="929338426" sldId="439"/>
            <ac:spMk id="69" creationId="{F0F8A0C5-7B1A-47BF-8CF1-E035EF0EFEB7}"/>
          </ac:spMkLst>
        </pc:spChg>
        <pc:spChg chg="add mod">
          <ac:chgData name="中田 雄大" userId="62f770ad0d6c1cad" providerId="LiveId" clId="{1C6C70BD-3EC2-40B3-8C3D-7E9DD3B6B866}" dt="2021-10-16T07:12:03.627" v="6239" actId="1076"/>
          <ac:spMkLst>
            <pc:docMk/>
            <pc:sldMk cId="929338426" sldId="439"/>
            <ac:spMk id="72" creationId="{1668244E-244A-47D3-9B1B-B8840646BC6F}"/>
          </ac:spMkLst>
        </pc:spChg>
        <pc:spChg chg="add mod">
          <ac:chgData name="中田 雄大" userId="62f770ad0d6c1cad" providerId="LiveId" clId="{1C6C70BD-3EC2-40B3-8C3D-7E9DD3B6B866}" dt="2021-10-16T07:12:03.627" v="6239" actId="1076"/>
          <ac:spMkLst>
            <pc:docMk/>
            <pc:sldMk cId="929338426" sldId="439"/>
            <ac:spMk id="73" creationId="{7266769E-6DCA-4C9B-A566-A9567C9A6772}"/>
          </ac:spMkLst>
        </pc:spChg>
        <pc:spChg chg="add mod">
          <ac:chgData name="中田 雄大" userId="62f770ad0d6c1cad" providerId="LiveId" clId="{1C6C70BD-3EC2-40B3-8C3D-7E9DD3B6B866}" dt="2021-10-16T07:12:03.627" v="6239" actId="1076"/>
          <ac:spMkLst>
            <pc:docMk/>
            <pc:sldMk cId="929338426" sldId="439"/>
            <ac:spMk id="79" creationId="{E192AA81-DCB5-4B99-815B-B2235FEF5140}"/>
          </ac:spMkLst>
        </pc:spChg>
        <pc:spChg chg="add mod">
          <ac:chgData name="中田 雄大" userId="62f770ad0d6c1cad" providerId="LiveId" clId="{1C6C70BD-3EC2-40B3-8C3D-7E9DD3B6B866}" dt="2021-10-16T07:12:03.627" v="6239" actId="1076"/>
          <ac:spMkLst>
            <pc:docMk/>
            <pc:sldMk cId="929338426" sldId="439"/>
            <ac:spMk id="80" creationId="{74ED4DB3-A18E-415C-89CA-BF011E5BCE9C}"/>
          </ac:spMkLst>
        </pc:spChg>
        <pc:spChg chg="add mod">
          <ac:chgData name="中田 雄大" userId="62f770ad0d6c1cad" providerId="LiveId" clId="{1C6C70BD-3EC2-40B3-8C3D-7E9DD3B6B866}" dt="2021-10-16T07:12:03.627" v="6239" actId="1076"/>
          <ac:spMkLst>
            <pc:docMk/>
            <pc:sldMk cId="929338426" sldId="439"/>
            <ac:spMk id="81" creationId="{E150D10E-8FDC-4313-AD60-2D34B53A00B9}"/>
          </ac:spMkLst>
        </pc:spChg>
        <pc:spChg chg="add mod">
          <ac:chgData name="中田 雄大" userId="62f770ad0d6c1cad" providerId="LiveId" clId="{1C6C70BD-3EC2-40B3-8C3D-7E9DD3B6B866}" dt="2021-10-16T09:09:03.537" v="7844" actId="208"/>
          <ac:spMkLst>
            <pc:docMk/>
            <pc:sldMk cId="929338426" sldId="439"/>
            <ac:spMk id="82" creationId="{8929F550-EDBB-4E1D-BFC1-BAFCA865E423}"/>
          </ac:spMkLst>
        </pc:spChg>
        <pc:spChg chg="add mod">
          <ac:chgData name="中田 雄大" userId="62f770ad0d6c1cad" providerId="LiveId" clId="{1C6C70BD-3EC2-40B3-8C3D-7E9DD3B6B866}" dt="2021-10-16T09:09:13.962" v="7845" actId="208"/>
          <ac:spMkLst>
            <pc:docMk/>
            <pc:sldMk cId="929338426" sldId="439"/>
            <ac:spMk id="83" creationId="{CFAC8A0E-AB04-4535-982B-5EC4DB1A2181}"/>
          </ac:spMkLst>
        </pc:spChg>
        <pc:spChg chg="add mod">
          <ac:chgData name="中田 雄大" userId="62f770ad0d6c1cad" providerId="LiveId" clId="{1C6C70BD-3EC2-40B3-8C3D-7E9DD3B6B866}" dt="2021-10-16T09:09:13.962" v="7845" actId="208"/>
          <ac:spMkLst>
            <pc:docMk/>
            <pc:sldMk cId="929338426" sldId="439"/>
            <ac:spMk id="84" creationId="{73ED9ED1-6160-427C-B8E4-AE3105762630}"/>
          </ac:spMkLst>
        </pc:spChg>
        <pc:spChg chg="add mod">
          <ac:chgData name="中田 雄大" userId="62f770ad0d6c1cad" providerId="LiveId" clId="{1C6C70BD-3EC2-40B3-8C3D-7E9DD3B6B866}" dt="2021-10-16T09:09:13.962" v="7845" actId="208"/>
          <ac:spMkLst>
            <pc:docMk/>
            <pc:sldMk cId="929338426" sldId="439"/>
            <ac:spMk id="85" creationId="{ED3B3BE4-81EF-4B7F-9715-69467C2CD6D0}"/>
          </ac:spMkLst>
        </pc:spChg>
        <pc:spChg chg="del">
          <ac:chgData name="中田 雄大" userId="62f770ad0d6c1cad" providerId="LiveId" clId="{1C6C70BD-3EC2-40B3-8C3D-7E9DD3B6B866}" dt="2021-10-16T07:06:38.788" v="5989" actId="478"/>
          <ac:spMkLst>
            <pc:docMk/>
            <pc:sldMk cId="929338426" sldId="439"/>
            <ac:spMk id="86" creationId="{AB8A4B3E-E00F-4989-9FD9-F4B1D0585209}"/>
          </ac:spMkLst>
        </pc:spChg>
        <pc:spChg chg="add mod">
          <ac:chgData name="中田 雄大" userId="62f770ad0d6c1cad" providerId="LiveId" clId="{1C6C70BD-3EC2-40B3-8C3D-7E9DD3B6B866}" dt="2021-10-16T09:09:13.962" v="7845" actId="208"/>
          <ac:spMkLst>
            <pc:docMk/>
            <pc:sldMk cId="929338426" sldId="439"/>
            <ac:spMk id="87" creationId="{D871D123-9734-4BAE-9442-907CC0E7A746}"/>
          </ac:spMkLst>
        </pc:spChg>
        <pc:spChg chg="add mod">
          <ac:chgData name="中田 雄大" userId="62f770ad0d6c1cad" providerId="LiveId" clId="{1C6C70BD-3EC2-40B3-8C3D-7E9DD3B6B866}" dt="2021-10-16T09:09:13.962" v="7845" actId="208"/>
          <ac:spMkLst>
            <pc:docMk/>
            <pc:sldMk cId="929338426" sldId="439"/>
            <ac:spMk id="88" creationId="{BB21DD27-BD98-45E6-904B-0E15161104AD}"/>
          </ac:spMkLst>
        </pc:spChg>
        <pc:spChg chg="mod">
          <ac:chgData name="中田 雄大" userId="62f770ad0d6c1cad" providerId="LiveId" clId="{1C6C70BD-3EC2-40B3-8C3D-7E9DD3B6B866}" dt="2021-10-16T08:24:37.916" v="6791" actId="1076"/>
          <ac:spMkLst>
            <pc:docMk/>
            <pc:sldMk cId="929338426" sldId="439"/>
            <ac:spMk id="95" creationId="{1AD1409F-171B-446E-A9A0-0536901BAB71}"/>
          </ac:spMkLst>
        </pc:spChg>
        <pc:spChg chg="mod">
          <ac:chgData name="中田 雄大" userId="62f770ad0d6c1cad" providerId="LiveId" clId="{1C6C70BD-3EC2-40B3-8C3D-7E9DD3B6B866}" dt="2021-10-16T07:10:29.850" v="6215" actId="1076"/>
          <ac:spMkLst>
            <pc:docMk/>
            <pc:sldMk cId="929338426" sldId="439"/>
            <ac:spMk id="113" creationId="{5286A193-6E51-44C0-964A-F91E35929938}"/>
          </ac:spMkLst>
        </pc:spChg>
        <pc:spChg chg="add mod">
          <ac:chgData name="中田 雄大" userId="62f770ad0d6c1cad" providerId="LiveId" clId="{1C6C70BD-3EC2-40B3-8C3D-7E9DD3B6B866}" dt="2021-10-16T07:28:33.427" v="6516" actId="1076"/>
          <ac:spMkLst>
            <pc:docMk/>
            <pc:sldMk cId="929338426" sldId="439"/>
            <ac:spMk id="123" creationId="{BDE8EEEF-1F27-4261-9663-960E1B37B0AA}"/>
          </ac:spMkLst>
        </pc:spChg>
        <pc:grpChg chg="add mod topLvl">
          <ac:chgData name="中田 雄大" userId="62f770ad0d6c1cad" providerId="LiveId" clId="{1C6C70BD-3EC2-40B3-8C3D-7E9DD3B6B866}" dt="2021-10-16T08:31:50.932" v="6914" actId="1076"/>
          <ac:grpSpMkLst>
            <pc:docMk/>
            <pc:sldMk cId="929338426" sldId="439"/>
            <ac:grpSpMk id="5" creationId="{67169A7C-431E-4A03-905E-F6A095A2D641}"/>
          </ac:grpSpMkLst>
        </pc:grpChg>
        <pc:grpChg chg="add del mod">
          <ac:chgData name="中田 雄大" userId="62f770ad0d6c1cad" providerId="LiveId" clId="{1C6C70BD-3EC2-40B3-8C3D-7E9DD3B6B866}" dt="2021-10-16T08:31:26.363" v="6909" actId="165"/>
          <ac:grpSpMkLst>
            <pc:docMk/>
            <pc:sldMk cId="929338426" sldId="439"/>
            <ac:grpSpMk id="6" creationId="{B9AB5A3B-0DF0-43BB-B7B7-E5150E7D5E03}"/>
          </ac:grpSpMkLst>
        </pc:grpChg>
        <pc:grpChg chg="del mod">
          <ac:chgData name="中田 雄大" userId="62f770ad0d6c1cad" providerId="LiveId" clId="{1C6C70BD-3EC2-40B3-8C3D-7E9DD3B6B866}" dt="2021-10-16T07:20:48.650" v="6297" actId="478"/>
          <ac:grpSpMkLst>
            <pc:docMk/>
            <pc:sldMk cId="929338426" sldId="439"/>
            <ac:grpSpMk id="39" creationId="{DC82F0B2-0600-41EE-A4D4-E23FA3432E2E}"/>
          </ac:grpSpMkLst>
        </pc:grpChg>
        <pc:grpChg chg="add del mod">
          <ac:chgData name="中田 雄大" userId="62f770ad0d6c1cad" providerId="LiveId" clId="{1C6C70BD-3EC2-40B3-8C3D-7E9DD3B6B866}" dt="2021-10-16T07:20:45.216" v="6296"/>
          <ac:grpSpMkLst>
            <pc:docMk/>
            <pc:sldMk cId="929338426" sldId="439"/>
            <ac:grpSpMk id="89" creationId="{86448D61-A8BB-4F33-AF05-6B6B5F02E4CB}"/>
          </ac:grpSpMkLst>
        </pc:grpChg>
        <pc:grpChg chg="add del mod">
          <ac:chgData name="中田 雄大" userId="62f770ad0d6c1cad" providerId="LiveId" clId="{1C6C70BD-3EC2-40B3-8C3D-7E9DD3B6B866}" dt="2021-10-16T08:15:22.391" v="6652" actId="478"/>
          <ac:grpSpMkLst>
            <pc:docMk/>
            <pc:sldMk cId="929338426" sldId="439"/>
            <ac:grpSpMk id="106" creationId="{B706140E-1A6F-490B-9C8C-638ECC1D9859}"/>
          </ac:grpSpMkLst>
        </pc:grpChg>
        <pc:grpChg chg="add del mod">
          <ac:chgData name="中田 雄大" userId="62f770ad0d6c1cad" providerId="LiveId" clId="{1C6C70BD-3EC2-40B3-8C3D-7E9DD3B6B866}" dt="2021-10-16T08:24:17.431" v="6788" actId="165"/>
          <ac:grpSpMkLst>
            <pc:docMk/>
            <pc:sldMk cId="929338426" sldId="439"/>
            <ac:grpSpMk id="126" creationId="{8064D018-0F31-4FCF-BAA4-1F37A04FF454}"/>
          </ac:grpSpMkLst>
        </pc:grpChg>
        <pc:grpChg chg="del mod topLvl">
          <ac:chgData name="中田 雄大" userId="62f770ad0d6c1cad" providerId="LiveId" clId="{1C6C70BD-3EC2-40B3-8C3D-7E9DD3B6B866}" dt="2021-10-16T08:24:42.512" v="6792" actId="165"/>
          <ac:grpSpMkLst>
            <pc:docMk/>
            <pc:sldMk cId="929338426" sldId="439"/>
            <ac:grpSpMk id="128" creationId="{F302EDD9-F783-4FC3-B59B-9971EA4E245F}"/>
          </ac:grpSpMkLst>
        </pc:grpChg>
        <pc:graphicFrameChg chg="mod">
          <ac:chgData name="中田 雄大" userId="62f770ad0d6c1cad" providerId="LiveId" clId="{1C6C70BD-3EC2-40B3-8C3D-7E9DD3B6B866}" dt="2021-10-16T07:16:34.141" v="6264" actId="6549"/>
          <ac:graphicFrameMkLst>
            <pc:docMk/>
            <pc:sldMk cId="929338426" sldId="439"/>
            <ac:graphicFrameMk id="41" creationId="{125A4251-78F1-4D97-9756-F7371952E90A}"/>
          </ac:graphicFrameMkLst>
        </pc:graphicFrameChg>
        <pc:graphicFrameChg chg="mod">
          <ac:chgData name="中田 雄大" userId="62f770ad0d6c1cad" providerId="LiveId" clId="{1C6C70BD-3EC2-40B3-8C3D-7E9DD3B6B866}" dt="2021-10-16T07:20:40.844" v="6295"/>
          <ac:graphicFrameMkLst>
            <pc:docMk/>
            <pc:sldMk cId="929338426" sldId="439"/>
            <ac:graphicFrameMk id="90" creationId="{EB78AEB6-54A3-41E9-B373-816495249239}"/>
          </ac:graphicFrameMkLst>
        </pc:graphicFrameChg>
        <pc:graphicFrameChg chg="del mod">
          <ac:chgData name="中田 雄大" userId="62f770ad0d6c1cad" providerId="LiveId" clId="{1C6C70BD-3EC2-40B3-8C3D-7E9DD3B6B866}" dt="2021-10-16T08:06:34.061" v="6619" actId="478"/>
          <ac:graphicFrameMkLst>
            <pc:docMk/>
            <pc:sldMk cId="929338426" sldId="439"/>
            <ac:graphicFrameMk id="107" creationId="{3D3807B7-4EDE-4B84-9723-249720B54F49}"/>
          </ac:graphicFrameMkLst>
        </pc:graphicFrameChg>
        <pc:graphicFrameChg chg="add del mod">
          <ac:chgData name="中田 雄大" userId="62f770ad0d6c1cad" providerId="LiveId" clId="{1C6C70BD-3EC2-40B3-8C3D-7E9DD3B6B866}" dt="2021-10-16T08:14:45.240" v="6647" actId="478"/>
          <ac:graphicFrameMkLst>
            <pc:docMk/>
            <pc:sldMk cId="929338426" sldId="439"/>
            <ac:graphicFrameMk id="124" creationId="{CEE34516-D710-4AA2-AA4E-3032A297C8F1}"/>
          </ac:graphicFrameMkLst>
        </pc:graphicFrameChg>
        <pc:graphicFrameChg chg="add mod topLvl">
          <ac:chgData name="中田 雄大" userId="62f770ad0d6c1cad" providerId="LiveId" clId="{1C6C70BD-3EC2-40B3-8C3D-7E9DD3B6B866}" dt="2021-10-16T08:31:47.092" v="6913" actId="1076"/>
          <ac:graphicFrameMkLst>
            <pc:docMk/>
            <pc:sldMk cId="929338426" sldId="439"/>
            <ac:graphicFrameMk id="125" creationId="{1C8D25A3-1D60-4933-AD62-77A98D3475B0}"/>
          </ac:graphicFrameMkLst>
        </pc:graphicFrameChg>
        <pc:graphicFrameChg chg="del mod topLvl">
          <ac:chgData name="中田 雄大" userId="62f770ad0d6c1cad" providerId="LiveId" clId="{1C6C70BD-3EC2-40B3-8C3D-7E9DD3B6B866}" dt="2021-10-16T08:24:27.527" v="6789" actId="478"/>
          <ac:graphicFrameMkLst>
            <pc:docMk/>
            <pc:sldMk cId="929338426" sldId="439"/>
            <ac:graphicFrameMk id="127" creationId="{2B2DC096-19E7-451D-8D29-8B24A78B953C}"/>
          </ac:graphicFrameMkLst>
        </pc:graphicFrameChg>
        <pc:picChg chg="del mod">
          <ac:chgData name="中田 雄大" userId="62f770ad0d6c1cad" providerId="LiveId" clId="{1C6C70BD-3EC2-40B3-8C3D-7E9DD3B6B866}" dt="2021-10-16T07:11:44.675" v="6235" actId="478"/>
          <ac:picMkLst>
            <pc:docMk/>
            <pc:sldMk cId="929338426" sldId="439"/>
            <ac:picMk id="35" creationId="{65BBA300-D5B9-4C47-9DF0-1C9575F8AE3E}"/>
          </ac:picMkLst>
        </pc:picChg>
        <pc:picChg chg="del mod">
          <ac:chgData name="中田 雄大" userId="62f770ad0d6c1cad" providerId="LiveId" clId="{1C6C70BD-3EC2-40B3-8C3D-7E9DD3B6B866}" dt="2021-10-16T08:26:09.261" v="6809" actId="478"/>
          <ac:picMkLst>
            <pc:docMk/>
            <pc:sldMk cId="929338426" sldId="439"/>
            <ac:picMk id="50" creationId="{F132DAC2-0825-4107-BEC6-7B9396B8F7D7}"/>
          </ac:picMkLst>
        </pc:picChg>
        <pc:picChg chg="add del mod">
          <ac:chgData name="中田 雄大" userId="62f770ad0d6c1cad" providerId="LiveId" clId="{1C6C70BD-3EC2-40B3-8C3D-7E9DD3B6B866}" dt="2021-10-16T07:11:52.730" v="6237"/>
          <ac:picMkLst>
            <pc:docMk/>
            <pc:sldMk cId="929338426" sldId="439"/>
            <ac:picMk id="63" creationId="{2A85F4BF-F151-4DF8-A904-D4FCEE930614}"/>
          </ac:picMkLst>
        </pc:picChg>
        <pc:picChg chg="add del mod">
          <ac:chgData name="中田 雄大" userId="62f770ad0d6c1cad" providerId="LiveId" clId="{1C6C70BD-3EC2-40B3-8C3D-7E9DD3B6B866}" dt="2021-10-16T07:11:52.730" v="6237"/>
          <ac:picMkLst>
            <pc:docMk/>
            <pc:sldMk cId="929338426" sldId="439"/>
            <ac:picMk id="64" creationId="{313427C2-801D-4E3C-B5E3-450A8FBE2000}"/>
          </ac:picMkLst>
        </pc:picChg>
        <pc:picChg chg="add mod">
          <ac:chgData name="中田 雄大" userId="62f770ad0d6c1cad" providerId="LiveId" clId="{1C6C70BD-3EC2-40B3-8C3D-7E9DD3B6B866}" dt="2021-10-16T07:12:41.933" v="6250" actId="1076"/>
          <ac:picMkLst>
            <pc:docMk/>
            <pc:sldMk cId="929338426" sldId="439"/>
            <ac:picMk id="70" creationId="{DDB222F7-22BC-48B6-9319-C36343C40B03}"/>
          </ac:picMkLst>
        </pc:picChg>
        <pc:picChg chg="add del mod">
          <ac:chgData name="中田 雄大" userId="62f770ad0d6c1cad" providerId="LiveId" clId="{1C6C70BD-3EC2-40B3-8C3D-7E9DD3B6B866}" dt="2021-10-16T07:12:05.665" v="6240" actId="478"/>
          <ac:picMkLst>
            <pc:docMk/>
            <pc:sldMk cId="929338426" sldId="439"/>
            <ac:picMk id="71" creationId="{01A5DFD3-87FE-414B-9B86-C3925F452EC5}"/>
          </ac:picMkLst>
        </pc:picChg>
        <pc:picChg chg="mod">
          <ac:chgData name="中田 雄大" userId="62f770ad0d6c1cad" providerId="LiveId" clId="{1C6C70BD-3EC2-40B3-8C3D-7E9DD3B6B866}" dt="2021-10-16T07:20:40.844" v="6295"/>
          <ac:picMkLst>
            <pc:docMk/>
            <pc:sldMk cId="929338426" sldId="439"/>
            <ac:picMk id="91" creationId="{3E9C9E12-2CA7-4373-99D4-CCD92529B9AF}"/>
          </ac:picMkLst>
        </pc:picChg>
        <pc:picChg chg="mod">
          <ac:chgData name="中田 雄大" userId="62f770ad0d6c1cad" providerId="LiveId" clId="{1C6C70BD-3EC2-40B3-8C3D-7E9DD3B6B866}" dt="2021-10-16T07:20:40.844" v="6295"/>
          <ac:picMkLst>
            <pc:docMk/>
            <pc:sldMk cId="929338426" sldId="439"/>
            <ac:picMk id="92" creationId="{572114BE-A0AF-4326-BD36-FD31E602B231}"/>
          </ac:picMkLst>
        </pc:picChg>
        <pc:picChg chg="mod">
          <ac:chgData name="中田 雄大" userId="62f770ad0d6c1cad" providerId="LiveId" clId="{1C6C70BD-3EC2-40B3-8C3D-7E9DD3B6B866}" dt="2021-10-16T07:20:40.844" v="6295"/>
          <ac:picMkLst>
            <pc:docMk/>
            <pc:sldMk cId="929338426" sldId="439"/>
            <ac:picMk id="93" creationId="{A4AF32B5-B9FF-4710-9334-F530B125217A}"/>
          </ac:picMkLst>
        </pc:picChg>
        <pc:picChg chg="mod">
          <ac:chgData name="中田 雄大" userId="62f770ad0d6c1cad" providerId="LiveId" clId="{1C6C70BD-3EC2-40B3-8C3D-7E9DD3B6B866}" dt="2021-10-16T07:20:40.844" v="6295"/>
          <ac:picMkLst>
            <pc:docMk/>
            <pc:sldMk cId="929338426" sldId="439"/>
            <ac:picMk id="94" creationId="{E8741A96-B51B-4716-BA70-8CDA53EBCB12}"/>
          </ac:picMkLst>
        </pc:picChg>
        <pc:picChg chg="mod">
          <ac:chgData name="中田 雄大" userId="62f770ad0d6c1cad" providerId="LiveId" clId="{1C6C70BD-3EC2-40B3-8C3D-7E9DD3B6B866}" dt="2021-10-16T07:20:40.844" v="6295"/>
          <ac:picMkLst>
            <pc:docMk/>
            <pc:sldMk cId="929338426" sldId="439"/>
            <ac:picMk id="96" creationId="{0BEB4E5B-E6C9-4A4A-9E0C-C3F9FDEC39AF}"/>
          </ac:picMkLst>
        </pc:picChg>
        <pc:picChg chg="mod">
          <ac:chgData name="中田 雄大" userId="62f770ad0d6c1cad" providerId="LiveId" clId="{1C6C70BD-3EC2-40B3-8C3D-7E9DD3B6B866}" dt="2021-10-16T07:20:40.844" v="6295"/>
          <ac:picMkLst>
            <pc:docMk/>
            <pc:sldMk cId="929338426" sldId="439"/>
            <ac:picMk id="97" creationId="{12A1075B-A707-4B89-A9A6-F5A93A5B9059}"/>
          </ac:picMkLst>
        </pc:picChg>
        <pc:picChg chg="mod">
          <ac:chgData name="中田 雄大" userId="62f770ad0d6c1cad" providerId="LiveId" clId="{1C6C70BD-3EC2-40B3-8C3D-7E9DD3B6B866}" dt="2021-10-16T07:20:40.844" v="6295"/>
          <ac:picMkLst>
            <pc:docMk/>
            <pc:sldMk cId="929338426" sldId="439"/>
            <ac:picMk id="98" creationId="{9450A506-C9C3-4F67-A484-531D3A1F0E30}"/>
          </ac:picMkLst>
        </pc:picChg>
        <pc:picChg chg="mod">
          <ac:chgData name="中田 雄大" userId="62f770ad0d6c1cad" providerId="LiveId" clId="{1C6C70BD-3EC2-40B3-8C3D-7E9DD3B6B866}" dt="2021-10-16T07:20:40.844" v="6295"/>
          <ac:picMkLst>
            <pc:docMk/>
            <pc:sldMk cId="929338426" sldId="439"/>
            <ac:picMk id="99" creationId="{5F474279-571D-431D-8574-1F2374C5DD48}"/>
          </ac:picMkLst>
        </pc:picChg>
        <pc:picChg chg="mod">
          <ac:chgData name="中田 雄大" userId="62f770ad0d6c1cad" providerId="LiveId" clId="{1C6C70BD-3EC2-40B3-8C3D-7E9DD3B6B866}" dt="2021-10-16T07:20:40.844" v="6295"/>
          <ac:picMkLst>
            <pc:docMk/>
            <pc:sldMk cId="929338426" sldId="439"/>
            <ac:picMk id="100" creationId="{0D173B27-83DD-48A7-B5B2-9D54F26B3966}"/>
          </ac:picMkLst>
        </pc:picChg>
        <pc:picChg chg="mod">
          <ac:chgData name="中田 雄大" userId="62f770ad0d6c1cad" providerId="LiveId" clId="{1C6C70BD-3EC2-40B3-8C3D-7E9DD3B6B866}" dt="2021-10-16T07:20:40.844" v="6295"/>
          <ac:picMkLst>
            <pc:docMk/>
            <pc:sldMk cId="929338426" sldId="439"/>
            <ac:picMk id="101" creationId="{D4C386AB-7F7B-4596-AB73-14C4A5AEAC03}"/>
          </ac:picMkLst>
        </pc:picChg>
        <pc:picChg chg="add del mod">
          <ac:chgData name="中田 雄大" userId="62f770ad0d6c1cad" providerId="LiveId" clId="{1C6C70BD-3EC2-40B3-8C3D-7E9DD3B6B866}" dt="2021-10-16T07:20:45.216" v="6296"/>
          <ac:picMkLst>
            <pc:docMk/>
            <pc:sldMk cId="929338426" sldId="439"/>
            <ac:picMk id="102" creationId="{B33A19B9-DFF3-46C9-8334-E0414076E64C}"/>
          </ac:picMkLst>
        </pc:picChg>
        <pc:picChg chg="add del mod">
          <ac:chgData name="中田 雄大" userId="62f770ad0d6c1cad" providerId="LiveId" clId="{1C6C70BD-3EC2-40B3-8C3D-7E9DD3B6B866}" dt="2021-10-16T07:20:45.216" v="6296"/>
          <ac:picMkLst>
            <pc:docMk/>
            <pc:sldMk cId="929338426" sldId="439"/>
            <ac:picMk id="103" creationId="{45078C11-0C02-4091-B36A-A186A92E3C67}"/>
          </ac:picMkLst>
        </pc:picChg>
        <pc:picChg chg="add del mod">
          <ac:chgData name="中田 雄大" userId="62f770ad0d6c1cad" providerId="LiveId" clId="{1C6C70BD-3EC2-40B3-8C3D-7E9DD3B6B866}" dt="2021-10-16T07:20:45.216" v="6296"/>
          <ac:picMkLst>
            <pc:docMk/>
            <pc:sldMk cId="929338426" sldId="439"/>
            <ac:picMk id="104" creationId="{FB7E32E3-13F0-41DF-9A4B-EF3119685910}"/>
          </ac:picMkLst>
        </pc:picChg>
        <pc:picChg chg="add del mod">
          <ac:chgData name="中田 雄大" userId="62f770ad0d6c1cad" providerId="LiveId" clId="{1C6C70BD-3EC2-40B3-8C3D-7E9DD3B6B866}" dt="2021-10-16T07:20:45.216" v="6296"/>
          <ac:picMkLst>
            <pc:docMk/>
            <pc:sldMk cId="929338426" sldId="439"/>
            <ac:picMk id="105" creationId="{52C14B95-3726-499E-8B59-FABA6C03BB82}"/>
          </ac:picMkLst>
        </pc:picChg>
        <pc:picChg chg="mod">
          <ac:chgData name="中田 雄大" userId="62f770ad0d6c1cad" providerId="LiveId" clId="{1C6C70BD-3EC2-40B3-8C3D-7E9DD3B6B866}" dt="2021-10-16T07:20:49.563" v="6298"/>
          <ac:picMkLst>
            <pc:docMk/>
            <pc:sldMk cId="929338426" sldId="439"/>
            <ac:picMk id="108" creationId="{8D1E2E39-30E1-43DB-BBCA-2698BBEF4D1E}"/>
          </ac:picMkLst>
        </pc:picChg>
        <pc:picChg chg="mod">
          <ac:chgData name="中田 雄大" userId="62f770ad0d6c1cad" providerId="LiveId" clId="{1C6C70BD-3EC2-40B3-8C3D-7E9DD3B6B866}" dt="2021-10-16T07:20:49.563" v="6298"/>
          <ac:picMkLst>
            <pc:docMk/>
            <pc:sldMk cId="929338426" sldId="439"/>
            <ac:picMk id="109" creationId="{D51113DD-F4E1-44F5-9A4C-27ED7D670510}"/>
          </ac:picMkLst>
        </pc:picChg>
        <pc:picChg chg="mod">
          <ac:chgData name="中田 雄大" userId="62f770ad0d6c1cad" providerId="LiveId" clId="{1C6C70BD-3EC2-40B3-8C3D-7E9DD3B6B866}" dt="2021-10-16T07:20:49.563" v="6298"/>
          <ac:picMkLst>
            <pc:docMk/>
            <pc:sldMk cId="929338426" sldId="439"/>
            <ac:picMk id="110" creationId="{06B3FB9D-6F18-41FE-837F-5966D548F0B1}"/>
          </ac:picMkLst>
        </pc:picChg>
        <pc:picChg chg="mod">
          <ac:chgData name="中田 雄大" userId="62f770ad0d6c1cad" providerId="LiveId" clId="{1C6C70BD-3EC2-40B3-8C3D-7E9DD3B6B866}" dt="2021-10-16T07:20:49.563" v="6298"/>
          <ac:picMkLst>
            <pc:docMk/>
            <pc:sldMk cId="929338426" sldId="439"/>
            <ac:picMk id="111" creationId="{B42FFFCF-B697-42D4-8033-4E29F9039F4D}"/>
          </ac:picMkLst>
        </pc:picChg>
        <pc:picChg chg="mod">
          <ac:chgData name="中田 雄大" userId="62f770ad0d6c1cad" providerId="LiveId" clId="{1C6C70BD-3EC2-40B3-8C3D-7E9DD3B6B866}" dt="2021-10-16T07:20:49.563" v="6298"/>
          <ac:picMkLst>
            <pc:docMk/>
            <pc:sldMk cId="929338426" sldId="439"/>
            <ac:picMk id="112" creationId="{5E4BCCFF-84BA-4AE7-8B45-97E4A2578E75}"/>
          </ac:picMkLst>
        </pc:picChg>
        <pc:picChg chg="mod">
          <ac:chgData name="中田 雄大" userId="62f770ad0d6c1cad" providerId="LiveId" clId="{1C6C70BD-3EC2-40B3-8C3D-7E9DD3B6B866}" dt="2021-10-16T07:20:49.563" v="6298"/>
          <ac:picMkLst>
            <pc:docMk/>
            <pc:sldMk cId="929338426" sldId="439"/>
            <ac:picMk id="114" creationId="{0FCB4FBF-5E7C-4AC0-B68B-C463A58EABB2}"/>
          </ac:picMkLst>
        </pc:picChg>
        <pc:picChg chg="mod">
          <ac:chgData name="中田 雄大" userId="62f770ad0d6c1cad" providerId="LiveId" clId="{1C6C70BD-3EC2-40B3-8C3D-7E9DD3B6B866}" dt="2021-10-16T07:20:49.563" v="6298"/>
          <ac:picMkLst>
            <pc:docMk/>
            <pc:sldMk cId="929338426" sldId="439"/>
            <ac:picMk id="115" creationId="{BF5CECB9-2C70-4739-A315-9B05410EA3E7}"/>
          </ac:picMkLst>
        </pc:picChg>
        <pc:picChg chg="mod">
          <ac:chgData name="中田 雄大" userId="62f770ad0d6c1cad" providerId="LiveId" clId="{1C6C70BD-3EC2-40B3-8C3D-7E9DD3B6B866}" dt="2021-10-16T07:20:49.563" v="6298"/>
          <ac:picMkLst>
            <pc:docMk/>
            <pc:sldMk cId="929338426" sldId="439"/>
            <ac:picMk id="116" creationId="{0C118F9C-B9A9-4B89-B519-49F22C5B17C8}"/>
          </ac:picMkLst>
        </pc:picChg>
        <pc:picChg chg="mod">
          <ac:chgData name="中田 雄大" userId="62f770ad0d6c1cad" providerId="LiveId" clId="{1C6C70BD-3EC2-40B3-8C3D-7E9DD3B6B866}" dt="2021-10-16T07:20:49.563" v="6298"/>
          <ac:picMkLst>
            <pc:docMk/>
            <pc:sldMk cId="929338426" sldId="439"/>
            <ac:picMk id="117" creationId="{A7F7258F-F710-4B01-8815-87B749A2A021}"/>
          </ac:picMkLst>
        </pc:picChg>
        <pc:picChg chg="mod">
          <ac:chgData name="中田 雄大" userId="62f770ad0d6c1cad" providerId="LiveId" clId="{1C6C70BD-3EC2-40B3-8C3D-7E9DD3B6B866}" dt="2021-10-16T07:20:49.563" v="6298"/>
          <ac:picMkLst>
            <pc:docMk/>
            <pc:sldMk cId="929338426" sldId="439"/>
            <ac:picMk id="118" creationId="{A6ADD1BE-4456-4A37-9C09-9F961D7BD081}"/>
          </ac:picMkLst>
        </pc:picChg>
        <pc:picChg chg="add del mod">
          <ac:chgData name="中田 雄大" userId="62f770ad0d6c1cad" providerId="LiveId" clId="{1C6C70BD-3EC2-40B3-8C3D-7E9DD3B6B866}" dt="2021-10-16T08:15:22.391" v="6652" actId="478"/>
          <ac:picMkLst>
            <pc:docMk/>
            <pc:sldMk cId="929338426" sldId="439"/>
            <ac:picMk id="119" creationId="{C4296DB5-9179-474E-B57A-BF7BF603A10E}"/>
          </ac:picMkLst>
        </pc:picChg>
        <pc:picChg chg="add del mod">
          <ac:chgData name="中田 雄大" userId="62f770ad0d6c1cad" providerId="LiveId" clId="{1C6C70BD-3EC2-40B3-8C3D-7E9DD3B6B866}" dt="2021-10-16T08:15:22.391" v="6652" actId="478"/>
          <ac:picMkLst>
            <pc:docMk/>
            <pc:sldMk cId="929338426" sldId="439"/>
            <ac:picMk id="120" creationId="{6B530AC0-7B03-4A25-9DE2-01E73F262893}"/>
          </ac:picMkLst>
        </pc:picChg>
        <pc:picChg chg="add del mod">
          <ac:chgData name="中田 雄大" userId="62f770ad0d6c1cad" providerId="LiveId" clId="{1C6C70BD-3EC2-40B3-8C3D-7E9DD3B6B866}" dt="2021-10-16T08:15:22.391" v="6652" actId="478"/>
          <ac:picMkLst>
            <pc:docMk/>
            <pc:sldMk cId="929338426" sldId="439"/>
            <ac:picMk id="121" creationId="{04796E35-1819-409E-B62A-4CF092892822}"/>
          </ac:picMkLst>
        </pc:picChg>
        <pc:picChg chg="add del mod">
          <ac:chgData name="中田 雄大" userId="62f770ad0d6c1cad" providerId="LiveId" clId="{1C6C70BD-3EC2-40B3-8C3D-7E9DD3B6B866}" dt="2021-10-16T08:15:22.391" v="6652" actId="478"/>
          <ac:picMkLst>
            <pc:docMk/>
            <pc:sldMk cId="929338426" sldId="439"/>
            <ac:picMk id="122" creationId="{25B94F62-DB93-463A-A8F1-519478A462FA}"/>
          </ac:picMkLst>
        </pc:picChg>
        <pc:picChg chg="mod topLvl">
          <ac:chgData name="中田 雄大" userId="62f770ad0d6c1cad" providerId="LiveId" clId="{1C6C70BD-3EC2-40B3-8C3D-7E9DD3B6B866}" dt="2021-10-16T08:31:26.363" v="6909" actId="165"/>
          <ac:picMkLst>
            <pc:docMk/>
            <pc:sldMk cId="929338426" sldId="439"/>
            <ac:picMk id="129" creationId="{2482254D-20BC-4C9F-AB49-8BD5BC5ECFD9}"/>
          </ac:picMkLst>
        </pc:picChg>
        <pc:picChg chg="mod topLvl">
          <ac:chgData name="中田 雄大" userId="62f770ad0d6c1cad" providerId="LiveId" clId="{1C6C70BD-3EC2-40B3-8C3D-7E9DD3B6B866}" dt="2021-10-16T08:31:26.363" v="6909" actId="165"/>
          <ac:picMkLst>
            <pc:docMk/>
            <pc:sldMk cId="929338426" sldId="439"/>
            <ac:picMk id="130" creationId="{C6E6C200-81B7-426F-BF9D-D53E11DF59CB}"/>
          </ac:picMkLst>
        </pc:picChg>
        <pc:picChg chg="mod topLvl">
          <ac:chgData name="中田 雄大" userId="62f770ad0d6c1cad" providerId="LiveId" clId="{1C6C70BD-3EC2-40B3-8C3D-7E9DD3B6B866}" dt="2021-10-16T08:31:26.363" v="6909" actId="165"/>
          <ac:picMkLst>
            <pc:docMk/>
            <pc:sldMk cId="929338426" sldId="439"/>
            <ac:picMk id="131" creationId="{5C8CA30C-4E73-40E9-9814-188F6C9C40F2}"/>
          </ac:picMkLst>
        </pc:picChg>
        <pc:picChg chg="mod topLvl">
          <ac:chgData name="中田 雄大" userId="62f770ad0d6c1cad" providerId="LiveId" clId="{1C6C70BD-3EC2-40B3-8C3D-7E9DD3B6B866}" dt="2021-10-16T08:31:26.363" v="6909" actId="165"/>
          <ac:picMkLst>
            <pc:docMk/>
            <pc:sldMk cId="929338426" sldId="439"/>
            <ac:picMk id="132" creationId="{BADF8234-4002-4CAD-8356-9FA2FAA75C65}"/>
          </ac:picMkLst>
        </pc:picChg>
        <pc:picChg chg="mod topLvl">
          <ac:chgData name="中田 雄大" userId="62f770ad0d6c1cad" providerId="LiveId" clId="{1C6C70BD-3EC2-40B3-8C3D-7E9DD3B6B866}" dt="2021-10-16T08:31:26.363" v="6909" actId="165"/>
          <ac:picMkLst>
            <pc:docMk/>
            <pc:sldMk cId="929338426" sldId="439"/>
            <ac:picMk id="133" creationId="{0B8002CB-3613-4904-9EFA-5A3F0135C23D}"/>
          </ac:picMkLst>
        </pc:picChg>
        <pc:picChg chg="mod topLvl">
          <ac:chgData name="中田 雄大" userId="62f770ad0d6c1cad" providerId="LiveId" clId="{1C6C70BD-3EC2-40B3-8C3D-7E9DD3B6B866}" dt="2021-10-16T08:31:26.363" v="6909" actId="165"/>
          <ac:picMkLst>
            <pc:docMk/>
            <pc:sldMk cId="929338426" sldId="439"/>
            <ac:picMk id="134" creationId="{E2D498C9-5338-4C71-95F8-9FDA8E745C51}"/>
          </ac:picMkLst>
        </pc:picChg>
        <pc:picChg chg="mod topLvl">
          <ac:chgData name="中田 雄大" userId="62f770ad0d6c1cad" providerId="LiveId" clId="{1C6C70BD-3EC2-40B3-8C3D-7E9DD3B6B866}" dt="2021-10-16T08:31:26.363" v="6909" actId="165"/>
          <ac:picMkLst>
            <pc:docMk/>
            <pc:sldMk cId="929338426" sldId="439"/>
            <ac:picMk id="135" creationId="{30D98C41-6AC2-4DA6-A4EB-0469481914A6}"/>
          </ac:picMkLst>
        </pc:picChg>
        <pc:picChg chg="mod topLvl">
          <ac:chgData name="中田 雄大" userId="62f770ad0d6c1cad" providerId="LiveId" clId="{1C6C70BD-3EC2-40B3-8C3D-7E9DD3B6B866}" dt="2021-10-16T08:31:26.363" v="6909" actId="165"/>
          <ac:picMkLst>
            <pc:docMk/>
            <pc:sldMk cId="929338426" sldId="439"/>
            <ac:picMk id="136" creationId="{047AE59B-79E8-4A85-A14A-1918E4FD040D}"/>
          </ac:picMkLst>
        </pc:picChg>
        <pc:picChg chg="mod topLvl">
          <ac:chgData name="中田 雄大" userId="62f770ad0d6c1cad" providerId="LiveId" clId="{1C6C70BD-3EC2-40B3-8C3D-7E9DD3B6B866}" dt="2021-10-16T08:31:26.363" v="6909" actId="165"/>
          <ac:picMkLst>
            <pc:docMk/>
            <pc:sldMk cId="929338426" sldId="439"/>
            <ac:picMk id="137" creationId="{61542BDE-68DE-4983-9AE4-56E5FA9B557D}"/>
          </ac:picMkLst>
        </pc:picChg>
        <pc:picChg chg="mod topLvl">
          <ac:chgData name="中田 雄大" userId="62f770ad0d6c1cad" providerId="LiveId" clId="{1C6C70BD-3EC2-40B3-8C3D-7E9DD3B6B866}" dt="2021-10-16T08:31:26.363" v="6909" actId="165"/>
          <ac:picMkLst>
            <pc:docMk/>
            <pc:sldMk cId="929338426" sldId="439"/>
            <ac:picMk id="138" creationId="{9B98BDF7-B2A3-4787-A719-1FF50B01321C}"/>
          </ac:picMkLst>
        </pc:picChg>
        <pc:picChg chg="mod topLvl">
          <ac:chgData name="中田 雄大" userId="62f770ad0d6c1cad" providerId="LiveId" clId="{1C6C70BD-3EC2-40B3-8C3D-7E9DD3B6B866}" dt="2021-10-16T08:31:26.363" v="6909" actId="165"/>
          <ac:picMkLst>
            <pc:docMk/>
            <pc:sldMk cId="929338426" sldId="439"/>
            <ac:picMk id="139" creationId="{67B2CDC8-6FAE-43A5-9759-08765134685B}"/>
          </ac:picMkLst>
        </pc:picChg>
        <pc:picChg chg="mod topLvl">
          <ac:chgData name="中田 雄大" userId="62f770ad0d6c1cad" providerId="LiveId" clId="{1C6C70BD-3EC2-40B3-8C3D-7E9DD3B6B866}" dt="2021-10-16T08:31:26.363" v="6909" actId="165"/>
          <ac:picMkLst>
            <pc:docMk/>
            <pc:sldMk cId="929338426" sldId="439"/>
            <ac:picMk id="140" creationId="{1161214C-BEE8-4A11-84D0-5AE778969BC3}"/>
          </ac:picMkLst>
        </pc:picChg>
        <pc:picChg chg="mod topLvl">
          <ac:chgData name="中田 雄大" userId="62f770ad0d6c1cad" providerId="LiveId" clId="{1C6C70BD-3EC2-40B3-8C3D-7E9DD3B6B866}" dt="2021-10-16T08:31:26.363" v="6909" actId="165"/>
          <ac:picMkLst>
            <pc:docMk/>
            <pc:sldMk cId="929338426" sldId="439"/>
            <ac:picMk id="141" creationId="{A2ED2EC2-4D5A-41F5-B762-8BEE776EC8B4}"/>
          </ac:picMkLst>
        </pc:picChg>
        <pc:picChg chg="mod topLvl">
          <ac:chgData name="中田 雄大" userId="62f770ad0d6c1cad" providerId="LiveId" clId="{1C6C70BD-3EC2-40B3-8C3D-7E9DD3B6B866}" dt="2021-10-16T08:31:26.363" v="6909" actId="165"/>
          <ac:picMkLst>
            <pc:docMk/>
            <pc:sldMk cId="929338426" sldId="439"/>
            <ac:picMk id="142" creationId="{878704B1-B52B-46B8-BDC1-59C1CC33DD4E}"/>
          </ac:picMkLst>
        </pc:picChg>
        <pc:picChg chg="mod topLvl">
          <ac:chgData name="中田 雄大" userId="62f770ad0d6c1cad" providerId="LiveId" clId="{1C6C70BD-3EC2-40B3-8C3D-7E9DD3B6B866}" dt="2021-10-16T08:31:26.363" v="6909" actId="165"/>
          <ac:picMkLst>
            <pc:docMk/>
            <pc:sldMk cId="929338426" sldId="439"/>
            <ac:picMk id="143" creationId="{4B068BDC-9375-438B-9E58-77966CF1D2C2}"/>
          </ac:picMkLst>
        </pc:picChg>
        <pc:picChg chg="mod topLvl">
          <ac:chgData name="中田 雄大" userId="62f770ad0d6c1cad" providerId="LiveId" clId="{1C6C70BD-3EC2-40B3-8C3D-7E9DD3B6B866}" dt="2021-10-16T08:31:26.363" v="6909" actId="165"/>
          <ac:picMkLst>
            <pc:docMk/>
            <pc:sldMk cId="929338426" sldId="439"/>
            <ac:picMk id="144" creationId="{0BED09AA-B3A3-4036-A593-A3436F76BDF8}"/>
          </ac:picMkLst>
        </pc:picChg>
        <pc:picChg chg="mod topLvl">
          <ac:chgData name="中田 雄大" userId="62f770ad0d6c1cad" providerId="LiveId" clId="{1C6C70BD-3EC2-40B3-8C3D-7E9DD3B6B866}" dt="2021-10-16T08:31:26.363" v="6909" actId="165"/>
          <ac:picMkLst>
            <pc:docMk/>
            <pc:sldMk cId="929338426" sldId="439"/>
            <ac:picMk id="145" creationId="{6161F522-4EC7-4958-9460-9E8ED9961338}"/>
          </ac:picMkLst>
        </pc:picChg>
        <pc:picChg chg="mod topLvl">
          <ac:chgData name="中田 雄大" userId="62f770ad0d6c1cad" providerId="LiveId" clId="{1C6C70BD-3EC2-40B3-8C3D-7E9DD3B6B866}" dt="2021-10-16T08:31:26.363" v="6909" actId="165"/>
          <ac:picMkLst>
            <pc:docMk/>
            <pc:sldMk cId="929338426" sldId="439"/>
            <ac:picMk id="146" creationId="{9DA2FDB1-F507-4C1B-994D-3A597505ECCE}"/>
          </ac:picMkLst>
        </pc:picChg>
        <pc:picChg chg="add mod">
          <ac:chgData name="中田 雄大" userId="62f770ad0d6c1cad" providerId="LiveId" clId="{1C6C70BD-3EC2-40B3-8C3D-7E9DD3B6B866}" dt="2021-10-16T08:26:13.860" v="6810" actId="1076"/>
          <ac:picMkLst>
            <pc:docMk/>
            <pc:sldMk cId="929338426" sldId="439"/>
            <ac:picMk id="147" creationId="{A7CBBCD7-5BAF-45CE-862A-0D215D607B73}"/>
          </ac:picMkLst>
        </pc:picChg>
        <pc:picChg chg="add mod">
          <ac:chgData name="中田 雄大" userId="62f770ad0d6c1cad" providerId="LiveId" clId="{1C6C70BD-3EC2-40B3-8C3D-7E9DD3B6B866}" dt="2021-10-16T08:26:13.860" v="6810" actId="1076"/>
          <ac:picMkLst>
            <pc:docMk/>
            <pc:sldMk cId="929338426" sldId="439"/>
            <ac:picMk id="148" creationId="{23EBEEA8-B8A6-4534-A58B-E005A0AD1297}"/>
          </ac:picMkLst>
        </pc:picChg>
        <pc:picChg chg="add mod">
          <ac:chgData name="中田 雄大" userId="62f770ad0d6c1cad" providerId="LiveId" clId="{1C6C70BD-3EC2-40B3-8C3D-7E9DD3B6B866}" dt="2021-10-16T08:26:13.860" v="6810" actId="1076"/>
          <ac:picMkLst>
            <pc:docMk/>
            <pc:sldMk cId="929338426" sldId="439"/>
            <ac:picMk id="149" creationId="{6BC577DE-CF43-488D-8B65-16F502B6E4E9}"/>
          </ac:picMkLst>
        </pc:picChg>
        <pc:cxnChg chg="del mod">
          <ac:chgData name="中田 雄大" userId="62f770ad0d6c1cad" providerId="LiveId" clId="{1C6C70BD-3EC2-40B3-8C3D-7E9DD3B6B866}" dt="2021-10-16T07:13:09.630" v="6258" actId="478"/>
          <ac:cxnSpMkLst>
            <pc:docMk/>
            <pc:sldMk cId="929338426" sldId="439"/>
            <ac:cxnSpMk id="57" creationId="{2CC900DB-564E-4FE0-A9E0-9F73CFC615A6}"/>
          </ac:cxnSpMkLst>
        </pc:cxnChg>
        <pc:cxnChg chg="del mod">
          <ac:chgData name="中田 雄大" userId="62f770ad0d6c1cad" providerId="LiveId" clId="{1C6C70BD-3EC2-40B3-8C3D-7E9DD3B6B866}" dt="2021-10-16T07:13:08.679" v="6257" actId="478"/>
          <ac:cxnSpMkLst>
            <pc:docMk/>
            <pc:sldMk cId="929338426" sldId="439"/>
            <ac:cxnSpMk id="58" creationId="{E53C2898-EC6F-4003-8FBC-29258DCAB28B}"/>
          </ac:cxnSpMkLst>
        </pc:cxnChg>
        <pc:cxnChg chg="del mod">
          <ac:chgData name="中田 雄大" userId="62f770ad0d6c1cad" providerId="LiveId" clId="{1C6C70BD-3EC2-40B3-8C3D-7E9DD3B6B866}" dt="2021-10-16T07:13:08.059" v="6256" actId="478"/>
          <ac:cxnSpMkLst>
            <pc:docMk/>
            <pc:sldMk cId="929338426" sldId="439"/>
            <ac:cxnSpMk id="59" creationId="{3A8F5346-E050-45A1-A53F-1799B2C668E0}"/>
          </ac:cxnSpMkLst>
        </pc:cxnChg>
        <pc:cxnChg chg="del mod">
          <ac:chgData name="中田 雄大" userId="62f770ad0d6c1cad" providerId="LiveId" clId="{1C6C70BD-3EC2-40B3-8C3D-7E9DD3B6B866}" dt="2021-10-16T07:13:11.827" v="6260" actId="478"/>
          <ac:cxnSpMkLst>
            <pc:docMk/>
            <pc:sldMk cId="929338426" sldId="439"/>
            <ac:cxnSpMk id="60" creationId="{31F224FE-0F17-4A2B-AA8B-4AE25A721A5B}"/>
          </ac:cxnSpMkLst>
        </pc:cxnChg>
        <pc:cxnChg chg="del mod">
          <ac:chgData name="中田 雄大" userId="62f770ad0d6c1cad" providerId="LiveId" clId="{1C6C70BD-3EC2-40B3-8C3D-7E9DD3B6B866}" dt="2021-10-16T07:13:10.962" v="6259" actId="478"/>
          <ac:cxnSpMkLst>
            <pc:docMk/>
            <pc:sldMk cId="929338426" sldId="439"/>
            <ac:cxnSpMk id="61" creationId="{F0B47652-E297-40AA-A534-7306A717F353}"/>
          </ac:cxnSpMkLst>
        </pc:cxnChg>
      </pc:sldChg>
    </pc:docChg>
  </pc:docChgLst>
  <pc:docChgLst>
    <pc:chgData name="中田 雄大" userId="62f770ad0d6c1cad" providerId="LiveId" clId="{4E5EC9F3-DDB6-48C6-9B7B-23F61B61154D}"/>
    <pc:docChg chg="undo custSel addSld delSld modSld sldOrd modNotesMaster modHandout">
      <pc:chgData name="中田 雄大" userId="62f770ad0d6c1cad" providerId="LiveId" clId="{4E5EC9F3-DDB6-48C6-9B7B-23F61B61154D}" dt="2022-03-03T05:08:07.166" v="24006" actId="20577"/>
      <pc:docMkLst>
        <pc:docMk/>
      </pc:docMkLst>
      <pc:sldChg chg="addSp modSp mod modNotesTx">
        <pc:chgData name="中田 雄大" userId="62f770ad0d6c1cad" providerId="LiveId" clId="{4E5EC9F3-DDB6-48C6-9B7B-23F61B61154D}" dt="2022-03-03T05:08:07.166" v="24006" actId="20577"/>
        <pc:sldMkLst>
          <pc:docMk/>
          <pc:sldMk cId="0" sldId="256"/>
        </pc:sldMkLst>
        <pc:spChg chg="mod">
          <ac:chgData name="中田 雄大" userId="62f770ad0d6c1cad" providerId="LiveId" clId="{4E5EC9F3-DDB6-48C6-9B7B-23F61B61154D}" dt="2022-02-12T04:30:24.363" v="982" actId="20577"/>
          <ac:spMkLst>
            <pc:docMk/>
            <pc:sldMk cId="0" sldId="256"/>
            <ac:spMk id="2" creationId="{00000000-0000-0000-0000-000000000000}"/>
          </ac:spMkLst>
        </pc:spChg>
        <pc:spChg chg="mod">
          <ac:chgData name="中田 雄大" userId="62f770ad0d6c1cad" providerId="LiveId" clId="{4E5EC9F3-DDB6-48C6-9B7B-23F61B61154D}" dt="2022-02-12T05:04:06.876" v="1258" actId="404"/>
          <ac:spMkLst>
            <pc:docMk/>
            <pc:sldMk cId="0" sldId="256"/>
            <ac:spMk id="3" creationId="{00000000-0000-0000-0000-000000000000}"/>
          </ac:spMkLst>
        </pc:spChg>
        <pc:spChg chg="add mod">
          <ac:chgData name="中田 雄大" userId="62f770ad0d6c1cad" providerId="LiveId" clId="{4E5EC9F3-DDB6-48C6-9B7B-23F61B61154D}" dt="2022-02-12T03:57:28.849" v="695" actId="1038"/>
          <ac:spMkLst>
            <pc:docMk/>
            <pc:sldMk cId="0" sldId="256"/>
            <ac:spMk id="5" creationId="{3AB5F6F8-D55E-4725-AF7B-673EBAE1A4F1}"/>
          </ac:spMkLst>
        </pc:spChg>
      </pc:sldChg>
      <pc:sldChg chg="addSp delSp modSp mod modNotesTx">
        <pc:chgData name="中田 雄大" userId="62f770ad0d6c1cad" providerId="LiveId" clId="{4E5EC9F3-DDB6-48C6-9B7B-23F61B61154D}" dt="2022-03-03T03:21:39.649" v="24003" actId="20577"/>
        <pc:sldMkLst>
          <pc:docMk/>
          <pc:sldMk cId="0" sldId="322"/>
        </pc:sldMkLst>
        <pc:spChg chg="mod">
          <ac:chgData name="中田 雄大" userId="62f770ad0d6c1cad" providerId="LiveId" clId="{4E5EC9F3-DDB6-48C6-9B7B-23F61B61154D}" dt="2022-02-12T04:57:35.853" v="1167" actId="2711"/>
          <ac:spMkLst>
            <pc:docMk/>
            <pc:sldMk cId="0" sldId="322"/>
            <ac:spMk id="2" creationId="{00000000-0000-0000-0000-000000000000}"/>
          </ac:spMkLst>
        </pc:spChg>
        <pc:spChg chg="mod">
          <ac:chgData name="中田 雄大" userId="62f770ad0d6c1cad" providerId="LiveId" clId="{4E5EC9F3-DDB6-48C6-9B7B-23F61B61154D}" dt="2022-02-12T04:57:03.963" v="1164" actId="2711"/>
          <ac:spMkLst>
            <pc:docMk/>
            <pc:sldMk cId="0" sldId="322"/>
            <ac:spMk id="5" creationId="{00000000-0000-0000-0000-000000000000}"/>
          </ac:spMkLst>
        </pc:spChg>
        <pc:spChg chg="add del mod">
          <ac:chgData name="中田 雄大" userId="62f770ad0d6c1cad" providerId="LiveId" clId="{4E5EC9F3-DDB6-48C6-9B7B-23F61B61154D}" dt="2022-02-10T07:09:29.621" v="346" actId="478"/>
          <ac:spMkLst>
            <pc:docMk/>
            <pc:sldMk cId="0" sldId="322"/>
            <ac:spMk id="6" creationId="{8F03BA6A-A092-49AF-BC32-56D2834C35B4}"/>
          </ac:spMkLst>
        </pc:spChg>
        <pc:spChg chg="add del mod">
          <ac:chgData name="中田 雄大" userId="62f770ad0d6c1cad" providerId="LiveId" clId="{4E5EC9F3-DDB6-48C6-9B7B-23F61B61154D}" dt="2022-02-12T03:36:05.620" v="588" actId="478"/>
          <ac:spMkLst>
            <pc:docMk/>
            <pc:sldMk cId="0" sldId="322"/>
            <ac:spMk id="6" creationId="{C06B0DFD-C502-4864-BC50-8677F315FA44}"/>
          </ac:spMkLst>
        </pc:spChg>
        <pc:spChg chg="add mod">
          <ac:chgData name="中田 雄大" userId="62f770ad0d6c1cad" providerId="LiveId" clId="{4E5EC9F3-DDB6-48C6-9B7B-23F61B61154D}" dt="2022-02-12T04:57:28.658" v="1166" actId="2711"/>
          <ac:spMkLst>
            <pc:docMk/>
            <pc:sldMk cId="0" sldId="322"/>
            <ac:spMk id="10" creationId="{F453860C-70C0-4A94-8018-D1C8515E8632}"/>
          </ac:spMkLst>
        </pc:spChg>
        <pc:spChg chg="add mod">
          <ac:chgData name="中田 雄大" userId="62f770ad0d6c1cad" providerId="LiveId" clId="{4E5EC9F3-DDB6-48C6-9B7B-23F61B61154D}" dt="2022-03-01T04:31:43.904" v="16502" actId="20577"/>
          <ac:spMkLst>
            <pc:docMk/>
            <pc:sldMk cId="0" sldId="322"/>
            <ac:spMk id="12" creationId="{6E1337ED-2166-4625-A5C6-E6A218781B5B}"/>
          </ac:spMkLst>
        </pc:spChg>
        <pc:spChg chg="add mod">
          <ac:chgData name="中田 雄大" userId="62f770ad0d6c1cad" providerId="LiveId" clId="{4E5EC9F3-DDB6-48C6-9B7B-23F61B61154D}" dt="2022-02-12T04:57:28.658" v="1166" actId="2711"/>
          <ac:spMkLst>
            <pc:docMk/>
            <pc:sldMk cId="0" sldId="322"/>
            <ac:spMk id="13" creationId="{F9DAEDE6-42F1-40FF-9AE1-2078595F80FD}"/>
          </ac:spMkLst>
        </pc:spChg>
        <pc:spChg chg="add mod">
          <ac:chgData name="中田 雄大" userId="62f770ad0d6c1cad" providerId="LiveId" clId="{4E5EC9F3-DDB6-48C6-9B7B-23F61B61154D}" dt="2022-02-12T04:57:28.658" v="1166" actId="2711"/>
          <ac:spMkLst>
            <pc:docMk/>
            <pc:sldMk cId="0" sldId="322"/>
            <ac:spMk id="14" creationId="{C57B1419-6F1A-4B3C-BD94-D8DBAA5A7244}"/>
          </ac:spMkLst>
        </pc:spChg>
        <pc:spChg chg="add mod">
          <ac:chgData name="中田 雄大" userId="62f770ad0d6c1cad" providerId="LiveId" clId="{4E5EC9F3-DDB6-48C6-9B7B-23F61B61154D}" dt="2022-03-01T04:40:53.482" v="16571" actId="20577"/>
          <ac:spMkLst>
            <pc:docMk/>
            <pc:sldMk cId="0" sldId="322"/>
            <ac:spMk id="16" creationId="{94CBF541-29B9-4E63-859A-688DEA890CD5}"/>
          </ac:spMkLst>
        </pc:spChg>
        <pc:spChg chg="add del mod">
          <ac:chgData name="中田 雄大" userId="62f770ad0d6c1cad" providerId="LiveId" clId="{4E5EC9F3-DDB6-48C6-9B7B-23F61B61154D}" dt="2022-02-12T04:15:06.352" v="927"/>
          <ac:spMkLst>
            <pc:docMk/>
            <pc:sldMk cId="0" sldId="322"/>
            <ac:spMk id="17" creationId="{A787CA34-8556-4DAA-BF61-8822E2EF47EC}"/>
          </ac:spMkLst>
        </pc:spChg>
        <pc:spChg chg="add mod">
          <ac:chgData name="中田 雄大" userId="62f770ad0d6c1cad" providerId="LiveId" clId="{4E5EC9F3-DDB6-48C6-9B7B-23F61B61154D}" dt="2022-02-13T02:45:50.538" v="4471" actId="6549"/>
          <ac:spMkLst>
            <pc:docMk/>
            <pc:sldMk cId="0" sldId="322"/>
            <ac:spMk id="18" creationId="{5B89D2EE-BAC0-4FB4-9203-FFB78561B116}"/>
          </ac:spMkLst>
        </pc:spChg>
        <pc:spChg chg="add mod">
          <ac:chgData name="中田 雄大" userId="62f770ad0d6c1cad" providerId="LiveId" clId="{4E5EC9F3-DDB6-48C6-9B7B-23F61B61154D}" dt="2022-03-01T04:41:26.685" v="16583" actId="14100"/>
          <ac:spMkLst>
            <pc:docMk/>
            <pc:sldMk cId="0" sldId="322"/>
            <ac:spMk id="19" creationId="{96696218-1A2B-46B0-8657-90165621F2F1}"/>
          </ac:spMkLst>
        </pc:spChg>
        <pc:spChg chg="add mod">
          <ac:chgData name="中田 雄大" userId="62f770ad0d6c1cad" providerId="LiveId" clId="{4E5EC9F3-DDB6-48C6-9B7B-23F61B61154D}" dt="2022-02-20T05:12:21.852" v="12384" actId="1076"/>
          <ac:spMkLst>
            <pc:docMk/>
            <pc:sldMk cId="0" sldId="322"/>
            <ac:spMk id="20" creationId="{7DAA893D-9009-4D0B-BC02-38572C5BC3B2}"/>
          </ac:spMkLst>
        </pc:spChg>
        <pc:graphicFrameChg chg="add del modGraphic">
          <ac:chgData name="中田 雄大" userId="62f770ad0d6c1cad" providerId="LiveId" clId="{4E5EC9F3-DDB6-48C6-9B7B-23F61B61154D}" dt="2022-02-12T03:22:46.677" v="573" actId="478"/>
          <ac:graphicFrameMkLst>
            <pc:docMk/>
            <pc:sldMk cId="0" sldId="322"/>
            <ac:graphicFrameMk id="3" creationId="{0E758C9A-3F28-4BF0-A6A9-2805ECB20BAF}"/>
          </ac:graphicFrameMkLst>
        </pc:graphicFrameChg>
        <pc:graphicFrameChg chg="add mod modGraphic">
          <ac:chgData name="中田 雄大" userId="62f770ad0d6c1cad" providerId="LiveId" clId="{4E5EC9F3-DDB6-48C6-9B7B-23F61B61154D}" dt="2022-02-12T05:31:15.172" v="1418" actId="208"/>
          <ac:graphicFrameMkLst>
            <pc:docMk/>
            <pc:sldMk cId="0" sldId="322"/>
            <ac:graphicFrameMk id="9" creationId="{2F260E40-A1CC-4E90-9C70-7FEE59DB3C4A}"/>
          </ac:graphicFrameMkLst>
        </pc:graphicFrameChg>
        <pc:graphicFrameChg chg="del mod modGraphic">
          <ac:chgData name="中田 雄大" userId="62f770ad0d6c1cad" providerId="LiveId" clId="{4E5EC9F3-DDB6-48C6-9B7B-23F61B61154D}" dt="2022-02-12T03:36:02.957" v="587" actId="478"/>
          <ac:graphicFrameMkLst>
            <pc:docMk/>
            <pc:sldMk cId="0" sldId="322"/>
            <ac:graphicFrameMk id="15" creationId="{00000000-0000-0000-0000-000000000000}"/>
          </ac:graphicFrameMkLst>
        </pc:graphicFrameChg>
      </pc:sldChg>
      <pc:sldChg chg="addSp delSp modSp mod modNotesTx">
        <pc:chgData name="中田 雄大" userId="62f770ad0d6c1cad" providerId="LiveId" clId="{4E5EC9F3-DDB6-48C6-9B7B-23F61B61154D}" dt="2022-03-03T03:08:48.790" v="23875" actId="20577"/>
        <pc:sldMkLst>
          <pc:docMk/>
          <pc:sldMk cId="0" sldId="323"/>
        </pc:sldMkLst>
        <pc:spChg chg="del mod">
          <ac:chgData name="中田 雄大" userId="62f770ad0d6c1cad" providerId="LiveId" clId="{4E5EC9F3-DDB6-48C6-9B7B-23F61B61154D}" dt="2022-02-12T04:34:16.872" v="1062" actId="478"/>
          <ac:spMkLst>
            <pc:docMk/>
            <pc:sldMk cId="0" sldId="323"/>
            <ac:spMk id="2" creationId="{00000000-0000-0000-0000-000000000000}"/>
          </ac:spMkLst>
        </pc:spChg>
        <pc:spChg chg="mod">
          <ac:chgData name="中田 雄大" userId="62f770ad0d6c1cad" providerId="LiveId" clId="{4E5EC9F3-DDB6-48C6-9B7B-23F61B61154D}" dt="2022-02-12T05:02:28.196" v="1248" actId="403"/>
          <ac:spMkLst>
            <pc:docMk/>
            <pc:sldMk cId="0" sldId="323"/>
            <ac:spMk id="3" creationId="{00000000-0000-0000-0000-000000000000}"/>
          </ac:spMkLst>
        </pc:spChg>
        <pc:spChg chg="add del mod">
          <ac:chgData name="中田 雄大" userId="62f770ad0d6c1cad" providerId="LiveId" clId="{4E5EC9F3-DDB6-48C6-9B7B-23F61B61154D}" dt="2022-02-12T07:38:29.623" v="2653" actId="478"/>
          <ac:spMkLst>
            <pc:docMk/>
            <pc:sldMk cId="0" sldId="323"/>
            <ac:spMk id="9" creationId="{6BD616F6-5719-499E-9FD0-F00651C7A21F}"/>
          </ac:spMkLst>
        </pc:spChg>
        <pc:spChg chg="mod">
          <ac:chgData name="中田 雄大" userId="62f770ad0d6c1cad" providerId="LiveId" clId="{4E5EC9F3-DDB6-48C6-9B7B-23F61B61154D}" dt="2022-02-16T02:38:15.280" v="11658" actId="20577"/>
          <ac:spMkLst>
            <pc:docMk/>
            <pc:sldMk cId="0" sldId="323"/>
            <ac:spMk id="14" creationId="{00000000-0000-0000-0000-000000000000}"/>
          </ac:spMkLst>
        </pc:spChg>
        <pc:spChg chg="add del mod">
          <ac:chgData name="中田 雄大" userId="62f770ad0d6c1cad" providerId="LiveId" clId="{4E5EC9F3-DDB6-48C6-9B7B-23F61B61154D}" dt="2022-02-12T07:38:26.060" v="2651" actId="478"/>
          <ac:spMkLst>
            <pc:docMk/>
            <pc:sldMk cId="0" sldId="323"/>
            <ac:spMk id="15" creationId="{7B7D01EA-9D5D-45D9-AAE0-340BE1281526}"/>
          </ac:spMkLst>
        </pc:spChg>
        <pc:spChg chg="mod">
          <ac:chgData name="中田 雄大" userId="62f770ad0d6c1cad" providerId="LiveId" clId="{4E5EC9F3-DDB6-48C6-9B7B-23F61B61154D}" dt="2022-02-12T05:27:44.497" v="1397" actId="1076"/>
          <ac:spMkLst>
            <pc:docMk/>
            <pc:sldMk cId="0" sldId="323"/>
            <ac:spMk id="16" creationId="{00000000-0000-0000-0000-000000000000}"/>
          </ac:spMkLst>
        </pc:spChg>
        <pc:spChg chg="mod">
          <ac:chgData name="中田 雄大" userId="62f770ad0d6c1cad" providerId="LiveId" clId="{4E5EC9F3-DDB6-48C6-9B7B-23F61B61154D}" dt="2022-02-12T05:27:44.497" v="1397" actId="1076"/>
          <ac:spMkLst>
            <pc:docMk/>
            <pc:sldMk cId="0" sldId="323"/>
            <ac:spMk id="17" creationId="{00000000-0000-0000-0000-000000000000}"/>
          </ac:spMkLst>
        </pc:spChg>
        <pc:spChg chg="mod">
          <ac:chgData name="中田 雄大" userId="62f770ad0d6c1cad" providerId="LiveId" clId="{4E5EC9F3-DDB6-48C6-9B7B-23F61B61154D}" dt="2022-02-12T05:27:44.497" v="1397" actId="1076"/>
          <ac:spMkLst>
            <pc:docMk/>
            <pc:sldMk cId="0" sldId="323"/>
            <ac:spMk id="19" creationId="{00000000-0000-0000-0000-000000000000}"/>
          </ac:spMkLst>
        </pc:spChg>
        <pc:spChg chg="add mod">
          <ac:chgData name="中田 雄大" userId="62f770ad0d6c1cad" providerId="LiveId" clId="{4E5EC9F3-DDB6-48C6-9B7B-23F61B61154D}" dt="2022-02-12T07:38:59.844" v="2695" actId="20577"/>
          <ac:spMkLst>
            <pc:docMk/>
            <pc:sldMk cId="0" sldId="323"/>
            <ac:spMk id="21" creationId="{64B74526-5CFA-4A85-9225-8C33520475D5}"/>
          </ac:spMkLst>
        </pc:spChg>
        <pc:spChg chg="mod">
          <ac:chgData name="中田 雄大" userId="62f770ad0d6c1cad" providerId="LiveId" clId="{4E5EC9F3-DDB6-48C6-9B7B-23F61B61154D}" dt="2022-02-13T02:45:45.903" v="4469" actId="6549"/>
          <ac:spMkLst>
            <pc:docMk/>
            <pc:sldMk cId="0" sldId="323"/>
            <ac:spMk id="24" creationId="{00000000-0000-0000-0000-000000000000}"/>
          </ac:spMkLst>
        </pc:spChg>
        <pc:picChg chg="mod">
          <ac:chgData name="中田 雄大" userId="62f770ad0d6c1cad" providerId="LiveId" clId="{4E5EC9F3-DDB6-48C6-9B7B-23F61B61154D}" dt="2022-02-14T04:54:38.467" v="9338" actId="14861"/>
          <ac:picMkLst>
            <pc:docMk/>
            <pc:sldMk cId="0" sldId="323"/>
            <ac:picMk id="13" creationId="{00000000-0000-0000-0000-000000000000}"/>
          </ac:picMkLst>
        </pc:picChg>
        <pc:picChg chg="mod">
          <ac:chgData name="中田 雄大" userId="62f770ad0d6c1cad" providerId="LiveId" clId="{4E5EC9F3-DDB6-48C6-9B7B-23F61B61154D}" dt="2022-02-14T04:54:38.467" v="9338" actId="14861"/>
          <ac:picMkLst>
            <pc:docMk/>
            <pc:sldMk cId="0" sldId="323"/>
            <ac:picMk id="18" creationId="{00000000-0000-0000-0000-000000000000}"/>
          </ac:picMkLst>
        </pc:picChg>
        <pc:cxnChg chg="mod">
          <ac:chgData name="中田 雄大" userId="62f770ad0d6c1cad" providerId="LiveId" clId="{4E5EC9F3-DDB6-48C6-9B7B-23F61B61154D}" dt="2022-02-12T05:27:44.497" v="1397" actId="1076"/>
          <ac:cxnSpMkLst>
            <pc:docMk/>
            <pc:sldMk cId="0" sldId="323"/>
            <ac:cxnSpMk id="20" creationId="{00000000-0000-0000-0000-000000000000}"/>
          </ac:cxnSpMkLst>
        </pc:cxnChg>
      </pc:sldChg>
      <pc:sldChg chg="addSp delSp modSp mod delAnim modAnim modNotesTx">
        <pc:chgData name="中田 雄大" userId="62f770ad0d6c1cad" providerId="LiveId" clId="{4E5EC9F3-DDB6-48C6-9B7B-23F61B61154D}" dt="2022-03-03T03:08:36.639" v="23873" actId="20577"/>
        <pc:sldMkLst>
          <pc:docMk/>
          <pc:sldMk cId="0" sldId="324"/>
        </pc:sldMkLst>
        <pc:spChg chg="del">
          <ac:chgData name="中田 雄大" userId="62f770ad0d6c1cad" providerId="LiveId" clId="{4E5EC9F3-DDB6-48C6-9B7B-23F61B61154D}" dt="2022-02-12T05:04:39.691" v="1259" actId="478"/>
          <ac:spMkLst>
            <pc:docMk/>
            <pc:sldMk cId="0" sldId="324"/>
            <ac:spMk id="2" creationId="{00000000-0000-0000-0000-000000000000}"/>
          </ac:spMkLst>
        </pc:spChg>
        <pc:spChg chg="mod">
          <ac:chgData name="中田 雄大" userId="62f770ad0d6c1cad" providerId="LiveId" clId="{4E5EC9F3-DDB6-48C6-9B7B-23F61B61154D}" dt="2022-02-13T02:45:40.730" v="4467" actId="6549"/>
          <ac:spMkLst>
            <pc:docMk/>
            <pc:sldMk cId="0" sldId="324"/>
            <ac:spMk id="3" creationId="{00000000-0000-0000-0000-000000000000}"/>
          </ac:spMkLst>
        </pc:spChg>
        <pc:spChg chg="add del mod">
          <ac:chgData name="中田 雄大" userId="62f770ad0d6c1cad" providerId="LiveId" clId="{4E5EC9F3-DDB6-48C6-9B7B-23F61B61154D}" dt="2022-02-12T05:04:42.419" v="1261" actId="478"/>
          <ac:spMkLst>
            <pc:docMk/>
            <pc:sldMk cId="0" sldId="324"/>
            <ac:spMk id="6" creationId="{E80C611C-095B-47E1-A187-34268FBCC67F}"/>
          </ac:spMkLst>
        </pc:spChg>
        <pc:spChg chg="mod">
          <ac:chgData name="中田 雄大" userId="62f770ad0d6c1cad" providerId="LiveId" clId="{4E5EC9F3-DDB6-48C6-9B7B-23F61B61154D}" dt="2022-02-12T05:47:43.282" v="1516" actId="1076"/>
          <ac:spMkLst>
            <pc:docMk/>
            <pc:sldMk cId="0" sldId="324"/>
            <ac:spMk id="15" creationId="{00000000-0000-0000-0000-000000000000}"/>
          </ac:spMkLst>
        </pc:spChg>
        <pc:spChg chg="del mod">
          <ac:chgData name="中田 雄大" userId="62f770ad0d6c1cad" providerId="LiveId" clId="{4E5EC9F3-DDB6-48C6-9B7B-23F61B61154D}" dt="2022-02-12T05:22:02.905" v="1327" actId="478"/>
          <ac:spMkLst>
            <pc:docMk/>
            <pc:sldMk cId="0" sldId="324"/>
            <ac:spMk id="20" creationId="{00000000-0000-0000-0000-000000000000}"/>
          </ac:spMkLst>
        </pc:spChg>
        <pc:spChg chg="add mod">
          <ac:chgData name="中田 雄大" userId="62f770ad0d6c1cad" providerId="LiveId" clId="{4E5EC9F3-DDB6-48C6-9B7B-23F61B61154D}" dt="2022-02-12T06:08:30.819" v="1729" actId="20577"/>
          <ac:spMkLst>
            <pc:docMk/>
            <pc:sldMk cId="0" sldId="324"/>
            <ac:spMk id="25" creationId="{E26D2F89-FCA2-4FD1-A167-C8247E0E53D3}"/>
          </ac:spMkLst>
        </pc:spChg>
        <pc:spChg chg="add mod">
          <ac:chgData name="中田 雄大" userId="62f770ad0d6c1cad" providerId="LiveId" clId="{4E5EC9F3-DDB6-48C6-9B7B-23F61B61154D}" dt="2022-02-12T05:54:56.545" v="1567" actId="14100"/>
          <ac:spMkLst>
            <pc:docMk/>
            <pc:sldMk cId="0" sldId="324"/>
            <ac:spMk id="26" creationId="{3E0A4D40-B6CE-43AB-80DC-71BD74FF9647}"/>
          </ac:spMkLst>
        </pc:spChg>
        <pc:spChg chg="add mod">
          <ac:chgData name="中田 雄大" userId="62f770ad0d6c1cad" providerId="LiveId" clId="{4E5EC9F3-DDB6-48C6-9B7B-23F61B61154D}" dt="2022-02-13T02:45:43.453" v="4468" actId="6549"/>
          <ac:spMkLst>
            <pc:docMk/>
            <pc:sldMk cId="0" sldId="324"/>
            <ac:spMk id="27" creationId="{FDD4980C-ED50-40AE-A530-590FB6C1BEB2}"/>
          </ac:spMkLst>
        </pc:spChg>
        <pc:spChg chg="mod">
          <ac:chgData name="中田 雄大" userId="62f770ad0d6c1cad" providerId="LiveId" clId="{4E5EC9F3-DDB6-48C6-9B7B-23F61B61154D}" dt="2022-02-12T05:47:43.282" v="1516" actId="1076"/>
          <ac:spMkLst>
            <pc:docMk/>
            <pc:sldMk cId="0" sldId="324"/>
            <ac:spMk id="28" creationId="{00000000-0000-0000-0000-000000000000}"/>
          </ac:spMkLst>
        </pc:spChg>
        <pc:spChg chg="del mod">
          <ac:chgData name="中田 雄大" userId="62f770ad0d6c1cad" providerId="LiveId" clId="{4E5EC9F3-DDB6-48C6-9B7B-23F61B61154D}" dt="2022-02-12T06:51:27.944" v="2052" actId="478"/>
          <ac:spMkLst>
            <pc:docMk/>
            <pc:sldMk cId="0" sldId="324"/>
            <ac:spMk id="34" creationId="{00000000-0000-0000-0000-000000000000}"/>
          </ac:spMkLst>
        </pc:spChg>
        <pc:spChg chg="mod">
          <ac:chgData name="中田 雄大" userId="62f770ad0d6c1cad" providerId="LiveId" clId="{4E5EC9F3-DDB6-48C6-9B7B-23F61B61154D}" dt="2022-02-12T05:48:55.898" v="1523" actId="1076"/>
          <ac:spMkLst>
            <pc:docMk/>
            <pc:sldMk cId="0" sldId="324"/>
            <ac:spMk id="36" creationId="{00000000-0000-0000-0000-000000000000}"/>
          </ac:spMkLst>
        </pc:spChg>
        <pc:spChg chg="add mod">
          <ac:chgData name="中田 雄大" userId="62f770ad0d6c1cad" providerId="LiveId" clId="{4E5EC9F3-DDB6-48C6-9B7B-23F61B61154D}" dt="2022-02-12T06:47:31.289" v="1962" actId="1076"/>
          <ac:spMkLst>
            <pc:docMk/>
            <pc:sldMk cId="0" sldId="324"/>
            <ac:spMk id="38" creationId="{24A430D0-6438-4CE0-8D3B-BD33E0571FBC}"/>
          </ac:spMkLst>
        </pc:spChg>
        <pc:spChg chg="mod">
          <ac:chgData name="中田 雄大" userId="62f770ad0d6c1cad" providerId="LiveId" clId="{4E5EC9F3-DDB6-48C6-9B7B-23F61B61154D}" dt="2022-02-12T05:48:55.898" v="1523" actId="1076"/>
          <ac:spMkLst>
            <pc:docMk/>
            <pc:sldMk cId="0" sldId="324"/>
            <ac:spMk id="40" creationId="{00000000-0000-0000-0000-000000000000}"/>
          </ac:spMkLst>
        </pc:spChg>
        <pc:spChg chg="add del mod">
          <ac:chgData name="中田 雄大" userId="62f770ad0d6c1cad" providerId="LiveId" clId="{4E5EC9F3-DDB6-48C6-9B7B-23F61B61154D}" dt="2022-02-12T05:26:21.349" v="1378"/>
          <ac:spMkLst>
            <pc:docMk/>
            <pc:sldMk cId="0" sldId="324"/>
            <ac:spMk id="42" creationId="{98519A23-CD56-4826-8EF4-0FCFDFCA5647}"/>
          </ac:spMkLst>
        </pc:spChg>
        <pc:spChg chg="del mod topLvl">
          <ac:chgData name="中田 雄大" userId="62f770ad0d6c1cad" providerId="LiveId" clId="{4E5EC9F3-DDB6-48C6-9B7B-23F61B61154D}" dt="2022-02-12T05:48:44.778" v="1521" actId="478"/>
          <ac:spMkLst>
            <pc:docMk/>
            <pc:sldMk cId="0" sldId="324"/>
            <ac:spMk id="44" creationId="{00000000-0000-0000-0000-000000000000}"/>
          </ac:spMkLst>
        </pc:spChg>
        <pc:spChg chg="add mod">
          <ac:chgData name="中田 雄大" userId="62f770ad0d6c1cad" providerId="LiveId" clId="{4E5EC9F3-DDB6-48C6-9B7B-23F61B61154D}" dt="2022-02-13T06:07:42.967" v="5827" actId="20577"/>
          <ac:spMkLst>
            <pc:docMk/>
            <pc:sldMk cId="0" sldId="324"/>
            <ac:spMk id="48" creationId="{26141420-C518-47D0-AB07-AB02ACF3ED0D}"/>
          </ac:spMkLst>
        </pc:spChg>
        <pc:spChg chg="add del mod">
          <ac:chgData name="中田 雄大" userId="62f770ad0d6c1cad" providerId="LiveId" clId="{4E5EC9F3-DDB6-48C6-9B7B-23F61B61154D}" dt="2022-02-12T06:27:45.859" v="1870" actId="478"/>
          <ac:spMkLst>
            <pc:docMk/>
            <pc:sldMk cId="0" sldId="324"/>
            <ac:spMk id="49" creationId="{C0C7BE1B-F0A4-45C0-AAB1-70668EEF81A9}"/>
          </ac:spMkLst>
        </pc:spChg>
        <pc:spChg chg="add mod">
          <ac:chgData name="中田 雄大" userId="62f770ad0d6c1cad" providerId="LiveId" clId="{4E5EC9F3-DDB6-48C6-9B7B-23F61B61154D}" dt="2022-02-12T06:30:12.882" v="1915" actId="1076"/>
          <ac:spMkLst>
            <pc:docMk/>
            <pc:sldMk cId="0" sldId="324"/>
            <ac:spMk id="50" creationId="{7C2A3171-9061-4FE9-B8A5-DFD4A3B14A2F}"/>
          </ac:spMkLst>
        </pc:spChg>
        <pc:spChg chg="add mod">
          <ac:chgData name="中田 雄大" userId="62f770ad0d6c1cad" providerId="LiveId" clId="{4E5EC9F3-DDB6-48C6-9B7B-23F61B61154D}" dt="2022-02-12T05:58:37.506" v="1598" actId="1076"/>
          <ac:spMkLst>
            <pc:docMk/>
            <pc:sldMk cId="0" sldId="324"/>
            <ac:spMk id="51" creationId="{4122BE7E-7BCA-4446-876B-1621D4E259BD}"/>
          </ac:spMkLst>
        </pc:spChg>
        <pc:spChg chg="add mod">
          <ac:chgData name="中田 雄大" userId="62f770ad0d6c1cad" providerId="LiveId" clId="{4E5EC9F3-DDB6-48C6-9B7B-23F61B61154D}" dt="2022-02-12T07:00:02.732" v="2194" actId="20577"/>
          <ac:spMkLst>
            <pc:docMk/>
            <pc:sldMk cId="0" sldId="324"/>
            <ac:spMk id="52" creationId="{4F2A7ECA-11FF-49F0-A1F7-F39C2CE0DC77}"/>
          </ac:spMkLst>
        </pc:spChg>
        <pc:spChg chg="add mod">
          <ac:chgData name="中田 雄大" userId="62f770ad0d6c1cad" providerId="LiveId" clId="{4E5EC9F3-DDB6-48C6-9B7B-23F61B61154D}" dt="2022-02-12T06:03:38.289" v="1677" actId="1076"/>
          <ac:spMkLst>
            <pc:docMk/>
            <pc:sldMk cId="0" sldId="324"/>
            <ac:spMk id="53" creationId="{45254B1A-32F8-4164-A642-47BB7FB3904F}"/>
          </ac:spMkLst>
        </pc:spChg>
        <pc:spChg chg="add mod">
          <ac:chgData name="中田 雄大" userId="62f770ad0d6c1cad" providerId="LiveId" clId="{4E5EC9F3-DDB6-48C6-9B7B-23F61B61154D}" dt="2022-02-12T06:30:12.882" v="1915" actId="1076"/>
          <ac:spMkLst>
            <pc:docMk/>
            <pc:sldMk cId="0" sldId="324"/>
            <ac:spMk id="54" creationId="{DB51DCE1-42AA-4458-96F2-4F4926A7D4EC}"/>
          </ac:spMkLst>
        </pc:spChg>
        <pc:spChg chg="add mod">
          <ac:chgData name="中田 雄大" userId="62f770ad0d6c1cad" providerId="LiveId" clId="{4E5EC9F3-DDB6-48C6-9B7B-23F61B61154D}" dt="2022-02-12T06:29:46.369" v="1908" actId="1076"/>
          <ac:spMkLst>
            <pc:docMk/>
            <pc:sldMk cId="0" sldId="324"/>
            <ac:spMk id="55" creationId="{A8CB5280-9E4A-4BDF-B2C1-05848CB061AB}"/>
          </ac:spMkLst>
        </pc:spChg>
        <pc:spChg chg="add mod">
          <ac:chgData name="中田 雄大" userId="62f770ad0d6c1cad" providerId="LiveId" clId="{4E5EC9F3-DDB6-48C6-9B7B-23F61B61154D}" dt="2022-02-12T06:52:14.450" v="2092" actId="1076"/>
          <ac:spMkLst>
            <pc:docMk/>
            <pc:sldMk cId="0" sldId="324"/>
            <ac:spMk id="56" creationId="{215DF7E9-A694-4760-9077-7817AF618DD9}"/>
          </ac:spMkLst>
        </pc:spChg>
        <pc:spChg chg="add mod">
          <ac:chgData name="中田 雄大" userId="62f770ad0d6c1cad" providerId="LiveId" clId="{4E5EC9F3-DDB6-48C6-9B7B-23F61B61154D}" dt="2022-02-12T07:25:59.644" v="2520" actId="692"/>
          <ac:spMkLst>
            <pc:docMk/>
            <pc:sldMk cId="0" sldId="324"/>
            <ac:spMk id="57" creationId="{6C6FFD3E-9308-41FB-8F8B-CD0D3DCB6DB0}"/>
          </ac:spMkLst>
        </pc:spChg>
        <pc:spChg chg="add mod">
          <ac:chgData name="中田 雄大" userId="62f770ad0d6c1cad" providerId="LiveId" clId="{4E5EC9F3-DDB6-48C6-9B7B-23F61B61154D}" dt="2022-02-12T07:17:02.683" v="2426" actId="1076"/>
          <ac:spMkLst>
            <pc:docMk/>
            <pc:sldMk cId="0" sldId="324"/>
            <ac:spMk id="58" creationId="{B997F11D-3211-4D93-9E47-D23A278336AD}"/>
          </ac:spMkLst>
        </pc:spChg>
        <pc:grpChg chg="del mod">
          <ac:chgData name="中田 雄大" userId="62f770ad0d6c1cad" providerId="LiveId" clId="{4E5EC9F3-DDB6-48C6-9B7B-23F61B61154D}" dt="2022-02-12T05:48:44.778" v="1521" actId="478"/>
          <ac:grpSpMkLst>
            <pc:docMk/>
            <pc:sldMk cId="0" sldId="324"/>
            <ac:grpSpMk id="9" creationId="{00000000-0000-0000-0000-000000000000}"/>
          </ac:grpSpMkLst>
        </pc:grpChg>
        <pc:grpChg chg="mod topLvl">
          <ac:chgData name="中田 雄大" userId="62f770ad0d6c1cad" providerId="LiveId" clId="{4E5EC9F3-DDB6-48C6-9B7B-23F61B61154D}" dt="2022-02-12T05:48:55.898" v="1523" actId="1076"/>
          <ac:grpSpMkLst>
            <pc:docMk/>
            <pc:sldMk cId="0" sldId="324"/>
            <ac:grpSpMk id="31" creationId="{00000000-0000-0000-0000-000000000000}"/>
          </ac:grpSpMkLst>
        </pc:grpChg>
        <pc:grpChg chg="mod">
          <ac:chgData name="中田 雄大" userId="62f770ad0d6c1cad" providerId="LiveId" clId="{4E5EC9F3-DDB6-48C6-9B7B-23F61B61154D}" dt="2022-02-12T05:48:55.898" v="1523" actId="1076"/>
          <ac:grpSpMkLst>
            <pc:docMk/>
            <pc:sldMk cId="0" sldId="324"/>
            <ac:grpSpMk id="33" creationId="{00000000-0000-0000-0000-000000000000}"/>
          </ac:grpSpMkLst>
        </pc:grpChg>
        <pc:grpChg chg="mod">
          <ac:chgData name="中田 雄大" userId="62f770ad0d6c1cad" providerId="LiveId" clId="{4E5EC9F3-DDB6-48C6-9B7B-23F61B61154D}" dt="2022-02-12T05:48:55.898" v="1523" actId="1076"/>
          <ac:grpSpMkLst>
            <pc:docMk/>
            <pc:sldMk cId="0" sldId="324"/>
            <ac:grpSpMk id="35" creationId="{00000000-0000-0000-0000-000000000000}"/>
          </ac:grpSpMkLst>
        </pc:grpChg>
        <pc:picChg chg="mod">
          <ac:chgData name="中田 雄大" userId="62f770ad0d6c1cad" providerId="LiveId" clId="{4E5EC9F3-DDB6-48C6-9B7B-23F61B61154D}" dt="2022-02-12T05:47:43.282" v="1516" actId="1076"/>
          <ac:picMkLst>
            <pc:docMk/>
            <pc:sldMk cId="0" sldId="324"/>
            <ac:picMk id="19" creationId="{00000000-0000-0000-0000-000000000000}"/>
          </ac:picMkLst>
        </pc:picChg>
        <pc:picChg chg="add mod">
          <ac:chgData name="中田 雄大" userId="62f770ad0d6c1cad" providerId="LiveId" clId="{4E5EC9F3-DDB6-48C6-9B7B-23F61B61154D}" dt="2022-02-12T05:47:43.282" v="1516" actId="1076"/>
          <ac:picMkLst>
            <pc:docMk/>
            <pc:sldMk cId="0" sldId="324"/>
            <ac:picMk id="29" creationId="{642A52F1-365D-416A-9CBA-16CB2017AE5B}"/>
          </ac:picMkLst>
        </pc:picChg>
        <pc:picChg chg="mod">
          <ac:chgData name="中田 雄大" userId="62f770ad0d6c1cad" providerId="LiveId" clId="{4E5EC9F3-DDB6-48C6-9B7B-23F61B61154D}" dt="2022-02-14T04:54:20.186" v="9337" actId="14861"/>
          <ac:picMkLst>
            <pc:docMk/>
            <pc:sldMk cId="0" sldId="324"/>
            <ac:picMk id="32" creationId="{00000000-0000-0000-0000-000000000000}"/>
          </ac:picMkLst>
        </pc:picChg>
        <pc:picChg chg="mod">
          <ac:chgData name="中田 雄大" userId="62f770ad0d6c1cad" providerId="LiveId" clId="{4E5EC9F3-DDB6-48C6-9B7B-23F61B61154D}" dt="2022-02-14T04:54:20.186" v="9337" actId="14861"/>
          <ac:picMkLst>
            <pc:docMk/>
            <pc:sldMk cId="0" sldId="324"/>
            <ac:picMk id="37" creationId="{00000000-0000-0000-0000-000000000000}"/>
          </ac:picMkLst>
        </pc:picChg>
        <pc:picChg chg="mod">
          <ac:chgData name="中田 雄大" userId="62f770ad0d6c1cad" providerId="LiveId" clId="{4E5EC9F3-DDB6-48C6-9B7B-23F61B61154D}" dt="2022-02-14T04:54:20.186" v="9337" actId="14861"/>
          <ac:picMkLst>
            <pc:docMk/>
            <pc:sldMk cId="0" sldId="324"/>
            <ac:picMk id="43" creationId="{00000000-0000-0000-0000-000000000000}"/>
          </ac:picMkLst>
        </pc:picChg>
        <pc:picChg chg="add mod modCrop">
          <ac:chgData name="中田 雄大" userId="62f770ad0d6c1cad" providerId="LiveId" clId="{4E5EC9F3-DDB6-48C6-9B7B-23F61B61154D}" dt="2022-02-12T06:30:12.882" v="1915" actId="1076"/>
          <ac:picMkLst>
            <pc:docMk/>
            <pc:sldMk cId="0" sldId="324"/>
            <ac:picMk id="45" creationId="{21E923EB-2EE9-49D4-8867-7A7391044763}"/>
          </ac:picMkLst>
        </pc:picChg>
        <pc:picChg chg="add mod">
          <ac:chgData name="中田 雄大" userId="62f770ad0d6c1cad" providerId="LiveId" clId="{4E5EC9F3-DDB6-48C6-9B7B-23F61B61154D}" dt="2022-02-12T06:30:12.882" v="1915" actId="1076"/>
          <ac:picMkLst>
            <pc:docMk/>
            <pc:sldMk cId="0" sldId="324"/>
            <ac:picMk id="47" creationId="{02749583-C89A-49E3-87FE-A0EA81E906DD}"/>
          </ac:picMkLst>
        </pc:picChg>
        <pc:cxnChg chg="add mod">
          <ac:chgData name="中田 雄大" userId="62f770ad0d6c1cad" providerId="LiveId" clId="{4E5EC9F3-DDB6-48C6-9B7B-23F61B61154D}" dt="2022-02-12T05:47:43.282" v="1516" actId="1076"/>
          <ac:cxnSpMkLst>
            <pc:docMk/>
            <pc:sldMk cId="0" sldId="324"/>
            <ac:cxnSpMk id="30" creationId="{BA48EC5F-ADE2-4236-B6C9-C0B6EBF1CBB3}"/>
          </ac:cxnSpMkLst>
        </pc:cxnChg>
        <pc:cxnChg chg="mod">
          <ac:chgData name="中田 雄大" userId="62f770ad0d6c1cad" providerId="LiveId" clId="{4E5EC9F3-DDB6-48C6-9B7B-23F61B61154D}" dt="2022-02-12T05:48:55.898" v="1523" actId="1076"/>
          <ac:cxnSpMkLst>
            <pc:docMk/>
            <pc:sldMk cId="0" sldId="324"/>
            <ac:cxnSpMk id="39" creationId="{00000000-0000-0000-0000-000000000000}"/>
          </ac:cxnSpMkLst>
        </pc:cxnChg>
        <pc:cxnChg chg="mod">
          <ac:chgData name="中田 雄大" userId="62f770ad0d6c1cad" providerId="LiveId" clId="{4E5EC9F3-DDB6-48C6-9B7B-23F61B61154D}" dt="2022-02-12T05:48:55.898" v="1523" actId="1076"/>
          <ac:cxnSpMkLst>
            <pc:docMk/>
            <pc:sldMk cId="0" sldId="324"/>
            <ac:cxnSpMk id="41" creationId="{00000000-0000-0000-0000-000000000000}"/>
          </ac:cxnSpMkLst>
        </pc:cxnChg>
        <pc:cxnChg chg="mod">
          <ac:chgData name="中田 雄大" userId="62f770ad0d6c1cad" providerId="LiveId" clId="{4E5EC9F3-DDB6-48C6-9B7B-23F61B61154D}" dt="2022-02-12T06:30:16.018" v="1916" actId="1076"/>
          <ac:cxnSpMkLst>
            <pc:docMk/>
            <pc:sldMk cId="0" sldId="324"/>
            <ac:cxnSpMk id="46" creationId="{00000000-0000-0000-0000-000000000000}"/>
          </ac:cxnSpMkLst>
        </pc:cxnChg>
      </pc:sldChg>
      <pc:sldChg chg="addSp delSp modSp del mod">
        <pc:chgData name="中田 雄大" userId="62f770ad0d6c1cad" providerId="LiveId" clId="{4E5EC9F3-DDB6-48C6-9B7B-23F61B61154D}" dt="2022-02-12T07:19:32.155" v="2439" actId="47"/>
        <pc:sldMkLst>
          <pc:docMk/>
          <pc:sldMk cId="0" sldId="325"/>
        </pc:sldMkLst>
        <pc:spChg chg="del">
          <ac:chgData name="中田 雄大" userId="62f770ad0d6c1cad" providerId="LiveId" clId="{4E5EC9F3-DDB6-48C6-9B7B-23F61B61154D}" dt="2022-02-12T06:06:57.477" v="1689" actId="478"/>
          <ac:spMkLst>
            <pc:docMk/>
            <pc:sldMk cId="0" sldId="325"/>
            <ac:spMk id="2" creationId="{00000000-0000-0000-0000-000000000000}"/>
          </ac:spMkLst>
        </pc:spChg>
        <pc:spChg chg="add del mod">
          <ac:chgData name="中田 雄大" userId="62f770ad0d6c1cad" providerId="LiveId" clId="{4E5EC9F3-DDB6-48C6-9B7B-23F61B61154D}" dt="2022-02-12T06:07:03.615" v="1691" actId="478"/>
          <ac:spMkLst>
            <pc:docMk/>
            <pc:sldMk cId="0" sldId="325"/>
            <ac:spMk id="6" creationId="{CF1FAE5E-CDC7-4F93-9341-84DB497CDB66}"/>
          </ac:spMkLst>
        </pc:spChg>
        <pc:spChg chg="add mod">
          <ac:chgData name="中田 雄大" userId="62f770ad0d6c1cad" providerId="LiveId" clId="{4E5EC9F3-DDB6-48C6-9B7B-23F61B61154D}" dt="2022-02-12T06:09:21.202" v="1767" actId="14100"/>
          <ac:spMkLst>
            <pc:docMk/>
            <pc:sldMk cId="0" sldId="325"/>
            <ac:spMk id="24" creationId="{DEF5FCE5-1439-4196-8256-4426574CDE10}"/>
          </ac:spMkLst>
        </pc:spChg>
        <pc:spChg chg="mod">
          <ac:chgData name="中田 雄大" userId="62f770ad0d6c1cad" providerId="LiveId" clId="{4E5EC9F3-DDB6-48C6-9B7B-23F61B61154D}" dt="2022-02-12T06:09:36.321" v="1768" actId="14100"/>
          <ac:spMkLst>
            <pc:docMk/>
            <pc:sldMk cId="0" sldId="325"/>
            <ac:spMk id="34" creationId="{00000000-0000-0000-0000-000000000000}"/>
          </ac:spMkLst>
        </pc:spChg>
        <pc:spChg chg="mod">
          <ac:chgData name="中田 雄大" userId="62f770ad0d6c1cad" providerId="LiveId" clId="{4E5EC9F3-DDB6-48C6-9B7B-23F61B61154D}" dt="2022-02-12T06:09:36.321" v="1768" actId="14100"/>
          <ac:spMkLst>
            <pc:docMk/>
            <pc:sldMk cId="0" sldId="325"/>
            <ac:spMk id="37" creationId="{00000000-0000-0000-0000-000000000000}"/>
          </ac:spMkLst>
        </pc:spChg>
        <pc:spChg chg="mod">
          <ac:chgData name="中田 雄大" userId="62f770ad0d6c1cad" providerId="LiveId" clId="{4E5EC9F3-DDB6-48C6-9B7B-23F61B61154D}" dt="2022-02-12T06:09:36.321" v="1768" actId="14100"/>
          <ac:spMkLst>
            <pc:docMk/>
            <pc:sldMk cId="0" sldId="325"/>
            <ac:spMk id="41" creationId="{00000000-0000-0000-0000-000000000000}"/>
          </ac:spMkLst>
        </pc:spChg>
        <pc:spChg chg="mod">
          <ac:chgData name="中田 雄大" userId="62f770ad0d6c1cad" providerId="LiveId" clId="{4E5EC9F3-DDB6-48C6-9B7B-23F61B61154D}" dt="2022-02-12T06:09:36.321" v="1768" actId="14100"/>
          <ac:spMkLst>
            <pc:docMk/>
            <pc:sldMk cId="0" sldId="325"/>
            <ac:spMk id="42" creationId="{00000000-0000-0000-0000-000000000000}"/>
          </ac:spMkLst>
        </pc:spChg>
        <pc:grpChg chg="mod">
          <ac:chgData name="中田 雄大" userId="62f770ad0d6c1cad" providerId="LiveId" clId="{4E5EC9F3-DDB6-48C6-9B7B-23F61B61154D}" dt="2022-02-12T06:09:36.321" v="1768" actId="14100"/>
          <ac:grpSpMkLst>
            <pc:docMk/>
            <pc:sldMk cId="0" sldId="325"/>
            <ac:grpSpMk id="7" creationId="{00000000-0000-0000-0000-000000000000}"/>
          </ac:grpSpMkLst>
        </pc:grpChg>
        <pc:grpChg chg="mod">
          <ac:chgData name="中田 雄大" userId="62f770ad0d6c1cad" providerId="LiveId" clId="{4E5EC9F3-DDB6-48C6-9B7B-23F61B61154D}" dt="2022-02-12T06:09:36.321" v="1768" actId="14100"/>
          <ac:grpSpMkLst>
            <pc:docMk/>
            <pc:sldMk cId="0" sldId="325"/>
            <ac:grpSpMk id="33" creationId="{00000000-0000-0000-0000-000000000000}"/>
          </ac:grpSpMkLst>
        </pc:grpChg>
        <pc:grpChg chg="mod">
          <ac:chgData name="中田 雄大" userId="62f770ad0d6c1cad" providerId="LiveId" clId="{4E5EC9F3-DDB6-48C6-9B7B-23F61B61154D}" dt="2022-02-12T06:09:36.321" v="1768" actId="14100"/>
          <ac:grpSpMkLst>
            <pc:docMk/>
            <pc:sldMk cId="0" sldId="325"/>
            <ac:grpSpMk id="35" creationId="{00000000-0000-0000-0000-000000000000}"/>
          </ac:grpSpMkLst>
        </pc:grpChg>
        <pc:picChg chg="mod">
          <ac:chgData name="中田 雄大" userId="62f770ad0d6c1cad" providerId="LiveId" clId="{4E5EC9F3-DDB6-48C6-9B7B-23F61B61154D}" dt="2022-02-12T06:09:36.321" v="1768" actId="14100"/>
          <ac:picMkLst>
            <pc:docMk/>
            <pc:sldMk cId="0" sldId="325"/>
            <ac:picMk id="29" creationId="{00000000-0000-0000-0000-000000000000}"/>
          </ac:picMkLst>
        </pc:picChg>
        <pc:picChg chg="mod">
          <ac:chgData name="中田 雄大" userId="62f770ad0d6c1cad" providerId="LiveId" clId="{4E5EC9F3-DDB6-48C6-9B7B-23F61B61154D}" dt="2022-02-12T06:09:36.321" v="1768" actId="14100"/>
          <ac:picMkLst>
            <pc:docMk/>
            <pc:sldMk cId="0" sldId="325"/>
            <ac:picMk id="36" creationId="{00000000-0000-0000-0000-000000000000}"/>
          </ac:picMkLst>
        </pc:picChg>
        <pc:picChg chg="mod">
          <ac:chgData name="中田 雄大" userId="62f770ad0d6c1cad" providerId="LiveId" clId="{4E5EC9F3-DDB6-48C6-9B7B-23F61B61154D}" dt="2022-02-12T06:09:36.321" v="1768" actId="14100"/>
          <ac:picMkLst>
            <pc:docMk/>
            <pc:sldMk cId="0" sldId="325"/>
            <ac:picMk id="40" creationId="{00000000-0000-0000-0000-000000000000}"/>
          </ac:picMkLst>
        </pc:picChg>
        <pc:cxnChg chg="mod">
          <ac:chgData name="中田 雄大" userId="62f770ad0d6c1cad" providerId="LiveId" clId="{4E5EC9F3-DDB6-48C6-9B7B-23F61B61154D}" dt="2022-02-12T06:09:36.321" v="1768" actId="14100"/>
          <ac:cxnSpMkLst>
            <pc:docMk/>
            <pc:sldMk cId="0" sldId="325"/>
            <ac:cxnSpMk id="38" creationId="{00000000-0000-0000-0000-000000000000}"/>
          </ac:cxnSpMkLst>
        </pc:cxnChg>
        <pc:cxnChg chg="mod">
          <ac:chgData name="中田 雄大" userId="62f770ad0d6c1cad" providerId="LiveId" clId="{4E5EC9F3-DDB6-48C6-9B7B-23F61B61154D}" dt="2022-02-12T06:09:36.321" v="1768" actId="14100"/>
          <ac:cxnSpMkLst>
            <pc:docMk/>
            <pc:sldMk cId="0" sldId="325"/>
            <ac:cxnSpMk id="39" creationId="{00000000-0000-0000-0000-000000000000}"/>
          </ac:cxnSpMkLst>
        </pc:cxnChg>
      </pc:sldChg>
      <pc:sldChg chg="addSp delSp modSp mod modNotesTx">
        <pc:chgData name="中田 雄大" userId="62f770ad0d6c1cad" providerId="LiveId" clId="{4E5EC9F3-DDB6-48C6-9B7B-23F61B61154D}" dt="2022-03-02T03:04:39.223" v="22908" actId="20577"/>
        <pc:sldMkLst>
          <pc:docMk/>
          <pc:sldMk cId="0" sldId="327"/>
        </pc:sldMkLst>
        <pc:spChg chg="del">
          <ac:chgData name="中田 雄大" userId="62f770ad0d6c1cad" providerId="LiveId" clId="{4E5EC9F3-DDB6-48C6-9B7B-23F61B61154D}" dt="2022-02-12T07:20:38.606" v="2440" actId="478"/>
          <ac:spMkLst>
            <pc:docMk/>
            <pc:sldMk cId="0" sldId="327"/>
            <ac:spMk id="2" creationId="{00000000-0000-0000-0000-000000000000}"/>
          </ac:spMkLst>
        </pc:spChg>
        <pc:spChg chg="del">
          <ac:chgData name="中田 雄大" userId="62f770ad0d6c1cad" providerId="LiveId" clId="{4E5EC9F3-DDB6-48C6-9B7B-23F61B61154D}" dt="2022-02-12T07:40:39.574" v="2696" actId="478"/>
          <ac:spMkLst>
            <pc:docMk/>
            <pc:sldMk cId="0" sldId="327"/>
            <ac:spMk id="3" creationId="{00000000-0000-0000-0000-000000000000}"/>
          </ac:spMkLst>
        </pc:spChg>
        <pc:spChg chg="del mod">
          <ac:chgData name="中田 雄大" userId="62f770ad0d6c1cad" providerId="LiveId" clId="{4E5EC9F3-DDB6-48C6-9B7B-23F61B61154D}" dt="2022-02-12T07:43:29.525" v="2758" actId="478"/>
          <ac:spMkLst>
            <pc:docMk/>
            <pc:sldMk cId="0" sldId="327"/>
            <ac:spMk id="5" creationId="{DD4369AE-9ED4-4F24-8366-A619C4B1E87E}"/>
          </ac:spMkLst>
        </pc:spChg>
        <pc:spChg chg="add del mod">
          <ac:chgData name="中田 雄大" userId="62f770ad0d6c1cad" providerId="LiveId" clId="{4E5EC9F3-DDB6-48C6-9B7B-23F61B61154D}" dt="2022-02-12T07:20:45.843" v="2444" actId="478"/>
          <ac:spMkLst>
            <pc:docMk/>
            <pc:sldMk cId="0" sldId="327"/>
            <ac:spMk id="7" creationId="{C466EF51-B276-4287-B5AA-E0EAB909889B}"/>
          </ac:spMkLst>
        </pc:spChg>
        <pc:spChg chg="del mod">
          <ac:chgData name="中田 雄大" userId="62f770ad0d6c1cad" providerId="LiveId" clId="{4E5EC9F3-DDB6-48C6-9B7B-23F61B61154D}" dt="2022-02-12T08:27:39.227" v="3352" actId="478"/>
          <ac:spMkLst>
            <pc:docMk/>
            <pc:sldMk cId="0" sldId="327"/>
            <ac:spMk id="16" creationId="{209A824D-6268-4DF8-ADFB-1F5F417C526D}"/>
          </ac:spMkLst>
        </pc:spChg>
        <pc:spChg chg="mod">
          <ac:chgData name="中田 雄大" userId="62f770ad0d6c1cad" providerId="LiveId" clId="{4E5EC9F3-DDB6-48C6-9B7B-23F61B61154D}" dt="2022-02-12T08:27:56.931" v="3355" actId="1076"/>
          <ac:spMkLst>
            <pc:docMk/>
            <pc:sldMk cId="0" sldId="327"/>
            <ac:spMk id="18" creationId="{00000000-0000-0000-0000-000000000000}"/>
          </ac:spMkLst>
        </pc:spChg>
        <pc:spChg chg="mod">
          <ac:chgData name="中田 雄大" userId="62f770ad0d6c1cad" providerId="LiveId" clId="{4E5EC9F3-DDB6-48C6-9B7B-23F61B61154D}" dt="2022-02-12T08:27:56.931" v="3355" actId="1076"/>
          <ac:spMkLst>
            <pc:docMk/>
            <pc:sldMk cId="0" sldId="327"/>
            <ac:spMk id="19" creationId="{00000000-0000-0000-0000-000000000000}"/>
          </ac:spMkLst>
        </pc:spChg>
        <pc:spChg chg="add del mod">
          <ac:chgData name="中田 雄大" userId="62f770ad0d6c1cad" providerId="LiveId" clId="{4E5EC9F3-DDB6-48C6-9B7B-23F61B61154D}" dt="2022-02-12T07:20:43.753" v="2443"/>
          <ac:spMkLst>
            <pc:docMk/>
            <pc:sldMk cId="0" sldId="327"/>
            <ac:spMk id="20" creationId="{6FE944BB-CAA6-423B-997D-130611013891}"/>
          </ac:spMkLst>
        </pc:spChg>
        <pc:spChg chg="add mod">
          <ac:chgData name="中田 雄大" userId="62f770ad0d6c1cad" providerId="LiveId" clId="{4E5EC9F3-DDB6-48C6-9B7B-23F61B61154D}" dt="2022-02-12T07:21:56.314" v="2515" actId="14100"/>
          <ac:spMkLst>
            <pc:docMk/>
            <pc:sldMk cId="0" sldId="327"/>
            <ac:spMk id="21" creationId="{FE2CA85E-EF35-47C9-AF1D-17FDD08D890E}"/>
          </ac:spMkLst>
        </pc:spChg>
        <pc:spChg chg="add mod ord">
          <ac:chgData name="中田 雄大" userId="62f770ad0d6c1cad" providerId="LiveId" clId="{4E5EC9F3-DDB6-48C6-9B7B-23F61B61154D}" dt="2022-03-01T05:54:12.030" v="17216" actId="403"/>
          <ac:spMkLst>
            <pc:docMk/>
            <pc:sldMk cId="0" sldId="327"/>
            <ac:spMk id="22" creationId="{0EA89840-1564-49A8-B239-4D8BB1C6293E}"/>
          </ac:spMkLst>
        </pc:spChg>
        <pc:spChg chg="add del mod">
          <ac:chgData name="中田 雄大" userId="62f770ad0d6c1cad" providerId="LiveId" clId="{4E5EC9F3-DDB6-48C6-9B7B-23F61B61154D}" dt="2022-02-12T07:52:45.575" v="2843" actId="478"/>
          <ac:spMkLst>
            <pc:docMk/>
            <pc:sldMk cId="0" sldId="327"/>
            <ac:spMk id="23" creationId="{B282CE8F-FBF6-47D3-9EDE-DDFD260F3F3E}"/>
          </ac:spMkLst>
        </pc:spChg>
        <pc:spChg chg="add mod">
          <ac:chgData name="中田 雄大" userId="62f770ad0d6c1cad" providerId="LiveId" clId="{4E5EC9F3-DDB6-48C6-9B7B-23F61B61154D}" dt="2022-02-12T08:27:56.931" v="3355" actId="1076"/>
          <ac:spMkLst>
            <pc:docMk/>
            <pc:sldMk cId="0" sldId="327"/>
            <ac:spMk id="24" creationId="{218228BA-D285-4290-8E69-8B2E96AAF952}"/>
          </ac:spMkLst>
        </pc:spChg>
        <pc:spChg chg="mod">
          <ac:chgData name="中田 雄大" userId="62f770ad0d6c1cad" providerId="LiveId" clId="{4E5EC9F3-DDB6-48C6-9B7B-23F61B61154D}" dt="2022-02-12T08:27:56.931" v="3355" actId="1076"/>
          <ac:spMkLst>
            <pc:docMk/>
            <pc:sldMk cId="0" sldId="327"/>
            <ac:spMk id="25" creationId="{00000000-0000-0000-0000-000000000000}"/>
          </ac:spMkLst>
        </pc:spChg>
        <pc:spChg chg="del mod">
          <ac:chgData name="中田 雄大" userId="62f770ad0d6c1cad" providerId="LiveId" clId="{4E5EC9F3-DDB6-48C6-9B7B-23F61B61154D}" dt="2022-02-12T08:22:26.680" v="3290" actId="478"/>
          <ac:spMkLst>
            <pc:docMk/>
            <pc:sldMk cId="0" sldId="327"/>
            <ac:spMk id="26" creationId="{00000000-0000-0000-0000-000000000000}"/>
          </ac:spMkLst>
        </pc:spChg>
        <pc:spChg chg="add mod">
          <ac:chgData name="中田 雄大" userId="62f770ad0d6c1cad" providerId="LiveId" clId="{4E5EC9F3-DDB6-48C6-9B7B-23F61B61154D}" dt="2022-02-13T02:45:15.561" v="4461" actId="6549"/>
          <ac:spMkLst>
            <pc:docMk/>
            <pc:sldMk cId="0" sldId="327"/>
            <ac:spMk id="27" creationId="{AEA716D6-557D-421A-B458-E18B60327F0E}"/>
          </ac:spMkLst>
        </pc:spChg>
        <pc:spChg chg="del mod">
          <ac:chgData name="中田 雄大" userId="62f770ad0d6c1cad" providerId="LiveId" clId="{4E5EC9F3-DDB6-48C6-9B7B-23F61B61154D}" dt="2022-02-12T08:05:25.865" v="3065" actId="478"/>
          <ac:spMkLst>
            <pc:docMk/>
            <pc:sldMk cId="0" sldId="327"/>
            <ac:spMk id="28" creationId="{00000000-0000-0000-0000-000000000000}"/>
          </ac:spMkLst>
        </pc:spChg>
        <pc:spChg chg="del mod">
          <ac:chgData name="中田 雄大" userId="62f770ad0d6c1cad" providerId="LiveId" clId="{4E5EC9F3-DDB6-48C6-9B7B-23F61B61154D}" dt="2022-02-12T07:55:13.049" v="2905" actId="478"/>
          <ac:spMkLst>
            <pc:docMk/>
            <pc:sldMk cId="0" sldId="327"/>
            <ac:spMk id="29" creationId="{00000000-0000-0000-0000-000000000000}"/>
          </ac:spMkLst>
        </pc:spChg>
        <pc:spChg chg="add del mod">
          <ac:chgData name="中田 雄大" userId="62f770ad0d6c1cad" providerId="LiveId" clId="{4E5EC9F3-DDB6-48C6-9B7B-23F61B61154D}" dt="2022-02-12T08:07:51.086" v="3148"/>
          <ac:spMkLst>
            <pc:docMk/>
            <pc:sldMk cId="0" sldId="327"/>
            <ac:spMk id="30" creationId="{D1333CBF-80AA-4ECB-BE4F-FF115750E92C}"/>
          </ac:spMkLst>
        </pc:spChg>
        <pc:spChg chg="mod">
          <ac:chgData name="中田 雄大" userId="62f770ad0d6c1cad" providerId="LiveId" clId="{4E5EC9F3-DDB6-48C6-9B7B-23F61B61154D}" dt="2022-02-13T02:51:41.646" v="4498" actId="20577"/>
          <ac:spMkLst>
            <pc:docMk/>
            <pc:sldMk cId="0" sldId="327"/>
            <ac:spMk id="31" creationId="{00000000-0000-0000-0000-000000000000}"/>
          </ac:spMkLst>
        </pc:spChg>
        <pc:spChg chg="add mod">
          <ac:chgData name="中田 雄大" userId="62f770ad0d6c1cad" providerId="LiveId" clId="{4E5EC9F3-DDB6-48C6-9B7B-23F61B61154D}" dt="2022-02-12T08:27:56.931" v="3355" actId="1076"/>
          <ac:spMkLst>
            <pc:docMk/>
            <pc:sldMk cId="0" sldId="327"/>
            <ac:spMk id="32" creationId="{2E7002DB-F09D-4DC0-B292-860A9DFCB19E}"/>
          </ac:spMkLst>
        </pc:spChg>
        <pc:spChg chg="add mod">
          <ac:chgData name="中田 雄大" userId="62f770ad0d6c1cad" providerId="LiveId" clId="{4E5EC9F3-DDB6-48C6-9B7B-23F61B61154D}" dt="2022-02-12T08:27:56.931" v="3355" actId="1076"/>
          <ac:spMkLst>
            <pc:docMk/>
            <pc:sldMk cId="0" sldId="327"/>
            <ac:spMk id="33" creationId="{F044CB0E-34DF-495E-97D4-C66676AD3ECA}"/>
          </ac:spMkLst>
        </pc:spChg>
        <pc:spChg chg="add mod">
          <ac:chgData name="中田 雄大" userId="62f770ad0d6c1cad" providerId="LiveId" clId="{4E5EC9F3-DDB6-48C6-9B7B-23F61B61154D}" dt="2022-02-12T08:28:32.316" v="3356" actId="1076"/>
          <ac:spMkLst>
            <pc:docMk/>
            <pc:sldMk cId="0" sldId="327"/>
            <ac:spMk id="34" creationId="{E03FE573-C736-4161-87C2-39CCC2A99E4F}"/>
          </ac:spMkLst>
        </pc:spChg>
        <pc:picChg chg="mod">
          <ac:chgData name="中田 雄大" userId="62f770ad0d6c1cad" providerId="LiveId" clId="{4E5EC9F3-DDB6-48C6-9B7B-23F61B61154D}" dt="2022-02-12T08:27:56.931" v="3355" actId="1076"/>
          <ac:picMkLst>
            <pc:docMk/>
            <pc:sldMk cId="0" sldId="327"/>
            <ac:picMk id="13" creationId="{00000000-0000-0000-0000-000000000000}"/>
          </ac:picMkLst>
        </pc:picChg>
        <pc:picChg chg="mod">
          <ac:chgData name="中田 雄大" userId="62f770ad0d6c1cad" providerId="LiveId" clId="{4E5EC9F3-DDB6-48C6-9B7B-23F61B61154D}" dt="2022-02-12T08:27:56.931" v="3355" actId="1076"/>
          <ac:picMkLst>
            <pc:docMk/>
            <pc:sldMk cId="0" sldId="327"/>
            <ac:picMk id="15" creationId="{00000000-0000-0000-0000-000000000000}"/>
          </ac:picMkLst>
        </pc:picChg>
      </pc:sldChg>
      <pc:sldChg chg="addSp delSp modSp mod ord modShow">
        <pc:chgData name="中田 雄大" userId="62f770ad0d6c1cad" providerId="LiveId" clId="{4E5EC9F3-DDB6-48C6-9B7B-23F61B61154D}" dt="2022-02-21T05:07:46.623" v="14043"/>
        <pc:sldMkLst>
          <pc:docMk/>
          <pc:sldMk cId="1675846771" sldId="344"/>
        </pc:sldMkLst>
        <pc:spChg chg="add del mod">
          <ac:chgData name="中田 雄大" userId="62f770ad0d6c1cad" providerId="LiveId" clId="{4E5EC9F3-DDB6-48C6-9B7B-23F61B61154D}" dt="2022-02-13T02:42:17.104" v="4337" actId="478"/>
          <ac:spMkLst>
            <pc:docMk/>
            <pc:sldMk cId="1675846771" sldId="344"/>
            <ac:spMk id="3" creationId="{FEF63151-7403-4653-832A-F695F886A87B}"/>
          </ac:spMkLst>
        </pc:spChg>
        <pc:spChg chg="del">
          <ac:chgData name="中田 雄大" userId="62f770ad0d6c1cad" providerId="LiveId" clId="{4E5EC9F3-DDB6-48C6-9B7B-23F61B61154D}" dt="2022-02-13T03:09:32.618" v="4751" actId="478"/>
          <ac:spMkLst>
            <pc:docMk/>
            <pc:sldMk cId="1675846771" sldId="344"/>
            <ac:spMk id="41" creationId="{0529D96A-B370-438B-B89B-7D945088CF02}"/>
          </ac:spMkLst>
        </pc:spChg>
        <pc:spChg chg="del">
          <ac:chgData name="中田 雄大" userId="62f770ad0d6c1cad" providerId="LiveId" clId="{4E5EC9F3-DDB6-48C6-9B7B-23F61B61154D}" dt="2022-02-13T02:42:11.824" v="4335" actId="478"/>
          <ac:spMkLst>
            <pc:docMk/>
            <pc:sldMk cId="1675846771" sldId="344"/>
            <ac:spMk id="42" creationId="{13DF4133-D7F2-604F-9EE4-5F47C0361848}"/>
          </ac:spMkLst>
        </pc:spChg>
        <pc:spChg chg="add mod">
          <ac:chgData name="中田 雄大" userId="62f770ad0d6c1cad" providerId="LiveId" clId="{4E5EC9F3-DDB6-48C6-9B7B-23F61B61154D}" dt="2022-02-13T02:42:57.546" v="4397" actId="20577"/>
          <ac:spMkLst>
            <pc:docMk/>
            <pc:sldMk cId="1675846771" sldId="344"/>
            <ac:spMk id="54" creationId="{0F07CE19-1143-4248-B981-490A98710D5A}"/>
          </ac:spMkLst>
        </pc:spChg>
        <pc:spChg chg="add mod">
          <ac:chgData name="中田 雄大" userId="62f770ad0d6c1cad" providerId="LiveId" clId="{4E5EC9F3-DDB6-48C6-9B7B-23F61B61154D}" dt="2022-02-13T04:01:06.092" v="5262" actId="1076"/>
          <ac:spMkLst>
            <pc:docMk/>
            <pc:sldMk cId="1675846771" sldId="344"/>
            <ac:spMk id="64" creationId="{F35445A7-E878-48D5-85BB-1B88C696B3CC}"/>
          </ac:spMkLst>
        </pc:spChg>
        <pc:spChg chg="add del mod">
          <ac:chgData name="中田 雄大" userId="62f770ad0d6c1cad" providerId="LiveId" clId="{4E5EC9F3-DDB6-48C6-9B7B-23F61B61154D}" dt="2022-02-13T07:38:27.789" v="6848" actId="478"/>
          <ac:spMkLst>
            <pc:docMk/>
            <pc:sldMk cId="1675846771" sldId="344"/>
            <ac:spMk id="73" creationId="{2FAA0EC1-1E04-442C-B5B0-D2FE121A4B84}"/>
          </ac:spMkLst>
        </pc:spChg>
        <pc:spChg chg="add del mod">
          <ac:chgData name="中田 雄大" userId="62f770ad0d6c1cad" providerId="LiveId" clId="{4E5EC9F3-DDB6-48C6-9B7B-23F61B61154D}" dt="2022-02-13T07:38:24.256" v="6847" actId="478"/>
          <ac:spMkLst>
            <pc:docMk/>
            <pc:sldMk cId="1675846771" sldId="344"/>
            <ac:spMk id="74" creationId="{9EDA35C1-3F00-4C75-9629-966354823BF1}"/>
          </ac:spMkLst>
        </pc:spChg>
        <pc:spChg chg="add del mod">
          <ac:chgData name="中田 雄大" userId="62f770ad0d6c1cad" providerId="LiveId" clId="{4E5EC9F3-DDB6-48C6-9B7B-23F61B61154D}" dt="2022-02-13T07:38:21.046" v="6846" actId="478"/>
          <ac:spMkLst>
            <pc:docMk/>
            <pc:sldMk cId="1675846771" sldId="344"/>
            <ac:spMk id="75" creationId="{F05A4800-AE66-46F2-8321-D4B9C3628605}"/>
          </ac:spMkLst>
        </pc:spChg>
        <pc:spChg chg="add mod">
          <ac:chgData name="中田 雄大" userId="62f770ad0d6c1cad" providerId="LiveId" clId="{4E5EC9F3-DDB6-48C6-9B7B-23F61B61154D}" dt="2022-02-13T04:01:06.092" v="5262" actId="1076"/>
          <ac:spMkLst>
            <pc:docMk/>
            <pc:sldMk cId="1675846771" sldId="344"/>
            <ac:spMk id="83" creationId="{1DE8962A-08DE-4EF4-B34E-F78898743B5C}"/>
          </ac:spMkLst>
        </pc:spChg>
        <pc:spChg chg="add mod">
          <ac:chgData name="中田 雄大" userId="62f770ad0d6c1cad" providerId="LiveId" clId="{4E5EC9F3-DDB6-48C6-9B7B-23F61B61154D}" dt="2022-02-13T04:01:06.092" v="5262" actId="1076"/>
          <ac:spMkLst>
            <pc:docMk/>
            <pc:sldMk cId="1675846771" sldId="344"/>
            <ac:spMk id="87" creationId="{3FAA98B6-4EF2-4029-AFBC-88D339FFEAD1}"/>
          </ac:spMkLst>
        </pc:spChg>
        <pc:spChg chg="add mod">
          <ac:chgData name="中田 雄大" userId="62f770ad0d6c1cad" providerId="LiveId" clId="{4E5EC9F3-DDB6-48C6-9B7B-23F61B61154D}" dt="2022-02-15T04:47:10.767" v="9907" actId="207"/>
          <ac:spMkLst>
            <pc:docMk/>
            <pc:sldMk cId="1675846771" sldId="344"/>
            <ac:spMk id="88" creationId="{23D70B17-C33B-4201-AC78-2A3E1860E950}"/>
          </ac:spMkLst>
        </pc:spChg>
        <pc:spChg chg="add del mod">
          <ac:chgData name="中田 雄大" userId="62f770ad0d6c1cad" providerId="LiveId" clId="{4E5EC9F3-DDB6-48C6-9B7B-23F61B61154D}" dt="2022-02-13T03:56:54.061" v="5143"/>
          <ac:spMkLst>
            <pc:docMk/>
            <pc:sldMk cId="1675846771" sldId="344"/>
            <ac:spMk id="89" creationId="{E865CABE-B059-449D-ADCC-0D6028C0E1AC}"/>
          </ac:spMkLst>
        </pc:spChg>
        <pc:spChg chg="add mod">
          <ac:chgData name="中田 雄大" userId="62f770ad0d6c1cad" providerId="LiveId" clId="{4E5EC9F3-DDB6-48C6-9B7B-23F61B61154D}" dt="2022-02-13T08:04:14.006" v="7487" actId="20577"/>
          <ac:spMkLst>
            <pc:docMk/>
            <pc:sldMk cId="1675846771" sldId="344"/>
            <ac:spMk id="90" creationId="{DAB46D67-301A-4D47-99CB-CB45FBEA2BFA}"/>
          </ac:spMkLst>
        </pc:spChg>
        <pc:spChg chg="add mod">
          <ac:chgData name="中田 雄大" userId="62f770ad0d6c1cad" providerId="LiveId" clId="{4E5EC9F3-DDB6-48C6-9B7B-23F61B61154D}" dt="2022-02-13T04:01:14.569" v="5264" actId="1076"/>
          <ac:spMkLst>
            <pc:docMk/>
            <pc:sldMk cId="1675846771" sldId="344"/>
            <ac:spMk id="91" creationId="{8651ED1F-EDAD-4833-A061-7D648F2770BF}"/>
          </ac:spMkLst>
        </pc:spChg>
        <pc:spChg chg="add del mod">
          <ac:chgData name="中田 雄大" userId="62f770ad0d6c1cad" providerId="LiveId" clId="{4E5EC9F3-DDB6-48C6-9B7B-23F61B61154D}" dt="2022-02-13T04:01:06.092" v="5262" actId="1076"/>
          <ac:spMkLst>
            <pc:docMk/>
            <pc:sldMk cId="1675846771" sldId="344"/>
            <ac:spMk id="110" creationId="{9078ECA4-3750-4796-916D-AB13F483105A}"/>
          </ac:spMkLst>
        </pc:spChg>
        <pc:spChg chg="mod">
          <ac:chgData name="中田 雄大" userId="62f770ad0d6c1cad" providerId="LiveId" clId="{4E5EC9F3-DDB6-48C6-9B7B-23F61B61154D}" dt="2022-02-13T04:01:06.092" v="5262" actId="1076"/>
          <ac:spMkLst>
            <pc:docMk/>
            <pc:sldMk cId="1675846771" sldId="344"/>
            <ac:spMk id="115" creationId="{ECBB0131-CBE7-4860-B821-05F7439FBAB4}"/>
          </ac:spMkLst>
        </pc:spChg>
        <pc:spChg chg="mod topLvl">
          <ac:chgData name="中田 雄大" userId="62f770ad0d6c1cad" providerId="LiveId" clId="{4E5EC9F3-DDB6-48C6-9B7B-23F61B61154D}" dt="2022-02-13T04:01:06.092" v="5262" actId="1076"/>
          <ac:spMkLst>
            <pc:docMk/>
            <pc:sldMk cId="1675846771" sldId="344"/>
            <ac:spMk id="120" creationId="{9A72FA6D-2D16-4C57-9A1E-FA9B64376E08}"/>
          </ac:spMkLst>
        </pc:spChg>
        <pc:spChg chg="del mod topLvl">
          <ac:chgData name="中田 雄大" userId="62f770ad0d6c1cad" providerId="LiveId" clId="{4E5EC9F3-DDB6-48C6-9B7B-23F61B61154D}" dt="2022-02-13T03:53:15.826" v="5127" actId="478"/>
          <ac:spMkLst>
            <pc:docMk/>
            <pc:sldMk cId="1675846771" sldId="344"/>
            <ac:spMk id="121" creationId="{250F2656-BBBB-4646-9F4A-3864CDFCD6A8}"/>
          </ac:spMkLst>
        </pc:spChg>
        <pc:spChg chg="mod">
          <ac:chgData name="中田 雄大" userId="62f770ad0d6c1cad" providerId="LiveId" clId="{4E5EC9F3-DDB6-48C6-9B7B-23F61B61154D}" dt="2022-02-13T04:01:06.092" v="5262" actId="1076"/>
          <ac:spMkLst>
            <pc:docMk/>
            <pc:sldMk cId="1675846771" sldId="344"/>
            <ac:spMk id="123" creationId="{0C88C98F-1B7B-4943-9779-C4AAAF663053}"/>
          </ac:spMkLst>
        </pc:spChg>
        <pc:spChg chg="mod">
          <ac:chgData name="中田 雄大" userId="62f770ad0d6c1cad" providerId="LiveId" clId="{4E5EC9F3-DDB6-48C6-9B7B-23F61B61154D}" dt="2022-02-13T08:58:08.812" v="8348" actId="207"/>
          <ac:spMkLst>
            <pc:docMk/>
            <pc:sldMk cId="1675846771" sldId="344"/>
            <ac:spMk id="124" creationId="{BE47F3F9-443C-4B3B-AAB3-C97900C7AE25}"/>
          </ac:spMkLst>
        </pc:spChg>
        <pc:spChg chg="del mod">
          <ac:chgData name="中田 雄大" userId="62f770ad0d6c1cad" providerId="LiveId" clId="{4E5EC9F3-DDB6-48C6-9B7B-23F61B61154D}" dt="2022-02-13T03:18:45.888" v="4874" actId="478"/>
          <ac:spMkLst>
            <pc:docMk/>
            <pc:sldMk cId="1675846771" sldId="344"/>
            <ac:spMk id="125" creationId="{3C13B298-8081-4E7B-A01A-171FD77687EE}"/>
          </ac:spMkLst>
        </pc:spChg>
        <pc:spChg chg="mod">
          <ac:chgData name="中田 雄大" userId="62f770ad0d6c1cad" providerId="LiveId" clId="{4E5EC9F3-DDB6-48C6-9B7B-23F61B61154D}" dt="2022-02-13T04:10:08.268" v="5287" actId="20577"/>
          <ac:spMkLst>
            <pc:docMk/>
            <pc:sldMk cId="1675846771" sldId="344"/>
            <ac:spMk id="126" creationId="{A6AA4B9E-202A-4C66-A021-852792CB83B6}"/>
          </ac:spMkLst>
        </pc:spChg>
        <pc:spChg chg="mod">
          <ac:chgData name="中田 雄大" userId="62f770ad0d6c1cad" providerId="LiveId" clId="{4E5EC9F3-DDB6-48C6-9B7B-23F61B61154D}" dt="2022-02-13T04:01:06.092" v="5262" actId="1076"/>
          <ac:spMkLst>
            <pc:docMk/>
            <pc:sldMk cId="1675846771" sldId="344"/>
            <ac:spMk id="127" creationId="{73E59231-4ACE-4967-B055-73BF9C522D69}"/>
          </ac:spMkLst>
        </pc:spChg>
        <pc:spChg chg="mod">
          <ac:chgData name="中田 雄大" userId="62f770ad0d6c1cad" providerId="LiveId" clId="{4E5EC9F3-DDB6-48C6-9B7B-23F61B61154D}" dt="2022-02-13T04:01:06.092" v="5262" actId="1076"/>
          <ac:spMkLst>
            <pc:docMk/>
            <pc:sldMk cId="1675846771" sldId="344"/>
            <ac:spMk id="128" creationId="{766DFE7A-9FF9-4B74-9CCF-AB5DA2EBB2BC}"/>
          </ac:spMkLst>
        </pc:spChg>
        <pc:spChg chg="del mod">
          <ac:chgData name="中田 雄大" userId="62f770ad0d6c1cad" providerId="LiveId" clId="{4E5EC9F3-DDB6-48C6-9B7B-23F61B61154D}" dt="2022-02-13T03:27:23.353" v="5044" actId="478"/>
          <ac:spMkLst>
            <pc:docMk/>
            <pc:sldMk cId="1675846771" sldId="344"/>
            <ac:spMk id="129" creationId="{33A2A488-3E9B-428F-9C7C-7BAE22DCC33B}"/>
          </ac:spMkLst>
        </pc:spChg>
        <pc:spChg chg="del">
          <ac:chgData name="中田 雄大" userId="62f770ad0d6c1cad" providerId="LiveId" clId="{4E5EC9F3-DDB6-48C6-9B7B-23F61B61154D}" dt="2022-02-13T03:10:41.116" v="4763" actId="478"/>
          <ac:spMkLst>
            <pc:docMk/>
            <pc:sldMk cId="1675846771" sldId="344"/>
            <ac:spMk id="130" creationId="{C0CD07DA-6179-4A41-9723-EFD10B335E5B}"/>
          </ac:spMkLst>
        </pc:spChg>
        <pc:spChg chg="mod">
          <ac:chgData name="中田 雄大" userId="62f770ad0d6c1cad" providerId="LiveId" clId="{4E5EC9F3-DDB6-48C6-9B7B-23F61B61154D}" dt="2022-02-13T04:01:06.092" v="5262" actId="1076"/>
          <ac:spMkLst>
            <pc:docMk/>
            <pc:sldMk cId="1675846771" sldId="344"/>
            <ac:spMk id="131" creationId="{70D04628-C017-4086-B84E-EEA7DB81EBAA}"/>
          </ac:spMkLst>
        </pc:spChg>
        <pc:spChg chg="mod">
          <ac:chgData name="中田 雄大" userId="62f770ad0d6c1cad" providerId="LiveId" clId="{4E5EC9F3-DDB6-48C6-9B7B-23F61B61154D}" dt="2022-02-13T04:12:55.717" v="5343" actId="20577"/>
          <ac:spMkLst>
            <pc:docMk/>
            <pc:sldMk cId="1675846771" sldId="344"/>
            <ac:spMk id="134" creationId="{A42525FB-2311-496F-B949-1E8FC6AD2573}"/>
          </ac:spMkLst>
        </pc:spChg>
        <pc:spChg chg="del mod">
          <ac:chgData name="中田 雄大" userId="62f770ad0d6c1cad" providerId="LiveId" clId="{4E5EC9F3-DDB6-48C6-9B7B-23F61B61154D}" dt="2022-02-13T03:19:09.162" v="4904" actId="478"/>
          <ac:spMkLst>
            <pc:docMk/>
            <pc:sldMk cId="1675846771" sldId="344"/>
            <ac:spMk id="135" creationId="{DF3F2201-B8E1-41A9-B0BE-29BD3B3A62AE}"/>
          </ac:spMkLst>
        </pc:spChg>
        <pc:spChg chg="mod">
          <ac:chgData name="中田 雄大" userId="62f770ad0d6c1cad" providerId="LiveId" clId="{4E5EC9F3-DDB6-48C6-9B7B-23F61B61154D}" dt="2022-02-13T04:01:18.009" v="5265" actId="14100"/>
          <ac:spMkLst>
            <pc:docMk/>
            <pc:sldMk cId="1675846771" sldId="344"/>
            <ac:spMk id="137" creationId="{BA34C233-C25D-4CCC-A86B-2B64F0F97C5D}"/>
          </ac:spMkLst>
        </pc:spChg>
        <pc:spChg chg="mod">
          <ac:chgData name="中田 雄大" userId="62f770ad0d6c1cad" providerId="LiveId" clId="{4E5EC9F3-DDB6-48C6-9B7B-23F61B61154D}" dt="2022-02-13T08:58:12.829" v="8349" actId="207"/>
          <ac:spMkLst>
            <pc:docMk/>
            <pc:sldMk cId="1675846771" sldId="344"/>
            <ac:spMk id="138" creationId="{052A07EE-38FE-4059-BF9C-160CCC897B42}"/>
          </ac:spMkLst>
        </pc:spChg>
        <pc:spChg chg="mod">
          <ac:chgData name="中田 雄大" userId="62f770ad0d6c1cad" providerId="LiveId" clId="{4E5EC9F3-DDB6-48C6-9B7B-23F61B61154D}" dt="2022-02-13T04:01:06.092" v="5262" actId="1076"/>
          <ac:spMkLst>
            <pc:docMk/>
            <pc:sldMk cId="1675846771" sldId="344"/>
            <ac:spMk id="140" creationId="{9305846F-71FE-467E-88C9-90ECBB85509A}"/>
          </ac:spMkLst>
        </pc:spChg>
        <pc:spChg chg="mod ord">
          <ac:chgData name="中田 雄大" userId="62f770ad0d6c1cad" providerId="LiveId" clId="{4E5EC9F3-DDB6-48C6-9B7B-23F61B61154D}" dt="2022-02-13T04:01:06.092" v="5262" actId="1076"/>
          <ac:spMkLst>
            <pc:docMk/>
            <pc:sldMk cId="1675846771" sldId="344"/>
            <ac:spMk id="142" creationId="{2A0D479A-A2BB-469C-904D-9671B08DC10E}"/>
          </ac:spMkLst>
        </pc:spChg>
        <pc:spChg chg="mod">
          <ac:chgData name="中田 雄大" userId="62f770ad0d6c1cad" providerId="LiveId" clId="{4E5EC9F3-DDB6-48C6-9B7B-23F61B61154D}" dt="2022-02-13T03:34:48.908" v="5104" actId="1035"/>
          <ac:spMkLst>
            <pc:docMk/>
            <pc:sldMk cId="1675846771" sldId="344"/>
            <ac:spMk id="145" creationId="{32DBA9E3-9CF7-4F6B-A093-813FCD18E30F}"/>
          </ac:spMkLst>
        </pc:spChg>
        <pc:spChg chg="mod">
          <ac:chgData name="中田 雄大" userId="62f770ad0d6c1cad" providerId="LiveId" clId="{4E5EC9F3-DDB6-48C6-9B7B-23F61B61154D}" dt="2022-02-13T04:01:06.092" v="5262" actId="1076"/>
          <ac:spMkLst>
            <pc:docMk/>
            <pc:sldMk cId="1675846771" sldId="344"/>
            <ac:spMk id="147" creationId="{B63D6C07-CFAA-47EF-A7C4-92FD7EABA3E8}"/>
          </ac:spMkLst>
        </pc:spChg>
        <pc:spChg chg="mod">
          <ac:chgData name="中田 雄大" userId="62f770ad0d6c1cad" providerId="LiveId" clId="{4E5EC9F3-DDB6-48C6-9B7B-23F61B61154D}" dt="2022-02-13T04:01:06.092" v="5262" actId="1076"/>
          <ac:spMkLst>
            <pc:docMk/>
            <pc:sldMk cId="1675846771" sldId="344"/>
            <ac:spMk id="148" creationId="{055B4442-0386-4160-B4E5-63026E7A5C6F}"/>
          </ac:spMkLst>
        </pc:spChg>
        <pc:spChg chg="mod">
          <ac:chgData name="中田 雄大" userId="62f770ad0d6c1cad" providerId="LiveId" clId="{4E5EC9F3-DDB6-48C6-9B7B-23F61B61154D}" dt="2022-02-13T04:01:06.092" v="5262" actId="1076"/>
          <ac:spMkLst>
            <pc:docMk/>
            <pc:sldMk cId="1675846771" sldId="344"/>
            <ac:spMk id="157" creationId="{663EAE1B-D956-408C-AD7A-226EB9BD1315}"/>
          </ac:spMkLst>
        </pc:spChg>
        <pc:spChg chg="mod">
          <ac:chgData name="中田 雄大" userId="62f770ad0d6c1cad" providerId="LiveId" clId="{4E5EC9F3-DDB6-48C6-9B7B-23F61B61154D}" dt="2022-02-13T04:01:06.092" v="5262" actId="1076"/>
          <ac:spMkLst>
            <pc:docMk/>
            <pc:sldMk cId="1675846771" sldId="344"/>
            <ac:spMk id="158" creationId="{4429D305-20EA-4876-9309-2BCD04046923}"/>
          </ac:spMkLst>
        </pc:spChg>
        <pc:spChg chg="mod">
          <ac:chgData name="中田 雄大" userId="62f770ad0d6c1cad" providerId="LiveId" clId="{4E5EC9F3-DDB6-48C6-9B7B-23F61B61154D}" dt="2022-02-16T02:41:46.944" v="11662" actId="1076"/>
          <ac:spMkLst>
            <pc:docMk/>
            <pc:sldMk cId="1675846771" sldId="344"/>
            <ac:spMk id="159" creationId="{33CE64B3-DE58-4DBE-8196-2DB63DC0BC1E}"/>
          </ac:spMkLst>
        </pc:spChg>
        <pc:grpChg chg="del mod">
          <ac:chgData name="中田 雄大" userId="62f770ad0d6c1cad" providerId="LiveId" clId="{4E5EC9F3-DDB6-48C6-9B7B-23F61B61154D}" dt="2022-02-13T03:53:15.826" v="5127" actId="478"/>
          <ac:grpSpMkLst>
            <pc:docMk/>
            <pc:sldMk cId="1675846771" sldId="344"/>
            <ac:grpSpMk id="119" creationId="{611E5CD8-B3C4-4972-B9DD-5F3FC33C5803}"/>
          </ac:grpSpMkLst>
        </pc:grpChg>
        <pc:grpChg chg="mod">
          <ac:chgData name="中田 雄大" userId="62f770ad0d6c1cad" providerId="LiveId" clId="{4E5EC9F3-DDB6-48C6-9B7B-23F61B61154D}" dt="2022-02-13T04:01:06.092" v="5262" actId="1076"/>
          <ac:grpSpMkLst>
            <pc:docMk/>
            <pc:sldMk cId="1675846771" sldId="344"/>
            <ac:grpSpMk id="143" creationId="{FCD64F88-E247-4144-B4C9-85856B405E35}"/>
          </ac:grpSpMkLst>
        </pc:grpChg>
        <pc:picChg chg="mod">
          <ac:chgData name="中田 雄大" userId="62f770ad0d6c1cad" providerId="LiveId" clId="{4E5EC9F3-DDB6-48C6-9B7B-23F61B61154D}" dt="2022-02-13T04:01:06.092" v="5262" actId="1076"/>
          <ac:picMkLst>
            <pc:docMk/>
            <pc:sldMk cId="1675846771" sldId="344"/>
            <ac:picMk id="111" creationId="{1DEE7977-22EA-469D-B900-F598E5898478}"/>
          </ac:picMkLst>
        </pc:picChg>
        <pc:picChg chg="mod">
          <ac:chgData name="中田 雄大" userId="62f770ad0d6c1cad" providerId="LiveId" clId="{4E5EC9F3-DDB6-48C6-9B7B-23F61B61154D}" dt="2022-02-13T04:01:06.092" v="5262" actId="1076"/>
          <ac:picMkLst>
            <pc:docMk/>
            <pc:sldMk cId="1675846771" sldId="344"/>
            <ac:picMk id="132" creationId="{C740649B-7028-40BE-A52F-00D3820EA4AC}"/>
          </ac:picMkLst>
        </pc:picChg>
        <pc:picChg chg="mod">
          <ac:chgData name="中田 雄大" userId="62f770ad0d6c1cad" providerId="LiveId" clId="{4E5EC9F3-DDB6-48C6-9B7B-23F61B61154D}" dt="2022-02-13T04:01:06.092" v="5262" actId="1076"/>
          <ac:picMkLst>
            <pc:docMk/>
            <pc:sldMk cId="1675846771" sldId="344"/>
            <ac:picMk id="133" creationId="{E5AB2AA2-89AF-4751-A921-3C1B0AA9FBB4}"/>
          </ac:picMkLst>
        </pc:picChg>
        <pc:picChg chg="mod">
          <ac:chgData name="中田 雄大" userId="62f770ad0d6c1cad" providerId="LiveId" clId="{4E5EC9F3-DDB6-48C6-9B7B-23F61B61154D}" dt="2022-02-13T04:01:06.092" v="5262" actId="1076"/>
          <ac:picMkLst>
            <pc:docMk/>
            <pc:sldMk cId="1675846771" sldId="344"/>
            <ac:picMk id="141" creationId="{025C9469-83EB-46FE-9C51-0D6CA282306C}"/>
          </ac:picMkLst>
        </pc:picChg>
        <pc:picChg chg="mod">
          <ac:chgData name="中田 雄大" userId="62f770ad0d6c1cad" providerId="LiveId" clId="{4E5EC9F3-DDB6-48C6-9B7B-23F61B61154D}" dt="2022-02-13T04:01:06.092" v="5262" actId="1076"/>
          <ac:picMkLst>
            <pc:docMk/>
            <pc:sldMk cId="1675846771" sldId="344"/>
            <ac:picMk id="149" creationId="{8E7233E8-0BD2-4F9E-9ACD-006BCCC16410}"/>
          </ac:picMkLst>
        </pc:picChg>
        <pc:picChg chg="mod">
          <ac:chgData name="中田 雄大" userId="62f770ad0d6c1cad" providerId="LiveId" clId="{4E5EC9F3-DDB6-48C6-9B7B-23F61B61154D}" dt="2022-02-13T04:01:06.092" v="5262" actId="1076"/>
          <ac:picMkLst>
            <pc:docMk/>
            <pc:sldMk cId="1675846771" sldId="344"/>
            <ac:picMk id="150" creationId="{898E2A44-D039-4790-A9AF-2CB9A064A0B5}"/>
          </ac:picMkLst>
        </pc:picChg>
        <pc:cxnChg chg="add mod">
          <ac:chgData name="中田 雄大" userId="62f770ad0d6c1cad" providerId="LiveId" clId="{4E5EC9F3-DDB6-48C6-9B7B-23F61B61154D}" dt="2022-02-13T04:01:06.092" v="5262" actId="1076"/>
          <ac:cxnSpMkLst>
            <pc:docMk/>
            <pc:sldMk cId="1675846771" sldId="344"/>
            <ac:cxnSpMk id="59" creationId="{3D21F327-EA8D-4B2C-9951-FBED6E2D92FC}"/>
          </ac:cxnSpMkLst>
        </pc:cxnChg>
        <pc:cxnChg chg="mod">
          <ac:chgData name="中田 雄大" userId="62f770ad0d6c1cad" providerId="LiveId" clId="{4E5EC9F3-DDB6-48C6-9B7B-23F61B61154D}" dt="2022-02-13T04:01:06.092" v="5262" actId="1076"/>
          <ac:cxnSpMkLst>
            <pc:docMk/>
            <pc:sldMk cId="1675846771" sldId="344"/>
            <ac:cxnSpMk id="112" creationId="{8F7F6EBD-AAF0-4580-A54A-26DC97E33884}"/>
          </ac:cxnSpMkLst>
        </pc:cxnChg>
        <pc:cxnChg chg="mod">
          <ac:chgData name="中田 雄大" userId="62f770ad0d6c1cad" providerId="LiveId" clId="{4E5EC9F3-DDB6-48C6-9B7B-23F61B61154D}" dt="2022-02-13T04:01:06.092" v="5262" actId="1076"/>
          <ac:cxnSpMkLst>
            <pc:docMk/>
            <pc:sldMk cId="1675846771" sldId="344"/>
            <ac:cxnSpMk id="113" creationId="{6392AC9E-A964-45E1-ABCB-30BFB569C3D6}"/>
          </ac:cxnSpMkLst>
        </pc:cxnChg>
        <pc:cxnChg chg="mod">
          <ac:chgData name="中田 雄大" userId="62f770ad0d6c1cad" providerId="LiveId" clId="{4E5EC9F3-DDB6-48C6-9B7B-23F61B61154D}" dt="2022-02-13T04:01:06.092" v="5262" actId="1076"/>
          <ac:cxnSpMkLst>
            <pc:docMk/>
            <pc:sldMk cId="1675846771" sldId="344"/>
            <ac:cxnSpMk id="114" creationId="{6C8C54CD-92C0-484A-9936-0C63B342A4BE}"/>
          </ac:cxnSpMkLst>
        </pc:cxnChg>
        <pc:cxnChg chg="mod">
          <ac:chgData name="中田 雄大" userId="62f770ad0d6c1cad" providerId="LiveId" clId="{4E5EC9F3-DDB6-48C6-9B7B-23F61B61154D}" dt="2022-02-13T04:01:06.092" v="5262" actId="1076"/>
          <ac:cxnSpMkLst>
            <pc:docMk/>
            <pc:sldMk cId="1675846771" sldId="344"/>
            <ac:cxnSpMk id="116" creationId="{17EE2F40-E42B-4185-8010-0C235DEF3A9F}"/>
          </ac:cxnSpMkLst>
        </pc:cxnChg>
        <pc:cxnChg chg="mod">
          <ac:chgData name="中田 雄大" userId="62f770ad0d6c1cad" providerId="LiveId" clId="{4E5EC9F3-DDB6-48C6-9B7B-23F61B61154D}" dt="2022-02-13T04:01:06.092" v="5262" actId="1076"/>
          <ac:cxnSpMkLst>
            <pc:docMk/>
            <pc:sldMk cId="1675846771" sldId="344"/>
            <ac:cxnSpMk id="117" creationId="{B817ABEA-49C4-46A2-B158-FCB6AEFF988A}"/>
          </ac:cxnSpMkLst>
        </pc:cxnChg>
        <pc:cxnChg chg="mod">
          <ac:chgData name="中田 雄大" userId="62f770ad0d6c1cad" providerId="LiveId" clId="{4E5EC9F3-DDB6-48C6-9B7B-23F61B61154D}" dt="2022-02-13T04:01:06.092" v="5262" actId="1076"/>
          <ac:cxnSpMkLst>
            <pc:docMk/>
            <pc:sldMk cId="1675846771" sldId="344"/>
            <ac:cxnSpMk id="118" creationId="{479213B8-F884-465F-BBC6-DE2D539E271F}"/>
          </ac:cxnSpMkLst>
        </pc:cxnChg>
        <pc:cxnChg chg="mod">
          <ac:chgData name="中田 雄大" userId="62f770ad0d6c1cad" providerId="LiveId" clId="{4E5EC9F3-DDB6-48C6-9B7B-23F61B61154D}" dt="2022-02-13T04:01:06.092" v="5262" actId="1076"/>
          <ac:cxnSpMkLst>
            <pc:docMk/>
            <pc:sldMk cId="1675846771" sldId="344"/>
            <ac:cxnSpMk id="122" creationId="{E0E4782D-0570-40DF-A50E-3AC4D35323E4}"/>
          </ac:cxnSpMkLst>
        </pc:cxnChg>
        <pc:cxnChg chg="mod">
          <ac:chgData name="中田 雄大" userId="62f770ad0d6c1cad" providerId="LiveId" clId="{4E5EC9F3-DDB6-48C6-9B7B-23F61B61154D}" dt="2022-02-13T04:01:06.092" v="5262" actId="1076"/>
          <ac:cxnSpMkLst>
            <pc:docMk/>
            <pc:sldMk cId="1675846771" sldId="344"/>
            <ac:cxnSpMk id="139" creationId="{C816C59A-D70B-4098-87CA-632B4B56DDC7}"/>
          </ac:cxnSpMkLst>
        </pc:cxnChg>
        <pc:cxnChg chg="mod">
          <ac:chgData name="中田 雄大" userId="62f770ad0d6c1cad" providerId="LiveId" clId="{4E5EC9F3-DDB6-48C6-9B7B-23F61B61154D}" dt="2022-02-13T04:01:06.092" v="5262" actId="1076"/>
          <ac:cxnSpMkLst>
            <pc:docMk/>
            <pc:sldMk cId="1675846771" sldId="344"/>
            <ac:cxnSpMk id="146" creationId="{B1B2CCF1-228B-4ACC-9775-30D7C31EBB50}"/>
          </ac:cxnSpMkLst>
        </pc:cxnChg>
        <pc:cxnChg chg="mod">
          <ac:chgData name="中田 雄大" userId="62f770ad0d6c1cad" providerId="LiveId" clId="{4E5EC9F3-DDB6-48C6-9B7B-23F61B61154D}" dt="2022-02-13T04:01:06.092" v="5262" actId="1076"/>
          <ac:cxnSpMkLst>
            <pc:docMk/>
            <pc:sldMk cId="1675846771" sldId="344"/>
            <ac:cxnSpMk id="151" creationId="{30266656-3A88-422A-8BA3-A85ACC20B093}"/>
          </ac:cxnSpMkLst>
        </pc:cxnChg>
        <pc:cxnChg chg="del mod">
          <ac:chgData name="中田 雄大" userId="62f770ad0d6c1cad" providerId="LiveId" clId="{4E5EC9F3-DDB6-48C6-9B7B-23F61B61154D}" dt="2022-02-13T03:10:07.266" v="4756" actId="478"/>
          <ac:cxnSpMkLst>
            <pc:docMk/>
            <pc:sldMk cId="1675846771" sldId="344"/>
            <ac:cxnSpMk id="152" creationId="{4FA37B18-FD44-44E2-AD36-F95D63EEAA03}"/>
          </ac:cxnSpMkLst>
        </pc:cxnChg>
        <pc:cxnChg chg="mod">
          <ac:chgData name="中田 雄大" userId="62f770ad0d6c1cad" providerId="LiveId" clId="{4E5EC9F3-DDB6-48C6-9B7B-23F61B61154D}" dt="2022-02-13T04:01:06.092" v="5262" actId="1076"/>
          <ac:cxnSpMkLst>
            <pc:docMk/>
            <pc:sldMk cId="1675846771" sldId="344"/>
            <ac:cxnSpMk id="153" creationId="{4B9426D3-7805-40AB-897E-599DCD84098B}"/>
          </ac:cxnSpMkLst>
        </pc:cxnChg>
        <pc:cxnChg chg="mod">
          <ac:chgData name="中田 雄大" userId="62f770ad0d6c1cad" providerId="LiveId" clId="{4E5EC9F3-DDB6-48C6-9B7B-23F61B61154D}" dt="2022-02-13T04:01:06.092" v="5262" actId="1076"/>
          <ac:cxnSpMkLst>
            <pc:docMk/>
            <pc:sldMk cId="1675846771" sldId="344"/>
            <ac:cxnSpMk id="155" creationId="{05CC5C7B-F410-421E-90E4-B2D12E2E208E}"/>
          </ac:cxnSpMkLst>
        </pc:cxnChg>
      </pc:sldChg>
      <pc:sldChg chg="addSp delSp modSp mod modNotesTx">
        <pc:chgData name="中田 雄大" userId="62f770ad0d6c1cad" providerId="LiveId" clId="{4E5EC9F3-DDB6-48C6-9B7B-23F61B61154D}" dt="2022-03-02T03:38:21.108" v="23652" actId="20577"/>
        <pc:sldMkLst>
          <pc:docMk/>
          <pc:sldMk cId="0" sldId="379"/>
        </pc:sldMkLst>
        <pc:spChg chg="del">
          <ac:chgData name="中田 雄大" userId="62f770ad0d6c1cad" providerId="LiveId" clId="{4E5EC9F3-DDB6-48C6-9B7B-23F61B61154D}" dt="2022-02-20T09:03:51.188" v="14005" actId="478"/>
          <ac:spMkLst>
            <pc:docMk/>
            <pc:sldMk cId="0" sldId="379"/>
            <ac:spMk id="2" creationId="{00000000-0000-0000-0000-000000000000}"/>
          </ac:spMkLst>
        </pc:spChg>
        <pc:spChg chg="mod ord">
          <ac:chgData name="中田 雄大" userId="62f770ad0d6c1cad" providerId="LiveId" clId="{4E5EC9F3-DDB6-48C6-9B7B-23F61B61154D}" dt="2022-03-01T04:31:16.983" v="16485" actId="1076"/>
          <ac:spMkLst>
            <pc:docMk/>
            <pc:sldMk cId="0" sldId="379"/>
            <ac:spMk id="2" creationId="{6A0D71BE-78D8-494D-A832-E5177C4F141D}"/>
          </ac:spMkLst>
        </pc:spChg>
        <pc:spChg chg="mod">
          <ac:chgData name="中田 雄大" userId="62f770ad0d6c1cad" providerId="LiveId" clId="{4E5EC9F3-DDB6-48C6-9B7B-23F61B61154D}" dt="2022-02-21T06:35:29.145" v="14296" actId="1076"/>
          <ac:spMkLst>
            <pc:docMk/>
            <pc:sldMk cId="0" sldId="379"/>
            <ac:spMk id="3" creationId="{00000000-0000-0000-0000-000000000000}"/>
          </ac:spMkLst>
        </pc:spChg>
        <pc:spChg chg="add mod">
          <ac:chgData name="中田 雄大" userId="62f770ad0d6c1cad" providerId="LiveId" clId="{4E5EC9F3-DDB6-48C6-9B7B-23F61B61154D}" dt="2022-03-01T04:30:40.956" v="16434" actId="692"/>
          <ac:spMkLst>
            <pc:docMk/>
            <pc:sldMk cId="0" sldId="379"/>
            <ac:spMk id="5" creationId="{DB723B45-9ABC-4112-922C-1698751AB840}"/>
          </ac:spMkLst>
        </pc:spChg>
        <pc:spChg chg="add del mod">
          <ac:chgData name="中田 雄大" userId="62f770ad0d6c1cad" providerId="LiveId" clId="{4E5EC9F3-DDB6-48C6-9B7B-23F61B61154D}" dt="2022-02-20T09:03:53.055" v="14007" actId="478"/>
          <ac:spMkLst>
            <pc:docMk/>
            <pc:sldMk cId="0" sldId="379"/>
            <ac:spMk id="6" creationId="{B2FAF200-08C1-4A32-891C-7F6B48800D6F}"/>
          </ac:spMkLst>
        </pc:spChg>
        <pc:spChg chg="add mod">
          <ac:chgData name="中田 雄大" userId="62f770ad0d6c1cad" providerId="LiveId" clId="{4E5EC9F3-DDB6-48C6-9B7B-23F61B61154D}" dt="2022-02-20T09:04:27.100" v="14039" actId="20577"/>
          <ac:spMkLst>
            <pc:docMk/>
            <pc:sldMk cId="0" sldId="379"/>
            <ac:spMk id="7" creationId="{28150F63-0BCF-4294-8DB3-D682E058960F}"/>
          </ac:spMkLst>
        </pc:spChg>
      </pc:sldChg>
      <pc:sldChg chg="delSp mod">
        <pc:chgData name="中田 雄大" userId="62f770ad0d6c1cad" providerId="LiveId" clId="{4E5EC9F3-DDB6-48C6-9B7B-23F61B61154D}" dt="2022-02-15T08:00:40.820" v="10932" actId="478"/>
        <pc:sldMkLst>
          <pc:docMk/>
          <pc:sldMk cId="4040161253" sldId="400"/>
        </pc:sldMkLst>
        <pc:spChg chg="del">
          <ac:chgData name="中田 雄大" userId="62f770ad0d6c1cad" providerId="LiveId" clId="{4E5EC9F3-DDB6-48C6-9B7B-23F61B61154D}" dt="2022-02-15T08:00:40.820" v="10932" actId="478"/>
          <ac:spMkLst>
            <pc:docMk/>
            <pc:sldMk cId="4040161253" sldId="400"/>
            <ac:spMk id="35" creationId="{E327C4B9-FE2A-4C09-ACC0-9EAEA5364468}"/>
          </ac:spMkLst>
        </pc:spChg>
        <pc:spChg chg="del">
          <ac:chgData name="中田 雄大" userId="62f770ad0d6c1cad" providerId="LiveId" clId="{4E5EC9F3-DDB6-48C6-9B7B-23F61B61154D}" dt="2022-02-15T08:00:40.820" v="10932" actId="478"/>
          <ac:spMkLst>
            <pc:docMk/>
            <pc:sldMk cId="4040161253" sldId="400"/>
            <ac:spMk id="50" creationId="{C4355891-1369-4A9A-B273-2EFB028AD625}"/>
          </ac:spMkLst>
        </pc:spChg>
        <pc:spChg chg="del">
          <ac:chgData name="中田 雄大" userId="62f770ad0d6c1cad" providerId="LiveId" clId="{4E5EC9F3-DDB6-48C6-9B7B-23F61B61154D}" dt="2022-02-15T08:00:40.820" v="10932" actId="478"/>
          <ac:spMkLst>
            <pc:docMk/>
            <pc:sldMk cId="4040161253" sldId="400"/>
            <ac:spMk id="51" creationId="{D023A9BE-D5CB-4B21-922A-E5615D02A98E}"/>
          </ac:spMkLst>
        </pc:spChg>
        <pc:picChg chg="del">
          <ac:chgData name="中田 雄大" userId="62f770ad0d6c1cad" providerId="LiveId" clId="{4E5EC9F3-DDB6-48C6-9B7B-23F61B61154D}" dt="2022-02-15T08:00:40.820" v="10932" actId="478"/>
          <ac:picMkLst>
            <pc:docMk/>
            <pc:sldMk cId="4040161253" sldId="400"/>
            <ac:picMk id="19" creationId="{4BF04FCB-BE5D-4099-808A-0D9A534C92F2}"/>
          </ac:picMkLst>
        </pc:picChg>
        <pc:picChg chg="del">
          <ac:chgData name="中田 雄大" userId="62f770ad0d6c1cad" providerId="LiveId" clId="{4E5EC9F3-DDB6-48C6-9B7B-23F61B61154D}" dt="2022-02-15T08:00:40.820" v="10932" actId="478"/>
          <ac:picMkLst>
            <pc:docMk/>
            <pc:sldMk cId="4040161253" sldId="400"/>
            <ac:picMk id="28" creationId="{FA02CA1C-31A5-496A-BC89-7D941CDA20EA}"/>
          </ac:picMkLst>
        </pc:picChg>
      </pc:sldChg>
      <pc:sldChg chg="addSp delSp modSp mod delAnim modAnim modNotesTx">
        <pc:chgData name="中田 雄大" userId="62f770ad0d6c1cad" providerId="LiveId" clId="{4E5EC9F3-DDB6-48C6-9B7B-23F61B61154D}" dt="2022-03-02T03:09:55.462" v="23004" actId="20577"/>
        <pc:sldMkLst>
          <pc:docMk/>
          <pc:sldMk cId="310953623" sldId="417"/>
        </pc:sldMkLst>
        <pc:spChg chg="del">
          <ac:chgData name="中田 雄大" userId="62f770ad0d6c1cad" providerId="LiveId" clId="{4E5EC9F3-DDB6-48C6-9B7B-23F61B61154D}" dt="2022-02-12T09:02:51.155" v="3816" actId="478"/>
          <ac:spMkLst>
            <pc:docMk/>
            <pc:sldMk cId="310953623" sldId="417"/>
            <ac:spMk id="2" creationId="{00000000-0000-0000-0000-000000000000}"/>
          </ac:spMkLst>
        </pc:spChg>
        <pc:spChg chg="add del mod">
          <ac:chgData name="中田 雄大" userId="62f770ad0d6c1cad" providerId="LiveId" clId="{4E5EC9F3-DDB6-48C6-9B7B-23F61B61154D}" dt="2022-02-12T09:02:52.340" v="3818" actId="478"/>
          <ac:spMkLst>
            <pc:docMk/>
            <pc:sldMk cId="310953623" sldId="417"/>
            <ac:spMk id="5" creationId="{74AB865E-5C9D-42A5-A1CA-72C0399B0C87}"/>
          </ac:spMkLst>
        </pc:spChg>
        <pc:spChg chg="mod">
          <ac:chgData name="中田 雄大" userId="62f770ad0d6c1cad" providerId="LiveId" clId="{4E5EC9F3-DDB6-48C6-9B7B-23F61B61154D}" dt="2022-02-13T03:02:43.251" v="4676" actId="208"/>
          <ac:spMkLst>
            <pc:docMk/>
            <pc:sldMk cId="310953623" sldId="417"/>
            <ac:spMk id="8" creationId="{7D0B4C40-6CBB-4E1D-8128-439E67F04B21}"/>
          </ac:spMkLst>
        </pc:spChg>
        <pc:spChg chg="mod">
          <ac:chgData name="中田 雄大" userId="62f770ad0d6c1cad" providerId="LiveId" clId="{4E5EC9F3-DDB6-48C6-9B7B-23F61B61154D}" dt="2022-02-12T09:15:10.421" v="4205" actId="2711"/>
          <ac:spMkLst>
            <pc:docMk/>
            <pc:sldMk cId="310953623" sldId="417"/>
            <ac:spMk id="14" creationId="{BEB6483C-9D2E-D14D-994A-C439D60E0234}"/>
          </ac:spMkLst>
        </pc:spChg>
        <pc:spChg chg="add mod">
          <ac:chgData name="中田 雄大" userId="62f770ad0d6c1cad" providerId="LiveId" clId="{4E5EC9F3-DDB6-48C6-9B7B-23F61B61154D}" dt="2022-03-01T08:15:10.654" v="20016"/>
          <ac:spMkLst>
            <pc:docMk/>
            <pc:sldMk cId="310953623" sldId="417"/>
            <ac:spMk id="31" creationId="{254F1C31-64E8-46CF-9EA5-4551392DC7B2}"/>
          </ac:spMkLst>
        </pc:spChg>
        <pc:spChg chg="del">
          <ac:chgData name="中田 雄大" userId="62f770ad0d6c1cad" providerId="LiveId" clId="{4E5EC9F3-DDB6-48C6-9B7B-23F61B61154D}" dt="2022-02-12T09:07:08.525" v="3951" actId="478"/>
          <ac:spMkLst>
            <pc:docMk/>
            <pc:sldMk cId="310953623" sldId="417"/>
            <ac:spMk id="34" creationId="{65F55D72-1CC7-49DB-BA60-5624D9CA3FF4}"/>
          </ac:spMkLst>
        </pc:spChg>
        <pc:spChg chg="add mod">
          <ac:chgData name="中田 雄大" userId="62f770ad0d6c1cad" providerId="LiveId" clId="{4E5EC9F3-DDB6-48C6-9B7B-23F61B61154D}" dt="2022-03-01T04:52:57.698" v="16758" actId="6549"/>
          <ac:spMkLst>
            <pc:docMk/>
            <pc:sldMk cId="310953623" sldId="417"/>
            <ac:spMk id="37" creationId="{1B7BD1FD-4C85-41DB-851B-D3718E3D93FB}"/>
          </ac:spMkLst>
        </pc:spChg>
        <pc:spChg chg="add mod">
          <ac:chgData name="中田 雄大" userId="62f770ad0d6c1cad" providerId="LiveId" clId="{4E5EC9F3-DDB6-48C6-9B7B-23F61B61154D}" dt="2022-02-12T09:15:10.421" v="4205" actId="2711"/>
          <ac:spMkLst>
            <pc:docMk/>
            <pc:sldMk cId="310953623" sldId="417"/>
            <ac:spMk id="38" creationId="{D88244E5-7D4E-4CC3-B22C-3324A4871F83}"/>
          </ac:spMkLst>
        </pc:spChg>
        <pc:spChg chg="add mod">
          <ac:chgData name="中田 雄大" userId="62f770ad0d6c1cad" providerId="LiveId" clId="{4E5EC9F3-DDB6-48C6-9B7B-23F61B61154D}" dt="2022-02-12T09:15:10.421" v="4205" actId="2711"/>
          <ac:spMkLst>
            <pc:docMk/>
            <pc:sldMk cId="310953623" sldId="417"/>
            <ac:spMk id="40" creationId="{A65EA826-EDAC-4E5D-B2FD-B6B7996CB45D}"/>
          </ac:spMkLst>
        </pc:spChg>
        <pc:spChg chg="mod">
          <ac:chgData name="中田 雄大" userId="62f770ad0d6c1cad" providerId="LiveId" clId="{4E5EC9F3-DDB6-48C6-9B7B-23F61B61154D}" dt="2022-02-12T09:17:26.858" v="4236" actId="208"/>
          <ac:spMkLst>
            <pc:docMk/>
            <pc:sldMk cId="310953623" sldId="417"/>
            <ac:spMk id="42" creationId="{22570FC9-C308-2849-AB94-750C2474CD19}"/>
          </ac:spMkLst>
        </pc:spChg>
        <pc:spChg chg="mod">
          <ac:chgData name="中田 雄大" userId="62f770ad0d6c1cad" providerId="LiveId" clId="{4E5EC9F3-DDB6-48C6-9B7B-23F61B61154D}" dt="2022-02-12T09:17:34.059" v="4237" actId="208"/>
          <ac:spMkLst>
            <pc:docMk/>
            <pc:sldMk cId="310953623" sldId="417"/>
            <ac:spMk id="46" creationId="{16199987-5E14-7147-92BE-6853393CB87E}"/>
          </ac:spMkLst>
        </pc:spChg>
        <pc:spChg chg="del mod">
          <ac:chgData name="中田 雄大" userId="62f770ad0d6c1cad" providerId="LiveId" clId="{4E5EC9F3-DDB6-48C6-9B7B-23F61B61154D}" dt="2022-02-12T09:08:22.421" v="3974" actId="478"/>
          <ac:spMkLst>
            <pc:docMk/>
            <pc:sldMk cId="310953623" sldId="417"/>
            <ac:spMk id="49" creationId="{7FE09DAC-B30C-4740-A82F-59E3997DF9D5}"/>
          </ac:spMkLst>
        </pc:spChg>
        <pc:spChg chg="del">
          <ac:chgData name="中田 雄大" userId="62f770ad0d6c1cad" providerId="LiveId" clId="{4E5EC9F3-DDB6-48C6-9B7B-23F61B61154D}" dt="2022-02-12T09:09:01.633" v="3985" actId="478"/>
          <ac:spMkLst>
            <pc:docMk/>
            <pc:sldMk cId="310953623" sldId="417"/>
            <ac:spMk id="50" creationId="{B11A45F6-FC76-8645-919F-2EA8A3B9F111}"/>
          </ac:spMkLst>
        </pc:spChg>
        <pc:spChg chg="add mod">
          <ac:chgData name="中田 雄大" userId="62f770ad0d6c1cad" providerId="LiveId" clId="{4E5EC9F3-DDB6-48C6-9B7B-23F61B61154D}" dt="2022-02-13T02:51:09.408" v="4491" actId="6549"/>
          <ac:spMkLst>
            <pc:docMk/>
            <pc:sldMk cId="310953623" sldId="417"/>
            <ac:spMk id="51" creationId="{3D80D78A-80FC-4021-8754-0D56F4D3F856}"/>
          </ac:spMkLst>
        </pc:spChg>
        <pc:spChg chg="del">
          <ac:chgData name="中田 雄大" userId="62f770ad0d6c1cad" providerId="LiveId" clId="{4E5EC9F3-DDB6-48C6-9B7B-23F61B61154D}" dt="2022-02-12T09:17:06.968" v="4233" actId="478"/>
          <ac:spMkLst>
            <pc:docMk/>
            <pc:sldMk cId="310953623" sldId="417"/>
            <ac:spMk id="52" creationId="{CDBECF29-0FE1-7F4C-BCFD-253F15D343A8}"/>
          </ac:spMkLst>
        </pc:spChg>
        <pc:spChg chg="del">
          <ac:chgData name="中田 雄大" userId="62f770ad0d6c1cad" providerId="LiveId" clId="{4E5EC9F3-DDB6-48C6-9B7B-23F61B61154D}" dt="2022-02-12T09:17:08.167" v="4234" actId="478"/>
          <ac:spMkLst>
            <pc:docMk/>
            <pc:sldMk cId="310953623" sldId="417"/>
            <ac:spMk id="53" creationId="{86791631-A5FD-714F-AC08-EE7F9916316F}"/>
          </ac:spMkLst>
        </pc:spChg>
        <pc:spChg chg="del">
          <ac:chgData name="中田 雄大" userId="62f770ad0d6c1cad" providerId="LiveId" clId="{4E5EC9F3-DDB6-48C6-9B7B-23F61B61154D}" dt="2022-02-12T09:17:09.516" v="4235" actId="478"/>
          <ac:spMkLst>
            <pc:docMk/>
            <pc:sldMk cId="310953623" sldId="417"/>
            <ac:spMk id="54" creationId="{96BB1524-A378-3A47-BA76-3A7C24C9BDDA}"/>
          </ac:spMkLst>
        </pc:spChg>
        <pc:spChg chg="mod">
          <ac:chgData name="中田 雄大" userId="62f770ad0d6c1cad" providerId="LiveId" clId="{4E5EC9F3-DDB6-48C6-9B7B-23F61B61154D}" dt="2022-02-12T09:15:18.124" v="4206" actId="2711"/>
          <ac:spMkLst>
            <pc:docMk/>
            <pc:sldMk cId="310953623" sldId="417"/>
            <ac:spMk id="60" creationId="{D623EAEE-3894-C441-A3FB-EAB6181A80DC}"/>
          </ac:spMkLst>
        </pc:spChg>
        <pc:spChg chg="mod">
          <ac:chgData name="中田 雄大" userId="62f770ad0d6c1cad" providerId="LiveId" clId="{4E5EC9F3-DDB6-48C6-9B7B-23F61B61154D}" dt="2022-02-12T09:15:22.956" v="4207" actId="2711"/>
          <ac:spMkLst>
            <pc:docMk/>
            <pc:sldMk cId="310953623" sldId="417"/>
            <ac:spMk id="61" creationId="{F7F148EB-862F-CC44-A8A3-AB937301174A}"/>
          </ac:spMkLst>
        </pc:spChg>
        <pc:spChg chg="mod">
          <ac:chgData name="中田 雄大" userId="62f770ad0d6c1cad" providerId="LiveId" clId="{4E5EC9F3-DDB6-48C6-9B7B-23F61B61154D}" dt="2022-02-12T09:20:13.660" v="4296" actId="2711"/>
          <ac:spMkLst>
            <pc:docMk/>
            <pc:sldMk cId="310953623" sldId="417"/>
            <ac:spMk id="62" creationId="{55E27332-1BE1-DC45-A2C2-F6090FAC5170}"/>
          </ac:spMkLst>
        </pc:spChg>
        <pc:spChg chg="del mod">
          <ac:chgData name="中田 雄大" userId="62f770ad0d6c1cad" providerId="LiveId" clId="{4E5EC9F3-DDB6-48C6-9B7B-23F61B61154D}" dt="2022-02-12T09:13:37.417" v="4131" actId="478"/>
          <ac:spMkLst>
            <pc:docMk/>
            <pc:sldMk cId="310953623" sldId="417"/>
            <ac:spMk id="63" creationId="{1E8AE568-3165-6C4C-9A7B-846296066AC6}"/>
          </ac:spMkLst>
        </pc:spChg>
        <pc:spChg chg="mod">
          <ac:chgData name="中田 雄大" userId="62f770ad0d6c1cad" providerId="LiveId" clId="{4E5EC9F3-DDB6-48C6-9B7B-23F61B61154D}" dt="2022-02-12T09:20:19.167" v="4297" actId="2711"/>
          <ac:spMkLst>
            <pc:docMk/>
            <pc:sldMk cId="310953623" sldId="417"/>
            <ac:spMk id="64" creationId="{63BB4F7F-0169-B14A-A9E9-AF9883D52027}"/>
          </ac:spMkLst>
        </pc:spChg>
        <pc:spChg chg="mod">
          <ac:chgData name="中田 雄大" userId="62f770ad0d6c1cad" providerId="LiveId" clId="{4E5EC9F3-DDB6-48C6-9B7B-23F61B61154D}" dt="2022-03-01T04:53:10.117" v="16759" actId="207"/>
          <ac:spMkLst>
            <pc:docMk/>
            <pc:sldMk cId="310953623" sldId="417"/>
            <ac:spMk id="65" creationId="{60DE51CA-5308-A848-AF04-57B58E07F4D1}"/>
          </ac:spMkLst>
        </pc:spChg>
        <pc:spChg chg="mod">
          <ac:chgData name="中田 雄大" userId="62f770ad0d6c1cad" providerId="LiveId" clId="{4E5EC9F3-DDB6-48C6-9B7B-23F61B61154D}" dt="2022-03-01T04:53:19.537" v="16760" actId="207"/>
          <ac:spMkLst>
            <pc:docMk/>
            <pc:sldMk cId="310953623" sldId="417"/>
            <ac:spMk id="66" creationId="{71D8E751-B7CF-7D4F-A2FC-F8AF395A78B6}"/>
          </ac:spMkLst>
        </pc:spChg>
      </pc:sldChg>
      <pc:sldChg chg="addSp delSp modSp mod ord delAnim modAnim modShow">
        <pc:chgData name="中田 雄大" userId="62f770ad0d6c1cad" providerId="LiveId" clId="{4E5EC9F3-DDB6-48C6-9B7B-23F61B61154D}" dt="2022-02-21T05:07:55.663" v="14045"/>
        <pc:sldMkLst>
          <pc:docMk/>
          <pc:sldMk cId="2047325556" sldId="418"/>
        </pc:sldMkLst>
        <pc:spChg chg="add del mod">
          <ac:chgData name="中田 雄大" userId="62f770ad0d6c1cad" providerId="LiveId" clId="{4E5EC9F3-DDB6-48C6-9B7B-23F61B61154D}" dt="2022-02-13T04:13:59.383" v="5346" actId="478"/>
          <ac:spMkLst>
            <pc:docMk/>
            <pc:sldMk cId="2047325556" sldId="418"/>
            <ac:spMk id="3" creationId="{23FF2AB0-0E30-43AE-85D5-5447B1581D5B}"/>
          </ac:spMkLst>
        </pc:spChg>
        <pc:spChg chg="mod">
          <ac:chgData name="中田 雄大" userId="62f770ad0d6c1cad" providerId="LiveId" clId="{4E5EC9F3-DDB6-48C6-9B7B-23F61B61154D}" dt="2022-02-13T05:51:31.398" v="5807" actId="1076"/>
          <ac:spMkLst>
            <pc:docMk/>
            <pc:sldMk cId="2047325556" sldId="418"/>
            <ac:spMk id="8" creationId="{6A264DA4-6051-40ED-8E1B-1785F5435453}"/>
          </ac:spMkLst>
        </pc:spChg>
        <pc:spChg chg="del">
          <ac:chgData name="中田 雄大" userId="62f770ad0d6c1cad" providerId="LiveId" clId="{4E5EC9F3-DDB6-48C6-9B7B-23F61B61154D}" dt="2022-02-13T04:13:55.116" v="5344" actId="478"/>
          <ac:spMkLst>
            <pc:docMk/>
            <pc:sldMk cId="2047325556" sldId="418"/>
            <ac:spMk id="19" creationId="{6CA018C1-B969-47AE-8B1B-1172CDFD4343}"/>
          </ac:spMkLst>
        </pc:spChg>
        <pc:spChg chg="add mod">
          <ac:chgData name="中田 雄大" userId="62f770ad0d6c1cad" providerId="LiveId" clId="{4E5EC9F3-DDB6-48C6-9B7B-23F61B61154D}" dt="2022-02-13T05:01:11.772" v="5636" actId="404"/>
          <ac:spMkLst>
            <pc:docMk/>
            <pc:sldMk cId="2047325556" sldId="418"/>
            <ac:spMk id="33" creationId="{2D6D7F81-483A-4EDC-9AC3-1A6ECD49A598}"/>
          </ac:spMkLst>
        </pc:spChg>
        <pc:spChg chg="add del mod">
          <ac:chgData name="中田 雄大" userId="62f770ad0d6c1cad" providerId="LiveId" clId="{4E5EC9F3-DDB6-48C6-9B7B-23F61B61154D}" dt="2022-02-13T05:39:42.056" v="5765" actId="478"/>
          <ac:spMkLst>
            <pc:docMk/>
            <pc:sldMk cId="2047325556" sldId="418"/>
            <ac:spMk id="35" creationId="{47B98919-DA0C-4E67-AE7F-3DBB978BFCFA}"/>
          </ac:spMkLst>
        </pc:spChg>
        <pc:spChg chg="add mod">
          <ac:chgData name="中田 雄大" userId="62f770ad0d6c1cad" providerId="LiveId" clId="{4E5EC9F3-DDB6-48C6-9B7B-23F61B61154D}" dt="2022-02-13T08:13:02.982" v="7687" actId="6549"/>
          <ac:spMkLst>
            <pc:docMk/>
            <pc:sldMk cId="2047325556" sldId="418"/>
            <ac:spMk id="36" creationId="{AC248BB3-9B37-4E26-98C3-BF9C763DDA0A}"/>
          </ac:spMkLst>
        </pc:spChg>
        <pc:spChg chg="add mod">
          <ac:chgData name="中田 雄大" userId="62f770ad0d6c1cad" providerId="LiveId" clId="{4E5EC9F3-DDB6-48C6-9B7B-23F61B61154D}" dt="2022-02-16T01:37:29.072" v="11189" actId="27636"/>
          <ac:spMkLst>
            <pc:docMk/>
            <pc:sldMk cId="2047325556" sldId="418"/>
            <ac:spMk id="37" creationId="{6920D051-E4F8-4B3B-B0AD-0FC0F096FD64}"/>
          </ac:spMkLst>
        </pc:spChg>
        <pc:spChg chg="add mod">
          <ac:chgData name="中田 雄大" userId="62f770ad0d6c1cad" providerId="LiveId" clId="{4E5EC9F3-DDB6-48C6-9B7B-23F61B61154D}" dt="2022-02-13T05:39:46.662" v="5766" actId="1076"/>
          <ac:spMkLst>
            <pc:docMk/>
            <pc:sldMk cId="2047325556" sldId="418"/>
            <ac:spMk id="38" creationId="{BBCA6042-E4BD-4CBF-ABF4-91080D244D37}"/>
          </ac:spMkLst>
        </pc:spChg>
        <pc:spChg chg="add mod">
          <ac:chgData name="中田 雄大" userId="62f770ad0d6c1cad" providerId="LiveId" clId="{4E5EC9F3-DDB6-48C6-9B7B-23F61B61154D}" dt="2022-02-13T05:39:46.662" v="5766" actId="1076"/>
          <ac:spMkLst>
            <pc:docMk/>
            <pc:sldMk cId="2047325556" sldId="418"/>
            <ac:spMk id="39" creationId="{F4A8B62F-40A9-409F-B3B9-46247AA9363D}"/>
          </ac:spMkLst>
        </pc:spChg>
        <pc:spChg chg="add mod">
          <ac:chgData name="中田 雄大" userId="62f770ad0d6c1cad" providerId="LiveId" clId="{4E5EC9F3-DDB6-48C6-9B7B-23F61B61154D}" dt="2022-02-13T05:39:46.662" v="5766" actId="1076"/>
          <ac:spMkLst>
            <pc:docMk/>
            <pc:sldMk cId="2047325556" sldId="418"/>
            <ac:spMk id="40" creationId="{A5A43BBB-F38E-47F7-8A2A-17E9AE747FD8}"/>
          </ac:spMkLst>
        </pc:spChg>
        <pc:spChg chg="del">
          <ac:chgData name="中田 雄大" userId="62f770ad0d6c1cad" providerId="LiveId" clId="{4E5EC9F3-DDB6-48C6-9B7B-23F61B61154D}" dt="2022-02-13T04:21:42.292" v="5367" actId="478"/>
          <ac:spMkLst>
            <pc:docMk/>
            <pc:sldMk cId="2047325556" sldId="418"/>
            <ac:spMk id="40" creationId="{D099D38C-B13E-6143-9D0C-53CB3F29183B}"/>
          </ac:spMkLst>
        </pc:spChg>
        <pc:spChg chg="add del mod">
          <ac:chgData name="中田 雄大" userId="62f770ad0d6c1cad" providerId="LiveId" clId="{4E5EC9F3-DDB6-48C6-9B7B-23F61B61154D}" dt="2022-02-13T05:39:00.824" v="5756" actId="478"/>
          <ac:spMkLst>
            <pc:docMk/>
            <pc:sldMk cId="2047325556" sldId="418"/>
            <ac:spMk id="41" creationId="{EB116509-BB02-421A-95C4-1CB8701FAEB1}"/>
          </ac:spMkLst>
        </pc:spChg>
        <pc:spChg chg="del mod topLvl">
          <ac:chgData name="中田 雄大" userId="62f770ad0d6c1cad" providerId="LiveId" clId="{4E5EC9F3-DDB6-48C6-9B7B-23F61B61154D}" dt="2022-02-13T05:50:51.050" v="5800" actId="478"/>
          <ac:spMkLst>
            <pc:docMk/>
            <pc:sldMk cId="2047325556" sldId="418"/>
            <ac:spMk id="44" creationId="{580591CD-42D1-4516-861E-B7C80EA036EF}"/>
          </ac:spMkLst>
        </pc:spChg>
        <pc:spChg chg="del mod">
          <ac:chgData name="中田 雄大" userId="62f770ad0d6c1cad" providerId="LiveId" clId="{4E5EC9F3-DDB6-48C6-9B7B-23F61B61154D}" dt="2022-02-13T05:50:42.905" v="5798" actId="478"/>
          <ac:spMkLst>
            <pc:docMk/>
            <pc:sldMk cId="2047325556" sldId="418"/>
            <ac:spMk id="45" creationId="{D60FFC32-60D5-4FB7-AC33-C188B0738430}"/>
          </ac:spMkLst>
        </pc:spChg>
        <pc:spChg chg="del">
          <ac:chgData name="中田 雄大" userId="62f770ad0d6c1cad" providerId="LiveId" clId="{4E5EC9F3-DDB6-48C6-9B7B-23F61B61154D}" dt="2022-02-13T04:58:19.747" v="5624" actId="478"/>
          <ac:spMkLst>
            <pc:docMk/>
            <pc:sldMk cId="2047325556" sldId="418"/>
            <ac:spMk id="46" creationId="{5F64DC00-EA3D-405F-B38C-2C882E066CEC}"/>
          </ac:spMkLst>
        </pc:spChg>
        <pc:spChg chg="mod">
          <ac:chgData name="中田 雄大" userId="62f770ad0d6c1cad" providerId="LiveId" clId="{4E5EC9F3-DDB6-48C6-9B7B-23F61B61154D}" dt="2022-02-13T05:39:20.392" v="5760"/>
          <ac:spMkLst>
            <pc:docMk/>
            <pc:sldMk cId="2047325556" sldId="418"/>
            <ac:spMk id="46" creationId="{88014513-FCF8-4AD7-B87B-0F6CC5747382}"/>
          </ac:spMkLst>
        </pc:spChg>
        <pc:spChg chg="mod">
          <ac:chgData name="中田 雄大" userId="62f770ad0d6c1cad" providerId="LiveId" clId="{4E5EC9F3-DDB6-48C6-9B7B-23F61B61154D}" dt="2022-02-13T05:51:17.189" v="5804" actId="1076"/>
          <ac:spMkLst>
            <pc:docMk/>
            <pc:sldMk cId="2047325556" sldId="418"/>
            <ac:spMk id="49" creationId="{B555B924-3901-4623-97E3-236738C20A22}"/>
          </ac:spMkLst>
        </pc:spChg>
        <pc:spChg chg="mod">
          <ac:chgData name="中田 雄大" userId="62f770ad0d6c1cad" providerId="LiveId" clId="{4E5EC9F3-DDB6-48C6-9B7B-23F61B61154D}" dt="2022-02-13T05:34:43.501" v="5678" actId="1076"/>
          <ac:spMkLst>
            <pc:docMk/>
            <pc:sldMk cId="2047325556" sldId="418"/>
            <ac:spMk id="54" creationId="{02B6AB4E-BEB6-4599-8AB8-2A55EF0362EA}"/>
          </ac:spMkLst>
        </pc:spChg>
        <pc:spChg chg="mod">
          <ac:chgData name="中田 雄大" userId="62f770ad0d6c1cad" providerId="LiveId" clId="{4E5EC9F3-DDB6-48C6-9B7B-23F61B61154D}" dt="2022-02-13T05:52:24.877" v="5817" actId="1076"/>
          <ac:spMkLst>
            <pc:docMk/>
            <pc:sldMk cId="2047325556" sldId="418"/>
            <ac:spMk id="55" creationId="{397C62EF-C7D9-4F45-B068-ECF7834442E0}"/>
          </ac:spMkLst>
        </pc:spChg>
        <pc:spChg chg="mod">
          <ac:chgData name="中田 雄大" userId="62f770ad0d6c1cad" providerId="LiveId" clId="{4E5EC9F3-DDB6-48C6-9B7B-23F61B61154D}" dt="2022-02-13T05:39:58.014" v="5768" actId="1076"/>
          <ac:spMkLst>
            <pc:docMk/>
            <pc:sldMk cId="2047325556" sldId="418"/>
            <ac:spMk id="56" creationId="{A1FDFA94-3419-44DF-8D93-E8608E849CCF}"/>
          </ac:spMkLst>
        </pc:spChg>
        <pc:spChg chg="mod">
          <ac:chgData name="中田 雄大" userId="62f770ad0d6c1cad" providerId="LiveId" clId="{4E5EC9F3-DDB6-48C6-9B7B-23F61B61154D}" dt="2022-02-13T06:06:05.055" v="5822" actId="207"/>
          <ac:spMkLst>
            <pc:docMk/>
            <pc:sldMk cId="2047325556" sldId="418"/>
            <ac:spMk id="59" creationId="{705D737F-E063-448A-B53B-38CC00F4C5FD}"/>
          </ac:spMkLst>
        </pc:spChg>
        <pc:spChg chg="del mod">
          <ac:chgData name="中田 雄大" userId="62f770ad0d6c1cad" providerId="LiveId" clId="{4E5EC9F3-DDB6-48C6-9B7B-23F61B61154D}" dt="2022-02-13T05:50:06.791" v="5787" actId="478"/>
          <ac:spMkLst>
            <pc:docMk/>
            <pc:sldMk cId="2047325556" sldId="418"/>
            <ac:spMk id="60" creationId="{B1F5703F-FA10-458A-88B2-99383755761D}"/>
          </ac:spMkLst>
        </pc:spChg>
        <pc:spChg chg="mod">
          <ac:chgData name="中田 雄大" userId="62f770ad0d6c1cad" providerId="LiveId" clId="{4E5EC9F3-DDB6-48C6-9B7B-23F61B61154D}" dt="2022-02-13T05:36:06.918" v="5686" actId="1076"/>
          <ac:spMkLst>
            <pc:docMk/>
            <pc:sldMk cId="2047325556" sldId="418"/>
            <ac:spMk id="61" creationId="{CF406EEC-00F3-4238-94BA-F14CF98DCCE0}"/>
          </ac:spMkLst>
        </pc:spChg>
        <pc:spChg chg="mod">
          <ac:chgData name="中田 雄大" userId="62f770ad0d6c1cad" providerId="LiveId" clId="{4E5EC9F3-DDB6-48C6-9B7B-23F61B61154D}" dt="2022-02-13T05:36:15.518" v="5687" actId="1076"/>
          <ac:spMkLst>
            <pc:docMk/>
            <pc:sldMk cId="2047325556" sldId="418"/>
            <ac:spMk id="64" creationId="{D1365F08-6E78-4D3A-B622-705244733F42}"/>
          </ac:spMkLst>
        </pc:spChg>
        <pc:spChg chg="mod">
          <ac:chgData name="中田 雄大" userId="62f770ad0d6c1cad" providerId="LiveId" clId="{4E5EC9F3-DDB6-48C6-9B7B-23F61B61154D}" dt="2022-02-13T05:36:18.558" v="5688" actId="1076"/>
          <ac:spMkLst>
            <pc:docMk/>
            <pc:sldMk cId="2047325556" sldId="418"/>
            <ac:spMk id="65" creationId="{F86F182C-C24C-4850-A9DC-F0F46D1BC848}"/>
          </ac:spMkLst>
        </pc:spChg>
        <pc:spChg chg="mod">
          <ac:chgData name="中田 雄大" userId="62f770ad0d6c1cad" providerId="LiveId" clId="{4E5EC9F3-DDB6-48C6-9B7B-23F61B61154D}" dt="2022-02-13T05:36:21.989" v="5689" actId="1076"/>
          <ac:spMkLst>
            <pc:docMk/>
            <pc:sldMk cId="2047325556" sldId="418"/>
            <ac:spMk id="68" creationId="{86C2653F-2F7D-4F5E-915E-51C9E5F5094C}"/>
          </ac:spMkLst>
        </pc:spChg>
        <pc:spChg chg="mod">
          <ac:chgData name="中田 雄大" userId="62f770ad0d6c1cad" providerId="LiveId" clId="{4E5EC9F3-DDB6-48C6-9B7B-23F61B61154D}" dt="2022-02-13T05:40:04.429" v="5769" actId="1076"/>
          <ac:spMkLst>
            <pc:docMk/>
            <pc:sldMk cId="2047325556" sldId="418"/>
            <ac:spMk id="70" creationId="{A337BCC4-D94A-48C2-8481-3E69A8453B1C}"/>
          </ac:spMkLst>
        </pc:spChg>
        <pc:spChg chg="del mod">
          <ac:chgData name="中田 雄大" userId="62f770ad0d6c1cad" providerId="LiveId" clId="{4E5EC9F3-DDB6-48C6-9B7B-23F61B61154D}" dt="2022-02-13T05:33:52.582" v="5667" actId="478"/>
          <ac:spMkLst>
            <pc:docMk/>
            <pc:sldMk cId="2047325556" sldId="418"/>
            <ac:spMk id="71" creationId="{578AA8BD-4F3A-4100-84EB-90D2D65C768C}"/>
          </ac:spMkLst>
        </pc:spChg>
        <pc:spChg chg="del mod">
          <ac:chgData name="中田 雄大" userId="62f770ad0d6c1cad" providerId="LiveId" clId="{4E5EC9F3-DDB6-48C6-9B7B-23F61B61154D}" dt="2022-02-12T03:01:50.023" v="495" actId="478"/>
          <ac:spMkLst>
            <pc:docMk/>
            <pc:sldMk cId="2047325556" sldId="418"/>
            <ac:spMk id="72" creationId="{B80E1468-A469-4709-8D36-B78C229E0EA7}"/>
          </ac:spMkLst>
        </pc:spChg>
        <pc:spChg chg="mod">
          <ac:chgData name="中田 雄大" userId="62f770ad0d6c1cad" providerId="LiveId" clId="{4E5EC9F3-DDB6-48C6-9B7B-23F61B61154D}" dt="2022-02-13T05:52:31.109" v="5819" actId="1076"/>
          <ac:spMkLst>
            <pc:docMk/>
            <pc:sldMk cId="2047325556" sldId="418"/>
            <ac:spMk id="72" creationId="{FC0CF38B-7C21-42A3-BF32-37062D09D996}"/>
          </ac:spMkLst>
        </pc:spChg>
        <pc:spChg chg="mod">
          <ac:chgData name="中田 雄大" userId="62f770ad0d6c1cad" providerId="LiveId" clId="{4E5EC9F3-DDB6-48C6-9B7B-23F61B61154D}" dt="2022-02-13T05:52:39.782" v="5821" actId="1076"/>
          <ac:spMkLst>
            <pc:docMk/>
            <pc:sldMk cId="2047325556" sldId="418"/>
            <ac:spMk id="75" creationId="{B3A48479-B67D-4FC8-A8CA-62148A579BC2}"/>
          </ac:spMkLst>
        </pc:spChg>
        <pc:spChg chg="add del mod">
          <ac:chgData name="中田 雄大" userId="62f770ad0d6c1cad" providerId="LiveId" clId="{4E5EC9F3-DDB6-48C6-9B7B-23F61B61154D}" dt="2022-02-13T05:39:26.230" v="5762" actId="478"/>
          <ac:spMkLst>
            <pc:docMk/>
            <pc:sldMk cId="2047325556" sldId="418"/>
            <ac:spMk id="76" creationId="{72E9472A-4024-4F6A-AECD-E0934BEF3A91}"/>
          </ac:spMkLst>
        </pc:spChg>
        <pc:spChg chg="mod">
          <ac:chgData name="中田 雄大" userId="62f770ad0d6c1cad" providerId="LiveId" clId="{4E5EC9F3-DDB6-48C6-9B7B-23F61B61154D}" dt="2022-02-13T05:51:26.365" v="5806" actId="1076"/>
          <ac:spMkLst>
            <pc:docMk/>
            <pc:sldMk cId="2047325556" sldId="418"/>
            <ac:spMk id="77" creationId="{3853218F-CC7C-4A68-B0AE-1761A14EB686}"/>
          </ac:spMkLst>
        </pc:spChg>
        <pc:spChg chg="add mod">
          <ac:chgData name="中田 雄大" userId="62f770ad0d6c1cad" providerId="LiveId" clId="{4E5EC9F3-DDB6-48C6-9B7B-23F61B61154D}" dt="2022-02-16T02:24:42.814" v="11599" actId="20577"/>
          <ac:spMkLst>
            <pc:docMk/>
            <pc:sldMk cId="2047325556" sldId="418"/>
            <ac:spMk id="78" creationId="{62927B84-2E00-40B4-94BD-87510536313A}"/>
          </ac:spMkLst>
        </pc:spChg>
        <pc:spChg chg="add mod">
          <ac:chgData name="中田 雄大" userId="62f770ad0d6c1cad" providerId="LiveId" clId="{4E5EC9F3-DDB6-48C6-9B7B-23F61B61154D}" dt="2022-02-13T06:06:09.177" v="5823" actId="207"/>
          <ac:spMkLst>
            <pc:docMk/>
            <pc:sldMk cId="2047325556" sldId="418"/>
            <ac:spMk id="79" creationId="{F7CFA007-AA00-4617-9CC8-F568A35308DF}"/>
          </ac:spMkLst>
        </pc:spChg>
        <pc:spChg chg="add mod">
          <ac:chgData name="中田 雄大" userId="62f770ad0d6c1cad" providerId="LiveId" clId="{4E5EC9F3-DDB6-48C6-9B7B-23F61B61154D}" dt="2022-02-16T02:24:39.817" v="11597" actId="20577"/>
          <ac:spMkLst>
            <pc:docMk/>
            <pc:sldMk cId="2047325556" sldId="418"/>
            <ac:spMk id="80" creationId="{35CDC50E-2E8A-4028-8C4F-027E7ECCD8B2}"/>
          </ac:spMkLst>
        </pc:spChg>
        <pc:grpChg chg="add del mod">
          <ac:chgData name="中田 雄大" userId="62f770ad0d6c1cad" providerId="LiveId" clId="{4E5EC9F3-DDB6-48C6-9B7B-23F61B61154D}" dt="2022-02-13T05:50:51.050" v="5800" actId="478"/>
          <ac:grpSpMkLst>
            <pc:docMk/>
            <pc:sldMk cId="2047325556" sldId="418"/>
            <ac:grpSpMk id="42" creationId="{20194072-B58E-455A-BAD2-641C3C2AEC1C}"/>
          </ac:grpSpMkLst>
        </pc:grpChg>
        <pc:grpChg chg="mod topLvl">
          <ac:chgData name="中田 雄大" userId="62f770ad0d6c1cad" providerId="LiveId" clId="{4E5EC9F3-DDB6-48C6-9B7B-23F61B61154D}" dt="2022-02-13T05:50:51.050" v="5800" actId="478"/>
          <ac:grpSpMkLst>
            <pc:docMk/>
            <pc:sldMk cId="2047325556" sldId="418"/>
            <ac:grpSpMk id="43" creationId="{9A1A01FF-1D80-4D88-BDCA-51DEDFDEB2CF}"/>
          </ac:grpSpMkLst>
        </pc:grpChg>
        <pc:grpChg chg="mod">
          <ac:chgData name="中田 雄大" userId="62f770ad0d6c1cad" providerId="LiveId" clId="{4E5EC9F3-DDB6-48C6-9B7B-23F61B61154D}" dt="2022-02-13T05:39:50.862" v="5767" actId="1076"/>
          <ac:grpSpMkLst>
            <pc:docMk/>
            <pc:sldMk cId="2047325556" sldId="418"/>
            <ac:grpSpMk id="52" creationId="{28B79FF0-EE2B-4D1A-9B9A-C2FE66DEBFB7}"/>
          </ac:grpSpMkLst>
        </pc:grpChg>
        <pc:grpChg chg="mod">
          <ac:chgData name="中田 雄大" userId="62f770ad0d6c1cad" providerId="LiveId" clId="{4E5EC9F3-DDB6-48C6-9B7B-23F61B61154D}" dt="2022-02-13T05:39:46.662" v="5766" actId="1076"/>
          <ac:grpSpMkLst>
            <pc:docMk/>
            <pc:sldMk cId="2047325556" sldId="418"/>
            <ac:grpSpMk id="57" creationId="{F2156F64-AAA9-487E-93CE-AEA00E86CEC0}"/>
          </ac:grpSpMkLst>
        </pc:grpChg>
        <pc:picChg chg="mod">
          <ac:chgData name="中田 雄大" userId="62f770ad0d6c1cad" providerId="LiveId" clId="{4E5EC9F3-DDB6-48C6-9B7B-23F61B61154D}" dt="2022-02-14T04:53:19.650" v="9331" actId="14861"/>
          <ac:picMkLst>
            <pc:docMk/>
            <pc:sldMk cId="2047325556" sldId="418"/>
            <ac:picMk id="34" creationId="{DEE238B7-45AD-41FB-A7E9-BEC79841B144}"/>
          </ac:picMkLst>
        </pc:picChg>
        <pc:picChg chg="mod">
          <ac:chgData name="中田 雄大" userId="62f770ad0d6c1cad" providerId="LiveId" clId="{4E5EC9F3-DDB6-48C6-9B7B-23F61B61154D}" dt="2022-02-14T04:53:46.467" v="9333" actId="14861"/>
          <ac:picMkLst>
            <pc:docMk/>
            <pc:sldMk cId="2047325556" sldId="418"/>
            <ac:picMk id="47" creationId="{73344172-E911-480F-9961-F31E4C537969}"/>
          </ac:picMkLst>
        </pc:picChg>
        <pc:picChg chg="mod">
          <ac:chgData name="中田 雄大" userId="62f770ad0d6c1cad" providerId="LiveId" clId="{4E5EC9F3-DDB6-48C6-9B7B-23F61B61154D}" dt="2022-02-14T04:53:46.467" v="9333" actId="14861"/>
          <ac:picMkLst>
            <pc:docMk/>
            <pc:sldMk cId="2047325556" sldId="418"/>
            <ac:picMk id="48" creationId="{CC29D51A-B904-4130-ACAB-DAF34D6C4318}"/>
          </ac:picMkLst>
        </pc:picChg>
        <pc:picChg chg="mod">
          <ac:chgData name="中田 雄大" userId="62f770ad0d6c1cad" providerId="LiveId" clId="{4E5EC9F3-DDB6-48C6-9B7B-23F61B61154D}" dt="2022-02-14T04:53:15.530" v="9330" actId="14861"/>
          <ac:picMkLst>
            <pc:docMk/>
            <pc:sldMk cId="2047325556" sldId="418"/>
            <ac:picMk id="51" creationId="{BF060B7A-D193-4180-97BA-FF12160AC462}"/>
          </ac:picMkLst>
        </pc:picChg>
        <pc:picChg chg="mod">
          <ac:chgData name="中田 雄大" userId="62f770ad0d6c1cad" providerId="LiveId" clId="{4E5EC9F3-DDB6-48C6-9B7B-23F61B61154D}" dt="2022-02-14T04:53:08.459" v="9329" actId="14861"/>
          <ac:picMkLst>
            <pc:docMk/>
            <pc:sldMk cId="2047325556" sldId="418"/>
            <ac:picMk id="53" creationId="{9A7AFDAB-66F4-46CB-92A9-06DF574A9086}"/>
          </ac:picMkLst>
        </pc:picChg>
        <pc:picChg chg="mod">
          <ac:chgData name="中田 雄大" userId="62f770ad0d6c1cad" providerId="LiveId" clId="{4E5EC9F3-DDB6-48C6-9B7B-23F61B61154D}" dt="2022-02-14T04:53:38.770" v="9332" actId="14861"/>
          <ac:picMkLst>
            <pc:docMk/>
            <pc:sldMk cId="2047325556" sldId="418"/>
            <ac:picMk id="62" creationId="{E0A7B5A4-AA6D-45DA-B791-BCBC66AA2799}"/>
          </ac:picMkLst>
        </pc:picChg>
        <pc:picChg chg="mod">
          <ac:chgData name="中田 雄大" userId="62f770ad0d6c1cad" providerId="LiveId" clId="{4E5EC9F3-DDB6-48C6-9B7B-23F61B61154D}" dt="2022-02-14T04:53:38.770" v="9332" actId="14861"/>
          <ac:picMkLst>
            <pc:docMk/>
            <pc:sldMk cId="2047325556" sldId="418"/>
            <ac:picMk id="63" creationId="{1289A2F4-1DA8-4A1D-99D0-E260D346B773}"/>
          </ac:picMkLst>
        </pc:picChg>
        <pc:picChg chg="mod">
          <ac:chgData name="中田 雄大" userId="62f770ad0d6c1cad" providerId="LiveId" clId="{4E5EC9F3-DDB6-48C6-9B7B-23F61B61154D}" dt="2022-02-14T04:53:38.770" v="9332" actId="14861"/>
          <ac:picMkLst>
            <pc:docMk/>
            <pc:sldMk cId="2047325556" sldId="418"/>
            <ac:picMk id="66" creationId="{548FCB0D-AF46-4954-832D-C9F6286083EF}"/>
          </ac:picMkLst>
        </pc:picChg>
        <pc:picChg chg="mod">
          <ac:chgData name="中田 雄大" userId="62f770ad0d6c1cad" providerId="LiveId" clId="{4E5EC9F3-DDB6-48C6-9B7B-23F61B61154D}" dt="2022-02-14T04:53:38.770" v="9332" actId="14861"/>
          <ac:picMkLst>
            <pc:docMk/>
            <pc:sldMk cId="2047325556" sldId="418"/>
            <ac:picMk id="67" creationId="{BD5B156D-D8CE-4232-B637-01F2A6B6F8E7}"/>
          </ac:picMkLst>
        </pc:picChg>
        <pc:picChg chg="mod">
          <ac:chgData name="中田 雄大" userId="62f770ad0d6c1cad" providerId="LiveId" clId="{4E5EC9F3-DDB6-48C6-9B7B-23F61B61154D}" dt="2022-02-14T04:53:46.467" v="9333" actId="14861"/>
          <ac:picMkLst>
            <pc:docMk/>
            <pc:sldMk cId="2047325556" sldId="418"/>
            <ac:picMk id="73" creationId="{59197D67-23F0-4ED8-93BE-80B3F7EA72C1}"/>
          </ac:picMkLst>
        </pc:picChg>
        <pc:picChg chg="mod">
          <ac:chgData name="中田 雄大" userId="62f770ad0d6c1cad" providerId="LiveId" clId="{4E5EC9F3-DDB6-48C6-9B7B-23F61B61154D}" dt="2022-02-14T04:53:46.467" v="9333" actId="14861"/>
          <ac:picMkLst>
            <pc:docMk/>
            <pc:sldMk cId="2047325556" sldId="418"/>
            <ac:picMk id="74" creationId="{00A77165-15FD-4F75-8A77-EF7E782D8F2A}"/>
          </ac:picMkLst>
        </pc:picChg>
        <pc:cxnChg chg="mod">
          <ac:chgData name="中田 雄大" userId="62f770ad0d6c1cad" providerId="LiveId" clId="{4E5EC9F3-DDB6-48C6-9B7B-23F61B61154D}" dt="2022-02-13T05:51:17.189" v="5804" actId="1076"/>
          <ac:cxnSpMkLst>
            <pc:docMk/>
            <pc:sldMk cId="2047325556" sldId="418"/>
            <ac:cxnSpMk id="50" creationId="{63229CC8-34F3-4391-8E08-1F2B46F56F4B}"/>
          </ac:cxnSpMkLst>
        </pc:cxnChg>
        <pc:cxnChg chg="mod">
          <ac:chgData name="中田 雄大" userId="62f770ad0d6c1cad" providerId="LiveId" clId="{4E5EC9F3-DDB6-48C6-9B7B-23F61B61154D}" dt="2022-02-13T05:39:58.014" v="5768" actId="1076"/>
          <ac:cxnSpMkLst>
            <pc:docMk/>
            <pc:sldMk cId="2047325556" sldId="418"/>
            <ac:cxnSpMk id="69" creationId="{021FAD91-F062-4EFC-A296-05A3B862238E}"/>
          </ac:cxnSpMkLst>
        </pc:cxnChg>
        <pc:cxnChg chg="del mod">
          <ac:chgData name="中田 雄大" userId="62f770ad0d6c1cad" providerId="LiveId" clId="{4E5EC9F3-DDB6-48C6-9B7B-23F61B61154D}" dt="2022-02-12T03:01:52.973" v="496" actId="478"/>
          <ac:cxnSpMkLst>
            <pc:docMk/>
            <pc:sldMk cId="2047325556" sldId="418"/>
            <ac:cxnSpMk id="73" creationId="{70A259B7-125B-4D07-B633-0D7F74305B5A}"/>
          </ac:cxnSpMkLst>
        </pc:cxnChg>
      </pc:sldChg>
      <pc:sldChg chg="addSp delSp modSp mod modAnim modNotesTx">
        <pc:chgData name="中田 雄大" userId="62f770ad0d6c1cad" providerId="LiveId" clId="{4E5EC9F3-DDB6-48C6-9B7B-23F61B61154D}" dt="2022-03-03T03:10:44.634" v="23948" actId="20577"/>
        <pc:sldMkLst>
          <pc:docMk/>
          <pc:sldMk cId="4224299849" sldId="419"/>
        </pc:sldMkLst>
        <pc:spChg chg="del">
          <ac:chgData name="中田 雄大" userId="62f770ad0d6c1cad" providerId="LiveId" clId="{4E5EC9F3-DDB6-48C6-9B7B-23F61B61154D}" dt="2022-02-15T08:40:47.318" v="11113" actId="478"/>
          <ac:spMkLst>
            <pc:docMk/>
            <pc:sldMk cId="4224299849" sldId="419"/>
            <ac:spMk id="2" creationId="{00000000-0000-0000-0000-000000000000}"/>
          </ac:spMkLst>
        </pc:spChg>
        <pc:spChg chg="del">
          <ac:chgData name="中田 雄大" userId="62f770ad0d6c1cad" providerId="LiveId" clId="{4E5EC9F3-DDB6-48C6-9B7B-23F61B61154D}" dt="2022-02-16T02:04:24.617" v="11427" actId="478"/>
          <ac:spMkLst>
            <pc:docMk/>
            <pc:sldMk cId="4224299849" sldId="419"/>
            <ac:spMk id="3" creationId="{E5A3BC69-6D72-4F43-B38E-5A395467915C}"/>
          </ac:spMkLst>
        </pc:spChg>
        <pc:spChg chg="add del mod">
          <ac:chgData name="中田 雄大" userId="62f770ad0d6c1cad" providerId="LiveId" clId="{4E5EC9F3-DDB6-48C6-9B7B-23F61B61154D}" dt="2022-02-15T08:40:49.451" v="11115" actId="478"/>
          <ac:spMkLst>
            <pc:docMk/>
            <pc:sldMk cId="4224299849" sldId="419"/>
            <ac:spMk id="6" creationId="{34E045CE-9A0D-458F-A382-C1609804FE5E}"/>
          </ac:spMkLst>
        </pc:spChg>
        <pc:spChg chg="add del">
          <ac:chgData name="中田 雄大" userId="62f770ad0d6c1cad" providerId="LiveId" clId="{4E5EC9F3-DDB6-48C6-9B7B-23F61B61154D}" dt="2022-03-01T08:18:08.835" v="20028"/>
          <ac:spMkLst>
            <pc:docMk/>
            <pc:sldMk cId="4224299849" sldId="419"/>
            <ac:spMk id="13" creationId="{9DE117A6-D57C-4952-A24D-3FEA2F2BC10F}"/>
          </ac:spMkLst>
        </pc:spChg>
        <pc:spChg chg="add del">
          <ac:chgData name="中田 雄大" userId="62f770ad0d6c1cad" providerId="LiveId" clId="{4E5EC9F3-DDB6-48C6-9B7B-23F61B61154D}" dt="2022-03-01T08:19:49.234" v="20107" actId="478"/>
          <ac:spMkLst>
            <pc:docMk/>
            <pc:sldMk cId="4224299849" sldId="419"/>
            <ac:spMk id="14" creationId="{C00B6D3B-5965-4FBE-9364-B42B2243760E}"/>
          </ac:spMkLst>
        </pc:spChg>
        <pc:spChg chg="del">
          <ac:chgData name="中田 雄大" userId="62f770ad0d6c1cad" providerId="LiveId" clId="{4E5EC9F3-DDB6-48C6-9B7B-23F61B61154D}" dt="2022-02-16T02:06:37.720" v="11452" actId="478"/>
          <ac:spMkLst>
            <pc:docMk/>
            <pc:sldMk cId="4224299849" sldId="419"/>
            <ac:spMk id="27" creationId="{FBA0B299-92A9-437C-B684-F0878C5B92B8}"/>
          </ac:spMkLst>
        </pc:spChg>
        <pc:spChg chg="del">
          <ac:chgData name="中田 雄大" userId="62f770ad0d6c1cad" providerId="LiveId" clId="{4E5EC9F3-DDB6-48C6-9B7B-23F61B61154D}" dt="2022-02-16T02:06:51.353" v="11453" actId="478"/>
          <ac:spMkLst>
            <pc:docMk/>
            <pc:sldMk cId="4224299849" sldId="419"/>
            <ac:spMk id="28" creationId="{DCD2492C-8E82-4D55-8B49-91CC5F845727}"/>
          </ac:spMkLst>
        </pc:spChg>
        <pc:spChg chg="del">
          <ac:chgData name="中田 雄大" userId="62f770ad0d6c1cad" providerId="LiveId" clId="{4E5EC9F3-DDB6-48C6-9B7B-23F61B61154D}" dt="2022-02-16T02:05:04.276" v="11444" actId="478"/>
          <ac:spMkLst>
            <pc:docMk/>
            <pc:sldMk cId="4224299849" sldId="419"/>
            <ac:spMk id="30" creationId="{5CF8E0F1-E6CC-443C-9A14-7E41F2F23EE0}"/>
          </ac:spMkLst>
        </pc:spChg>
        <pc:spChg chg="del">
          <ac:chgData name="中田 雄大" userId="62f770ad0d6c1cad" providerId="LiveId" clId="{4E5EC9F3-DDB6-48C6-9B7B-23F61B61154D}" dt="2022-02-16T01:44:18.022" v="11335" actId="478"/>
          <ac:spMkLst>
            <pc:docMk/>
            <pc:sldMk cId="4224299849" sldId="419"/>
            <ac:spMk id="31" creationId="{F45BB135-7FCA-4BA7-A91B-462F948D9FAB}"/>
          </ac:spMkLst>
        </pc:spChg>
        <pc:spChg chg="del">
          <ac:chgData name="中田 雄大" userId="62f770ad0d6c1cad" providerId="LiveId" clId="{4E5EC9F3-DDB6-48C6-9B7B-23F61B61154D}" dt="2022-02-16T02:06:37.720" v="11452" actId="478"/>
          <ac:spMkLst>
            <pc:docMk/>
            <pc:sldMk cId="4224299849" sldId="419"/>
            <ac:spMk id="32" creationId="{CF4F3F08-8005-B54B-B15E-D7567DDA7461}"/>
          </ac:spMkLst>
        </pc:spChg>
        <pc:spChg chg="del">
          <ac:chgData name="中田 雄大" userId="62f770ad0d6c1cad" providerId="LiveId" clId="{4E5EC9F3-DDB6-48C6-9B7B-23F61B61154D}" dt="2022-02-16T02:04:23.808" v="11426" actId="478"/>
          <ac:spMkLst>
            <pc:docMk/>
            <pc:sldMk cId="4224299849" sldId="419"/>
            <ac:spMk id="34" creationId="{3A80901C-E1F3-B247-9254-E736AE10ECD6}"/>
          </ac:spMkLst>
        </pc:spChg>
        <pc:spChg chg="add del mod">
          <ac:chgData name="中田 雄大" userId="62f770ad0d6c1cad" providerId="LiveId" clId="{4E5EC9F3-DDB6-48C6-9B7B-23F61B61154D}" dt="2022-02-16T02:02:49.545" v="11425" actId="478"/>
          <ac:spMkLst>
            <pc:docMk/>
            <pc:sldMk cId="4224299849" sldId="419"/>
            <ac:spMk id="35" creationId="{BCE81EE3-3413-443C-A94F-614D0BAF18AB}"/>
          </ac:spMkLst>
        </pc:spChg>
        <pc:spChg chg="add mod">
          <ac:chgData name="中田 雄大" userId="62f770ad0d6c1cad" providerId="LiveId" clId="{4E5EC9F3-DDB6-48C6-9B7B-23F61B61154D}" dt="2022-03-01T07:31:22.721" v="18861" actId="20577"/>
          <ac:spMkLst>
            <pc:docMk/>
            <pc:sldMk cId="4224299849" sldId="419"/>
            <ac:spMk id="36" creationId="{13B62C7C-89E8-4A7A-9094-4CFF8580785E}"/>
          </ac:spMkLst>
        </pc:spChg>
        <pc:spChg chg="add mod">
          <ac:chgData name="中田 雄大" userId="62f770ad0d6c1cad" providerId="LiveId" clId="{4E5EC9F3-DDB6-48C6-9B7B-23F61B61154D}" dt="2022-03-01T07:00:36.965" v="17662" actId="20577"/>
          <ac:spMkLst>
            <pc:docMk/>
            <pc:sldMk cId="4224299849" sldId="419"/>
            <ac:spMk id="38" creationId="{EE9F0268-D8A6-47A1-95A6-CD63B2649B84}"/>
          </ac:spMkLst>
        </pc:spChg>
        <pc:spChg chg="mod">
          <ac:chgData name="中田 雄大" userId="62f770ad0d6c1cad" providerId="LiveId" clId="{4E5EC9F3-DDB6-48C6-9B7B-23F61B61154D}" dt="2022-02-16T02:32:45.257" v="11636" actId="1076"/>
          <ac:spMkLst>
            <pc:docMk/>
            <pc:sldMk cId="4224299849" sldId="419"/>
            <ac:spMk id="39" creationId="{E5D53A6D-C11A-9549-9D66-118104C341CA}"/>
          </ac:spMkLst>
        </pc:spChg>
        <pc:spChg chg="mod ord">
          <ac:chgData name="中田 雄大" userId="62f770ad0d6c1cad" providerId="LiveId" clId="{4E5EC9F3-DDB6-48C6-9B7B-23F61B61154D}" dt="2022-02-16T02:28:49.571" v="11605" actId="207"/>
          <ac:spMkLst>
            <pc:docMk/>
            <pc:sldMk cId="4224299849" sldId="419"/>
            <ac:spMk id="44" creationId="{E4875244-473B-A245-BC35-88B4763B45B5}"/>
          </ac:spMkLst>
        </pc:spChg>
        <pc:spChg chg="add mod">
          <ac:chgData name="中田 雄大" userId="62f770ad0d6c1cad" providerId="LiveId" clId="{4E5EC9F3-DDB6-48C6-9B7B-23F61B61154D}" dt="2022-03-01T08:17:03.697" v="20026" actId="1076"/>
          <ac:spMkLst>
            <pc:docMk/>
            <pc:sldMk cId="4224299849" sldId="419"/>
            <ac:spMk id="45" creationId="{573AE015-9938-4FD3-B1CE-88E9A26E9687}"/>
          </ac:spMkLst>
        </pc:spChg>
        <pc:spChg chg="del">
          <ac:chgData name="中田 雄大" userId="62f770ad0d6c1cad" providerId="LiveId" clId="{4E5EC9F3-DDB6-48C6-9B7B-23F61B61154D}" dt="2022-02-16T02:04:53.303" v="11441" actId="478"/>
          <ac:spMkLst>
            <pc:docMk/>
            <pc:sldMk cId="4224299849" sldId="419"/>
            <ac:spMk id="45" creationId="{BE23D04C-83E1-EB43-8135-4BD9D3F303F1}"/>
          </ac:spMkLst>
        </pc:spChg>
        <pc:spChg chg="del">
          <ac:chgData name="中田 雄大" userId="62f770ad0d6c1cad" providerId="LiveId" clId="{4E5EC9F3-DDB6-48C6-9B7B-23F61B61154D}" dt="2022-02-16T01:31:26.142" v="11142" actId="478"/>
          <ac:spMkLst>
            <pc:docMk/>
            <pc:sldMk cId="4224299849" sldId="419"/>
            <ac:spMk id="46" creationId="{DD74FA20-D849-9E42-BE33-61BF25F9CE4B}"/>
          </ac:spMkLst>
        </pc:spChg>
        <pc:spChg chg="add mod ord">
          <ac:chgData name="中田 雄大" userId="62f770ad0d6c1cad" providerId="LiveId" clId="{4E5EC9F3-DDB6-48C6-9B7B-23F61B61154D}" dt="2022-02-16T02:14:27.385" v="11456" actId="167"/>
          <ac:spMkLst>
            <pc:docMk/>
            <pc:sldMk cId="4224299849" sldId="419"/>
            <ac:spMk id="47" creationId="{9A9DB8DF-BF32-4F03-AB66-8BF97A0D6CB7}"/>
          </ac:spMkLst>
        </pc:spChg>
        <pc:spChg chg="add mod">
          <ac:chgData name="中田 雄大" userId="62f770ad0d6c1cad" providerId="LiveId" clId="{4E5EC9F3-DDB6-48C6-9B7B-23F61B61154D}" dt="2022-03-01T07:51:23.388" v="19743" actId="207"/>
          <ac:spMkLst>
            <pc:docMk/>
            <pc:sldMk cId="4224299849" sldId="419"/>
            <ac:spMk id="48" creationId="{A83C710A-3E54-44ED-81F1-9035CBA2442C}"/>
          </ac:spMkLst>
        </pc:spChg>
        <pc:spChg chg="add del mod">
          <ac:chgData name="中田 雄大" userId="62f770ad0d6c1cad" providerId="LiveId" clId="{4E5EC9F3-DDB6-48C6-9B7B-23F61B61154D}" dt="2022-03-01T07:41:16.132" v="19422" actId="478"/>
          <ac:spMkLst>
            <pc:docMk/>
            <pc:sldMk cId="4224299849" sldId="419"/>
            <ac:spMk id="49" creationId="{9E128D9F-D6D8-4485-8F32-5B493252036C}"/>
          </ac:spMkLst>
        </pc:spChg>
        <pc:spChg chg="del">
          <ac:chgData name="中田 雄大" userId="62f770ad0d6c1cad" providerId="LiveId" clId="{4E5EC9F3-DDB6-48C6-9B7B-23F61B61154D}" dt="2022-02-16T02:06:37.720" v="11452" actId="478"/>
          <ac:spMkLst>
            <pc:docMk/>
            <pc:sldMk cId="4224299849" sldId="419"/>
            <ac:spMk id="51" creationId="{4BEA117E-A694-CA4C-933D-501823E11DB1}"/>
          </ac:spMkLst>
        </pc:spChg>
        <pc:spChg chg="mod">
          <ac:chgData name="中田 雄大" userId="62f770ad0d6c1cad" providerId="LiveId" clId="{4E5EC9F3-DDB6-48C6-9B7B-23F61B61154D}" dt="2022-03-01T07:52:12.050" v="19746"/>
          <ac:spMkLst>
            <pc:docMk/>
            <pc:sldMk cId="4224299849" sldId="419"/>
            <ac:spMk id="51" creationId="{D8EF6AA1-7F9F-490F-9F55-C9CD926FCF98}"/>
          </ac:spMkLst>
        </pc:spChg>
        <pc:spChg chg="del">
          <ac:chgData name="中田 雄大" userId="62f770ad0d6c1cad" providerId="LiveId" clId="{4E5EC9F3-DDB6-48C6-9B7B-23F61B61154D}" dt="2022-02-16T02:06:37.720" v="11452" actId="478"/>
          <ac:spMkLst>
            <pc:docMk/>
            <pc:sldMk cId="4224299849" sldId="419"/>
            <ac:spMk id="52" creationId="{B7A83B23-8DC2-314F-B580-E912D49C2A32}"/>
          </ac:spMkLst>
        </pc:spChg>
        <pc:spChg chg="mod">
          <ac:chgData name="中田 雄大" userId="62f770ad0d6c1cad" providerId="LiveId" clId="{4E5EC9F3-DDB6-48C6-9B7B-23F61B61154D}" dt="2022-03-01T07:52:12.050" v="19746"/>
          <ac:spMkLst>
            <pc:docMk/>
            <pc:sldMk cId="4224299849" sldId="419"/>
            <ac:spMk id="52" creationId="{BDEDF0B3-6C95-420D-9B65-904C50F395B0}"/>
          </ac:spMkLst>
        </pc:spChg>
        <pc:spChg chg="add mod">
          <ac:chgData name="中田 雄大" userId="62f770ad0d6c1cad" providerId="LiveId" clId="{4E5EC9F3-DDB6-48C6-9B7B-23F61B61154D}" dt="2022-03-01T08:20:35.257" v="20114" actId="1076"/>
          <ac:spMkLst>
            <pc:docMk/>
            <pc:sldMk cId="4224299849" sldId="419"/>
            <ac:spMk id="53" creationId="{1D596C0C-6E0B-4130-9458-927DD942BD36}"/>
          </ac:spMkLst>
        </pc:spChg>
        <pc:spChg chg="del mod">
          <ac:chgData name="中田 雄大" userId="62f770ad0d6c1cad" providerId="LiveId" clId="{4E5EC9F3-DDB6-48C6-9B7B-23F61B61154D}" dt="2022-02-16T02:22:28.920" v="11578" actId="478"/>
          <ac:spMkLst>
            <pc:docMk/>
            <pc:sldMk cId="4224299849" sldId="419"/>
            <ac:spMk id="53" creationId="{4DD7781E-579B-4F8D-8536-4CF815374AB1}"/>
          </ac:spMkLst>
        </pc:spChg>
        <pc:spChg chg="add mod">
          <ac:chgData name="中田 雄大" userId="62f770ad0d6c1cad" providerId="LiveId" clId="{4E5EC9F3-DDB6-48C6-9B7B-23F61B61154D}" dt="2022-03-01T08:20:35.257" v="20114" actId="1076"/>
          <ac:spMkLst>
            <pc:docMk/>
            <pc:sldMk cId="4224299849" sldId="419"/>
            <ac:spMk id="55" creationId="{42515D06-24BE-4188-A414-E712FE042A4A}"/>
          </ac:spMkLst>
        </pc:spChg>
        <pc:spChg chg="mod">
          <ac:chgData name="中田 雄大" userId="62f770ad0d6c1cad" providerId="LiveId" clId="{4E5EC9F3-DDB6-48C6-9B7B-23F61B61154D}" dt="2022-03-01T08:02:58.713" v="19834" actId="1076"/>
          <ac:spMkLst>
            <pc:docMk/>
            <pc:sldMk cId="4224299849" sldId="419"/>
            <ac:spMk id="58" creationId="{45E30D8D-3F37-4585-8E35-6D68993D6036}"/>
          </ac:spMkLst>
        </pc:spChg>
        <pc:spChg chg="del mod">
          <ac:chgData name="中田 雄大" userId="62f770ad0d6c1cad" providerId="LiveId" clId="{4E5EC9F3-DDB6-48C6-9B7B-23F61B61154D}" dt="2022-03-01T08:07:01.874" v="19913" actId="478"/>
          <ac:spMkLst>
            <pc:docMk/>
            <pc:sldMk cId="4224299849" sldId="419"/>
            <ac:spMk id="59" creationId="{E590C90F-A762-464F-B4FD-E244F685F5D6}"/>
          </ac:spMkLst>
        </pc:spChg>
        <pc:spChg chg="add mod">
          <ac:chgData name="中田 雄大" userId="62f770ad0d6c1cad" providerId="LiveId" clId="{4E5EC9F3-DDB6-48C6-9B7B-23F61B61154D}" dt="2022-03-01T08:17:03.697" v="20026" actId="1076"/>
          <ac:spMkLst>
            <pc:docMk/>
            <pc:sldMk cId="4224299849" sldId="419"/>
            <ac:spMk id="61" creationId="{D08F73AE-37B9-41B2-8519-E97955EBE326}"/>
          </ac:spMkLst>
        </pc:spChg>
        <pc:spChg chg="del">
          <ac:chgData name="中田 雄大" userId="62f770ad0d6c1cad" providerId="LiveId" clId="{4E5EC9F3-DDB6-48C6-9B7B-23F61B61154D}" dt="2022-02-16T02:05:00.495" v="11443" actId="478"/>
          <ac:spMkLst>
            <pc:docMk/>
            <pc:sldMk cId="4224299849" sldId="419"/>
            <ac:spMk id="62" creationId="{A1CA5316-8469-634C-A519-F6638588F53D}"/>
          </ac:spMkLst>
        </pc:spChg>
        <pc:spChg chg="add mod">
          <ac:chgData name="中田 雄大" userId="62f770ad0d6c1cad" providerId="LiveId" clId="{4E5EC9F3-DDB6-48C6-9B7B-23F61B61154D}" dt="2022-03-03T03:07:39.587" v="23871" actId="1076"/>
          <ac:spMkLst>
            <pc:docMk/>
            <pc:sldMk cId="4224299849" sldId="419"/>
            <ac:spMk id="62" creationId="{BB438A1C-4259-43CA-871A-0F6CDE695D91}"/>
          </ac:spMkLst>
        </pc:spChg>
        <pc:spChg chg="add mod">
          <ac:chgData name="中田 雄大" userId="62f770ad0d6c1cad" providerId="LiveId" clId="{4E5EC9F3-DDB6-48C6-9B7B-23F61B61154D}" dt="2022-03-01T08:20:47.747" v="20123" actId="1036"/>
          <ac:spMkLst>
            <pc:docMk/>
            <pc:sldMk cId="4224299849" sldId="419"/>
            <ac:spMk id="63" creationId="{F6674883-FF6D-4BD3-8BE0-52907AF04420}"/>
          </ac:spMkLst>
        </pc:spChg>
        <pc:spChg chg="add mod">
          <ac:chgData name="中田 雄大" userId="62f770ad0d6c1cad" providerId="LiveId" clId="{4E5EC9F3-DDB6-48C6-9B7B-23F61B61154D}" dt="2022-03-01T10:08:15.093" v="21744" actId="1076"/>
          <ac:spMkLst>
            <pc:docMk/>
            <pc:sldMk cId="4224299849" sldId="419"/>
            <ac:spMk id="64" creationId="{61899131-509C-4525-B5DC-89047923D445}"/>
          </ac:spMkLst>
        </pc:spChg>
        <pc:spChg chg="del mod">
          <ac:chgData name="中田 雄大" userId="62f770ad0d6c1cad" providerId="LiveId" clId="{4E5EC9F3-DDB6-48C6-9B7B-23F61B61154D}" dt="2022-02-16T02:22:26.721" v="11577" actId="478"/>
          <ac:spMkLst>
            <pc:docMk/>
            <pc:sldMk cId="4224299849" sldId="419"/>
            <ac:spMk id="64" creationId="{FADAD5E2-B0FF-430E-ADE3-95EBC044B929}"/>
          </ac:spMkLst>
        </pc:spChg>
        <pc:spChg chg="add mod">
          <ac:chgData name="中田 雄大" userId="62f770ad0d6c1cad" providerId="LiveId" clId="{4E5EC9F3-DDB6-48C6-9B7B-23F61B61154D}" dt="2022-03-01T08:17:03.697" v="20026" actId="1076"/>
          <ac:spMkLst>
            <pc:docMk/>
            <pc:sldMk cId="4224299849" sldId="419"/>
            <ac:spMk id="65" creationId="{CFB9049D-A818-4369-938F-32321C96D56C}"/>
          </ac:spMkLst>
        </pc:spChg>
        <pc:spChg chg="add mod">
          <ac:chgData name="中田 雄大" userId="62f770ad0d6c1cad" providerId="LiveId" clId="{4E5EC9F3-DDB6-48C6-9B7B-23F61B61154D}" dt="2022-03-01T08:17:03.697" v="20026" actId="1076"/>
          <ac:spMkLst>
            <pc:docMk/>
            <pc:sldMk cId="4224299849" sldId="419"/>
            <ac:spMk id="66" creationId="{DFECD8AB-630A-4A2D-A02A-59C211DBF9E8}"/>
          </ac:spMkLst>
        </pc:spChg>
        <pc:spChg chg="add mod">
          <ac:chgData name="中田 雄大" userId="62f770ad0d6c1cad" providerId="LiveId" clId="{4E5EC9F3-DDB6-48C6-9B7B-23F61B61154D}" dt="2022-03-03T02:51:22.109" v="23793" actId="207"/>
          <ac:spMkLst>
            <pc:docMk/>
            <pc:sldMk cId="4224299849" sldId="419"/>
            <ac:spMk id="67" creationId="{2439067A-20F2-47BD-BE6A-E0FF8BED927E}"/>
          </ac:spMkLst>
        </pc:spChg>
        <pc:spChg chg="add mod">
          <ac:chgData name="中田 雄大" userId="62f770ad0d6c1cad" providerId="LiveId" clId="{4E5EC9F3-DDB6-48C6-9B7B-23F61B61154D}" dt="2022-03-01T08:20:35.257" v="20114" actId="1076"/>
          <ac:spMkLst>
            <pc:docMk/>
            <pc:sldMk cId="4224299849" sldId="419"/>
            <ac:spMk id="68" creationId="{18419DA8-EFDF-4D67-90A5-48DFF9A20367}"/>
          </ac:spMkLst>
        </pc:spChg>
        <pc:spChg chg="add del mod">
          <ac:chgData name="中田 雄大" userId="62f770ad0d6c1cad" providerId="LiveId" clId="{4E5EC9F3-DDB6-48C6-9B7B-23F61B61154D}" dt="2022-03-01T07:48:35.549" v="19618" actId="478"/>
          <ac:spMkLst>
            <pc:docMk/>
            <pc:sldMk cId="4224299849" sldId="419"/>
            <ac:spMk id="69" creationId="{1B95370C-9902-446C-8D14-A430311708B2}"/>
          </ac:spMkLst>
        </pc:spChg>
        <pc:spChg chg="add del mod ord">
          <ac:chgData name="中田 雄大" userId="62f770ad0d6c1cad" providerId="LiveId" clId="{4E5EC9F3-DDB6-48C6-9B7B-23F61B61154D}" dt="2022-03-01T07:41:13.092" v="19421" actId="478"/>
          <ac:spMkLst>
            <pc:docMk/>
            <pc:sldMk cId="4224299849" sldId="419"/>
            <ac:spMk id="70" creationId="{67465B6E-08B7-41A5-AF79-059C8968AEA7}"/>
          </ac:spMkLst>
        </pc:spChg>
        <pc:spChg chg="add mod">
          <ac:chgData name="中田 雄大" userId="62f770ad0d6c1cad" providerId="LiveId" clId="{4E5EC9F3-DDB6-48C6-9B7B-23F61B61154D}" dt="2022-02-16T02:30:58.034" v="11617" actId="164"/>
          <ac:spMkLst>
            <pc:docMk/>
            <pc:sldMk cId="4224299849" sldId="419"/>
            <ac:spMk id="71" creationId="{F05F4C77-443B-41C0-B44E-3BB99C12424A}"/>
          </ac:spMkLst>
        </pc:spChg>
        <pc:spChg chg="add mod">
          <ac:chgData name="中田 雄大" userId="62f770ad0d6c1cad" providerId="LiveId" clId="{4E5EC9F3-DDB6-48C6-9B7B-23F61B61154D}" dt="2022-02-16T02:30:58.034" v="11617" actId="164"/>
          <ac:spMkLst>
            <pc:docMk/>
            <pc:sldMk cId="4224299849" sldId="419"/>
            <ac:spMk id="72" creationId="{51221D48-D112-4AB3-B48B-5C957424C8DF}"/>
          </ac:spMkLst>
        </pc:spChg>
        <pc:spChg chg="add del mod">
          <ac:chgData name="中田 雄大" userId="62f770ad0d6c1cad" providerId="LiveId" clId="{4E5EC9F3-DDB6-48C6-9B7B-23F61B61154D}" dt="2022-02-16T02:47:48.217" v="11803" actId="478"/>
          <ac:spMkLst>
            <pc:docMk/>
            <pc:sldMk cId="4224299849" sldId="419"/>
            <ac:spMk id="74" creationId="{58E425AD-73CA-4126-82A7-C8FE9DEB0E25}"/>
          </ac:spMkLst>
        </pc:spChg>
        <pc:spChg chg="add mod">
          <ac:chgData name="中田 雄大" userId="62f770ad0d6c1cad" providerId="LiveId" clId="{4E5EC9F3-DDB6-48C6-9B7B-23F61B61154D}" dt="2022-03-03T03:06:27.898" v="23849" actId="1076"/>
          <ac:spMkLst>
            <pc:docMk/>
            <pc:sldMk cId="4224299849" sldId="419"/>
            <ac:spMk id="81" creationId="{AC5EA499-4DD0-47B8-8BEE-4BF08A7E08C9}"/>
          </ac:spMkLst>
        </pc:spChg>
        <pc:spChg chg="add del mod">
          <ac:chgData name="中田 雄大" userId="62f770ad0d6c1cad" providerId="LiveId" clId="{4E5EC9F3-DDB6-48C6-9B7B-23F61B61154D}" dt="2022-03-01T07:49:24.002" v="19638" actId="478"/>
          <ac:spMkLst>
            <pc:docMk/>
            <pc:sldMk cId="4224299849" sldId="419"/>
            <ac:spMk id="88" creationId="{9E86CF90-6AB0-4DC2-83EC-B16C82625DFD}"/>
          </ac:spMkLst>
        </pc:spChg>
        <pc:spChg chg="add del mod">
          <ac:chgData name="中田 雄大" userId="62f770ad0d6c1cad" providerId="LiveId" clId="{4E5EC9F3-DDB6-48C6-9B7B-23F61B61154D}" dt="2022-03-01T08:14:04.681" v="20004" actId="478"/>
          <ac:spMkLst>
            <pc:docMk/>
            <pc:sldMk cId="4224299849" sldId="419"/>
            <ac:spMk id="89" creationId="{C386936A-494F-4523-B4C6-BFF946A7456F}"/>
          </ac:spMkLst>
        </pc:spChg>
        <pc:grpChg chg="add del mod">
          <ac:chgData name="中田 雄大" userId="62f770ad0d6c1cad" providerId="LiveId" clId="{4E5EC9F3-DDB6-48C6-9B7B-23F61B61154D}" dt="2022-03-01T07:41:13.092" v="19421" actId="478"/>
          <ac:grpSpMkLst>
            <pc:docMk/>
            <pc:sldMk cId="4224299849" sldId="419"/>
            <ac:grpSpMk id="10" creationId="{4C08FCAF-1ECE-4781-B848-21E7EC1D0A7D}"/>
          </ac:grpSpMkLst>
        </pc:grpChg>
        <pc:grpChg chg="mod">
          <ac:chgData name="中田 雄大" userId="62f770ad0d6c1cad" providerId="LiveId" clId="{4E5EC9F3-DDB6-48C6-9B7B-23F61B61154D}" dt="2022-03-01T08:17:03.697" v="20026" actId="1076"/>
          <ac:grpSpMkLst>
            <pc:docMk/>
            <pc:sldMk cId="4224299849" sldId="419"/>
            <ac:grpSpMk id="37" creationId="{DEFF8CF7-A193-964A-A83E-C13B5D5A73CB}"/>
          </ac:grpSpMkLst>
        </pc:grpChg>
        <pc:grpChg chg="mod">
          <ac:chgData name="中田 雄大" userId="62f770ad0d6c1cad" providerId="LiveId" clId="{4E5EC9F3-DDB6-48C6-9B7B-23F61B61154D}" dt="2022-02-16T02:30:58.034" v="11617" actId="164"/>
          <ac:grpSpMkLst>
            <pc:docMk/>
            <pc:sldMk cId="4224299849" sldId="419"/>
            <ac:grpSpMk id="42" creationId="{6608CC20-8A24-624C-A872-6CBA23C96F05}"/>
          </ac:grpSpMkLst>
        </pc:grpChg>
        <pc:grpChg chg="add mod ord">
          <ac:chgData name="中田 雄大" userId="62f770ad0d6c1cad" providerId="LiveId" clId="{4E5EC9F3-DDB6-48C6-9B7B-23F61B61154D}" dt="2022-03-01T08:20:41.171" v="20121" actId="1035"/>
          <ac:grpSpMkLst>
            <pc:docMk/>
            <pc:sldMk cId="4224299849" sldId="419"/>
            <ac:grpSpMk id="46" creationId="{A18CEF08-F9AB-4806-9B55-4D250E2B5C39}"/>
          </ac:grpSpMkLst>
        </pc:grpChg>
        <pc:grpChg chg="add mod">
          <ac:chgData name="中田 雄大" userId="62f770ad0d6c1cad" providerId="LiveId" clId="{4E5EC9F3-DDB6-48C6-9B7B-23F61B61154D}" dt="2022-03-01T08:20:35.257" v="20114" actId="1076"/>
          <ac:grpSpMkLst>
            <pc:docMk/>
            <pc:sldMk cId="4224299849" sldId="419"/>
            <ac:grpSpMk id="50" creationId="{AC3B89F4-BFD5-464C-B001-2DD249EE8DAA}"/>
          </ac:grpSpMkLst>
        </pc:grpChg>
        <pc:picChg chg="mod">
          <ac:chgData name="中田 雄大" userId="62f770ad0d6c1cad" providerId="LiveId" clId="{4E5EC9F3-DDB6-48C6-9B7B-23F61B61154D}" dt="2022-03-01T08:17:03.697" v="20026" actId="1076"/>
          <ac:picMkLst>
            <pc:docMk/>
            <pc:sldMk cId="4224299849" sldId="419"/>
            <ac:picMk id="29" creationId="{7C3BF4D0-D5CC-4936-99B0-C4C5CF079B0C}"/>
          </ac:picMkLst>
        </pc:picChg>
        <pc:picChg chg="mod">
          <ac:chgData name="中田 雄大" userId="62f770ad0d6c1cad" providerId="LiveId" clId="{4E5EC9F3-DDB6-48C6-9B7B-23F61B61154D}" dt="2022-03-01T08:09:45.440" v="19977" actId="1076"/>
          <ac:picMkLst>
            <pc:docMk/>
            <pc:sldMk cId="4224299849" sldId="419"/>
            <ac:picMk id="41" creationId="{6D276538-4051-F84E-ABFE-2D7AB6B44887}"/>
          </ac:picMkLst>
        </pc:picChg>
        <pc:picChg chg="mod">
          <ac:chgData name="中田 雄大" userId="62f770ad0d6c1cad" providerId="LiveId" clId="{4E5EC9F3-DDB6-48C6-9B7B-23F61B61154D}" dt="2022-02-16T02:28:54.306" v="11607" actId="1036"/>
          <ac:picMkLst>
            <pc:docMk/>
            <pc:sldMk cId="4224299849" sldId="419"/>
            <ac:picMk id="43" creationId="{923BB166-EEB8-EE4C-8757-5039A1BE5539}"/>
          </ac:picMkLst>
        </pc:picChg>
        <pc:picChg chg="del">
          <ac:chgData name="中田 雄大" userId="62f770ad0d6c1cad" providerId="LiveId" clId="{4E5EC9F3-DDB6-48C6-9B7B-23F61B61154D}" dt="2022-02-16T02:06:37.720" v="11452" actId="478"/>
          <ac:picMkLst>
            <pc:docMk/>
            <pc:sldMk cId="4224299849" sldId="419"/>
            <ac:picMk id="54" creationId="{9ACB6119-EE77-9542-84D9-CE2337D22DDD}"/>
          </ac:picMkLst>
        </pc:picChg>
        <pc:picChg chg="del">
          <ac:chgData name="中田 雄大" userId="62f770ad0d6c1cad" providerId="LiveId" clId="{4E5EC9F3-DDB6-48C6-9B7B-23F61B61154D}" dt="2022-02-16T02:06:37.720" v="11452" actId="478"/>
          <ac:picMkLst>
            <pc:docMk/>
            <pc:sldMk cId="4224299849" sldId="419"/>
            <ac:picMk id="55" creationId="{EDD7240C-B555-1843-A40E-D749E71755B1}"/>
          </ac:picMkLst>
        </pc:picChg>
        <pc:picChg chg="del mod">
          <ac:chgData name="中田 雄大" userId="62f770ad0d6c1cad" providerId="LiveId" clId="{4E5EC9F3-DDB6-48C6-9B7B-23F61B61154D}" dt="2022-03-01T08:06:59.164" v="19912" actId="478"/>
          <ac:picMkLst>
            <pc:docMk/>
            <pc:sldMk cId="4224299849" sldId="419"/>
            <ac:picMk id="56" creationId="{F825B265-F84F-4E3D-9725-53C568AD4F53}"/>
          </ac:picMkLst>
        </pc:picChg>
        <pc:picChg chg="mod">
          <ac:chgData name="中田 雄大" userId="62f770ad0d6c1cad" providerId="LiveId" clId="{4E5EC9F3-DDB6-48C6-9B7B-23F61B61154D}" dt="2022-03-01T08:02:54.103" v="19833" actId="1076"/>
          <ac:picMkLst>
            <pc:docMk/>
            <pc:sldMk cId="4224299849" sldId="419"/>
            <ac:picMk id="57" creationId="{0D3A77F0-3777-4E17-A6FD-4BD80C389319}"/>
          </ac:picMkLst>
        </pc:picChg>
        <pc:picChg chg="del mod">
          <ac:chgData name="中田 雄大" userId="62f770ad0d6c1cad" providerId="LiveId" clId="{4E5EC9F3-DDB6-48C6-9B7B-23F61B61154D}" dt="2022-02-16T02:22:24.401" v="11576" actId="478"/>
          <ac:picMkLst>
            <pc:docMk/>
            <pc:sldMk cId="4224299849" sldId="419"/>
            <ac:picMk id="60" creationId="{D6505C87-4887-4C6E-B542-DFE122E28028}"/>
          </ac:picMkLst>
        </pc:picChg>
        <pc:picChg chg="del mod">
          <ac:chgData name="中田 雄大" userId="62f770ad0d6c1cad" providerId="LiveId" clId="{4E5EC9F3-DDB6-48C6-9B7B-23F61B61154D}" dt="2022-02-16T02:22:22.468" v="11575" actId="478"/>
          <ac:picMkLst>
            <pc:docMk/>
            <pc:sldMk cId="4224299849" sldId="419"/>
            <ac:picMk id="63" creationId="{CA2368DC-DA93-4A87-9905-5EE05F4C3CE7}"/>
          </ac:picMkLst>
        </pc:picChg>
        <pc:cxnChg chg="add del mod">
          <ac:chgData name="中田 雄大" userId="62f770ad0d6c1cad" providerId="LiveId" clId="{4E5EC9F3-DDB6-48C6-9B7B-23F61B61154D}" dt="2022-03-01T07:44:20.319" v="19535" actId="478"/>
          <ac:cxnSpMkLst>
            <pc:docMk/>
            <pc:sldMk cId="4224299849" sldId="419"/>
            <ac:cxnSpMk id="19" creationId="{B09D0912-28AA-414F-AEFF-ABB99249BFEF}"/>
          </ac:cxnSpMkLst>
        </pc:cxnChg>
        <pc:cxnChg chg="del mod">
          <ac:chgData name="中田 雄大" userId="62f770ad0d6c1cad" providerId="LiveId" clId="{4E5EC9F3-DDB6-48C6-9B7B-23F61B61154D}" dt="2022-02-16T02:04:57.558" v="11442" actId="478"/>
          <ac:cxnSpMkLst>
            <pc:docMk/>
            <pc:sldMk cId="4224299849" sldId="419"/>
            <ac:cxnSpMk id="33" creationId="{2B145DD8-95C8-4DC4-AF44-E7D10C8F0168}"/>
          </ac:cxnSpMkLst>
        </pc:cxnChg>
        <pc:cxnChg chg="mod">
          <ac:chgData name="中田 雄大" userId="62f770ad0d6c1cad" providerId="LiveId" clId="{4E5EC9F3-DDB6-48C6-9B7B-23F61B61154D}" dt="2022-03-01T08:09:45.440" v="19977" actId="1076"/>
          <ac:cxnSpMkLst>
            <pc:docMk/>
            <pc:sldMk cId="4224299849" sldId="419"/>
            <ac:cxnSpMk id="40" creationId="{AD1C4565-673D-FA4D-AE2C-E341993DCE4B}"/>
          </ac:cxnSpMkLst>
        </pc:cxnChg>
        <pc:cxnChg chg="add del mod">
          <ac:chgData name="中田 雄大" userId="62f770ad0d6c1cad" providerId="LiveId" clId="{4E5EC9F3-DDB6-48C6-9B7B-23F61B61154D}" dt="2022-03-01T08:12:46.945" v="19989" actId="478"/>
          <ac:cxnSpMkLst>
            <pc:docMk/>
            <pc:sldMk cId="4224299849" sldId="419"/>
            <ac:cxnSpMk id="54" creationId="{C00FF74A-217D-4E79-A091-678D2766E35B}"/>
          </ac:cxnSpMkLst>
        </pc:cxnChg>
        <pc:cxnChg chg="add mod">
          <ac:chgData name="中田 雄大" userId="62f770ad0d6c1cad" providerId="LiveId" clId="{4E5EC9F3-DDB6-48C6-9B7B-23F61B61154D}" dt="2022-03-01T08:20:35.257" v="20114" actId="1076"/>
          <ac:cxnSpMkLst>
            <pc:docMk/>
            <pc:sldMk cId="4224299849" sldId="419"/>
            <ac:cxnSpMk id="60" creationId="{298B90A9-8299-4C09-AE24-111D0A78C6F1}"/>
          </ac:cxnSpMkLst>
        </pc:cxnChg>
        <pc:cxnChg chg="del mod">
          <ac:chgData name="中田 雄大" userId="62f770ad0d6c1cad" providerId="LiveId" clId="{4E5EC9F3-DDB6-48C6-9B7B-23F61B61154D}" dt="2022-02-16T02:04:50.788" v="11440" actId="478"/>
          <ac:cxnSpMkLst>
            <pc:docMk/>
            <pc:sldMk cId="4224299849" sldId="419"/>
            <ac:cxnSpMk id="61" creationId="{CFFFAAD4-3E8B-AB41-BA14-6B41213EC267}"/>
          </ac:cxnSpMkLst>
        </pc:cxnChg>
        <pc:cxnChg chg="add del mod">
          <ac:chgData name="中田 雄大" userId="62f770ad0d6c1cad" providerId="LiveId" clId="{4E5EC9F3-DDB6-48C6-9B7B-23F61B61154D}" dt="2022-03-01T07:41:17.237" v="19423" actId="478"/>
          <ac:cxnSpMkLst>
            <pc:docMk/>
            <pc:sldMk cId="4224299849" sldId="419"/>
            <ac:cxnSpMk id="73" creationId="{35349FC7-C249-41BC-B31C-74EB0081149C}"/>
          </ac:cxnSpMkLst>
        </pc:cxnChg>
        <pc:cxnChg chg="add del mod">
          <ac:chgData name="中田 雄大" userId="62f770ad0d6c1cad" providerId="LiveId" clId="{4E5EC9F3-DDB6-48C6-9B7B-23F61B61154D}" dt="2022-03-01T07:48:13.996" v="19614" actId="478"/>
          <ac:cxnSpMkLst>
            <pc:docMk/>
            <pc:sldMk cId="4224299849" sldId="419"/>
            <ac:cxnSpMk id="76" creationId="{E0C7B8E7-6A67-4351-B26F-596CF04071C5}"/>
          </ac:cxnSpMkLst>
        </pc:cxnChg>
        <pc:cxnChg chg="add del mod">
          <ac:chgData name="中田 雄大" userId="62f770ad0d6c1cad" providerId="LiveId" clId="{4E5EC9F3-DDB6-48C6-9B7B-23F61B61154D}" dt="2022-03-01T07:49:05.139" v="19634" actId="478"/>
          <ac:cxnSpMkLst>
            <pc:docMk/>
            <pc:sldMk cId="4224299849" sldId="419"/>
            <ac:cxnSpMk id="84" creationId="{85085BC3-C07A-4D22-B5A0-AB321B0F8060}"/>
          </ac:cxnSpMkLst>
        </pc:cxnChg>
      </pc:sldChg>
      <pc:sldChg chg="del">
        <pc:chgData name="中田 雄大" userId="62f770ad0d6c1cad" providerId="LiveId" clId="{4E5EC9F3-DDB6-48C6-9B7B-23F61B61154D}" dt="2022-02-12T02:39:45.569" v="387" actId="47"/>
        <pc:sldMkLst>
          <pc:docMk/>
          <pc:sldMk cId="2587169282" sldId="421"/>
        </pc:sldMkLst>
      </pc:sldChg>
      <pc:sldChg chg="addSp delSp modSp mod ord modShow">
        <pc:chgData name="中田 雄大" userId="62f770ad0d6c1cad" providerId="LiveId" clId="{4E5EC9F3-DDB6-48C6-9B7B-23F61B61154D}" dt="2022-02-21T05:09:09.725" v="14055"/>
        <pc:sldMkLst>
          <pc:docMk/>
          <pc:sldMk cId="1603895005" sldId="423"/>
        </pc:sldMkLst>
        <pc:spChg chg="add del mod">
          <ac:chgData name="中田 雄大" userId="62f770ad0d6c1cad" providerId="LiveId" clId="{4E5EC9F3-DDB6-48C6-9B7B-23F61B61154D}" dt="2022-02-13T06:45:54.539" v="6319" actId="478"/>
          <ac:spMkLst>
            <pc:docMk/>
            <pc:sldMk cId="1603895005" sldId="423"/>
            <ac:spMk id="3" creationId="{7339E78A-C2C9-4293-8E2D-9F71EB7AF39C}"/>
          </ac:spMkLst>
        </pc:spChg>
        <pc:spChg chg="del">
          <ac:chgData name="中田 雄大" userId="62f770ad0d6c1cad" providerId="LiveId" clId="{4E5EC9F3-DDB6-48C6-9B7B-23F61B61154D}" dt="2022-02-13T06:45:50.024" v="6317" actId="478"/>
          <ac:spMkLst>
            <pc:docMk/>
            <pc:sldMk cId="1603895005" sldId="423"/>
            <ac:spMk id="19" creationId="{6CA018C1-B969-47AE-8B1B-1172CDFD4343}"/>
          </ac:spMkLst>
        </pc:spChg>
        <pc:spChg chg="del">
          <ac:chgData name="中田 雄大" userId="62f770ad0d6c1cad" providerId="LiveId" clId="{4E5EC9F3-DDB6-48C6-9B7B-23F61B61154D}" dt="2022-02-13T06:48:04.271" v="6323" actId="478"/>
          <ac:spMkLst>
            <pc:docMk/>
            <pc:sldMk cId="1603895005" sldId="423"/>
            <ac:spMk id="40" creationId="{D099D38C-B13E-6143-9D0C-53CB3F29183B}"/>
          </ac:spMkLst>
        </pc:spChg>
        <pc:spChg chg="add mod">
          <ac:chgData name="中田 雄大" userId="62f770ad0d6c1cad" providerId="LiveId" clId="{4E5EC9F3-DDB6-48C6-9B7B-23F61B61154D}" dt="2022-02-16T04:26:35.599" v="12043" actId="1076"/>
          <ac:spMkLst>
            <pc:docMk/>
            <pc:sldMk cId="1603895005" sldId="423"/>
            <ac:spMk id="42" creationId="{3E16EA7D-B628-4709-9185-5E354786F4C2}"/>
          </ac:spMkLst>
        </pc:spChg>
        <pc:spChg chg="add del mod">
          <ac:chgData name="中田 雄大" userId="62f770ad0d6c1cad" providerId="LiveId" clId="{4E5EC9F3-DDB6-48C6-9B7B-23F61B61154D}" dt="2022-02-16T04:26:31.510" v="12041" actId="478"/>
          <ac:spMkLst>
            <pc:docMk/>
            <pc:sldMk cId="1603895005" sldId="423"/>
            <ac:spMk id="43" creationId="{662A72BE-8454-42DD-9476-CE0E8B7C1BA0}"/>
          </ac:spMkLst>
        </pc:spChg>
        <pc:spChg chg="add mod">
          <ac:chgData name="中田 雄大" userId="62f770ad0d6c1cad" providerId="LiveId" clId="{4E5EC9F3-DDB6-48C6-9B7B-23F61B61154D}" dt="2022-02-15T01:09:12.144" v="9641" actId="1076"/>
          <ac:spMkLst>
            <pc:docMk/>
            <pc:sldMk cId="1603895005" sldId="423"/>
            <ac:spMk id="44" creationId="{E5128D7C-91B4-46E6-872A-DC57BEF1815D}"/>
          </ac:spMkLst>
        </pc:spChg>
        <pc:spChg chg="add mod">
          <ac:chgData name="中田 雄大" userId="62f770ad0d6c1cad" providerId="LiveId" clId="{4E5EC9F3-DDB6-48C6-9B7B-23F61B61154D}" dt="2022-02-15T01:08:53.889" v="9637" actId="1076"/>
          <ac:spMkLst>
            <pc:docMk/>
            <pc:sldMk cId="1603895005" sldId="423"/>
            <ac:spMk id="45" creationId="{CCBA6297-0EBA-468C-9FDB-8A112F93911E}"/>
          </ac:spMkLst>
        </pc:spChg>
        <pc:spChg chg="del">
          <ac:chgData name="中田 雄大" userId="62f770ad0d6c1cad" providerId="LiveId" clId="{4E5EC9F3-DDB6-48C6-9B7B-23F61B61154D}" dt="2022-02-13T06:54:58.326" v="6391" actId="478"/>
          <ac:spMkLst>
            <pc:docMk/>
            <pc:sldMk cId="1603895005" sldId="423"/>
            <ac:spMk id="46" creationId="{5F64DC00-EA3D-405F-B38C-2C882E066CEC}"/>
          </ac:spMkLst>
        </pc:spChg>
        <pc:spChg chg="add mod">
          <ac:chgData name="中田 雄大" userId="62f770ad0d6c1cad" providerId="LiveId" clId="{4E5EC9F3-DDB6-48C6-9B7B-23F61B61154D}" dt="2022-02-15T01:08:59.352" v="9639" actId="1076"/>
          <ac:spMkLst>
            <pc:docMk/>
            <pc:sldMk cId="1603895005" sldId="423"/>
            <ac:spMk id="46" creationId="{FD3D2211-7C18-47E9-A9A9-157C5A97209D}"/>
          </ac:spMkLst>
        </pc:spChg>
        <pc:spChg chg="mod">
          <ac:chgData name="中田 雄大" userId="62f770ad0d6c1cad" providerId="LiveId" clId="{4E5EC9F3-DDB6-48C6-9B7B-23F61B61154D}" dt="2022-02-15T06:23:15.868" v="10267" actId="1076"/>
          <ac:spMkLst>
            <pc:docMk/>
            <pc:sldMk cId="1603895005" sldId="423"/>
            <ac:spMk id="47" creationId="{04EE8316-5D7F-400D-89FC-2C2C5C8A7DB9}"/>
          </ac:spMkLst>
        </pc:spChg>
        <pc:spChg chg="add mod">
          <ac:chgData name="中田 雄大" userId="62f770ad0d6c1cad" providerId="LiveId" clId="{4E5EC9F3-DDB6-48C6-9B7B-23F61B61154D}" dt="2022-02-13T08:13:23.894" v="7706" actId="20577"/>
          <ac:spMkLst>
            <pc:docMk/>
            <pc:sldMk cId="1603895005" sldId="423"/>
            <ac:spMk id="48" creationId="{51C8FCB7-CF45-46A3-88D8-4087DE75E551}"/>
          </ac:spMkLst>
        </pc:spChg>
        <pc:spChg chg="mod">
          <ac:chgData name="中田 雄大" userId="62f770ad0d6c1cad" providerId="LiveId" clId="{4E5EC9F3-DDB6-48C6-9B7B-23F61B61154D}" dt="2022-02-13T07:33:42.437" v="6837" actId="1076"/>
          <ac:spMkLst>
            <pc:docMk/>
            <pc:sldMk cId="1603895005" sldId="423"/>
            <ac:spMk id="49" creationId="{90ABFF8E-C67F-4015-8922-9416857B0074}"/>
          </ac:spMkLst>
        </pc:spChg>
        <pc:spChg chg="add mod">
          <ac:chgData name="中田 雄大" userId="62f770ad0d6c1cad" providerId="LiveId" clId="{4E5EC9F3-DDB6-48C6-9B7B-23F61B61154D}" dt="2022-02-13T07:31:58.781" v="6778" actId="20577"/>
          <ac:spMkLst>
            <pc:docMk/>
            <pc:sldMk cId="1603895005" sldId="423"/>
            <ac:spMk id="50" creationId="{A2C6EA34-2822-4A3D-8F37-46E0755CAFF2}"/>
          </ac:spMkLst>
        </pc:spChg>
        <pc:spChg chg="del mod">
          <ac:chgData name="中田 雄大" userId="62f770ad0d6c1cad" providerId="LiveId" clId="{4E5EC9F3-DDB6-48C6-9B7B-23F61B61154D}" dt="2022-02-15T01:08:42.088" v="9632" actId="478"/>
          <ac:spMkLst>
            <pc:docMk/>
            <pc:sldMk cId="1603895005" sldId="423"/>
            <ac:spMk id="51" creationId="{F8A41BE6-1299-4F7D-87A8-B240D0F65A2A}"/>
          </ac:spMkLst>
        </pc:spChg>
        <pc:spChg chg="del mod">
          <ac:chgData name="中田 雄大" userId="62f770ad0d6c1cad" providerId="LiveId" clId="{4E5EC9F3-DDB6-48C6-9B7B-23F61B61154D}" dt="2022-02-15T01:08:41.329" v="9631" actId="478"/>
          <ac:spMkLst>
            <pc:docMk/>
            <pc:sldMk cId="1603895005" sldId="423"/>
            <ac:spMk id="52" creationId="{51881C43-FC62-4BC3-A59C-ACAD59A5CA78}"/>
          </ac:spMkLst>
        </pc:spChg>
        <pc:spChg chg="del mod">
          <ac:chgData name="中田 雄大" userId="62f770ad0d6c1cad" providerId="LiveId" clId="{4E5EC9F3-DDB6-48C6-9B7B-23F61B61154D}" dt="2022-02-15T01:08:42.933" v="9633" actId="478"/>
          <ac:spMkLst>
            <pc:docMk/>
            <pc:sldMk cId="1603895005" sldId="423"/>
            <ac:spMk id="53" creationId="{34C0B7DA-6D88-45DB-BA89-B5EF9E6D6E85}"/>
          </ac:spMkLst>
        </pc:spChg>
        <pc:spChg chg="del mod">
          <ac:chgData name="中田 雄大" userId="62f770ad0d6c1cad" providerId="LiveId" clId="{4E5EC9F3-DDB6-48C6-9B7B-23F61B61154D}" dt="2022-02-15T01:09:26.026" v="9642" actId="478"/>
          <ac:spMkLst>
            <pc:docMk/>
            <pc:sldMk cId="1603895005" sldId="423"/>
            <ac:spMk id="54" creationId="{F8508637-69C6-4F56-A55C-4A4D963D32D0}"/>
          </ac:spMkLst>
        </pc:spChg>
        <pc:spChg chg="add mod">
          <ac:chgData name="中田 雄大" userId="62f770ad0d6c1cad" providerId="LiveId" clId="{4E5EC9F3-DDB6-48C6-9B7B-23F61B61154D}" dt="2022-02-15T01:09:30.201" v="9644" actId="1076"/>
          <ac:spMkLst>
            <pc:docMk/>
            <pc:sldMk cId="1603895005" sldId="423"/>
            <ac:spMk id="55" creationId="{067A1F5C-D517-4475-881B-29D0BC26D9EA}"/>
          </ac:spMkLst>
        </pc:spChg>
        <pc:spChg chg="add del mod">
          <ac:chgData name="中田 雄大" userId="62f770ad0d6c1cad" providerId="LiveId" clId="{4E5EC9F3-DDB6-48C6-9B7B-23F61B61154D}" dt="2022-02-13T07:34:14.934" v="6841" actId="478"/>
          <ac:spMkLst>
            <pc:docMk/>
            <pc:sldMk cId="1603895005" sldId="423"/>
            <ac:spMk id="55" creationId="{F688F915-8A03-4A21-A01B-839644C10EB7}"/>
          </ac:spMkLst>
        </pc:spChg>
        <pc:spChg chg="mod">
          <ac:chgData name="中田 雄大" userId="62f770ad0d6c1cad" providerId="LiveId" clId="{4E5EC9F3-DDB6-48C6-9B7B-23F61B61154D}" dt="2022-02-15T01:09:07.799" v="9640" actId="1076"/>
          <ac:spMkLst>
            <pc:docMk/>
            <pc:sldMk cId="1603895005" sldId="423"/>
            <ac:spMk id="56" creationId="{16FBF028-C746-430B-9606-DD89BCC677A0}"/>
          </ac:spMkLst>
        </pc:spChg>
        <pc:spChg chg="mod">
          <ac:chgData name="中田 雄大" userId="62f770ad0d6c1cad" providerId="LiveId" clId="{4E5EC9F3-DDB6-48C6-9B7B-23F61B61154D}" dt="2022-02-13T07:33:42.437" v="6837" actId="1076"/>
          <ac:spMkLst>
            <pc:docMk/>
            <pc:sldMk cId="1603895005" sldId="423"/>
            <ac:spMk id="62" creationId="{EE9B72B0-7B18-4BE4-A938-BD971130E036}"/>
          </ac:spMkLst>
        </pc:spChg>
        <pc:spChg chg="add mod">
          <ac:chgData name="中田 雄大" userId="62f770ad0d6c1cad" providerId="LiveId" clId="{4E5EC9F3-DDB6-48C6-9B7B-23F61B61154D}" dt="2022-02-13T07:31:05.149" v="6764" actId="1076"/>
          <ac:spMkLst>
            <pc:docMk/>
            <pc:sldMk cId="1603895005" sldId="423"/>
            <ac:spMk id="63" creationId="{894F706E-96CE-4444-B379-8E9D94131819}"/>
          </ac:spMkLst>
        </pc:spChg>
        <pc:spChg chg="add mod">
          <ac:chgData name="中田 雄大" userId="62f770ad0d6c1cad" providerId="LiveId" clId="{4E5EC9F3-DDB6-48C6-9B7B-23F61B61154D}" dt="2022-02-15T01:06:22.111" v="9601" actId="1076"/>
          <ac:spMkLst>
            <pc:docMk/>
            <pc:sldMk cId="1603895005" sldId="423"/>
            <ac:spMk id="64" creationId="{B94FB933-E176-48C2-BCD1-336F4258827D}"/>
          </ac:spMkLst>
        </pc:spChg>
        <pc:spChg chg="add del mod">
          <ac:chgData name="中田 雄大" userId="62f770ad0d6c1cad" providerId="LiveId" clId="{4E5EC9F3-DDB6-48C6-9B7B-23F61B61154D}" dt="2022-02-14T08:26:23.125" v="9378" actId="478"/>
          <ac:spMkLst>
            <pc:docMk/>
            <pc:sldMk cId="1603895005" sldId="423"/>
            <ac:spMk id="65" creationId="{014E8236-5018-475F-BC3A-4A27E17C18AB}"/>
          </ac:spMkLst>
        </pc:spChg>
        <pc:spChg chg="mod">
          <ac:chgData name="中田 雄大" userId="62f770ad0d6c1cad" providerId="LiveId" clId="{4E5EC9F3-DDB6-48C6-9B7B-23F61B61154D}" dt="2022-02-16T05:14:10.431" v="12092" actId="1076"/>
          <ac:spMkLst>
            <pc:docMk/>
            <pc:sldMk cId="1603895005" sldId="423"/>
            <ac:spMk id="86" creationId="{AB8A4B3E-E00F-4989-9FD9-F4B1D0585209}"/>
          </ac:spMkLst>
        </pc:spChg>
        <pc:spChg chg="mod">
          <ac:chgData name="中田 雄大" userId="62f770ad0d6c1cad" providerId="LiveId" clId="{4E5EC9F3-DDB6-48C6-9B7B-23F61B61154D}" dt="2022-02-16T05:14:10.431" v="12092" actId="1076"/>
          <ac:spMkLst>
            <pc:docMk/>
            <pc:sldMk cId="1603895005" sldId="423"/>
            <ac:spMk id="95" creationId="{1AD1409F-171B-446E-A9A0-0536901BAB71}"/>
          </ac:spMkLst>
        </pc:spChg>
        <pc:spChg chg="del">
          <ac:chgData name="中田 雄大" userId="62f770ad0d6c1cad" providerId="LiveId" clId="{4E5EC9F3-DDB6-48C6-9B7B-23F61B61154D}" dt="2022-02-13T06:54:54.459" v="6390" actId="478"/>
          <ac:spMkLst>
            <pc:docMk/>
            <pc:sldMk cId="1603895005" sldId="423"/>
            <ac:spMk id="113" creationId="{5286A193-6E51-44C0-964A-F91E35929938}"/>
          </ac:spMkLst>
        </pc:spChg>
        <pc:grpChg chg="mod">
          <ac:chgData name="中田 雄大" userId="62f770ad0d6c1cad" providerId="LiveId" clId="{4E5EC9F3-DDB6-48C6-9B7B-23F61B61154D}" dt="2022-02-16T05:14:10.431" v="12092" actId="1076"/>
          <ac:grpSpMkLst>
            <pc:docMk/>
            <pc:sldMk cId="1603895005" sldId="423"/>
            <ac:grpSpMk id="31" creationId="{15781DD2-7571-42C7-942D-18B3B443927F}"/>
          </ac:grpSpMkLst>
        </pc:grpChg>
        <pc:graphicFrameChg chg="add mod ord">
          <ac:chgData name="中田 雄大" userId="62f770ad0d6c1cad" providerId="LiveId" clId="{4E5EC9F3-DDB6-48C6-9B7B-23F61B61154D}" dt="2022-02-20T06:01:40.127" v="12386" actId="20577"/>
          <ac:graphicFrameMkLst>
            <pc:docMk/>
            <pc:sldMk cId="1603895005" sldId="423"/>
            <ac:graphicFrameMk id="57" creationId="{7ADD520B-8EF7-4375-A111-BE3444BDFF05}"/>
          </ac:graphicFrameMkLst>
        </pc:graphicFrameChg>
        <pc:graphicFrameChg chg="del mod">
          <ac:chgData name="中田 雄大" userId="62f770ad0d6c1cad" providerId="LiveId" clId="{4E5EC9F3-DDB6-48C6-9B7B-23F61B61154D}" dt="2022-02-15T06:05:44.771" v="10035" actId="478"/>
          <ac:graphicFrameMkLst>
            <pc:docMk/>
            <pc:sldMk cId="1603895005" sldId="423"/>
            <ac:graphicFrameMk id="67" creationId="{B66BCD1C-DF00-479A-B4AE-0026D1AAAC6C}"/>
          </ac:graphicFrameMkLst>
        </pc:graphicFrameChg>
        <pc:picChg chg="add mod ord">
          <ac:chgData name="中田 雄大" userId="62f770ad0d6c1cad" providerId="LiveId" clId="{4E5EC9F3-DDB6-48C6-9B7B-23F61B61154D}" dt="2022-02-15T01:06:14.952" v="9600" actId="167"/>
          <ac:picMkLst>
            <pc:docMk/>
            <pc:sldMk cId="1603895005" sldId="423"/>
            <ac:picMk id="3" creationId="{5BF8ACE2-4B73-4337-941F-E08C36979ECB}"/>
          </ac:picMkLst>
        </pc:picChg>
        <pc:picChg chg="del mod">
          <ac:chgData name="中田 雄大" userId="62f770ad0d6c1cad" providerId="LiveId" clId="{4E5EC9F3-DDB6-48C6-9B7B-23F61B61154D}" dt="2022-02-15T01:06:07.322" v="9598" actId="478"/>
          <ac:picMkLst>
            <pc:docMk/>
            <pc:sldMk cId="1603895005" sldId="423"/>
            <ac:picMk id="35" creationId="{65BBA300-D5B9-4C47-9DF0-1C9575F8AE3E}"/>
          </ac:picMkLst>
        </pc:picChg>
        <pc:picChg chg="mod">
          <ac:chgData name="中田 雄大" userId="62f770ad0d6c1cad" providerId="LiveId" clId="{4E5EC9F3-DDB6-48C6-9B7B-23F61B61154D}" dt="2022-02-13T07:31:05.149" v="6764" actId="1076"/>
          <ac:picMkLst>
            <pc:docMk/>
            <pc:sldMk cId="1603895005" sldId="423"/>
            <ac:picMk id="94" creationId="{F03C0BB6-CADF-4354-8E26-57EB80B4C69F}"/>
          </ac:picMkLst>
        </pc:picChg>
        <pc:picChg chg="mod">
          <ac:chgData name="中田 雄大" userId="62f770ad0d6c1cad" providerId="LiveId" clId="{4E5EC9F3-DDB6-48C6-9B7B-23F61B61154D}" dt="2022-02-13T07:31:05.149" v="6764" actId="1076"/>
          <ac:picMkLst>
            <pc:docMk/>
            <pc:sldMk cId="1603895005" sldId="423"/>
            <ac:picMk id="96" creationId="{75380603-E142-4EED-9D9E-9E6B98439D3A}"/>
          </ac:picMkLst>
        </pc:picChg>
        <pc:picChg chg="mod">
          <ac:chgData name="中田 雄大" userId="62f770ad0d6c1cad" providerId="LiveId" clId="{4E5EC9F3-DDB6-48C6-9B7B-23F61B61154D}" dt="2022-02-13T07:31:05.149" v="6764" actId="1076"/>
          <ac:picMkLst>
            <pc:docMk/>
            <pc:sldMk cId="1603895005" sldId="423"/>
            <ac:picMk id="97" creationId="{2D3BF3AD-D016-4248-BDF8-E35E34AEF347}"/>
          </ac:picMkLst>
        </pc:picChg>
        <pc:cxnChg chg="del mod">
          <ac:chgData name="中田 雄大" userId="62f770ad0d6c1cad" providerId="LiveId" clId="{4E5EC9F3-DDB6-48C6-9B7B-23F61B61154D}" dt="2022-02-13T07:28:37.069" v="6715" actId="478"/>
          <ac:cxnSpMkLst>
            <pc:docMk/>
            <pc:sldMk cId="1603895005" sldId="423"/>
            <ac:cxnSpMk id="57" creationId="{2CC900DB-564E-4FE0-A9E0-9F73CFC615A6}"/>
          </ac:cxnSpMkLst>
        </pc:cxnChg>
        <pc:cxnChg chg="del mod">
          <ac:chgData name="中田 雄大" userId="62f770ad0d6c1cad" providerId="LiveId" clId="{4E5EC9F3-DDB6-48C6-9B7B-23F61B61154D}" dt="2022-02-13T07:28:36.486" v="6714" actId="478"/>
          <ac:cxnSpMkLst>
            <pc:docMk/>
            <pc:sldMk cId="1603895005" sldId="423"/>
            <ac:cxnSpMk id="58" creationId="{E53C2898-EC6F-4003-8FBC-29258DCAB28B}"/>
          </ac:cxnSpMkLst>
        </pc:cxnChg>
        <pc:cxnChg chg="del mod">
          <ac:chgData name="中田 雄大" userId="62f770ad0d6c1cad" providerId="LiveId" clId="{4E5EC9F3-DDB6-48C6-9B7B-23F61B61154D}" dt="2022-02-13T07:28:35.948" v="6713" actId="478"/>
          <ac:cxnSpMkLst>
            <pc:docMk/>
            <pc:sldMk cId="1603895005" sldId="423"/>
            <ac:cxnSpMk id="59" creationId="{3A8F5346-E050-45A1-A53F-1799B2C668E0}"/>
          </ac:cxnSpMkLst>
        </pc:cxnChg>
        <pc:cxnChg chg="del mod">
          <ac:chgData name="中田 雄大" userId="62f770ad0d6c1cad" providerId="LiveId" clId="{4E5EC9F3-DDB6-48C6-9B7B-23F61B61154D}" dt="2022-02-13T07:28:34.438" v="6711" actId="478"/>
          <ac:cxnSpMkLst>
            <pc:docMk/>
            <pc:sldMk cId="1603895005" sldId="423"/>
            <ac:cxnSpMk id="60" creationId="{31F224FE-0F17-4A2B-AA8B-4AE25A721A5B}"/>
          </ac:cxnSpMkLst>
        </pc:cxnChg>
        <pc:cxnChg chg="del mod">
          <ac:chgData name="中田 雄大" userId="62f770ad0d6c1cad" providerId="LiveId" clId="{4E5EC9F3-DDB6-48C6-9B7B-23F61B61154D}" dt="2022-02-13T07:28:35.377" v="6712" actId="478"/>
          <ac:cxnSpMkLst>
            <pc:docMk/>
            <pc:sldMk cId="1603895005" sldId="423"/>
            <ac:cxnSpMk id="61" creationId="{F0B47652-E297-40AA-A534-7306A717F353}"/>
          </ac:cxnSpMkLst>
        </pc:cxnChg>
      </pc:sldChg>
      <pc:sldChg chg="addSp delSp modSp mod delAnim modAnim modNotesTx">
        <pc:chgData name="中田 雄大" userId="62f770ad0d6c1cad" providerId="LiveId" clId="{4E5EC9F3-DDB6-48C6-9B7B-23F61B61154D}" dt="2022-03-03T03:11:36.216" v="23984" actId="20577"/>
        <pc:sldMkLst>
          <pc:docMk/>
          <pc:sldMk cId="3845246463" sldId="425"/>
        </pc:sldMkLst>
        <pc:spChg chg="del">
          <ac:chgData name="中田 雄大" userId="62f770ad0d6c1cad" providerId="LiveId" clId="{4E5EC9F3-DDB6-48C6-9B7B-23F61B61154D}" dt="2022-02-13T08:09:07.823" v="7561" actId="478"/>
          <ac:spMkLst>
            <pc:docMk/>
            <pc:sldMk cId="3845246463" sldId="425"/>
            <ac:spMk id="2" creationId="{00000000-0000-0000-0000-000000000000}"/>
          </ac:spMkLst>
        </pc:spChg>
        <pc:spChg chg="add del mod">
          <ac:chgData name="中田 雄大" userId="62f770ad0d6c1cad" providerId="LiveId" clId="{4E5EC9F3-DDB6-48C6-9B7B-23F61B61154D}" dt="2022-02-13T08:09:09.308" v="7563" actId="478"/>
          <ac:spMkLst>
            <pc:docMk/>
            <pc:sldMk cId="3845246463" sldId="425"/>
            <ac:spMk id="6" creationId="{8D7E1CD2-002D-4A4D-97F3-4E4D0C293013}"/>
          </ac:spMkLst>
        </pc:spChg>
        <pc:spChg chg="add mod">
          <ac:chgData name="中田 雄大" userId="62f770ad0d6c1cad" providerId="LiveId" clId="{4E5EC9F3-DDB6-48C6-9B7B-23F61B61154D}" dt="2022-03-01T09:03:29.613" v="20889" actId="164"/>
          <ac:spMkLst>
            <pc:docMk/>
            <pc:sldMk cId="3845246463" sldId="425"/>
            <ac:spMk id="12" creationId="{A6564EB9-9E85-4EC6-961C-A387A7FD9271}"/>
          </ac:spMkLst>
        </pc:spChg>
        <pc:spChg chg="del">
          <ac:chgData name="中田 雄大" userId="62f770ad0d6c1cad" providerId="LiveId" clId="{4E5EC9F3-DDB6-48C6-9B7B-23F61B61154D}" dt="2022-02-13T08:17:01.021" v="7707" actId="478"/>
          <ac:spMkLst>
            <pc:docMk/>
            <pc:sldMk cId="3845246463" sldId="425"/>
            <ac:spMk id="12" creationId="{B0B129BB-1717-48A7-B9E5-9FCE6DEA1359}"/>
          </ac:spMkLst>
        </pc:spChg>
        <pc:spChg chg="add del">
          <ac:chgData name="中田 雄大" userId="62f770ad0d6c1cad" providerId="LiveId" clId="{4E5EC9F3-DDB6-48C6-9B7B-23F61B61154D}" dt="2022-03-01T09:01:05.336" v="20850" actId="478"/>
          <ac:spMkLst>
            <pc:docMk/>
            <pc:sldMk cId="3845246463" sldId="425"/>
            <ac:spMk id="14" creationId="{8A49FED5-4BD1-4BA3-BED0-92E3C0C112A4}"/>
          </ac:spMkLst>
        </pc:spChg>
        <pc:spChg chg="add mod ord">
          <ac:chgData name="中田 雄大" userId="62f770ad0d6c1cad" providerId="LiveId" clId="{4E5EC9F3-DDB6-48C6-9B7B-23F61B61154D}" dt="2022-03-01T09:03:29.613" v="20889" actId="164"/>
          <ac:spMkLst>
            <pc:docMk/>
            <pc:sldMk cId="3845246463" sldId="425"/>
            <ac:spMk id="15" creationId="{2B10D6E4-BA97-4954-8263-22499CCCF05A}"/>
          </ac:spMkLst>
        </pc:spChg>
        <pc:spChg chg="mod">
          <ac:chgData name="中田 雄大" userId="62f770ad0d6c1cad" providerId="LiveId" clId="{4E5EC9F3-DDB6-48C6-9B7B-23F61B61154D}" dt="2022-03-01T09:03:46.340" v="20896" actId="1076"/>
          <ac:spMkLst>
            <pc:docMk/>
            <pc:sldMk cId="3845246463" sldId="425"/>
            <ac:spMk id="19" creationId="{A6BA3751-8E9A-44AE-A9B5-25155CB232C9}"/>
          </ac:spMkLst>
        </pc:spChg>
        <pc:spChg chg="mod">
          <ac:chgData name="中田 雄大" userId="62f770ad0d6c1cad" providerId="LiveId" clId="{4E5EC9F3-DDB6-48C6-9B7B-23F61B61154D}" dt="2022-03-01T09:03:46.340" v="20896" actId="1076"/>
          <ac:spMkLst>
            <pc:docMk/>
            <pc:sldMk cId="3845246463" sldId="425"/>
            <ac:spMk id="21" creationId="{D14369EE-2E0C-413D-8AE2-40C70CBCAF2E}"/>
          </ac:spMkLst>
        </pc:spChg>
        <pc:spChg chg="del">
          <ac:chgData name="中田 雄大" userId="62f770ad0d6c1cad" providerId="LiveId" clId="{4E5EC9F3-DDB6-48C6-9B7B-23F61B61154D}" dt="2022-02-13T08:20:05.457" v="7875" actId="478"/>
          <ac:spMkLst>
            <pc:docMk/>
            <pc:sldMk cId="3845246463" sldId="425"/>
            <ac:spMk id="30" creationId="{BC962B6E-74ED-4785-9A97-C6355310D0FF}"/>
          </ac:spMkLst>
        </pc:spChg>
        <pc:spChg chg="del">
          <ac:chgData name="中田 雄大" userId="62f770ad0d6c1cad" providerId="LiveId" clId="{4E5EC9F3-DDB6-48C6-9B7B-23F61B61154D}" dt="2022-02-13T08:20:20.925" v="7885" actId="478"/>
          <ac:spMkLst>
            <pc:docMk/>
            <pc:sldMk cId="3845246463" sldId="425"/>
            <ac:spMk id="32" creationId="{0E1BFD22-F69D-4D5C-8513-0E505F13E0E6}"/>
          </ac:spMkLst>
        </pc:spChg>
        <pc:spChg chg="add mod">
          <ac:chgData name="中田 雄大" userId="62f770ad0d6c1cad" providerId="LiveId" clId="{4E5EC9F3-DDB6-48C6-9B7B-23F61B61154D}" dt="2022-02-14T01:01:41.433" v="8378" actId="14100"/>
          <ac:spMkLst>
            <pc:docMk/>
            <pc:sldMk cId="3845246463" sldId="425"/>
            <ac:spMk id="33" creationId="{6A302A46-FD0D-4891-A8AE-8508B2CE565E}"/>
          </ac:spMkLst>
        </pc:spChg>
        <pc:spChg chg="add mod">
          <ac:chgData name="中田 雄大" userId="62f770ad0d6c1cad" providerId="LiveId" clId="{4E5EC9F3-DDB6-48C6-9B7B-23F61B61154D}" dt="2022-03-01T09:03:55.204" v="20899" actId="1076"/>
          <ac:spMkLst>
            <pc:docMk/>
            <pc:sldMk cId="3845246463" sldId="425"/>
            <ac:spMk id="34" creationId="{19467DEA-3E1E-4FB1-90A3-7AD27198F950}"/>
          </ac:spMkLst>
        </pc:spChg>
        <pc:spChg chg="add mod">
          <ac:chgData name="中田 雄大" userId="62f770ad0d6c1cad" providerId="LiveId" clId="{4E5EC9F3-DDB6-48C6-9B7B-23F61B61154D}" dt="2022-03-01T09:03:46.340" v="20896" actId="1076"/>
          <ac:spMkLst>
            <pc:docMk/>
            <pc:sldMk cId="3845246463" sldId="425"/>
            <ac:spMk id="35" creationId="{F9E43F20-E4FD-42E2-A0E1-B00F55CDA656}"/>
          </ac:spMkLst>
        </pc:spChg>
        <pc:spChg chg="add mod">
          <ac:chgData name="中田 雄大" userId="62f770ad0d6c1cad" providerId="LiveId" clId="{4E5EC9F3-DDB6-48C6-9B7B-23F61B61154D}" dt="2022-03-01T09:03:46.340" v="20896" actId="1076"/>
          <ac:spMkLst>
            <pc:docMk/>
            <pc:sldMk cId="3845246463" sldId="425"/>
            <ac:spMk id="36" creationId="{BBFA4370-3D30-4D5B-BBA7-A1194EDE875A}"/>
          </ac:spMkLst>
        </pc:spChg>
        <pc:spChg chg="add del mod">
          <ac:chgData name="中田 雄大" userId="62f770ad0d6c1cad" providerId="LiveId" clId="{4E5EC9F3-DDB6-48C6-9B7B-23F61B61154D}" dt="2022-02-13T08:32:28.830" v="8075" actId="478"/>
          <ac:spMkLst>
            <pc:docMk/>
            <pc:sldMk cId="3845246463" sldId="425"/>
            <ac:spMk id="37" creationId="{0765E233-D880-4EC3-883B-7ED1EAA043FE}"/>
          </ac:spMkLst>
        </pc:spChg>
        <pc:spChg chg="mod">
          <ac:chgData name="中田 雄大" userId="62f770ad0d6c1cad" providerId="LiveId" clId="{4E5EC9F3-DDB6-48C6-9B7B-23F61B61154D}" dt="2022-03-01T09:03:46.340" v="20896" actId="1076"/>
          <ac:spMkLst>
            <pc:docMk/>
            <pc:sldMk cId="3845246463" sldId="425"/>
            <ac:spMk id="38" creationId="{5C42B01B-316C-4E98-84A2-F416090DB392}"/>
          </ac:spMkLst>
        </pc:spChg>
        <pc:spChg chg="del">
          <ac:chgData name="中田 雄大" userId="62f770ad0d6c1cad" providerId="LiveId" clId="{4E5EC9F3-DDB6-48C6-9B7B-23F61B61154D}" dt="2022-02-13T08:19:50.366" v="7871" actId="478"/>
          <ac:spMkLst>
            <pc:docMk/>
            <pc:sldMk cId="3845246463" sldId="425"/>
            <ac:spMk id="39" creationId="{26E591F5-84D3-47F4-BD51-025F970BEDB0}"/>
          </ac:spMkLst>
        </pc:spChg>
        <pc:spChg chg="add mod">
          <ac:chgData name="中田 雄大" userId="62f770ad0d6c1cad" providerId="LiveId" clId="{4E5EC9F3-DDB6-48C6-9B7B-23F61B61154D}" dt="2022-03-01T09:03:29.613" v="20889" actId="164"/>
          <ac:spMkLst>
            <pc:docMk/>
            <pc:sldMk cId="3845246463" sldId="425"/>
            <ac:spMk id="39" creationId="{7D4027C5-675D-4CDA-9C68-8A55A9590D54}"/>
          </ac:spMkLst>
        </pc:spChg>
        <pc:spChg chg="add mod">
          <ac:chgData name="中田 雄大" userId="62f770ad0d6c1cad" providerId="LiveId" clId="{4E5EC9F3-DDB6-48C6-9B7B-23F61B61154D}" dt="2022-03-01T09:03:29.613" v="20889" actId="164"/>
          <ac:spMkLst>
            <pc:docMk/>
            <pc:sldMk cId="3845246463" sldId="425"/>
            <ac:spMk id="40" creationId="{DA06EAE8-3216-401E-B116-98DF33BF9E17}"/>
          </ac:spMkLst>
        </pc:spChg>
        <pc:spChg chg="del">
          <ac:chgData name="中田 雄大" userId="62f770ad0d6c1cad" providerId="LiveId" clId="{4E5EC9F3-DDB6-48C6-9B7B-23F61B61154D}" dt="2022-02-13T08:19:57.441" v="7874" actId="478"/>
          <ac:spMkLst>
            <pc:docMk/>
            <pc:sldMk cId="3845246463" sldId="425"/>
            <ac:spMk id="40" creationId="{F669FDBC-FA84-4572-8C83-AD2AE0215F24}"/>
          </ac:spMkLst>
        </pc:spChg>
        <pc:spChg chg="add mod">
          <ac:chgData name="中田 雄大" userId="62f770ad0d6c1cad" providerId="LiveId" clId="{4E5EC9F3-DDB6-48C6-9B7B-23F61B61154D}" dt="2022-03-01T09:03:29.613" v="20889" actId="164"/>
          <ac:spMkLst>
            <pc:docMk/>
            <pc:sldMk cId="3845246463" sldId="425"/>
            <ac:spMk id="46" creationId="{6A05FD81-6F67-4870-AF72-11C3580B2179}"/>
          </ac:spMkLst>
        </pc:spChg>
        <pc:spChg chg="add del mod">
          <ac:chgData name="中田 雄大" userId="62f770ad0d6c1cad" providerId="LiveId" clId="{4E5EC9F3-DDB6-48C6-9B7B-23F61B61154D}" dt="2022-03-01T09:00:47.847" v="20845" actId="478"/>
          <ac:spMkLst>
            <pc:docMk/>
            <pc:sldMk cId="3845246463" sldId="425"/>
            <ac:spMk id="48" creationId="{07FC49E5-419B-49DD-91F8-99B2547294C7}"/>
          </ac:spMkLst>
        </pc:spChg>
        <pc:spChg chg="mod">
          <ac:chgData name="中田 雄大" userId="62f770ad0d6c1cad" providerId="LiveId" clId="{4E5EC9F3-DDB6-48C6-9B7B-23F61B61154D}" dt="2022-03-01T09:20:37.226" v="21503" actId="20577"/>
          <ac:spMkLst>
            <pc:docMk/>
            <pc:sldMk cId="3845246463" sldId="425"/>
            <ac:spMk id="49" creationId="{FCDEF842-A01C-4DB6-96A4-EAD645B9B04F}"/>
          </ac:spMkLst>
        </pc:spChg>
        <pc:spChg chg="mod">
          <ac:chgData name="中田 雄大" userId="62f770ad0d6c1cad" providerId="LiveId" clId="{4E5EC9F3-DDB6-48C6-9B7B-23F61B61154D}" dt="2022-03-01T09:03:46.340" v="20896" actId="1076"/>
          <ac:spMkLst>
            <pc:docMk/>
            <pc:sldMk cId="3845246463" sldId="425"/>
            <ac:spMk id="51" creationId="{1FB4EAE6-2078-452A-A8B8-8C6E3AF3861E}"/>
          </ac:spMkLst>
        </pc:spChg>
        <pc:spChg chg="mod">
          <ac:chgData name="中田 雄大" userId="62f770ad0d6c1cad" providerId="LiveId" clId="{4E5EC9F3-DDB6-48C6-9B7B-23F61B61154D}" dt="2022-03-01T09:03:46.340" v="20896" actId="1076"/>
          <ac:spMkLst>
            <pc:docMk/>
            <pc:sldMk cId="3845246463" sldId="425"/>
            <ac:spMk id="52" creationId="{7FC071D3-1280-4841-94EC-7E55339007B3}"/>
          </ac:spMkLst>
        </pc:spChg>
        <pc:spChg chg="mod">
          <ac:chgData name="中田 雄大" userId="62f770ad0d6c1cad" providerId="LiveId" clId="{4E5EC9F3-DDB6-48C6-9B7B-23F61B61154D}" dt="2022-03-01T08:54:27.672" v="20730" actId="14100"/>
          <ac:spMkLst>
            <pc:docMk/>
            <pc:sldMk cId="3845246463" sldId="425"/>
            <ac:spMk id="53" creationId="{542F6350-09C7-4F1F-B599-0335B6D39848}"/>
          </ac:spMkLst>
        </pc:spChg>
        <pc:spChg chg="add mod">
          <ac:chgData name="中田 雄大" userId="62f770ad0d6c1cad" providerId="LiveId" clId="{4E5EC9F3-DDB6-48C6-9B7B-23F61B61154D}" dt="2022-03-01T09:03:29.613" v="20889" actId="164"/>
          <ac:spMkLst>
            <pc:docMk/>
            <pc:sldMk cId="3845246463" sldId="425"/>
            <ac:spMk id="54" creationId="{D82E333B-975B-44FD-B71F-CDF1411E13CC}"/>
          </ac:spMkLst>
        </pc:spChg>
        <pc:spChg chg="add del mod">
          <ac:chgData name="中田 雄大" userId="62f770ad0d6c1cad" providerId="LiveId" clId="{4E5EC9F3-DDB6-48C6-9B7B-23F61B61154D}" dt="2022-03-01T09:00:57.800" v="20848" actId="478"/>
          <ac:spMkLst>
            <pc:docMk/>
            <pc:sldMk cId="3845246463" sldId="425"/>
            <ac:spMk id="55" creationId="{2A7C0361-C39F-48B5-8B3F-9B0D3C228878}"/>
          </ac:spMkLst>
        </pc:spChg>
        <pc:spChg chg="add mod">
          <ac:chgData name="中田 雄大" userId="62f770ad0d6c1cad" providerId="LiveId" clId="{4E5EC9F3-DDB6-48C6-9B7B-23F61B61154D}" dt="2022-03-01T09:03:29.613" v="20889" actId="164"/>
          <ac:spMkLst>
            <pc:docMk/>
            <pc:sldMk cId="3845246463" sldId="425"/>
            <ac:spMk id="56" creationId="{4418AD22-FB30-43E5-8809-51E261687005}"/>
          </ac:spMkLst>
        </pc:spChg>
        <pc:spChg chg="mod">
          <ac:chgData name="中田 雄大" userId="62f770ad0d6c1cad" providerId="LiveId" clId="{4E5EC9F3-DDB6-48C6-9B7B-23F61B61154D}" dt="2022-03-01T09:03:38.727" v="20892"/>
          <ac:spMkLst>
            <pc:docMk/>
            <pc:sldMk cId="3845246463" sldId="425"/>
            <ac:spMk id="58" creationId="{B6A8FF5A-1FB0-4952-9AA4-960C6FDDC9E4}"/>
          </ac:spMkLst>
        </pc:spChg>
        <pc:spChg chg="mod">
          <ac:chgData name="中田 雄大" userId="62f770ad0d6c1cad" providerId="LiveId" clId="{4E5EC9F3-DDB6-48C6-9B7B-23F61B61154D}" dt="2022-03-01T09:03:38.727" v="20892"/>
          <ac:spMkLst>
            <pc:docMk/>
            <pc:sldMk cId="3845246463" sldId="425"/>
            <ac:spMk id="61" creationId="{DC42C520-AFBA-452A-B2DB-9B441E227155}"/>
          </ac:spMkLst>
        </pc:spChg>
        <pc:spChg chg="mod">
          <ac:chgData name="中田 雄大" userId="62f770ad0d6c1cad" providerId="LiveId" clId="{4E5EC9F3-DDB6-48C6-9B7B-23F61B61154D}" dt="2022-03-01T09:03:38.727" v="20892"/>
          <ac:spMkLst>
            <pc:docMk/>
            <pc:sldMk cId="3845246463" sldId="425"/>
            <ac:spMk id="62" creationId="{F9553576-603C-48E4-8256-C04DBFF6A0AE}"/>
          </ac:spMkLst>
        </pc:spChg>
        <pc:spChg chg="mod">
          <ac:chgData name="中田 雄大" userId="62f770ad0d6c1cad" providerId="LiveId" clId="{4E5EC9F3-DDB6-48C6-9B7B-23F61B61154D}" dt="2022-03-01T09:03:38.727" v="20892"/>
          <ac:spMkLst>
            <pc:docMk/>
            <pc:sldMk cId="3845246463" sldId="425"/>
            <ac:spMk id="63" creationId="{A70E8A39-D017-4838-ABCD-570C58FA0585}"/>
          </ac:spMkLst>
        </pc:spChg>
        <pc:spChg chg="mod">
          <ac:chgData name="中田 雄大" userId="62f770ad0d6c1cad" providerId="LiveId" clId="{4E5EC9F3-DDB6-48C6-9B7B-23F61B61154D}" dt="2022-03-01T09:03:38.727" v="20892"/>
          <ac:spMkLst>
            <pc:docMk/>
            <pc:sldMk cId="3845246463" sldId="425"/>
            <ac:spMk id="64" creationId="{8EBB4AE8-7DB6-436D-AFBC-BF833ABDADE7}"/>
          </ac:spMkLst>
        </pc:spChg>
        <pc:spChg chg="mod">
          <ac:chgData name="中田 雄大" userId="62f770ad0d6c1cad" providerId="LiveId" clId="{4E5EC9F3-DDB6-48C6-9B7B-23F61B61154D}" dt="2022-03-01T09:03:38.727" v="20892"/>
          <ac:spMkLst>
            <pc:docMk/>
            <pc:sldMk cId="3845246463" sldId="425"/>
            <ac:spMk id="65" creationId="{E2300DE2-0095-43CC-9479-492962AB9376}"/>
          </ac:spMkLst>
        </pc:spChg>
        <pc:spChg chg="mod">
          <ac:chgData name="中田 雄大" userId="62f770ad0d6c1cad" providerId="LiveId" clId="{4E5EC9F3-DDB6-48C6-9B7B-23F61B61154D}" dt="2022-03-01T09:03:38.727" v="20892"/>
          <ac:spMkLst>
            <pc:docMk/>
            <pc:sldMk cId="3845246463" sldId="425"/>
            <ac:spMk id="66" creationId="{526254AC-1161-482B-BF18-876B702E1892}"/>
          </ac:spMkLst>
        </pc:spChg>
        <pc:spChg chg="add mod">
          <ac:chgData name="中田 雄大" userId="62f770ad0d6c1cad" providerId="LiveId" clId="{4E5EC9F3-DDB6-48C6-9B7B-23F61B61154D}" dt="2022-03-01T09:04:40.717" v="20938" actId="207"/>
          <ac:spMkLst>
            <pc:docMk/>
            <pc:sldMk cId="3845246463" sldId="425"/>
            <ac:spMk id="67" creationId="{74AF48D1-9D8B-49F9-8860-BEDCC55E8996}"/>
          </ac:spMkLst>
        </pc:spChg>
        <pc:grpChg chg="mod">
          <ac:chgData name="中田 雄大" userId="62f770ad0d6c1cad" providerId="LiveId" clId="{4E5EC9F3-DDB6-48C6-9B7B-23F61B61154D}" dt="2022-03-01T09:03:46.340" v="20896" actId="1076"/>
          <ac:grpSpMkLst>
            <pc:docMk/>
            <pc:sldMk cId="3845246463" sldId="425"/>
            <ac:grpSpMk id="13" creationId="{0BCC0F4F-8609-4D5E-BB41-65252129E51B}"/>
          </ac:grpSpMkLst>
        </pc:grpChg>
        <pc:grpChg chg="add del mod">
          <ac:chgData name="中田 雄大" userId="62f770ad0d6c1cad" providerId="LiveId" clId="{4E5EC9F3-DDB6-48C6-9B7B-23F61B61154D}" dt="2022-03-01T09:03:46.787" v="20897" actId="21"/>
          <ac:grpSpMkLst>
            <pc:docMk/>
            <pc:sldMk cId="3845246463" sldId="425"/>
            <ac:grpSpMk id="16" creationId="{F7A8AF31-AA4D-4B1C-9307-32C0FE3CE55E}"/>
          </ac:grpSpMkLst>
        </pc:grpChg>
        <pc:grpChg chg="mod">
          <ac:chgData name="中田 雄大" userId="62f770ad0d6c1cad" providerId="LiveId" clId="{4E5EC9F3-DDB6-48C6-9B7B-23F61B61154D}" dt="2022-03-01T09:03:46.340" v="20896" actId="1076"/>
          <ac:grpSpMkLst>
            <pc:docMk/>
            <pc:sldMk cId="3845246463" sldId="425"/>
            <ac:grpSpMk id="22" creationId="{49574FCB-F181-4B44-911A-B56BAFD345AC}"/>
          </ac:grpSpMkLst>
        </pc:grpChg>
        <pc:grpChg chg="mod">
          <ac:chgData name="中田 雄大" userId="62f770ad0d6c1cad" providerId="LiveId" clId="{4E5EC9F3-DDB6-48C6-9B7B-23F61B61154D}" dt="2022-03-01T09:03:46.340" v="20896" actId="1076"/>
          <ac:grpSpMkLst>
            <pc:docMk/>
            <pc:sldMk cId="3845246463" sldId="425"/>
            <ac:grpSpMk id="45" creationId="{06669425-D97B-4846-B8CC-4BA249BF4834}"/>
          </ac:grpSpMkLst>
        </pc:grpChg>
        <pc:grpChg chg="add del mod">
          <ac:chgData name="中田 雄大" userId="62f770ad0d6c1cad" providerId="LiveId" clId="{4E5EC9F3-DDB6-48C6-9B7B-23F61B61154D}" dt="2022-03-01T09:03:46.025" v="20895"/>
          <ac:grpSpMkLst>
            <pc:docMk/>
            <pc:sldMk cId="3845246463" sldId="425"/>
            <ac:grpSpMk id="57" creationId="{2C9C468C-C1BC-4D99-9D1C-287DDC0FFE79}"/>
          </ac:grpSpMkLst>
        </pc:grpChg>
        <pc:picChg chg="mod">
          <ac:chgData name="中田 雄大" userId="62f770ad0d6c1cad" providerId="LiveId" clId="{4E5EC9F3-DDB6-48C6-9B7B-23F61B61154D}" dt="2022-02-13T08:23:50.820" v="7940" actId="1076"/>
          <ac:picMkLst>
            <pc:docMk/>
            <pc:sldMk cId="3845246463" sldId="425"/>
            <ac:picMk id="42" creationId="{0298F951-7903-4A6B-97BC-ACFBDABB5841}"/>
          </ac:picMkLst>
        </pc:picChg>
        <pc:picChg chg="mod">
          <ac:chgData name="中田 雄大" userId="62f770ad0d6c1cad" providerId="LiveId" clId="{4E5EC9F3-DDB6-48C6-9B7B-23F61B61154D}" dt="2022-02-13T08:23:50.820" v="7940" actId="1076"/>
          <ac:picMkLst>
            <pc:docMk/>
            <pc:sldMk cId="3845246463" sldId="425"/>
            <ac:picMk id="43" creationId="{65D8ED80-93C7-437E-B721-1ADC8A9156FE}"/>
          </ac:picMkLst>
        </pc:picChg>
        <pc:picChg chg="mod">
          <ac:chgData name="中田 雄大" userId="62f770ad0d6c1cad" providerId="LiveId" clId="{4E5EC9F3-DDB6-48C6-9B7B-23F61B61154D}" dt="2022-02-13T08:23:50.820" v="7940" actId="1076"/>
          <ac:picMkLst>
            <pc:docMk/>
            <pc:sldMk cId="3845246463" sldId="425"/>
            <ac:picMk id="44" creationId="{C6F02B52-E60D-4467-8A92-4BF2B79D88FC}"/>
          </ac:picMkLst>
        </pc:picChg>
        <pc:cxnChg chg="add mod">
          <ac:chgData name="中田 雄大" userId="62f770ad0d6c1cad" providerId="LiveId" clId="{4E5EC9F3-DDB6-48C6-9B7B-23F61B61154D}" dt="2022-03-01T09:03:29.613" v="20889" actId="164"/>
          <ac:cxnSpMkLst>
            <pc:docMk/>
            <pc:sldMk cId="3845246463" sldId="425"/>
            <ac:cxnSpMk id="30" creationId="{7EAC4E5F-5A79-4E98-8316-1570753494AF}"/>
          </ac:cxnSpMkLst>
        </pc:cxnChg>
        <pc:cxnChg chg="add mod">
          <ac:chgData name="中田 雄大" userId="62f770ad0d6c1cad" providerId="LiveId" clId="{4E5EC9F3-DDB6-48C6-9B7B-23F61B61154D}" dt="2022-03-01T09:03:29.613" v="20889" actId="164"/>
          <ac:cxnSpMkLst>
            <pc:docMk/>
            <pc:sldMk cId="3845246463" sldId="425"/>
            <ac:cxnSpMk id="37" creationId="{4C9EAFE4-D76D-41B2-90A6-101FADE0DC4C}"/>
          </ac:cxnSpMkLst>
        </pc:cxnChg>
        <pc:cxnChg chg="mod">
          <ac:chgData name="中田 雄大" userId="62f770ad0d6c1cad" providerId="LiveId" clId="{4E5EC9F3-DDB6-48C6-9B7B-23F61B61154D}" dt="2022-03-01T09:03:46.340" v="20896" actId="1076"/>
          <ac:cxnSpMkLst>
            <pc:docMk/>
            <pc:sldMk cId="3845246463" sldId="425"/>
            <ac:cxnSpMk id="41" creationId="{26365AAF-A7C3-40C7-8B8D-98A6E24A5F7A}"/>
          </ac:cxnSpMkLst>
        </pc:cxnChg>
        <pc:cxnChg chg="mod">
          <ac:chgData name="中田 雄大" userId="62f770ad0d6c1cad" providerId="LiveId" clId="{4E5EC9F3-DDB6-48C6-9B7B-23F61B61154D}" dt="2022-03-01T09:03:38.727" v="20892"/>
          <ac:cxnSpMkLst>
            <pc:docMk/>
            <pc:sldMk cId="3845246463" sldId="425"/>
            <ac:cxnSpMk id="59" creationId="{BCFDC485-61FD-46A1-8CD7-159C10B944A4}"/>
          </ac:cxnSpMkLst>
        </pc:cxnChg>
        <pc:cxnChg chg="mod">
          <ac:chgData name="中田 雄大" userId="62f770ad0d6c1cad" providerId="LiveId" clId="{4E5EC9F3-DDB6-48C6-9B7B-23F61B61154D}" dt="2022-03-01T09:03:38.727" v="20892"/>
          <ac:cxnSpMkLst>
            <pc:docMk/>
            <pc:sldMk cId="3845246463" sldId="425"/>
            <ac:cxnSpMk id="60" creationId="{F8A81B24-DA32-49A8-9737-0BC4E050EFCA}"/>
          </ac:cxnSpMkLst>
        </pc:cxnChg>
      </pc:sldChg>
      <pc:sldChg chg="addSp delSp modSp mod modNotesTx">
        <pc:chgData name="中田 雄大" userId="62f770ad0d6c1cad" providerId="LiveId" clId="{4E5EC9F3-DDB6-48C6-9B7B-23F61B61154D}" dt="2022-03-03T01:18:47.185" v="23710" actId="20577"/>
        <pc:sldMkLst>
          <pc:docMk/>
          <pc:sldMk cId="186116695" sldId="428"/>
        </pc:sldMkLst>
        <pc:spChg chg="del">
          <ac:chgData name="中田 雄大" userId="62f770ad0d6c1cad" providerId="LiveId" clId="{4E5EC9F3-DDB6-48C6-9B7B-23F61B61154D}" dt="2022-02-15T04:40:30.900" v="9745" actId="478"/>
          <ac:spMkLst>
            <pc:docMk/>
            <pc:sldMk cId="186116695" sldId="428"/>
            <ac:spMk id="2" creationId="{00000000-0000-0000-0000-000000000000}"/>
          </ac:spMkLst>
        </pc:spChg>
        <pc:spChg chg="add del mod">
          <ac:chgData name="中田 雄大" userId="62f770ad0d6c1cad" providerId="LiveId" clId="{4E5EC9F3-DDB6-48C6-9B7B-23F61B61154D}" dt="2022-02-15T04:40:42.695" v="9747" actId="478"/>
          <ac:spMkLst>
            <pc:docMk/>
            <pc:sldMk cId="186116695" sldId="428"/>
            <ac:spMk id="6" creationId="{1182988B-2A1A-49BD-8037-258EE8F81430}"/>
          </ac:spMkLst>
        </pc:spChg>
        <pc:spChg chg="add del mod">
          <ac:chgData name="中田 雄大" userId="62f770ad0d6c1cad" providerId="LiveId" clId="{4E5EC9F3-DDB6-48C6-9B7B-23F61B61154D}" dt="2022-02-22T01:49:41.651" v="14614" actId="478"/>
          <ac:spMkLst>
            <pc:docMk/>
            <pc:sldMk cId="186116695" sldId="428"/>
            <ac:spMk id="8" creationId="{E46849E6-25B4-4090-BB32-2E7FCBDB8E19}"/>
          </ac:spMkLst>
        </pc:spChg>
        <pc:spChg chg="add del mod">
          <ac:chgData name="中田 雄大" userId="62f770ad0d6c1cad" providerId="LiveId" clId="{4E5EC9F3-DDB6-48C6-9B7B-23F61B61154D}" dt="2022-02-22T01:50:25.557" v="14622" actId="478"/>
          <ac:spMkLst>
            <pc:docMk/>
            <pc:sldMk cId="186116695" sldId="428"/>
            <ac:spMk id="9" creationId="{EE76468F-A608-4AFF-A343-E732EDCF5F23}"/>
          </ac:spMkLst>
        </pc:spChg>
        <pc:spChg chg="add del mod">
          <ac:chgData name="中田 雄大" userId="62f770ad0d6c1cad" providerId="LiveId" clId="{4E5EC9F3-DDB6-48C6-9B7B-23F61B61154D}" dt="2022-02-14T09:23:01.262" v="9469" actId="478"/>
          <ac:spMkLst>
            <pc:docMk/>
            <pc:sldMk cId="186116695" sldId="428"/>
            <ac:spMk id="21" creationId="{0648ECF3-02AA-4C2A-B9E7-B4F8695E6D3A}"/>
          </ac:spMkLst>
        </pc:spChg>
        <pc:spChg chg="add mod">
          <ac:chgData name="中田 雄大" userId="62f770ad0d6c1cad" providerId="LiveId" clId="{4E5EC9F3-DDB6-48C6-9B7B-23F61B61154D}" dt="2022-02-16T01:38:55.652" v="11212" actId="20577"/>
          <ac:spMkLst>
            <pc:docMk/>
            <pc:sldMk cId="186116695" sldId="428"/>
            <ac:spMk id="25" creationId="{F32FB0B8-46C3-4202-91F5-61D29967DF45}"/>
          </ac:spMkLst>
        </pc:spChg>
        <pc:spChg chg="add mod">
          <ac:chgData name="中田 雄大" userId="62f770ad0d6c1cad" providerId="LiveId" clId="{4E5EC9F3-DDB6-48C6-9B7B-23F61B61154D}" dt="2022-02-15T06:15:23.917" v="10229" actId="20577"/>
          <ac:spMkLst>
            <pc:docMk/>
            <pc:sldMk cId="186116695" sldId="428"/>
            <ac:spMk id="26" creationId="{ED0F1BF2-1FB1-4D67-B0BD-5E38E040C7AC}"/>
          </ac:spMkLst>
        </pc:spChg>
        <pc:spChg chg="add mod">
          <ac:chgData name="中田 雄大" userId="62f770ad0d6c1cad" providerId="LiveId" clId="{4E5EC9F3-DDB6-48C6-9B7B-23F61B61154D}" dt="2022-03-03T01:18:47.185" v="23710" actId="20577"/>
          <ac:spMkLst>
            <pc:docMk/>
            <pc:sldMk cId="186116695" sldId="428"/>
            <ac:spMk id="28" creationId="{D464BDB6-0D4D-4941-AF72-D647E3D6AE3E}"/>
          </ac:spMkLst>
        </pc:spChg>
        <pc:spChg chg="mod">
          <ac:chgData name="中田 雄大" userId="62f770ad0d6c1cad" providerId="LiveId" clId="{4E5EC9F3-DDB6-48C6-9B7B-23F61B61154D}" dt="2022-02-15T06:10:33.544" v="10107" actId="692"/>
          <ac:spMkLst>
            <pc:docMk/>
            <pc:sldMk cId="186116695" sldId="428"/>
            <ac:spMk id="30" creationId="{77F25762-88F5-43D7-ADCE-BEEEA9D687B7}"/>
          </ac:spMkLst>
        </pc:spChg>
        <pc:spChg chg="del mod">
          <ac:chgData name="中田 雄大" userId="62f770ad0d6c1cad" providerId="LiveId" clId="{4E5EC9F3-DDB6-48C6-9B7B-23F61B61154D}" dt="2022-02-21T06:37:17.163" v="14322" actId="478"/>
          <ac:spMkLst>
            <pc:docMk/>
            <pc:sldMk cId="186116695" sldId="428"/>
            <ac:spMk id="32" creationId="{5D425D79-0BB7-427E-BE78-24621C6CFA82}"/>
          </ac:spMkLst>
        </pc:spChg>
        <pc:spChg chg="del">
          <ac:chgData name="中田 雄大" userId="62f770ad0d6c1cad" providerId="LiveId" clId="{4E5EC9F3-DDB6-48C6-9B7B-23F61B61154D}" dt="2022-02-15T06:13:41.549" v="10137" actId="478"/>
          <ac:spMkLst>
            <pc:docMk/>
            <pc:sldMk cId="186116695" sldId="428"/>
            <ac:spMk id="33" creationId="{FB63BBDA-9165-49F3-871E-C4F2B0ADCEF4}"/>
          </ac:spMkLst>
        </pc:spChg>
        <pc:spChg chg="del mod">
          <ac:chgData name="中田 雄大" userId="62f770ad0d6c1cad" providerId="LiveId" clId="{4E5EC9F3-DDB6-48C6-9B7B-23F61B61154D}" dt="2022-02-15T06:16:30.190" v="10231" actId="478"/>
          <ac:spMkLst>
            <pc:docMk/>
            <pc:sldMk cId="186116695" sldId="428"/>
            <ac:spMk id="37" creationId="{8907E09E-5F65-4315-8823-DB4AF389C180}"/>
          </ac:spMkLst>
        </pc:spChg>
        <pc:spChg chg="del">
          <ac:chgData name="中田 雄大" userId="62f770ad0d6c1cad" providerId="LiveId" clId="{4E5EC9F3-DDB6-48C6-9B7B-23F61B61154D}" dt="2022-02-15T06:11:40.205" v="10130" actId="478"/>
          <ac:spMkLst>
            <pc:docMk/>
            <pc:sldMk cId="186116695" sldId="428"/>
            <ac:spMk id="38" creationId="{F17E0C9F-6C11-4EE0-BF25-1BA842A22DAC}"/>
          </ac:spMkLst>
        </pc:spChg>
        <pc:spChg chg="del mod">
          <ac:chgData name="中田 雄大" userId="62f770ad0d6c1cad" providerId="LiveId" clId="{4E5EC9F3-DDB6-48C6-9B7B-23F61B61154D}" dt="2022-02-21T06:37:23.707" v="14329" actId="478"/>
          <ac:spMkLst>
            <pc:docMk/>
            <pc:sldMk cId="186116695" sldId="428"/>
            <ac:spMk id="39" creationId="{7C045E7C-FC8B-4504-8414-71558D70F722}"/>
          </ac:spMkLst>
        </pc:spChg>
        <pc:grpChg chg="del mod">
          <ac:chgData name="中田 雄大" userId="62f770ad0d6c1cad" providerId="LiveId" clId="{4E5EC9F3-DDB6-48C6-9B7B-23F61B61154D}" dt="2022-02-21T06:37:24.494" v="14330" actId="478"/>
          <ac:grpSpMkLst>
            <pc:docMk/>
            <pc:sldMk cId="186116695" sldId="428"/>
            <ac:grpSpMk id="11" creationId="{21B88FB6-C3F3-4CA1-A574-B59A6E3F022A}"/>
          </ac:grpSpMkLst>
        </pc:grpChg>
        <pc:graphicFrameChg chg="del">
          <ac:chgData name="中田 雄大" userId="62f770ad0d6c1cad" providerId="LiveId" clId="{4E5EC9F3-DDB6-48C6-9B7B-23F61B61154D}" dt="2022-02-15T02:54:26.056" v="9739" actId="478"/>
          <ac:graphicFrameMkLst>
            <pc:docMk/>
            <pc:sldMk cId="186116695" sldId="428"/>
            <ac:graphicFrameMk id="13" creationId="{BB37B291-B000-47DF-9DE0-9C7286713D6F}"/>
          </ac:graphicFrameMkLst>
        </pc:graphicFrameChg>
        <pc:graphicFrameChg chg="add mod ord">
          <ac:chgData name="中田 雄大" userId="62f770ad0d6c1cad" providerId="LiveId" clId="{4E5EC9F3-DDB6-48C6-9B7B-23F61B61154D}" dt="2022-02-22T08:06:16.819" v="15823" actId="20577"/>
          <ac:graphicFrameMkLst>
            <pc:docMk/>
            <pc:sldMk cId="186116695" sldId="428"/>
            <ac:graphicFrameMk id="21" creationId="{BA589929-D2E5-41CB-A110-83898CD83FA0}"/>
          </ac:graphicFrameMkLst>
        </pc:graphicFrameChg>
        <pc:picChg chg="mod">
          <ac:chgData name="中田 雄大" userId="62f770ad0d6c1cad" providerId="LiveId" clId="{4E5EC9F3-DDB6-48C6-9B7B-23F61B61154D}" dt="2022-02-15T06:11:49.036" v="10132" actId="1076"/>
          <ac:picMkLst>
            <pc:docMk/>
            <pc:sldMk cId="186116695" sldId="428"/>
            <ac:picMk id="5" creationId="{9E74DAA9-4C62-4CE7-BC51-7705157BBC1E}"/>
          </ac:picMkLst>
        </pc:picChg>
        <pc:picChg chg="mod">
          <ac:chgData name="中田 雄大" userId="62f770ad0d6c1cad" providerId="LiveId" clId="{4E5EC9F3-DDB6-48C6-9B7B-23F61B61154D}" dt="2022-02-15T06:10:33.544" v="10107" actId="692"/>
          <ac:picMkLst>
            <pc:docMk/>
            <pc:sldMk cId="186116695" sldId="428"/>
            <ac:picMk id="7" creationId="{A733BB90-E451-4A04-BA59-2B9A4D6551C3}"/>
          </ac:picMkLst>
        </pc:picChg>
        <pc:picChg chg="mod">
          <ac:chgData name="中田 雄大" userId="62f770ad0d6c1cad" providerId="LiveId" clId="{4E5EC9F3-DDB6-48C6-9B7B-23F61B61154D}" dt="2022-02-15T06:10:33.544" v="10107" actId="692"/>
          <ac:picMkLst>
            <pc:docMk/>
            <pc:sldMk cId="186116695" sldId="428"/>
            <ac:picMk id="10" creationId="{4F16C1CF-D16E-4222-A2C9-E2F74B6562E0}"/>
          </ac:picMkLst>
        </pc:picChg>
        <pc:picChg chg="del mod">
          <ac:chgData name="中田 雄大" userId="62f770ad0d6c1cad" providerId="LiveId" clId="{4E5EC9F3-DDB6-48C6-9B7B-23F61B61154D}" dt="2022-02-21T06:37:21.883" v="14326" actId="478"/>
          <ac:picMkLst>
            <pc:docMk/>
            <pc:sldMk cId="186116695" sldId="428"/>
            <ac:picMk id="20" creationId="{829D8EB3-CF2A-4AF4-8D34-C3C90B998C98}"/>
          </ac:picMkLst>
        </pc:picChg>
        <pc:picChg chg="del mod">
          <ac:chgData name="中田 雄大" userId="62f770ad0d6c1cad" providerId="LiveId" clId="{4E5EC9F3-DDB6-48C6-9B7B-23F61B61154D}" dt="2022-02-21T06:37:22.220" v="14327" actId="478"/>
          <ac:picMkLst>
            <pc:docMk/>
            <pc:sldMk cId="186116695" sldId="428"/>
            <ac:picMk id="24" creationId="{8C543FC3-A5B4-4F91-8D8E-F7EE57E91FDD}"/>
          </ac:picMkLst>
        </pc:picChg>
        <pc:picChg chg="del mod">
          <ac:chgData name="中田 雄大" userId="62f770ad0d6c1cad" providerId="LiveId" clId="{4E5EC9F3-DDB6-48C6-9B7B-23F61B61154D}" dt="2022-02-21T06:37:23.077" v="14328" actId="478"/>
          <ac:picMkLst>
            <pc:docMk/>
            <pc:sldMk cId="186116695" sldId="428"/>
            <ac:picMk id="27" creationId="{C6DC3D3D-3930-44A6-835D-4224E81E69BC}"/>
          </ac:picMkLst>
        </pc:picChg>
        <pc:picChg chg="del mod">
          <ac:chgData name="中田 雄大" userId="62f770ad0d6c1cad" providerId="LiveId" clId="{4E5EC9F3-DDB6-48C6-9B7B-23F61B61154D}" dt="2022-02-21T06:37:19.776" v="14323" actId="478"/>
          <ac:picMkLst>
            <pc:docMk/>
            <pc:sldMk cId="186116695" sldId="428"/>
            <ac:picMk id="29" creationId="{3ABE54EE-3D0D-485D-8FF3-789764D69E15}"/>
          </ac:picMkLst>
        </pc:picChg>
        <pc:picChg chg="del mod">
          <ac:chgData name="中田 雄大" userId="62f770ad0d6c1cad" providerId="LiveId" clId="{4E5EC9F3-DDB6-48C6-9B7B-23F61B61154D}" dt="2022-02-21T06:37:20.269" v="14324" actId="478"/>
          <ac:picMkLst>
            <pc:docMk/>
            <pc:sldMk cId="186116695" sldId="428"/>
            <ac:picMk id="35" creationId="{2E89CA49-9833-43D3-BB0E-E5C8A6F4DB49}"/>
          </ac:picMkLst>
        </pc:picChg>
        <pc:picChg chg="del mod">
          <ac:chgData name="中田 雄大" userId="62f770ad0d6c1cad" providerId="LiveId" clId="{4E5EC9F3-DDB6-48C6-9B7B-23F61B61154D}" dt="2022-02-21T06:37:21.244" v="14325" actId="478"/>
          <ac:picMkLst>
            <pc:docMk/>
            <pc:sldMk cId="186116695" sldId="428"/>
            <ac:picMk id="36" creationId="{BB32B926-822B-4070-99A6-F78719E876DB}"/>
          </ac:picMkLst>
        </pc:picChg>
      </pc:sldChg>
      <pc:sldChg chg="addSp delSp modSp mod modNotesTx">
        <pc:chgData name="中田 雄大" userId="62f770ad0d6c1cad" providerId="LiveId" clId="{4E5EC9F3-DDB6-48C6-9B7B-23F61B61154D}" dt="2022-03-03T03:12:23.941" v="24001" actId="20577"/>
        <pc:sldMkLst>
          <pc:docMk/>
          <pc:sldMk cId="550320575" sldId="429"/>
        </pc:sldMkLst>
        <pc:spChg chg="del">
          <ac:chgData name="中田 雄大" userId="62f770ad0d6c1cad" providerId="LiveId" clId="{4E5EC9F3-DDB6-48C6-9B7B-23F61B61154D}" dt="2022-02-20T07:44:03.593" v="12948" actId="478"/>
          <ac:spMkLst>
            <pc:docMk/>
            <pc:sldMk cId="550320575" sldId="429"/>
            <ac:spMk id="2" creationId="{00000000-0000-0000-0000-000000000000}"/>
          </ac:spMkLst>
        </pc:spChg>
        <pc:spChg chg="add del mod">
          <ac:chgData name="中田 雄大" userId="62f770ad0d6c1cad" providerId="LiveId" clId="{4E5EC9F3-DDB6-48C6-9B7B-23F61B61154D}" dt="2022-02-20T07:44:06.955" v="12950" actId="478"/>
          <ac:spMkLst>
            <pc:docMk/>
            <pc:sldMk cId="550320575" sldId="429"/>
            <ac:spMk id="5" creationId="{F311F943-2AAC-4EDC-9BF5-4FE08990AB7E}"/>
          </ac:spMkLst>
        </pc:spChg>
        <pc:spChg chg="add del mod">
          <ac:chgData name="中田 雄大" userId="62f770ad0d6c1cad" providerId="LiveId" clId="{4E5EC9F3-DDB6-48C6-9B7B-23F61B61154D}" dt="2022-02-20T07:46:51.785" v="13007" actId="478"/>
          <ac:spMkLst>
            <pc:docMk/>
            <pc:sldMk cId="550320575" sldId="429"/>
            <ac:spMk id="7" creationId="{379B774D-7734-40B3-9C48-79DCB27B2C1D}"/>
          </ac:spMkLst>
        </pc:spChg>
        <pc:spChg chg="add mod">
          <ac:chgData name="中田 雄大" userId="62f770ad0d6c1cad" providerId="LiveId" clId="{4E5EC9F3-DDB6-48C6-9B7B-23F61B61154D}" dt="2022-02-20T08:03:14.850" v="13075" actId="20577"/>
          <ac:spMkLst>
            <pc:docMk/>
            <pc:sldMk cId="550320575" sldId="429"/>
            <ac:spMk id="10" creationId="{9FF8A307-148A-49C2-8BF9-121C071F7767}"/>
          </ac:spMkLst>
        </pc:spChg>
        <pc:spChg chg="add mod">
          <ac:chgData name="中田 雄大" userId="62f770ad0d6c1cad" providerId="LiveId" clId="{4E5EC9F3-DDB6-48C6-9B7B-23F61B61154D}" dt="2022-02-20T08:09:42.391" v="13113" actId="14100"/>
          <ac:spMkLst>
            <pc:docMk/>
            <pc:sldMk cId="550320575" sldId="429"/>
            <ac:spMk id="11" creationId="{077E52A7-8BB8-4D66-83C9-008A0FF5FFEE}"/>
          </ac:spMkLst>
        </pc:spChg>
        <pc:spChg chg="add del mod">
          <ac:chgData name="中田 雄大" userId="62f770ad0d6c1cad" providerId="LiveId" clId="{4E5EC9F3-DDB6-48C6-9B7B-23F61B61154D}" dt="2022-02-20T08:07:23.825" v="13104" actId="478"/>
          <ac:spMkLst>
            <pc:docMk/>
            <pc:sldMk cId="550320575" sldId="429"/>
            <ac:spMk id="12" creationId="{A72D0493-8BB6-4A48-809E-5B85D68FF58F}"/>
          </ac:spMkLst>
        </pc:spChg>
        <pc:spChg chg="add mod">
          <ac:chgData name="中田 雄大" userId="62f770ad0d6c1cad" providerId="LiveId" clId="{4E5EC9F3-DDB6-48C6-9B7B-23F61B61154D}" dt="2022-02-20T08:41:19.023" v="13562" actId="1076"/>
          <ac:spMkLst>
            <pc:docMk/>
            <pc:sldMk cId="550320575" sldId="429"/>
            <ac:spMk id="16" creationId="{B0B04B81-3945-4D39-A2B6-421C0162BED9}"/>
          </ac:spMkLst>
        </pc:spChg>
        <pc:spChg chg="del">
          <ac:chgData name="中田 雄大" userId="62f770ad0d6c1cad" providerId="LiveId" clId="{4E5EC9F3-DDB6-48C6-9B7B-23F61B61154D}" dt="2022-02-20T07:46:48.976" v="13006" actId="478"/>
          <ac:spMkLst>
            <pc:docMk/>
            <pc:sldMk cId="550320575" sldId="429"/>
            <ac:spMk id="17" creationId="{E96722AD-9EC1-4CE6-AF6A-BE9924DC7EED}"/>
          </ac:spMkLst>
        </pc:spChg>
        <pc:spChg chg="del">
          <ac:chgData name="中田 雄大" userId="62f770ad0d6c1cad" providerId="LiveId" clId="{4E5EC9F3-DDB6-48C6-9B7B-23F61B61154D}" dt="2022-02-20T07:46:48.976" v="13006" actId="478"/>
          <ac:spMkLst>
            <pc:docMk/>
            <pc:sldMk cId="550320575" sldId="429"/>
            <ac:spMk id="19" creationId="{6DD1E848-3454-4867-9376-5F2D6575C02F}"/>
          </ac:spMkLst>
        </pc:spChg>
        <pc:spChg chg="add mod">
          <ac:chgData name="中田 雄大" userId="62f770ad0d6c1cad" providerId="LiveId" clId="{4E5EC9F3-DDB6-48C6-9B7B-23F61B61154D}" dt="2022-02-20T08:29:04.631" v="13418" actId="1076"/>
          <ac:spMkLst>
            <pc:docMk/>
            <pc:sldMk cId="550320575" sldId="429"/>
            <ac:spMk id="20" creationId="{EA878DE5-0D4A-4AD7-9CAE-7F5E8A0920A9}"/>
          </ac:spMkLst>
        </pc:spChg>
        <pc:spChg chg="add mod">
          <ac:chgData name="中田 雄大" userId="62f770ad0d6c1cad" providerId="LiveId" clId="{4E5EC9F3-DDB6-48C6-9B7B-23F61B61154D}" dt="2022-02-20T08:43:04.055" v="13662" actId="1076"/>
          <ac:spMkLst>
            <pc:docMk/>
            <pc:sldMk cId="550320575" sldId="429"/>
            <ac:spMk id="21" creationId="{620976DC-5E59-4E02-9607-0A26219C2052}"/>
          </ac:spMkLst>
        </pc:spChg>
        <pc:spChg chg="add mod">
          <ac:chgData name="中田 雄大" userId="62f770ad0d6c1cad" providerId="LiveId" clId="{4E5EC9F3-DDB6-48C6-9B7B-23F61B61154D}" dt="2022-02-20T08:41:16.486" v="13561" actId="1076"/>
          <ac:spMkLst>
            <pc:docMk/>
            <pc:sldMk cId="550320575" sldId="429"/>
            <ac:spMk id="22" creationId="{E505EB3B-6CB2-488B-9C1C-75F2BFCCF138}"/>
          </ac:spMkLst>
        </pc:spChg>
        <pc:spChg chg="add mod">
          <ac:chgData name="中田 雄大" userId="62f770ad0d6c1cad" providerId="LiveId" clId="{4E5EC9F3-DDB6-48C6-9B7B-23F61B61154D}" dt="2022-02-27T08:15:31.848" v="16242" actId="20577"/>
          <ac:spMkLst>
            <pc:docMk/>
            <pc:sldMk cId="550320575" sldId="429"/>
            <ac:spMk id="23" creationId="{4667B119-078B-4530-A7CD-60BDFC4AD25E}"/>
          </ac:spMkLst>
        </pc:spChg>
        <pc:spChg chg="add mod">
          <ac:chgData name="中田 雄大" userId="62f770ad0d6c1cad" providerId="LiveId" clId="{4E5EC9F3-DDB6-48C6-9B7B-23F61B61154D}" dt="2022-03-02T02:52:47.505" v="22546" actId="20577"/>
          <ac:spMkLst>
            <pc:docMk/>
            <pc:sldMk cId="550320575" sldId="429"/>
            <ac:spMk id="28" creationId="{6A87AF97-F4B4-4A1E-AAC6-FA2816DA17E9}"/>
          </ac:spMkLst>
        </pc:spChg>
        <pc:spChg chg="add mod">
          <ac:chgData name="中田 雄大" userId="62f770ad0d6c1cad" providerId="LiveId" clId="{4E5EC9F3-DDB6-48C6-9B7B-23F61B61154D}" dt="2022-02-27T07:03:43.954" v="16058" actId="403"/>
          <ac:spMkLst>
            <pc:docMk/>
            <pc:sldMk cId="550320575" sldId="429"/>
            <ac:spMk id="29" creationId="{05ABCEFD-2D8A-40AB-AD1B-40ABE79AB5EA}"/>
          </ac:spMkLst>
        </pc:spChg>
        <pc:spChg chg="add mod">
          <ac:chgData name="中田 雄大" userId="62f770ad0d6c1cad" providerId="LiveId" clId="{4E5EC9F3-DDB6-48C6-9B7B-23F61B61154D}" dt="2022-02-20T08:59:02.255" v="13934" actId="1076"/>
          <ac:spMkLst>
            <pc:docMk/>
            <pc:sldMk cId="550320575" sldId="429"/>
            <ac:spMk id="30" creationId="{95D72D13-B74E-4985-BFB7-117AE19E2423}"/>
          </ac:spMkLst>
        </pc:spChg>
        <pc:spChg chg="add mod">
          <ac:chgData name="中田 雄大" userId="62f770ad0d6c1cad" providerId="LiveId" clId="{4E5EC9F3-DDB6-48C6-9B7B-23F61B61154D}" dt="2022-02-20T08:47:30.523" v="13718" actId="27636"/>
          <ac:spMkLst>
            <pc:docMk/>
            <pc:sldMk cId="550320575" sldId="429"/>
            <ac:spMk id="31" creationId="{DADCF292-68E8-421C-B3D8-58DC8D6D76D2}"/>
          </ac:spMkLst>
        </pc:spChg>
        <pc:spChg chg="add mod">
          <ac:chgData name="中田 雄大" userId="62f770ad0d6c1cad" providerId="LiveId" clId="{4E5EC9F3-DDB6-48C6-9B7B-23F61B61154D}" dt="2022-02-20T08:47:37.399" v="13722" actId="1076"/>
          <ac:spMkLst>
            <pc:docMk/>
            <pc:sldMk cId="550320575" sldId="429"/>
            <ac:spMk id="32" creationId="{9E84EE08-CC3B-4E74-A686-8B5D026BB820}"/>
          </ac:spMkLst>
        </pc:spChg>
        <pc:spChg chg="del">
          <ac:chgData name="中田 雄大" userId="62f770ad0d6c1cad" providerId="LiveId" clId="{4E5EC9F3-DDB6-48C6-9B7B-23F61B61154D}" dt="2022-02-20T07:46:48.976" v="13006" actId="478"/>
          <ac:spMkLst>
            <pc:docMk/>
            <pc:sldMk cId="550320575" sldId="429"/>
            <ac:spMk id="149" creationId="{00000000-0000-0000-0000-000000000000}"/>
          </ac:spMkLst>
        </pc:spChg>
        <pc:picChg chg="add mod">
          <ac:chgData name="中田 雄大" userId="62f770ad0d6c1cad" providerId="LiveId" clId="{4E5EC9F3-DDB6-48C6-9B7B-23F61B61154D}" dt="2022-02-20T08:26:53.183" v="13414" actId="1076"/>
          <ac:picMkLst>
            <pc:docMk/>
            <pc:sldMk cId="550320575" sldId="429"/>
            <ac:picMk id="8" creationId="{A53CAA6A-7181-4691-9C95-12D978F269BE}"/>
          </ac:picMkLst>
        </pc:picChg>
        <pc:picChg chg="add mod">
          <ac:chgData name="中田 雄大" userId="62f770ad0d6c1cad" providerId="LiveId" clId="{4E5EC9F3-DDB6-48C6-9B7B-23F61B61154D}" dt="2022-02-20T08:26:53.183" v="13414" actId="1076"/>
          <ac:picMkLst>
            <pc:docMk/>
            <pc:sldMk cId="550320575" sldId="429"/>
            <ac:picMk id="15" creationId="{F59AD9B5-B655-4D87-88D1-85EC28292398}"/>
          </ac:picMkLst>
        </pc:picChg>
        <pc:picChg chg="add mod">
          <ac:chgData name="中田 雄大" userId="62f770ad0d6c1cad" providerId="LiveId" clId="{4E5EC9F3-DDB6-48C6-9B7B-23F61B61154D}" dt="2022-02-20T08:46:46.209" v="13685" actId="14861"/>
          <ac:picMkLst>
            <pc:docMk/>
            <pc:sldMk cId="550320575" sldId="429"/>
            <ac:picMk id="24" creationId="{8FB7E00D-065E-490A-B0F7-A2A3AA090CF2}"/>
          </ac:picMkLst>
        </pc:picChg>
        <pc:picChg chg="add mod">
          <ac:chgData name="中田 雄大" userId="62f770ad0d6c1cad" providerId="LiveId" clId="{4E5EC9F3-DDB6-48C6-9B7B-23F61B61154D}" dt="2022-02-20T08:47:38.839" v="13723" actId="1076"/>
          <ac:picMkLst>
            <pc:docMk/>
            <pc:sldMk cId="550320575" sldId="429"/>
            <ac:picMk id="26" creationId="{AB3AF4D3-7621-429D-B57E-DF11AF7A48B9}"/>
          </ac:picMkLst>
        </pc:picChg>
        <pc:cxnChg chg="add mod">
          <ac:chgData name="中田 雄大" userId="62f770ad0d6c1cad" providerId="LiveId" clId="{4E5EC9F3-DDB6-48C6-9B7B-23F61B61154D}" dt="2022-02-20T08:26:53.183" v="13414" actId="1076"/>
          <ac:cxnSpMkLst>
            <pc:docMk/>
            <pc:sldMk cId="550320575" sldId="429"/>
            <ac:cxnSpMk id="18" creationId="{EAF20E10-ABE1-4A7A-815C-B63DD16592CE}"/>
          </ac:cxnSpMkLst>
        </pc:cxnChg>
      </pc:sldChg>
      <pc:sldChg chg="addSp delSp modSp mod delAnim modAnim modNotesTx">
        <pc:chgData name="中田 雄大" userId="62f770ad0d6c1cad" providerId="LiveId" clId="{4E5EC9F3-DDB6-48C6-9B7B-23F61B61154D}" dt="2022-03-03T03:09:32.472" v="23924" actId="20577"/>
        <pc:sldMkLst>
          <pc:docMk/>
          <pc:sldMk cId="4289829130" sldId="437"/>
        </pc:sldMkLst>
        <pc:spChg chg="del">
          <ac:chgData name="中田 雄大" userId="62f770ad0d6c1cad" providerId="LiveId" clId="{4E5EC9F3-DDB6-48C6-9B7B-23F61B61154D}" dt="2022-02-12T08:29:14.505" v="3357" actId="478"/>
          <ac:spMkLst>
            <pc:docMk/>
            <pc:sldMk cId="4289829130" sldId="437"/>
            <ac:spMk id="2" creationId="{0EA9C120-5499-4CD7-94C0-CEA4373A5355}"/>
          </ac:spMkLst>
        </pc:spChg>
        <pc:spChg chg="del">
          <ac:chgData name="中田 雄大" userId="62f770ad0d6c1cad" providerId="LiveId" clId="{4E5EC9F3-DDB6-48C6-9B7B-23F61B61154D}" dt="2022-02-12T08:30:43.194" v="3385" actId="478"/>
          <ac:spMkLst>
            <pc:docMk/>
            <pc:sldMk cId="4289829130" sldId="437"/>
            <ac:spMk id="5" creationId="{C869A010-7B5E-4C27-BC47-E4C97B7F2113}"/>
          </ac:spMkLst>
        </pc:spChg>
        <pc:spChg chg="add del mod">
          <ac:chgData name="中田 雄大" userId="62f770ad0d6c1cad" providerId="LiveId" clId="{4E5EC9F3-DDB6-48C6-9B7B-23F61B61154D}" dt="2022-02-12T08:29:16.310" v="3359" actId="478"/>
          <ac:spMkLst>
            <pc:docMk/>
            <pc:sldMk cId="4289829130" sldId="437"/>
            <ac:spMk id="7" creationId="{4663D1B3-6577-42D8-AB64-95D6E5BE651C}"/>
          </ac:spMkLst>
        </pc:spChg>
        <pc:spChg chg="add mod">
          <ac:chgData name="中田 雄大" userId="62f770ad0d6c1cad" providerId="LiveId" clId="{4E5EC9F3-DDB6-48C6-9B7B-23F61B61154D}" dt="2022-03-01T05:21:49.899" v="17022" actId="1076"/>
          <ac:spMkLst>
            <pc:docMk/>
            <pc:sldMk cId="4289829130" sldId="437"/>
            <ac:spMk id="8" creationId="{1B60D283-1CCD-4D67-8424-F645CED2B8CC}"/>
          </ac:spMkLst>
        </pc:spChg>
        <pc:spChg chg="add mod">
          <ac:chgData name="中田 雄大" userId="62f770ad0d6c1cad" providerId="LiveId" clId="{4E5EC9F3-DDB6-48C6-9B7B-23F61B61154D}" dt="2022-02-13T03:01:31.787" v="4674" actId="1582"/>
          <ac:spMkLst>
            <pc:docMk/>
            <pc:sldMk cId="4289829130" sldId="437"/>
            <ac:spMk id="9" creationId="{9897E1E9-D56C-4EFD-825A-DC5C5B345331}"/>
          </ac:spMkLst>
        </pc:spChg>
        <pc:spChg chg="add mod">
          <ac:chgData name="中田 雄大" userId="62f770ad0d6c1cad" providerId="LiveId" clId="{4E5EC9F3-DDB6-48C6-9B7B-23F61B61154D}" dt="2022-03-01T05:21:43.828" v="17021" actId="1076"/>
          <ac:spMkLst>
            <pc:docMk/>
            <pc:sldMk cId="4289829130" sldId="437"/>
            <ac:spMk id="10" creationId="{04541D6B-90FC-4657-B043-E472709AFE3A}"/>
          </ac:spMkLst>
        </pc:spChg>
        <pc:spChg chg="add del mod">
          <ac:chgData name="中田 雄大" userId="62f770ad0d6c1cad" providerId="LiveId" clId="{4E5EC9F3-DDB6-48C6-9B7B-23F61B61154D}" dt="2022-02-13T02:59:23.152" v="4640" actId="478"/>
          <ac:spMkLst>
            <pc:docMk/>
            <pc:sldMk cId="4289829130" sldId="437"/>
            <ac:spMk id="10" creationId="{36354AB7-9B24-4350-A10E-D0EAF1AC263F}"/>
          </ac:spMkLst>
        </pc:spChg>
        <pc:spChg chg="del">
          <ac:chgData name="中田 雄大" userId="62f770ad0d6c1cad" providerId="LiveId" clId="{4E5EC9F3-DDB6-48C6-9B7B-23F61B61154D}" dt="2022-02-12T08:30:40.136" v="3384" actId="478"/>
          <ac:spMkLst>
            <pc:docMk/>
            <pc:sldMk cId="4289829130" sldId="437"/>
            <ac:spMk id="11" creationId="{56B9A9EC-3618-4769-B27E-C7584FDE23E6}"/>
          </ac:spMkLst>
        </pc:spChg>
        <pc:spChg chg="add mod">
          <ac:chgData name="中田 雄大" userId="62f770ad0d6c1cad" providerId="LiveId" clId="{4E5EC9F3-DDB6-48C6-9B7B-23F61B61154D}" dt="2022-03-01T05:21:43.828" v="17021" actId="1076"/>
          <ac:spMkLst>
            <pc:docMk/>
            <pc:sldMk cId="4289829130" sldId="437"/>
            <ac:spMk id="11" creationId="{626D3996-549B-464E-86D2-EA4BD276430A}"/>
          </ac:spMkLst>
        </pc:spChg>
        <pc:spChg chg="del mod">
          <ac:chgData name="中田 雄大" userId="62f770ad0d6c1cad" providerId="LiveId" clId="{4E5EC9F3-DDB6-48C6-9B7B-23F61B61154D}" dt="2022-02-12T08:53:01.250" v="3687" actId="478"/>
          <ac:spMkLst>
            <pc:docMk/>
            <pc:sldMk cId="4289829130" sldId="437"/>
            <ac:spMk id="12" creationId="{21E688E0-565F-41C2-820A-FAF860553938}"/>
          </ac:spMkLst>
        </pc:spChg>
        <pc:spChg chg="add mod">
          <ac:chgData name="中田 雄大" userId="62f770ad0d6c1cad" providerId="LiveId" clId="{4E5EC9F3-DDB6-48C6-9B7B-23F61B61154D}" dt="2022-03-01T04:52:29.709" v="16751" actId="20577"/>
          <ac:spMkLst>
            <pc:docMk/>
            <pc:sldMk cId="4289829130" sldId="437"/>
            <ac:spMk id="13" creationId="{78D475D5-73E9-4FF1-B9A3-5E19CB7ABED9}"/>
          </ac:spMkLst>
        </pc:spChg>
        <pc:spChg chg="del">
          <ac:chgData name="中田 雄大" userId="62f770ad0d6c1cad" providerId="LiveId" clId="{4E5EC9F3-DDB6-48C6-9B7B-23F61B61154D}" dt="2022-02-12T08:52:31.566" v="3683" actId="478"/>
          <ac:spMkLst>
            <pc:docMk/>
            <pc:sldMk cId="4289829130" sldId="437"/>
            <ac:spMk id="14" creationId="{0A9474C4-4D03-4C48-ACB5-1E6055352DF6}"/>
          </ac:spMkLst>
        </pc:spChg>
        <pc:spChg chg="add mod">
          <ac:chgData name="中田 雄大" userId="62f770ad0d6c1cad" providerId="LiveId" clId="{4E5EC9F3-DDB6-48C6-9B7B-23F61B61154D}" dt="2022-03-01T05:31:45.859" v="17027" actId="1076"/>
          <ac:spMkLst>
            <pc:docMk/>
            <pc:sldMk cId="4289829130" sldId="437"/>
            <ac:spMk id="15" creationId="{3EE6189E-1922-4678-AC40-0932C1AFBA80}"/>
          </ac:spMkLst>
        </pc:spChg>
        <pc:spChg chg="add mod">
          <ac:chgData name="中田 雄大" userId="62f770ad0d6c1cad" providerId="LiveId" clId="{4E5EC9F3-DDB6-48C6-9B7B-23F61B61154D}" dt="2022-03-01T05:18:46.332" v="16970" actId="1076"/>
          <ac:spMkLst>
            <pc:docMk/>
            <pc:sldMk cId="4289829130" sldId="437"/>
            <ac:spMk id="16" creationId="{C4CEA3DA-BCD5-4C7D-AE92-B169069E869B}"/>
          </ac:spMkLst>
        </pc:spChg>
        <pc:spChg chg="add mod">
          <ac:chgData name="中田 雄大" userId="62f770ad0d6c1cad" providerId="LiveId" clId="{4E5EC9F3-DDB6-48C6-9B7B-23F61B61154D}" dt="2022-03-01T05:39:11.039" v="17130" actId="20577"/>
          <ac:spMkLst>
            <pc:docMk/>
            <pc:sldMk cId="4289829130" sldId="437"/>
            <ac:spMk id="17" creationId="{316CCEF6-8ECB-455B-B769-280E5604543A}"/>
          </ac:spMkLst>
        </pc:spChg>
        <pc:spChg chg="add mod">
          <ac:chgData name="中田 雄大" userId="62f770ad0d6c1cad" providerId="LiveId" clId="{4E5EC9F3-DDB6-48C6-9B7B-23F61B61154D}" dt="2022-02-13T03:01:22.040" v="4673" actId="1076"/>
          <ac:spMkLst>
            <pc:docMk/>
            <pc:sldMk cId="4289829130" sldId="437"/>
            <ac:spMk id="18" creationId="{93A64D74-4F3D-4803-B4F8-31DCA54E8512}"/>
          </ac:spMkLst>
        </pc:spChg>
        <pc:grpChg chg="del">
          <ac:chgData name="中田 雄大" userId="62f770ad0d6c1cad" providerId="LiveId" clId="{4E5EC9F3-DDB6-48C6-9B7B-23F61B61154D}" dt="2022-02-12T08:59:10.124" v="3780" actId="478"/>
          <ac:grpSpMkLst>
            <pc:docMk/>
            <pc:sldMk cId="4289829130" sldId="437"/>
            <ac:grpSpMk id="3" creationId="{3EE86F5C-1B00-41BC-84A9-C5B0C600FB00}"/>
          </ac:grpSpMkLst>
        </pc:grpChg>
      </pc:sldChg>
      <pc:sldChg chg="addSp delSp modSp del mod">
        <pc:chgData name="中田 雄大" userId="62f770ad0d6c1cad" providerId="LiveId" clId="{4E5EC9F3-DDB6-48C6-9B7B-23F61B61154D}" dt="2022-02-13T07:59:00.436" v="7402" actId="47"/>
        <pc:sldMkLst>
          <pc:docMk/>
          <pc:sldMk cId="2750393132" sldId="438"/>
        </pc:sldMkLst>
        <pc:spChg chg="add del mod">
          <ac:chgData name="中田 雄大" userId="62f770ad0d6c1cad" providerId="LiveId" clId="{4E5EC9F3-DDB6-48C6-9B7B-23F61B61154D}" dt="2022-02-13T07:58:47.324" v="7400" actId="478"/>
          <ac:spMkLst>
            <pc:docMk/>
            <pc:sldMk cId="2750393132" sldId="438"/>
            <ac:spMk id="3" creationId="{1921A37D-84FC-42C9-B011-7DA07CF047E1}"/>
          </ac:spMkLst>
        </pc:spChg>
        <pc:spChg chg="del">
          <ac:chgData name="中田 雄大" userId="62f770ad0d6c1cad" providerId="LiveId" clId="{4E5EC9F3-DDB6-48C6-9B7B-23F61B61154D}" dt="2022-02-13T07:58:45.573" v="7398" actId="478"/>
          <ac:spMkLst>
            <pc:docMk/>
            <pc:sldMk cId="2750393132" sldId="438"/>
            <ac:spMk id="55" creationId="{100FC956-2FB1-4982-9C2C-A0340875D53F}"/>
          </ac:spMkLst>
        </pc:spChg>
      </pc:sldChg>
      <pc:sldChg chg="addSp delSp modSp mod modAnim modNotesTx">
        <pc:chgData name="中田 雄大" userId="62f770ad0d6c1cad" providerId="LiveId" clId="{4E5EC9F3-DDB6-48C6-9B7B-23F61B61154D}" dt="2022-03-03T02:50:31.293" v="23779"/>
        <pc:sldMkLst>
          <pc:docMk/>
          <pc:sldMk cId="929338426" sldId="439"/>
        </pc:sldMkLst>
        <pc:spChg chg="add mod">
          <ac:chgData name="中田 雄大" userId="62f770ad0d6c1cad" providerId="LiveId" clId="{4E5EC9F3-DDB6-48C6-9B7B-23F61B61154D}" dt="2022-03-03T02:41:19.442" v="23741" actId="1076"/>
          <ac:spMkLst>
            <pc:docMk/>
            <pc:sldMk cId="929338426" sldId="439"/>
            <ac:spMk id="2" creationId="{B211F737-AA15-4E99-8F81-D963E67EFF6C}"/>
          </ac:spMkLst>
        </pc:spChg>
        <pc:spChg chg="add del mod">
          <ac:chgData name="中田 雄大" userId="62f770ad0d6c1cad" providerId="LiveId" clId="{4E5EC9F3-DDB6-48C6-9B7B-23F61B61154D}" dt="2022-02-13T08:38:14.638" v="8089" actId="478"/>
          <ac:spMkLst>
            <pc:docMk/>
            <pc:sldMk cId="929338426" sldId="439"/>
            <ac:spMk id="3" creationId="{EEC11A99-A64E-4A22-B9D8-A7DDA68084E8}"/>
          </ac:spMkLst>
        </pc:spChg>
        <pc:spChg chg="add mod">
          <ac:chgData name="中田 雄大" userId="62f770ad0d6c1cad" providerId="LiveId" clId="{4E5EC9F3-DDB6-48C6-9B7B-23F61B61154D}" dt="2022-03-03T02:49:29.707" v="23776" actId="14100"/>
          <ac:spMkLst>
            <pc:docMk/>
            <pc:sldMk cId="929338426" sldId="439"/>
            <ac:spMk id="9" creationId="{4DEA5B56-62E1-4194-9152-498BBD2CCFAA}"/>
          </ac:spMkLst>
        </pc:spChg>
        <pc:spChg chg="del">
          <ac:chgData name="中田 雄大" userId="62f770ad0d6c1cad" providerId="LiveId" clId="{4E5EC9F3-DDB6-48C6-9B7B-23F61B61154D}" dt="2022-02-13T08:38:12.954" v="8087" actId="478"/>
          <ac:spMkLst>
            <pc:docMk/>
            <pc:sldMk cId="929338426" sldId="439"/>
            <ac:spMk id="19" creationId="{6CA018C1-B969-47AE-8B1B-1172CDFD4343}"/>
          </ac:spMkLst>
        </pc:spChg>
        <pc:spChg chg="del">
          <ac:chgData name="中田 雄大" userId="62f770ad0d6c1cad" providerId="LiveId" clId="{4E5EC9F3-DDB6-48C6-9B7B-23F61B61154D}" dt="2022-02-13T08:43:12.597" v="8125" actId="478"/>
          <ac:spMkLst>
            <pc:docMk/>
            <pc:sldMk cId="929338426" sldId="439"/>
            <ac:spMk id="36" creationId="{1F667ED6-AE83-4FFA-956E-6D04396530CE}"/>
          </ac:spMkLst>
        </pc:spChg>
        <pc:spChg chg="del">
          <ac:chgData name="中田 雄大" userId="62f770ad0d6c1cad" providerId="LiveId" clId="{4E5EC9F3-DDB6-48C6-9B7B-23F61B61154D}" dt="2022-02-13T08:43:12.597" v="8125" actId="478"/>
          <ac:spMkLst>
            <pc:docMk/>
            <pc:sldMk cId="929338426" sldId="439"/>
            <ac:spMk id="37" creationId="{F1065FCD-E1E7-4395-A9EA-A22E909A04D6}"/>
          </ac:spMkLst>
        </pc:spChg>
        <pc:spChg chg="del">
          <ac:chgData name="中田 雄大" userId="62f770ad0d6c1cad" providerId="LiveId" clId="{4E5EC9F3-DDB6-48C6-9B7B-23F61B61154D}" dt="2022-02-13T08:43:12.597" v="8125" actId="478"/>
          <ac:spMkLst>
            <pc:docMk/>
            <pc:sldMk cId="929338426" sldId="439"/>
            <ac:spMk id="38" creationId="{9F6B4352-50BD-49CA-B233-2707CA801F93}"/>
          </ac:spMkLst>
        </pc:spChg>
        <pc:spChg chg="del">
          <ac:chgData name="中田 雄大" userId="62f770ad0d6c1cad" providerId="LiveId" clId="{4E5EC9F3-DDB6-48C6-9B7B-23F61B61154D}" dt="2022-02-13T08:39:27.990" v="8121" actId="478"/>
          <ac:spMkLst>
            <pc:docMk/>
            <pc:sldMk cId="929338426" sldId="439"/>
            <ac:spMk id="40" creationId="{D099D38C-B13E-6143-9D0C-53CB3F29183B}"/>
          </ac:spMkLst>
        </pc:spChg>
        <pc:spChg chg="del">
          <ac:chgData name="中田 雄大" userId="62f770ad0d6c1cad" providerId="LiveId" clId="{4E5EC9F3-DDB6-48C6-9B7B-23F61B61154D}" dt="2022-02-13T08:45:57.132" v="8179" actId="478"/>
          <ac:spMkLst>
            <pc:docMk/>
            <pc:sldMk cId="929338426" sldId="439"/>
            <ac:spMk id="47" creationId="{04EE8316-5D7F-400D-89FC-2C2C5C8A7DB9}"/>
          </ac:spMkLst>
        </pc:spChg>
        <pc:spChg chg="add del mod">
          <ac:chgData name="中田 雄大" userId="62f770ad0d6c1cad" providerId="LiveId" clId="{4E5EC9F3-DDB6-48C6-9B7B-23F61B61154D}" dt="2022-02-14T08:26:55.292" v="9381" actId="478"/>
          <ac:spMkLst>
            <pc:docMk/>
            <pc:sldMk cId="929338426" sldId="439"/>
            <ac:spMk id="47" creationId="{7F53EC58-10BF-4DCD-BE9B-1CF1BB3D897D}"/>
          </ac:spMkLst>
        </pc:spChg>
        <pc:spChg chg="del">
          <ac:chgData name="中田 雄大" userId="62f770ad0d6c1cad" providerId="LiveId" clId="{4E5EC9F3-DDB6-48C6-9B7B-23F61B61154D}" dt="2022-02-13T08:43:08.702" v="8124" actId="478"/>
          <ac:spMkLst>
            <pc:docMk/>
            <pc:sldMk cId="929338426" sldId="439"/>
            <ac:spMk id="49" creationId="{90ABFF8E-C67F-4015-8922-9416857B0074}"/>
          </ac:spMkLst>
        </pc:spChg>
        <pc:spChg chg="add mod">
          <ac:chgData name="中田 雄大" userId="62f770ad0d6c1cad" providerId="LiveId" clId="{4E5EC9F3-DDB6-48C6-9B7B-23F61B61154D}" dt="2022-03-02T03:22:34.086" v="23196" actId="20577"/>
          <ac:spMkLst>
            <pc:docMk/>
            <pc:sldMk cId="929338426" sldId="439"/>
            <ac:spMk id="50" creationId="{9F917102-BABF-400B-B55E-555716D415A3}"/>
          </ac:spMkLst>
        </pc:spChg>
        <pc:spChg chg="add mod">
          <ac:chgData name="中田 雄大" userId="62f770ad0d6c1cad" providerId="LiveId" clId="{4E5EC9F3-DDB6-48C6-9B7B-23F61B61154D}" dt="2022-02-13T08:39:28.687" v="8122"/>
          <ac:spMkLst>
            <pc:docMk/>
            <pc:sldMk cId="929338426" sldId="439"/>
            <ac:spMk id="51" creationId="{34A3C395-8AC9-459B-8153-50D508E9F050}"/>
          </ac:spMkLst>
        </pc:spChg>
        <pc:spChg chg="add mod">
          <ac:chgData name="中田 雄大" userId="62f770ad0d6c1cad" providerId="LiveId" clId="{4E5EC9F3-DDB6-48C6-9B7B-23F61B61154D}" dt="2022-02-13T08:44:19.213" v="8155" actId="1076"/>
          <ac:spMkLst>
            <pc:docMk/>
            <pc:sldMk cId="929338426" sldId="439"/>
            <ac:spMk id="52" creationId="{CFA89D75-42DE-42E9-B85B-8BCEFBA22453}"/>
          </ac:spMkLst>
        </pc:spChg>
        <pc:spChg chg="add mod">
          <ac:chgData name="中田 雄大" userId="62f770ad0d6c1cad" providerId="LiveId" clId="{4E5EC9F3-DDB6-48C6-9B7B-23F61B61154D}" dt="2022-02-13T08:44:19.213" v="8155" actId="1076"/>
          <ac:spMkLst>
            <pc:docMk/>
            <pc:sldMk cId="929338426" sldId="439"/>
            <ac:spMk id="53" creationId="{EB98929A-08B3-4FDE-83E9-FE369E1907CA}"/>
          </ac:spMkLst>
        </pc:spChg>
        <pc:spChg chg="add mod">
          <ac:chgData name="中田 雄大" userId="62f770ad0d6c1cad" providerId="LiveId" clId="{4E5EC9F3-DDB6-48C6-9B7B-23F61B61154D}" dt="2022-02-13T08:43:17.029" v="8127" actId="1076"/>
          <ac:spMkLst>
            <pc:docMk/>
            <pc:sldMk cId="929338426" sldId="439"/>
            <ac:spMk id="57" creationId="{0C874658-37B9-40D0-AB98-3E8CB4D57351}"/>
          </ac:spMkLst>
        </pc:spChg>
        <pc:spChg chg="add mod">
          <ac:chgData name="中田 雄大" userId="62f770ad0d6c1cad" providerId="LiveId" clId="{4E5EC9F3-DDB6-48C6-9B7B-23F61B61154D}" dt="2022-02-13T08:44:19.213" v="8155" actId="1076"/>
          <ac:spMkLst>
            <pc:docMk/>
            <pc:sldMk cId="929338426" sldId="439"/>
            <ac:spMk id="58" creationId="{DF734FB7-852B-420C-93E8-12545F58AE78}"/>
          </ac:spMkLst>
        </pc:spChg>
        <pc:spChg chg="add mod">
          <ac:chgData name="中田 雄大" userId="62f770ad0d6c1cad" providerId="LiveId" clId="{4E5EC9F3-DDB6-48C6-9B7B-23F61B61154D}" dt="2022-02-15T01:13:09.812" v="9718" actId="208"/>
          <ac:spMkLst>
            <pc:docMk/>
            <pc:sldMk cId="929338426" sldId="439"/>
            <ac:spMk id="59" creationId="{8CD93885-FACE-45AF-B400-40A50B10E975}"/>
          </ac:spMkLst>
        </pc:spChg>
        <pc:spChg chg="add mod">
          <ac:chgData name="中田 雄大" userId="62f770ad0d6c1cad" providerId="LiveId" clId="{4E5EC9F3-DDB6-48C6-9B7B-23F61B61154D}" dt="2022-03-01T08:56:39.119" v="20760" actId="1076"/>
          <ac:spMkLst>
            <pc:docMk/>
            <pc:sldMk cId="929338426" sldId="439"/>
            <ac:spMk id="60" creationId="{BF9DE6EB-C815-4016-B7A9-D1AC97DA4993}"/>
          </ac:spMkLst>
        </pc:spChg>
        <pc:spChg chg="add mod">
          <ac:chgData name="中田 雄大" userId="62f770ad0d6c1cad" providerId="LiveId" clId="{4E5EC9F3-DDB6-48C6-9B7B-23F61B61154D}" dt="2022-02-16T04:26:16.705" v="12040" actId="1076"/>
          <ac:spMkLst>
            <pc:docMk/>
            <pc:sldMk cId="929338426" sldId="439"/>
            <ac:spMk id="61" creationId="{AD81D8DA-0727-4760-9599-787C5AAFD374}"/>
          </ac:spMkLst>
        </pc:spChg>
        <pc:spChg chg="add mod">
          <ac:chgData name="中田 雄大" userId="62f770ad0d6c1cad" providerId="LiveId" clId="{4E5EC9F3-DDB6-48C6-9B7B-23F61B61154D}" dt="2022-02-16T04:26:16.705" v="12040" actId="1076"/>
          <ac:spMkLst>
            <pc:docMk/>
            <pc:sldMk cId="929338426" sldId="439"/>
            <ac:spMk id="62" creationId="{85B03C96-896C-4FBF-BAAD-B9AE4EF17D27}"/>
          </ac:spMkLst>
        </pc:spChg>
        <pc:spChg chg="add mod">
          <ac:chgData name="中田 雄大" userId="62f770ad0d6c1cad" providerId="LiveId" clId="{4E5EC9F3-DDB6-48C6-9B7B-23F61B61154D}" dt="2022-02-16T04:26:16.705" v="12040" actId="1076"/>
          <ac:spMkLst>
            <pc:docMk/>
            <pc:sldMk cId="929338426" sldId="439"/>
            <ac:spMk id="63" creationId="{3E42CB9B-C74C-4CE2-8B87-A6B4B1A222A1}"/>
          </ac:spMkLst>
        </pc:spChg>
        <pc:spChg chg="add mod">
          <ac:chgData name="中田 雄大" userId="62f770ad0d6c1cad" providerId="LiveId" clId="{4E5EC9F3-DDB6-48C6-9B7B-23F61B61154D}" dt="2022-02-16T04:26:16.705" v="12040" actId="1076"/>
          <ac:spMkLst>
            <pc:docMk/>
            <pc:sldMk cId="929338426" sldId="439"/>
            <ac:spMk id="64" creationId="{7172C173-5321-44C4-A512-859B8444C370}"/>
          </ac:spMkLst>
        </pc:spChg>
        <pc:spChg chg="add mod">
          <ac:chgData name="中田 雄大" userId="62f770ad0d6c1cad" providerId="LiveId" clId="{4E5EC9F3-DDB6-48C6-9B7B-23F61B61154D}" dt="2022-02-16T04:26:16.705" v="12040" actId="1076"/>
          <ac:spMkLst>
            <pc:docMk/>
            <pc:sldMk cId="929338426" sldId="439"/>
            <ac:spMk id="65" creationId="{BAAE634E-1EEC-4A34-9F7C-12F24CCA1798}"/>
          </ac:spMkLst>
        </pc:spChg>
        <pc:spChg chg="add mod">
          <ac:chgData name="中田 雄大" userId="62f770ad0d6c1cad" providerId="LiveId" clId="{4E5EC9F3-DDB6-48C6-9B7B-23F61B61154D}" dt="2022-02-16T04:26:16.705" v="12040" actId="1076"/>
          <ac:spMkLst>
            <pc:docMk/>
            <pc:sldMk cId="929338426" sldId="439"/>
            <ac:spMk id="66" creationId="{7D2190A8-DD44-4F7B-B807-2B5BBCB070C6}"/>
          </ac:spMkLst>
        </pc:spChg>
        <pc:spChg chg="add mod">
          <ac:chgData name="中田 雄大" userId="62f770ad0d6c1cad" providerId="LiveId" clId="{4E5EC9F3-DDB6-48C6-9B7B-23F61B61154D}" dt="2022-02-16T04:26:16.705" v="12040" actId="1076"/>
          <ac:spMkLst>
            <pc:docMk/>
            <pc:sldMk cId="929338426" sldId="439"/>
            <ac:spMk id="67" creationId="{132152E5-7C46-4811-B59C-D1508AB02034}"/>
          </ac:spMkLst>
        </pc:spChg>
        <pc:spChg chg="add del mod">
          <ac:chgData name="中田 雄大" userId="62f770ad0d6c1cad" providerId="LiveId" clId="{4E5EC9F3-DDB6-48C6-9B7B-23F61B61154D}" dt="2022-03-01T04:22:39.623" v="16357" actId="478"/>
          <ac:spMkLst>
            <pc:docMk/>
            <pc:sldMk cId="929338426" sldId="439"/>
            <ac:spMk id="68" creationId="{30AA8870-B28B-4B0D-9676-CD737C79C5CF}"/>
          </ac:spMkLst>
        </pc:spChg>
        <pc:spChg chg="add mod">
          <ac:chgData name="中田 雄大" userId="62f770ad0d6c1cad" providerId="LiveId" clId="{4E5EC9F3-DDB6-48C6-9B7B-23F61B61154D}" dt="2022-03-03T02:41:10.378" v="23739" actId="1076"/>
          <ac:spMkLst>
            <pc:docMk/>
            <pc:sldMk cId="929338426" sldId="439"/>
            <ac:spMk id="68" creationId="{6D0544AB-79C4-4B83-92E0-22F3B0B457A8}"/>
          </ac:spMkLst>
        </pc:spChg>
        <pc:spChg chg="add mod">
          <ac:chgData name="中田 雄大" userId="62f770ad0d6c1cad" providerId="LiveId" clId="{4E5EC9F3-DDB6-48C6-9B7B-23F61B61154D}" dt="2022-03-02T02:22:43.540" v="22082" actId="20577"/>
          <ac:spMkLst>
            <pc:docMk/>
            <pc:sldMk cId="929338426" sldId="439"/>
            <ac:spMk id="69" creationId="{D0D9A872-3206-4F7A-B21F-3700C44E24A5}"/>
          </ac:spMkLst>
        </pc:spChg>
        <pc:spChg chg="add del mod">
          <ac:chgData name="中田 雄大" userId="62f770ad0d6c1cad" providerId="LiveId" clId="{4E5EC9F3-DDB6-48C6-9B7B-23F61B61154D}" dt="2022-03-01T04:21:16.345" v="16354" actId="478"/>
          <ac:spMkLst>
            <pc:docMk/>
            <pc:sldMk cId="929338426" sldId="439"/>
            <ac:spMk id="70" creationId="{93DCE750-529E-4651-AC40-BC73B12F9931}"/>
          </ac:spMkLst>
        </pc:spChg>
        <pc:spChg chg="add mod">
          <ac:chgData name="中田 雄大" userId="62f770ad0d6c1cad" providerId="LiveId" clId="{4E5EC9F3-DDB6-48C6-9B7B-23F61B61154D}" dt="2022-02-16T04:26:16.705" v="12040" actId="1076"/>
          <ac:spMkLst>
            <pc:docMk/>
            <pc:sldMk cId="929338426" sldId="439"/>
            <ac:spMk id="71" creationId="{D3FC80C3-A20D-4C8C-A1C9-33FF378E3D46}"/>
          </ac:spMkLst>
        </pc:spChg>
        <pc:spChg chg="del mod">
          <ac:chgData name="中田 雄大" userId="62f770ad0d6c1cad" providerId="LiveId" clId="{4E5EC9F3-DDB6-48C6-9B7B-23F61B61154D}" dt="2022-02-15T01:09:43.865" v="9645" actId="478"/>
          <ac:spMkLst>
            <pc:docMk/>
            <pc:sldMk cId="929338426" sldId="439"/>
            <ac:spMk id="72" creationId="{1668244E-244A-47D3-9B1B-B8840646BC6F}"/>
          </ac:spMkLst>
        </pc:spChg>
        <pc:spChg chg="add mod">
          <ac:chgData name="中田 雄大" userId="62f770ad0d6c1cad" providerId="LiveId" clId="{4E5EC9F3-DDB6-48C6-9B7B-23F61B61154D}" dt="2022-03-02T02:23:17.450" v="22096" actId="1076"/>
          <ac:spMkLst>
            <pc:docMk/>
            <pc:sldMk cId="929338426" sldId="439"/>
            <ac:spMk id="72" creationId="{F2BA3CA6-949B-4D04-A34E-DD0BC5770A74}"/>
          </ac:spMkLst>
        </pc:spChg>
        <pc:spChg chg="del mod">
          <ac:chgData name="中田 雄大" userId="62f770ad0d6c1cad" providerId="LiveId" clId="{4E5EC9F3-DDB6-48C6-9B7B-23F61B61154D}" dt="2022-02-15T01:09:43.865" v="9645" actId="478"/>
          <ac:spMkLst>
            <pc:docMk/>
            <pc:sldMk cId="929338426" sldId="439"/>
            <ac:spMk id="73" creationId="{7266769E-6DCA-4C9B-A566-A9567C9A6772}"/>
          </ac:spMkLst>
        </pc:spChg>
        <pc:spChg chg="add mod">
          <ac:chgData name="中田 雄大" userId="62f770ad0d6c1cad" providerId="LiveId" clId="{4E5EC9F3-DDB6-48C6-9B7B-23F61B61154D}" dt="2022-02-16T04:26:16.705" v="12040" actId="1076"/>
          <ac:spMkLst>
            <pc:docMk/>
            <pc:sldMk cId="929338426" sldId="439"/>
            <ac:spMk id="74" creationId="{CBA2B5A4-8555-461C-844F-B8BD4C8AFA61}"/>
          </ac:spMkLst>
        </pc:spChg>
        <pc:spChg chg="add mod">
          <ac:chgData name="中田 雄大" userId="62f770ad0d6c1cad" providerId="LiveId" clId="{4E5EC9F3-DDB6-48C6-9B7B-23F61B61154D}" dt="2022-02-16T04:26:16.705" v="12040" actId="1076"/>
          <ac:spMkLst>
            <pc:docMk/>
            <pc:sldMk cId="929338426" sldId="439"/>
            <ac:spMk id="75" creationId="{9EE81403-9E30-45C0-8E26-0EBFB1225958}"/>
          </ac:spMkLst>
        </pc:spChg>
        <pc:spChg chg="add mod">
          <ac:chgData name="中田 雄大" userId="62f770ad0d6c1cad" providerId="LiveId" clId="{4E5EC9F3-DDB6-48C6-9B7B-23F61B61154D}" dt="2022-02-16T04:26:16.705" v="12040" actId="1076"/>
          <ac:spMkLst>
            <pc:docMk/>
            <pc:sldMk cId="929338426" sldId="439"/>
            <ac:spMk id="76" creationId="{379EBC33-083D-4BA7-86CD-101CD083D94A}"/>
          </ac:spMkLst>
        </pc:spChg>
        <pc:spChg chg="add mod">
          <ac:chgData name="中田 雄大" userId="62f770ad0d6c1cad" providerId="LiveId" clId="{4E5EC9F3-DDB6-48C6-9B7B-23F61B61154D}" dt="2022-02-16T04:26:16.705" v="12040" actId="1076"/>
          <ac:spMkLst>
            <pc:docMk/>
            <pc:sldMk cId="929338426" sldId="439"/>
            <ac:spMk id="77" creationId="{7BD2073D-A084-44FC-8072-5D8640E69EE3}"/>
          </ac:spMkLst>
        </pc:spChg>
        <pc:spChg chg="add mod">
          <ac:chgData name="中田 雄大" userId="62f770ad0d6c1cad" providerId="LiveId" clId="{4E5EC9F3-DDB6-48C6-9B7B-23F61B61154D}" dt="2022-02-16T04:26:16.705" v="12040" actId="1076"/>
          <ac:spMkLst>
            <pc:docMk/>
            <pc:sldMk cId="929338426" sldId="439"/>
            <ac:spMk id="78" creationId="{29428D1E-F599-40C9-9579-2BC260610310}"/>
          </ac:spMkLst>
        </pc:spChg>
        <pc:spChg chg="del mod">
          <ac:chgData name="中田 雄大" userId="62f770ad0d6c1cad" providerId="LiveId" clId="{4E5EC9F3-DDB6-48C6-9B7B-23F61B61154D}" dt="2022-02-15T01:09:43.865" v="9645" actId="478"/>
          <ac:spMkLst>
            <pc:docMk/>
            <pc:sldMk cId="929338426" sldId="439"/>
            <ac:spMk id="79" creationId="{E192AA81-DCB5-4B99-815B-B2235FEF5140}"/>
          </ac:spMkLst>
        </pc:spChg>
        <pc:spChg chg="del mod">
          <ac:chgData name="中田 雄大" userId="62f770ad0d6c1cad" providerId="LiveId" clId="{4E5EC9F3-DDB6-48C6-9B7B-23F61B61154D}" dt="2022-02-15T01:09:43.865" v="9645" actId="478"/>
          <ac:spMkLst>
            <pc:docMk/>
            <pc:sldMk cId="929338426" sldId="439"/>
            <ac:spMk id="80" creationId="{74ED4DB3-A18E-415C-89CA-BF011E5BCE9C}"/>
          </ac:spMkLst>
        </pc:spChg>
        <pc:spChg chg="del mod">
          <ac:chgData name="中田 雄大" userId="62f770ad0d6c1cad" providerId="LiveId" clId="{4E5EC9F3-DDB6-48C6-9B7B-23F61B61154D}" dt="2022-02-15T01:09:43.865" v="9645" actId="478"/>
          <ac:spMkLst>
            <pc:docMk/>
            <pc:sldMk cId="929338426" sldId="439"/>
            <ac:spMk id="81" creationId="{E150D10E-8FDC-4313-AD60-2D34B53A00B9}"/>
          </ac:spMkLst>
        </pc:spChg>
        <pc:spChg chg="del mod">
          <ac:chgData name="中田 雄大" userId="62f770ad0d6c1cad" providerId="LiveId" clId="{4E5EC9F3-DDB6-48C6-9B7B-23F61B61154D}" dt="2022-02-15T01:09:43.865" v="9645" actId="478"/>
          <ac:spMkLst>
            <pc:docMk/>
            <pc:sldMk cId="929338426" sldId="439"/>
            <ac:spMk id="82" creationId="{8929F550-EDBB-4E1D-BFC1-BAFCA865E423}"/>
          </ac:spMkLst>
        </pc:spChg>
        <pc:spChg chg="del mod">
          <ac:chgData name="中田 雄大" userId="62f770ad0d6c1cad" providerId="LiveId" clId="{4E5EC9F3-DDB6-48C6-9B7B-23F61B61154D}" dt="2022-02-15T01:09:43.865" v="9645" actId="478"/>
          <ac:spMkLst>
            <pc:docMk/>
            <pc:sldMk cId="929338426" sldId="439"/>
            <ac:spMk id="83" creationId="{CFAC8A0E-AB04-4535-982B-5EC4DB1A2181}"/>
          </ac:spMkLst>
        </pc:spChg>
        <pc:spChg chg="del mod">
          <ac:chgData name="中田 雄大" userId="62f770ad0d6c1cad" providerId="LiveId" clId="{4E5EC9F3-DDB6-48C6-9B7B-23F61B61154D}" dt="2022-02-15T01:09:43.865" v="9645" actId="478"/>
          <ac:spMkLst>
            <pc:docMk/>
            <pc:sldMk cId="929338426" sldId="439"/>
            <ac:spMk id="84" creationId="{73ED9ED1-6160-427C-B8E4-AE3105762630}"/>
          </ac:spMkLst>
        </pc:spChg>
        <pc:spChg chg="del mod">
          <ac:chgData name="中田 雄大" userId="62f770ad0d6c1cad" providerId="LiveId" clId="{4E5EC9F3-DDB6-48C6-9B7B-23F61B61154D}" dt="2022-02-15T01:09:43.865" v="9645" actId="478"/>
          <ac:spMkLst>
            <pc:docMk/>
            <pc:sldMk cId="929338426" sldId="439"/>
            <ac:spMk id="85" creationId="{ED3B3BE4-81EF-4B7F-9715-69467C2CD6D0}"/>
          </ac:spMkLst>
        </pc:spChg>
        <pc:spChg chg="add mod">
          <ac:chgData name="中田 雄大" userId="62f770ad0d6c1cad" providerId="LiveId" clId="{4E5EC9F3-DDB6-48C6-9B7B-23F61B61154D}" dt="2022-02-16T04:26:16.705" v="12040" actId="1076"/>
          <ac:spMkLst>
            <pc:docMk/>
            <pc:sldMk cId="929338426" sldId="439"/>
            <ac:spMk id="86" creationId="{628262BB-B2E4-4942-BF6B-C9FBAD388038}"/>
          </ac:spMkLst>
        </pc:spChg>
        <pc:spChg chg="del mod">
          <ac:chgData name="中田 雄大" userId="62f770ad0d6c1cad" providerId="LiveId" clId="{4E5EC9F3-DDB6-48C6-9B7B-23F61B61154D}" dt="2022-02-15T01:09:43.865" v="9645" actId="478"/>
          <ac:spMkLst>
            <pc:docMk/>
            <pc:sldMk cId="929338426" sldId="439"/>
            <ac:spMk id="87" creationId="{D871D123-9734-4BAE-9442-907CC0E7A746}"/>
          </ac:spMkLst>
        </pc:spChg>
        <pc:spChg chg="del mod">
          <ac:chgData name="中田 雄大" userId="62f770ad0d6c1cad" providerId="LiveId" clId="{4E5EC9F3-DDB6-48C6-9B7B-23F61B61154D}" dt="2022-02-15T01:09:43.865" v="9645" actId="478"/>
          <ac:spMkLst>
            <pc:docMk/>
            <pc:sldMk cId="929338426" sldId="439"/>
            <ac:spMk id="88" creationId="{BB21DD27-BD98-45E6-904B-0E15161104AD}"/>
          </ac:spMkLst>
        </pc:spChg>
        <pc:spChg chg="add mod">
          <ac:chgData name="中田 雄大" userId="62f770ad0d6c1cad" providerId="LiveId" clId="{4E5EC9F3-DDB6-48C6-9B7B-23F61B61154D}" dt="2022-02-16T04:26:16.705" v="12040" actId="1076"/>
          <ac:spMkLst>
            <pc:docMk/>
            <pc:sldMk cId="929338426" sldId="439"/>
            <ac:spMk id="89" creationId="{D03BB716-1563-441A-9870-CABDE760822F}"/>
          </ac:spMkLst>
        </pc:spChg>
        <pc:spChg chg="add mod">
          <ac:chgData name="中田 雄大" userId="62f770ad0d6c1cad" providerId="LiveId" clId="{4E5EC9F3-DDB6-48C6-9B7B-23F61B61154D}" dt="2022-02-16T04:26:16.705" v="12040" actId="1076"/>
          <ac:spMkLst>
            <pc:docMk/>
            <pc:sldMk cId="929338426" sldId="439"/>
            <ac:spMk id="90" creationId="{A6D29417-87B6-496A-936D-C3314C475346}"/>
          </ac:spMkLst>
        </pc:spChg>
        <pc:spChg chg="add del mod">
          <ac:chgData name="中田 雄大" userId="62f770ad0d6c1cad" providerId="LiveId" clId="{4E5EC9F3-DDB6-48C6-9B7B-23F61B61154D}" dt="2022-02-15T04:48:21.583" v="9923" actId="478"/>
          <ac:spMkLst>
            <pc:docMk/>
            <pc:sldMk cId="929338426" sldId="439"/>
            <ac:spMk id="92" creationId="{8DE712DC-6843-450E-8EEB-190A35DF2890}"/>
          </ac:spMkLst>
        </pc:spChg>
        <pc:spChg chg="del mod">
          <ac:chgData name="中田 雄大" userId="62f770ad0d6c1cad" providerId="LiveId" clId="{4E5EC9F3-DDB6-48C6-9B7B-23F61B61154D}" dt="2022-02-13T08:53:43.822" v="8331" actId="478"/>
          <ac:spMkLst>
            <pc:docMk/>
            <pc:sldMk cId="929338426" sldId="439"/>
            <ac:spMk id="95" creationId="{1AD1409F-171B-446E-A9A0-0536901BAB71}"/>
          </ac:spMkLst>
        </pc:spChg>
        <pc:spChg chg="add mod">
          <ac:chgData name="中田 雄大" userId="62f770ad0d6c1cad" providerId="LiveId" clId="{4E5EC9F3-DDB6-48C6-9B7B-23F61B61154D}" dt="2022-02-15T06:22:35.867" v="10258" actId="1076"/>
          <ac:spMkLst>
            <pc:docMk/>
            <pc:sldMk cId="929338426" sldId="439"/>
            <ac:spMk id="95" creationId="{8A3E7EFD-8F1B-4006-BA46-1D6387F6C0F4}"/>
          </ac:spMkLst>
        </pc:spChg>
        <pc:spChg chg="mod">
          <ac:chgData name="中田 雄大" userId="62f770ad0d6c1cad" providerId="LiveId" clId="{4E5EC9F3-DDB6-48C6-9B7B-23F61B61154D}" dt="2022-03-01T08:47:35.202" v="20681" actId="20577"/>
          <ac:spMkLst>
            <pc:docMk/>
            <pc:sldMk cId="929338426" sldId="439"/>
            <ac:spMk id="113" creationId="{5286A193-6E51-44C0-964A-F91E35929938}"/>
          </ac:spMkLst>
        </pc:spChg>
        <pc:spChg chg="del mod">
          <ac:chgData name="中田 雄大" userId="62f770ad0d6c1cad" providerId="LiveId" clId="{4E5EC9F3-DDB6-48C6-9B7B-23F61B61154D}" dt="2022-02-13T08:46:33.741" v="8181" actId="478"/>
          <ac:spMkLst>
            <pc:docMk/>
            <pc:sldMk cId="929338426" sldId="439"/>
            <ac:spMk id="123" creationId="{BDE8EEEF-1F27-4261-9663-960E1B37B0AA}"/>
          </ac:spMkLst>
        </pc:spChg>
        <pc:grpChg chg="mod">
          <ac:chgData name="中田 雄大" userId="62f770ad0d6c1cad" providerId="LiveId" clId="{4E5EC9F3-DDB6-48C6-9B7B-23F61B61154D}" dt="2022-02-15T06:01:58.292" v="10002" actId="1076"/>
          <ac:grpSpMkLst>
            <pc:docMk/>
            <pc:sldMk cId="929338426" sldId="439"/>
            <ac:grpSpMk id="5" creationId="{67169A7C-431E-4A03-905E-F6A095A2D641}"/>
          </ac:grpSpMkLst>
        </pc:grpChg>
        <pc:graphicFrameChg chg="add del mod">
          <ac:chgData name="中田 雄大" userId="62f770ad0d6c1cad" providerId="LiveId" clId="{4E5EC9F3-DDB6-48C6-9B7B-23F61B61154D}" dt="2022-02-14T08:32:50.572" v="9406" actId="478"/>
          <ac:graphicFrameMkLst>
            <pc:docMk/>
            <pc:sldMk cId="929338426" sldId="439"/>
            <ac:graphicFrameMk id="48" creationId="{7A8283E8-E9D5-4F8A-9E26-8197E4540C2F}"/>
          </ac:graphicFrameMkLst>
        </pc:graphicFrameChg>
        <pc:graphicFrameChg chg="add del mod">
          <ac:chgData name="中田 雄大" userId="62f770ad0d6c1cad" providerId="LiveId" clId="{4E5EC9F3-DDB6-48C6-9B7B-23F61B61154D}" dt="2022-02-15T06:01:46.276" v="10000" actId="478"/>
          <ac:graphicFrameMkLst>
            <pc:docMk/>
            <pc:sldMk cId="929338426" sldId="439"/>
            <ac:graphicFrameMk id="49" creationId="{7A8283E8-E9D5-4F8A-9E26-8197E4540C2F}"/>
          </ac:graphicFrameMkLst>
        </pc:graphicFrameChg>
        <pc:graphicFrameChg chg="add del mod">
          <ac:chgData name="中田 雄大" userId="62f770ad0d6c1cad" providerId="LiveId" clId="{4E5EC9F3-DDB6-48C6-9B7B-23F61B61154D}" dt="2022-02-15T04:47:48.855" v="9910"/>
          <ac:graphicFrameMkLst>
            <pc:docMk/>
            <pc:sldMk cId="929338426" sldId="439"/>
            <ac:graphicFrameMk id="91" creationId="{AB40C616-1BE0-4D70-B271-7FA5B5664843}"/>
          </ac:graphicFrameMkLst>
        </pc:graphicFrameChg>
        <pc:graphicFrameChg chg="add del mod">
          <ac:chgData name="中田 雄大" userId="62f770ad0d6c1cad" providerId="LiveId" clId="{4E5EC9F3-DDB6-48C6-9B7B-23F61B61154D}" dt="2022-02-15T05:56:46.253" v="9940" actId="478"/>
          <ac:graphicFrameMkLst>
            <pc:docMk/>
            <pc:sldMk cId="929338426" sldId="439"/>
            <ac:graphicFrameMk id="93" creationId="{42A82974-5C73-4F2D-B452-1E0E7012BD21}"/>
          </ac:graphicFrameMkLst>
        </pc:graphicFrameChg>
        <pc:graphicFrameChg chg="add mod ord">
          <ac:chgData name="中田 雄大" userId="62f770ad0d6c1cad" providerId="LiveId" clId="{4E5EC9F3-DDB6-48C6-9B7B-23F61B61154D}" dt="2022-03-01T04:25:25.185" v="16381"/>
          <ac:graphicFrameMkLst>
            <pc:docMk/>
            <pc:sldMk cId="929338426" sldId="439"/>
            <ac:graphicFrameMk id="94" creationId="{42A82974-5C73-4F2D-B452-1E0E7012BD21}"/>
          </ac:graphicFrameMkLst>
        </pc:graphicFrameChg>
        <pc:graphicFrameChg chg="del mod">
          <ac:chgData name="中田 雄大" userId="62f770ad0d6c1cad" providerId="LiveId" clId="{4E5EC9F3-DDB6-48C6-9B7B-23F61B61154D}" dt="2022-02-14T08:27:27.955" v="9384" actId="478"/>
          <ac:graphicFrameMkLst>
            <pc:docMk/>
            <pc:sldMk cId="929338426" sldId="439"/>
            <ac:graphicFrameMk id="125" creationId="{1C8D25A3-1D60-4933-AD62-77A98D3475B0}"/>
          </ac:graphicFrameMkLst>
        </pc:graphicFrameChg>
        <pc:picChg chg="add del mod ord">
          <ac:chgData name="中田 雄大" userId="62f770ad0d6c1cad" providerId="LiveId" clId="{4E5EC9F3-DDB6-48C6-9B7B-23F61B61154D}" dt="2022-02-15T01:09:43.865" v="9645" actId="478"/>
          <ac:picMkLst>
            <pc:docMk/>
            <pc:sldMk cId="929338426" sldId="439"/>
            <ac:picMk id="47" creationId="{625EE514-57A7-4272-83DF-20563FA1A03B}"/>
          </ac:picMkLst>
        </pc:picChg>
        <pc:picChg chg="add mod">
          <ac:chgData name="中田 雄大" userId="62f770ad0d6c1cad" providerId="LiveId" clId="{4E5EC9F3-DDB6-48C6-9B7B-23F61B61154D}" dt="2022-02-16T04:26:16.705" v="12040" actId="1076"/>
          <ac:picMkLst>
            <pc:docMk/>
            <pc:sldMk cId="929338426" sldId="439"/>
            <ac:picMk id="48" creationId="{A5FB2080-B1A1-4482-ABF1-CCE144F1FCF9}"/>
          </ac:picMkLst>
        </pc:picChg>
        <pc:picChg chg="add mod">
          <ac:chgData name="中田 雄大" userId="62f770ad0d6c1cad" providerId="LiveId" clId="{4E5EC9F3-DDB6-48C6-9B7B-23F61B61154D}" dt="2022-02-13T08:43:17.029" v="8127" actId="1076"/>
          <ac:picMkLst>
            <pc:docMk/>
            <pc:sldMk cId="929338426" sldId="439"/>
            <ac:picMk id="54" creationId="{9A849870-287F-4706-8360-82B11B3B4B77}"/>
          </ac:picMkLst>
        </pc:picChg>
        <pc:picChg chg="add mod">
          <ac:chgData name="中田 雄大" userId="62f770ad0d6c1cad" providerId="LiveId" clId="{4E5EC9F3-DDB6-48C6-9B7B-23F61B61154D}" dt="2022-02-13T08:43:17.029" v="8127" actId="1076"/>
          <ac:picMkLst>
            <pc:docMk/>
            <pc:sldMk cId="929338426" sldId="439"/>
            <ac:picMk id="55" creationId="{D51B2693-6CF6-451C-B61F-CEF4182A55CB}"/>
          </ac:picMkLst>
        </pc:picChg>
        <pc:picChg chg="add mod">
          <ac:chgData name="中田 雄大" userId="62f770ad0d6c1cad" providerId="LiveId" clId="{4E5EC9F3-DDB6-48C6-9B7B-23F61B61154D}" dt="2022-02-22T08:06:27.490" v="15825" actId="1076"/>
          <ac:picMkLst>
            <pc:docMk/>
            <pc:sldMk cId="929338426" sldId="439"/>
            <ac:picMk id="56" creationId="{6FE2C1DA-D20A-45BA-97EE-59765D240D6C}"/>
          </ac:picMkLst>
        </pc:picChg>
        <pc:picChg chg="del mod">
          <ac:chgData name="中田 雄大" userId="62f770ad0d6c1cad" providerId="LiveId" clId="{4E5EC9F3-DDB6-48C6-9B7B-23F61B61154D}" dt="2022-02-15T01:07:54.162" v="9622" actId="478"/>
          <ac:picMkLst>
            <pc:docMk/>
            <pc:sldMk cId="929338426" sldId="439"/>
            <ac:picMk id="70" creationId="{DDB222F7-22BC-48B6-9319-C36343C40B03}"/>
          </ac:picMkLst>
        </pc:picChg>
        <pc:picChg chg="del">
          <ac:chgData name="中田 雄大" userId="62f770ad0d6c1cad" providerId="LiveId" clId="{4E5EC9F3-DDB6-48C6-9B7B-23F61B61154D}" dt="2022-02-13T08:43:12.597" v="8125" actId="478"/>
          <ac:picMkLst>
            <pc:docMk/>
            <pc:sldMk cId="929338426" sldId="439"/>
            <ac:picMk id="147" creationId="{A7CBBCD7-5BAF-45CE-862A-0D215D607B73}"/>
          </ac:picMkLst>
        </pc:picChg>
        <pc:picChg chg="del">
          <ac:chgData name="中田 雄大" userId="62f770ad0d6c1cad" providerId="LiveId" clId="{4E5EC9F3-DDB6-48C6-9B7B-23F61B61154D}" dt="2022-02-13T08:43:12.597" v="8125" actId="478"/>
          <ac:picMkLst>
            <pc:docMk/>
            <pc:sldMk cId="929338426" sldId="439"/>
            <ac:picMk id="148" creationId="{23EBEEA8-B8A6-4534-A58B-E005A0AD1297}"/>
          </ac:picMkLst>
        </pc:picChg>
        <pc:picChg chg="del">
          <ac:chgData name="中田 雄大" userId="62f770ad0d6c1cad" providerId="LiveId" clId="{4E5EC9F3-DDB6-48C6-9B7B-23F61B61154D}" dt="2022-02-13T08:43:12.597" v="8125" actId="478"/>
          <ac:picMkLst>
            <pc:docMk/>
            <pc:sldMk cId="929338426" sldId="439"/>
            <ac:picMk id="149" creationId="{6BC577DE-CF43-488D-8B65-16F502B6E4E9}"/>
          </ac:picMkLst>
        </pc:picChg>
        <pc:cxnChg chg="add mod">
          <ac:chgData name="中田 雄大" userId="62f770ad0d6c1cad" providerId="LiveId" clId="{4E5EC9F3-DDB6-48C6-9B7B-23F61B61154D}" dt="2022-03-03T02:41:36.076" v="23744" actId="14100"/>
          <ac:cxnSpMkLst>
            <pc:docMk/>
            <pc:sldMk cId="929338426" sldId="439"/>
            <ac:cxnSpMk id="6" creationId="{6880ADF5-7B33-41AF-AFA9-5D3912112604}"/>
          </ac:cxnSpMkLst>
        </pc:cxnChg>
      </pc:sldChg>
      <pc:sldChg chg="addSp delSp modSp new mod ord modAnim modShow">
        <pc:chgData name="中田 雄大" userId="62f770ad0d6c1cad" providerId="LiveId" clId="{4E5EC9F3-DDB6-48C6-9B7B-23F61B61154D}" dt="2022-02-21T05:08:30.759" v="14051" actId="729"/>
        <pc:sldMkLst>
          <pc:docMk/>
          <pc:sldMk cId="2640416918" sldId="440"/>
        </pc:sldMkLst>
        <pc:spChg chg="del">
          <ac:chgData name="中田 雄大" userId="62f770ad0d6c1cad" providerId="LiveId" clId="{4E5EC9F3-DDB6-48C6-9B7B-23F61B61154D}" dt="2022-02-12T03:04:24.579" v="541" actId="478"/>
          <ac:spMkLst>
            <pc:docMk/>
            <pc:sldMk cId="2640416918" sldId="440"/>
            <ac:spMk id="2" creationId="{536C46FB-1533-4386-9F64-D1F3A2924375}"/>
          </ac:spMkLst>
        </pc:spChg>
        <pc:spChg chg="del">
          <ac:chgData name="中田 雄大" userId="62f770ad0d6c1cad" providerId="LiveId" clId="{4E5EC9F3-DDB6-48C6-9B7B-23F61B61154D}" dt="2022-02-12T02:45:20.895" v="390" actId="478"/>
          <ac:spMkLst>
            <pc:docMk/>
            <pc:sldMk cId="2640416918" sldId="440"/>
            <ac:spMk id="3" creationId="{E61A6A83-6026-4DFB-AFF8-DB369B890BB1}"/>
          </ac:spMkLst>
        </pc:spChg>
        <pc:spChg chg="add del mod">
          <ac:chgData name="中田 雄大" userId="62f770ad0d6c1cad" providerId="LiveId" clId="{4E5EC9F3-DDB6-48C6-9B7B-23F61B61154D}" dt="2022-02-13T05:51:47.928" v="5810" actId="478"/>
          <ac:spMkLst>
            <pc:docMk/>
            <pc:sldMk cId="2640416918" sldId="440"/>
            <ac:spMk id="3" creationId="{FB5BB1E0-A7C8-4A52-84D8-998B2A10ED58}"/>
          </ac:spMkLst>
        </pc:spChg>
        <pc:spChg chg="add del mod">
          <ac:chgData name="中田 雄大" userId="62f770ad0d6c1cad" providerId="LiveId" clId="{4E5EC9F3-DDB6-48C6-9B7B-23F61B61154D}" dt="2022-02-13T05:51:45.467" v="5808" actId="478"/>
          <ac:spMkLst>
            <pc:docMk/>
            <pc:sldMk cId="2640416918" sldId="440"/>
            <ac:spMk id="6" creationId="{9A6A72F0-4B6A-41E7-B484-97C06FB38BBC}"/>
          </ac:spMkLst>
        </pc:spChg>
        <pc:spChg chg="add mod">
          <ac:chgData name="中田 雄大" userId="62f770ad0d6c1cad" providerId="LiveId" clId="{4E5EC9F3-DDB6-48C6-9B7B-23F61B61154D}" dt="2022-02-13T08:12:49.942" v="7670" actId="20577"/>
          <ac:spMkLst>
            <pc:docMk/>
            <pc:sldMk cId="2640416918" sldId="440"/>
            <ac:spMk id="7" creationId="{87553B92-66A3-4435-92E1-FCE39F95833A}"/>
          </ac:spMkLst>
        </pc:spChg>
        <pc:spChg chg="add mod">
          <ac:chgData name="中田 雄大" userId="62f770ad0d6c1cad" providerId="LiveId" clId="{4E5EC9F3-DDB6-48C6-9B7B-23F61B61154D}" dt="2022-02-14T02:11:46.692" v="8555" actId="20577"/>
          <ac:spMkLst>
            <pc:docMk/>
            <pc:sldMk cId="2640416918" sldId="440"/>
            <ac:spMk id="8" creationId="{E7F3D498-8D52-4BF0-868D-75054A2301EA}"/>
          </ac:spMkLst>
        </pc:spChg>
        <pc:spChg chg="add mod">
          <ac:chgData name="中田 雄大" userId="62f770ad0d6c1cad" providerId="LiveId" clId="{4E5EC9F3-DDB6-48C6-9B7B-23F61B61154D}" dt="2022-02-16T04:53:06.830" v="12048" actId="1076"/>
          <ac:spMkLst>
            <pc:docMk/>
            <pc:sldMk cId="2640416918" sldId="440"/>
            <ac:spMk id="9" creationId="{EA8C06B4-EE49-485F-8714-E3B4D255818D}"/>
          </ac:spMkLst>
        </pc:spChg>
        <pc:spChg chg="add mod">
          <ac:chgData name="中田 雄大" userId="62f770ad0d6c1cad" providerId="LiveId" clId="{4E5EC9F3-DDB6-48C6-9B7B-23F61B61154D}" dt="2022-02-16T05:13:39.775" v="12087" actId="1076"/>
          <ac:spMkLst>
            <pc:docMk/>
            <pc:sldMk cId="2640416918" sldId="440"/>
            <ac:spMk id="10" creationId="{F6F16CCB-9C14-4B07-AA3A-0DF1271CD80D}"/>
          </ac:spMkLst>
        </pc:spChg>
        <pc:spChg chg="add mod">
          <ac:chgData name="中田 雄大" userId="62f770ad0d6c1cad" providerId="LiveId" clId="{4E5EC9F3-DDB6-48C6-9B7B-23F61B61154D}" dt="2022-02-16T04:59:41.065" v="12069" actId="1076"/>
          <ac:spMkLst>
            <pc:docMk/>
            <pc:sldMk cId="2640416918" sldId="440"/>
            <ac:spMk id="11" creationId="{A4BCCAEF-9EC1-4A5C-8D65-72E17B3FEA9C}"/>
          </ac:spMkLst>
        </pc:spChg>
        <pc:spChg chg="add del">
          <ac:chgData name="中田 雄大" userId="62f770ad0d6c1cad" providerId="LiveId" clId="{4E5EC9F3-DDB6-48C6-9B7B-23F61B61154D}" dt="2022-02-13T06:40:42.138" v="6240" actId="478"/>
          <ac:spMkLst>
            <pc:docMk/>
            <pc:sldMk cId="2640416918" sldId="440"/>
            <ac:spMk id="11" creationId="{B19E01E5-1637-4251-BE4B-FDDA2911479E}"/>
          </ac:spMkLst>
        </pc:spChg>
        <pc:spChg chg="add mod">
          <ac:chgData name="中田 雄大" userId="62f770ad0d6c1cad" providerId="LiveId" clId="{4E5EC9F3-DDB6-48C6-9B7B-23F61B61154D}" dt="2022-02-16T04:59:41.065" v="12069" actId="1076"/>
          <ac:spMkLst>
            <pc:docMk/>
            <pc:sldMk cId="2640416918" sldId="440"/>
            <ac:spMk id="12" creationId="{2D5918C2-15AF-4C5E-B948-C0D56B1500DB}"/>
          </ac:spMkLst>
        </pc:spChg>
        <pc:spChg chg="mod">
          <ac:chgData name="中田 雄大" userId="62f770ad0d6c1cad" providerId="LiveId" clId="{4E5EC9F3-DDB6-48C6-9B7B-23F61B61154D}" dt="2022-02-16T04:52:44.297" v="12045"/>
          <ac:spMkLst>
            <pc:docMk/>
            <pc:sldMk cId="2640416918" sldId="440"/>
            <ac:spMk id="14" creationId="{354C74BD-BE40-449F-A10C-87754563D7F5}"/>
          </ac:spMkLst>
        </pc:spChg>
        <pc:spChg chg="mod">
          <ac:chgData name="中田 雄大" userId="62f770ad0d6c1cad" providerId="LiveId" clId="{4E5EC9F3-DDB6-48C6-9B7B-23F61B61154D}" dt="2022-02-16T04:52:44.297" v="12045"/>
          <ac:spMkLst>
            <pc:docMk/>
            <pc:sldMk cId="2640416918" sldId="440"/>
            <ac:spMk id="17" creationId="{C447F30E-1286-4940-8EA0-3AC366ED979A}"/>
          </ac:spMkLst>
        </pc:spChg>
        <pc:spChg chg="mod">
          <ac:chgData name="中田 雄大" userId="62f770ad0d6c1cad" providerId="LiveId" clId="{4E5EC9F3-DDB6-48C6-9B7B-23F61B61154D}" dt="2022-02-16T04:52:44.297" v="12045"/>
          <ac:spMkLst>
            <pc:docMk/>
            <pc:sldMk cId="2640416918" sldId="440"/>
            <ac:spMk id="18" creationId="{DA106B9B-E6C3-4CD7-9C2C-FA2B2BF7F7F5}"/>
          </ac:spMkLst>
        </pc:spChg>
        <pc:spChg chg="mod">
          <ac:chgData name="中田 雄大" userId="62f770ad0d6c1cad" providerId="LiveId" clId="{4E5EC9F3-DDB6-48C6-9B7B-23F61B61154D}" dt="2022-02-16T04:52:44.297" v="12045"/>
          <ac:spMkLst>
            <pc:docMk/>
            <pc:sldMk cId="2640416918" sldId="440"/>
            <ac:spMk id="21" creationId="{270EB2B0-FE1D-4B53-BFAE-AB693660CD34}"/>
          </ac:spMkLst>
        </pc:spChg>
        <pc:spChg chg="add mod">
          <ac:chgData name="中田 雄大" userId="62f770ad0d6c1cad" providerId="LiveId" clId="{4E5EC9F3-DDB6-48C6-9B7B-23F61B61154D}" dt="2022-02-16T04:59:41.065" v="12069" actId="1076"/>
          <ac:spMkLst>
            <pc:docMk/>
            <pc:sldMk cId="2640416918" sldId="440"/>
            <ac:spMk id="22" creationId="{58269D56-448E-4D24-9959-2D0738884281}"/>
          </ac:spMkLst>
        </pc:spChg>
        <pc:spChg chg="add mod">
          <ac:chgData name="中田 雄大" userId="62f770ad0d6c1cad" providerId="LiveId" clId="{4E5EC9F3-DDB6-48C6-9B7B-23F61B61154D}" dt="2022-02-16T04:59:41.065" v="12069" actId="1076"/>
          <ac:spMkLst>
            <pc:docMk/>
            <pc:sldMk cId="2640416918" sldId="440"/>
            <ac:spMk id="23" creationId="{39A09FC0-6847-41DC-B865-E6AF3A813910}"/>
          </ac:spMkLst>
        </pc:spChg>
        <pc:grpChg chg="add mod">
          <ac:chgData name="中田 雄大" userId="62f770ad0d6c1cad" providerId="LiveId" clId="{4E5EC9F3-DDB6-48C6-9B7B-23F61B61154D}" dt="2022-02-16T04:59:41.065" v="12069" actId="1076"/>
          <ac:grpSpMkLst>
            <pc:docMk/>
            <pc:sldMk cId="2640416918" sldId="440"/>
            <ac:grpSpMk id="13" creationId="{B66C746D-3928-4D16-94B0-3C81463C90BF}"/>
          </ac:grpSpMkLst>
        </pc:grpChg>
        <pc:graphicFrameChg chg="add mod">
          <ac:chgData name="中田 雄大" userId="62f770ad0d6c1cad" providerId="LiveId" clId="{4E5EC9F3-DDB6-48C6-9B7B-23F61B61154D}" dt="2022-02-16T04:59:41.065" v="12069" actId="1076"/>
          <ac:graphicFrameMkLst>
            <pc:docMk/>
            <pc:sldMk cId="2640416918" sldId="440"/>
            <ac:graphicFrameMk id="5" creationId="{715088B8-2799-4C95-A213-9BEB8C9B74C4}"/>
          </ac:graphicFrameMkLst>
        </pc:graphicFrameChg>
        <pc:picChg chg="mod">
          <ac:chgData name="中田 雄大" userId="62f770ad0d6c1cad" providerId="LiveId" clId="{4E5EC9F3-DDB6-48C6-9B7B-23F61B61154D}" dt="2022-02-16T04:52:44.297" v="12045"/>
          <ac:picMkLst>
            <pc:docMk/>
            <pc:sldMk cId="2640416918" sldId="440"/>
            <ac:picMk id="15" creationId="{35E327C4-D51C-41E3-BD53-A5EFBED84381}"/>
          </ac:picMkLst>
        </pc:picChg>
        <pc:picChg chg="mod">
          <ac:chgData name="中田 雄大" userId="62f770ad0d6c1cad" providerId="LiveId" clId="{4E5EC9F3-DDB6-48C6-9B7B-23F61B61154D}" dt="2022-02-16T04:52:44.297" v="12045"/>
          <ac:picMkLst>
            <pc:docMk/>
            <pc:sldMk cId="2640416918" sldId="440"/>
            <ac:picMk id="16" creationId="{1045C4EF-C40D-403D-B6B1-09883B2A6151}"/>
          </ac:picMkLst>
        </pc:picChg>
        <pc:picChg chg="mod">
          <ac:chgData name="中田 雄大" userId="62f770ad0d6c1cad" providerId="LiveId" clId="{4E5EC9F3-DDB6-48C6-9B7B-23F61B61154D}" dt="2022-02-16T04:52:44.297" v="12045"/>
          <ac:picMkLst>
            <pc:docMk/>
            <pc:sldMk cId="2640416918" sldId="440"/>
            <ac:picMk id="19" creationId="{8FEB45CD-B2CB-4CDC-9C6F-D4A45777B2D3}"/>
          </ac:picMkLst>
        </pc:picChg>
        <pc:picChg chg="mod">
          <ac:chgData name="中田 雄大" userId="62f770ad0d6c1cad" providerId="LiveId" clId="{4E5EC9F3-DDB6-48C6-9B7B-23F61B61154D}" dt="2022-02-16T04:52:44.297" v="12045"/>
          <ac:picMkLst>
            <pc:docMk/>
            <pc:sldMk cId="2640416918" sldId="440"/>
            <ac:picMk id="20" creationId="{6B1119C1-A477-4008-ADBE-A7D34885248F}"/>
          </ac:picMkLst>
        </pc:picChg>
        <pc:cxnChg chg="add mod">
          <ac:chgData name="中田 雄大" userId="62f770ad0d6c1cad" providerId="LiveId" clId="{4E5EC9F3-DDB6-48C6-9B7B-23F61B61154D}" dt="2022-02-16T04:59:41.065" v="12069" actId="1076"/>
          <ac:cxnSpMkLst>
            <pc:docMk/>
            <pc:sldMk cId="2640416918" sldId="440"/>
            <ac:cxnSpMk id="3" creationId="{DC20704B-6F58-41CD-AE12-4E3553D1D291}"/>
          </ac:cxnSpMkLst>
        </pc:cxnChg>
        <pc:cxnChg chg="add mod">
          <ac:chgData name="中田 雄大" userId="62f770ad0d6c1cad" providerId="LiveId" clId="{4E5EC9F3-DDB6-48C6-9B7B-23F61B61154D}" dt="2022-02-16T05:13:34.143" v="12086" actId="14100"/>
          <ac:cxnSpMkLst>
            <pc:docMk/>
            <pc:sldMk cId="2640416918" sldId="440"/>
            <ac:cxnSpMk id="26" creationId="{CF73531F-A583-47E8-AB47-4503F2997646}"/>
          </ac:cxnSpMkLst>
        </pc:cxnChg>
      </pc:sldChg>
      <pc:sldChg chg="addSp delSp modSp new mod ord modShow">
        <pc:chgData name="中田 雄大" userId="62f770ad0d6c1cad" providerId="LiveId" clId="{4E5EC9F3-DDB6-48C6-9B7B-23F61B61154D}" dt="2022-02-21T05:09:17.165" v="14057"/>
        <pc:sldMkLst>
          <pc:docMk/>
          <pc:sldMk cId="2897558988" sldId="441"/>
        </pc:sldMkLst>
        <pc:spChg chg="del">
          <ac:chgData name="中田 雄大" userId="62f770ad0d6c1cad" providerId="LiveId" clId="{4E5EC9F3-DDB6-48C6-9B7B-23F61B61154D}" dt="2022-02-15T00:49:44.266" v="9471" actId="478"/>
          <ac:spMkLst>
            <pc:docMk/>
            <pc:sldMk cId="2897558988" sldId="441"/>
            <ac:spMk id="2" creationId="{E629A164-7C60-4BC3-930F-67567F9BF7B3}"/>
          </ac:spMkLst>
        </pc:spChg>
        <pc:spChg chg="del">
          <ac:chgData name="中田 雄大" userId="62f770ad0d6c1cad" providerId="LiveId" clId="{4E5EC9F3-DDB6-48C6-9B7B-23F61B61154D}" dt="2022-02-13T07:39:00.237" v="6852"/>
          <ac:spMkLst>
            <pc:docMk/>
            <pc:sldMk cId="2897558988" sldId="441"/>
            <ac:spMk id="3" creationId="{5D8EBBF4-33B5-448C-A596-695F0D781CAB}"/>
          </ac:spMkLst>
        </pc:spChg>
        <pc:spChg chg="add del mod">
          <ac:chgData name="中田 雄大" userId="62f770ad0d6c1cad" providerId="LiveId" clId="{4E5EC9F3-DDB6-48C6-9B7B-23F61B61154D}" dt="2022-02-15T00:49:53.786" v="9479" actId="478"/>
          <ac:spMkLst>
            <pc:docMk/>
            <pc:sldMk cId="2897558988" sldId="441"/>
            <ac:spMk id="5" creationId="{0636CACE-BD20-4FDC-A3D1-2F8DEA080D55}"/>
          </ac:spMkLst>
        </pc:spChg>
        <pc:spChg chg="add del mod">
          <ac:chgData name="中田 雄大" userId="62f770ad0d6c1cad" providerId="LiveId" clId="{4E5EC9F3-DDB6-48C6-9B7B-23F61B61154D}" dt="2022-02-15T00:49:32.708" v="9470" actId="478"/>
          <ac:spMkLst>
            <pc:docMk/>
            <pc:sldMk cId="2897558988" sldId="441"/>
            <ac:spMk id="6" creationId="{8DA7CA37-FCE8-4199-BAEC-B88B67380C7E}"/>
          </ac:spMkLst>
        </pc:spChg>
        <pc:spChg chg="add mod">
          <ac:chgData name="中田 雄大" userId="62f770ad0d6c1cad" providerId="LiveId" clId="{4E5EC9F3-DDB6-48C6-9B7B-23F61B61154D}" dt="2022-02-16T05:00:27.601" v="12085" actId="20577"/>
          <ac:spMkLst>
            <pc:docMk/>
            <pc:sldMk cId="2897558988" sldId="441"/>
            <ac:spMk id="7" creationId="{0ADE4971-E3A0-4267-AF2D-764A3F754024}"/>
          </ac:spMkLst>
        </pc:spChg>
        <pc:spChg chg="add del mod">
          <ac:chgData name="中田 雄大" userId="62f770ad0d6c1cad" providerId="LiveId" clId="{4E5EC9F3-DDB6-48C6-9B7B-23F61B61154D}" dt="2022-02-15T00:49:56.119" v="9480" actId="478"/>
          <ac:spMkLst>
            <pc:docMk/>
            <pc:sldMk cId="2897558988" sldId="441"/>
            <ac:spMk id="8" creationId="{D515D214-5AD2-47BA-8E6D-801A3A810663}"/>
          </ac:spMkLst>
        </pc:spChg>
        <pc:spChg chg="add mod">
          <ac:chgData name="中田 雄大" userId="62f770ad0d6c1cad" providerId="LiveId" clId="{4E5EC9F3-DDB6-48C6-9B7B-23F61B61154D}" dt="2022-02-17T04:46:43.620" v="12268" actId="14100"/>
          <ac:spMkLst>
            <pc:docMk/>
            <pc:sldMk cId="2897558988" sldId="441"/>
            <ac:spMk id="9" creationId="{23C9B421-E2C6-425F-8A73-C418E6BFA82B}"/>
          </ac:spMkLst>
        </pc:spChg>
        <pc:spChg chg="add mod">
          <ac:chgData name="中田 雄大" userId="62f770ad0d6c1cad" providerId="LiveId" clId="{4E5EC9F3-DDB6-48C6-9B7B-23F61B61154D}" dt="2022-02-17T05:05:07.174" v="12340" actId="207"/>
          <ac:spMkLst>
            <pc:docMk/>
            <pc:sldMk cId="2897558988" sldId="441"/>
            <ac:spMk id="10" creationId="{8D64813A-89B7-4382-9F97-C72991112727}"/>
          </ac:spMkLst>
        </pc:spChg>
        <pc:spChg chg="add del mod">
          <ac:chgData name="中田 雄大" userId="62f770ad0d6c1cad" providerId="LiveId" clId="{4E5EC9F3-DDB6-48C6-9B7B-23F61B61154D}" dt="2022-02-17T05:07:07.463" v="12342"/>
          <ac:spMkLst>
            <pc:docMk/>
            <pc:sldMk cId="2897558988" sldId="441"/>
            <ac:spMk id="11" creationId="{B91962BF-3E0B-452A-B664-D8FFCEE376CF}"/>
          </ac:spMkLst>
        </pc:spChg>
        <pc:spChg chg="add del mod">
          <ac:chgData name="中田 雄大" userId="62f770ad0d6c1cad" providerId="LiveId" clId="{4E5EC9F3-DDB6-48C6-9B7B-23F61B61154D}" dt="2022-02-17T05:07:07.463" v="12342"/>
          <ac:spMkLst>
            <pc:docMk/>
            <pc:sldMk cId="2897558988" sldId="441"/>
            <ac:spMk id="13" creationId="{62C63F27-5D28-48BB-BCAD-EBA21A7358CF}"/>
          </ac:spMkLst>
        </pc:spChg>
        <pc:spChg chg="add mod ord">
          <ac:chgData name="中田 雄大" userId="62f770ad0d6c1cad" providerId="LiveId" clId="{4E5EC9F3-DDB6-48C6-9B7B-23F61B61154D}" dt="2022-02-20T07:43:02.385" v="12947" actId="1076"/>
          <ac:spMkLst>
            <pc:docMk/>
            <pc:sldMk cId="2897558988" sldId="441"/>
            <ac:spMk id="16" creationId="{F9C403E5-C525-4C73-A199-C18BD56E47ED}"/>
          </ac:spMkLst>
        </pc:spChg>
        <pc:spChg chg="add mod">
          <ac:chgData name="中田 雄大" userId="62f770ad0d6c1cad" providerId="LiveId" clId="{4E5EC9F3-DDB6-48C6-9B7B-23F61B61154D}" dt="2022-02-20T07:56:13.559" v="13074" actId="1076"/>
          <ac:spMkLst>
            <pc:docMk/>
            <pc:sldMk cId="2897558988" sldId="441"/>
            <ac:spMk id="18" creationId="{F016B11D-6C43-4872-8BB7-E046D73FCF60}"/>
          </ac:spMkLst>
        </pc:spChg>
        <pc:spChg chg="add mod">
          <ac:chgData name="中田 雄大" userId="62f770ad0d6c1cad" providerId="LiveId" clId="{4E5EC9F3-DDB6-48C6-9B7B-23F61B61154D}" dt="2022-02-20T07:43:02.385" v="12947" actId="1076"/>
          <ac:spMkLst>
            <pc:docMk/>
            <pc:sldMk cId="2897558988" sldId="441"/>
            <ac:spMk id="21" creationId="{1932324A-10CE-4CF4-960E-3FA57F6BD72A}"/>
          </ac:spMkLst>
        </pc:spChg>
        <pc:spChg chg="add mod">
          <ac:chgData name="中田 雄大" userId="62f770ad0d6c1cad" providerId="LiveId" clId="{4E5EC9F3-DDB6-48C6-9B7B-23F61B61154D}" dt="2022-02-20T07:55:32.001" v="13057" actId="1076"/>
          <ac:spMkLst>
            <pc:docMk/>
            <pc:sldMk cId="2897558988" sldId="441"/>
            <ac:spMk id="27" creationId="{F9F20D89-F5DC-46C3-94D3-466E08FF2069}"/>
          </ac:spMkLst>
        </pc:spChg>
        <pc:spChg chg="add mod">
          <ac:chgData name="中田 雄大" userId="62f770ad0d6c1cad" providerId="LiveId" clId="{4E5EC9F3-DDB6-48C6-9B7B-23F61B61154D}" dt="2022-02-20T07:55:17.039" v="13054" actId="1076"/>
          <ac:spMkLst>
            <pc:docMk/>
            <pc:sldMk cId="2897558988" sldId="441"/>
            <ac:spMk id="28" creationId="{E1170366-FC7D-4A9E-B911-4D7A64F161DF}"/>
          </ac:spMkLst>
        </pc:spChg>
        <pc:spChg chg="add mod">
          <ac:chgData name="中田 雄大" userId="62f770ad0d6c1cad" providerId="LiveId" clId="{4E5EC9F3-DDB6-48C6-9B7B-23F61B61154D}" dt="2022-02-20T07:56:03.288" v="13073" actId="1076"/>
          <ac:spMkLst>
            <pc:docMk/>
            <pc:sldMk cId="2897558988" sldId="441"/>
            <ac:spMk id="32" creationId="{EAC74A9F-FE07-4F5B-AFFD-CC2FF95AE940}"/>
          </ac:spMkLst>
        </pc:spChg>
        <pc:spChg chg="add mod">
          <ac:chgData name="中田 雄大" userId="62f770ad0d6c1cad" providerId="LiveId" clId="{4E5EC9F3-DDB6-48C6-9B7B-23F61B61154D}" dt="2022-02-20T07:42:04.680" v="12942" actId="1076"/>
          <ac:spMkLst>
            <pc:docMk/>
            <pc:sldMk cId="2897558988" sldId="441"/>
            <ac:spMk id="38" creationId="{1F5E4DE5-0EFD-4A30-B686-3B9245387798}"/>
          </ac:spMkLst>
        </pc:spChg>
        <pc:spChg chg="add mod">
          <ac:chgData name="中田 雄大" userId="62f770ad0d6c1cad" providerId="LiveId" clId="{4E5EC9F3-DDB6-48C6-9B7B-23F61B61154D}" dt="2022-02-20T07:39:57.881" v="12904" actId="1076"/>
          <ac:spMkLst>
            <pc:docMk/>
            <pc:sldMk cId="2897558988" sldId="441"/>
            <ac:spMk id="55" creationId="{75F70AA6-7EE6-4588-B70F-C07756392F0F}"/>
          </ac:spMkLst>
        </pc:spChg>
        <pc:spChg chg="add mod">
          <ac:chgData name="中田 雄大" userId="62f770ad0d6c1cad" providerId="LiveId" clId="{4E5EC9F3-DDB6-48C6-9B7B-23F61B61154D}" dt="2022-02-20T07:51:47.914" v="13024" actId="20577"/>
          <ac:spMkLst>
            <pc:docMk/>
            <pc:sldMk cId="2897558988" sldId="441"/>
            <ac:spMk id="56" creationId="{B44A4153-217B-40DA-B702-AF1CF4ED1053}"/>
          </ac:spMkLst>
        </pc:spChg>
        <pc:spChg chg="add mod">
          <ac:chgData name="中田 雄大" userId="62f770ad0d6c1cad" providerId="LiveId" clId="{4E5EC9F3-DDB6-48C6-9B7B-23F61B61154D}" dt="2022-02-20T07:41:13.086" v="12933" actId="1035"/>
          <ac:spMkLst>
            <pc:docMk/>
            <pc:sldMk cId="2897558988" sldId="441"/>
            <ac:spMk id="57" creationId="{0856F9A3-0E40-4941-9C6F-50973277D9A2}"/>
          </ac:spMkLst>
        </pc:spChg>
        <pc:spChg chg="add mod">
          <ac:chgData name="中田 雄大" userId="62f770ad0d6c1cad" providerId="LiveId" clId="{4E5EC9F3-DDB6-48C6-9B7B-23F61B61154D}" dt="2022-02-20T07:55:27.632" v="13056" actId="1076"/>
          <ac:spMkLst>
            <pc:docMk/>
            <pc:sldMk cId="2897558988" sldId="441"/>
            <ac:spMk id="58" creationId="{A1AC737B-52EB-4D93-BA76-36CB8280A30F}"/>
          </ac:spMkLst>
        </pc:spChg>
        <pc:spChg chg="add mod">
          <ac:chgData name="中田 雄大" userId="62f770ad0d6c1cad" providerId="LiveId" clId="{4E5EC9F3-DDB6-48C6-9B7B-23F61B61154D}" dt="2022-02-20T07:55:22.207" v="13055" actId="1076"/>
          <ac:spMkLst>
            <pc:docMk/>
            <pc:sldMk cId="2897558988" sldId="441"/>
            <ac:spMk id="59" creationId="{5A3E8193-F8A4-4D16-9D73-5A64759518F1}"/>
          </ac:spMkLst>
        </pc:spChg>
        <pc:spChg chg="add mod">
          <ac:chgData name="中田 雄大" userId="62f770ad0d6c1cad" providerId="LiveId" clId="{4E5EC9F3-DDB6-48C6-9B7B-23F61B61154D}" dt="2022-02-20T07:55:39.623" v="13058" actId="1076"/>
          <ac:spMkLst>
            <pc:docMk/>
            <pc:sldMk cId="2897558988" sldId="441"/>
            <ac:spMk id="60" creationId="{0CE996F3-7F83-469D-86D1-2E726005908A}"/>
          </ac:spMkLst>
        </pc:spChg>
        <pc:spChg chg="mod">
          <ac:chgData name="中田 雄大" userId="62f770ad0d6c1cad" providerId="LiveId" clId="{4E5EC9F3-DDB6-48C6-9B7B-23F61B61154D}" dt="2022-02-20T07:23:05.002" v="12748" actId="692"/>
          <ac:spMkLst>
            <pc:docMk/>
            <pc:sldMk cId="2897558988" sldId="441"/>
            <ac:spMk id="65" creationId="{EAB71945-3F91-4BD8-BBC5-A3C2669AEBD0}"/>
          </ac:spMkLst>
        </pc:spChg>
        <pc:spChg chg="mod">
          <ac:chgData name="中田 雄大" userId="62f770ad0d6c1cad" providerId="LiveId" clId="{4E5EC9F3-DDB6-48C6-9B7B-23F61B61154D}" dt="2022-02-20T07:20:39.105" v="12720"/>
          <ac:spMkLst>
            <pc:docMk/>
            <pc:sldMk cId="2897558988" sldId="441"/>
            <ac:spMk id="66" creationId="{D750272C-EB97-4EB9-BF5F-0AA2D30D9D41}"/>
          </ac:spMkLst>
        </pc:spChg>
        <pc:spChg chg="add mod">
          <ac:chgData name="中田 雄大" userId="62f770ad0d6c1cad" providerId="LiveId" clId="{4E5EC9F3-DDB6-48C6-9B7B-23F61B61154D}" dt="2022-02-20T07:25:57.713" v="12813" actId="1076"/>
          <ac:spMkLst>
            <pc:docMk/>
            <pc:sldMk cId="2897558988" sldId="441"/>
            <ac:spMk id="68" creationId="{6D0CD351-AA94-4137-A981-B4205AABAD30}"/>
          </ac:spMkLst>
        </pc:spChg>
        <pc:spChg chg="add del mod">
          <ac:chgData name="中田 雄大" userId="62f770ad0d6c1cad" providerId="LiveId" clId="{4E5EC9F3-DDB6-48C6-9B7B-23F61B61154D}" dt="2022-02-20T07:40:53.196" v="12928" actId="478"/>
          <ac:spMkLst>
            <pc:docMk/>
            <pc:sldMk cId="2897558988" sldId="441"/>
            <ac:spMk id="70" creationId="{C6707AAA-0DAD-4EE1-AA9A-EA3CA5A96FE7}"/>
          </ac:spMkLst>
        </pc:spChg>
        <pc:grpChg chg="add mod ord">
          <ac:chgData name="中田 雄大" userId="62f770ad0d6c1cad" providerId="LiveId" clId="{4E5EC9F3-DDB6-48C6-9B7B-23F61B61154D}" dt="2022-02-20T07:39:57.881" v="12904" actId="1076"/>
          <ac:grpSpMkLst>
            <pc:docMk/>
            <pc:sldMk cId="2897558988" sldId="441"/>
            <ac:grpSpMk id="64" creationId="{6DA18696-57EF-4F0E-A666-4E2FB06334C1}"/>
          </ac:grpSpMkLst>
        </pc:grpChg>
        <pc:grpChg chg="add mod">
          <ac:chgData name="中田 雄大" userId="62f770ad0d6c1cad" providerId="LiveId" clId="{4E5EC9F3-DDB6-48C6-9B7B-23F61B61154D}" dt="2022-02-20T07:39:57.881" v="12904" actId="1076"/>
          <ac:grpSpMkLst>
            <pc:docMk/>
            <pc:sldMk cId="2897558988" sldId="441"/>
            <ac:grpSpMk id="67" creationId="{9050AB03-C4E0-4FD0-A896-AF9494298C36}"/>
          </ac:grpSpMkLst>
        </pc:grpChg>
        <pc:graphicFrameChg chg="add del mod modGraphic">
          <ac:chgData name="中田 雄大" userId="62f770ad0d6c1cad" providerId="LiveId" clId="{4E5EC9F3-DDB6-48C6-9B7B-23F61B61154D}" dt="2022-02-20T07:03:45.946" v="12485" actId="478"/>
          <ac:graphicFrameMkLst>
            <pc:docMk/>
            <pc:sldMk cId="2897558988" sldId="441"/>
            <ac:graphicFrameMk id="37" creationId="{9B7F5D5C-D3FA-4B5B-9CF2-A33570AF9501}"/>
          </ac:graphicFrameMkLst>
        </pc:graphicFrameChg>
        <pc:picChg chg="add mod">
          <ac:chgData name="中田 雄大" userId="62f770ad0d6c1cad" providerId="LiveId" clId="{4E5EC9F3-DDB6-48C6-9B7B-23F61B61154D}" dt="2022-02-20T07:43:02.385" v="12947" actId="1076"/>
          <ac:picMkLst>
            <pc:docMk/>
            <pc:sldMk cId="2897558988" sldId="441"/>
            <ac:picMk id="3" creationId="{32D5E119-D828-493E-8ADB-B9E455C9433A}"/>
          </ac:picMkLst>
        </pc:picChg>
        <pc:picChg chg="add del mod">
          <ac:chgData name="中田 雄大" userId="62f770ad0d6c1cad" providerId="LiveId" clId="{4E5EC9F3-DDB6-48C6-9B7B-23F61B61154D}" dt="2022-02-17T05:07:07.463" v="12342"/>
          <ac:picMkLst>
            <pc:docMk/>
            <pc:sldMk cId="2897558988" sldId="441"/>
            <ac:picMk id="6" creationId="{A0949BE1-53C2-4C99-97DF-BA65B2EB6A58}"/>
          </ac:picMkLst>
        </pc:picChg>
        <pc:picChg chg="add del mod">
          <ac:chgData name="中田 雄大" userId="62f770ad0d6c1cad" providerId="LiveId" clId="{4E5EC9F3-DDB6-48C6-9B7B-23F61B61154D}" dt="2022-02-17T05:07:07.463" v="12342"/>
          <ac:picMkLst>
            <pc:docMk/>
            <pc:sldMk cId="2897558988" sldId="441"/>
            <ac:picMk id="8" creationId="{B6811BDA-94B7-4CC3-BBC9-3DDBC1A9DDDD}"/>
          </ac:picMkLst>
        </pc:picChg>
        <pc:picChg chg="add mod">
          <ac:chgData name="中田 雄大" userId="62f770ad0d6c1cad" providerId="LiveId" clId="{4E5EC9F3-DDB6-48C6-9B7B-23F61B61154D}" dt="2022-02-20T07:39:57.881" v="12904" actId="1076"/>
          <ac:picMkLst>
            <pc:docMk/>
            <pc:sldMk cId="2897558988" sldId="441"/>
            <ac:picMk id="12" creationId="{3D7C1001-2A51-45DE-B83B-726FD514061A}"/>
          </ac:picMkLst>
        </pc:picChg>
        <pc:picChg chg="add del mod">
          <ac:chgData name="中田 雄大" userId="62f770ad0d6c1cad" providerId="LiveId" clId="{4E5EC9F3-DDB6-48C6-9B7B-23F61B61154D}" dt="2022-02-20T06:19:31.623" v="12402" actId="478"/>
          <ac:picMkLst>
            <pc:docMk/>
            <pc:sldMk cId="2897558988" sldId="441"/>
            <ac:picMk id="14" creationId="{50E4B0BA-65E6-4B8D-B80D-140AA3D44717}"/>
          </ac:picMkLst>
        </pc:picChg>
        <pc:picChg chg="add del mod">
          <ac:chgData name="中田 雄大" userId="62f770ad0d6c1cad" providerId="LiveId" clId="{4E5EC9F3-DDB6-48C6-9B7B-23F61B61154D}" dt="2022-02-17T05:07:18.887" v="12345" actId="478"/>
          <ac:picMkLst>
            <pc:docMk/>
            <pc:sldMk cId="2897558988" sldId="441"/>
            <ac:picMk id="15" creationId="{7991A63B-3DB3-4662-827C-8C52699E0082}"/>
          </ac:picMkLst>
        </pc:picChg>
        <pc:picChg chg="add mod">
          <ac:chgData name="中田 雄大" userId="62f770ad0d6c1cad" providerId="LiveId" clId="{4E5EC9F3-DDB6-48C6-9B7B-23F61B61154D}" dt="2022-02-20T07:39:57.881" v="12904" actId="1076"/>
          <ac:picMkLst>
            <pc:docMk/>
            <pc:sldMk cId="2897558988" sldId="441"/>
            <ac:picMk id="15" creationId="{CF47E565-06A0-4E97-88AC-A83B9B79C518}"/>
          </ac:picMkLst>
        </pc:picChg>
        <pc:picChg chg="add mod">
          <ac:chgData name="中田 雄大" userId="62f770ad0d6c1cad" providerId="LiveId" clId="{4E5EC9F3-DDB6-48C6-9B7B-23F61B61154D}" dt="2022-02-20T07:43:02.385" v="12947" actId="1076"/>
          <ac:picMkLst>
            <pc:docMk/>
            <pc:sldMk cId="2897558988" sldId="441"/>
            <ac:picMk id="19" creationId="{711BD452-709C-4178-88E3-ED2B0682FC98}"/>
          </ac:picMkLst>
        </pc:picChg>
        <pc:picChg chg="add mod">
          <ac:chgData name="中田 雄大" userId="62f770ad0d6c1cad" providerId="LiveId" clId="{4E5EC9F3-DDB6-48C6-9B7B-23F61B61154D}" dt="2022-02-20T07:39:57.881" v="12904" actId="1076"/>
          <ac:picMkLst>
            <pc:docMk/>
            <pc:sldMk cId="2897558988" sldId="441"/>
            <ac:picMk id="22" creationId="{1FF9FE15-528F-489F-A279-3C2E77A62CAD}"/>
          </ac:picMkLst>
        </pc:picChg>
        <pc:picChg chg="add mod">
          <ac:chgData name="中田 雄大" userId="62f770ad0d6c1cad" providerId="LiveId" clId="{4E5EC9F3-DDB6-48C6-9B7B-23F61B61154D}" dt="2022-02-20T07:39:57.881" v="12904" actId="1076"/>
          <ac:picMkLst>
            <pc:docMk/>
            <pc:sldMk cId="2897558988" sldId="441"/>
            <ac:picMk id="24" creationId="{E5807D52-CCF9-4F8F-85B8-97532D4A6492}"/>
          </ac:picMkLst>
        </pc:picChg>
        <pc:picChg chg="add mod">
          <ac:chgData name="中田 雄大" userId="62f770ad0d6c1cad" providerId="LiveId" clId="{4E5EC9F3-DDB6-48C6-9B7B-23F61B61154D}" dt="2022-02-20T07:39:57.881" v="12904" actId="1076"/>
          <ac:picMkLst>
            <pc:docMk/>
            <pc:sldMk cId="2897558988" sldId="441"/>
            <ac:picMk id="25" creationId="{1E13CA17-A66F-45F6-B53A-0790BAF9524B}"/>
          </ac:picMkLst>
        </pc:picChg>
        <pc:picChg chg="add mod">
          <ac:chgData name="中田 雄大" userId="62f770ad0d6c1cad" providerId="LiveId" clId="{4E5EC9F3-DDB6-48C6-9B7B-23F61B61154D}" dt="2022-02-20T07:39:57.881" v="12904" actId="1076"/>
          <ac:picMkLst>
            <pc:docMk/>
            <pc:sldMk cId="2897558988" sldId="441"/>
            <ac:picMk id="26" creationId="{19B4DB87-C95C-42BC-B80D-501CF74E2358}"/>
          </ac:picMkLst>
        </pc:picChg>
        <pc:picChg chg="add del mod">
          <ac:chgData name="中田 雄大" userId="62f770ad0d6c1cad" providerId="LiveId" clId="{4E5EC9F3-DDB6-48C6-9B7B-23F61B61154D}" dt="2022-02-20T06:59:16.322" v="12452" actId="478"/>
          <ac:picMkLst>
            <pc:docMk/>
            <pc:sldMk cId="2897558988" sldId="441"/>
            <ac:picMk id="29" creationId="{525B76C0-640B-45D6-90AC-4828625ACDEC}"/>
          </ac:picMkLst>
        </pc:picChg>
        <pc:picChg chg="add mod">
          <ac:chgData name="中田 雄大" userId="62f770ad0d6c1cad" providerId="LiveId" clId="{4E5EC9F3-DDB6-48C6-9B7B-23F61B61154D}" dt="2022-02-20T07:39:57.881" v="12904" actId="1076"/>
          <ac:picMkLst>
            <pc:docMk/>
            <pc:sldMk cId="2897558988" sldId="441"/>
            <ac:picMk id="30" creationId="{16B3316E-8C05-41B0-9182-FC15C2FD7E5E}"/>
          </ac:picMkLst>
        </pc:picChg>
        <pc:picChg chg="add mod">
          <ac:chgData name="中田 雄大" userId="62f770ad0d6c1cad" providerId="LiveId" clId="{4E5EC9F3-DDB6-48C6-9B7B-23F61B61154D}" dt="2022-02-20T07:39:57.881" v="12904" actId="1076"/>
          <ac:picMkLst>
            <pc:docMk/>
            <pc:sldMk cId="2897558988" sldId="441"/>
            <ac:picMk id="31" creationId="{4E84A455-B124-46FA-9D08-8AA68DFA4CC8}"/>
          </ac:picMkLst>
        </pc:picChg>
        <pc:cxnChg chg="add del mod">
          <ac:chgData name="中田 雄大" userId="62f770ad0d6c1cad" providerId="LiveId" clId="{4E5EC9F3-DDB6-48C6-9B7B-23F61B61154D}" dt="2022-02-17T05:07:07.463" v="12342"/>
          <ac:cxnSpMkLst>
            <pc:docMk/>
            <pc:sldMk cId="2897558988" sldId="441"/>
            <ac:cxnSpMk id="12" creationId="{8CBF77CA-FA4E-4582-B846-B195A224C089}"/>
          </ac:cxnSpMkLst>
        </pc:cxnChg>
        <pc:cxnChg chg="add mod ord">
          <ac:chgData name="中田 雄大" userId="62f770ad0d6c1cad" providerId="LiveId" clId="{4E5EC9F3-DDB6-48C6-9B7B-23F61B61154D}" dt="2022-02-20T07:43:02.385" v="12947" actId="1076"/>
          <ac:cxnSpMkLst>
            <pc:docMk/>
            <pc:sldMk cId="2897558988" sldId="441"/>
            <ac:cxnSpMk id="17" creationId="{8E60CDB2-BA20-472A-A3F5-C4A5F1588C30}"/>
          </ac:cxnSpMkLst>
        </pc:cxnChg>
        <pc:cxnChg chg="add del mod">
          <ac:chgData name="中田 雄大" userId="62f770ad0d6c1cad" providerId="LiveId" clId="{4E5EC9F3-DDB6-48C6-9B7B-23F61B61154D}" dt="2022-02-17T05:20:34.045" v="12367" actId="478"/>
          <ac:cxnSpMkLst>
            <pc:docMk/>
            <pc:sldMk cId="2897558988" sldId="441"/>
            <ac:cxnSpMk id="23" creationId="{4DABEC78-329B-498F-B40C-1651256A542F}"/>
          </ac:cxnSpMkLst>
        </pc:cxnChg>
        <pc:cxnChg chg="add del mod">
          <ac:chgData name="中田 雄大" userId="62f770ad0d6c1cad" providerId="LiveId" clId="{4E5EC9F3-DDB6-48C6-9B7B-23F61B61154D}" dt="2022-02-20T07:03:16.167" v="12478" actId="478"/>
          <ac:cxnSpMkLst>
            <pc:docMk/>
            <pc:sldMk cId="2897558988" sldId="441"/>
            <ac:cxnSpMk id="34" creationId="{08008678-D413-4095-AFFA-52C36EC85DAE}"/>
          </ac:cxnSpMkLst>
        </pc:cxnChg>
        <pc:cxnChg chg="add mod ord">
          <ac:chgData name="中田 雄大" userId="62f770ad0d6c1cad" providerId="LiveId" clId="{4E5EC9F3-DDB6-48C6-9B7B-23F61B61154D}" dt="2022-02-20T07:42:15.248" v="12943" actId="14100"/>
          <ac:cxnSpMkLst>
            <pc:docMk/>
            <pc:sldMk cId="2897558988" sldId="441"/>
            <ac:cxnSpMk id="39" creationId="{9BC1CCBE-49C7-44FF-B287-6A151DD34C38}"/>
          </ac:cxnSpMkLst>
        </pc:cxnChg>
        <pc:cxnChg chg="add mod">
          <ac:chgData name="中田 雄大" userId="62f770ad0d6c1cad" providerId="LiveId" clId="{4E5EC9F3-DDB6-48C6-9B7B-23F61B61154D}" dt="2022-02-20T07:25:36.211" v="12808" actId="692"/>
          <ac:cxnSpMkLst>
            <pc:docMk/>
            <pc:sldMk cId="2897558988" sldId="441"/>
            <ac:cxnSpMk id="45" creationId="{5AD6953F-1D2E-4580-8EA3-EAF3EA0DC452}"/>
          </ac:cxnSpMkLst>
        </pc:cxnChg>
        <pc:cxnChg chg="add mod ord">
          <ac:chgData name="中田 雄大" userId="62f770ad0d6c1cad" providerId="LiveId" clId="{4E5EC9F3-DDB6-48C6-9B7B-23F61B61154D}" dt="2022-02-20T07:42:48.704" v="12946" actId="14100"/>
          <ac:cxnSpMkLst>
            <pc:docMk/>
            <pc:sldMk cId="2897558988" sldId="441"/>
            <ac:cxnSpMk id="49" creationId="{BCC7B880-FE3A-4859-B2F2-ECB511A33220}"/>
          </ac:cxnSpMkLst>
        </pc:cxnChg>
        <pc:cxnChg chg="add mod">
          <ac:chgData name="中田 雄大" userId="62f770ad0d6c1cad" providerId="LiveId" clId="{4E5EC9F3-DDB6-48C6-9B7B-23F61B61154D}" dt="2022-02-20T07:25:36.211" v="12808" actId="692"/>
          <ac:cxnSpMkLst>
            <pc:docMk/>
            <pc:sldMk cId="2897558988" sldId="441"/>
            <ac:cxnSpMk id="50" creationId="{B02DE0E2-1414-465B-9A7C-D7D7E4F28B50}"/>
          </ac:cxnSpMkLst>
        </pc:cxnChg>
        <pc:cxnChg chg="add mod">
          <ac:chgData name="中田 雄大" userId="62f770ad0d6c1cad" providerId="LiveId" clId="{4E5EC9F3-DDB6-48C6-9B7B-23F61B61154D}" dt="2022-02-20T07:25:36.211" v="12808" actId="692"/>
          <ac:cxnSpMkLst>
            <pc:docMk/>
            <pc:sldMk cId="2897558988" sldId="441"/>
            <ac:cxnSpMk id="51" creationId="{E0C5D23E-8E61-44A9-8031-22CD7F91CF9C}"/>
          </ac:cxnSpMkLst>
        </pc:cxnChg>
      </pc:sldChg>
      <pc:sldChg chg="new del">
        <pc:chgData name="中田 雄大" userId="62f770ad0d6c1cad" providerId="LiveId" clId="{4E5EC9F3-DDB6-48C6-9B7B-23F61B61154D}" dt="2022-02-14T05:02:13.076" v="9353" actId="47"/>
        <pc:sldMkLst>
          <pc:docMk/>
          <pc:sldMk cId="3188684938" sldId="442"/>
        </pc:sldMkLst>
      </pc:sldChg>
      <pc:sldChg chg="addSp delSp modSp new mod modNotesTx">
        <pc:chgData name="中田 雄大" userId="62f770ad0d6c1cad" providerId="LiveId" clId="{4E5EC9F3-DDB6-48C6-9B7B-23F61B61154D}" dt="2022-03-02T03:34:00.530" v="23583" actId="20577"/>
        <pc:sldMkLst>
          <pc:docMk/>
          <pc:sldMk cId="2841509747" sldId="443"/>
        </pc:sldMkLst>
        <pc:spChg chg="add del">
          <ac:chgData name="中田 雄大" userId="62f770ad0d6c1cad" providerId="LiveId" clId="{4E5EC9F3-DDB6-48C6-9B7B-23F61B61154D}" dt="2022-02-27T06:54:30.713" v="16042" actId="478"/>
          <ac:spMkLst>
            <pc:docMk/>
            <pc:sldMk cId="2841509747" sldId="443"/>
            <ac:spMk id="2" creationId="{140F5DC7-B61E-43DD-9A0E-93AFB6E096F2}"/>
          </ac:spMkLst>
        </pc:spChg>
        <pc:spChg chg="del">
          <ac:chgData name="中田 雄大" userId="62f770ad0d6c1cad" providerId="LiveId" clId="{4E5EC9F3-DDB6-48C6-9B7B-23F61B61154D}" dt="2022-02-15T06:24:52.173" v="10280" actId="478"/>
          <ac:spMkLst>
            <pc:docMk/>
            <pc:sldMk cId="2841509747" sldId="443"/>
            <ac:spMk id="2" creationId="{CFA23111-1FE4-4337-B7A7-366E16508EDB}"/>
          </ac:spMkLst>
        </pc:spChg>
        <pc:spChg chg="add del mod">
          <ac:chgData name="中田 雄大" userId="62f770ad0d6c1cad" providerId="LiveId" clId="{4E5EC9F3-DDB6-48C6-9B7B-23F61B61154D}" dt="2022-02-15T06:56:02.183" v="10773" actId="478"/>
          <ac:spMkLst>
            <pc:docMk/>
            <pc:sldMk cId="2841509747" sldId="443"/>
            <ac:spMk id="3" creationId="{33A5DCCB-DC59-417B-81D1-D987B1B0D968}"/>
          </ac:spMkLst>
        </pc:spChg>
        <pc:spChg chg="del">
          <ac:chgData name="中田 雄大" userId="62f770ad0d6c1cad" providerId="LiveId" clId="{4E5EC9F3-DDB6-48C6-9B7B-23F61B61154D}" dt="2022-02-15T06:24:50.945" v="10279" actId="478"/>
          <ac:spMkLst>
            <pc:docMk/>
            <pc:sldMk cId="2841509747" sldId="443"/>
            <ac:spMk id="3" creationId="{7F8E9AF8-7B0B-46F0-B62F-AC6EC77B4C25}"/>
          </ac:spMkLst>
        </pc:spChg>
        <pc:spChg chg="add del mod">
          <ac:chgData name="中田 雄大" userId="62f770ad0d6c1cad" providerId="LiveId" clId="{4E5EC9F3-DDB6-48C6-9B7B-23F61B61154D}" dt="2022-02-15T06:19:51.849" v="10238" actId="478"/>
          <ac:spMkLst>
            <pc:docMk/>
            <pc:sldMk cId="2841509747" sldId="443"/>
            <ac:spMk id="5" creationId="{705E05D3-9417-40A1-B609-AF958BC9EF40}"/>
          </ac:spMkLst>
        </pc:spChg>
        <pc:spChg chg="add mod">
          <ac:chgData name="中田 雄大" userId="62f770ad0d6c1cad" providerId="LiveId" clId="{4E5EC9F3-DDB6-48C6-9B7B-23F61B61154D}" dt="2022-03-02T02:48:13.027" v="22413" actId="20577"/>
          <ac:spMkLst>
            <pc:docMk/>
            <pc:sldMk cId="2841509747" sldId="443"/>
            <ac:spMk id="6" creationId="{C3211CEA-9FC4-4DF6-A869-76DC5ED317CA}"/>
          </ac:spMkLst>
        </pc:spChg>
        <pc:spChg chg="add del mod">
          <ac:chgData name="中田 雄大" userId="62f770ad0d6c1cad" providerId="LiveId" clId="{4E5EC9F3-DDB6-48C6-9B7B-23F61B61154D}" dt="2022-02-15T06:55:59.310" v="10771" actId="478"/>
          <ac:spMkLst>
            <pc:docMk/>
            <pc:sldMk cId="2841509747" sldId="443"/>
            <ac:spMk id="8" creationId="{63395FEE-6BD2-4305-AC79-4C59F2544D7D}"/>
          </ac:spMkLst>
        </pc:spChg>
        <pc:spChg chg="add mod">
          <ac:chgData name="中田 雄大" userId="62f770ad0d6c1cad" providerId="LiveId" clId="{4E5EC9F3-DDB6-48C6-9B7B-23F61B61154D}" dt="2022-03-02T02:48:06.552" v="22409" actId="20577"/>
          <ac:spMkLst>
            <pc:docMk/>
            <pc:sldMk cId="2841509747" sldId="443"/>
            <ac:spMk id="9" creationId="{EA3CFEB8-0744-4BF9-B99F-8964E30F5205}"/>
          </ac:spMkLst>
        </pc:spChg>
        <pc:spChg chg="add mod">
          <ac:chgData name="中田 雄大" userId="62f770ad0d6c1cad" providerId="LiveId" clId="{4E5EC9F3-DDB6-48C6-9B7B-23F61B61154D}" dt="2022-02-15T06:56:05.635" v="10774" actId="1076"/>
          <ac:spMkLst>
            <pc:docMk/>
            <pc:sldMk cId="2841509747" sldId="443"/>
            <ac:spMk id="11" creationId="{627A9C9D-847D-4B84-B950-5858C1A3715D}"/>
          </ac:spMkLst>
        </pc:spChg>
        <pc:spChg chg="add mod">
          <ac:chgData name="中田 雄大" userId="62f770ad0d6c1cad" providerId="LiveId" clId="{4E5EC9F3-DDB6-48C6-9B7B-23F61B61154D}" dt="2022-02-16T04:15:26.443" v="11950" actId="207"/>
          <ac:spMkLst>
            <pc:docMk/>
            <pc:sldMk cId="2841509747" sldId="443"/>
            <ac:spMk id="12" creationId="{518D20B2-1579-4EBA-8835-C8EEEEBA5CD9}"/>
          </ac:spMkLst>
        </pc:spChg>
        <pc:spChg chg="add mod">
          <ac:chgData name="中田 雄大" userId="62f770ad0d6c1cad" providerId="LiveId" clId="{4E5EC9F3-DDB6-48C6-9B7B-23F61B61154D}" dt="2022-02-15T08:45:18.593" v="11122" actId="1076"/>
          <ac:spMkLst>
            <pc:docMk/>
            <pc:sldMk cId="2841509747" sldId="443"/>
            <ac:spMk id="15" creationId="{538264F4-0E8A-4BB2-BDF0-A1E59B998C52}"/>
          </ac:spMkLst>
        </pc:spChg>
        <pc:spChg chg="add mod">
          <ac:chgData name="中田 雄大" userId="62f770ad0d6c1cad" providerId="LiveId" clId="{4E5EC9F3-DDB6-48C6-9B7B-23F61B61154D}" dt="2022-02-16T04:25:23.248" v="12010" actId="1076"/>
          <ac:spMkLst>
            <pc:docMk/>
            <pc:sldMk cId="2841509747" sldId="443"/>
            <ac:spMk id="16" creationId="{A56A95B5-0ACF-4C89-A48E-2E3E559FCE49}"/>
          </ac:spMkLst>
        </pc:spChg>
        <pc:spChg chg="add del mod">
          <ac:chgData name="中田 雄大" userId="62f770ad0d6c1cad" providerId="LiveId" clId="{4E5EC9F3-DDB6-48C6-9B7B-23F61B61154D}" dt="2022-02-15T08:01:22.908" v="10943" actId="478"/>
          <ac:spMkLst>
            <pc:docMk/>
            <pc:sldMk cId="2841509747" sldId="443"/>
            <ac:spMk id="23" creationId="{04159BC0-D1B9-48A1-9423-4025D7086906}"/>
          </ac:spMkLst>
        </pc:spChg>
        <pc:spChg chg="add del mod">
          <ac:chgData name="中田 雄大" userId="62f770ad0d6c1cad" providerId="LiveId" clId="{4E5EC9F3-DDB6-48C6-9B7B-23F61B61154D}" dt="2022-02-15T08:01:21.423" v="10940" actId="478"/>
          <ac:spMkLst>
            <pc:docMk/>
            <pc:sldMk cId="2841509747" sldId="443"/>
            <ac:spMk id="24" creationId="{C0EF09C4-5FD2-449B-9BC8-FAC2EDC8ACB9}"/>
          </ac:spMkLst>
        </pc:spChg>
        <pc:spChg chg="add mod">
          <ac:chgData name="中田 雄大" userId="62f770ad0d6c1cad" providerId="LiveId" clId="{4E5EC9F3-DDB6-48C6-9B7B-23F61B61154D}" dt="2022-02-15T08:08:57.682" v="11068" actId="1076"/>
          <ac:spMkLst>
            <pc:docMk/>
            <pc:sldMk cId="2841509747" sldId="443"/>
            <ac:spMk id="25" creationId="{8B057CE5-581E-4E89-87CD-FD5CD2DF878F}"/>
          </ac:spMkLst>
        </pc:spChg>
        <pc:spChg chg="add del mod">
          <ac:chgData name="中田 雄大" userId="62f770ad0d6c1cad" providerId="LiveId" clId="{4E5EC9F3-DDB6-48C6-9B7B-23F61B61154D}" dt="2022-02-15T08:01:31.659" v="10947" actId="478"/>
          <ac:spMkLst>
            <pc:docMk/>
            <pc:sldMk cId="2841509747" sldId="443"/>
            <ac:spMk id="26" creationId="{05AFEFCD-04E2-4749-A261-63365C9F6D35}"/>
          </ac:spMkLst>
        </pc:spChg>
        <pc:spChg chg="add del mod">
          <ac:chgData name="中田 雄大" userId="62f770ad0d6c1cad" providerId="LiveId" clId="{4E5EC9F3-DDB6-48C6-9B7B-23F61B61154D}" dt="2022-02-27T06:55:16.025" v="16054" actId="478"/>
          <ac:spMkLst>
            <pc:docMk/>
            <pc:sldMk cId="2841509747" sldId="443"/>
            <ac:spMk id="26" creationId="{507AA1B8-F536-4BDE-A333-B7F7C647A611}"/>
          </ac:spMkLst>
        </pc:spChg>
        <pc:spChg chg="add del mod">
          <ac:chgData name="中田 雄大" userId="62f770ad0d6c1cad" providerId="LiveId" clId="{4E5EC9F3-DDB6-48C6-9B7B-23F61B61154D}" dt="2022-02-27T06:55:14.923" v="16053" actId="478"/>
          <ac:spMkLst>
            <pc:docMk/>
            <pc:sldMk cId="2841509747" sldId="443"/>
            <ac:spMk id="27" creationId="{706528A9-94FB-436E-AD5F-7B67402FE418}"/>
          </ac:spMkLst>
        </pc:spChg>
        <pc:spChg chg="add del mod">
          <ac:chgData name="中田 雄大" userId="62f770ad0d6c1cad" providerId="LiveId" clId="{4E5EC9F3-DDB6-48C6-9B7B-23F61B61154D}" dt="2022-02-15T08:01:35.783" v="10950" actId="478"/>
          <ac:spMkLst>
            <pc:docMk/>
            <pc:sldMk cId="2841509747" sldId="443"/>
            <ac:spMk id="27" creationId="{922E16BA-347F-41DA-ABE0-2EBBB47702D3}"/>
          </ac:spMkLst>
        </pc:spChg>
        <pc:spChg chg="add del mod">
          <ac:chgData name="中田 雄大" userId="62f770ad0d6c1cad" providerId="LiveId" clId="{4E5EC9F3-DDB6-48C6-9B7B-23F61B61154D}" dt="2022-02-15T08:01:37.013" v="10951" actId="478"/>
          <ac:spMkLst>
            <pc:docMk/>
            <pc:sldMk cId="2841509747" sldId="443"/>
            <ac:spMk id="28" creationId="{F1BAC0C6-8C99-456B-ABF5-B9B2E65CF823}"/>
          </ac:spMkLst>
        </pc:spChg>
        <pc:spChg chg="add del mod">
          <ac:chgData name="中田 雄大" userId="62f770ad0d6c1cad" providerId="LiveId" clId="{4E5EC9F3-DDB6-48C6-9B7B-23F61B61154D}" dt="2022-02-15T08:01:33.934" v="10949" actId="478"/>
          <ac:spMkLst>
            <pc:docMk/>
            <pc:sldMk cId="2841509747" sldId="443"/>
            <ac:spMk id="29" creationId="{6BF40362-BBB5-4B67-B181-B96625793637}"/>
          </ac:spMkLst>
        </pc:spChg>
        <pc:spChg chg="add del mod">
          <ac:chgData name="中田 雄大" userId="62f770ad0d6c1cad" providerId="LiveId" clId="{4E5EC9F3-DDB6-48C6-9B7B-23F61B61154D}" dt="2022-02-15T08:01:38.892" v="10952" actId="478"/>
          <ac:spMkLst>
            <pc:docMk/>
            <pc:sldMk cId="2841509747" sldId="443"/>
            <ac:spMk id="30" creationId="{4D142F5A-2334-4F25-A8B5-D68DA458ABAC}"/>
          </ac:spMkLst>
        </pc:spChg>
        <pc:spChg chg="add mod">
          <ac:chgData name="中田 雄大" userId="62f770ad0d6c1cad" providerId="LiveId" clId="{4E5EC9F3-DDB6-48C6-9B7B-23F61B61154D}" dt="2022-02-15T08:08:57.682" v="11068" actId="1076"/>
          <ac:spMkLst>
            <pc:docMk/>
            <pc:sldMk cId="2841509747" sldId="443"/>
            <ac:spMk id="31" creationId="{3E3B6C3B-AAA7-47B4-8558-B03FB1A142F2}"/>
          </ac:spMkLst>
        </pc:spChg>
        <pc:spChg chg="add mod">
          <ac:chgData name="中田 雄大" userId="62f770ad0d6c1cad" providerId="LiveId" clId="{4E5EC9F3-DDB6-48C6-9B7B-23F61B61154D}" dt="2022-02-15T08:08:57.682" v="11068" actId="1076"/>
          <ac:spMkLst>
            <pc:docMk/>
            <pc:sldMk cId="2841509747" sldId="443"/>
            <ac:spMk id="32" creationId="{3C0191DA-41CA-474B-8E73-21264BD83BDF}"/>
          </ac:spMkLst>
        </pc:spChg>
        <pc:spChg chg="add mod">
          <ac:chgData name="中田 雄大" userId="62f770ad0d6c1cad" providerId="LiveId" clId="{4E5EC9F3-DDB6-48C6-9B7B-23F61B61154D}" dt="2022-02-21T07:09:18.942" v="14468" actId="403"/>
          <ac:spMkLst>
            <pc:docMk/>
            <pc:sldMk cId="2841509747" sldId="443"/>
            <ac:spMk id="33" creationId="{DBF5485B-D232-4B45-85A8-9A5E41D59EF8}"/>
          </ac:spMkLst>
        </pc:spChg>
        <pc:spChg chg="add mod">
          <ac:chgData name="中田 雄大" userId="62f770ad0d6c1cad" providerId="LiveId" clId="{4E5EC9F3-DDB6-48C6-9B7B-23F61B61154D}" dt="2022-02-21T07:09:25.507" v="14471" actId="404"/>
          <ac:spMkLst>
            <pc:docMk/>
            <pc:sldMk cId="2841509747" sldId="443"/>
            <ac:spMk id="34" creationId="{854BCD46-0EBA-45BB-99C1-8AC23EC249BD}"/>
          </ac:spMkLst>
        </pc:spChg>
        <pc:graphicFrameChg chg="add mod">
          <ac:chgData name="中田 雄大" userId="62f770ad0d6c1cad" providerId="LiveId" clId="{4E5EC9F3-DDB6-48C6-9B7B-23F61B61154D}" dt="2022-02-22T08:06:06.424" v="15821" actId="20577"/>
          <ac:graphicFrameMkLst>
            <pc:docMk/>
            <pc:sldMk cId="2841509747" sldId="443"/>
            <ac:graphicFrameMk id="10" creationId="{A8F1DF30-5DD5-4ADE-BE4B-1000F21D26E4}"/>
          </ac:graphicFrameMkLst>
        </pc:graphicFrameChg>
        <pc:picChg chg="add mod">
          <ac:chgData name="中田 雄大" userId="62f770ad0d6c1cad" providerId="LiveId" clId="{4E5EC9F3-DDB6-48C6-9B7B-23F61B61154D}" dt="2022-02-15T07:09:21.553" v="10925" actId="14861"/>
          <ac:picMkLst>
            <pc:docMk/>
            <pc:sldMk cId="2841509747" sldId="443"/>
            <ac:picMk id="13" creationId="{798CDFD2-6D4A-4C0B-9F97-E1CB22F29FB0}"/>
          </ac:picMkLst>
        </pc:picChg>
        <pc:picChg chg="add mod">
          <ac:chgData name="中田 雄大" userId="62f770ad0d6c1cad" providerId="LiveId" clId="{4E5EC9F3-DDB6-48C6-9B7B-23F61B61154D}" dt="2022-02-15T08:45:18.593" v="11122" actId="1076"/>
          <ac:picMkLst>
            <pc:docMk/>
            <pc:sldMk cId="2841509747" sldId="443"/>
            <ac:picMk id="14" creationId="{3F788CD3-AE40-49AB-A40B-4240B6C49648}"/>
          </ac:picMkLst>
        </pc:picChg>
        <pc:picChg chg="add mod">
          <ac:chgData name="中田 雄大" userId="62f770ad0d6c1cad" providerId="LiveId" clId="{4E5EC9F3-DDB6-48C6-9B7B-23F61B61154D}" dt="2022-02-15T08:08:57.682" v="11068" actId="1076"/>
          <ac:picMkLst>
            <pc:docMk/>
            <pc:sldMk cId="2841509747" sldId="443"/>
            <ac:picMk id="17" creationId="{5AE13E4E-F0DB-481C-834D-0886BDAE6B3F}"/>
          </ac:picMkLst>
        </pc:picChg>
        <pc:picChg chg="add del mod">
          <ac:chgData name="中田 雄大" userId="62f770ad0d6c1cad" providerId="LiveId" clId="{4E5EC9F3-DDB6-48C6-9B7B-23F61B61154D}" dt="2022-02-15T08:01:22.140" v="10942" actId="478"/>
          <ac:picMkLst>
            <pc:docMk/>
            <pc:sldMk cId="2841509747" sldId="443"/>
            <ac:picMk id="18" creationId="{52B0117B-A329-4644-BF87-0B67672DDB9F}"/>
          </ac:picMkLst>
        </pc:picChg>
        <pc:picChg chg="add del mod">
          <ac:chgData name="中田 雄大" userId="62f770ad0d6c1cad" providerId="LiveId" clId="{4E5EC9F3-DDB6-48C6-9B7B-23F61B61154D}" dt="2022-02-15T08:01:20.082" v="10939" actId="478"/>
          <ac:picMkLst>
            <pc:docMk/>
            <pc:sldMk cId="2841509747" sldId="443"/>
            <ac:picMk id="19" creationId="{F47E9E32-848A-488B-85BC-BDD0EB0DE714}"/>
          </ac:picMkLst>
        </pc:picChg>
        <pc:picChg chg="add mod">
          <ac:chgData name="中田 雄大" userId="62f770ad0d6c1cad" providerId="LiveId" clId="{4E5EC9F3-DDB6-48C6-9B7B-23F61B61154D}" dt="2022-02-15T08:09:33.298" v="11073" actId="692"/>
          <ac:picMkLst>
            <pc:docMk/>
            <pc:sldMk cId="2841509747" sldId="443"/>
            <ac:picMk id="20" creationId="{C576BE03-98B5-4B1A-A76E-6F5EFD41775F}"/>
          </ac:picMkLst>
        </pc:picChg>
        <pc:picChg chg="add mod">
          <ac:chgData name="中田 雄大" userId="62f770ad0d6c1cad" providerId="LiveId" clId="{4E5EC9F3-DDB6-48C6-9B7B-23F61B61154D}" dt="2022-02-15T08:09:38.170" v="11077" actId="692"/>
          <ac:picMkLst>
            <pc:docMk/>
            <pc:sldMk cId="2841509747" sldId="443"/>
            <ac:picMk id="21" creationId="{ECF79AA6-C29D-4CAA-B93C-AF4D3E4C843E}"/>
          </ac:picMkLst>
        </pc:picChg>
        <pc:picChg chg="add mod">
          <ac:chgData name="中田 雄大" userId="62f770ad0d6c1cad" providerId="LiveId" clId="{4E5EC9F3-DDB6-48C6-9B7B-23F61B61154D}" dt="2022-02-27T06:55:08.914" v="16051" actId="1076"/>
          <ac:picMkLst>
            <pc:docMk/>
            <pc:sldMk cId="2841509747" sldId="443"/>
            <ac:picMk id="22" creationId="{60DAB697-2A69-49DE-AC96-736095D01203}"/>
          </ac:picMkLst>
        </pc:picChg>
        <pc:cxnChg chg="add mod">
          <ac:chgData name="中田 雄大" userId="62f770ad0d6c1cad" providerId="LiveId" clId="{4E5EC9F3-DDB6-48C6-9B7B-23F61B61154D}" dt="2022-02-15T06:42:10.236" v="10636" actId="1076"/>
          <ac:cxnSpMkLst>
            <pc:docMk/>
            <pc:sldMk cId="2841509747" sldId="443"/>
            <ac:cxnSpMk id="7" creationId="{AF884C7C-A248-48F4-9DB0-9E543D8537C4}"/>
          </ac:cxnSpMkLst>
        </pc:cxnChg>
        <pc:cxnChg chg="add mod">
          <ac:chgData name="中田 雄大" userId="62f770ad0d6c1cad" providerId="LiveId" clId="{4E5EC9F3-DDB6-48C6-9B7B-23F61B61154D}" dt="2022-02-15T08:08:57.682" v="11068" actId="1076"/>
          <ac:cxnSpMkLst>
            <pc:docMk/>
            <pc:sldMk cId="2841509747" sldId="443"/>
            <ac:cxnSpMk id="35" creationId="{2D1FB188-74DE-4C9C-A306-355C628E9ABA}"/>
          </ac:cxnSpMkLst>
        </pc:cxnChg>
        <pc:cxnChg chg="add mod">
          <ac:chgData name="中田 雄大" userId="62f770ad0d6c1cad" providerId="LiveId" clId="{4E5EC9F3-DDB6-48C6-9B7B-23F61B61154D}" dt="2022-02-15T08:08:57.682" v="11068" actId="1076"/>
          <ac:cxnSpMkLst>
            <pc:docMk/>
            <pc:sldMk cId="2841509747" sldId="443"/>
            <ac:cxnSpMk id="38" creationId="{250EF0A0-B3DE-445F-B6D5-35AD396D230F}"/>
          </ac:cxnSpMkLst>
        </pc:cxnChg>
      </pc:sldChg>
      <pc:sldChg chg="addSp delSp modSp add mod modAnim modNotesTx">
        <pc:chgData name="中田 雄大" userId="62f770ad0d6c1cad" providerId="LiveId" clId="{4E5EC9F3-DDB6-48C6-9B7B-23F61B61154D}" dt="2022-03-02T03:03:10.169" v="22871" actId="20577"/>
        <pc:sldMkLst>
          <pc:docMk/>
          <pc:sldMk cId="1868798627" sldId="444"/>
        </pc:sldMkLst>
        <pc:spChg chg="mod">
          <ac:chgData name="中田 雄大" userId="62f770ad0d6c1cad" providerId="LiveId" clId="{4E5EC9F3-DDB6-48C6-9B7B-23F61B61154D}" dt="2022-02-13T02:45:29.435" v="4464" actId="6549"/>
          <ac:spMkLst>
            <pc:docMk/>
            <pc:sldMk cId="1868798627" sldId="444"/>
            <ac:spMk id="3" creationId="{00000000-0000-0000-0000-000000000000}"/>
          </ac:spMkLst>
        </pc:spChg>
        <pc:spChg chg="add del mod">
          <ac:chgData name="中田 雄大" userId="62f770ad0d6c1cad" providerId="LiveId" clId="{4E5EC9F3-DDB6-48C6-9B7B-23F61B61154D}" dt="2022-02-12T06:10:04.451" v="1772" actId="478"/>
          <ac:spMkLst>
            <pc:docMk/>
            <pc:sldMk cId="1868798627" sldId="444"/>
            <ac:spMk id="4" creationId="{7072F5BF-C9E7-4A79-979C-B48C6E4702BF}"/>
          </ac:spMkLst>
        </pc:spChg>
        <pc:spChg chg="add mod">
          <ac:chgData name="中田 雄大" userId="62f770ad0d6c1cad" providerId="LiveId" clId="{4E5EC9F3-DDB6-48C6-9B7B-23F61B61154D}" dt="2022-02-12T07:26:06.621" v="2523" actId="692"/>
          <ac:spMkLst>
            <pc:docMk/>
            <pc:sldMk cId="1868798627" sldId="444"/>
            <ac:spMk id="9" creationId="{B5512D76-EFEE-4C50-947A-AB358205984B}"/>
          </ac:spMkLst>
        </pc:spChg>
        <pc:spChg chg="add mod">
          <ac:chgData name="中田 雄大" userId="62f770ad0d6c1cad" providerId="LiveId" clId="{4E5EC9F3-DDB6-48C6-9B7B-23F61B61154D}" dt="2022-02-12T07:16:53.426" v="2424" actId="1076"/>
          <ac:spMkLst>
            <pc:docMk/>
            <pc:sldMk cId="1868798627" sldId="444"/>
            <ac:spMk id="10" creationId="{7E4E747C-F24F-4771-AE82-31B75B6D0007}"/>
          </ac:spMkLst>
        </pc:spChg>
        <pc:spChg chg="del">
          <ac:chgData name="中田 雄大" userId="62f770ad0d6c1cad" providerId="LiveId" clId="{4E5EC9F3-DDB6-48C6-9B7B-23F61B61154D}" dt="2022-02-12T06:10:02.485" v="1770" actId="478"/>
          <ac:spMkLst>
            <pc:docMk/>
            <pc:sldMk cId="1868798627" sldId="444"/>
            <ac:spMk id="25" creationId="{E26D2F89-FCA2-4FD1-A167-C8247E0E53D3}"/>
          </ac:spMkLst>
        </pc:spChg>
        <pc:spChg chg="mod">
          <ac:chgData name="中田 雄大" userId="62f770ad0d6c1cad" providerId="LiveId" clId="{4E5EC9F3-DDB6-48C6-9B7B-23F61B61154D}" dt="2022-02-13T02:45:31.814" v="4465" actId="6549"/>
          <ac:spMkLst>
            <pc:docMk/>
            <pc:sldMk cId="1868798627" sldId="444"/>
            <ac:spMk id="27" creationId="{FDD4980C-ED50-40AE-A530-590FB6C1BEB2}"/>
          </ac:spMkLst>
        </pc:spChg>
        <pc:spChg chg="mod">
          <ac:chgData name="中田 雄大" userId="62f770ad0d6c1cad" providerId="LiveId" clId="{4E5EC9F3-DDB6-48C6-9B7B-23F61B61154D}" dt="2022-02-12T06:47:53.802" v="1965" actId="1076"/>
          <ac:spMkLst>
            <pc:docMk/>
            <pc:sldMk cId="1868798627" sldId="444"/>
            <ac:spMk id="38" creationId="{24A430D0-6438-4CE0-8D3B-BD33E0571FBC}"/>
          </ac:spMkLst>
        </pc:spChg>
        <pc:spChg chg="add mod">
          <ac:chgData name="中田 雄大" userId="62f770ad0d6c1cad" providerId="LiveId" clId="{4E5EC9F3-DDB6-48C6-9B7B-23F61B61154D}" dt="2022-02-12T06:10:04.712" v="1773"/>
          <ac:spMkLst>
            <pc:docMk/>
            <pc:sldMk cId="1868798627" sldId="444"/>
            <ac:spMk id="42" creationId="{19B54CB9-2933-4754-A41D-E3B86A3AC562}"/>
          </ac:spMkLst>
        </pc:spChg>
        <pc:spChg chg="mod">
          <ac:chgData name="中田 雄大" userId="62f770ad0d6c1cad" providerId="LiveId" clId="{4E5EC9F3-DDB6-48C6-9B7B-23F61B61154D}" dt="2022-02-13T06:07:29" v="5825" actId="20577"/>
          <ac:spMkLst>
            <pc:docMk/>
            <pc:sldMk cId="1868798627" sldId="444"/>
            <ac:spMk id="48" creationId="{26141420-C518-47D0-AB07-AB02ACF3ED0D}"/>
          </ac:spMkLst>
        </pc:spChg>
        <pc:spChg chg="mod ord">
          <ac:chgData name="中田 雄大" userId="62f770ad0d6c1cad" providerId="LiveId" clId="{4E5EC9F3-DDB6-48C6-9B7B-23F61B61154D}" dt="2022-02-12T06:33:18.697" v="1958" actId="1076"/>
          <ac:spMkLst>
            <pc:docMk/>
            <pc:sldMk cId="1868798627" sldId="444"/>
            <ac:spMk id="49" creationId="{C0C7BE1B-F0A4-45C0-AAB1-70668EEF81A9}"/>
          </ac:spMkLst>
        </pc:spChg>
        <pc:spChg chg="mod">
          <ac:chgData name="中田 雄大" userId="62f770ad0d6c1cad" providerId="LiveId" clId="{4E5EC9F3-DDB6-48C6-9B7B-23F61B61154D}" dt="2022-02-12T06:33:18.697" v="1958" actId="1076"/>
          <ac:spMkLst>
            <pc:docMk/>
            <pc:sldMk cId="1868798627" sldId="444"/>
            <ac:spMk id="50" creationId="{7C2A3171-9061-4FE9-B8A5-DFD4A3B14A2F}"/>
          </ac:spMkLst>
        </pc:spChg>
        <pc:spChg chg="mod">
          <ac:chgData name="中田 雄大" userId="62f770ad0d6c1cad" providerId="LiveId" clId="{4E5EC9F3-DDB6-48C6-9B7B-23F61B61154D}" dt="2022-02-12T07:18:45.507" v="2438" actId="20577"/>
          <ac:spMkLst>
            <pc:docMk/>
            <pc:sldMk cId="1868798627" sldId="444"/>
            <ac:spMk id="51" creationId="{4122BE7E-7BCA-4446-876B-1621D4E259BD}"/>
          </ac:spMkLst>
        </pc:spChg>
        <pc:spChg chg="mod">
          <ac:chgData name="中田 雄大" userId="62f770ad0d6c1cad" providerId="LiveId" clId="{4E5EC9F3-DDB6-48C6-9B7B-23F61B61154D}" dt="2022-02-12T06:58:14.546" v="2159" actId="1076"/>
          <ac:spMkLst>
            <pc:docMk/>
            <pc:sldMk cId="1868798627" sldId="444"/>
            <ac:spMk id="52" creationId="{4F2A7ECA-11FF-49F0-A1F7-F39C2CE0DC77}"/>
          </ac:spMkLst>
        </pc:spChg>
        <pc:spChg chg="del mod">
          <ac:chgData name="中田 雄大" userId="62f770ad0d6c1cad" providerId="LiveId" clId="{4E5EC9F3-DDB6-48C6-9B7B-23F61B61154D}" dt="2022-02-12T07:18:18.296" v="2427" actId="478"/>
          <ac:spMkLst>
            <pc:docMk/>
            <pc:sldMk cId="1868798627" sldId="444"/>
            <ac:spMk id="53" creationId="{45254B1A-32F8-4164-A642-47BB7FB3904F}"/>
          </ac:spMkLst>
        </pc:spChg>
        <pc:spChg chg="add mod">
          <ac:chgData name="中田 雄大" userId="62f770ad0d6c1cad" providerId="LiveId" clId="{4E5EC9F3-DDB6-48C6-9B7B-23F61B61154D}" dt="2022-02-12T06:31:36.162" v="1930" actId="164"/>
          <ac:spMkLst>
            <pc:docMk/>
            <pc:sldMk cId="1868798627" sldId="444"/>
            <ac:spMk id="55" creationId="{53544DCF-A390-4BD1-9A78-ED6914DA5BAA}"/>
          </ac:spMkLst>
        </pc:spChg>
        <pc:spChg chg="add mod">
          <ac:chgData name="中田 雄大" userId="62f770ad0d6c1cad" providerId="LiveId" clId="{4E5EC9F3-DDB6-48C6-9B7B-23F61B61154D}" dt="2022-02-12T06:31:36.162" v="1930" actId="164"/>
          <ac:spMkLst>
            <pc:docMk/>
            <pc:sldMk cId="1868798627" sldId="444"/>
            <ac:spMk id="56" creationId="{E48BCBFD-B588-4FAA-9966-578C712BD447}"/>
          </ac:spMkLst>
        </pc:spChg>
        <pc:spChg chg="add mod">
          <ac:chgData name="中田 雄大" userId="62f770ad0d6c1cad" providerId="LiveId" clId="{4E5EC9F3-DDB6-48C6-9B7B-23F61B61154D}" dt="2022-02-12T06:33:18.697" v="1958" actId="1076"/>
          <ac:spMkLst>
            <pc:docMk/>
            <pc:sldMk cId="1868798627" sldId="444"/>
            <ac:spMk id="57" creationId="{5BF09A9C-BC13-4D17-88C4-FAC975704793}"/>
          </ac:spMkLst>
        </pc:spChg>
        <pc:spChg chg="mod">
          <ac:chgData name="中田 雄大" userId="62f770ad0d6c1cad" providerId="LiveId" clId="{4E5EC9F3-DDB6-48C6-9B7B-23F61B61154D}" dt="2022-02-12T06:52:36.426" v="2093" actId="14100"/>
          <ac:spMkLst>
            <pc:docMk/>
            <pc:sldMk cId="1868798627" sldId="444"/>
            <ac:spMk id="62" creationId="{C9B92179-460D-4AD8-AA9C-4C1AA39DADE9}"/>
          </ac:spMkLst>
        </pc:spChg>
        <pc:spChg chg="mod">
          <ac:chgData name="中田 雄大" userId="62f770ad0d6c1cad" providerId="LiveId" clId="{4E5EC9F3-DDB6-48C6-9B7B-23F61B61154D}" dt="2022-02-12T06:52:36.426" v="2093" actId="14100"/>
          <ac:spMkLst>
            <pc:docMk/>
            <pc:sldMk cId="1868798627" sldId="444"/>
            <ac:spMk id="64" creationId="{61985F6F-2AD7-401E-BD97-229FA318B4E2}"/>
          </ac:spMkLst>
        </pc:spChg>
        <pc:spChg chg="mod">
          <ac:chgData name="中田 雄大" userId="62f770ad0d6c1cad" providerId="LiveId" clId="{4E5EC9F3-DDB6-48C6-9B7B-23F61B61154D}" dt="2022-02-12T06:52:36.426" v="2093" actId="14100"/>
          <ac:spMkLst>
            <pc:docMk/>
            <pc:sldMk cId="1868798627" sldId="444"/>
            <ac:spMk id="66" creationId="{F4948E02-D89C-49F5-93E2-2285DC5196DD}"/>
          </ac:spMkLst>
        </pc:spChg>
        <pc:spChg chg="mod">
          <ac:chgData name="中田 雄大" userId="62f770ad0d6c1cad" providerId="LiveId" clId="{4E5EC9F3-DDB6-48C6-9B7B-23F61B61154D}" dt="2022-02-12T06:52:36.426" v="2093" actId="14100"/>
          <ac:spMkLst>
            <pc:docMk/>
            <pc:sldMk cId="1868798627" sldId="444"/>
            <ac:spMk id="70" creationId="{6A9E0DCA-632C-4A0A-8B47-E9D187D9638A}"/>
          </ac:spMkLst>
        </pc:spChg>
        <pc:spChg chg="mod">
          <ac:chgData name="中田 雄大" userId="62f770ad0d6c1cad" providerId="LiveId" clId="{4E5EC9F3-DDB6-48C6-9B7B-23F61B61154D}" dt="2022-02-12T07:13:17.015" v="2385" actId="478"/>
          <ac:spMkLst>
            <pc:docMk/>
            <pc:sldMk cId="1868798627" sldId="444"/>
            <ac:spMk id="75" creationId="{EF0E4097-B06F-4231-99ED-CFA0D63A86A7}"/>
          </ac:spMkLst>
        </pc:spChg>
        <pc:spChg chg="mod">
          <ac:chgData name="中田 雄大" userId="62f770ad0d6c1cad" providerId="LiveId" clId="{4E5EC9F3-DDB6-48C6-9B7B-23F61B61154D}" dt="2022-02-12T07:13:17.015" v="2385" actId="478"/>
          <ac:spMkLst>
            <pc:docMk/>
            <pc:sldMk cId="1868798627" sldId="444"/>
            <ac:spMk id="78" creationId="{FAB4581F-7CF2-4573-BC30-97E8020A9730}"/>
          </ac:spMkLst>
        </pc:spChg>
        <pc:spChg chg="add mod">
          <ac:chgData name="中田 雄大" userId="62f770ad0d6c1cad" providerId="LiveId" clId="{4E5EC9F3-DDB6-48C6-9B7B-23F61B61154D}" dt="2022-02-12T06:58:30.435" v="2162" actId="1076"/>
          <ac:spMkLst>
            <pc:docMk/>
            <pc:sldMk cId="1868798627" sldId="444"/>
            <ac:spMk id="84" creationId="{EEA93104-BA9D-471E-84FB-5327E8191BDA}"/>
          </ac:spMkLst>
        </pc:spChg>
        <pc:spChg chg="add mod">
          <ac:chgData name="中田 雄大" userId="62f770ad0d6c1cad" providerId="LiveId" clId="{4E5EC9F3-DDB6-48C6-9B7B-23F61B61154D}" dt="2022-02-12T07:11:51.795" v="2373" actId="14100"/>
          <ac:spMkLst>
            <pc:docMk/>
            <pc:sldMk cId="1868798627" sldId="444"/>
            <ac:spMk id="85" creationId="{E8276D2D-D061-4CB9-ACAD-CAAE5A1209C0}"/>
          </ac:spMkLst>
        </pc:spChg>
        <pc:spChg chg="add mod">
          <ac:chgData name="中田 雄大" userId="62f770ad0d6c1cad" providerId="LiveId" clId="{4E5EC9F3-DDB6-48C6-9B7B-23F61B61154D}" dt="2022-02-12T07:18:41.748" v="2436" actId="20577"/>
          <ac:spMkLst>
            <pc:docMk/>
            <pc:sldMk cId="1868798627" sldId="444"/>
            <ac:spMk id="88" creationId="{0F4D308E-8B40-46BB-BA56-886D22FA9E1A}"/>
          </ac:spMkLst>
        </pc:spChg>
        <pc:grpChg chg="add mod">
          <ac:chgData name="中田 雄大" userId="62f770ad0d6c1cad" providerId="LiveId" clId="{4E5EC9F3-DDB6-48C6-9B7B-23F61B61154D}" dt="2022-02-12T06:33:18.697" v="1958" actId="1076"/>
          <ac:grpSpMkLst>
            <pc:docMk/>
            <pc:sldMk cId="1868798627" sldId="444"/>
            <ac:grpSpMk id="6" creationId="{AFAC5379-6930-43A8-AEB8-88D57FCB923D}"/>
          </ac:grpSpMkLst>
        </pc:grpChg>
        <pc:grpChg chg="del">
          <ac:chgData name="中田 雄大" userId="62f770ad0d6c1cad" providerId="LiveId" clId="{4E5EC9F3-DDB6-48C6-9B7B-23F61B61154D}" dt="2022-02-12T06:51:14.388" v="2050" actId="478"/>
          <ac:grpSpMkLst>
            <pc:docMk/>
            <pc:sldMk cId="1868798627" sldId="444"/>
            <ac:grpSpMk id="31" creationId="{00000000-0000-0000-0000-000000000000}"/>
          </ac:grpSpMkLst>
        </pc:grpChg>
        <pc:grpChg chg="add del mod">
          <ac:chgData name="中田 雄大" userId="62f770ad0d6c1cad" providerId="LiveId" clId="{4E5EC9F3-DDB6-48C6-9B7B-23F61B61154D}" dt="2022-02-12T06:52:50.100" v="2094" actId="478"/>
          <ac:grpSpMkLst>
            <pc:docMk/>
            <pc:sldMk cId="1868798627" sldId="444"/>
            <ac:grpSpMk id="59" creationId="{3316C092-8B0D-4B97-A4AB-6F7EE29B64C5}"/>
          </ac:grpSpMkLst>
        </pc:grpChg>
        <pc:grpChg chg="mod">
          <ac:chgData name="中田 雄大" userId="62f770ad0d6c1cad" providerId="LiveId" clId="{4E5EC9F3-DDB6-48C6-9B7B-23F61B61154D}" dt="2022-02-12T06:52:36.426" v="2093" actId="14100"/>
          <ac:grpSpMkLst>
            <pc:docMk/>
            <pc:sldMk cId="1868798627" sldId="444"/>
            <ac:grpSpMk id="61" creationId="{F0638FB3-01AE-4B03-BA76-88DC3E987921}"/>
          </ac:grpSpMkLst>
        </pc:grpChg>
        <pc:grpChg chg="mod">
          <ac:chgData name="中田 雄大" userId="62f770ad0d6c1cad" providerId="LiveId" clId="{4E5EC9F3-DDB6-48C6-9B7B-23F61B61154D}" dt="2022-02-12T06:52:36.426" v="2093" actId="14100"/>
          <ac:grpSpMkLst>
            <pc:docMk/>
            <pc:sldMk cId="1868798627" sldId="444"/>
            <ac:grpSpMk id="63" creationId="{571AB9AF-B17C-4CA5-96B5-0745CFDA83B8}"/>
          </ac:grpSpMkLst>
        </pc:grpChg>
        <pc:grpChg chg="add mod">
          <ac:chgData name="中田 雄大" userId="62f770ad0d6c1cad" providerId="LiveId" clId="{4E5EC9F3-DDB6-48C6-9B7B-23F61B61154D}" dt="2022-02-12T07:13:17.015" v="2385" actId="478"/>
          <ac:grpSpMkLst>
            <pc:docMk/>
            <pc:sldMk cId="1868798627" sldId="444"/>
            <ac:grpSpMk id="71" creationId="{87BB3D91-E4CD-4412-93B1-B14579101767}"/>
          </ac:grpSpMkLst>
        </pc:grpChg>
        <pc:grpChg chg="mod">
          <ac:chgData name="中田 雄大" userId="62f770ad0d6c1cad" providerId="LiveId" clId="{4E5EC9F3-DDB6-48C6-9B7B-23F61B61154D}" dt="2022-02-12T07:13:17.015" v="2385" actId="478"/>
          <ac:grpSpMkLst>
            <pc:docMk/>
            <pc:sldMk cId="1868798627" sldId="444"/>
            <ac:grpSpMk id="73" creationId="{ED3FC66B-DF5E-4E4C-9A6C-08D7CA2B9D46}"/>
          </ac:grpSpMkLst>
        </pc:grpChg>
        <pc:grpChg chg="mod">
          <ac:chgData name="中田 雄大" userId="62f770ad0d6c1cad" providerId="LiveId" clId="{4E5EC9F3-DDB6-48C6-9B7B-23F61B61154D}" dt="2022-02-12T07:13:17.015" v="2385" actId="478"/>
          <ac:grpSpMkLst>
            <pc:docMk/>
            <pc:sldMk cId="1868798627" sldId="444"/>
            <ac:grpSpMk id="74" creationId="{A1292D58-1AA2-459B-91D6-930C44346505}"/>
          </ac:grpSpMkLst>
        </pc:grpChg>
        <pc:graphicFrameChg chg="add del mod">
          <ac:chgData name="中田 雄大" userId="62f770ad0d6c1cad" providerId="LiveId" clId="{4E5EC9F3-DDB6-48C6-9B7B-23F61B61154D}" dt="2022-02-12T06:39:12.803" v="1960" actId="478"/>
          <ac:graphicFrameMkLst>
            <pc:docMk/>
            <pc:sldMk cId="1868798627" sldId="444"/>
            <ac:graphicFrameMk id="58" creationId="{05B9133A-2D3D-4561-9CBA-2F35BCE6BFEF}"/>
          </ac:graphicFrameMkLst>
        </pc:graphicFrameChg>
        <pc:picChg chg="add mod">
          <ac:chgData name="中田 雄大" userId="62f770ad0d6c1cad" providerId="LiveId" clId="{4E5EC9F3-DDB6-48C6-9B7B-23F61B61154D}" dt="2022-02-12T06:33:18.697" v="1958" actId="1076"/>
          <ac:picMkLst>
            <pc:docMk/>
            <pc:sldMk cId="1868798627" sldId="444"/>
            <ac:picMk id="44" creationId="{CF5D5754-B61C-47B5-919E-13763E839E25}"/>
          </ac:picMkLst>
        </pc:picChg>
        <pc:picChg chg="del">
          <ac:chgData name="中田 雄大" userId="62f770ad0d6c1cad" providerId="LiveId" clId="{4E5EC9F3-DDB6-48C6-9B7B-23F61B61154D}" dt="2022-02-12T06:26:32.739" v="1845" actId="478"/>
          <ac:picMkLst>
            <pc:docMk/>
            <pc:sldMk cId="1868798627" sldId="444"/>
            <ac:picMk id="45" creationId="{21E923EB-2EE9-49D4-8867-7A7391044763}"/>
          </ac:picMkLst>
        </pc:picChg>
        <pc:picChg chg="del">
          <ac:chgData name="中田 雄大" userId="62f770ad0d6c1cad" providerId="LiveId" clId="{4E5EC9F3-DDB6-48C6-9B7B-23F61B61154D}" dt="2022-02-12T06:25:12.562" v="1830" actId="478"/>
          <ac:picMkLst>
            <pc:docMk/>
            <pc:sldMk cId="1868798627" sldId="444"/>
            <ac:picMk id="47" creationId="{02749583-C89A-49E3-87FE-A0EA81E906DD}"/>
          </ac:picMkLst>
        </pc:picChg>
        <pc:picChg chg="add mod modCrop">
          <ac:chgData name="中田 雄大" userId="62f770ad0d6c1cad" providerId="LiveId" clId="{4E5EC9F3-DDB6-48C6-9B7B-23F61B61154D}" dt="2022-02-12T06:31:36.162" v="1930" actId="164"/>
          <ac:picMkLst>
            <pc:docMk/>
            <pc:sldMk cId="1868798627" sldId="444"/>
            <ac:picMk id="54" creationId="{F888E2AD-0161-4723-8B8F-33237205EB0C}"/>
          </ac:picMkLst>
        </pc:picChg>
        <pc:picChg chg="mod">
          <ac:chgData name="中田 雄大" userId="62f770ad0d6c1cad" providerId="LiveId" clId="{4E5EC9F3-DDB6-48C6-9B7B-23F61B61154D}" dt="2022-02-12T06:52:36.426" v="2093" actId="14100"/>
          <ac:picMkLst>
            <pc:docMk/>
            <pc:sldMk cId="1868798627" sldId="444"/>
            <ac:picMk id="60" creationId="{086F3855-04D0-4E1B-9C03-54125BB602A2}"/>
          </ac:picMkLst>
        </pc:picChg>
        <pc:picChg chg="mod">
          <ac:chgData name="中田 雄大" userId="62f770ad0d6c1cad" providerId="LiveId" clId="{4E5EC9F3-DDB6-48C6-9B7B-23F61B61154D}" dt="2022-02-12T06:52:36.426" v="2093" actId="14100"/>
          <ac:picMkLst>
            <pc:docMk/>
            <pc:sldMk cId="1868798627" sldId="444"/>
            <ac:picMk id="65" creationId="{5ACB6473-F18D-4DB0-A8C5-0D535DE98542}"/>
          </ac:picMkLst>
        </pc:picChg>
        <pc:picChg chg="mod">
          <ac:chgData name="中田 雄大" userId="62f770ad0d6c1cad" providerId="LiveId" clId="{4E5EC9F3-DDB6-48C6-9B7B-23F61B61154D}" dt="2022-02-12T06:52:36.426" v="2093" actId="14100"/>
          <ac:picMkLst>
            <pc:docMk/>
            <pc:sldMk cId="1868798627" sldId="444"/>
            <ac:picMk id="69" creationId="{DFA19574-3102-487F-83F4-F6296DA1A4DE}"/>
          </ac:picMkLst>
        </pc:picChg>
        <pc:picChg chg="del mod">
          <ac:chgData name="中田 雄大" userId="62f770ad0d6c1cad" providerId="LiveId" clId="{4E5EC9F3-DDB6-48C6-9B7B-23F61B61154D}" dt="2022-02-12T06:53:19.837" v="2100" actId="478"/>
          <ac:picMkLst>
            <pc:docMk/>
            <pc:sldMk cId="1868798627" sldId="444"/>
            <ac:picMk id="72" creationId="{686DE9F2-3CEC-4424-A058-F06718294F38}"/>
          </ac:picMkLst>
        </pc:picChg>
        <pc:picChg chg="del mod">
          <ac:chgData name="中田 雄大" userId="62f770ad0d6c1cad" providerId="LiveId" clId="{4E5EC9F3-DDB6-48C6-9B7B-23F61B61154D}" dt="2022-02-12T07:13:17.015" v="2385" actId="478"/>
          <ac:picMkLst>
            <pc:docMk/>
            <pc:sldMk cId="1868798627" sldId="444"/>
            <ac:picMk id="76" creationId="{459B6C98-8D17-46E9-B55B-82A1533F6FB0}"/>
          </ac:picMkLst>
        </pc:picChg>
        <pc:picChg chg="del mod">
          <ac:chgData name="中田 雄大" userId="62f770ad0d6c1cad" providerId="LiveId" clId="{4E5EC9F3-DDB6-48C6-9B7B-23F61B61154D}" dt="2022-02-12T07:13:02.758" v="2382" actId="478"/>
          <ac:picMkLst>
            <pc:docMk/>
            <pc:sldMk cId="1868798627" sldId="444"/>
            <ac:picMk id="80" creationId="{581B6858-8162-4C38-B12B-B57400DFAC09}"/>
          </ac:picMkLst>
        </pc:picChg>
        <pc:picChg chg="add mod ord">
          <ac:chgData name="中田 雄大" userId="62f770ad0d6c1cad" providerId="LiveId" clId="{4E5EC9F3-DDB6-48C6-9B7B-23F61B61154D}" dt="2022-02-14T04:54:09.754" v="9336" actId="14861"/>
          <ac:picMkLst>
            <pc:docMk/>
            <pc:sldMk cId="1868798627" sldId="444"/>
            <ac:picMk id="81" creationId="{54B8469D-100F-4D42-8CE4-72A6CEAC6526}"/>
          </ac:picMkLst>
        </pc:picChg>
        <pc:picChg chg="add mod">
          <ac:chgData name="中田 雄大" userId="62f770ad0d6c1cad" providerId="LiveId" clId="{4E5EC9F3-DDB6-48C6-9B7B-23F61B61154D}" dt="2022-02-14T04:54:09.754" v="9336" actId="14861"/>
          <ac:picMkLst>
            <pc:docMk/>
            <pc:sldMk cId="1868798627" sldId="444"/>
            <ac:picMk id="82" creationId="{6981EC85-E58C-48C6-8D32-C5F37DC8F2FB}"/>
          </ac:picMkLst>
        </pc:picChg>
        <pc:picChg chg="add mod">
          <ac:chgData name="中田 雄大" userId="62f770ad0d6c1cad" providerId="LiveId" clId="{4E5EC9F3-DDB6-48C6-9B7B-23F61B61154D}" dt="2022-02-14T04:54:09.754" v="9336" actId="14861"/>
          <ac:picMkLst>
            <pc:docMk/>
            <pc:sldMk cId="1868798627" sldId="444"/>
            <ac:picMk id="83" creationId="{AD114AEB-B15D-4C80-AF96-06A3AC221E0F}"/>
          </ac:picMkLst>
        </pc:picChg>
        <pc:cxnChg chg="mod">
          <ac:chgData name="中田 雄大" userId="62f770ad0d6c1cad" providerId="LiveId" clId="{4E5EC9F3-DDB6-48C6-9B7B-23F61B61154D}" dt="2022-02-12T06:52:36.426" v="2093" actId="14100"/>
          <ac:cxnSpMkLst>
            <pc:docMk/>
            <pc:sldMk cId="1868798627" sldId="444"/>
            <ac:cxnSpMk id="67" creationId="{B20A226A-CB4A-4145-BE9C-3A60B64A7E94}"/>
          </ac:cxnSpMkLst>
        </pc:cxnChg>
        <pc:cxnChg chg="mod">
          <ac:chgData name="中田 雄大" userId="62f770ad0d6c1cad" providerId="LiveId" clId="{4E5EC9F3-DDB6-48C6-9B7B-23F61B61154D}" dt="2022-02-12T06:52:36.426" v="2093" actId="14100"/>
          <ac:cxnSpMkLst>
            <pc:docMk/>
            <pc:sldMk cId="1868798627" sldId="444"/>
            <ac:cxnSpMk id="68" creationId="{63C32DD2-AC43-4F19-95E6-E49B95B4C214}"/>
          </ac:cxnSpMkLst>
        </pc:cxnChg>
        <pc:cxnChg chg="mod">
          <ac:chgData name="中田 雄大" userId="62f770ad0d6c1cad" providerId="LiveId" clId="{4E5EC9F3-DDB6-48C6-9B7B-23F61B61154D}" dt="2022-02-12T07:13:17.015" v="2385" actId="478"/>
          <ac:cxnSpMkLst>
            <pc:docMk/>
            <pc:sldMk cId="1868798627" sldId="444"/>
            <ac:cxnSpMk id="77" creationId="{598ADDD6-4AE3-437A-B97D-D5CCFE429557}"/>
          </ac:cxnSpMkLst>
        </pc:cxnChg>
        <pc:cxnChg chg="mod">
          <ac:chgData name="中田 雄大" userId="62f770ad0d6c1cad" providerId="LiveId" clId="{4E5EC9F3-DDB6-48C6-9B7B-23F61B61154D}" dt="2022-02-12T07:13:17.015" v="2385" actId="478"/>
          <ac:cxnSpMkLst>
            <pc:docMk/>
            <pc:sldMk cId="1868798627" sldId="444"/>
            <ac:cxnSpMk id="79" creationId="{0F60FF71-920C-4849-828F-CDE2F730F05A}"/>
          </ac:cxnSpMkLst>
        </pc:cxnChg>
        <pc:cxnChg chg="add mod">
          <ac:chgData name="中田 雄大" userId="62f770ad0d6c1cad" providerId="LiveId" clId="{4E5EC9F3-DDB6-48C6-9B7B-23F61B61154D}" dt="2022-02-12T07:00:36.282" v="2207" actId="1076"/>
          <ac:cxnSpMkLst>
            <pc:docMk/>
            <pc:sldMk cId="1868798627" sldId="444"/>
            <ac:cxnSpMk id="86" creationId="{5CB90131-9D1B-48C3-83AA-05B4785EABFD}"/>
          </ac:cxnSpMkLst>
        </pc:cxnChg>
        <pc:cxnChg chg="add mod">
          <ac:chgData name="中田 雄大" userId="62f770ad0d6c1cad" providerId="LiveId" clId="{4E5EC9F3-DDB6-48C6-9B7B-23F61B61154D}" dt="2022-02-12T07:11:55.578" v="2374" actId="1076"/>
          <ac:cxnSpMkLst>
            <pc:docMk/>
            <pc:sldMk cId="1868798627" sldId="444"/>
            <ac:cxnSpMk id="87" creationId="{9A1D6030-1950-4ACE-906B-E50E676D5CFA}"/>
          </ac:cxnSpMkLst>
        </pc:cxnChg>
      </pc:sldChg>
      <pc:sldChg chg="add del">
        <pc:chgData name="中田 雄大" userId="62f770ad0d6c1cad" providerId="LiveId" clId="{4E5EC9F3-DDB6-48C6-9B7B-23F61B61154D}" dt="2022-02-12T04:34:02.677" v="1059" actId="47"/>
        <pc:sldMkLst>
          <pc:docMk/>
          <pc:sldMk cId="3209981255" sldId="444"/>
        </pc:sldMkLst>
      </pc:sldChg>
      <pc:sldChg chg="addSp delSp modSp add mod modNotesTx">
        <pc:chgData name="中田 雄大" userId="62f770ad0d6c1cad" providerId="LiveId" clId="{4E5EC9F3-DDB6-48C6-9B7B-23F61B61154D}" dt="2022-03-02T03:15:52.678" v="23075" actId="20577"/>
        <pc:sldMkLst>
          <pc:docMk/>
          <pc:sldMk cId="345067204" sldId="445"/>
        </pc:sldMkLst>
        <pc:spChg chg="del">
          <ac:chgData name="中田 雄大" userId="62f770ad0d6c1cad" providerId="LiveId" clId="{4E5EC9F3-DDB6-48C6-9B7B-23F61B61154D}" dt="2022-02-13T07:40:31.868" v="6934" actId="478"/>
          <ac:spMkLst>
            <pc:docMk/>
            <pc:sldMk cId="345067204" sldId="445"/>
            <ac:spMk id="2" creationId="{E629A164-7C60-4BC3-930F-67567F9BF7B3}"/>
          </ac:spMkLst>
        </pc:spChg>
        <pc:spChg chg="del">
          <ac:chgData name="中田 雄大" userId="62f770ad0d6c1cad" providerId="LiveId" clId="{4E5EC9F3-DDB6-48C6-9B7B-23F61B61154D}" dt="2022-02-13T07:42:06.081" v="7025" actId="478"/>
          <ac:spMkLst>
            <pc:docMk/>
            <pc:sldMk cId="345067204" sldId="445"/>
            <ac:spMk id="5" creationId="{0636CACE-BD20-4FDC-A3D1-2F8DEA080D55}"/>
          </ac:spMkLst>
        </pc:spChg>
        <pc:spChg chg="add mod">
          <ac:chgData name="中田 雄大" userId="62f770ad0d6c1cad" providerId="LiveId" clId="{4E5EC9F3-DDB6-48C6-9B7B-23F61B61154D}" dt="2022-02-21T06:26:06.678" v="14283" actId="20577"/>
          <ac:spMkLst>
            <pc:docMk/>
            <pc:sldMk cId="345067204" sldId="445"/>
            <ac:spMk id="6" creationId="{94F4F839-BB91-42C9-8C0A-B80ABB21D4D8}"/>
          </ac:spMkLst>
        </pc:spChg>
        <pc:spChg chg="add del mod">
          <ac:chgData name="中田 雄大" userId="62f770ad0d6c1cad" providerId="LiveId" clId="{4E5EC9F3-DDB6-48C6-9B7B-23F61B61154D}" dt="2022-02-13T07:42:09.843" v="7027" actId="478"/>
          <ac:spMkLst>
            <pc:docMk/>
            <pc:sldMk cId="345067204" sldId="445"/>
            <ac:spMk id="7" creationId="{311C3415-F44F-402E-815D-052D59180330}"/>
          </ac:spMkLst>
        </pc:spChg>
        <pc:spChg chg="add mod">
          <ac:chgData name="中田 雄大" userId="62f770ad0d6c1cad" providerId="LiveId" clId="{4E5EC9F3-DDB6-48C6-9B7B-23F61B61154D}" dt="2022-03-01T07:17:42.637" v="18475" actId="403"/>
          <ac:spMkLst>
            <pc:docMk/>
            <pc:sldMk cId="345067204" sldId="445"/>
            <ac:spMk id="8" creationId="{7C0A8562-542F-4F33-97C0-A3E9DD9F9212}"/>
          </ac:spMkLst>
        </pc:spChg>
        <pc:spChg chg="add mod">
          <ac:chgData name="中田 雄大" userId="62f770ad0d6c1cad" providerId="LiveId" clId="{4E5EC9F3-DDB6-48C6-9B7B-23F61B61154D}" dt="2022-03-01T07:17:45.508" v="18476" actId="403"/>
          <ac:spMkLst>
            <pc:docMk/>
            <pc:sldMk cId="345067204" sldId="445"/>
            <ac:spMk id="9" creationId="{FAFAB9AA-9265-4464-B598-5F66093FC737}"/>
          </ac:spMkLst>
        </pc:spChg>
        <pc:spChg chg="add mod">
          <ac:chgData name="中田 雄大" userId="62f770ad0d6c1cad" providerId="LiveId" clId="{4E5EC9F3-DDB6-48C6-9B7B-23F61B61154D}" dt="2022-03-01T06:11:01.805" v="17377" actId="20578"/>
          <ac:spMkLst>
            <pc:docMk/>
            <pc:sldMk cId="345067204" sldId="445"/>
            <ac:spMk id="10" creationId="{16CBDDAA-2C0A-4A9B-B9AA-C311E0FD6774}"/>
          </ac:spMkLst>
        </pc:spChg>
        <pc:spChg chg="add mod">
          <ac:chgData name="中田 雄大" userId="62f770ad0d6c1cad" providerId="LiveId" clId="{4E5EC9F3-DDB6-48C6-9B7B-23F61B61154D}" dt="2022-03-01T06:17:04.967" v="17415" actId="20577"/>
          <ac:spMkLst>
            <pc:docMk/>
            <pc:sldMk cId="345067204" sldId="445"/>
            <ac:spMk id="11" creationId="{A39C6178-9273-4197-8C0C-429557AE7E78}"/>
          </ac:spMkLst>
        </pc:spChg>
        <pc:spChg chg="add mod">
          <ac:chgData name="中田 雄大" userId="62f770ad0d6c1cad" providerId="LiveId" clId="{4E5EC9F3-DDB6-48C6-9B7B-23F61B61154D}" dt="2022-03-01T07:17:33.882" v="18472" actId="14100"/>
          <ac:spMkLst>
            <pc:docMk/>
            <pc:sldMk cId="345067204" sldId="445"/>
            <ac:spMk id="12" creationId="{D9340C07-F1F5-4168-86C1-9BF1CE3AC7EB}"/>
          </ac:spMkLst>
        </pc:spChg>
        <pc:spChg chg="add mod">
          <ac:chgData name="中田 雄大" userId="62f770ad0d6c1cad" providerId="LiveId" clId="{4E5EC9F3-DDB6-48C6-9B7B-23F61B61154D}" dt="2022-02-22T04:38:31.839" v="15445" actId="14100"/>
          <ac:spMkLst>
            <pc:docMk/>
            <pc:sldMk cId="345067204" sldId="445"/>
            <ac:spMk id="13" creationId="{327AC538-463D-4F57-AFE3-04D5A4E7E668}"/>
          </ac:spMkLst>
        </pc:spChg>
        <pc:spChg chg="add del mod">
          <ac:chgData name="中田 雄大" userId="62f770ad0d6c1cad" providerId="LiveId" clId="{4E5EC9F3-DDB6-48C6-9B7B-23F61B61154D}" dt="2022-02-21T05:49:41.510" v="14159" actId="478"/>
          <ac:spMkLst>
            <pc:docMk/>
            <pc:sldMk cId="345067204" sldId="445"/>
            <ac:spMk id="13" creationId="{463B1AAF-D4CB-4A4C-84BC-1E68C6D8048D}"/>
          </ac:spMkLst>
        </pc:spChg>
        <pc:spChg chg="add mod">
          <ac:chgData name="中田 雄大" userId="62f770ad0d6c1cad" providerId="LiveId" clId="{4E5EC9F3-DDB6-48C6-9B7B-23F61B61154D}" dt="2022-02-21T06:34:29.218" v="14294" actId="1076"/>
          <ac:spMkLst>
            <pc:docMk/>
            <pc:sldMk cId="345067204" sldId="445"/>
            <ac:spMk id="14" creationId="{1F19812B-66DA-4ED4-88A4-5CDB45091F0E}"/>
          </ac:spMkLst>
        </pc:spChg>
      </pc:sldChg>
      <pc:sldChg chg="delSp modSp add mod ord modNotesTx">
        <pc:chgData name="中田 雄大" userId="62f770ad0d6c1cad" providerId="LiveId" clId="{4E5EC9F3-DDB6-48C6-9B7B-23F61B61154D}" dt="2022-03-02T03:19:49.933" v="23159" actId="20577"/>
        <pc:sldMkLst>
          <pc:docMk/>
          <pc:sldMk cId="842851711" sldId="446"/>
        </pc:sldMkLst>
        <pc:spChg chg="mod">
          <ac:chgData name="中田 雄大" userId="62f770ad0d6c1cad" providerId="LiveId" clId="{4E5EC9F3-DDB6-48C6-9B7B-23F61B61154D}" dt="2022-02-13T08:09:48.309" v="7589" actId="20577"/>
          <ac:spMkLst>
            <pc:docMk/>
            <pc:sldMk cId="842851711" sldId="446"/>
            <ac:spMk id="54" creationId="{0F07CE19-1143-4248-B981-490A98710D5A}"/>
          </ac:spMkLst>
        </pc:spChg>
        <pc:spChg chg="mod">
          <ac:chgData name="中田 雄大" userId="62f770ad0d6c1cad" providerId="LiveId" clId="{4E5EC9F3-DDB6-48C6-9B7B-23F61B61154D}" dt="2022-02-21T07:16:16.468" v="14510" actId="1076"/>
          <ac:spMkLst>
            <pc:docMk/>
            <pc:sldMk cId="842851711" sldId="446"/>
            <ac:spMk id="64" creationId="{F35445A7-E878-48D5-85BB-1B88C696B3CC}"/>
          </ac:spMkLst>
        </pc:spChg>
        <pc:spChg chg="mod">
          <ac:chgData name="中田 雄大" userId="62f770ad0d6c1cad" providerId="LiveId" clId="{4E5EC9F3-DDB6-48C6-9B7B-23F61B61154D}" dt="2022-02-21T07:16:16.468" v="14510" actId="1076"/>
          <ac:spMkLst>
            <pc:docMk/>
            <pc:sldMk cId="842851711" sldId="446"/>
            <ac:spMk id="83" creationId="{1DE8962A-08DE-4EF4-B34E-F78898743B5C}"/>
          </ac:spMkLst>
        </pc:spChg>
        <pc:spChg chg="mod">
          <ac:chgData name="中田 雄大" userId="62f770ad0d6c1cad" providerId="LiveId" clId="{4E5EC9F3-DDB6-48C6-9B7B-23F61B61154D}" dt="2022-02-21T07:16:16.468" v="14510" actId="1076"/>
          <ac:spMkLst>
            <pc:docMk/>
            <pc:sldMk cId="842851711" sldId="446"/>
            <ac:spMk id="87" creationId="{3FAA98B6-4EF2-4029-AFBC-88D339FFEAD1}"/>
          </ac:spMkLst>
        </pc:spChg>
        <pc:spChg chg="mod">
          <ac:chgData name="中田 雄大" userId="62f770ad0d6c1cad" providerId="LiveId" clId="{4E5EC9F3-DDB6-48C6-9B7B-23F61B61154D}" dt="2022-02-21T07:16:16.468" v="14510" actId="1076"/>
          <ac:spMkLst>
            <pc:docMk/>
            <pc:sldMk cId="842851711" sldId="446"/>
            <ac:spMk id="88" creationId="{23D70B17-C33B-4201-AC78-2A3E1860E950}"/>
          </ac:spMkLst>
        </pc:spChg>
        <pc:spChg chg="del mod">
          <ac:chgData name="中田 雄大" userId="62f770ad0d6c1cad" providerId="LiveId" clId="{4E5EC9F3-DDB6-48C6-9B7B-23F61B61154D}" dt="2022-02-21T07:16:06.402" v="14508" actId="478"/>
          <ac:spMkLst>
            <pc:docMk/>
            <pc:sldMk cId="842851711" sldId="446"/>
            <ac:spMk id="90" creationId="{DAB46D67-301A-4D47-99CB-CB45FBEA2BFA}"/>
          </ac:spMkLst>
        </pc:spChg>
        <pc:spChg chg="del">
          <ac:chgData name="中田 雄大" userId="62f770ad0d6c1cad" providerId="LiveId" clId="{4E5EC9F3-DDB6-48C6-9B7B-23F61B61154D}" dt="2022-02-21T07:16:04.503" v="14507" actId="478"/>
          <ac:spMkLst>
            <pc:docMk/>
            <pc:sldMk cId="842851711" sldId="446"/>
            <ac:spMk id="91" creationId="{8651ED1F-EDAD-4833-A061-7D648F2770BF}"/>
          </ac:spMkLst>
        </pc:spChg>
        <pc:spChg chg="mod">
          <ac:chgData name="中田 雄大" userId="62f770ad0d6c1cad" providerId="LiveId" clId="{4E5EC9F3-DDB6-48C6-9B7B-23F61B61154D}" dt="2022-02-21T07:16:16.468" v="14510" actId="1076"/>
          <ac:spMkLst>
            <pc:docMk/>
            <pc:sldMk cId="842851711" sldId="446"/>
            <ac:spMk id="110" creationId="{9078ECA4-3750-4796-916D-AB13F483105A}"/>
          </ac:spMkLst>
        </pc:spChg>
        <pc:spChg chg="mod">
          <ac:chgData name="中田 雄大" userId="62f770ad0d6c1cad" providerId="LiveId" clId="{4E5EC9F3-DDB6-48C6-9B7B-23F61B61154D}" dt="2022-02-21T07:16:16.468" v="14510" actId="1076"/>
          <ac:spMkLst>
            <pc:docMk/>
            <pc:sldMk cId="842851711" sldId="446"/>
            <ac:spMk id="115" creationId="{ECBB0131-CBE7-4860-B821-05F7439FBAB4}"/>
          </ac:spMkLst>
        </pc:spChg>
        <pc:spChg chg="mod">
          <ac:chgData name="中田 雄大" userId="62f770ad0d6c1cad" providerId="LiveId" clId="{4E5EC9F3-DDB6-48C6-9B7B-23F61B61154D}" dt="2022-02-21T07:16:16.468" v="14510" actId="1076"/>
          <ac:spMkLst>
            <pc:docMk/>
            <pc:sldMk cId="842851711" sldId="446"/>
            <ac:spMk id="120" creationId="{9A72FA6D-2D16-4C57-9A1E-FA9B64376E08}"/>
          </ac:spMkLst>
        </pc:spChg>
        <pc:spChg chg="mod">
          <ac:chgData name="中田 雄大" userId="62f770ad0d6c1cad" providerId="LiveId" clId="{4E5EC9F3-DDB6-48C6-9B7B-23F61B61154D}" dt="2022-02-21T07:16:16.468" v="14510" actId="1076"/>
          <ac:spMkLst>
            <pc:docMk/>
            <pc:sldMk cId="842851711" sldId="446"/>
            <ac:spMk id="123" creationId="{0C88C98F-1B7B-4943-9779-C4AAAF663053}"/>
          </ac:spMkLst>
        </pc:spChg>
        <pc:spChg chg="mod">
          <ac:chgData name="中田 雄大" userId="62f770ad0d6c1cad" providerId="LiveId" clId="{4E5EC9F3-DDB6-48C6-9B7B-23F61B61154D}" dt="2022-02-21T07:16:16.468" v="14510" actId="1076"/>
          <ac:spMkLst>
            <pc:docMk/>
            <pc:sldMk cId="842851711" sldId="446"/>
            <ac:spMk id="124" creationId="{BE47F3F9-443C-4B3B-AAB3-C97900C7AE25}"/>
          </ac:spMkLst>
        </pc:spChg>
        <pc:spChg chg="mod">
          <ac:chgData name="中田 雄大" userId="62f770ad0d6c1cad" providerId="LiveId" clId="{4E5EC9F3-DDB6-48C6-9B7B-23F61B61154D}" dt="2022-03-02T02:12:06.216" v="22003" actId="20577"/>
          <ac:spMkLst>
            <pc:docMk/>
            <pc:sldMk cId="842851711" sldId="446"/>
            <ac:spMk id="126" creationId="{A6AA4B9E-202A-4C66-A021-852792CB83B6}"/>
          </ac:spMkLst>
        </pc:spChg>
        <pc:spChg chg="mod">
          <ac:chgData name="中田 雄大" userId="62f770ad0d6c1cad" providerId="LiveId" clId="{4E5EC9F3-DDB6-48C6-9B7B-23F61B61154D}" dt="2022-02-21T07:16:16.468" v="14510" actId="1076"/>
          <ac:spMkLst>
            <pc:docMk/>
            <pc:sldMk cId="842851711" sldId="446"/>
            <ac:spMk id="127" creationId="{73E59231-4ACE-4967-B055-73BF9C522D69}"/>
          </ac:spMkLst>
        </pc:spChg>
        <pc:spChg chg="mod">
          <ac:chgData name="中田 雄大" userId="62f770ad0d6c1cad" providerId="LiveId" clId="{4E5EC9F3-DDB6-48C6-9B7B-23F61B61154D}" dt="2022-02-21T07:16:16.468" v="14510" actId="1076"/>
          <ac:spMkLst>
            <pc:docMk/>
            <pc:sldMk cId="842851711" sldId="446"/>
            <ac:spMk id="128" creationId="{766DFE7A-9FF9-4B74-9CCF-AB5DA2EBB2BC}"/>
          </ac:spMkLst>
        </pc:spChg>
        <pc:spChg chg="del">
          <ac:chgData name="中田 雄大" userId="62f770ad0d6c1cad" providerId="LiveId" clId="{4E5EC9F3-DDB6-48C6-9B7B-23F61B61154D}" dt="2022-02-21T07:15:42.116" v="14503" actId="478"/>
          <ac:spMkLst>
            <pc:docMk/>
            <pc:sldMk cId="842851711" sldId="446"/>
            <ac:spMk id="131" creationId="{70D04628-C017-4086-B84E-EEA7DB81EBAA}"/>
          </ac:spMkLst>
        </pc:spChg>
        <pc:spChg chg="mod">
          <ac:chgData name="中田 雄大" userId="62f770ad0d6c1cad" providerId="LiveId" clId="{4E5EC9F3-DDB6-48C6-9B7B-23F61B61154D}" dt="2022-03-02T02:12:29.687" v="22009" actId="20577"/>
          <ac:spMkLst>
            <pc:docMk/>
            <pc:sldMk cId="842851711" sldId="446"/>
            <ac:spMk id="134" creationId="{A42525FB-2311-496F-B949-1E8FC6AD2573}"/>
          </ac:spMkLst>
        </pc:spChg>
        <pc:spChg chg="mod">
          <ac:chgData name="中田 雄大" userId="62f770ad0d6c1cad" providerId="LiveId" clId="{4E5EC9F3-DDB6-48C6-9B7B-23F61B61154D}" dt="2022-02-21T07:16:16.468" v="14510" actId="1076"/>
          <ac:spMkLst>
            <pc:docMk/>
            <pc:sldMk cId="842851711" sldId="446"/>
            <ac:spMk id="137" creationId="{BA34C233-C25D-4CCC-A86B-2B64F0F97C5D}"/>
          </ac:spMkLst>
        </pc:spChg>
        <pc:spChg chg="mod">
          <ac:chgData name="中田 雄大" userId="62f770ad0d6c1cad" providerId="LiveId" clId="{4E5EC9F3-DDB6-48C6-9B7B-23F61B61154D}" dt="2022-02-21T07:16:16.468" v="14510" actId="1076"/>
          <ac:spMkLst>
            <pc:docMk/>
            <pc:sldMk cId="842851711" sldId="446"/>
            <ac:spMk id="138" creationId="{052A07EE-38FE-4059-BF9C-160CCC897B42}"/>
          </ac:spMkLst>
        </pc:spChg>
        <pc:spChg chg="mod">
          <ac:chgData name="中田 雄大" userId="62f770ad0d6c1cad" providerId="LiveId" clId="{4E5EC9F3-DDB6-48C6-9B7B-23F61B61154D}" dt="2022-02-21T07:16:16.468" v="14510" actId="1076"/>
          <ac:spMkLst>
            <pc:docMk/>
            <pc:sldMk cId="842851711" sldId="446"/>
            <ac:spMk id="140" creationId="{9305846F-71FE-467E-88C9-90ECBB85509A}"/>
          </ac:spMkLst>
        </pc:spChg>
        <pc:spChg chg="mod">
          <ac:chgData name="中田 雄大" userId="62f770ad0d6c1cad" providerId="LiveId" clId="{4E5EC9F3-DDB6-48C6-9B7B-23F61B61154D}" dt="2022-02-21T07:16:16.468" v="14510" actId="1076"/>
          <ac:spMkLst>
            <pc:docMk/>
            <pc:sldMk cId="842851711" sldId="446"/>
            <ac:spMk id="142" creationId="{2A0D479A-A2BB-469C-904D-9671B08DC10E}"/>
          </ac:spMkLst>
        </pc:spChg>
        <pc:spChg chg="mod">
          <ac:chgData name="中田 雄大" userId="62f770ad0d6c1cad" providerId="LiveId" clId="{4E5EC9F3-DDB6-48C6-9B7B-23F61B61154D}" dt="2022-02-21T07:16:16.468" v="14510" actId="1076"/>
          <ac:spMkLst>
            <pc:docMk/>
            <pc:sldMk cId="842851711" sldId="446"/>
            <ac:spMk id="147" creationId="{B63D6C07-CFAA-47EF-A7C4-92FD7EABA3E8}"/>
          </ac:spMkLst>
        </pc:spChg>
        <pc:spChg chg="mod">
          <ac:chgData name="中田 雄大" userId="62f770ad0d6c1cad" providerId="LiveId" clId="{4E5EC9F3-DDB6-48C6-9B7B-23F61B61154D}" dt="2022-02-21T07:16:16.468" v="14510" actId="1076"/>
          <ac:spMkLst>
            <pc:docMk/>
            <pc:sldMk cId="842851711" sldId="446"/>
            <ac:spMk id="148" creationId="{055B4442-0386-4160-B4E5-63026E7A5C6F}"/>
          </ac:spMkLst>
        </pc:spChg>
        <pc:spChg chg="mod">
          <ac:chgData name="中田 雄大" userId="62f770ad0d6c1cad" providerId="LiveId" clId="{4E5EC9F3-DDB6-48C6-9B7B-23F61B61154D}" dt="2022-02-21T07:16:16.468" v="14510" actId="1076"/>
          <ac:spMkLst>
            <pc:docMk/>
            <pc:sldMk cId="842851711" sldId="446"/>
            <ac:spMk id="157" creationId="{663EAE1B-D956-408C-AD7A-226EB9BD1315}"/>
          </ac:spMkLst>
        </pc:spChg>
        <pc:spChg chg="mod">
          <ac:chgData name="中田 雄大" userId="62f770ad0d6c1cad" providerId="LiveId" clId="{4E5EC9F3-DDB6-48C6-9B7B-23F61B61154D}" dt="2022-02-21T07:16:16.468" v="14510" actId="1076"/>
          <ac:spMkLst>
            <pc:docMk/>
            <pc:sldMk cId="842851711" sldId="446"/>
            <ac:spMk id="158" creationId="{4429D305-20EA-4876-9309-2BCD04046923}"/>
          </ac:spMkLst>
        </pc:spChg>
        <pc:spChg chg="mod">
          <ac:chgData name="中田 雄大" userId="62f770ad0d6c1cad" providerId="LiveId" clId="{4E5EC9F3-DDB6-48C6-9B7B-23F61B61154D}" dt="2022-02-21T07:16:16.468" v="14510" actId="1076"/>
          <ac:spMkLst>
            <pc:docMk/>
            <pc:sldMk cId="842851711" sldId="446"/>
            <ac:spMk id="159" creationId="{33CE64B3-DE58-4DBE-8196-2DB63DC0BC1E}"/>
          </ac:spMkLst>
        </pc:spChg>
        <pc:grpChg chg="mod">
          <ac:chgData name="中田 雄大" userId="62f770ad0d6c1cad" providerId="LiveId" clId="{4E5EC9F3-DDB6-48C6-9B7B-23F61B61154D}" dt="2022-02-21T07:16:16.468" v="14510" actId="1076"/>
          <ac:grpSpMkLst>
            <pc:docMk/>
            <pc:sldMk cId="842851711" sldId="446"/>
            <ac:grpSpMk id="143" creationId="{FCD64F88-E247-4144-B4C9-85856B405E35}"/>
          </ac:grpSpMkLst>
        </pc:grpChg>
        <pc:picChg chg="mod">
          <ac:chgData name="中田 雄大" userId="62f770ad0d6c1cad" providerId="LiveId" clId="{4E5EC9F3-DDB6-48C6-9B7B-23F61B61154D}" dt="2022-02-21T07:16:16.468" v="14510" actId="1076"/>
          <ac:picMkLst>
            <pc:docMk/>
            <pc:sldMk cId="842851711" sldId="446"/>
            <ac:picMk id="111" creationId="{1DEE7977-22EA-469D-B900-F598E5898478}"/>
          </ac:picMkLst>
        </pc:picChg>
        <pc:picChg chg="mod">
          <ac:chgData name="中田 雄大" userId="62f770ad0d6c1cad" providerId="LiveId" clId="{4E5EC9F3-DDB6-48C6-9B7B-23F61B61154D}" dt="2022-02-21T07:16:16.468" v="14510" actId="1076"/>
          <ac:picMkLst>
            <pc:docMk/>
            <pc:sldMk cId="842851711" sldId="446"/>
            <ac:picMk id="132" creationId="{C740649B-7028-40BE-A52F-00D3820EA4AC}"/>
          </ac:picMkLst>
        </pc:picChg>
        <pc:picChg chg="mod">
          <ac:chgData name="中田 雄大" userId="62f770ad0d6c1cad" providerId="LiveId" clId="{4E5EC9F3-DDB6-48C6-9B7B-23F61B61154D}" dt="2022-02-21T07:16:16.468" v="14510" actId="1076"/>
          <ac:picMkLst>
            <pc:docMk/>
            <pc:sldMk cId="842851711" sldId="446"/>
            <ac:picMk id="133" creationId="{E5AB2AA2-89AF-4751-A921-3C1B0AA9FBB4}"/>
          </ac:picMkLst>
        </pc:picChg>
        <pc:picChg chg="mod">
          <ac:chgData name="中田 雄大" userId="62f770ad0d6c1cad" providerId="LiveId" clId="{4E5EC9F3-DDB6-48C6-9B7B-23F61B61154D}" dt="2022-02-21T07:16:16.468" v="14510" actId="1076"/>
          <ac:picMkLst>
            <pc:docMk/>
            <pc:sldMk cId="842851711" sldId="446"/>
            <ac:picMk id="141" creationId="{025C9469-83EB-46FE-9C51-0D6CA282306C}"/>
          </ac:picMkLst>
        </pc:picChg>
        <pc:picChg chg="mod">
          <ac:chgData name="中田 雄大" userId="62f770ad0d6c1cad" providerId="LiveId" clId="{4E5EC9F3-DDB6-48C6-9B7B-23F61B61154D}" dt="2022-02-21T07:16:16.468" v="14510" actId="1076"/>
          <ac:picMkLst>
            <pc:docMk/>
            <pc:sldMk cId="842851711" sldId="446"/>
            <ac:picMk id="149" creationId="{8E7233E8-0BD2-4F9E-9ACD-006BCCC16410}"/>
          </ac:picMkLst>
        </pc:picChg>
        <pc:picChg chg="mod">
          <ac:chgData name="中田 雄大" userId="62f770ad0d6c1cad" providerId="LiveId" clId="{4E5EC9F3-DDB6-48C6-9B7B-23F61B61154D}" dt="2022-02-21T07:16:16.468" v="14510" actId="1076"/>
          <ac:picMkLst>
            <pc:docMk/>
            <pc:sldMk cId="842851711" sldId="446"/>
            <ac:picMk id="150" creationId="{898E2A44-D039-4790-A9AF-2CB9A064A0B5}"/>
          </ac:picMkLst>
        </pc:picChg>
        <pc:cxnChg chg="mod">
          <ac:chgData name="中田 雄大" userId="62f770ad0d6c1cad" providerId="LiveId" clId="{4E5EC9F3-DDB6-48C6-9B7B-23F61B61154D}" dt="2022-02-21T07:16:16.468" v="14510" actId="1076"/>
          <ac:cxnSpMkLst>
            <pc:docMk/>
            <pc:sldMk cId="842851711" sldId="446"/>
            <ac:cxnSpMk id="59" creationId="{3D21F327-EA8D-4B2C-9951-FBED6E2D92FC}"/>
          </ac:cxnSpMkLst>
        </pc:cxnChg>
        <pc:cxnChg chg="mod">
          <ac:chgData name="中田 雄大" userId="62f770ad0d6c1cad" providerId="LiveId" clId="{4E5EC9F3-DDB6-48C6-9B7B-23F61B61154D}" dt="2022-02-21T07:16:16.468" v="14510" actId="1076"/>
          <ac:cxnSpMkLst>
            <pc:docMk/>
            <pc:sldMk cId="842851711" sldId="446"/>
            <ac:cxnSpMk id="112" creationId="{8F7F6EBD-AAF0-4580-A54A-26DC97E33884}"/>
          </ac:cxnSpMkLst>
        </pc:cxnChg>
        <pc:cxnChg chg="mod">
          <ac:chgData name="中田 雄大" userId="62f770ad0d6c1cad" providerId="LiveId" clId="{4E5EC9F3-DDB6-48C6-9B7B-23F61B61154D}" dt="2022-02-21T07:16:16.468" v="14510" actId="1076"/>
          <ac:cxnSpMkLst>
            <pc:docMk/>
            <pc:sldMk cId="842851711" sldId="446"/>
            <ac:cxnSpMk id="113" creationId="{6392AC9E-A964-45E1-ABCB-30BFB569C3D6}"/>
          </ac:cxnSpMkLst>
        </pc:cxnChg>
        <pc:cxnChg chg="mod">
          <ac:chgData name="中田 雄大" userId="62f770ad0d6c1cad" providerId="LiveId" clId="{4E5EC9F3-DDB6-48C6-9B7B-23F61B61154D}" dt="2022-02-21T07:16:16.468" v="14510" actId="1076"/>
          <ac:cxnSpMkLst>
            <pc:docMk/>
            <pc:sldMk cId="842851711" sldId="446"/>
            <ac:cxnSpMk id="114" creationId="{6C8C54CD-92C0-484A-9936-0C63B342A4BE}"/>
          </ac:cxnSpMkLst>
        </pc:cxnChg>
        <pc:cxnChg chg="mod">
          <ac:chgData name="中田 雄大" userId="62f770ad0d6c1cad" providerId="LiveId" clId="{4E5EC9F3-DDB6-48C6-9B7B-23F61B61154D}" dt="2022-02-21T07:16:16.468" v="14510" actId="1076"/>
          <ac:cxnSpMkLst>
            <pc:docMk/>
            <pc:sldMk cId="842851711" sldId="446"/>
            <ac:cxnSpMk id="116" creationId="{17EE2F40-E42B-4185-8010-0C235DEF3A9F}"/>
          </ac:cxnSpMkLst>
        </pc:cxnChg>
        <pc:cxnChg chg="mod">
          <ac:chgData name="中田 雄大" userId="62f770ad0d6c1cad" providerId="LiveId" clId="{4E5EC9F3-DDB6-48C6-9B7B-23F61B61154D}" dt="2022-02-21T07:16:16.468" v="14510" actId="1076"/>
          <ac:cxnSpMkLst>
            <pc:docMk/>
            <pc:sldMk cId="842851711" sldId="446"/>
            <ac:cxnSpMk id="117" creationId="{B817ABEA-49C4-46A2-B158-FCB6AEFF988A}"/>
          </ac:cxnSpMkLst>
        </pc:cxnChg>
        <pc:cxnChg chg="mod">
          <ac:chgData name="中田 雄大" userId="62f770ad0d6c1cad" providerId="LiveId" clId="{4E5EC9F3-DDB6-48C6-9B7B-23F61B61154D}" dt="2022-02-21T07:16:16.468" v="14510" actId="1076"/>
          <ac:cxnSpMkLst>
            <pc:docMk/>
            <pc:sldMk cId="842851711" sldId="446"/>
            <ac:cxnSpMk id="118" creationId="{479213B8-F884-465F-BBC6-DE2D539E271F}"/>
          </ac:cxnSpMkLst>
        </pc:cxnChg>
        <pc:cxnChg chg="mod">
          <ac:chgData name="中田 雄大" userId="62f770ad0d6c1cad" providerId="LiveId" clId="{4E5EC9F3-DDB6-48C6-9B7B-23F61B61154D}" dt="2022-02-21T07:16:16.468" v="14510" actId="1076"/>
          <ac:cxnSpMkLst>
            <pc:docMk/>
            <pc:sldMk cId="842851711" sldId="446"/>
            <ac:cxnSpMk id="122" creationId="{E0E4782D-0570-40DF-A50E-3AC4D35323E4}"/>
          </ac:cxnSpMkLst>
        </pc:cxnChg>
        <pc:cxnChg chg="mod">
          <ac:chgData name="中田 雄大" userId="62f770ad0d6c1cad" providerId="LiveId" clId="{4E5EC9F3-DDB6-48C6-9B7B-23F61B61154D}" dt="2022-02-21T07:16:16.468" v="14510" actId="1076"/>
          <ac:cxnSpMkLst>
            <pc:docMk/>
            <pc:sldMk cId="842851711" sldId="446"/>
            <ac:cxnSpMk id="139" creationId="{C816C59A-D70B-4098-87CA-632B4B56DDC7}"/>
          </ac:cxnSpMkLst>
        </pc:cxnChg>
        <pc:cxnChg chg="mod">
          <ac:chgData name="中田 雄大" userId="62f770ad0d6c1cad" providerId="LiveId" clId="{4E5EC9F3-DDB6-48C6-9B7B-23F61B61154D}" dt="2022-02-21T07:16:16.468" v="14510" actId="1076"/>
          <ac:cxnSpMkLst>
            <pc:docMk/>
            <pc:sldMk cId="842851711" sldId="446"/>
            <ac:cxnSpMk id="146" creationId="{B1B2CCF1-228B-4ACC-9775-30D7C31EBB50}"/>
          </ac:cxnSpMkLst>
        </pc:cxnChg>
        <pc:cxnChg chg="mod">
          <ac:chgData name="中田 雄大" userId="62f770ad0d6c1cad" providerId="LiveId" clId="{4E5EC9F3-DDB6-48C6-9B7B-23F61B61154D}" dt="2022-02-21T07:16:16.468" v="14510" actId="1076"/>
          <ac:cxnSpMkLst>
            <pc:docMk/>
            <pc:sldMk cId="842851711" sldId="446"/>
            <ac:cxnSpMk id="151" creationId="{30266656-3A88-422A-8BA3-A85ACC20B093}"/>
          </ac:cxnSpMkLst>
        </pc:cxnChg>
        <pc:cxnChg chg="mod">
          <ac:chgData name="中田 雄大" userId="62f770ad0d6c1cad" providerId="LiveId" clId="{4E5EC9F3-DDB6-48C6-9B7B-23F61B61154D}" dt="2022-02-21T07:16:16.468" v="14510" actId="1076"/>
          <ac:cxnSpMkLst>
            <pc:docMk/>
            <pc:sldMk cId="842851711" sldId="446"/>
            <ac:cxnSpMk id="153" creationId="{4B9426D3-7805-40AB-897E-599DCD84098B}"/>
          </ac:cxnSpMkLst>
        </pc:cxnChg>
        <pc:cxnChg chg="mod">
          <ac:chgData name="中田 雄大" userId="62f770ad0d6c1cad" providerId="LiveId" clId="{4E5EC9F3-DDB6-48C6-9B7B-23F61B61154D}" dt="2022-02-21T07:16:16.468" v="14510" actId="1076"/>
          <ac:cxnSpMkLst>
            <pc:docMk/>
            <pc:sldMk cId="842851711" sldId="446"/>
            <ac:cxnSpMk id="155" creationId="{05CC5C7B-F410-421E-90E4-B2D12E2E208E}"/>
          </ac:cxnSpMkLst>
        </pc:cxnChg>
      </pc:sldChg>
      <pc:sldChg chg="add del">
        <pc:chgData name="中田 雄大" userId="62f770ad0d6c1cad" providerId="LiveId" clId="{4E5EC9F3-DDB6-48C6-9B7B-23F61B61154D}" dt="2022-02-13T08:54:39.538" v="8336" actId="47"/>
        <pc:sldMkLst>
          <pc:docMk/>
          <pc:sldMk cId="1149000692" sldId="447"/>
        </pc:sldMkLst>
      </pc:sldChg>
      <pc:sldChg chg="addSp delSp modSp add mod ord modShow">
        <pc:chgData name="中田 雄大" userId="62f770ad0d6c1cad" providerId="LiveId" clId="{4E5EC9F3-DDB6-48C6-9B7B-23F61B61154D}" dt="2022-02-21T05:08:08.863" v="14048" actId="729"/>
        <pc:sldMkLst>
          <pc:docMk/>
          <pc:sldMk cId="3776775374" sldId="447"/>
        </pc:sldMkLst>
        <pc:spChg chg="mod">
          <ac:chgData name="中田 雄大" userId="62f770ad0d6c1cad" providerId="LiveId" clId="{4E5EC9F3-DDB6-48C6-9B7B-23F61B61154D}" dt="2022-02-14T04:57:15.559" v="9349" actId="1076"/>
          <ac:spMkLst>
            <pc:docMk/>
            <pc:sldMk cId="3776775374" sldId="447"/>
            <ac:spMk id="8" creationId="{6A264DA4-6051-40ED-8E1B-1785F5435453}"/>
          </ac:spMkLst>
        </pc:spChg>
        <pc:spChg chg="add mod">
          <ac:chgData name="中田 雄大" userId="62f770ad0d6c1cad" providerId="LiveId" clId="{4E5EC9F3-DDB6-48C6-9B7B-23F61B61154D}" dt="2022-02-14T04:34:13.570" v="9039" actId="1076"/>
          <ac:spMkLst>
            <pc:docMk/>
            <pc:sldMk cId="3776775374" sldId="447"/>
            <ac:spMk id="10" creationId="{1AF53F6E-3047-4A39-81C7-D86E16D70D0A}"/>
          </ac:spMkLst>
        </pc:spChg>
        <pc:spChg chg="add del">
          <ac:chgData name="中田 雄大" userId="62f770ad0d6c1cad" providerId="LiveId" clId="{4E5EC9F3-DDB6-48C6-9B7B-23F61B61154D}" dt="2022-02-14T03:51:37.185" v="8745" actId="478"/>
          <ac:spMkLst>
            <pc:docMk/>
            <pc:sldMk cId="3776775374" sldId="447"/>
            <ac:spMk id="17" creationId="{8FB3DB81-9CC2-447D-AC5B-18606D1C7094}"/>
          </ac:spMkLst>
        </pc:spChg>
        <pc:spChg chg="del mod">
          <ac:chgData name="中田 雄大" userId="62f770ad0d6c1cad" providerId="LiveId" clId="{4E5EC9F3-DDB6-48C6-9B7B-23F61B61154D}" dt="2022-02-14T02:25:22.123" v="8631" actId="478"/>
          <ac:spMkLst>
            <pc:docMk/>
            <pc:sldMk cId="3776775374" sldId="447"/>
            <ac:spMk id="33" creationId="{2D6D7F81-483A-4EDC-9AC3-1A6ECD49A598}"/>
          </ac:spMkLst>
        </pc:spChg>
        <pc:spChg chg="mod">
          <ac:chgData name="中田 雄大" userId="62f770ad0d6c1cad" providerId="LiveId" clId="{4E5EC9F3-DDB6-48C6-9B7B-23F61B61154D}" dt="2022-02-14T01:05:57.813" v="8406" actId="20577"/>
          <ac:spMkLst>
            <pc:docMk/>
            <pc:sldMk cId="3776775374" sldId="447"/>
            <ac:spMk id="36" creationId="{AC248BB3-9B37-4E26-98C3-BF9C763DDA0A}"/>
          </ac:spMkLst>
        </pc:spChg>
        <pc:spChg chg="mod">
          <ac:chgData name="中田 雄大" userId="62f770ad0d6c1cad" providerId="LiveId" clId="{4E5EC9F3-DDB6-48C6-9B7B-23F61B61154D}" dt="2022-02-14T04:39:13.199" v="9176" actId="14100"/>
          <ac:spMkLst>
            <pc:docMk/>
            <pc:sldMk cId="3776775374" sldId="447"/>
            <ac:spMk id="37" creationId="{6920D051-E4F8-4B3B-B0AD-0FC0F096FD64}"/>
          </ac:spMkLst>
        </pc:spChg>
        <pc:spChg chg="del mod">
          <ac:chgData name="中田 雄大" userId="62f770ad0d6c1cad" providerId="LiveId" clId="{4E5EC9F3-DDB6-48C6-9B7B-23F61B61154D}" dt="2022-02-14T02:25:22.123" v="8631" actId="478"/>
          <ac:spMkLst>
            <pc:docMk/>
            <pc:sldMk cId="3776775374" sldId="447"/>
            <ac:spMk id="38" creationId="{BBCA6042-E4BD-4CBF-ABF4-91080D244D37}"/>
          </ac:spMkLst>
        </pc:spChg>
        <pc:spChg chg="del mod">
          <ac:chgData name="中田 雄大" userId="62f770ad0d6c1cad" providerId="LiveId" clId="{4E5EC9F3-DDB6-48C6-9B7B-23F61B61154D}" dt="2022-02-14T02:25:22.123" v="8631" actId="478"/>
          <ac:spMkLst>
            <pc:docMk/>
            <pc:sldMk cId="3776775374" sldId="447"/>
            <ac:spMk id="39" creationId="{F4A8B62F-40A9-409F-B3B9-46247AA9363D}"/>
          </ac:spMkLst>
        </pc:spChg>
        <pc:spChg chg="del mod">
          <ac:chgData name="中田 雄大" userId="62f770ad0d6c1cad" providerId="LiveId" clId="{4E5EC9F3-DDB6-48C6-9B7B-23F61B61154D}" dt="2022-02-14T02:25:22.123" v="8631" actId="478"/>
          <ac:spMkLst>
            <pc:docMk/>
            <pc:sldMk cId="3776775374" sldId="447"/>
            <ac:spMk id="40" creationId="{A5A43BBB-F38E-47F7-8A2A-17E9AE747FD8}"/>
          </ac:spMkLst>
        </pc:spChg>
        <pc:spChg chg="del mod">
          <ac:chgData name="中田 雄大" userId="62f770ad0d6c1cad" providerId="LiveId" clId="{4E5EC9F3-DDB6-48C6-9B7B-23F61B61154D}" dt="2022-02-14T02:25:22.123" v="8631" actId="478"/>
          <ac:spMkLst>
            <pc:docMk/>
            <pc:sldMk cId="3776775374" sldId="447"/>
            <ac:spMk id="49" creationId="{B555B924-3901-4623-97E3-236738C20A22}"/>
          </ac:spMkLst>
        </pc:spChg>
        <pc:spChg chg="del mod">
          <ac:chgData name="中田 雄大" userId="62f770ad0d6c1cad" providerId="LiveId" clId="{4E5EC9F3-DDB6-48C6-9B7B-23F61B61154D}" dt="2022-02-14T02:25:22.123" v="8631" actId="478"/>
          <ac:spMkLst>
            <pc:docMk/>
            <pc:sldMk cId="3776775374" sldId="447"/>
            <ac:spMk id="56" creationId="{A1FDFA94-3419-44DF-8D93-E8608E849CCF}"/>
          </ac:spMkLst>
        </pc:spChg>
        <pc:spChg chg="add mod">
          <ac:chgData name="中田 雄大" userId="62f770ad0d6c1cad" providerId="LiveId" clId="{4E5EC9F3-DDB6-48C6-9B7B-23F61B61154D}" dt="2022-02-14T04:34:13.570" v="9039" actId="1076"/>
          <ac:spMkLst>
            <pc:docMk/>
            <pc:sldMk cId="3776775374" sldId="447"/>
            <ac:spMk id="60" creationId="{022FE613-E045-4DBA-8892-3546DF910C70}"/>
          </ac:spMkLst>
        </pc:spChg>
        <pc:spChg chg="del mod">
          <ac:chgData name="中田 雄大" userId="62f770ad0d6c1cad" providerId="LiveId" clId="{4E5EC9F3-DDB6-48C6-9B7B-23F61B61154D}" dt="2022-02-14T02:25:22.123" v="8631" actId="478"/>
          <ac:spMkLst>
            <pc:docMk/>
            <pc:sldMk cId="3776775374" sldId="447"/>
            <ac:spMk id="70" creationId="{A337BCC4-D94A-48C2-8481-3E69A8453B1C}"/>
          </ac:spMkLst>
        </pc:spChg>
        <pc:spChg chg="del">
          <ac:chgData name="中田 雄大" userId="62f770ad0d6c1cad" providerId="LiveId" clId="{4E5EC9F3-DDB6-48C6-9B7B-23F61B61154D}" dt="2022-02-14T02:25:14.418" v="8628" actId="478"/>
          <ac:spMkLst>
            <pc:docMk/>
            <pc:sldMk cId="3776775374" sldId="447"/>
            <ac:spMk id="77" creationId="{3853218F-CC7C-4A68-B0AE-1761A14EB686}"/>
          </ac:spMkLst>
        </pc:spChg>
        <pc:spChg chg="del mod">
          <ac:chgData name="中田 雄大" userId="62f770ad0d6c1cad" providerId="LiveId" clId="{4E5EC9F3-DDB6-48C6-9B7B-23F61B61154D}" dt="2022-02-14T02:25:22.123" v="8631" actId="478"/>
          <ac:spMkLst>
            <pc:docMk/>
            <pc:sldMk cId="3776775374" sldId="447"/>
            <ac:spMk id="78" creationId="{62927B84-2E00-40B4-94BD-87510536313A}"/>
          </ac:spMkLst>
        </pc:spChg>
        <pc:spChg chg="del">
          <ac:chgData name="中田 雄大" userId="62f770ad0d6c1cad" providerId="LiveId" clId="{4E5EC9F3-DDB6-48C6-9B7B-23F61B61154D}" dt="2022-02-14T02:25:22.123" v="8631" actId="478"/>
          <ac:spMkLst>
            <pc:docMk/>
            <pc:sldMk cId="3776775374" sldId="447"/>
            <ac:spMk id="79" creationId="{F7CFA007-AA00-4617-9CC8-F568A35308DF}"/>
          </ac:spMkLst>
        </pc:spChg>
        <pc:spChg chg="del mod">
          <ac:chgData name="中田 雄大" userId="62f770ad0d6c1cad" providerId="LiveId" clId="{4E5EC9F3-DDB6-48C6-9B7B-23F61B61154D}" dt="2022-02-14T02:25:22.123" v="8631" actId="478"/>
          <ac:spMkLst>
            <pc:docMk/>
            <pc:sldMk cId="3776775374" sldId="447"/>
            <ac:spMk id="80" creationId="{35CDC50E-2E8A-4028-8C4F-027E7ECCD8B2}"/>
          </ac:spMkLst>
        </pc:spChg>
        <pc:spChg chg="add mod">
          <ac:chgData name="中田 雄大" userId="62f770ad0d6c1cad" providerId="LiveId" clId="{4E5EC9F3-DDB6-48C6-9B7B-23F61B61154D}" dt="2022-02-14T04:50:34.137" v="9324" actId="1038"/>
          <ac:spMkLst>
            <pc:docMk/>
            <pc:sldMk cId="3776775374" sldId="447"/>
            <ac:spMk id="82" creationId="{59B63EE0-AEA9-45FE-B158-AAD9584FEDBE}"/>
          </ac:spMkLst>
        </pc:spChg>
        <pc:spChg chg="add mod">
          <ac:chgData name="中田 雄大" userId="62f770ad0d6c1cad" providerId="LiveId" clId="{4E5EC9F3-DDB6-48C6-9B7B-23F61B61154D}" dt="2022-02-14T04:50:15.711" v="9315" actId="1076"/>
          <ac:spMkLst>
            <pc:docMk/>
            <pc:sldMk cId="3776775374" sldId="447"/>
            <ac:spMk id="84" creationId="{D6EFDE47-B98A-4023-98A2-E86C22F441DE}"/>
          </ac:spMkLst>
        </pc:spChg>
        <pc:spChg chg="add mod">
          <ac:chgData name="中田 雄大" userId="62f770ad0d6c1cad" providerId="LiveId" clId="{4E5EC9F3-DDB6-48C6-9B7B-23F61B61154D}" dt="2022-02-14T04:50:53.187" v="9328" actId="1076"/>
          <ac:spMkLst>
            <pc:docMk/>
            <pc:sldMk cId="3776775374" sldId="447"/>
            <ac:spMk id="85" creationId="{04B14026-E904-4534-8169-7D46455916C4}"/>
          </ac:spMkLst>
        </pc:spChg>
        <pc:spChg chg="add mod">
          <ac:chgData name="中田 雄大" userId="62f770ad0d6c1cad" providerId="LiveId" clId="{4E5EC9F3-DDB6-48C6-9B7B-23F61B61154D}" dt="2022-02-14T04:48:34.983" v="9308" actId="1076"/>
          <ac:spMkLst>
            <pc:docMk/>
            <pc:sldMk cId="3776775374" sldId="447"/>
            <ac:spMk id="87" creationId="{6CB73258-5032-4F05-9B00-E548C153164B}"/>
          </ac:spMkLst>
        </pc:spChg>
        <pc:spChg chg="add del mod">
          <ac:chgData name="中田 雄大" userId="62f770ad0d6c1cad" providerId="LiveId" clId="{4E5EC9F3-DDB6-48C6-9B7B-23F61B61154D}" dt="2022-02-14T04:41:08.490" v="9250" actId="478"/>
          <ac:spMkLst>
            <pc:docMk/>
            <pc:sldMk cId="3776775374" sldId="447"/>
            <ac:spMk id="88" creationId="{29EFBD35-0BE8-4225-8116-11EA135E2592}"/>
          </ac:spMkLst>
        </pc:spChg>
        <pc:spChg chg="add mod">
          <ac:chgData name="中田 雄大" userId="62f770ad0d6c1cad" providerId="LiveId" clId="{4E5EC9F3-DDB6-48C6-9B7B-23F61B61154D}" dt="2022-02-14T04:42:48.399" v="9269" actId="1076"/>
          <ac:spMkLst>
            <pc:docMk/>
            <pc:sldMk cId="3776775374" sldId="447"/>
            <ac:spMk id="89" creationId="{45159A93-9D12-4C15-8855-86A7ED87A166}"/>
          </ac:spMkLst>
        </pc:spChg>
        <pc:spChg chg="add mod">
          <ac:chgData name="中田 雄大" userId="62f770ad0d6c1cad" providerId="LiveId" clId="{4E5EC9F3-DDB6-48C6-9B7B-23F61B61154D}" dt="2022-02-14T04:56:20.438" v="9344" actId="1076"/>
          <ac:spMkLst>
            <pc:docMk/>
            <pc:sldMk cId="3776775374" sldId="447"/>
            <ac:spMk id="95" creationId="{9182585F-1785-4046-9635-D35C94CB0638}"/>
          </ac:spMkLst>
        </pc:spChg>
        <pc:spChg chg="add mod">
          <ac:chgData name="中田 雄大" userId="62f770ad0d6c1cad" providerId="LiveId" clId="{4E5EC9F3-DDB6-48C6-9B7B-23F61B61154D}" dt="2022-02-14T04:56:18.222" v="9343" actId="1076"/>
          <ac:spMkLst>
            <pc:docMk/>
            <pc:sldMk cId="3776775374" sldId="447"/>
            <ac:spMk id="96" creationId="{3EC6C161-A33F-421F-B41E-41DFEF11A562}"/>
          </ac:spMkLst>
        </pc:spChg>
        <pc:spChg chg="add mod">
          <ac:chgData name="中田 雄大" userId="62f770ad0d6c1cad" providerId="LiveId" clId="{4E5EC9F3-DDB6-48C6-9B7B-23F61B61154D}" dt="2022-02-14T04:48:39.951" v="9309" actId="1076"/>
          <ac:spMkLst>
            <pc:docMk/>
            <pc:sldMk cId="3776775374" sldId="447"/>
            <ac:spMk id="98" creationId="{87221126-DE16-42C2-BD37-F5F2F39B9AE2}"/>
          </ac:spMkLst>
        </pc:spChg>
        <pc:spChg chg="add mod">
          <ac:chgData name="中田 雄大" userId="62f770ad0d6c1cad" providerId="LiveId" clId="{4E5EC9F3-DDB6-48C6-9B7B-23F61B61154D}" dt="2022-02-14T04:56:30.934" v="9346" actId="1076"/>
          <ac:spMkLst>
            <pc:docMk/>
            <pc:sldMk cId="3776775374" sldId="447"/>
            <ac:spMk id="112" creationId="{0A4BE45C-2432-4D4A-95CA-F3F76C30617F}"/>
          </ac:spMkLst>
        </pc:spChg>
        <pc:spChg chg="add mod">
          <ac:chgData name="中田 雄大" userId="62f770ad0d6c1cad" providerId="LiveId" clId="{4E5EC9F3-DDB6-48C6-9B7B-23F61B61154D}" dt="2022-02-14T04:56:24.279" v="9345" actId="1076"/>
          <ac:spMkLst>
            <pc:docMk/>
            <pc:sldMk cId="3776775374" sldId="447"/>
            <ac:spMk id="113" creationId="{6C69918B-97BD-48B9-93F9-39D7A77F6092}"/>
          </ac:spMkLst>
        </pc:spChg>
        <pc:spChg chg="add del mod">
          <ac:chgData name="中田 雄大" userId="62f770ad0d6c1cad" providerId="LiveId" clId="{4E5EC9F3-DDB6-48C6-9B7B-23F61B61154D}" dt="2022-02-14T04:48:25.529" v="9307" actId="478"/>
          <ac:spMkLst>
            <pc:docMk/>
            <pc:sldMk cId="3776775374" sldId="447"/>
            <ac:spMk id="114" creationId="{600BF7D4-C5B5-45AB-AF56-1F424E466CDD}"/>
          </ac:spMkLst>
        </pc:spChg>
        <pc:grpChg chg="del mod">
          <ac:chgData name="中田 雄大" userId="62f770ad0d6c1cad" providerId="LiveId" clId="{4E5EC9F3-DDB6-48C6-9B7B-23F61B61154D}" dt="2022-02-14T02:25:22.123" v="8631" actId="478"/>
          <ac:grpSpMkLst>
            <pc:docMk/>
            <pc:sldMk cId="3776775374" sldId="447"/>
            <ac:grpSpMk id="43" creationId="{9A1A01FF-1D80-4D88-BDCA-51DEDFDEB2CF}"/>
          </ac:grpSpMkLst>
        </pc:grpChg>
        <pc:grpChg chg="del mod">
          <ac:chgData name="中田 雄大" userId="62f770ad0d6c1cad" providerId="LiveId" clId="{4E5EC9F3-DDB6-48C6-9B7B-23F61B61154D}" dt="2022-02-14T02:25:22.123" v="8631" actId="478"/>
          <ac:grpSpMkLst>
            <pc:docMk/>
            <pc:sldMk cId="3776775374" sldId="447"/>
            <ac:grpSpMk id="52" creationId="{28B79FF0-EE2B-4D1A-9B9A-C2FE66DEBFB7}"/>
          </ac:grpSpMkLst>
        </pc:grpChg>
        <pc:grpChg chg="del">
          <ac:chgData name="中田 雄大" userId="62f770ad0d6c1cad" providerId="LiveId" clId="{4E5EC9F3-DDB6-48C6-9B7B-23F61B61154D}" dt="2022-02-14T02:25:22.123" v="8631" actId="478"/>
          <ac:grpSpMkLst>
            <pc:docMk/>
            <pc:sldMk cId="3776775374" sldId="447"/>
            <ac:grpSpMk id="57" creationId="{F2156F64-AAA9-487E-93CE-AEA00E86CEC0}"/>
          </ac:grpSpMkLst>
        </pc:grpChg>
        <pc:graphicFrameChg chg="add mod ord">
          <ac:chgData name="中田 雄大" userId="62f770ad0d6c1cad" providerId="LiveId" clId="{4E5EC9F3-DDB6-48C6-9B7B-23F61B61154D}" dt="2022-02-15T08:11:24.908" v="11112" actId="403"/>
          <ac:graphicFrameMkLst>
            <pc:docMk/>
            <pc:sldMk cId="3776775374" sldId="447"/>
            <ac:graphicFrameMk id="71" creationId="{DE3E240F-62D6-4A36-8901-8CC59F874705}"/>
          </ac:graphicFrameMkLst>
        </pc:graphicFrameChg>
        <pc:graphicFrameChg chg="add mod ord">
          <ac:chgData name="中田 雄大" userId="62f770ad0d6c1cad" providerId="LiveId" clId="{4E5EC9F3-DDB6-48C6-9B7B-23F61B61154D}" dt="2022-02-15T08:11:17.680" v="11109" actId="2711"/>
          <ac:graphicFrameMkLst>
            <pc:docMk/>
            <pc:sldMk cId="3776775374" sldId="447"/>
            <ac:graphicFrameMk id="76" creationId="{A55F9179-2741-4F9B-B2CA-2337EE1AE168}"/>
          </ac:graphicFrameMkLst>
        </pc:graphicFrameChg>
        <pc:picChg chg="add del mod">
          <ac:chgData name="中田 雄大" userId="62f770ad0d6c1cad" providerId="LiveId" clId="{4E5EC9F3-DDB6-48C6-9B7B-23F61B61154D}" dt="2022-02-14T02:56:28.203" v="8657" actId="478"/>
          <ac:picMkLst>
            <pc:docMk/>
            <pc:sldMk cId="3776775374" sldId="447"/>
            <ac:picMk id="3" creationId="{324A61B4-F1E5-47CB-B467-EF55ACE6FB89}"/>
          </ac:picMkLst>
        </pc:picChg>
        <pc:picChg chg="add del mod">
          <ac:chgData name="中田 雄大" userId="62f770ad0d6c1cad" providerId="LiveId" clId="{4E5EC9F3-DDB6-48C6-9B7B-23F61B61154D}" dt="2022-02-14T02:56:27.179" v="8655" actId="478"/>
          <ac:picMkLst>
            <pc:docMk/>
            <pc:sldMk cId="3776775374" sldId="447"/>
            <ac:picMk id="6" creationId="{B4849265-BA44-47B6-AE90-E2F87F05E3D3}"/>
          </ac:picMkLst>
        </pc:picChg>
        <pc:picChg chg="add del mod">
          <ac:chgData name="中田 雄大" userId="62f770ad0d6c1cad" providerId="LiveId" clId="{4E5EC9F3-DDB6-48C6-9B7B-23F61B61154D}" dt="2022-02-14T02:56:27.641" v="8656" actId="478"/>
          <ac:picMkLst>
            <pc:docMk/>
            <pc:sldMk cId="3776775374" sldId="447"/>
            <ac:picMk id="9" creationId="{94A21E7B-73E8-42B2-A1A5-BDD485654A6E}"/>
          </ac:picMkLst>
        </pc:picChg>
        <pc:picChg chg="add mod">
          <ac:chgData name="中田 雄大" userId="62f770ad0d6c1cad" providerId="LiveId" clId="{4E5EC9F3-DDB6-48C6-9B7B-23F61B61154D}" dt="2022-02-14T04:56:14.903" v="9342" actId="1076"/>
          <ac:picMkLst>
            <pc:docMk/>
            <pc:sldMk cId="3776775374" sldId="447"/>
            <ac:picMk id="12" creationId="{7A6B07DE-0EEF-465E-9E67-5E1085F1B87A}"/>
          </ac:picMkLst>
        </pc:picChg>
        <pc:picChg chg="add mod">
          <ac:chgData name="中田 雄大" userId="62f770ad0d6c1cad" providerId="LiveId" clId="{4E5EC9F3-DDB6-48C6-9B7B-23F61B61154D}" dt="2022-02-14T04:56:10.928" v="9341" actId="1076"/>
          <ac:picMkLst>
            <pc:docMk/>
            <pc:sldMk cId="3776775374" sldId="447"/>
            <ac:picMk id="14" creationId="{E8A1D6CF-814C-4DBB-A505-94B87BC3E2EF}"/>
          </ac:picMkLst>
        </pc:picChg>
        <pc:picChg chg="add mod">
          <ac:chgData name="中田 雄大" userId="62f770ad0d6c1cad" providerId="LiveId" clId="{4E5EC9F3-DDB6-48C6-9B7B-23F61B61154D}" dt="2022-02-14T04:50:52.522" v="9327" actId="1076"/>
          <ac:picMkLst>
            <pc:docMk/>
            <pc:sldMk cId="3776775374" sldId="447"/>
            <ac:picMk id="16" creationId="{5F57F982-EAF2-43C4-AA1C-A116CF73360A}"/>
          </ac:picMkLst>
        </pc:picChg>
        <pc:picChg chg="del mod">
          <ac:chgData name="中田 雄大" userId="62f770ad0d6c1cad" providerId="LiveId" clId="{4E5EC9F3-DDB6-48C6-9B7B-23F61B61154D}" dt="2022-02-14T02:25:22.123" v="8631" actId="478"/>
          <ac:picMkLst>
            <pc:docMk/>
            <pc:sldMk cId="3776775374" sldId="447"/>
            <ac:picMk id="34" creationId="{DEE238B7-45AD-41FB-A7E9-BEC79841B144}"/>
          </ac:picMkLst>
        </pc:picChg>
        <pc:picChg chg="del mod">
          <ac:chgData name="中田 雄大" userId="62f770ad0d6c1cad" providerId="LiveId" clId="{4E5EC9F3-DDB6-48C6-9B7B-23F61B61154D}" dt="2022-02-14T02:25:22.123" v="8631" actId="478"/>
          <ac:picMkLst>
            <pc:docMk/>
            <pc:sldMk cId="3776775374" sldId="447"/>
            <ac:picMk id="51" creationId="{BF060B7A-D193-4180-97BA-FF12160AC462}"/>
          </ac:picMkLst>
        </pc:picChg>
        <pc:picChg chg="add mod">
          <ac:chgData name="中田 雄大" userId="62f770ad0d6c1cad" providerId="LiveId" clId="{4E5EC9F3-DDB6-48C6-9B7B-23F61B61154D}" dt="2022-02-14T04:56:39.195" v="9347" actId="14861"/>
          <ac:picMkLst>
            <pc:docMk/>
            <pc:sldMk cId="3776775374" sldId="447"/>
            <ac:picMk id="81" creationId="{3BCC9E18-5D4B-4DE4-9844-F63E2E0F9E5B}"/>
          </ac:picMkLst>
        </pc:picChg>
        <pc:cxnChg chg="add del">
          <ac:chgData name="中田 雄大" userId="62f770ad0d6c1cad" providerId="LiveId" clId="{4E5EC9F3-DDB6-48C6-9B7B-23F61B61154D}" dt="2022-02-14T04:27:42.957" v="8909" actId="478"/>
          <ac:cxnSpMkLst>
            <pc:docMk/>
            <pc:sldMk cId="3776775374" sldId="447"/>
            <ac:cxnSpMk id="22" creationId="{EEE31557-EBA5-4AED-8036-AEBB0A9C7453}"/>
          </ac:cxnSpMkLst>
        </pc:cxnChg>
        <pc:cxnChg chg="add mod">
          <ac:chgData name="中田 雄大" userId="62f770ad0d6c1cad" providerId="LiveId" clId="{4E5EC9F3-DDB6-48C6-9B7B-23F61B61154D}" dt="2022-02-14T04:50:52.522" v="9327" actId="1076"/>
          <ac:cxnSpMkLst>
            <pc:docMk/>
            <pc:sldMk cId="3776775374" sldId="447"/>
            <ac:cxnSpMk id="24" creationId="{F35CFE33-E118-49A6-8DC9-9344BF9FF55A}"/>
          </ac:cxnSpMkLst>
        </pc:cxnChg>
        <pc:cxnChg chg="del mod">
          <ac:chgData name="中田 雄大" userId="62f770ad0d6c1cad" providerId="LiveId" clId="{4E5EC9F3-DDB6-48C6-9B7B-23F61B61154D}" dt="2022-02-14T02:25:22.123" v="8631" actId="478"/>
          <ac:cxnSpMkLst>
            <pc:docMk/>
            <pc:sldMk cId="3776775374" sldId="447"/>
            <ac:cxnSpMk id="50" creationId="{63229CC8-34F3-4391-8E08-1F2B46F56F4B}"/>
          </ac:cxnSpMkLst>
        </pc:cxnChg>
        <pc:cxnChg chg="del mod">
          <ac:chgData name="中田 雄大" userId="62f770ad0d6c1cad" providerId="LiveId" clId="{4E5EC9F3-DDB6-48C6-9B7B-23F61B61154D}" dt="2022-02-14T02:25:22.123" v="8631" actId="478"/>
          <ac:cxnSpMkLst>
            <pc:docMk/>
            <pc:sldMk cId="3776775374" sldId="447"/>
            <ac:cxnSpMk id="69" creationId="{021FAD91-F062-4EFC-A296-05A3B862238E}"/>
          </ac:cxnSpMkLst>
        </pc:cxnChg>
        <pc:cxnChg chg="add mod">
          <ac:chgData name="中田 雄大" userId="62f770ad0d6c1cad" providerId="LiveId" clId="{4E5EC9F3-DDB6-48C6-9B7B-23F61B61154D}" dt="2022-02-14T04:50:52.522" v="9327" actId="1076"/>
          <ac:cxnSpMkLst>
            <pc:docMk/>
            <pc:sldMk cId="3776775374" sldId="447"/>
            <ac:cxnSpMk id="83" creationId="{885B134E-303C-4402-BD47-E71D26DB208C}"/>
          </ac:cxnSpMkLst>
        </pc:cxnChg>
        <pc:cxnChg chg="add mod">
          <ac:chgData name="中田 雄大" userId="62f770ad0d6c1cad" providerId="LiveId" clId="{4E5EC9F3-DDB6-48C6-9B7B-23F61B61154D}" dt="2022-02-14T04:50:52.522" v="9327" actId="1076"/>
          <ac:cxnSpMkLst>
            <pc:docMk/>
            <pc:sldMk cId="3776775374" sldId="447"/>
            <ac:cxnSpMk id="86" creationId="{3335ACF6-8B54-4282-8419-0003A7AAD53F}"/>
          </ac:cxnSpMkLst>
        </pc:cxnChg>
        <pc:cxnChg chg="add mod">
          <ac:chgData name="中田 雄大" userId="62f770ad0d6c1cad" providerId="LiveId" clId="{4E5EC9F3-DDB6-48C6-9B7B-23F61B61154D}" dt="2022-02-14T04:56:14.903" v="9342" actId="1076"/>
          <ac:cxnSpMkLst>
            <pc:docMk/>
            <pc:sldMk cId="3776775374" sldId="447"/>
            <ac:cxnSpMk id="92" creationId="{0C4BCFCA-666C-4FAF-9C57-CBA1B18B1EAD}"/>
          </ac:cxnSpMkLst>
        </pc:cxnChg>
        <pc:cxnChg chg="add mod">
          <ac:chgData name="中田 雄大" userId="62f770ad0d6c1cad" providerId="LiveId" clId="{4E5EC9F3-DDB6-48C6-9B7B-23F61B61154D}" dt="2022-02-14T04:56:10.928" v="9341" actId="1076"/>
          <ac:cxnSpMkLst>
            <pc:docMk/>
            <pc:sldMk cId="3776775374" sldId="447"/>
            <ac:cxnSpMk id="102" creationId="{B75A964B-7F6A-4F64-BD85-FA36C1A84FC4}"/>
          </ac:cxnSpMkLst>
        </pc:cxnChg>
        <pc:cxnChg chg="add mod">
          <ac:chgData name="中田 雄大" userId="62f770ad0d6c1cad" providerId="LiveId" clId="{4E5EC9F3-DDB6-48C6-9B7B-23F61B61154D}" dt="2022-02-14T04:56:14.903" v="9342" actId="1076"/>
          <ac:cxnSpMkLst>
            <pc:docMk/>
            <pc:sldMk cId="3776775374" sldId="447"/>
            <ac:cxnSpMk id="107" creationId="{A437FA49-BC89-4307-A333-508F2E91CD2F}"/>
          </ac:cxnSpMkLst>
        </pc:cxnChg>
      </pc:sldChg>
      <pc:sldChg chg="addSp delSp modSp add mod modNotesTx">
        <pc:chgData name="中田 雄大" userId="62f770ad0d6c1cad" providerId="LiveId" clId="{4E5EC9F3-DDB6-48C6-9B7B-23F61B61154D}" dt="2022-03-02T04:20:04.027" v="23700" actId="20577"/>
        <pc:sldMkLst>
          <pc:docMk/>
          <pc:sldMk cId="1915785143" sldId="448"/>
        </pc:sldMkLst>
        <pc:spChg chg="add del">
          <ac:chgData name="中田 雄大" userId="62f770ad0d6c1cad" providerId="LiveId" clId="{4E5EC9F3-DDB6-48C6-9B7B-23F61B61154D}" dt="2022-02-22T01:43:48.913" v="14516" actId="478"/>
          <ac:spMkLst>
            <pc:docMk/>
            <pc:sldMk cId="1915785143" sldId="448"/>
            <ac:spMk id="2" creationId="{4B798069-4122-47B7-B8DD-34F2F8F365CC}"/>
          </ac:spMkLst>
        </pc:spChg>
        <pc:spChg chg="add del mod">
          <ac:chgData name="中田 雄大" userId="62f770ad0d6c1cad" providerId="LiveId" clId="{4E5EC9F3-DDB6-48C6-9B7B-23F61B61154D}" dt="2022-02-22T01:59:36.068" v="14700" actId="478"/>
          <ac:spMkLst>
            <pc:docMk/>
            <pc:sldMk cId="1915785143" sldId="448"/>
            <ac:spMk id="6" creationId="{9E095208-19A4-4989-BE87-CC299178C911}"/>
          </ac:spMkLst>
        </pc:spChg>
        <pc:spChg chg="add mod ord">
          <ac:chgData name="中田 雄大" userId="62f770ad0d6c1cad" providerId="LiveId" clId="{4E5EC9F3-DDB6-48C6-9B7B-23F61B61154D}" dt="2022-02-22T02:07:02.283" v="14763" actId="1076"/>
          <ac:spMkLst>
            <pc:docMk/>
            <pc:sldMk cId="1915785143" sldId="448"/>
            <ac:spMk id="19" creationId="{981E44D3-7CE8-4707-8E2F-441E7962DB2C}"/>
          </ac:spMkLst>
        </pc:spChg>
        <pc:spChg chg="add mod ord">
          <ac:chgData name="中田 雄大" userId="62f770ad0d6c1cad" providerId="LiveId" clId="{4E5EC9F3-DDB6-48C6-9B7B-23F61B61154D}" dt="2022-02-22T02:07:02.283" v="14763" actId="1076"/>
          <ac:spMkLst>
            <pc:docMk/>
            <pc:sldMk cId="1915785143" sldId="448"/>
            <ac:spMk id="20" creationId="{CA0C9423-C1C2-47D4-99D3-7ADB1A4B1DB6}"/>
          </ac:spMkLst>
        </pc:spChg>
        <pc:spChg chg="add mod ord">
          <ac:chgData name="中田 雄大" userId="62f770ad0d6c1cad" providerId="LiveId" clId="{4E5EC9F3-DDB6-48C6-9B7B-23F61B61154D}" dt="2022-02-22T02:07:02.283" v="14763" actId="1076"/>
          <ac:spMkLst>
            <pc:docMk/>
            <pc:sldMk cId="1915785143" sldId="448"/>
            <ac:spMk id="21" creationId="{320B5D6F-C18A-46A9-8D7E-2DFA8A5DE1E1}"/>
          </ac:spMkLst>
        </pc:spChg>
        <pc:spChg chg="add del mod">
          <ac:chgData name="中田 雄大" userId="62f770ad0d6c1cad" providerId="LiveId" clId="{4E5EC9F3-DDB6-48C6-9B7B-23F61B61154D}" dt="2022-02-22T01:59:32.990" v="14699" actId="478"/>
          <ac:spMkLst>
            <pc:docMk/>
            <pc:sldMk cId="1915785143" sldId="448"/>
            <ac:spMk id="23" creationId="{E095C908-B24D-4004-89A5-56810E0A04F6}"/>
          </ac:spMkLst>
        </pc:spChg>
        <pc:spChg chg="add mod">
          <ac:chgData name="中田 雄大" userId="62f770ad0d6c1cad" providerId="LiveId" clId="{4E5EC9F3-DDB6-48C6-9B7B-23F61B61154D}" dt="2022-02-22T02:07:06.410" v="14764" actId="1076"/>
          <ac:spMkLst>
            <pc:docMk/>
            <pc:sldMk cId="1915785143" sldId="448"/>
            <ac:spMk id="24" creationId="{433EC9A8-DBAB-4211-B1BB-61FD5D14E554}"/>
          </ac:spMkLst>
        </pc:spChg>
        <pc:spChg chg="mod">
          <ac:chgData name="中田 雄大" userId="62f770ad0d6c1cad" providerId="LiveId" clId="{4E5EC9F3-DDB6-48C6-9B7B-23F61B61154D}" dt="2022-02-22T02:10:40.164" v="14808" actId="20577"/>
          <ac:spMkLst>
            <pc:docMk/>
            <pc:sldMk cId="1915785143" sldId="448"/>
            <ac:spMk id="25" creationId="{F32FB0B8-46C3-4202-91F5-61D29967DF45}"/>
          </ac:spMkLst>
        </pc:spChg>
        <pc:spChg chg="add del mod">
          <ac:chgData name="中田 雄大" userId="62f770ad0d6c1cad" providerId="LiveId" clId="{4E5EC9F3-DDB6-48C6-9B7B-23F61B61154D}" dt="2022-02-22T01:49:56.058" v="14617" actId="21"/>
          <ac:spMkLst>
            <pc:docMk/>
            <pc:sldMk cId="1915785143" sldId="448"/>
            <ac:spMk id="26" creationId="{24096644-6036-446B-A529-A4068CF3E057}"/>
          </ac:spMkLst>
        </pc:spChg>
        <pc:spChg chg="del">
          <ac:chgData name="中田 雄大" userId="62f770ad0d6c1cad" providerId="LiveId" clId="{4E5EC9F3-DDB6-48C6-9B7B-23F61B61154D}" dt="2022-02-21T07:08:42.124" v="14458" actId="478"/>
          <ac:spMkLst>
            <pc:docMk/>
            <pc:sldMk cId="1915785143" sldId="448"/>
            <ac:spMk id="26" creationId="{ED0F1BF2-1FB1-4D67-B0BD-5E38E040C7AC}"/>
          </ac:spMkLst>
        </pc:spChg>
        <pc:spChg chg="add mod">
          <ac:chgData name="中田 雄大" userId="62f770ad0d6c1cad" providerId="LiveId" clId="{4E5EC9F3-DDB6-48C6-9B7B-23F61B61154D}" dt="2022-02-22T02:07:06.410" v="14764" actId="1076"/>
          <ac:spMkLst>
            <pc:docMk/>
            <pc:sldMk cId="1915785143" sldId="448"/>
            <ac:spMk id="27" creationId="{0C37C026-9E84-462D-9B3D-5D5BAF91FFB0}"/>
          </ac:spMkLst>
        </pc:spChg>
        <pc:spChg chg="add del mod">
          <ac:chgData name="中田 雄大" userId="62f770ad0d6c1cad" providerId="LiveId" clId="{4E5EC9F3-DDB6-48C6-9B7B-23F61B61154D}" dt="2022-02-22T02:06:30.718" v="14758" actId="478"/>
          <ac:spMkLst>
            <pc:docMk/>
            <pc:sldMk cId="1915785143" sldId="448"/>
            <ac:spMk id="28" creationId="{8F252750-78F0-4ED0-8EF0-1CCEEAC91530}"/>
          </ac:spMkLst>
        </pc:spChg>
        <pc:spChg chg="del">
          <ac:chgData name="中田 雄大" userId="62f770ad0d6c1cad" providerId="LiveId" clId="{4E5EC9F3-DDB6-48C6-9B7B-23F61B61154D}" dt="2022-02-21T06:45:07.269" v="14367" actId="478"/>
          <ac:spMkLst>
            <pc:docMk/>
            <pc:sldMk cId="1915785143" sldId="448"/>
            <ac:spMk id="28" creationId="{D464BDB6-0D4D-4941-AF72-D647E3D6AE3E}"/>
          </ac:spMkLst>
        </pc:spChg>
        <pc:spChg chg="add mod">
          <ac:chgData name="中田 雄大" userId="62f770ad0d6c1cad" providerId="LiveId" clId="{4E5EC9F3-DDB6-48C6-9B7B-23F61B61154D}" dt="2022-02-22T02:06:45.348" v="14760"/>
          <ac:spMkLst>
            <pc:docMk/>
            <pc:sldMk cId="1915785143" sldId="448"/>
            <ac:spMk id="29" creationId="{D9A84133-4EAA-4FCC-B18F-9E58E89BCD47}"/>
          </ac:spMkLst>
        </pc:spChg>
        <pc:spChg chg="del">
          <ac:chgData name="中田 雄大" userId="62f770ad0d6c1cad" providerId="LiveId" clId="{4E5EC9F3-DDB6-48C6-9B7B-23F61B61154D}" dt="2022-02-21T06:45:07.269" v="14367" actId="478"/>
          <ac:spMkLst>
            <pc:docMk/>
            <pc:sldMk cId="1915785143" sldId="448"/>
            <ac:spMk id="32" creationId="{5D425D79-0BB7-427E-BE78-24621C6CFA82}"/>
          </ac:spMkLst>
        </pc:spChg>
        <pc:spChg chg="del">
          <ac:chgData name="中田 雄大" userId="62f770ad0d6c1cad" providerId="LiveId" clId="{4E5EC9F3-DDB6-48C6-9B7B-23F61B61154D}" dt="2022-02-21T06:45:07.269" v="14367" actId="478"/>
          <ac:spMkLst>
            <pc:docMk/>
            <pc:sldMk cId="1915785143" sldId="448"/>
            <ac:spMk id="39" creationId="{7C045E7C-FC8B-4504-8414-71558D70F722}"/>
          </ac:spMkLst>
        </pc:spChg>
        <pc:spChg chg="add del mod">
          <ac:chgData name="中田 雄大" userId="62f770ad0d6c1cad" providerId="LiveId" clId="{4E5EC9F3-DDB6-48C6-9B7B-23F61B61154D}" dt="2022-02-21T07:08:46.066" v="14459" actId="478"/>
          <ac:spMkLst>
            <pc:docMk/>
            <pc:sldMk cId="1915785143" sldId="448"/>
            <ac:spMk id="53" creationId="{A2C966EA-89B9-4FEF-8A25-016A73353B44}"/>
          </ac:spMkLst>
        </pc:spChg>
        <pc:spChg chg="add mod">
          <ac:chgData name="中田 雄大" userId="62f770ad0d6c1cad" providerId="LiveId" clId="{4E5EC9F3-DDB6-48C6-9B7B-23F61B61154D}" dt="2022-02-22T02:07:43.509" v="14766" actId="20577"/>
          <ac:spMkLst>
            <pc:docMk/>
            <pc:sldMk cId="1915785143" sldId="448"/>
            <ac:spMk id="54" creationId="{EEE4C93D-DE52-49F4-B488-91B5F7E83989}"/>
          </ac:spMkLst>
        </pc:spChg>
        <pc:spChg chg="add del mod">
          <ac:chgData name="中田 雄大" userId="62f770ad0d6c1cad" providerId="LiveId" clId="{4E5EC9F3-DDB6-48C6-9B7B-23F61B61154D}" dt="2022-02-21T07:11:01.712" v="14498" actId="478"/>
          <ac:spMkLst>
            <pc:docMk/>
            <pc:sldMk cId="1915785143" sldId="448"/>
            <ac:spMk id="55" creationId="{936B67FA-F5A4-44C7-B588-2278F612083F}"/>
          </ac:spMkLst>
        </pc:spChg>
        <pc:spChg chg="add mod">
          <ac:chgData name="中田 雄大" userId="62f770ad0d6c1cad" providerId="LiveId" clId="{4E5EC9F3-DDB6-48C6-9B7B-23F61B61154D}" dt="2022-02-22T02:07:02.283" v="14763" actId="1076"/>
          <ac:spMkLst>
            <pc:docMk/>
            <pc:sldMk cId="1915785143" sldId="448"/>
            <ac:spMk id="56" creationId="{C3FC23C6-86BD-40E0-A04B-B0033108F932}"/>
          </ac:spMkLst>
        </pc:spChg>
        <pc:spChg chg="add mod">
          <ac:chgData name="中田 雄大" userId="62f770ad0d6c1cad" providerId="LiveId" clId="{4E5EC9F3-DDB6-48C6-9B7B-23F61B61154D}" dt="2022-02-22T02:07:02.283" v="14763" actId="1076"/>
          <ac:spMkLst>
            <pc:docMk/>
            <pc:sldMk cId="1915785143" sldId="448"/>
            <ac:spMk id="57" creationId="{E450C4AD-2233-47EE-B13C-067CDB5125A1}"/>
          </ac:spMkLst>
        </pc:spChg>
        <pc:grpChg chg="del">
          <ac:chgData name="中田 雄大" userId="62f770ad0d6c1cad" providerId="LiveId" clId="{4E5EC9F3-DDB6-48C6-9B7B-23F61B61154D}" dt="2022-02-21T06:45:07.269" v="14367" actId="478"/>
          <ac:grpSpMkLst>
            <pc:docMk/>
            <pc:sldMk cId="1915785143" sldId="448"/>
            <ac:grpSpMk id="11" creationId="{21B88FB6-C3F3-4CA1-A574-B59A6E3F022A}"/>
          </ac:grpSpMkLst>
        </pc:grpChg>
        <pc:graphicFrameChg chg="del">
          <ac:chgData name="中田 雄大" userId="62f770ad0d6c1cad" providerId="LiveId" clId="{4E5EC9F3-DDB6-48C6-9B7B-23F61B61154D}" dt="2022-02-21T06:45:09.952" v="14368" actId="478"/>
          <ac:graphicFrameMkLst>
            <pc:docMk/>
            <pc:sldMk cId="1915785143" sldId="448"/>
            <ac:graphicFrameMk id="21" creationId="{BA589929-D2E5-41CB-A110-83898CD83FA0}"/>
          </ac:graphicFrameMkLst>
        </pc:graphicFrameChg>
        <pc:picChg chg="add mod">
          <ac:chgData name="中田 雄大" userId="62f770ad0d6c1cad" providerId="LiveId" clId="{4E5EC9F3-DDB6-48C6-9B7B-23F61B61154D}" dt="2022-02-22T05:35:51.080" v="15609" actId="14861"/>
          <ac:picMkLst>
            <pc:docMk/>
            <pc:sldMk cId="1915785143" sldId="448"/>
            <ac:picMk id="3" creationId="{1DFEBF0B-5B6A-45DF-91B3-879F448A9EFA}"/>
          </ac:picMkLst>
        </pc:picChg>
        <pc:picChg chg="del">
          <ac:chgData name="中田 雄大" userId="62f770ad0d6c1cad" providerId="LiveId" clId="{4E5EC9F3-DDB6-48C6-9B7B-23F61B61154D}" dt="2022-02-21T06:45:07.269" v="14367" actId="478"/>
          <ac:picMkLst>
            <pc:docMk/>
            <pc:sldMk cId="1915785143" sldId="448"/>
            <ac:picMk id="5" creationId="{9E74DAA9-4C62-4CE7-BC51-7705157BBC1E}"/>
          </ac:picMkLst>
        </pc:picChg>
        <pc:picChg chg="add del mod">
          <ac:chgData name="中田 雄大" userId="62f770ad0d6c1cad" providerId="LiveId" clId="{4E5EC9F3-DDB6-48C6-9B7B-23F61B61154D}" dt="2022-02-21T07:11:01.712" v="14498" actId="478"/>
          <ac:picMkLst>
            <pc:docMk/>
            <pc:sldMk cId="1915785143" sldId="448"/>
            <ac:picMk id="8" creationId="{1C9F01A8-33C8-405D-910A-24E363194345}"/>
          </ac:picMkLst>
        </pc:picChg>
        <pc:picChg chg="add del mod">
          <ac:chgData name="中田 雄大" userId="62f770ad0d6c1cad" providerId="LiveId" clId="{4E5EC9F3-DDB6-48C6-9B7B-23F61B61154D}" dt="2022-02-21T06:59:39.409" v="14382" actId="478"/>
          <ac:picMkLst>
            <pc:docMk/>
            <pc:sldMk cId="1915785143" sldId="448"/>
            <ac:picMk id="12" creationId="{F84D1E58-7701-4623-801F-FED95DE87C89}"/>
          </ac:picMkLst>
        </pc:picChg>
        <pc:picChg chg="add del mod">
          <ac:chgData name="中田 雄大" userId="62f770ad0d6c1cad" providerId="LiveId" clId="{4E5EC9F3-DDB6-48C6-9B7B-23F61B61154D}" dt="2022-02-21T06:59:47.338" v="14387" actId="478"/>
          <ac:picMkLst>
            <pc:docMk/>
            <pc:sldMk cId="1915785143" sldId="448"/>
            <ac:picMk id="14" creationId="{304BE7A0-933F-41A9-9359-F13F2E13618B}"/>
          </ac:picMkLst>
        </pc:picChg>
        <pc:picChg chg="add mod">
          <ac:chgData name="中田 雄大" userId="62f770ad0d6c1cad" providerId="LiveId" clId="{4E5EC9F3-DDB6-48C6-9B7B-23F61B61154D}" dt="2022-02-22T05:35:54.305" v="15610" actId="14861"/>
          <ac:picMkLst>
            <pc:docMk/>
            <pc:sldMk cId="1915785143" sldId="448"/>
            <ac:picMk id="16" creationId="{D90FC275-529D-4795-92CA-818281B2116F}"/>
          </ac:picMkLst>
        </pc:picChg>
        <pc:picChg chg="add mod">
          <ac:chgData name="中田 雄大" userId="62f770ad0d6c1cad" providerId="LiveId" clId="{4E5EC9F3-DDB6-48C6-9B7B-23F61B61154D}" dt="2022-02-22T05:35:56.296" v="15611" actId="14861"/>
          <ac:picMkLst>
            <pc:docMk/>
            <pc:sldMk cId="1915785143" sldId="448"/>
            <ac:picMk id="18" creationId="{53D5D324-CC8A-47F4-90DA-F3EBC28D65C7}"/>
          </ac:picMkLst>
        </pc:picChg>
        <pc:picChg chg="del">
          <ac:chgData name="中田 雄大" userId="62f770ad0d6c1cad" providerId="LiveId" clId="{4E5EC9F3-DDB6-48C6-9B7B-23F61B61154D}" dt="2022-02-21T06:45:07.269" v="14367" actId="478"/>
          <ac:picMkLst>
            <pc:docMk/>
            <pc:sldMk cId="1915785143" sldId="448"/>
            <ac:picMk id="20" creationId="{829D8EB3-CF2A-4AF4-8D34-C3C90B998C98}"/>
          </ac:picMkLst>
        </pc:picChg>
        <pc:picChg chg="add mod">
          <ac:chgData name="中田 雄大" userId="62f770ad0d6c1cad" providerId="LiveId" clId="{4E5EC9F3-DDB6-48C6-9B7B-23F61B61154D}" dt="2022-02-22T02:07:02.283" v="14763" actId="1076"/>
          <ac:picMkLst>
            <pc:docMk/>
            <pc:sldMk cId="1915785143" sldId="448"/>
            <ac:picMk id="22" creationId="{91D81E5F-B59B-41E9-9DF4-FE53535DF0EF}"/>
          </ac:picMkLst>
        </pc:picChg>
        <pc:picChg chg="del">
          <ac:chgData name="中田 雄大" userId="62f770ad0d6c1cad" providerId="LiveId" clId="{4E5EC9F3-DDB6-48C6-9B7B-23F61B61154D}" dt="2022-02-21T06:45:07.269" v="14367" actId="478"/>
          <ac:picMkLst>
            <pc:docMk/>
            <pc:sldMk cId="1915785143" sldId="448"/>
            <ac:picMk id="24" creationId="{8C543FC3-A5B4-4F91-8D8E-F7EE57E91FDD}"/>
          </ac:picMkLst>
        </pc:picChg>
        <pc:picChg chg="del">
          <ac:chgData name="中田 雄大" userId="62f770ad0d6c1cad" providerId="LiveId" clId="{4E5EC9F3-DDB6-48C6-9B7B-23F61B61154D}" dt="2022-02-21T06:45:07.269" v="14367" actId="478"/>
          <ac:picMkLst>
            <pc:docMk/>
            <pc:sldMk cId="1915785143" sldId="448"/>
            <ac:picMk id="27" creationId="{C6DC3D3D-3930-44A6-835D-4224E81E69BC}"/>
          </ac:picMkLst>
        </pc:picChg>
        <pc:picChg chg="del">
          <ac:chgData name="中田 雄大" userId="62f770ad0d6c1cad" providerId="LiveId" clId="{4E5EC9F3-DDB6-48C6-9B7B-23F61B61154D}" dt="2022-02-21T06:45:07.269" v="14367" actId="478"/>
          <ac:picMkLst>
            <pc:docMk/>
            <pc:sldMk cId="1915785143" sldId="448"/>
            <ac:picMk id="29" creationId="{3ABE54EE-3D0D-485D-8FF3-789764D69E15}"/>
          </ac:picMkLst>
        </pc:picChg>
        <pc:picChg chg="add mod">
          <ac:chgData name="中田 雄大" userId="62f770ad0d6c1cad" providerId="LiveId" clId="{4E5EC9F3-DDB6-48C6-9B7B-23F61B61154D}" dt="2022-02-22T02:07:02.283" v="14763" actId="1076"/>
          <ac:picMkLst>
            <pc:docMk/>
            <pc:sldMk cId="1915785143" sldId="448"/>
            <ac:picMk id="31" creationId="{DDAEFD4E-0E62-4B52-AFB6-2DF251F469F9}"/>
          </ac:picMkLst>
        </pc:picChg>
        <pc:picChg chg="add mod">
          <ac:chgData name="中田 雄大" userId="62f770ad0d6c1cad" providerId="LiveId" clId="{4E5EC9F3-DDB6-48C6-9B7B-23F61B61154D}" dt="2022-02-22T02:07:02.283" v="14763" actId="1076"/>
          <ac:picMkLst>
            <pc:docMk/>
            <pc:sldMk cId="1915785143" sldId="448"/>
            <ac:picMk id="34" creationId="{511E24F9-1F15-498B-A043-13DDE7C95BF3}"/>
          </ac:picMkLst>
        </pc:picChg>
        <pc:picChg chg="del">
          <ac:chgData name="中田 雄大" userId="62f770ad0d6c1cad" providerId="LiveId" clId="{4E5EC9F3-DDB6-48C6-9B7B-23F61B61154D}" dt="2022-02-21T06:45:07.269" v="14367" actId="478"/>
          <ac:picMkLst>
            <pc:docMk/>
            <pc:sldMk cId="1915785143" sldId="448"/>
            <ac:picMk id="35" creationId="{2E89CA49-9833-43D3-BB0E-E5C8A6F4DB49}"/>
          </ac:picMkLst>
        </pc:picChg>
        <pc:picChg chg="del">
          <ac:chgData name="中田 雄大" userId="62f770ad0d6c1cad" providerId="LiveId" clId="{4E5EC9F3-DDB6-48C6-9B7B-23F61B61154D}" dt="2022-02-21T06:45:07.269" v="14367" actId="478"/>
          <ac:picMkLst>
            <pc:docMk/>
            <pc:sldMk cId="1915785143" sldId="448"/>
            <ac:picMk id="36" creationId="{BB32B926-822B-4070-99A6-F78719E876DB}"/>
          </ac:picMkLst>
        </pc:picChg>
        <pc:picChg chg="add del mod">
          <ac:chgData name="中田 雄大" userId="62f770ad0d6c1cad" providerId="LiveId" clId="{4E5EC9F3-DDB6-48C6-9B7B-23F61B61154D}" dt="2022-02-21T07:11:01.712" v="14498" actId="478"/>
          <ac:picMkLst>
            <pc:docMk/>
            <pc:sldMk cId="1915785143" sldId="448"/>
            <ac:picMk id="38" creationId="{5E8BE229-7F6C-4260-A78B-359BCDB45117}"/>
          </ac:picMkLst>
        </pc:picChg>
        <pc:picChg chg="add del mod">
          <ac:chgData name="中田 雄大" userId="62f770ad0d6c1cad" providerId="LiveId" clId="{4E5EC9F3-DDB6-48C6-9B7B-23F61B61154D}" dt="2022-02-21T07:11:01.712" v="14498" actId="478"/>
          <ac:picMkLst>
            <pc:docMk/>
            <pc:sldMk cId="1915785143" sldId="448"/>
            <ac:picMk id="40" creationId="{8FF84391-67B5-457D-98B1-87FC666750D6}"/>
          </ac:picMkLst>
        </pc:picChg>
        <pc:picChg chg="add del mod">
          <ac:chgData name="中田 雄大" userId="62f770ad0d6c1cad" providerId="LiveId" clId="{4E5EC9F3-DDB6-48C6-9B7B-23F61B61154D}" dt="2022-02-21T07:11:01.712" v="14498" actId="478"/>
          <ac:picMkLst>
            <pc:docMk/>
            <pc:sldMk cId="1915785143" sldId="448"/>
            <ac:picMk id="41" creationId="{99D40EF3-FB06-4F53-9DCC-658896859352}"/>
          </ac:picMkLst>
        </pc:picChg>
        <pc:picChg chg="add mod">
          <ac:chgData name="中田 雄大" userId="62f770ad0d6c1cad" providerId="LiveId" clId="{4E5EC9F3-DDB6-48C6-9B7B-23F61B61154D}" dt="2022-02-22T02:07:02.283" v="14763" actId="1076"/>
          <ac:picMkLst>
            <pc:docMk/>
            <pc:sldMk cId="1915785143" sldId="448"/>
            <ac:picMk id="43" creationId="{D03A03D8-44EF-47C4-9388-32A058BCEF23}"/>
          </ac:picMkLst>
        </pc:picChg>
        <pc:picChg chg="add mod">
          <ac:chgData name="中田 雄大" userId="62f770ad0d6c1cad" providerId="LiveId" clId="{4E5EC9F3-DDB6-48C6-9B7B-23F61B61154D}" dt="2022-02-22T02:07:02.283" v="14763" actId="1076"/>
          <ac:picMkLst>
            <pc:docMk/>
            <pc:sldMk cId="1915785143" sldId="448"/>
            <ac:picMk id="45" creationId="{A7D089E2-CB91-4814-A1E7-52B441E87FF4}"/>
          </ac:picMkLst>
        </pc:picChg>
        <pc:picChg chg="add mod">
          <ac:chgData name="中田 雄大" userId="62f770ad0d6c1cad" providerId="LiveId" clId="{4E5EC9F3-DDB6-48C6-9B7B-23F61B61154D}" dt="2022-02-22T02:07:02.283" v="14763" actId="1076"/>
          <ac:picMkLst>
            <pc:docMk/>
            <pc:sldMk cId="1915785143" sldId="448"/>
            <ac:picMk id="47" creationId="{8EC732F6-ED4D-4D5B-A479-CFA0F37508C1}"/>
          </ac:picMkLst>
        </pc:picChg>
        <pc:picChg chg="add del mod">
          <ac:chgData name="中田 雄大" userId="62f770ad0d6c1cad" providerId="LiveId" clId="{4E5EC9F3-DDB6-48C6-9B7B-23F61B61154D}" dt="2022-02-21T07:04:40.989" v="14451"/>
          <ac:picMkLst>
            <pc:docMk/>
            <pc:sldMk cId="1915785143" sldId="448"/>
            <ac:picMk id="49" creationId="{F2A91AB6-37EF-4D15-9B00-E1B5479D5F3C}"/>
          </ac:picMkLst>
        </pc:picChg>
        <pc:picChg chg="add mod">
          <ac:chgData name="中田 雄大" userId="62f770ad0d6c1cad" providerId="LiveId" clId="{4E5EC9F3-DDB6-48C6-9B7B-23F61B61154D}" dt="2022-02-22T02:07:02.283" v="14763" actId="1076"/>
          <ac:picMkLst>
            <pc:docMk/>
            <pc:sldMk cId="1915785143" sldId="448"/>
            <ac:picMk id="50" creationId="{37043742-BFDC-409D-9857-E41273C1F945}"/>
          </ac:picMkLst>
        </pc:picChg>
        <pc:picChg chg="add mod">
          <ac:chgData name="中田 雄大" userId="62f770ad0d6c1cad" providerId="LiveId" clId="{4E5EC9F3-DDB6-48C6-9B7B-23F61B61154D}" dt="2022-02-22T02:07:02.283" v="14763" actId="1076"/>
          <ac:picMkLst>
            <pc:docMk/>
            <pc:sldMk cId="1915785143" sldId="448"/>
            <ac:picMk id="51" creationId="{FF4D04D2-9770-491B-8FF8-4DE5FEF575F7}"/>
          </ac:picMkLst>
        </pc:picChg>
      </pc:sldChg>
      <pc:sldChg chg="modSp add mod modShow modNotesTx">
        <pc:chgData name="中田 雄大" userId="62f770ad0d6c1cad" providerId="LiveId" clId="{4E5EC9F3-DDB6-48C6-9B7B-23F61B61154D}" dt="2022-03-01T09:46:41.933" v="21678"/>
        <pc:sldMkLst>
          <pc:docMk/>
          <pc:sldMk cId="3582953844" sldId="449"/>
        </pc:sldMkLst>
        <pc:spChg chg="mod">
          <ac:chgData name="中田 雄大" userId="62f770ad0d6c1cad" providerId="LiveId" clId="{4E5EC9F3-DDB6-48C6-9B7B-23F61B61154D}" dt="2022-02-22T05:32:58.236" v="15607"/>
          <ac:spMkLst>
            <pc:docMk/>
            <pc:sldMk cId="3582953844" sldId="449"/>
            <ac:spMk id="25" creationId="{F32FB0B8-46C3-4202-91F5-61D29967DF45}"/>
          </ac:spMkLst>
        </pc:spChg>
        <pc:spChg chg="mod">
          <ac:chgData name="中田 雄大" userId="62f770ad0d6c1cad" providerId="LiveId" clId="{4E5EC9F3-DDB6-48C6-9B7B-23F61B61154D}" dt="2022-03-01T09:43:45.330" v="21669"/>
          <ac:spMkLst>
            <pc:docMk/>
            <pc:sldMk cId="3582953844" sldId="449"/>
            <ac:spMk id="28" creationId="{D464BDB6-0D4D-4941-AF72-D647E3D6AE3E}"/>
          </ac:spMkLst>
        </pc:spChg>
        <pc:graphicFrameChg chg="mod">
          <ac:chgData name="中田 雄大" userId="62f770ad0d6c1cad" providerId="LiveId" clId="{4E5EC9F3-DDB6-48C6-9B7B-23F61B61154D}" dt="2022-02-22T08:05:46.201" v="15817" actId="20577"/>
          <ac:graphicFrameMkLst>
            <pc:docMk/>
            <pc:sldMk cId="3582953844" sldId="449"/>
            <ac:graphicFrameMk id="21" creationId="{BA589929-D2E5-41CB-A110-83898CD83FA0}"/>
          </ac:graphicFrameMkLst>
        </pc:graphicFrameChg>
      </pc:sldChg>
      <pc:sldChg chg="addSp delSp modSp add mod modNotesTx">
        <pc:chgData name="中田 雄大" userId="62f770ad0d6c1cad" providerId="LiveId" clId="{4E5EC9F3-DDB6-48C6-9B7B-23F61B61154D}" dt="2022-03-03T01:21:29.617" v="23714" actId="20577"/>
        <pc:sldMkLst>
          <pc:docMk/>
          <pc:sldMk cId="3987222935" sldId="450"/>
        </pc:sldMkLst>
        <pc:spChg chg="mod">
          <ac:chgData name="中田 雄大" userId="62f770ad0d6c1cad" providerId="LiveId" clId="{4E5EC9F3-DDB6-48C6-9B7B-23F61B61154D}" dt="2022-02-22T05:32:53.373" v="15606"/>
          <ac:spMkLst>
            <pc:docMk/>
            <pc:sldMk cId="3987222935" sldId="450"/>
            <ac:spMk id="25" creationId="{F32FB0B8-46C3-4202-91F5-61D29967DF45}"/>
          </ac:spMkLst>
        </pc:spChg>
        <pc:spChg chg="mod">
          <ac:chgData name="中田 雄大" userId="62f770ad0d6c1cad" providerId="LiveId" clId="{4E5EC9F3-DDB6-48C6-9B7B-23F61B61154D}" dt="2022-03-01T09:36:15.665" v="21574" actId="20577"/>
          <ac:spMkLst>
            <pc:docMk/>
            <pc:sldMk cId="3987222935" sldId="450"/>
            <ac:spMk id="26" creationId="{ED0F1BF2-1FB1-4D67-B0BD-5E38E040C7AC}"/>
          </ac:spMkLst>
        </pc:spChg>
        <pc:spChg chg="mod">
          <ac:chgData name="中田 雄大" userId="62f770ad0d6c1cad" providerId="LiveId" clId="{4E5EC9F3-DDB6-48C6-9B7B-23F61B61154D}" dt="2022-03-03T01:21:29.617" v="23714" actId="20577"/>
          <ac:spMkLst>
            <pc:docMk/>
            <pc:sldMk cId="3987222935" sldId="450"/>
            <ac:spMk id="28" creationId="{D464BDB6-0D4D-4941-AF72-D647E3D6AE3E}"/>
          </ac:spMkLst>
        </pc:spChg>
        <pc:spChg chg="mod">
          <ac:chgData name="中田 雄大" userId="62f770ad0d6c1cad" providerId="LiveId" clId="{4E5EC9F3-DDB6-48C6-9B7B-23F61B61154D}" dt="2022-02-22T05:27:14.421" v="15560" actId="14100"/>
          <ac:spMkLst>
            <pc:docMk/>
            <pc:sldMk cId="3987222935" sldId="450"/>
            <ac:spMk id="30" creationId="{77F25762-88F5-43D7-ADCE-BEEEA9D687B7}"/>
          </ac:spMkLst>
        </pc:spChg>
        <pc:spChg chg="del">
          <ac:chgData name="中田 雄大" userId="62f770ad0d6c1cad" providerId="LiveId" clId="{4E5EC9F3-DDB6-48C6-9B7B-23F61B61154D}" dt="2022-02-22T05:20:04.712" v="15507" actId="478"/>
          <ac:spMkLst>
            <pc:docMk/>
            <pc:sldMk cId="3987222935" sldId="450"/>
            <ac:spMk id="32" creationId="{5D425D79-0BB7-427E-BE78-24621C6CFA82}"/>
          </ac:spMkLst>
        </pc:spChg>
        <pc:spChg chg="del">
          <ac:chgData name="中田 雄大" userId="62f770ad0d6c1cad" providerId="LiveId" clId="{4E5EC9F3-DDB6-48C6-9B7B-23F61B61154D}" dt="2022-02-22T05:27:23.271" v="15565" actId="478"/>
          <ac:spMkLst>
            <pc:docMk/>
            <pc:sldMk cId="3987222935" sldId="450"/>
            <ac:spMk id="39" creationId="{7C045E7C-FC8B-4504-8414-71558D70F722}"/>
          </ac:spMkLst>
        </pc:spChg>
        <pc:grpChg chg="del mod">
          <ac:chgData name="中田 雄大" userId="62f770ad0d6c1cad" providerId="LiveId" clId="{4E5EC9F3-DDB6-48C6-9B7B-23F61B61154D}" dt="2022-02-22T05:27:20.448" v="15561" actId="478"/>
          <ac:grpSpMkLst>
            <pc:docMk/>
            <pc:sldMk cId="3987222935" sldId="450"/>
            <ac:grpSpMk id="11" creationId="{21B88FB6-C3F3-4CA1-A574-B59A6E3F022A}"/>
          </ac:grpSpMkLst>
        </pc:grpChg>
        <pc:graphicFrameChg chg="add mod ord">
          <ac:chgData name="中田 雄大" userId="62f770ad0d6c1cad" providerId="LiveId" clId="{4E5EC9F3-DDB6-48C6-9B7B-23F61B61154D}" dt="2022-03-01T09:41:51.506" v="21661"/>
          <ac:graphicFrameMkLst>
            <pc:docMk/>
            <pc:sldMk cId="3987222935" sldId="450"/>
            <ac:graphicFrameMk id="8" creationId="{1A695B00-7E37-463B-8E67-C5DED129AAD0}"/>
          </ac:graphicFrameMkLst>
        </pc:graphicFrameChg>
        <pc:graphicFrameChg chg="del">
          <ac:chgData name="中田 雄大" userId="62f770ad0d6c1cad" providerId="LiveId" clId="{4E5EC9F3-DDB6-48C6-9B7B-23F61B61154D}" dt="2022-02-22T05:17:27.401" v="15469" actId="478"/>
          <ac:graphicFrameMkLst>
            <pc:docMk/>
            <pc:sldMk cId="3987222935" sldId="450"/>
            <ac:graphicFrameMk id="21" creationId="{BA589929-D2E5-41CB-A110-83898CD83FA0}"/>
          </ac:graphicFrameMkLst>
        </pc:graphicFrameChg>
        <pc:graphicFrameChg chg="add del mod ord">
          <ac:chgData name="中田 雄大" userId="62f770ad0d6c1cad" providerId="LiveId" clId="{4E5EC9F3-DDB6-48C6-9B7B-23F61B61154D}" dt="2022-03-01T09:36:00.842" v="21563" actId="478"/>
          <ac:graphicFrameMkLst>
            <pc:docMk/>
            <pc:sldMk cId="3987222935" sldId="450"/>
            <ac:graphicFrameMk id="22" creationId="{250520D7-3F50-43E1-A516-3AC6052C5CC2}"/>
          </ac:graphicFrameMkLst>
        </pc:graphicFrameChg>
        <pc:picChg chg="add del mod">
          <ac:chgData name="中田 雄大" userId="62f770ad0d6c1cad" providerId="LiveId" clId="{4E5EC9F3-DDB6-48C6-9B7B-23F61B61154D}" dt="2022-03-01T09:36:46.938" v="21579" actId="478"/>
          <ac:picMkLst>
            <pc:docMk/>
            <pc:sldMk cId="3987222935" sldId="450"/>
            <ac:picMk id="3" creationId="{CC8B1D59-5AE0-4FA7-8757-FF2855888D77}"/>
          </ac:picMkLst>
        </pc:picChg>
        <pc:picChg chg="add mod">
          <ac:chgData name="中田 雄大" userId="62f770ad0d6c1cad" providerId="LiveId" clId="{4E5EC9F3-DDB6-48C6-9B7B-23F61B61154D}" dt="2022-03-01T09:41:31.270" v="21646" actId="1076"/>
          <ac:picMkLst>
            <pc:docMk/>
            <pc:sldMk cId="3987222935" sldId="450"/>
            <ac:picMk id="5" creationId="{9CB32FE2-8A75-4AC7-98C1-13AFB54A08E2}"/>
          </ac:picMkLst>
        </pc:picChg>
        <pc:picChg chg="del mod">
          <ac:chgData name="中田 雄大" userId="62f770ad0d6c1cad" providerId="LiveId" clId="{4E5EC9F3-DDB6-48C6-9B7B-23F61B61154D}" dt="2022-02-22T05:20:07.870" v="15510" actId="478"/>
          <ac:picMkLst>
            <pc:docMk/>
            <pc:sldMk cId="3987222935" sldId="450"/>
            <ac:picMk id="5" creationId="{9E74DAA9-4C62-4CE7-BC51-7705157BBC1E}"/>
          </ac:picMkLst>
        </pc:picChg>
        <pc:picChg chg="del">
          <ac:chgData name="中田 雄大" userId="62f770ad0d6c1cad" providerId="LiveId" clId="{4E5EC9F3-DDB6-48C6-9B7B-23F61B61154D}" dt="2022-02-22T05:27:21.142" v="15562" actId="478"/>
          <ac:picMkLst>
            <pc:docMk/>
            <pc:sldMk cId="3987222935" sldId="450"/>
            <ac:picMk id="20" creationId="{829D8EB3-CF2A-4AF4-8D34-C3C90B998C98}"/>
          </ac:picMkLst>
        </pc:picChg>
        <pc:picChg chg="del">
          <ac:chgData name="中田 雄大" userId="62f770ad0d6c1cad" providerId="LiveId" clId="{4E5EC9F3-DDB6-48C6-9B7B-23F61B61154D}" dt="2022-02-22T05:27:21.593" v="15563" actId="478"/>
          <ac:picMkLst>
            <pc:docMk/>
            <pc:sldMk cId="3987222935" sldId="450"/>
            <ac:picMk id="24" creationId="{8C543FC3-A5B4-4F91-8D8E-F7EE57E91FDD}"/>
          </ac:picMkLst>
        </pc:picChg>
        <pc:picChg chg="del">
          <ac:chgData name="中田 雄大" userId="62f770ad0d6c1cad" providerId="LiveId" clId="{4E5EC9F3-DDB6-48C6-9B7B-23F61B61154D}" dt="2022-02-22T05:27:22.283" v="15564" actId="478"/>
          <ac:picMkLst>
            <pc:docMk/>
            <pc:sldMk cId="3987222935" sldId="450"/>
            <ac:picMk id="27" creationId="{C6DC3D3D-3930-44A6-835D-4224E81E69BC}"/>
          </ac:picMkLst>
        </pc:picChg>
        <pc:picChg chg="del">
          <ac:chgData name="中田 雄大" userId="62f770ad0d6c1cad" providerId="LiveId" clId="{4E5EC9F3-DDB6-48C6-9B7B-23F61B61154D}" dt="2022-02-22T05:20:05.624" v="15508" actId="478"/>
          <ac:picMkLst>
            <pc:docMk/>
            <pc:sldMk cId="3987222935" sldId="450"/>
            <ac:picMk id="29" creationId="{3ABE54EE-3D0D-485D-8FF3-789764D69E15}"/>
          </ac:picMkLst>
        </pc:picChg>
        <pc:picChg chg="del">
          <ac:chgData name="中田 雄大" userId="62f770ad0d6c1cad" providerId="LiveId" clId="{4E5EC9F3-DDB6-48C6-9B7B-23F61B61154D}" dt="2022-02-22T05:20:06.080" v="15509" actId="478"/>
          <ac:picMkLst>
            <pc:docMk/>
            <pc:sldMk cId="3987222935" sldId="450"/>
            <ac:picMk id="35" creationId="{2E89CA49-9833-43D3-BB0E-E5C8A6F4DB49}"/>
          </ac:picMkLst>
        </pc:picChg>
        <pc:picChg chg="del">
          <ac:chgData name="中田 雄大" userId="62f770ad0d6c1cad" providerId="LiveId" clId="{4E5EC9F3-DDB6-48C6-9B7B-23F61B61154D}" dt="2022-02-22T05:20:03.128" v="15506" actId="478"/>
          <ac:picMkLst>
            <pc:docMk/>
            <pc:sldMk cId="3987222935" sldId="450"/>
            <ac:picMk id="36" creationId="{BB32B926-822B-4070-99A6-F78719E876DB}"/>
          </ac:picMkLst>
        </pc:picChg>
      </pc:sldChg>
      <pc:sldChg chg="add del">
        <pc:chgData name="中田 雄大" userId="62f770ad0d6c1cad" providerId="LiveId" clId="{4E5EC9F3-DDB6-48C6-9B7B-23F61B61154D}" dt="2022-02-22T05:38:10.805" v="15614" actId="47"/>
        <pc:sldMkLst>
          <pc:docMk/>
          <pc:sldMk cId="1494681152" sldId="451"/>
        </pc:sldMkLst>
      </pc:sldChg>
      <pc:sldChg chg="addSp delSp modSp add mod modShow modNotesTx">
        <pc:chgData name="中田 雄大" userId="62f770ad0d6c1cad" providerId="LiveId" clId="{4E5EC9F3-DDB6-48C6-9B7B-23F61B61154D}" dt="2022-03-01T10:09:58.256" v="21760" actId="20577"/>
        <pc:sldMkLst>
          <pc:docMk/>
          <pc:sldMk cId="1020639796" sldId="452"/>
        </pc:sldMkLst>
        <pc:spChg chg="mod">
          <ac:chgData name="中田 雄大" userId="62f770ad0d6c1cad" providerId="LiveId" clId="{4E5EC9F3-DDB6-48C6-9B7B-23F61B61154D}" dt="2022-02-22T05:42:26.124" v="15665" actId="1076"/>
          <ac:spMkLst>
            <pc:docMk/>
            <pc:sldMk cId="1020639796" sldId="452"/>
            <ac:spMk id="19" creationId="{981E44D3-7CE8-4707-8E2F-441E7962DB2C}"/>
          </ac:spMkLst>
        </pc:spChg>
        <pc:spChg chg="mod">
          <ac:chgData name="中田 雄大" userId="62f770ad0d6c1cad" providerId="LiveId" clId="{4E5EC9F3-DDB6-48C6-9B7B-23F61B61154D}" dt="2022-02-22T05:43:00.965" v="15677" actId="1076"/>
          <ac:spMkLst>
            <pc:docMk/>
            <pc:sldMk cId="1020639796" sldId="452"/>
            <ac:spMk id="20" creationId="{CA0C9423-C1C2-47D4-99D3-7ADB1A4B1DB6}"/>
          </ac:spMkLst>
        </pc:spChg>
        <pc:spChg chg="mod">
          <ac:chgData name="中田 雄大" userId="62f770ad0d6c1cad" providerId="LiveId" clId="{4E5EC9F3-DDB6-48C6-9B7B-23F61B61154D}" dt="2022-02-22T05:45:27.529" v="15689" actId="20577"/>
          <ac:spMkLst>
            <pc:docMk/>
            <pc:sldMk cId="1020639796" sldId="452"/>
            <ac:spMk id="21" creationId="{320B5D6F-C18A-46A9-8D7E-2DFA8A5DE1E1}"/>
          </ac:spMkLst>
        </pc:spChg>
        <pc:spChg chg="mod">
          <ac:chgData name="中田 雄大" userId="62f770ad0d6c1cad" providerId="LiveId" clId="{4E5EC9F3-DDB6-48C6-9B7B-23F61B61154D}" dt="2022-02-22T05:47:45.005" v="15759" actId="1076"/>
          <ac:spMkLst>
            <pc:docMk/>
            <pc:sldMk cId="1020639796" sldId="452"/>
            <ac:spMk id="24" creationId="{433EC9A8-DBAB-4211-B1BB-61FD5D14E554}"/>
          </ac:spMkLst>
        </pc:spChg>
        <pc:spChg chg="mod">
          <ac:chgData name="中田 雄大" userId="62f770ad0d6c1cad" providerId="LiveId" clId="{4E5EC9F3-DDB6-48C6-9B7B-23F61B61154D}" dt="2022-02-22T05:38:17.552" v="15615"/>
          <ac:spMkLst>
            <pc:docMk/>
            <pc:sldMk cId="1020639796" sldId="452"/>
            <ac:spMk id="25" creationId="{F32FB0B8-46C3-4202-91F5-61D29967DF45}"/>
          </ac:spMkLst>
        </pc:spChg>
        <pc:spChg chg="mod">
          <ac:chgData name="中田 雄大" userId="62f770ad0d6c1cad" providerId="LiveId" clId="{4E5EC9F3-DDB6-48C6-9B7B-23F61B61154D}" dt="2022-02-22T05:47:45.005" v="15759" actId="1076"/>
          <ac:spMkLst>
            <pc:docMk/>
            <pc:sldMk cId="1020639796" sldId="452"/>
            <ac:spMk id="27" creationId="{0C37C026-9E84-462D-9B3D-5D5BAF91FFB0}"/>
          </ac:spMkLst>
        </pc:spChg>
        <pc:spChg chg="add mod">
          <ac:chgData name="中田 雄大" userId="62f770ad0d6c1cad" providerId="LiveId" clId="{4E5EC9F3-DDB6-48C6-9B7B-23F61B61154D}" dt="2022-02-22T05:47:45.005" v="15759" actId="1076"/>
          <ac:spMkLst>
            <pc:docMk/>
            <pc:sldMk cId="1020639796" sldId="452"/>
            <ac:spMk id="36" creationId="{2A7F8901-CAC5-4F50-B023-5026FCB99998}"/>
          </ac:spMkLst>
        </pc:spChg>
        <pc:spChg chg="mod">
          <ac:chgData name="中田 雄大" userId="62f770ad0d6c1cad" providerId="LiveId" clId="{4E5EC9F3-DDB6-48C6-9B7B-23F61B61154D}" dt="2022-02-22T05:39:37.559" v="15626" actId="20577"/>
          <ac:spMkLst>
            <pc:docMk/>
            <pc:sldMk cId="1020639796" sldId="452"/>
            <ac:spMk id="54" creationId="{EEE4C93D-DE52-49F4-B488-91B5F7E83989}"/>
          </ac:spMkLst>
        </pc:spChg>
        <pc:spChg chg="mod">
          <ac:chgData name="中田 雄大" userId="62f770ad0d6c1cad" providerId="LiveId" clId="{4E5EC9F3-DDB6-48C6-9B7B-23F61B61154D}" dt="2022-02-22T05:39:43.728" v="15628" actId="20577"/>
          <ac:spMkLst>
            <pc:docMk/>
            <pc:sldMk cId="1020639796" sldId="452"/>
            <ac:spMk id="56" creationId="{C3FC23C6-86BD-40E0-A04B-B0033108F932}"/>
          </ac:spMkLst>
        </pc:spChg>
        <pc:spChg chg="mod">
          <ac:chgData name="中田 雄大" userId="62f770ad0d6c1cad" providerId="LiveId" clId="{4E5EC9F3-DDB6-48C6-9B7B-23F61B61154D}" dt="2022-02-22T05:39:52.818" v="15630" actId="20577"/>
          <ac:spMkLst>
            <pc:docMk/>
            <pc:sldMk cId="1020639796" sldId="452"/>
            <ac:spMk id="57" creationId="{E450C4AD-2233-47EE-B13C-067CDB5125A1}"/>
          </ac:spMkLst>
        </pc:spChg>
        <pc:picChg chg="del">
          <ac:chgData name="中田 雄大" userId="62f770ad0d6c1cad" providerId="LiveId" clId="{4E5EC9F3-DDB6-48C6-9B7B-23F61B61154D}" dt="2022-02-22T05:39:23.368" v="15622" actId="478"/>
          <ac:picMkLst>
            <pc:docMk/>
            <pc:sldMk cId="1020639796" sldId="452"/>
            <ac:picMk id="3" creationId="{1DFEBF0B-5B6A-45DF-91B3-879F448A9EFA}"/>
          </ac:picMkLst>
        </pc:picChg>
        <pc:picChg chg="add mod">
          <ac:chgData name="中田 雄大" userId="62f770ad0d6c1cad" providerId="LiveId" clId="{4E5EC9F3-DDB6-48C6-9B7B-23F61B61154D}" dt="2022-02-22T05:40:25.593" v="15640" actId="14861"/>
          <ac:picMkLst>
            <pc:docMk/>
            <pc:sldMk cId="1020639796" sldId="452"/>
            <ac:picMk id="5" creationId="{63C1F957-BC47-4A69-AC5F-57555C25313D}"/>
          </ac:picMkLst>
        </pc:picChg>
        <pc:picChg chg="add mod">
          <ac:chgData name="中田 雄大" userId="62f770ad0d6c1cad" providerId="LiveId" clId="{4E5EC9F3-DDB6-48C6-9B7B-23F61B61154D}" dt="2022-02-22T05:40:21.808" v="15639" actId="14861"/>
          <ac:picMkLst>
            <pc:docMk/>
            <pc:sldMk cId="1020639796" sldId="452"/>
            <ac:picMk id="7" creationId="{1F6D335B-1BCA-4E7D-9D88-D6A87BC4BF63}"/>
          </ac:picMkLst>
        </pc:picChg>
        <pc:picChg chg="add mod">
          <ac:chgData name="中田 雄大" userId="62f770ad0d6c1cad" providerId="LiveId" clId="{4E5EC9F3-DDB6-48C6-9B7B-23F61B61154D}" dt="2022-02-22T05:40:53.986" v="15649" actId="14861"/>
          <ac:picMkLst>
            <pc:docMk/>
            <pc:sldMk cId="1020639796" sldId="452"/>
            <ac:picMk id="9" creationId="{653566D2-C90F-49BE-AB6B-3CA48B9066B1}"/>
          </ac:picMkLst>
        </pc:picChg>
        <pc:picChg chg="add mod">
          <ac:chgData name="中田 雄大" userId="62f770ad0d6c1cad" providerId="LiveId" clId="{4E5EC9F3-DDB6-48C6-9B7B-23F61B61154D}" dt="2022-02-22T05:42:26.124" v="15665" actId="1076"/>
          <ac:picMkLst>
            <pc:docMk/>
            <pc:sldMk cId="1020639796" sldId="452"/>
            <ac:picMk id="11" creationId="{CBE9F4B0-CB25-4E4F-9353-0453F9C6F044}"/>
          </ac:picMkLst>
        </pc:picChg>
        <pc:picChg chg="add mod">
          <ac:chgData name="中田 雄大" userId="62f770ad0d6c1cad" providerId="LiveId" clId="{4E5EC9F3-DDB6-48C6-9B7B-23F61B61154D}" dt="2022-02-22T05:42:26.124" v="15665" actId="1076"/>
          <ac:picMkLst>
            <pc:docMk/>
            <pc:sldMk cId="1020639796" sldId="452"/>
            <ac:picMk id="13" creationId="{7DDE9EB7-9974-4D59-B305-359EC28BC3F3}"/>
          </ac:picMkLst>
        </pc:picChg>
        <pc:picChg chg="add mod">
          <ac:chgData name="中田 雄大" userId="62f770ad0d6c1cad" providerId="LiveId" clId="{4E5EC9F3-DDB6-48C6-9B7B-23F61B61154D}" dt="2022-02-22T05:43:00.965" v="15677" actId="1076"/>
          <ac:picMkLst>
            <pc:docMk/>
            <pc:sldMk cId="1020639796" sldId="452"/>
            <ac:picMk id="15" creationId="{5AA5A9AF-4D9F-4D5B-A55B-4387D4569F0D}"/>
          </ac:picMkLst>
        </pc:picChg>
        <pc:picChg chg="del">
          <ac:chgData name="中田 雄大" userId="62f770ad0d6c1cad" providerId="LiveId" clId="{4E5EC9F3-DDB6-48C6-9B7B-23F61B61154D}" dt="2022-02-22T05:40:46.669" v="15647" actId="478"/>
          <ac:picMkLst>
            <pc:docMk/>
            <pc:sldMk cId="1020639796" sldId="452"/>
            <ac:picMk id="16" creationId="{D90FC275-529D-4795-92CA-818281B2116F}"/>
          </ac:picMkLst>
        </pc:picChg>
        <pc:picChg chg="del">
          <ac:chgData name="中田 雄大" userId="62f770ad0d6c1cad" providerId="LiveId" clId="{4E5EC9F3-DDB6-48C6-9B7B-23F61B61154D}" dt="2022-02-22T05:40:04.818" v="15635" actId="478"/>
          <ac:picMkLst>
            <pc:docMk/>
            <pc:sldMk cId="1020639796" sldId="452"/>
            <ac:picMk id="18" creationId="{53D5D324-CC8A-47F4-90DA-F3EBC28D65C7}"/>
          </ac:picMkLst>
        </pc:picChg>
        <pc:picChg chg="del">
          <ac:chgData name="中田 雄大" userId="62f770ad0d6c1cad" providerId="LiveId" clId="{4E5EC9F3-DDB6-48C6-9B7B-23F61B61154D}" dt="2022-02-22T05:42:30.273" v="15668" actId="478"/>
          <ac:picMkLst>
            <pc:docMk/>
            <pc:sldMk cId="1020639796" sldId="452"/>
            <ac:picMk id="22" creationId="{91D81E5F-B59B-41E9-9DF4-FE53535DF0EF}"/>
          </ac:picMkLst>
        </pc:picChg>
        <pc:picChg chg="del">
          <ac:chgData name="中田 雄大" userId="62f770ad0d6c1cad" providerId="LiveId" clId="{4E5EC9F3-DDB6-48C6-9B7B-23F61B61154D}" dt="2022-02-22T05:42:28.823" v="15666" actId="478"/>
          <ac:picMkLst>
            <pc:docMk/>
            <pc:sldMk cId="1020639796" sldId="452"/>
            <ac:picMk id="31" creationId="{DDAEFD4E-0E62-4B52-AFB6-2DF251F469F9}"/>
          </ac:picMkLst>
        </pc:picChg>
        <pc:picChg chg="del">
          <ac:chgData name="中田 雄大" userId="62f770ad0d6c1cad" providerId="LiveId" clId="{4E5EC9F3-DDB6-48C6-9B7B-23F61B61154D}" dt="2022-02-22T05:42:29.413" v="15667" actId="478"/>
          <ac:picMkLst>
            <pc:docMk/>
            <pc:sldMk cId="1020639796" sldId="452"/>
            <ac:picMk id="34" creationId="{511E24F9-1F15-498B-A043-13DDE7C95BF3}"/>
          </ac:picMkLst>
        </pc:picChg>
        <pc:picChg chg="del">
          <ac:chgData name="中田 雄大" userId="62f770ad0d6c1cad" providerId="LiveId" clId="{4E5EC9F3-DDB6-48C6-9B7B-23F61B61154D}" dt="2022-02-22T05:41:57.117" v="15654" actId="478"/>
          <ac:picMkLst>
            <pc:docMk/>
            <pc:sldMk cId="1020639796" sldId="452"/>
            <ac:picMk id="43" creationId="{D03A03D8-44EF-47C4-9388-32A058BCEF23}"/>
          </ac:picMkLst>
        </pc:picChg>
        <pc:picChg chg="del mod">
          <ac:chgData name="中田 雄大" userId="62f770ad0d6c1cad" providerId="LiveId" clId="{4E5EC9F3-DDB6-48C6-9B7B-23F61B61154D}" dt="2022-02-22T05:42:10.535" v="15661" actId="478"/>
          <ac:picMkLst>
            <pc:docMk/>
            <pc:sldMk cId="1020639796" sldId="452"/>
            <ac:picMk id="45" creationId="{A7D089E2-CB91-4814-A1E7-52B441E87FF4}"/>
          </ac:picMkLst>
        </pc:picChg>
        <pc:picChg chg="del">
          <ac:chgData name="中田 雄大" userId="62f770ad0d6c1cad" providerId="LiveId" clId="{4E5EC9F3-DDB6-48C6-9B7B-23F61B61154D}" dt="2022-02-22T05:42:11.381" v="15662" actId="478"/>
          <ac:picMkLst>
            <pc:docMk/>
            <pc:sldMk cId="1020639796" sldId="452"/>
            <ac:picMk id="47" creationId="{8EC732F6-ED4D-4D5B-A479-CFA0F37508C1}"/>
          </ac:picMkLst>
        </pc:picChg>
        <pc:picChg chg="del">
          <ac:chgData name="中田 雄大" userId="62f770ad0d6c1cad" providerId="LiveId" clId="{4E5EC9F3-DDB6-48C6-9B7B-23F61B61154D}" dt="2022-02-22T05:42:31.206" v="15669" actId="478"/>
          <ac:picMkLst>
            <pc:docMk/>
            <pc:sldMk cId="1020639796" sldId="452"/>
            <ac:picMk id="50" creationId="{37043742-BFDC-409D-9857-E41273C1F945}"/>
          </ac:picMkLst>
        </pc:picChg>
        <pc:picChg chg="del">
          <ac:chgData name="中田 雄大" userId="62f770ad0d6c1cad" providerId="LiveId" clId="{4E5EC9F3-DDB6-48C6-9B7B-23F61B61154D}" dt="2022-02-22T05:42:31.561" v="15670" actId="478"/>
          <ac:picMkLst>
            <pc:docMk/>
            <pc:sldMk cId="1020639796" sldId="452"/>
            <ac:picMk id="51" creationId="{FF4D04D2-9770-491B-8FF8-4DE5FEF575F7}"/>
          </ac:picMkLst>
        </pc:picChg>
      </pc:sldChg>
      <pc:sldChg chg="addSp delSp modSp add del mod setBg">
        <pc:chgData name="中田 雄大" userId="62f770ad0d6c1cad" providerId="LiveId" clId="{4E5EC9F3-DDB6-48C6-9B7B-23F61B61154D}" dt="2022-02-22T08:12:17.372" v="15899" actId="47"/>
        <pc:sldMkLst>
          <pc:docMk/>
          <pc:sldMk cId="4080166454" sldId="453"/>
        </pc:sldMkLst>
        <pc:spChg chg="mod">
          <ac:chgData name="中田 雄大" userId="62f770ad0d6c1cad" providerId="LiveId" clId="{4E5EC9F3-DDB6-48C6-9B7B-23F61B61154D}" dt="2022-02-22T08:11:34.056" v="15889" actId="1076"/>
          <ac:spMkLst>
            <pc:docMk/>
            <pc:sldMk cId="4080166454" sldId="453"/>
            <ac:spMk id="25" creationId="{F32FB0B8-46C3-4202-91F5-61D29967DF45}"/>
          </ac:spMkLst>
        </pc:spChg>
        <pc:spChg chg="del">
          <ac:chgData name="中田 雄大" userId="62f770ad0d6c1cad" providerId="LiveId" clId="{4E5EC9F3-DDB6-48C6-9B7B-23F61B61154D}" dt="2022-02-22T08:04:19.828" v="15783" actId="478"/>
          <ac:spMkLst>
            <pc:docMk/>
            <pc:sldMk cId="4080166454" sldId="453"/>
            <ac:spMk id="32" creationId="{5D425D79-0BB7-427E-BE78-24621C6CFA82}"/>
          </ac:spMkLst>
        </pc:spChg>
        <pc:spChg chg="del">
          <ac:chgData name="中田 雄大" userId="62f770ad0d6c1cad" providerId="LiveId" clId="{4E5EC9F3-DDB6-48C6-9B7B-23F61B61154D}" dt="2022-02-22T08:04:17.184" v="15779" actId="478"/>
          <ac:spMkLst>
            <pc:docMk/>
            <pc:sldMk cId="4080166454" sldId="453"/>
            <ac:spMk id="39" creationId="{7C045E7C-FC8B-4504-8414-71558D70F722}"/>
          </ac:spMkLst>
        </pc:spChg>
        <pc:grpChg chg="del">
          <ac:chgData name="中田 雄大" userId="62f770ad0d6c1cad" providerId="LiveId" clId="{4E5EC9F3-DDB6-48C6-9B7B-23F61B61154D}" dt="2022-02-22T08:04:14.798" v="15775" actId="478"/>
          <ac:grpSpMkLst>
            <pc:docMk/>
            <pc:sldMk cId="4080166454" sldId="453"/>
            <ac:grpSpMk id="11" creationId="{21B88FB6-C3F3-4CA1-A574-B59A6E3F022A}"/>
          </ac:grpSpMkLst>
        </pc:grpChg>
        <pc:graphicFrameChg chg="del">
          <ac:chgData name="中田 雄大" userId="62f770ad0d6c1cad" providerId="LiveId" clId="{4E5EC9F3-DDB6-48C6-9B7B-23F61B61154D}" dt="2022-02-22T08:03:56.569" v="15769" actId="478"/>
          <ac:graphicFrameMkLst>
            <pc:docMk/>
            <pc:sldMk cId="4080166454" sldId="453"/>
            <ac:graphicFrameMk id="21" creationId="{BA589929-D2E5-41CB-A110-83898CD83FA0}"/>
          </ac:graphicFrameMkLst>
        </pc:graphicFrameChg>
        <pc:graphicFrameChg chg="add del mod ord">
          <ac:chgData name="中田 雄大" userId="62f770ad0d6c1cad" providerId="LiveId" clId="{4E5EC9F3-DDB6-48C6-9B7B-23F61B61154D}" dt="2022-02-22T08:11:47.476" v="15890" actId="21"/>
          <ac:graphicFrameMkLst>
            <pc:docMk/>
            <pc:sldMk cId="4080166454" sldId="453"/>
            <ac:graphicFrameMk id="22" creationId="{AB1F2706-66E2-4575-A724-DFE2DA1CC56F}"/>
          </ac:graphicFrameMkLst>
        </pc:graphicFrameChg>
        <pc:picChg chg="del mod">
          <ac:chgData name="中田 雄大" userId="62f770ad0d6c1cad" providerId="LiveId" clId="{4E5EC9F3-DDB6-48C6-9B7B-23F61B61154D}" dt="2022-02-22T08:11:47.476" v="15890" actId="21"/>
          <ac:picMkLst>
            <pc:docMk/>
            <pc:sldMk cId="4080166454" sldId="453"/>
            <ac:picMk id="5" creationId="{9E74DAA9-4C62-4CE7-BC51-7705157BBC1E}"/>
          </ac:picMkLst>
        </pc:picChg>
        <pc:picChg chg="del">
          <ac:chgData name="中田 雄大" userId="62f770ad0d6c1cad" providerId="LiveId" clId="{4E5EC9F3-DDB6-48C6-9B7B-23F61B61154D}" dt="2022-02-22T08:04:16.415" v="15778" actId="478"/>
          <ac:picMkLst>
            <pc:docMk/>
            <pc:sldMk cId="4080166454" sldId="453"/>
            <ac:picMk id="20" creationId="{829D8EB3-CF2A-4AF4-8D34-C3C90B998C98}"/>
          </ac:picMkLst>
        </pc:picChg>
        <pc:picChg chg="del">
          <ac:chgData name="中田 雄大" userId="62f770ad0d6c1cad" providerId="LiveId" clId="{4E5EC9F3-DDB6-48C6-9B7B-23F61B61154D}" dt="2022-02-22T08:04:16.039" v="15777" actId="478"/>
          <ac:picMkLst>
            <pc:docMk/>
            <pc:sldMk cId="4080166454" sldId="453"/>
            <ac:picMk id="24" creationId="{8C543FC3-A5B4-4F91-8D8E-F7EE57E91FDD}"/>
          </ac:picMkLst>
        </pc:picChg>
        <pc:picChg chg="del">
          <ac:chgData name="中田 雄大" userId="62f770ad0d6c1cad" providerId="LiveId" clId="{4E5EC9F3-DDB6-48C6-9B7B-23F61B61154D}" dt="2022-02-22T08:04:15.598" v="15776" actId="478"/>
          <ac:picMkLst>
            <pc:docMk/>
            <pc:sldMk cId="4080166454" sldId="453"/>
            <ac:picMk id="27" creationId="{C6DC3D3D-3930-44A6-835D-4224E81E69BC}"/>
          </ac:picMkLst>
        </pc:picChg>
        <pc:picChg chg="del">
          <ac:chgData name="中田 雄大" userId="62f770ad0d6c1cad" providerId="LiveId" clId="{4E5EC9F3-DDB6-48C6-9B7B-23F61B61154D}" dt="2022-02-22T08:04:18.869" v="15782" actId="478"/>
          <ac:picMkLst>
            <pc:docMk/>
            <pc:sldMk cId="4080166454" sldId="453"/>
            <ac:picMk id="29" creationId="{3ABE54EE-3D0D-485D-8FF3-789764D69E15}"/>
          </ac:picMkLst>
        </pc:picChg>
        <pc:picChg chg="del">
          <ac:chgData name="中田 雄大" userId="62f770ad0d6c1cad" providerId="LiveId" clId="{4E5EC9F3-DDB6-48C6-9B7B-23F61B61154D}" dt="2022-02-22T08:04:18.351" v="15781" actId="478"/>
          <ac:picMkLst>
            <pc:docMk/>
            <pc:sldMk cId="4080166454" sldId="453"/>
            <ac:picMk id="35" creationId="{2E89CA49-9833-43D3-BB0E-E5C8A6F4DB49}"/>
          </ac:picMkLst>
        </pc:picChg>
        <pc:picChg chg="del">
          <ac:chgData name="中田 雄大" userId="62f770ad0d6c1cad" providerId="LiveId" clId="{4E5EC9F3-DDB6-48C6-9B7B-23F61B61154D}" dt="2022-02-22T08:04:17.918" v="15780" actId="478"/>
          <ac:picMkLst>
            <pc:docMk/>
            <pc:sldMk cId="4080166454" sldId="453"/>
            <ac:picMk id="36" creationId="{BB32B926-822B-4070-99A6-F78719E876DB}"/>
          </ac:picMkLst>
        </pc:picChg>
      </pc:sldChg>
      <pc:sldChg chg="addSp delSp modSp new mod modShow modNotesTx">
        <pc:chgData name="中田 雄大" userId="62f770ad0d6c1cad" providerId="LiveId" clId="{4E5EC9F3-DDB6-48C6-9B7B-23F61B61154D}" dt="2022-03-01T09:47:00.848" v="21681" actId="20577"/>
        <pc:sldMkLst>
          <pc:docMk/>
          <pc:sldMk cId="1138573081" sldId="454"/>
        </pc:sldMkLst>
        <pc:spChg chg="del">
          <ac:chgData name="中田 雄大" userId="62f770ad0d6c1cad" providerId="LiveId" clId="{4E5EC9F3-DDB6-48C6-9B7B-23F61B61154D}" dt="2022-02-22T08:12:03.983" v="15896" actId="478"/>
          <ac:spMkLst>
            <pc:docMk/>
            <pc:sldMk cId="1138573081" sldId="454"/>
            <ac:spMk id="2" creationId="{E5FC809F-C173-47E2-9467-B47672D15A5D}"/>
          </ac:spMkLst>
        </pc:spChg>
        <pc:spChg chg="del">
          <ac:chgData name="中田 雄大" userId="62f770ad0d6c1cad" providerId="LiveId" clId="{4E5EC9F3-DDB6-48C6-9B7B-23F61B61154D}" dt="2022-02-22T08:11:53.480" v="15892" actId="478"/>
          <ac:spMkLst>
            <pc:docMk/>
            <pc:sldMk cId="1138573081" sldId="454"/>
            <ac:spMk id="3" creationId="{FF892367-06F1-4BEF-92F6-88ABD99CBC55}"/>
          </ac:spMkLst>
        </pc:spChg>
        <pc:spChg chg="add mod">
          <ac:chgData name="中田 雄大" userId="62f770ad0d6c1cad" providerId="LiveId" clId="{4E5EC9F3-DDB6-48C6-9B7B-23F61B61154D}" dt="2022-02-22T08:12:04.356" v="15897"/>
          <ac:spMkLst>
            <pc:docMk/>
            <pc:sldMk cId="1138573081" sldId="454"/>
            <ac:spMk id="7" creationId="{1C86134C-58E3-4A3E-96C4-6F950BF1C663}"/>
          </ac:spMkLst>
        </pc:spChg>
        <pc:spChg chg="add mod">
          <ac:chgData name="中田 雄大" userId="62f770ad0d6c1cad" providerId="LiveId" clId="{4E5EC9F3-DDB6-48C6-9B7B-23F61B61154D}" dt="2022-02-22T08:12:10.796" v="15898"/>
          <ac:spMkLst>
            <pc:docMk/>
            <pc:sldMk cId="1138573081" sldId="454"/>
            <ac:spMk id="8" creationId="{3C5FB00B-C77E-4C82-A961-0509D44F8521}"/>
          </ac:spMkLst>
        </pc:spChg>
        <pc:spChg chg="add mod">
          <ac:chgData name="中田 雄大" userId="62f770ad0d6c1cad" providerId="LiveId" clId="{4E5EC9F3-DDB6-48C6-9B7B-23F61B61154D}" dt="2022-02-22T08:13:34.492" v="15903" actId="207"/>
          <ac:spMkLst>
            <pc:docMk/>
            <pc:sldMk cId="1138573081" sldId="454"/>
            <ac:spMk id="9" creationId="{5DBF991F-E220-4196-AE64-653D42B97FE1}"/>
          </ac:spMkLst>
        </pc:spChg>
        <pc:graphicFrameChg chg="add mod">
          <ac:chgData name="中田 雄大" userId="62f770ad0d6c1cad" providerId="LiveId" clId="{4E5EC9F3-DDB6-48C6-9B7B-23F61B61154D}" dt="2022-02-22T08:25:44.286" v="15912"/>
          <ac:graphicFrameMkLst>
            <pc:docMk/>
            <pc:sldMk cId="1138573081" sldId="454"/>
            <ac:graphicFrameMk id="5" creationId="{02C8FC07-72B0-421A-8BED-77E7106154D9}"/>
          </ac:graphicFrameMkLst>
        </pc:graphicFrameChg>
        <pc:picChg chg="add mod">
          <ac:chgData name="中田 雄大" userId="62f770ad0d6c1cad" providerId="LiveId" clId="{4E5EC9F3-DDB6-48C6-9B7B-23F61B61154D}" dt="2022-02-22T08:25:46.595" v="15913" actId="1076"/>
          <ac:picMkLst>
            <pc:docMk/>
            <pc:sldMk cId="1138573081" sldId="454"/>
            <ac:picMk id="6" creationId="{47A0AF80-5346-4271-BA01-7195DBE2ED48}"/>
          </ac:picMkLst>
        </pc:picChg>
      </pc:sldChg>
      <pc:sldChg chg="addSp delSp modSp add mod modNotesTx">
        <pc:chgData name="中田 雄大" userId="62f770ad0d6c1cad" providerId="LiveId" clId="{4E5EC9F3-DDB6-48C6-9B7B-23F61B61154D}" dt="2022-02-27T07:18:09.064" v="16182" actId="20577"/>
        <pc:sldMkLst>
          <pc:docMk/>
          <pc:sldMk cId="2317569663" sldId="455"/>
        </pc:sldMkLst>
        <pc:spChg chg="add mod">
          <ac:chgData name="中田 雄大" userId="62f770ad0d6c1cad" providerId="LiveId" clId="{4E5EC9F3-DDB6-48C6-9B7B-23F61B61154D}" dt="2022-02-22T08:33:32.957" v="16022" actId="1076"/>
          <ac:spMkLst>
            <pc:docMk/>
            <pc:sldMk cId="2317569663" sldId="455"/>
            <ac:spMk id="9" creationId="{32FB79DB-379B-41C8-AAC8-66FC0AD05FDD}"/>
          </ac:spMkLst>
        </pc:spChg>
        <pc:spChg chg="del">
          <ac:chgData name="中田 雄大" userId="62f770ad0d6c1cad" providerId="LiveId" clId="{4E5EC9F3-DDB6-48C6-9B7B-23F61B61154D}" dt="2022-02-22T08:33:30.557" v="16020" actId="478"/>
          <ac:spMkLst>
            <pc:docMk/>
            <pc:sldMk cId="2317569663" sldId="455"/>
            <ac:spMk id="28" creationId="{D464BDB6-0D4D-4941-AF72-D647E3D6AE3E}"/>
          </ac:spMkLst>
        </pc:spChg>
        <pc:graphicFrameChg chg="add mod">
          <ac:chgData name="中田 雄大" userId="62f770ad0d6c1cad" providerId="LiveId" clId="{4E5EC9F3-DDB6-48C6-9B7B-23F61B61154D}" dt="2022-02-22T08:34:19.315" v="16025" actId="692"/>
          <ac:graphicFrameMkLst>
            <pc:docMk/>
            <pc:sldMk cId="2317569663" sldId="455"/>
            <ac:graphicFrameMk id="8" creationId="{6571E151-76FF-420D-9703-97A1ED2731C5}"/>
          </ac:graphicFrameMkLst>
        </pc:graphicFrameChg>
        <pc:graphicFrameChg chg="del">
          <ac:chgData name="中田 雄大" userId="62f770ad0d6c1cad" providerId="LiveId" clId="{4E5EC9F3-DDB6-48C6-9B7B-23F61B61154D}" dt="2022-02-22T08:26:12.565" v="15915" actId="478"/>
          <ac:graphicFrameMkLst>
            <pc:docMk/>
            <pc:sldMk cId="2317569663" sldId="455"/>
            <ac:graphicFrameMk id="22" creationId="{250520D7-3F50-43E1-A516-3AC6052C5CC2}"/>
          </ac:graphicFrameMkLst>
        </pc:graphicFrameChg>
        <pc:picChg chg="mod">
          <ac:chgData name="中田 雄大" userId="62f770ad0d6c1cad" providerId="LiveId" clId="{4E5EC9F3-DDB6-48C6-9B7B-23F61B61154D}" dt="2022-02-22T08:33:37.773" v="16023" actId="1076"/>
          <ac:picMkLst>
            <pc:docMk/>
            <pc:sldMk cId="2317569663" sldId="455"/>
            <ac:picMk id="3" creationId="{CC8B1D59-5AE0-4FA7-8757-FF2855888D77}"/>
          </ac:picMkLst>
        </pc:picChg>
      </pc:sldChg>
    </pc:docChg>
  </pc:docChgLst>
  <pc:docChgLst>
    <pc:chgData name="中田 雄大" userId="62f770ad0d6c1cad" providerId="LiveId" clId="{8BCC3813-83E9-A543-85CE-CE5A83794B13}"/>
    <pc:docChg chg="modSld">
      <pc:chgData name="中田 雄大" userId="62f770ad0d6c1cad" providerId="LiveId" clId="{8BCC3813-83E9-A543-85CE-CE5A83794B13}" dt="2021-06-28T04:28:28.296" v="1374" actId="20577"/>
      <pc:docMkLst>
        <pc:docMk/>
      </pc:docMkLst>
      <pc:sldChg chg="modNotesTx">
        <pc:chgData name="中田 雄大" userId="62f770ad0d6c1cad" providerId="LiveId" clId="{8BCC3813-83E9-A543-85CE-CE5A83794B13}" dt="2021-06-28T04:07:25.648" v="900" actId="20577"/>
        <pc:sldMkLst>
          <pc:docMk/>
          <pc:sldMk cId="310953623" sldId="417"/>
        </pc:sldMkLst>
      </pc:sldChg>
      <pc:sldChg chg="modNotesTx">
        <pc:chgData name="中田 雄大" userId="62f770ad0d6c1cad" providerId="LiveId" clId="{8BCC3813-83E9-A543-85CE-CE5A83794B13}" dt="2021-06-28T04:09:39.760" v="1008" actId="20577"/>
        <pc:sldMkLst>
          <pc:docMk/>
          <pc:sldMk cId="4224299849" sldId="419"/>
        </pc:sldMkLst>
      </pc:sldChg>
      <pc:sldChg chg="modNotesTx">
        <pc:chgData name="中田 雄大" userId="62f770ad0d6c1cad" providerId="LiveId" clId="{8BCC3813-83E9-A543-85CE-CE5A83794B13}" dt="2021-06-28T04:11:48.227" v="1056" actId="20577"/>
        <pc:sldMkLst>
          <pc:docMk/>
          <pc:sldMk cId="3845246463" sldId="425"/>
        </pc:sldMkLst>
      </pc:sldChg>
      <pc:sldChg chg="modNotesTx">
        <pc:chgData name="中田 雄大" userId="62f770ad0d6c1cad" providerId="LiveId" clId="{8BCC3813-83E9-A543-85CE-CE5A83794B13}" dt="2021-06-28T04:14:00.550" v="1088" actId="20577"/>
        <pc:sldMkLst>
          <pc:docMk/>
          <pc:sldMk cId="2172693709" sldId="426"/>
        </pc:sldMkLst>
      </pc:sldChg>
      <pc:sldChg chg="modNotesTx">
        <pc:chgData name="中田 雄大" userId="62f770ad0d6c1cad" providerId="LiveId" clId="{8BCC3813-83E9-A543-85CE-CE5A83794B13}" dt="2021-06-28T04:26:38.098" v="1287" actId="20577"/>
        <pc:sldMkLst>
          <pc:docMk/>
          <pc:sldMk cId="3939960394" sldId="427"/>
        </pc:sldMkLst>
      </pc:sldChg>
      <pc:sldChg chg="modNotesTx">
        <pc:chgData name="中田 雄大" userId="62f770ad0d6c1cad" providerId="LiveId" clId="{8BCC3813-83E9-A543-85CE-CE5A83794B13}" dt="2021-06-28T04:28:28.296" v="1374" actId="20577"/>
        <pc:sldMkLst>
          <pc:docMk/>
          <pc:sldMk cId="186116695" sldId="428"/>
        </pc:sldMkLst>
      </pc:sldChg>
      <pc:sldChg chg="modNotesTx">
        <pc:chgData name="中田 雄大" userId="62f770ad0d6c1cad" providerId="LiveId" clId="{8BCC3813-83E9-A543-85CE-CE5A83794B13}" dt="2021-06-28T03:52:49.861" v="825" actId="20577"/>
        <pc:sldMkLst>
          <pc:docMk/>
          <pc:sldMk cId="550320575" sldId="429"/>
        </pc:sldMkLst>
      </pc:sldChg>
    </pc:docChg>
  </pc:docChgLst>
  <pc:docChgLst>
    <pc:chgData name="中田 雄大" userId="62f770ad0d6c1cad" providerId="LiveId" clId="{059E75A6-A867-9D46-B527-8B5A1281C524}"/>
    <pc:docChg chg="custSel modSld sldOrd">
      <pc:chgData name="中田 雄大" userId="62f770ad0d6c1cad" providerId="LiveId" clId="{059E75A6-A867-9D46-B527-8B5A1281C524}" dt="2021-02-03T09:46:23.680" v="284" actId="20577"/>
      <pc:docMkLst>
        <pc:docMk/>
      </pc:docMkLst>
      <pc:sldChg chg="modNotesTx">
        <pc:chgData name="中田 雄大" userId="62f770ad0d6c1cad" providerId="LiveId" clId="{059E75A6-A867-9D46-B527-8B5A1281C524}" dt="2021-02-03T09:46:23.680" v="284" actId="20577"/>
        <pc:sldMkLst>
          <pc:docMk/>
          <pc:sldMk cId="0" sldId="324"/>
        </pc:sldMkLst>
      </pc:sldChg>
      <pc:sldChg chg="addSp modSp mod">
        <pc:chgData name="中田 雄大" userId="62f770ad0d6c1cad" providerId="LiveId" clId="{059E75A6-A867-9D46-B527-8B5A1281C524}" dt="2021-02-03T09:36:25.291" v="283" actId="1076"/>
        <pc:sldMkLst>
          <pc:docMk/>
          <pc:sldMk cId="2050723830" sldId="392"/>
        </pc:sldMkLst>
        <pc:spChg chg="add mod">
          <ac:chgData name="中田 雄大" userId="62f770ad0d6c1cad" providerId="LiveId" clId="{059E75A6-A867-9D46-B527-8B5A1281C524}" dt="2021-02-03T09:36:18.418" v="282" actId="20577"/>
          <ac:spMkLst>
            <pc:docMk/>
            <pc:sldMk cId="2050723830" sldId="392"/>
            <ac:spMk id="14" creationId="{AB6CD5B5-490C-F643-BEE6-2B3D485CD984}"/>
          </ac:spMkLst>
        </pc:spChg>
        <pc:spChg chg="mod">
          <ac:chgData name="中田 雄大" userId="62f770ad0d6c1cad" providerId="LiveId" clId="{059E75A6-A867-9D46-B527-8B5A1281C524}" dt="2021-02-03T09:35:50.622" v="238" actId="1076"/>
          <ac:spMkLst>
            <pc:docMk/>
            <pc:sldMk cId="2050723830" sldId="392"/>
            <ac:spMk id="17" creationId="{AA5025D9-3C4E-4E4B-BCC3-52523D999342}"/>
          </ac:spMkLst>
        </pc:spChg>
        <pc:spChg chg="mod">
          <ac:chgData name="中田 雄大" userId="62f770ad0d6c1cad" providerId="LiveId" clId="{059E75A6-A867-9D46-B527-8B5A1281C524}" dt="2021-02-03T09:36:25.291" v="283" actId="1076"/>
          <ac:spMkLst>
            <pc:docMk/>
            <pc:sldMk cId="2050723830" sldId="392"/>
            <ac:spMk id="47" creationId="{77B5B205-7BF1-4243-B0E1-03BC4949AED9}"/>
          </ac:spMkLst>
        </pc:spChg>
        <pc:spChg chg="mod">
          <ac:chgData name="中田 雄大" userId="62f770ad0d6c1cad" providerId="LiveId" clId="{059E75A6-A867-9D46-B527-8B5A1281C524}" dt="2021-02-03T09:36:25.291" v="283" actId="1076"/>
          <ac:spMkLst>
            <pc:docMk/>
            <pc:sldMk cId="2050723830" sldId="392"/>
            <ac:spMk id="48" creationId="{CF83C960-8F8D-C94F-AFEB-A9F9DF0ED7AE}"/>
          </ac:spMkLst>
        </pc:spChg>
        <pc:picChg chg="mod">
          <ac:chgData name="中田 雄大" userId="62f770ad0d6c1cad" providerId="LiveId" clId="{059E75A6-A867-9D46-B527-8B5A1281C524}" dt="2021-02-03T09:36:25.291" v="283" actId="1076"/>
          <ac:picMkLst>
            <pc:docMk/>
            <pc:sldMk cId="2050723830" sldId="392"/>
            <ac:picMk id="5" creationId="{4CD4CA52-2717-D043-A51D-4AFD56576F2C}"/>
          </ac:picMkLst>
        </pc:picChg>
      </pc:sldChg>
      <pc:sldChg chg="delSp modSp mod delAnim">
        <pc:chgData name="中田 雄大" userId="62f770ad0d6c1cad" providerId="LiveId" clId="{059E75A6-A867-9D46-B527-8B5A1281C524}" dt="2021-02-03T09:25:02.884" v="135" actId="1076"/>
        <pc:sldMkLst>
          <pc:docMk/>
          <pc:sldMk cId="2642361543" sldId="397"/>
        </pc:sldMkLst>
        <pc:spChg chg="mod">
          <ac:chgData name="中田 雄大" userId="62f770ad0d6c1cad" providerId="LiveId" clId="{059E75A6-A867-9D46-B527-8B5A1281C524}" dt="2021-02-03T09:25:02.884" v="135" actId="1076"/>
          <ac:spMkLst>
            <pc:docMk/>
            <pc:sldMk cId="2642361543" sldId="397"/>
            <ac:spMk id="16" creationId="{E2435595-8C76-F14C-8F60-1F92054ED562}"/>
          </ac:spMkLst>
        </pc:spChg>
        <pc:spChg chg="mod">
          <ac:chgData name="中田 雄大" userId="62f770ad0d6c1cad" providerId="LiveId" clId="{059E75A6-A867-9D46-B527-8B5A1281C524}" dt="2021-02-03T09:25:02.884" v="135" actId="1076"/>
          <ac:spMkLst>
            <pc:docMk/>
            <pc:sldMk cId="2642361543" sldId="397"/>
            <ac:spMk id="17" creationId="{026A1431-03E8-3041-BFE8-D5BBDF0F0D4B}"/>
          </ac:spMkLst>
        </pc:spChg>
        <pc:spChg chg="mod">
          <ac:chgData name="中田 雄大" userId="62f770ad0d6c1cad" providerId="LiveId" clId="{059E75A6-A867-9D46-B527-8B5A1281C524}" dt="2021-02-03T09:25:02.884" v="135" actId="1076"/>
          <ac:spMkLst>
            <pc:docMk/>
            <pc:sldMk cId="2642361543" sldId="397"/>
            <ac:spMk id="18" creationId="{875C3FFA-2F4F-C34F-8F27-566B97FE8FCA}"/>
          </ac:spMkLst>
        </pc:spChg>
        <pc:spChg chg="del">
          <ac:chgData name="中田 雄大" userId="62f770ad0d6c1cad" providerId="LiveId" clId="{059E75A6-A867-9D46-B527-8B5A1281C524}" dt="2021-02-03T09:24:54.760" v="134" actId="478"/>
          <ac:spMkLst>
            <pc:docMk/>
            <pc:sldMk cId="2642361543" sldId="397"/>
            <ac:spMk id="19" creationId="{CF03B471-9DDA-6145-B185-01D50DE7CF9C}"/>
          </ac:spMkLst>
        </pc:spChg>
        <pc:spChg chg="mod">
          <ac:chgData name="中田 雄大" userId="62f770ad0d6c1cad" providerId="LiveId" clId="{059E75A6-A867-9D46-B527-8B5A1281C524}" dt="2021-02-03T09:25:02.884" v="135" actId="1076"/>
          <ac:spMkLst>
            <pc:docMk/>
            <pc:sldMk cId="2642361543" sldId="397"/>
            <ac:spMk id="22" creationId="{CD8A40C9-4B5F-8D49-B31B-1910371680E9}"/>
          </ac:spMkLst>
        </pc:spChg>
        <pc:spChg chg="mod">
          <ac:chgData name="中田 雄大" userId="62f770ad0d6c1cad" providerId="LiveId" clId="{059E75A6-A867-9D46-B527-8B5A1281C524}" dt="2021-02-03T09:25:02.884" v="135" actId="1076"/>
          <ac:spMkLst>
            <pc:docMk/>
            <pc:sldMk cId="2642361543" sldId="397"/>
            <ac:spMk id="24" creationId="{E5B079CF-4093-F440-B1EA-2413A27C98D5}"/>
          </ac:spMkLst>
        </pc:spChg>
        <pc:spChg chg="del">
          <ac:chgData name="中田 雄大" userId="62f770ad0d6c1cad" providerId="LiveId" clId="{059E75A6-A867-9D46-B527-8B5A1281C524}" dt="2021-02-03T09:24:54.760" v="134" actId="478"/>
          <ac:spMkLst>
            <pc:docMk/>
            <pc:sldMk cId="2642361543" sldId="397"/>
            <ac:spMk id="26" creationId="{9FB5EC25-05BC-CC44-9B06-2C59E3145AEF}"/>
          </ac:spMkLst>
        </pc:spChg>
        <pc:spChg chg="del">
          <ac:chgData name="中田 雄大" userId="62f770ad0d6c1cad" providerId="LiveId" clId="{059E75A6-A867-9D46-B527-8B5A1281C524}" dt="2021-02-03T09:24:54.760" v="134" actId="478"/>
          <ac:spMkLst>
            <pc:docMk/>
            <pc:sldMk cId="2642361543" sldId="397"/>
            <ac:spMk id="27" creationId="{EA27A434-1448-4045-AF8C-A01C26E44A0D}"/>
          </ac:spMkLst>
        </pc:spChg>
        <pc:picChg chg="mod">
          <ac:chgData name="中田 雄大" userId="62f770ad0d6c1cad" providerId="LiveId" clId="{059E75A6-A867-9D46-B527-8B5A1281C524}" dt="2021-02-03T09:25:02.884" v="135" actId="1076"/>
          <ac:picMkLst>
            <pc:docMk/>
            <pc:sldMk cId="2642361543" sldId="397"/>
            <ac:picMk id="5" creationId="{2FE2170F-88B3-6847-81E6-7B1EEC0583BD}"/>
          </ac:picMkLst>
        </pc:picChg>
        <pc:picChg chg="mod">
          <ac:chgData name="中田 雄大" userId="62f770ad0d6c1cad" providerId="LiveId" clId="{059E75A6-A867-9D46-B527-8B5A1281C524}" dt="2021-02-03T09:25:02.884" v="135" actId="1076"/>
          <ac:picMkLst>
            <pc:docMk/>
            <pc:sldMk cId="2642361543" sldId="397"/>
            <ac:picMk id="10" creationId="{A9ABD454-B721-A647-AC81-1146EDAFF586}"/>
          </ac:picMkLst>
        </pc:picChg>
        <pc:picChg chg="del">
          <ac:chgData name="中田 雄大" userId="62f770ad0d6c1cad" providerId="LiveId" clId="{059E75A6-A867-9D46-B527-8B5A1281C524}" dt="2021-02-03T09:24:54.760" v="134" actId="478"/>
          <ac:picMkLst>
            <pc:docMk/>
            <pc:sldMk cId="2642361543" sldId="397"/>
            <ac:picMk id="13" creationId="{60470E00-FFB2-384A-8286-381057B4499D}"/>
          </ac:picMkLst>
        </pc:picChg>
      </pc:sldChg>
      <pc:sldChg chg="modSp mod modNotesTx">
        <pc:chgData name="中田 雄大" userId="62f770ad0d6c1cad" providerId="LiveId" clId="{059E75A6-A867-9D46-B527-8B5A1281C524}" dt="2021-02-03T09:24:16.946" v="133" actId="1076"/>
        <pc:sldMkLst>
          <pc:docMk/>
          <pc:sldMk cId="1405981178" sldId="405"/>
        </pc:sldMkLst>
        <pc:spChg chg="mod">
          <ac:chgData name="中田 雄大" userId="62f770ad0d6c1cad" providerId="LiveId" clId="{059E75A6-A867-9D46-B527-8B5A1281C524}" dt="2021-02-03T09:22:29.309" v="2" actId="1076"/>
          <ac:spMkLst>
            <pc:docMk/>
            <pc:sldMk cId="1405981178" sldId="405"/>
            <ac:spMk id="10" creationId="{77C95E52-7291-EA41-9E1B-1537B23762B7}"/>
          </ac:spMkLst>
        </pc:spChg>
        <pc:spChg chg="mod">
          <ac:chgData name="中田 雄大" userId="62f770ad0d6c1cad" providerId="LiveId" clId="{059E75A6-A867-9D46-B527-8B5A1281C524}" dt="2021-02-03T09:22:29.309" v="2" actId="1076"/>
          <ac:spMkLst>
            <pc:docMk/>
            <pc:sldMk cId="1405981178" sldId="405"/>
            <ac:spMk id="14" creationId="{BEB6483C-9D2E-D14D-994A-C439D60E0234}"/>
          </ac:spMkLst>
        </pc:spChg>
        <pc:spChg chg="mod">
          <ac:chgData name="中田 雄大" userId="62f770ad0d6c1cad" providerId="LiveId" clId="{059E75A6-A867-9D46-B527-8B5A1281C524}" dt="2021-02-03T09:22:29.309" v="2" actId="1076"/>
          <ac:spMkLst>
            <pc:docMk/>
            <pc:sldMk cId="1405981178" sldId="405"/>
            <ac:spMk id="49" creationId="{7FE09DAC-B30C-4740-A82F-59E3997DF9D5}"/>
          </ac:spMkLst>
        </pc:spChg>
        <pc:spChg chg="mod">
          <ac:chgData name="中田 雄大" userId="62f770ad0d6c1cad" providerId="LiveId" clId="{059E75A6-A867-9D46-B527-8B5A1281C524}" dt="2021-02-03T09:23:38.756" v="112" actId="20577"/>
          <ac:spMkLst>
            <pc:docMk/>
            <pc:sldMk cId="1405981178" sldId="405"/>
            <ac:spMk id="50" creationId="{B11A45F6-FC76-8645-919F-2EA8A3B9F111}"/>
          </ac:spMkLst>
        </pc:spChg>
        <pc:spChg chg="mod">
          <ac:chgData name="中田 雄大" userId="62f770ad0d6c1cad" providerId="LiveId" clId="{059E75A6-A867-9D46-B527-8B5A1281C524}" dt="2021-02-03T09:23:41.980" v="119" actId="20577"/>
          <ac:spMkLst>
            <pc:docMk/>
            <pc:sldMk cId="1405981178" sldId="405"/>
            <ac:spMk id="52" creationId="{CDBECF29-0FE1-7F4C-BCFD-253F15D343A8}"/>
          </ac:spMkLst>
        </pc:spChg>
        <pc:spChg chg="mod">
          <ac:chgData name="中田 雄大" userId="62f770ad0d6c1cad" providerId="LiveId" clId="{059E75A6-A867-9D46-B527-8B5A1281C524}" dt="2021-02-03T09:22:29.309" v="2" actId="1076"/>
          <ac:spMkLst>
            <pc:docMk/>
            <pc:sldMk cId="1405981178" sldId="405"/>
            <ac:spMk id="53" creationId="{86791631-A5FD-714F-AC08-EE7F9916316F}"/>
          </ac:spMkLst>
        </pc:spChg>
        <pc:spChg chg="mod">
          <ac:chgData name="中田 雄大" userId="62f770ad0d6c1cad" providerId="LiveId" clId="{059E75A6-A867-9D46-B527-8B5A1281C524}" dt="2021-02-03T09:22:29.309" v="2" actId="1076"/>
          <ac:spMkLst>
            <pc:docMk/>
            <pc:sldMk cId="1405981178" sldId="405"/>
            <ac:spMk id="54" creationId="{96BB1524-A378-3A47-BA76-3A7C24C9BDDA}"/>
          </ac:spMkLst>
        </pc:spChg>
        <pc:spChg chg="mod">
          <ac:chgData name="中田 雄大" userId="62f770ad0d6c1cad" providerId="LiveId" clId="{059E75A6-A867-9D46-B527-8B5A1281C524}" dt="2021-02-03T09:22:29.309" v="2" actId="1076"/>
          <ac:spMkLst>
            <pc:docMk/>
            <pc:sldMk cId="1405981178" sldId="405"/>
            <ac:spMk id="58" creationId="{B375EEDF-E00D-1B42-9ACF-AD276FE9E55B}"/>
          </ac:spMkLst>
        </pc:spChg>
        <pc:spChg chg="mod">
          <ac:chgData name="中田 雄大" userId="62f770ad0d6c1cad" providerId="LiveId" clId="{059E75A6-A867-9D46-B527-8B5A1281C524}" dt="2021-02-03T09:22:29.309" v="2" actId="1076"/>
          <ac:spMkLst>
            <pc:docMk/>
            <pc:sldMk cId="1405981178" sldId="405"/>
            <ac:spMk id="59" creationId="{36FB895B-8D36-3F4F-BB63-985EA87B51F6}"/>
          </ac:spMkLst>
        </pc:spChg>
        <pc:spChg chg="mod">
          <ac:chgData name="中田 雄大" userId="62f770ad0d6c1cad" providerId="LiveId" clId="{059E75A6-A867-9D46-B527-8B5A1281C524}" dt="2021-02-03T09:22:29.309" v="2" actId="1076"/>
          <ac:spMkLst>
            <pc:docMk/>
            <pc:sldMk cId="1405981178" sldId="405"/>
            <ac:spMk id="60" creationId="{D623EAEE-3894-C441-A3FB-EAB6181A80DC}"/>
          </ac:spMkLst>
        </pc:spChg>
        <pc:spChg chg="mod">
          <ac:chgData name="中田 雄大" userId="62f770ad0d6c1cad" providerId="LiveId" clId="{059E75A6-A867-9D46-B527-8B5A1281C524}" dt="2021-02-03T09:22:29.309" v="2" actId="1076"/>
          <ac:spMkLst>
            <pc:docMk/>
            <pc:sldMk cId="1405981178" sldId="405"/>
            <ac:spMk id="61" creationId="{F7F148EB-862F-CC44-A8A3-AB937301174A}"/>
          </ac:spMkLst>
        </pc:spChg>
        <pc:spChg chg="mod">
          <ac:chgData name="中田 雄大" userId="62f770ad0d6c1cad" providerId="LiveId" clId="{059E75A6-A867-9D46-B527-8B5A1281C524}" dt="2021-02-03T09:22:29.309" v="2" actId="1076"/>
          <ac:spMkLst>
            <pc:docMk/>
            <pc:sldMk cId="1405981178" sldId="405"/>
            <ac:spMk id="62" creationId="{55E27332-1BE1-DC45-A2C2-F6090FAC5170}"/>
          </ac:spMkLst>
        </pc:spChg>
        <pc:spChg chg="mod">
          <ac:chgData name="中田 雄大" userId="62f770ad0d6c1cad" providerId="LiveId" clId="{059E75A6-A867-9D46-B527-8B5A1281C524}" dt="2021-02-03T09:22:29.309" v="2" actId="1076"/>
          <ac:spMkLst>
            <pc:docMk/>
            <pc:sldMk cId="1405981178" sldId="405"/>
            <ac:spMk id="63" creationId="{1E8AE568-3165-6C4C-9A7B-846296066AC6}"/>
          </ac:spMkLst>
        </pc:spChg>
        <pc:spChg chg="mod">
          <ac:chgData name="中田 雄大" userId="62f770ad0d6c1cad" providerId="LiveId" clId="{059E75A6-A867-9D46-B527-8B5A1281C524}" dt="2021-02-03T09:22:29.309" v="2" actId="1076"/>
          <ac:spMkLst>
            <pc:docMk/>
            <pc:sldMk cId="1405981178" sldId="405"/>
            <ac:spMk id="64" creationId="{63BB4F7F-0169-B14A-A9E9-AF9883D52027}"/>
          </ac:spMkLst>
        </pc:spChg>
        <pc:spChg chg="mod">
          <ac:chgData name="中田 雄大" userId="62f770ad0d6c1cad" providerId="LiveId" clId="{059E75A6-A867-9D46-B527-8B5A1281C524}" dt="2021-02-03T09:24:16.946" v="133" actId="1076"/>
          <ac:spMkLst>
            <pc:docMk/>
            <pc:sldMk cId="1405981178" sldId="405"/>
            <ac:spMk id="65" creationId="{60DE51CA-5308-A848-AF04-57B58E07F4D1}"/>
          </ac:spMkLst>
        </pc:spChg>
        <pc:spChg chg="mod">
          <ac:chgData name="中田 雄大" userId="62f770ad0d6c1cad" providerId="LiveId" clId="{059E75A6-A867-9D46-B527-8B5A1281C524}" dt="2021-02-03T09:24:02.481" v="126" actId="1076"/>
          <ac:spMkLst>
            <pc:docMk/>
            <pc:sldMk cId="1405981178" sldId="405"/>
            <ac:spMk id="66" creationId="{71D8E751-B7CF-7D4F-A2FC-F8AF395A78B6}"/>
          </ac:spMkLst>
        </pc:spChg>
        <pc:grpChg chg="mod">
          <ac:chgData name="中田 雄大" userId="62f770ad0d6c1cad" providerId="LiveId" clId="{059E75A6-A867-9D46-B527-8B5A1281C524}" dt="2021-02-03T09:22:29.309" v="2" actId="1076"/>
          <ac:grpSpMkLst>
            <pc:docMk/>
            <pc:sldMk cId="1405981178" sldId="405"/>
            <ac:grpSpMk id="11" creationId="{A881696A-7499-574C-A126-1F28BD125972}"/>
          </ac:grpSpMkLst>
        </pc:grpChg>
        <pc:grpChg chg="mod">
          <ac:chgData name="中田 雄大" userId="62f770ad0d6c1cad" providerId="LiveId" clId="{059E75A6-A867-9D46-B527-8B5A1281C524}" dt="2021-02-03T09:22:29.309" v="2" actId="1076"/>
          <ac:grpSpMkLst>
            <pc:docMk/>
            <pc:sldMk cId="1405981178" sldId="405"/>
            <ac:grpSpMk id="12" creationId="{AAD7477E-BD7B-A54E-AC8E-B3D97B020FF4}"/>
          </ac:grpSpMkLst>
        </pc:grpChg>
        <pc:grpChg chg="mod">
          <ac:chgData name="中田 雄大" userId="62f770ad0d6c1cad" providerId="LiveId" clId="{059E75A6-A867-9D46-B527-8B5A1281C524}" dt="2021-02-03T09:23:58.814" v="125" actId="1076"/>
          <ac:grpSpMkLst>
            <pc:docMk/>
            <pc:sldMk cId="1405981178" sldId="405"/>
            <ac:grpSpMk id="44" creationId="{67857915-9ECA-8040-82BF-C7611E5F8A3B}"/>
          </ac:grpSpMkLst>
        </pc:grpChg>
        <pc:cxnChg chg="mod">
          <ac:chgData name="中田 雄大" userId="62f770ad0d6c1cad" providerId="LiveId" clId="{059E75A6-A867-9D46-B527-8B5A1281C524}" dt="2021-02-03T09:22:29.309" v="2" actId="1076"/>
          <ac:cxnSpMkLst>
            <pc:docMk/>
            <pc:sldMk cId="1405981178" sldId="405"/>
            <ac:cxnSpMk id="6" creationId="{A2587736-BD66-954D-ABBC-14EB1725252D}"/>
          </ac:cxnSpMkLst>
        </pc:cxnChg>
        <pc:cxnChg chg="mod">
          <ac:chgData name="中田 雄大" userId="62f770ad0d6c1cad" providerId="LiveId" clId="{059E75A6-A867-9D46-B527-8B5A1281C524}" dt="2021-02-03T09:22:29.309" v="2" actId="1076"/>
          <ac:cxnSpMkLst>
            <pc:docMk/>
            <pc:sldMk cId="1405981178" sldId="405"/>
            <ac:cxnSpMk id="43" creationId="{000606F3-84DF-024F-B46D-0319DE3453C7}"/>
          </ac:cxnSpMkLst>
        </pc:cxnChg>
      </pc:sldChg>
      <pc:sldChg chg="modSp mod">
        <pc:chgData name="中田 雄大" userId="62f770ad0d6c1cad" providerId="LiveId" clId="{059E75A6-A867-9D46-B527-8B5A1281C524}" dt="2021-02-03T09:33:50.313" v="236" actId="1076"/>
        <pc:sldMkLst>
          <pc:docMk/>
          <pc:sldMk cId="2519537686" sldId="406"/>
        </pc:sldMkLst>
        <pc:spChg chg="mod">
          <ac:chgData name="中田 雄大" userId="62f770ad0d6c1cad" providerId="LiveId" clId="{059E75A6-A867-9D46-B527-8B5A1281C524}" dt="2021-02-03T09:33:28.876" v="212" actId="207"/>
          <ac:spMkLst>
            <pc:docMk/>
            <pc:sldMk cId="2519537686" sldId="406"/>
            <ac:spMk id="68" creationId="{838865E9-DE5E-B84B-A584-E3DD9F004F68}"/>
          </ac:spMkLst>
        </pc:spChg>
        <pc:spChg chg="mod">
          <ac:chgData name="中田 雄大" userId="62f770ad0d6c1cad" providerId="LiveId" clId="{059E75A6-A867-9D46-B527-8B5A1281C524}" dt="2021-02-03T09:33:50.313" v="236" actId="1076"/>
          <ac:spMkLst>
            <pc:docMk/>
            <pc:sldMk cId="2519537686" sldId="406"/>
            <ac:spMk id="69" creationId="{2160DA9B-E60D-B44B-A3E5-41143CBE0B1C}"/>
          </ac:spMkLst>
        </pc:spChg>
      </pc:sldChg>
      <pc:sldChg chg="ord">
        <pc:chgData name="中田 雄大" userId="62f770ad0d6c1cad" providerId="LiveId" clId="{059E75A6-A867-9D46-B527-8B5A1281C524}" dt="2021-02-03T09:34:10.792" v="237" actId="20578"/>
        <pc:sldMkLst>
          <pc:docMk/>
          <pc:sldMk cId="2822005347" sldId="411"/>
        </pc:sldMkLst>
      </pc:sldChg>
    </pc:docChg>
  </pc:docChgLst>
  <pc:docChgLst>
    <pc:chgData name="中田 雄大" userId="62f770ad0d6c1cad" providerId="LiveId" clId="{507C2EBD-78C3-4F21-BAF6-143E81DC2840}"/>
    <pc:docChg chg="undo custSel addSld modSld">
      <pc:chgData name="中田 雄大" userId="62f770ad0d6c1cad" providerId="LiveId" clId="{507C2EBD-78C3-4F21-BAF6-143E81DC2840}" dt="2021-01-31T11:12:07.591" v="632" actId="404"/>
      <pc:docMkLst>
        <pc:docMk/>
      </pc:docMkLst>
      <pc:sldChg chg="modSp mod">
        <pc:chgData name="中田 雄大" userId="62f770ad0d6c1cad" providerId="LiveId" clId="{507C2EBD-78C3-4F21-BAF6-143E81DC2840}" dt="2021-01-31T10:31:34.332" v="265"/>
        <pc:sldMkLst>
          <pc:docMk/>
          <pc:sldMk cId="0" sldId="377"/>
        </pc:sldMkLst>
        <pc:spChg chg="mod">
          <ac:chgData name="中田 雄大" userId="62f770ad0d6c1cad" providerId="LiveId" clId="{507C2EBD-78C3-4F21-BAF6-143E81DC2840}" dt="2021-01-31T10:31:34.332" v="265"/>
          <ac:spMkLst>
            <pc:docMk/>
            <pc:sldMk cId="0" sldId="377"/>
            <ac:spMk id="2" creationId="{00000000-0000-0000-0000-000000000000}"/>
          </ac:spMkLst>
        </pc:spChg>
      </pc:sldChg>
      <pc:sldChg chg="addSp delSp modSp add mod modShow modNotesTx">
        <pc:chgData name="中田 雄大" userId="62f770ad0d6c1cad" providerId="LiveId" clId="{507C2EBD-78C3-4F21-BAF6-143E81DC2840}" dt="2021-01-31T11:12:07.591" v="632" actId="404"/>
        <pc:sldMkLst>
          <pc:docMk/>
          <pc:sldMk cId="4040161253" sldId="400"/>
        </pc:sldMkLst>
        <pc:spChg chg="mod">
          <ac:chgData name="中田 雄大" userId="62f770ad0d6c1cad" providerId="LiveId" clId="{507C2EBD-78C3-4F21-BAF6-143E81DC2840}" dt="2021-01-31T11:12:07.591" v="632" actId="404"/>
          <ac:spMkLst>
            <pc:docMk/>
            <pc:sldMk cId="4040161253" sldId="400"/>
            <ac:spMk id="2" creationId="{00000000-0000-0000-0000-000000000000}"/>
          </ac:spMkLst>
        </pc:spChg>
        <pc:spChg chg="add del mod">
          <ac:chgData name="中田 雄大" userId="62f770ad0d6c1cad" providerId="LiveId" clId="{507C2EBD-78C3-4F21-BAF6-143E81DC2840}" dt="2021-01-31T10:37:57.421" v="325" actId="478"/>
          <ac:spMkLst>
            <pc:docMk/>
            <pc:sldMk cId="4040161253" sldId="400"/>
            <ac:spMk id="10" creationId="{3AA5B5BC-C62E-4029-AA5C-6F859409D3F3}"/>
          </ac:spMkLst>
        </pc:spChg>
        <pc:spChg chg="del">
          <ac:chgData name="中田 雄大" userId="62f770ad0d6c1cad" providerId="LiveId" clId="{507C2EBD-78C3-4F21-BAF6-143E81DC2840}" dt="2021-01-31T08:47:11.194" v="12" actId="478"/>
          <ac:spMkLst>
            <pc:docMk/>
            <pc:sldMk cId="4040161253" sldId="400"/>
            <ac:spMk id="25" creationId="{B950AC04-57F6-BC48-A642-2FDD1AFA52AA}"/>
          </ac:spMkLst>
        </pc:spChg>
        <pc:spChg chg="add mod">
          <ac:chgData name="中田 雄大" userId="62f770ad0d6c1cad" providerId="LiveId" clId="{507C2EBD-78C3-4F21-BAF6-143E81DC2840}" dt="2021-01-31T11:09:44.725" v="624" actId="1076"/>
          <ac:spMkLst>
            <pc:docMk/>
            <pc:sldMk cId="4040161253" sldId="400"/>
            <ac:spMk id="31" creationId="{4F5FF7FD-6971-4C22-92D0-4F9BCC74ABA1}"/>
          </ac:spMkLst>
        </pc:spChg>
        <pc:spChg chg="add mod">
          <ac:chgData name="中田 雄大" userId="62f770ad0d6c1cad" providerId="LiveId" clId="{507C2EBD-78C3-4F21-BAF6-143E81DC2840}" dt="2021-01-31T11:09:44.725" v="624" actId="1076"/>
          <ac:spMkLst>
            <pc:docMk/>
            <pc:sldMk cId="4040161253" sldId="400"/>
            <ac:spMk id="34" creationId="{F2B7A604-37B0-4146-BA21-48ABB1021E5A}"/>
          </ac:spMkLst>
        </pc:spChg>
        <pc:spChg chg="add mod">
          <ac:chgData name="中田 雄大" userId="62f770ad0d6c1cad" providerId="LiveId" clId="{507C2EBD-78C3-4F21-BAF6-143E81DC2840}" dt="2021-01-31T11:09:44.725" v="624" actId="1076"/>
          <ac:spMkLst>
            <pc:docMk/>
            <pc:sldMk cId="4040161253" sldId="400"/>
            <ac:spMk id="35" creationId="{E327C4B9-FE2A-4C09-ACC0-9EAEA5364468}"/>
          </ac:spMkLst>
        </pc:spChg>
        <pc:spChg chg="add mod">
          <ac:chgData name="中田 雄大" userId="62f770ad0d6c1cad" providerId="LiveId" clId="{507C2EBD-78C3-4F21-BAF6-143E81DC2840}" dt="2021-01-31T11:09:44.725" v="624" actId="1076"/>
          <ac:spMkLst>
            <pc:docMk/>
            <pc:sldMk cId="4040161253" sldId="400"/>
            <ac:spMk id="36" creationId="{80F41F41-0539-4EF2-B80F-65EE0A5F0185}"/>
          </ac:spMkLst>
        </pc:spChg>
        <pc:spChg chg="add del mod">
          <ac:chgData name="中田 雄大" userId="62f770ad0d6c1cad" providerId="LiveId" clId="{507C2EBD-78C3-4F21-BAF6-143E81DC2840}" dt="2021-01-31T11:09:06.545" v="620" actId="478"/>
          <ac:spMkLst>
            <pc:docMk/>
            <pc:sldMk cId="4040161253" sldId="400"/>
            <ac:spMk id="44" creationId="{6A1754C9-F531-4B28-8D3A-AF7C8027DC8E}"/>
          </ac:spMkLst>
        </pc:spChg>
        <pc:spChg chg="add del mod">
          <ac:chgData name="中田 雄大" userId="62f770ad0d6c1cad" providerId="LiveId" clId="{507C2EBD-78C3-4F21-BAF6-143E81DC2840}" dt="2021-01-31T11:09:08.412" v="621" actId="478"/>
          <ac:spMkLst>
            <pc:docMk/>
            <pc:sldMk cId="4040161253" sldId="400"/>
            <ac:spMk id="45" creationId="{B5851FD7-03C3-4122-AA1C-AD5ACD46DFD5}"/>
          </ac:spMkLst>
        </pc:spChg>
        <pc:spChg chg="add mod">
          <ac:chgData name="中田 雄大" userId="62f770ad0d6c1cad" providerId="LiveId" clId="{507C2EBD-78C3-4F21-BAF6-143E81DC2840}" dt="2021-01-31T11:09:44.725" v="624" actId="1076"/>
          <ac:spMkLst>
            <pc:docMk/>
            <pc:sldMk cId="4040161253" sldId="400"/>
            <ac:spMk id="46" creationId="{695BBC7A-EB59-47EC-9313-02F48DC0C147}"/>
          </ac:spMkLst>
        </pc:spChg>
        <pc:spChg chg="add mod">
          <ac:chgData name="中田 雄大" userId="62f770ad0d6c1cad" providerId="LiveId" clId="{507C2EBD-78C3-4F21-BAF6-143E81DC2840}" dt="2021-01-31T11:09:44.725" v="624" actId="1076"/>
          <ac:spMkLst>
            <pc:docMk/>
            <pc:sldMk cId="4040161253" sldId="400"/>
            <ac:spMk id="47" creationId="{5E45AF8F-4F83-4182-BD49-57A8003BD977}"/>
          </ac:spMkLst>
        </pc:spChg>
        <pc:spChg chg="add mod">
          <ac:chgData name="中田 雄大" userId="62f770ad0d6c1cad" providerId="LiveId" clId="{507C2EBD-78C3-4F21-BAF6-143E81DC2840}" dt="2021-01-31T11:09:44.725" v="624" actId="1076"/>
          <ac:spMkLst>
            <pc:docMk/>
            <pc:sldMk cId="4040161253" sldId="400"/>
            <ac:spMk id="48" creationId="{E495266B-C9DF-4F76-AF05-E1AB5495AC84}"/>
          </ac:spMkLst>
        </pc:spChg>
        <pc:spChg chg="add mod">
          <ac:chgData name="中田 雄大" userId="62f770ad0d6c1cad" providerId="LiveId" clId="{507C2EBD-78C3-4F21-BAF6-143E81DC2840}" dt="2021-01-31T11:09:44.725" v="624" actId="1076"/>
          <ac:spMkLst>
            <pc:docMk/>
            <pc:sldMk cId="4040161253" sldId="400"/>
            <ac:spMk id="49" creationId="{A64FD82A-F0B4-4AB3-8964-5F1813C9A796}"/>
          </ac:spMkLst>
        </pc:spChg>
        <pc:spChg chg="add mod">
          <ac:chgData name="中田 雄大" userId="62f770ad0d6c1cad" providerId="LiveId" clId="{507C2EBD-78C3-4F21-BAF6-143E81DC2840}" dt="2021-01-31T11:09:44.725" v="624" actId="1076"/>
          <ac:spMkLst>
            <pc:docMk/>
            <pc:sldMk cId="4040161253" sldId="400"/>
            <ac:spMk id="50" creationId="{C4355891-1369-4A9A-B273-2EFB028AD625}"/>
          </ac:spMkLst>
        </pc:spChg>
        <pc:spChg chg="add mod">
          <ac:chgData name="中田 雄大" userId="62f770ad0d6c1cad" providerId="LiveId" clId="{507C2EBD-78C3-4F21-BAF6-143E81DC2840}" dt="2021-01-31T11:09:44.725" v="624" actId="1076"/>
          <ac:spMkLst>
            <pc:docMk/>
            <pc:sldMk cId="4040161253" sldId="400"/>
            <ac:spMk id="51" creationId="{D023A9BE-D5CB-4B21-922A-E5615D02A98E}"/>
          </ac:spMkLst>
        </pc:spChg>
        <pc:spChg chg="add mod">
          <ac:chgData name="中田 雄大" userId="62f770ad0d6c1cad" providerId="LiveId" clId="{507C2EBD-78C3-4F21-BAF6-143E81DC2840}" dt="2021-01-31T11:09:44.725" v="624" actId="1076"/>
          <ac:spMkLst>
            <pc:docMk/>
            <pc:sldMk cId="4040161253" sldId="400"/>
            <ac:spMk id="52" creationId="{41E763B0-5FDD-47D0-B076-B59E99F2A723}"/>
          </ac:spMkLst>
        </pc:spChg>
        <pc:spChg chg="add del mod">
          <ac:chgData name="中田 雄大" userId="62f770ad0d6c1cad" providerId="LiveId" clId="{507C2EBD-78C3-4F21-BAF6-143E81DC2840}" dt="2021-01-31T11:08:57.048" v="602" actId="478"/>
          <ac:spMkLst>
            <pc:docMk/>
            <pc:sldMk cId="4040161253" sldId="400"/>
            <ac:spMk id="53" creationId="{E0E534C0-0319-457D-B15D-50DA26B5E4E1}"/>
          </ac:spMkLst>
        </pc:spChg>
        <pc:grpChg chg="del">
          <ac:chgData name="中田 雄大" userId="62f770ad0d6c1cad" providerId="LiveId" clId="{507C2EBD-78C3-4F21-BAF6-143E81DC2840}" dt="2021-01-31T08:46:25.631" v="3" actId="478"/>
          <ac:grpSpMkLst>
            <pc:docMk/>
            <pc:sldMk cId="4040161253" sldId="400"/>
            <ac:grpSpMk id="3" creationId="{C5E88B40-C701-B148-8E7C-9FB006E0C51A}"/>
          </ac:grpSpMkLst>
        </pc:grpChg>
        <pc:picChg chg="add del mod modCrop">
          <ac:chgData name="中田 雄大" userId="62f770ad0d6c1cad" providerId="LiveId" clId="{507C2EBD-78C3-4F21-BAF6-143E81DC2840}" dt="2021-01-31T10:28:13.299" v="245" actId="478"/>
          <ac:picMkLst>
            <pc:docMk/>
            <pc:sldMk cId="4040161253" sldId="400"/>
            <ac:picMk id="6" creationId="{98B108DA-CB8B-45B2-8750-2D6D21E0DE5C}"/>
          </ac:picMkLst>
        </pc:picChg>
        <pc:picChg chg="add del mod">
          <ac:chgData name="中田 雄大" userId="62f770ad0d6c1cad" providerId="LiveId" clId="{507C2EBD-78C3-4F21-BAF6-143E81DC2840}" dt="2021-01-31T10:28:14.727" v="246" actId="478"/>
          <ac:picMkLst>
            <pc:docMk/>
            <pc:sldMk cId="4040161253" sldId="400"/>
            <ac:picMk id="8" creationId="{BF436E5F-E344-48B8-9E79-B9BB107A4AD1}"/>
          </ac:picMkLst>
        </pc:picChg>
        <pc:picChg chg="add del mod">
          <ac:chgData name="中田 雄大" userId="62f770ad0d6c1cad" providerId="LiveId" clId="{507C2EBD-78C3-4F21-BAF6-143E81DC2840}" dt="2021-01-31T10:32:20.166" v="278" actId="478"/>
          <ac:picMkLst>
            <pc:docMk/>
            <pc:sldMk cId="4040161253" sldId="400"/>
            <ac:picMk id="11" creationId="{4F28F3AE-DDD4-42FE-8B6A-6A8D49382198}"/>
          </ac:picMkLst>
        </pc:picChg>
        <pc:picChg chg="add del mod">
          <ac:chgData name="中田 雄大" userId="62f770ad0d6c1cad" providerId="LiveId" clId="{507C2EBD-78C3-4F21-BAF6-143E81DC2840}" dt="2021-01-31T10:32:21.074" v="279" actId="478"/>
          <ac:picMkLst>
            <pc:docMk/>
            <pc:sldMk cId="4040161253" sldId="400"/>
            <ac:picMk id="13" creationId="{0730CBA6-E3F4-49EF-B19C-BDF452F3C6F7}"/>
          </ac:picMkLst>
        </pc:picChg>
        <pc:picChg chg="add mod">
          <ac:chgData name="中田 雄大" userId="62f770ad0d6c1cad" providerId="LiveId" clId="{507C2EBD-78C3-4F21-BAF6-143E81DC2840}" dt="2021-01-31T11:09:44.725" v="624" actId="1076"/>
          <ac:picMkLst>
            <pc:docMk/>
            <pc:sldMk cId="4040161253" sldId="400"/>
            <ac:picMk id="15" creationId="{2BBFFA99-4343-4D3A-A546-F5DE67E3D6F4}"/>
          </ac:picMkLst>
        </pc:picChg>
        <pc:picChg chg="add mod">
          <ac:chgData name="中田 雄大" userId="62f770ad0d6c1cad" providerId="LiveId" clId="{507C2EBD-78C3-4F21-BAF6-143E81DC2840}" dt="2021-01-31T11:09:44.725" v="624" actId="1076"/>
          <ac:picMkLst>
            <pc:docMk/>
            <pc:sldMk cId="4040161253" sldId="400"/>
            <ac:picMk id="17" creationId="{2DF7272F-DA55-49AF-AF64-A47C4A7AB9DF}"/>
          </ac:picMkLst>
        </pc:picChg>
        <pc:picChg chg="add mod">
          <ac:chgData name="中田 雄大" userId="62f770ad0d6c1cad" providerId="LiveId" clId="{507C2EBD-78C3-4F21-BAF6-143E81DC2840}" dt="2021-01-31T11:09:44.725" v="624" actId="1076"/>
          <ac:picMkLst>
            <pc:docMk/>
            <pc:sldMk cId="4040161253" sldId="400"/>
            <ac:picMk id="19" creationId="{4BF04FCB-BE5D-4099-808A-0D9A534C92F2}"/>
          </ac:picMkLst>
        </pc:picChg>
        <pc:picChg chg="add mod">
          <ac:chgData name="中田 雄大" userId="62f770ad0d6c1cad" providerId="LiveId" clId="{507C2EBD-78C3-4F21-BAF6-143E81DC2840}" dt="2021-01-31T11:09:44.725" v="624" actId="1076"/>
          <ac:picMkLst>
            <pc:docMk/>
            <pc:sldMk cId="4040161253" sldId="400"/>
            <ac:picMk id="21" creationId="{3C76AF31-3764-4189-9A78-82B817B4E7CC}"/>
          </ac:picMkLst>
        </pc:picChg>
        <pc:picChg chg="add mod">
          <ac:chgData name="中田 雄大" userId="62f770ad0d6c1cad" providerId="LiveId" clId="{507C2EBD-78C3-4F21-BAF6-143E81DC2840}" dt="2021-01-31T11:09:44.725" v="624" actId="1076"/>
          <ac:picMkLst>
            <pc:docMk/>
            <pc:sldMk cId="4040161253" sldId="400"/>
            <ac:picMk id="23" creationId="{86A73BDA-748E-4F64-ACFE-93EC030B9FED}"/>
          </ac:picMkLst>
        </pc:picChg>
        <pc:picChg chg="add mod">
          <ac:chgData name="中田 雄大" userId="62f770ad0d6c1cad" providerId="LiveId" clId="{507C2EBD-78C3-4F21-BAF6-143E81DC2840}" dt="2021-01-31T11:09:44.725" v="624" actId="1076"/>
          <ac:picMkLst>
            <pc:docMk/>
            <pc:sldMk cId="4040161253" sldId="400"/>
            <ac:picMk id="26" creationId="{A5527CA2-0EF8-41AF-9B7C-F833995C4C74}"/>
          </ac:picMkLst>
        </pc:picChg>
        <pc:picChg chg="add mod">
          <ac:chgData name="中田 雄大" userId="62f770ad0d6c1cad" providerId="LiveId" clId="{507C2EBD-78C3-4F21-BAF6-143E81DC2840}" dt="2021-01-31T11:09:44.725" v="624" actId="1076"/>
          <ac:picMkLst>
            <pc:docMk/>
            <pc:sldMk cId="4040161253" sldId="400"/>
            <ac:picMk id="28" creationId="{FA02CA1C-31A5-496A-BC89-7D941CDA20EA}"/>
          </ac:picMkLst>
        </pc:picChg>
        <pc:picChg chg="add mod">
          <ac:chgData name="中田 雄大" userId="62f770ad0d6c1cad" providerId="LiveId" clId="{507C2EBD-78C3-4F21-BAF6-143E81DC2840}" dt="2021-01-31T11:09:44.725" v="624" actId="1076"/>
          <ac:picMkLst>
            <pc:docMk/>
            <pc:sldMk cId="4040161253" sldId="400"/>
            <ac:picMk id="30" creationId="{434FD840-B9B0-4233-BDD4-D7B0D6851DA6}"/>
          </ac:picMkLst>
        </pc:picChg>
        <pc:cxnChg chg="add del mod">
          <ac:chgData name="中田 雄大" userId="62f770ad0d6c1cad" providerId="LiveId" clId="{507C2EBD-78C3-4F21-BAF6-143E81DC2840}" dt="2021-01-31T11:03:08.945" v="424" actId="478"/>
          <ac:cxnSpMkLst>
            <pc:docMk/>
            <pc:sldMk cId="4040161253" sldId="400"/>
            <ac:cxnSpMk id="37" creationId="{1C87EA62-C89F-4FEF-8917-69804CE9C6B2}"/>
          </ac:cxnSpMkLst>
        </pc:cxnChg>
        <pc:cxnChg chg="add del mod">
          <ac:chgData name="中田 雄大" userId="62f770ad0d6c1cad" providerId="LiveId" clId="{507C2EBD-78C3-4F21-BAF6-143E81DC2840}" dt="2021-01-31T11:03:06.578" v="423" actId="478"/>
          <ac:cxnSpMkLst>
            <pc:docMk/>
            <pc:sldMk cId="4040161253" sldId="400"/>
            <ac:cxnSpMk id="41" creationId="{2A4BC4C0-685C-47FD-82F7-7D1C9CF98F72}"/>
          </ac:cxnSpMkLst>
        </pc:cxnChg>
      </pc:sldChg>
      <pc:sldChg chg="addSp delSp modSp add mod modNotesTx">
        <pc:chgData name="中田 雄大" userId="62f770ad0d6c1cad" providerId="LiveId" clId="{507C2EBD-78C3-4F21-BAF6-143E81DC2840}" dt="2021-01-31T08:56:11.293" v="223" actId="20577"/>
        <pc:sldMkLst>
          <pc:docMk/>
          <pc:sldMk cId="2685964390" sldId="401"/>
        </pc:sldMkLst>
        <pc:spChg chg="add mod">
          <ac:chgData name="中田 雄大" userId="62f770ad0d6c1cad" providerId="LiveId" clId="{507C2EBD-78C3-4F21-BAF6-143E81DC2840}" dt="2021-01-31T08:50:38.078" v="137" actId="20577"/>
          <ac:spMkLst>
            <pc:docMk/>
            <pc:sldMk cId="2685964390" sldId="401"/>
            <ac:spMk id="10" creationId="{F7C07306-4740-44EA-A0FC-24D3B23A4BA0}"/>
          </ac:spMkLst>
        </pc:spChg>
        <pc:spChg chg="del">
          <ac:chgData name="中田 雄大" userId="62f770ad0d6c1cad" providerId="LiveId" clId="{507C2EBD-78C3-4F21-BAF6-143E81DC2840}" dt="2021-01-31T08:49:05.710" v="88" actId="478"/>
          <ac:spMkLst>
            <pc:docMk/>
            <pc:sldMk cId="2685964390" sldId="401"/>
            <ac:spMk id="25" creationId="{B950AC04-57F6-BC48-A642-2FDD1AFA52AA}"/>
          </ac:spMkLst>
        </pc:spChg>
        <pc:grpChg chg="del">
          <ac:chgData name="中田 雄大" userId="62f770ad0d6c1cad" providerId="LiveId" clId="{507C2EBD-78C3-4F21-BAF6-143E81DC2840}" dt="2021-01-31T08:48:52.187" v="83" actId="478"/>
          <ac:grpSpMkLst>
            <pc:docMk/>
            <pc:sldMk cId="2685964390" sldId="401"/>
            <ac:grpSpMk id="3" creationId="{C5E88B40-C701-B148-8E7C-9FB006E0C51A}"/>
          </ac:grpSpMkLst>
        </pc:grpChg>
        <pc:picChg chg="add mod">
          <ac:chgData name="中田 雄大" userId="62f770ad0d6c1cad" providerId="LiveId" clId="{507C2EBD-78C3-4F21-BAF6-143E81DC2840}" dt="2021-01-31T08:49:32.687" v="94" actId="1076"/>
          <ac:picMkLst>
            <pc:docMk/>
            <pc:sldMk cId="2685964390" sldId="401"/>
            <ac:picMk id="6" creationId="{E81EE952-8B55-47E0-A58A-C8E1E5AE083B}"/>
          </ac:picMkLst>
        </pc:picChg>
        <pc:picChg chg="add mod">
          <ac:chgData name="中田 雄大" userId="62f770ad0d6c1cad" providerId="LiveId" clId="{507C2EBD-78C3-4F21-BAF6-143E81DC2840}" dt="2021-01-31T08:49:46.718" v="99" actId="1076"/>
          <ac:picMkLst>
            <pc:docMk/>
            <pc:sldMk cId="2685964390" sldId="401"/>
            <ac:picMk id="8" creationId="{E84699A8-4A23-442E-BD19-C6827D4658DD}"/>
          </ac:picMkLst>
        </pc:picChg>
      </pc:sldChg>
      <pc:sldChg chg="add">
        <pc:chgData name="中田 雄大" userId="62f770ad0d6c1cad" providerId="LiveId" clId="{507C2EBD-78C3-4F21-BAF6-143E81DC2840}" dt="2021-01-31T10:27:53.765" v="224"/>
        <pc:sldMkLst>
          <pc:docMk/>
          <pc:sldMk cId="2440176746" sldId="402"/>
        </pc:sldMkLst>
      </pc:sldChg>
    </pc:docChg>
  </pc:docChgLst>
  <pc:docChgLst>
    <pc:chgData name="中田 雄大" userId="62f770ad0d6c1cad" providerId="LiveId" clId="{8AB3F085-6703-4D96-8E4A-3BA73921EDC7}"/>
    <pc:docChg chg="modSld">
      <pc:chgData name="中田 雄大" userId="62f770ad0d6c1cad" providerId="LiveId" clId="{8AB3F085-6703-4D96-8E4A-3BA73921EDC7}" dt="2021-02-01T02:07:44.353" v="0"/>
      <pc:docMkLst>
        <pc:docMk/>
      </pc:docMkLst>
      <pc:sldChg chg="modAnim">
        <pc:chgData name="中田 雄大" userId="62f770ad0d6c1cad" providerId="LiveId" clId="{8AB3F085-6703-4D96-8E4A-3BA73921EDC7}" dt="2021-02-01T02:07:44.353" v="0"/>
        <pc:sldMkLst>
          <pc:docMk/>
          <pc:sldMk cId="1381838387" sldId="329"/>
        </pc:sldMkLst>
      </pc:sldChg>
    </pc:docChg>
  </pc:docChgLst>
  <pc:docChgLst>
    <pc:chgData name="中田 雄大" userId="62f770ad0d6c1cad" providerId="LiveId" clId="{D674B542-2EE2-364F-AE57-61560644D022}"/>
    <pc:docChg chg="undo redo custSel addSld delSld modSld">
      <pc:chgData name="中田 雄大" userId="62f770ad0d6c1cad" providerId="LiveId" clId="{D674B542-2EE2-364F-AE57-61560644D022}" dt="2022-03-03T02:43:42.025" v="1395" actId="20577"/>
      <pc:docMkLst>
        <pc:docMk/>
      </pc:docMkLst>
      <pc:sldChg chg="modNotesTx">
        <pc:chgData name="中田 雄大" userId="62f770ad0d6c1cad" providerId="LiveId" clId="{D674B542-2EE2-364F-AE57-61560644D022}" dt="2022-02-28T10:40:09.700" v="177" actId="20577"/>
        <pc:sldMkLst>
          <pc:docMk/>
          <pc:sldMk cId="0" sldId="324"/>
        </pc:sldMkLst>
      </pc:sldChg>
      <pc:sldChg chg="addSp modSp mod modNotesTx">
        <pc:chgData name="中田 雄大" userId="62f770ad0d6c1cad" providerId="LiveId" clId="{D674B542-2EE2-364F-AE57-61560644D022}" dt="2022-02-28T10:39:37.528" v="173" actId="20577"/>
        <pc:sldMkLst>
          <pc:docMk/>
          <pc:sldMk cId="0" sldId="379"/>
        </pc:sldMkLst>
        <pc:spChg chg="add mod">
          <ac:chgData name="中田 雄大" userId="62f770ad0d6c1cad" providerId="LiveId" clId="{D674B542-2EE2-364F-AE57-61560644D022}" dt="2022-02-28T10:39:37.528" v="173" actId="20577"/>
          <ac:spMkLst>
            <pc:docMk/>
            <pc:sldMk cId="0" sldId="379"/>
            <ac:spMk id="2" creationId="{6A0D71BE-78D8-494D-A832-E5177C4F141D}"/>
          </ac:spMkLst>
        </pc:spChg>
      </pc:sldChg>
      <pc:sldChg chg="addSp delSp modSp mod modNotesTx">
        <pc:chgData name="中田 雄大" userId="62f770ad0d6c1cad" providerId="LiveId" clId="{D674B542-2EE2-364F-AE57-61560644D022}" dt="2022-03-03T02:39:31.480" v="1321" actId="1036"/>
        <pc:sldMkLst>
          <pc:docMk/>
          <pc:sldMk cId="4224299849" sldId="419"/>
        </pc:sldMkLst>
        <pc:spChg chg="add del mod">
          <ac:chgData name="中田 雄大" userId="62f770ad0d6c1cad" providerId="LiveId" clId="{D674B542-2EE2-364F-AE57-61560644D022}" dt="2022-03-03T02:17:45.776" v="1125" actId="478"/>
          <ac:spMkLst>
            <pc:docMk/>
            <pc:sldMk cId="4224299849" sldId="419"/>
            <ac:spMk id="2" creationId="{75E8E7DC-7132-A54B-B2F0-2BC13B02F4DE}"/>
          </ac:spMkLst>
        </pc:spChg>
        <pc:spChg chg="add del mod">
          <ac:chgData name="中田 雄大" userId="62f770ad0d6c1cad" providerId="LiveId" clId="{D674B542-2EE2-364F-AE57-61560644D022}" dt="2022-03-03T02:18:09.362" v="1129" actId="478"/>
          <ac:spMkLst>
            <pc:docMk/>
            <pc:sldMk cId="4224299849" sldId="419"/>
            <ac:spMk id="3" creationId="{C08DD6A7-060B-9445-B1DB-E9D3BF3E3881}"/>
          </ac:spMkLst>
        </pc:spChg>
        <pc:spChg chg="add mod">
          <ac:chgData name="中田 雄大" userId="62f770ad0d6c1cad" providerId="LiveId" clId="{D674B542-2EE2-364F-AE57-61560644D022}" dt="2022-03-03T02:16:35.470" v="1114" actId="1076"/>
          <ac:spMkLst>
            <pc:docMk/>
            <pc:sldMk cId="4224299849" sldId="419"/>
            <ac:spMk id="31" creationId="{D5E09D11-1517-3B42-84FE-0DF2A384647C}"/>
          </ac:spMkLst>
        </pc:spChg>
        <pc:spChg chg="add mod">
          <ac:chgData name="中田 雄大" userId="62f770ad0d6c1cad" providerId="LiveId" clId="{D674B542-2EE2-364F-AE57-61560644D022}" dt="2022-03-03T02:16:41.070" v="1115" actId="1076"/>
          <ac:spMkLst>
            <pc:docMk/>
            <pc:sldMk cId="4224299849" sldId="419"/>
            <ac:spMk id="32" creationId="{494CC248-B48F-3149-8F38-F963072E23F1}"/>
          </ac:spMkLst>
        </pc:spChg>
        <pc:spChg chg="mod">
          <ac:chgData name="中田 雄大" userId="62f770ad0d6c1cad" providerId="LiveId" clId="{D674B542-2EE2-364F-AE57-61560644D022}" dt="2022-03-03T02:19:39.097" v="1158" actId="1076"/>
          <ac:spMkLst>
            <pc:docMk/>
            <pc:sldMk cId="4224299849" sldId="419"/>
            <ac:spMk id="45" creationId="{573AE015-9938-4FD3-B1CE-88E9A26E9687}"/>
          </ac:spMkLst>
        </pc:spChg>
        <pc:spChg chg="mod">
          <ac:chgData name="中田 雄大" userId="62f770ad0d6c1cad" providerId="LiveId" clId="{D674B542-2EE2-364F-AE57-61560644D022}" dt="2022-03-03T02:39:31.480" v="1321" actId="1036"/>
          <ac:spMkLst>
            <pc:docMk/>
            <pc:sldMk cId="4224299849" sldId="419"/>
            <ac:spMk id="48" creationId="{A83C710A-3E54-44ED-81F1-9035CBA2442C}"/>
          </ac:spMkLst>
        </pc:spChg>
        <pc:spChg chg="mod">
          <ac:chgData name="中田 雄大" userId="62f770ad0d6c1cad" providerId="LiveId" clId="{D674B542-2EE2-364F-AE57-61560644D022}" dt="2022-03-03T02:16:45.665" v="1116" actId="1076"/>
          <ac:spMkLst>
            <pc:docMk/>
            <pc:sldMk cId="4224299849" sldId="419"/>
            <ac:spMk id="55" creationId="{42515D06-24BE-4188-A414-E712FE042A4A}"/>
          </ac:spMkLst>
        </pc:spChg>
        <pc:spChg chg="del topLvl">
          <ac:chgData name="中田 雄大" userId="62f770ad0d6c1cad" providerId="LiveId" clId="{D674B542-2EE2-364F-AE57-61560644D022}" dt="2022-03-03T01:37:48.467" v="922" actId="478"/>
          <ac:spMkLst>
            <pc:docMk/>
            <pc:sldMk cId="4224299849" sldId="419"/>
            <ac:spMk id="58" creationId="{45E30D8D-3F37-4585-8E35-6D68993D6036}"/>
          </ac:spMkLst>
        </pc:spChg>
        <pc:spChg chg="mod">
          <ac:chgData name="中田 雄大" userId="62f770ad0d6c1cad" providerId="LiveId" clId="{D674B542-2EE2-364F-AE57-61560644D022}" dt="2022-03-03T02:19:33.997" v="1157" actId="14100"/>
          <ac:spMkLst>
            <pc:docMk/>
            <pc:sldMk cId="4224299849" sldId="419"/>
            <ac:spMk id="61" creationId="{D08F73AE-37B9-41B2-8519-E97955EBE326}"/>
          </ac:spMkLst>
        </pc:spChg>
        <pc:spChg chg="mod">
          <ac:chgData name="中田 雄大" userId="62f770ad0d6c1cad" providerId="LiveId" clId="{D674B542-2EE2-364F-AE57-61560644D022}" dt="2022-03-03T02:39:26.256" v="1317" actId="207"/>
          <ac:spMkLst>
            <pc:docMk/>
            <pc:sldMk cId="4224299849" sldId="419"/>
            <ac:spMk id="62" creationId="{BB438A1C-4259-43CA-871A-0F6CDE695D91}"/>
          </ac:spMkLst>
        </pc:spChg>
        <pc:spChg chg="mod">
          <ac:chgData name="中田 雄大" userId="62f770ad0d6c1cad" providerId="LiveId" clId="{D674B542-2EE2-364F-AE57-61560644D022}" dt="2022-03-03T02:18:44.296" v="1135" actId="1076"/>
          <ac:spMkLst>
            <pc:docMk/>
            <pc:sldMk cId="4224299849" sldId="419"/>
            <ac:spMk id="65" creationId="{CFB9049D-A818-4369-938F-32321C96D56C}"/>
          </ac:spMkLst>
        </pc:spChg>
        <pc:spChg chg="mod">
          <ac:chgData name="中田 雄大" userId="62f770ad0d6c1cad" providerId="LiveId" clId="{D674B542-2EE2-364F-AE57-61560644D022}" dt="2022-03-03T02:24:42.323" v="1189" actId="20577"/>
          <ac:spMkLst>
            <pc:docMk/>
            <pc:sldMk cId="4224299849" sldId="419"/>
            <ac:spMk id="81" creationId="{AC5EA499-4DD0-47B8-8BEE-4BF08A7E08C9}"/>
          </ac:spMkLst>
        </pc:spChg>
        <pc:grpChg chg="del">
          <ac:chgData name="中田 雄大" userId="62f770ad0d6c1cad" providerId="LiveId" clId="{D674B542-2EE2-364F-AE57-61560644D022}" dt="2022-03-03T01:37:48.467" v="922" actId="478"/>
          <ac:grpSpMkLst>
            <pc:docMk/>
            <pc:sldMk cId="4224299849" sldId="419"/>
            <ac:grpSpMk id="50" creationId="{AC3B89F4-BFD5-464C-B001-2DD249EE8DAA}"/>
          </ac:grpSpMkLst>
        </pc:grpChg>
        <pc:picChg chg="topLvl">
          <ac:chgData name="中田 雄大" userId="62f770ad0d6c1cad" providerId="LiveId" clId="{D674B542-2EE2-364F-AE57-61560644D022}" dt="2022-03-03T01:37:48.467" v="922" actId="478"/>
          <ac:picMkLst>
            <pc:docMk/>
            <pc:sldMk cId="4224299849" sldId="419"/>
            <ac:picMk id="57" creationId="{0D3A77F0-3777-4E17-A6FD-4BD80C389319}"/>
          </ac:picMkLst>
        </pc:picChg>
        <pc:cxnChg chg="add mod">
          <ac:chgData name="中田 雄大" userId="62f770ad0d6c1cad" providerId="LiveId" clId="{D674B542-2EE2-364F-AE57-61560644D022}" dt="2022-03-03T02:19:17.163" v="1154" actId="692"/>
          <ac:cxnSpMkLst>
            <pc:docMk/>
            <pc:sldMk cId="4224299849" sldId="419"/>
            <ac:cxnSpMk id="6" creationId="{BF4DA359-66D9-B148-A3B2-0C465A778533}"/>
          </ac:cxnSpMkLst>
        </pc:cxnChg>
      </pc:sldChg>
      <pc:sldChg chg="modNotesTx">
        <pc:chgData name="中田 雄大" userId="62f770ad0d6c1cad" providerId="LiveId" clId="{D674B542-2EE2-364F-AE57-61560644D022}" dt="2022-02-28T10:38:36.286" v="138" actId="20577"/>
        <pc:sldMkLst>
          <pc:docMk/>
          <pc:sldMk cId="3845246463" sldId="425"/>
        </pc:sldMkLst>
      </pc:sldChg>
      <pc:sldChg chg="modNotesTx">
        <pc:chgData name="中田 雄大" userId="62f770ad0d6c1cad" providerId="LiveId" clId="{D674B542-2EE2-364F-AE57-61560644D022}" dt="2022-02-28T10:53:54.014" v="904" actId="20577"/>
        <pc:sldMkLst>
          <pc:docMk/>
          <pc:sldMk cId="4289829130" sldId="437"/>
        </pc:sldMkLst>
      </pc:sldChg>
      <pc:sldChg chg="modNotesTx">
        <pc:chgData name="中田 雄大" userId="62f770ad0d6c1cad" providerId="LiveId" clId="{D674B542-2EE2-364F-AE57-61560644D022}" dt="2022-03-03T02:43:42.025" v="1395" actId="20577"/>
        <pc:sldMkLst>
          <pc:docMk/>
          <pc:sldMk cId="929338426" sldId="439"/>
        </pc:sldMkLst>
      </pc:sldChg>
      <pc:sldChg chg="modSp mod">
        <pc:chgData name="中田 雄大" userId="62f770ad0d6c1cad" providerId="LiveId" clId="{D674B542-2EE2-364F-AE57-61560644D022}" dt="2022-02-21T01:41:19.257" v="0" actId="1076"/>
        <pc:sldMkLst>
          <pc:docMk/>
          <pc:sldMk cId="2897558988" sldId="441"/>
        </pc:sldMkLst>
        <pc:spChg chg="mod">
          <ac:chgData name="中田 雄大" userId="62f770ad0d6c1cad" providerId="LiveId" clId="{D674B542-2EE2-364F-AE57-61560644D022}" dt="2022-02-21T01:41:19.257" v="0" actId="1076"/>
          <ac:spMkLst>
            <pc:docMk/>
            <pc:sldMk cId="2897558988" sldId="441"/>
            <ac:spMk id="68" creationId="{6D0CD351-AA94-4137-A981-B4205AABAD30}"/>
          </ac:spMkLst>
        </pc:spChg>
      </pc:sldChg>
      <pc:sldChg chg="modNotesTx">
        <pc:chgData name="中田 雄大" userId="62f770ad0d6c1cad" providerId="LiveId" clId="{D674B542-2EE2-364F-AE57-61560644D022}" dt="2022-02-28T10:41:21.789" v="283" actId="20577"/>
        <pc:sldMkLst>
          <pc:docMk/>
          <pc:sldMk cId="1868798627" sldId="444"/>
        </pc:sldMkLst>
      </pc:sldChg>
      <pc:sldChg chg="modSp mod">
        <pc:chgData name="中田 雄大" userId="62f770ad0d6c1cad" providerId="LiveId" clId="{D674B542-2EE2-364F-AE57-61560644D022}" dt="2022-03-03T01:21:52.166" v="909" actId="20577"/>
        <pc:sldMkLst>
          <pc:docMk/>
          <pc:sldMk cId="3582953844" sldId="449"/>
        </pc:sldMkLst>
        <pc:spChg chg="mod">
          <ac:chgData name="中田 雄大" userId="62f770ad0d6c1cad" providerId="LiveId" clId="{D674B542-2EE2-364F-AE57-61560644D022}" dt="2022-03-03T01:21:52.166" v="909" actId="20577"/>
          <ac:spMkLst>
            <pc:docMk/>
            <pc:sldMk cId="3582953844" sldId="449"/>
            <ac:spMk id="28" creationId="{D464BDB6-0D4D-4941-AF72-D647E3D6AE3E}"/>
          </ac:spMkLst>
        </pc:spChg>
      </pc:sldChg>
      <pc:sldChg chg="modNotesTx">
        <pc:chgData name="中田 雄大" userId="62f770ad0d6c1cad" providerId="LiveId" clId="{D674B542-2EE2-364F-AE57-61560644D022}" dt="2022-02-28T09:20:22.835" v="37" actId="20577"/>
        <pc:sldMkLst>
          <pc:docMk/>
          <pc:sldMk cId="3987222935" sldId="450"/>
        </pc:sldMkLst>
      </pc:sldChg>
      <pc:sldChg chg="new del">
        <pc:chgData name="中田 雄大" userId="62f770ad0d6c1cad" providerId="LiveId" clId="{D674B542-2EE2-364F-AE57-61560644D022}" dt="2022-02-28T07:45:01.252" v="17" actId="680"/>
        <pc:sldMkLst>
          <pc:docMk/>
          <pc:sldMk cId="2529540410" sldId="45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cameraman\ICA_limits_resul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mandrill\ICA_limits_resul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PCSJ&#29992;&#36039;&#26009;20210923\Q100Airplan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30563369526914"/>
          <c:y val="0.2933650265309739"/>
          <c:w val="0.85617206643960442"/>
          <c:h val="0.53652043430752461"/>
        </c:manualLayout>
      </c:layout>
      <c:barChart>
        <c:barDir val="col"/>
        <c:grouping val="clustered"/>
        <c:varyColors val="0"/>
        <c:ser>
          <c:idx val="0"/>
          <c:order val="0"/>
          <c:tx>
            <c:strRef>
              <c:f>PCSJ!$E$31</c:f>
              <c:strCache>
                <c:ptCount val="1"/>
                <c:pt idx="0">
                  <c:v>Proposed method</c:v>
                </c:pt>
              </c:strCache>
            </c:strRef>
          </c:tx>
          <c:spPr>
            <a:solidFill>
              <a:schemeClr val="accent2"/>
            </a:solidFill>
            <a:ln>
              <a:solidFill>
                <a:schemeClr val="accent2"/>
              </a:solidFill>
            </a:ln>
            <a:effectLst>
              <a:outerShdw blurRad="50800" dist="38100" dir="2700000" algn="tl" rotWithShape="0">
                <a:prstClr val="black">
                  <a:alpha val="40000"/>
                </a:prstClr>
              </a:outerShdw>
            </a:effectLst>
          </c:spPr>
          <c:invertIfNegative val="0"/>
          <c:val>
            <c:numRef>
              <c:f>PCSJ!$E$42:$E$50</c:f>
              <c:numCache>
                <c:formatCode>General</c:formatCode>
                <c:ptCount val="9"/>
                <c:pt idx="0">
                  <c:v>22.912063598632813</c:v>
                </c:pt>
                <c:pt idx="1">
                  <c:v>22.6361083984375</c:v>
                </c:pt>
                <c:pt idx="2">
                  <c:v>22.5550537109375</c:v>
                </c:pt>
                <c:pt idx="3">
                  <c:v>22.490203857421875</c:v>
                </c:pt>
                <c:pt idx="4">
                  <c:v>21.65631103515625</c:v>
                </c:pt>
                <c:pt idx="5">
                  <c:v>21.398696899414063</c:v>
                </c:pt>
                <c:pt idx="6">
                  <c:v>21.292724609375</c:v>
                </c:pt>
                <c:pt idx="7">
                  <c:v>20.7470703125</c:v>
                </c:pt>
                <c:pt idx="8">
                  <c:v>19.873321533203125</c:v>
                </c:pt>
              </c:numCache>
            </c:numRef>
          </c:val>
          <c:extLst>
            <c:ext xmlns:c16="http://schemas.microsoft.com/office/drawing/2014/chart" uri="{C3380CC4-5D6E-409C-BE32-E72D297353CC}">
              <c16:uniqueId val="{00000000-4C9B-4A52-AA85-513117BFE93F}"/>
            </c:ext>
          </c:extLst>
        </c:ser>
        <c:ser>
          <c:idx val="1"/>
          <c:order val="1"/>
          <c:tx>
            <c:strRef>
              <c:f>PCSJ!$F$31</c:f>
              <c:strCache>
                <c:ptCount val="1"/>
                <c:pt idx="0">
                  <c:v>Case of optimal only</c:v>
                </c:pt>
              </c:strCache>
            </c:strRef>
          </c:tx>
          <c:spPr>
            <a:solidFill>
              <a:schemeClr val="accent6"/>
            </a:solidFill>
            <a:ln>
              <a:no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1-4C9B-4A52-AA85-513117BFE93F}"/>
            </c:ext>
          </c:extLst>
        </c:ser>
        <c:dLbls>
          <c:showLegendKey val="0"/>
          <c:showVal val="0"/>
          <c:showCatName val="0"/>
          <c:showSerName val="0"/>
          <c:showPercent val="0"/>
          <c:showBubbleSize val="0"/>
        </c:dLbls>
        <c:gapWidth val="219"/>
        <c:overlap val="-27"/>
        <c:axId val="711804080"/>
        <c:axId val="711801168"/>
      </c:barChart>
      <c:catAx>
        <c:axId val="711804080"/>
        <c:scaling>
          <c:orientation val="minMax"/>
        </c:scaling>
        <c:delete val="0"/>
        <c:axPos val="b"/>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noFill/>
                <a:latin typeface="+mn-lt"/>
                <a:ea typeface="+mn-ea"/>
                <a:cs typeface="+mn-cs"/>
              </a:defRPr>
            </a:pPr>
            <a:endParaRPr lang="en-US"/>
          </a:p>
        </c:txPr>
        <c:crossAx val="711801168"/>
        <c:crosses val="autoZero"/>
        <c:auto val="1"/>
        <c:lblAlgn val="ctr"/>
        <c:lblOffset val="100"/>
        <c:noMultiLvlLbl val="0"/>
      </c:catAx>
      <c:valAx>
        <c:axId val="71180116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Diminution of MSE</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5557618108250805E-2"/>
              <c:y val="0.16196599152839772"/>
            </c:manualLayout>
          </c:layout>
          <c:overlay val="0"/>
          <c:spPr>
            <a:noFill/>
            <a:ln>
              <a:noFill/>
            </a:ln>
            <a:effectLst/>
          </c:spPr>
          <c:txPr>
            <a:bodyPr rot="0" spcFirstLastPara="1" vertOverflow="ellipsis"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en-US"/>
          </a:p>
        </c:txPr>
        <c:crossAx val="711804080"/>
        <c:crosses val="autoZero"/>
        <c:crossBetween val="between"/>
      </c:valAx>
      <c:spPr>
        <a:noFill/>
        <a:ln>
          <a:noFill/>
        </a:ln>
        <a:effectLst/>
      </c:spPr>
    </c:plotArea>
    <c:legend>
      <c:legendPos val="b"/>
      <c:layout>
        <c:manualLayout>
          <c:xMode val="edge"/>
          <c:yMode val="edge"/>
          <c:x val="0.43804045879048298"/>
          <c:y val="6.7075654060981926E-2"/>
          <c:w val="0.54947856517935256"/>
          <c:h val="0.25190986628295248"/>
        </c:manualLayout>
      </c:layout>
      <c:overlay val="0"/>
      <c:spPr>
        <a:noFill/>
        <a:ln>
          <a:noFill/>
        </a:ln>
        <a:effectLst/>
      </c:spPr>
      <c:txPr>
        <a:bodyPr rot="0" spcFirstLastPara="1" vertOverflow="ellipsis" vert="horz" wrap="square" anchor="ctr" anchorCtr="1"/>
        <a:lstStyle/>
        <a:p>
          <a:pPr>
            <a:defRPr lang="ja-JP"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8909398390351"/>
          <c:y val="0.17361027117801403"/>
          <c:w val="0.85717676913772789"/>
          <c:h val="0.64262843986791496"/>
        </c:manualLayout>
      </c:layout>
      <c:barChart>
        <c:barDir val="col"/>
        <c:grouping val="clustered"/>
        <c:varyColors val="0"/>
        <c:ser>
          <c:idx val="0"/>
          <c:order val="0"/>
          <c:spPr>
            <a:solidFill>
              <a:schemeClr val="accent1"/>
            </a:solidFill>
            <a:ln w="12700">
              <a:solidFill>
                <a:srgbClr val="5B9BD5"/>
              </a:solidFill>
            </a:ln>
            <a:effectLst/>
          </c:spPr>
          <c:invertIfNegative val="0"/>
          <c:cat>
            <c:numRef>
              <c:f>PCSJ!$K$33:$K$96</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cat>
          <c:val>
            <c:numRef>
              <c:f>PCSJ!$L$33:$L$96</c:f>
              <c:numCache>
                <c:formatCode>General</c:formatCode>
                <c:ptCount val="64"/>
                <c:pt idx="0">
                  <c:v>80</c:v>
                </c:pt>
                <c:pt idx="1">
                  <c:v>65</c:v>
                </c:pt>
                <c:pt idx="2">
                  <c:v>29</c:v>
                </c:pt>
                <c:pt idx="3">
                  <c:v>20</c:v>
                </c:pt>
                <c:pt idx="4">
                  <c:v>6</c:v>
                </c:pt>
                <c:pt idx="5">
                  <c:v>13</c:v>
                </c:pt>
                <c:pt idx="6">
                  <c:v>12</c:v>
                </c:pt>
                <c:pt idx="7">
                  <c:v>21</c:v>
                </c:pt>
                <c:pt idx="8">
                  <c:v>18</c:v>
                </c:pt>
                <c:pt idx="9">
                  <c:v>25</c:v>
                </c:pt>
                <c:pt idx="10">
                  <c:v>22</c:v>
                </c:pt>
                <c:pt idx="11">
                  <c:v>28</c:v>
                </c:pt>
                <c:pt idx="12">
                  <c:v>30</c:v>
                </c:pt>
                <c:pt idx="13">
                  <c:v>23</c:v>
                </c:pt>
                <c:pt idx="14">
                  <c:v>18</c:v>
                </c:pt>
                <c:pt idx="15">
                  <c:v>14</c:v>
                </c:pt>
                <c:pt idx="16">
                  <c:v>9</c:v>
                </c:pt>
                <c:pt idx="17">
                  <c:v>4</c:v>
                </c:pt>
                <c:pt idx="18">
                  <c:v>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9698-48E5-94FE-8EEC793ED68E}"/>
            </c:ext>
          </c:extLst>
        </c:ser>
        <c:dLbls>
          <c:showLegendKey val="0"/>
          <c:showVal val="0"/>
          <c:showCatName val="0"/>
          <c:showSerName val="0"/>
          <c:showPercent val="0"/>
          <c:showBubbleSize val="0"/>
        </c:dLbls>
        <c:gapWidth val="219"/>
        <c:overlap val="-27"/>
        <c:axId val="1687008079"/>
        <c:axId val="1687003919"/>
      </c:barChart>
      <c:catAx>
        <c:axId val="1687008079"/>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a:t>
                </a:r>
                <a:r>
                  <a:rPr lang="en-US" altLang="ja-JP"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ICA basis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87003919"/>
        <c:crosses val="autoZero"/>
        <c:auto val="1"/>
        <c:lblAlgn val="ctr"/>
        <c:lblOffset val="100"/>
        <c:tickLblSkip val="4"/>
        <c:tickMarkSkip val="10"/>
        <c:noMultiLvlLbl val="0"/>
      </c:catAx>
      <c:valAx>
        <c:axId val="168700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blocks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3.862003322995379E-2"/>
              <c:y val="3.8571922618508565E-2"/>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68700807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53250811996704"/>
          <c:y val="0.19907407407407407"/>
          <c:w val="0.82044351484000688"/>
          <c:h val="0.69352653834937295"/>
        </c:manualLayout>
      </c:layout>
      <c:barChart>
        <c:barDir val="col"/>
        <c:grouping val="clustered"/>
        <c:varyColors val="0"/>
        <c:ser>
          <c:idx val="0"/>
          <c:order val="0"/>
          <c:spPr>
            <a:solidFill>
              <a:schemeClr val="accent5"/>
            </a:solidFill>
            <a:ln>
              <a:solidFill>
                <a:schemeClr val="accent5"/>
              </a:solid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0-EC80-4B1F-B525-30C58504C682}"/>
            </c:ext>
          </c:extLst>
        </c:ser>
        <c:dLbls>
          <c:showLegendKey val="0"/>
          <c:showVal val="0"/>
          <c:showCatName val="0"/>
          <c:showSerName val="0"/>
          <c:showPercent val="0"/>
          <c:showBubbleSize val="0"/>
        </c:dLbls>
        <c:gapWidth val="219"/>
        <c:overlap val="-27"/>
        <c:axId val="891584864"/>
        <c:axId val="891589440"/>
      </c:barChart>
      <c:catAx>
        <c:axId val="891584864"/>
        <c:scaling>
          <c:orientation val="minMax"/>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noFill/>
                <a:latin typeface="+mn-lt"/>
                <a:ea typeface="+mn-ea"/>
                <a:cs typeface="+mn-cs"/>
              </a:defRPr>
            </a:pPr>
            <a:endParaRPr lang="en-US"/>
          </a:p>
        </c:txPr>
        <c:crossAx val="891589440"/>
        <c:crosses val="autoZero"/>
        <c:auto val="1"/>
        <c:lblAlgn val="ctr"/>
        <c:lblOffset val="100"/>
        <c:noMultiLvlLbl val="0"/>
      </c:catAx>
      <c:valAx>
        <c:axId val="89158944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100">
                    <a:solidFill>
                      <a:schemeClr val="tx1"/>
                    </a:solidFill>
                    <a:latin typeface="Times New Roman" panose="02020603050405020304" pitchFamily="18" charset="0"/>
                    <a:cs typeface="Times New Roman" panose="02020603050405020304" pitchFamily="18" charset="0"/>
                  </a:rPr>
                  <a:t>Total</a:t>
                </a:r>
                <a:r>
                  <a:rPr lang="en-US" altLang="ja-JP" sz="1100" baseline="0">
                    <a:solidFill>
                      <a:schemeClr val="tx1"/>
                    </a:solidFill>
                    <a:latin typeface="Times New Roman" panose="02020603050405020304" pitchFamily="18" charset="0"/>
                    <a:cs typeface="Times New Roman" panose="02020603050405020304" pitchFamily="18" charset="0"/>
                  </a:rPr>
                  <a:t> MSE</a:t>
                </a:r>
                <a:endParaRPr lang="ja-JP" altLang="en-US" sz="11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3303243505487678E-2"/>
              <c:y val="8.6161417322834652E-2"/>
            </c:manualLayout>
          </c:layout>
          <c:overlay val="0"/>
          <c:spPr>
            <a:noFill/>
            <a:ln>
              <a:noFill/>
            </a:ln>
            <a:effectLst/>
          </c:spPr>
          <c:txPr>
            <a:bodyPr rot="0" spcFirstLastPara="1" vertOverflow="ellipsis"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9158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191909151396598E-2"/>
          <c:y val="3.4736839226121904E-2"/>
          <c:w val="0.88662695665044333"/>
          <c:h val="0.82253180086765021"/>
        </c:manualLayout>
      </c:layout>
      <c:scatterChart>
        <c:scatterStyle val="lineMarker"/>
        <c:varyColors val="0"/>
        <c:ser>
          <c:idx val="6"/>
          <c:order val="2"/>
          <c:tx>
            <c:strRef>
              <c:f>ICA_limits_result!$T$27</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ICA_limits_result!$T$34:$T$37</c:f>
              <c:numCache>
                <c:formatCode>General</c:formatCode>
                <c:ptCount val="4"/>
                <c:pt idx="0">
                  <c:v>0.41824099999999997</c:v>
                </c:pt>
                <c:pt idx="1">
                  <c:v>0.34742300000000004</c:v>
                </c:pt>
                <c:pt idx="2">
                  <c:v>0.26956999999999998</c:v>
                </c:pt>
                <c:pt idx="3">
                  <c:v>0.18358099999999999</c:v>
                </c:pt>
              </c:numCache>
            </c:numRef>
          </c:xVal>
          <c:yVal>
            <c:numRef>
              <c:f>ICA_limits_result!$U$34:$U$37</c:f>
              <c:numCache>
                <c:formatCode>General</c:formatCode>
                <c:ptCount val="4"/>
                <c:pt idx="0">
                  <c:v>29.12</c:v>
                </c:pt>
                <c:pt idx="1">
                  <c:v>28.26</c:v>
                </c:pt>
                <c:pt idx="2">
                  <c:v>27.06</c:v>
                </c:pt>
                <c:pt idx="3">
                  <c:v>25.2</c:v>
                </c:pt>
              </c:numCache>
            </c:numRef>
          </c:yVal>
          <c:smooth val="0"/>
          <c:extLst>
            <c:ext xmlns:c16="http://schemas.microsoft.com/office/drawing/2014/chart" uri="{C3380CC4-5D6E-409C-BE32-E72D297353CC}">
              <c16:uniqueId val="{00000004-3BFE-4A10-B42A-D59B7B372A7B}"/>
            </c:ext>
          </c:extLst>
        </c:ser>
        <c:ser>
          <c:idx val="5"/>
          <c:order val="3"/>
          <c:tx>
            <c:strRef>
              <c:f>ICA_limits_result!$O$27</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ICA_limits_result!$O$34:$O$37</c:f>
              <c:numCache>
                <c:formatCode>General</c:formatCode>
                <c:ptCount val="4"/>
                <c:pt idx="0">
                  <c:v>0.42173299999999997</c:v>
                </c:pt>
                <c:pt idx="1">
                  <c:v>0.35300300000000001</c:v>
                </c:pt>
                <c:pt idx="2">
                  <c:v>0.270399</c:v>
                </c:pt>
                <c:pt idx="3">
                  <c:v>0.18304500000000001</c:v>
                </c:pt>
              </c:numCache>
            </c:numRef>
          </c:xVal>
          <c:yVal>
            <c:numRef>
              <c:f>ICA_limits_result!$P$34:$P$37</c:f>
              <c:numCache>
                <c:formatCode>General</c:formatCode>
                <c:ptCount val="4"/>
                <c:pt idx="0">
                  <c:v>28.81</c:v>
                </c:pt>
                <c:pt idx="1">
                  <c:v>27.93</c:v>
                </c:pt>
                <c:pt idx="2">
                  <c:v>26.78</c:v>
                </c:pt>
                <c:pt idx="3">
                  <c:v>24.88</c:v>
                </c:pt>
              </c:numCache>
            </c:numRef>
          </c:yVal>
          <c:smooth val="0"/>
          <c:extLst>
            <c:ext xmlns:c16="http://schemas.microsoft.com/office/drawing/2014/chart" uri="{C3380CC4-5D6E-409C-BE32-E72D297353CC}">
              <c16:uniqueId val="{00000003-3BFE-4A10-B42A-D59B7B372A7B}"/>
            </c:ext>
          </c:extLst>
        </c:ser>
        <c:ser>
          <c:idx val="4"/>
          <c:order val="4"/>
          <c:tx>
            <c:strRef>
              <c:f>ICA_limits_result!$J$27</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ICA_limits_result!$J$34:$J$37</c:f>
              <c:numCache>
                <c:formatCode>General</c:formatCode>
                <c:ptCount val="4"/>
                <c:pt idx="0">
                  <c:v>0.42393500000000001</c:v>
                </c:pt>
                <c:pt idx="1">
                  <c:v>0.35556699999999997</c:v>
                </c:pt>
                <c:pt idx="2">
                  <c:v>0.27417400000000003</c:v>
                </c:pt>
                <c:pt idx="3">
                  <c:v>0.18540000000000001</c:v>
                </c:pt>
              </c:numCache>
            </c:numRef>
          </c:xVal>
          <c:yVal>
            <c:numRef>
              <c:f>ICA_limits_result!$K$34:$K$37</c:f>
              <c:numCache>
                <c:formatCode>General</c:formatCode>
                <c:ptCount val="4"/>
                <c:pt idx="0">
                  <c:v>28.8</c:v>
                </c:pt>
                <c:pt idx="1">
                  <c:v>27.91</c:v>
                </c:pt>
                <c:pt idx="2">
                  <c:v>26.71</c:v>
                </c:pt>
                <c:pt idx="3">
                  <c:v>24.76</c:v>
                </c:pt>
              </c:numCache>
            </c:numRef>
          </c:yVal>
          <c:smooth val="0"/>
          <c:extLst>
            <c:ext xmlns:c16="http://schemas.microsoft.com/office/drawing/2014/chart" uri="{C3380CC4-5D6E-409C-BE32-E72D297353CC}">
              <c16:uniqueId val="{00000002-3BFE-4A10-B42A-D59B7B372A7B}"/>
            </c:ext>
          </c:extLst>
        </c:ser>
        <c:ser>
          <c:idx val="3"/>
          <c:order val="5"/>
          <c:tx>
            <c:strRef>
              <c:f>ICA_limits_result!$S$17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0.43379499999999999</c:v>
                </c:pt>
                <c:pt idx="1">
                  <c:v>0.36417500000000003</c:v>
                </c:pt>
                <c:pt idx="2">
                  <c:v>0.28339199999999998</c:v>
                </c:pt>
                <c:pt idx="3">
                  <c:v>0.19963800000000001</c:v>
                </c:pt>
              </c:numCache>
            </c:numRef>
          </c:xVal>
          <c:yVal>
            <c:numRef>
              <c:f>ICA_limits_result!$Q$9:$Q$12</c:f>
              <c:numCache>
                <c:formatCode>General</c:formatCode>
                <c:ptCount val="4"/>
                <c:pt idx="0">
                  <c:v>28.81</c:v>
                </c:pt>
                <c:pt idx="1">
                  <c:v>27.92</c:v>
                </c:pt>
                <c:pt idx="2">
                  <c:v>26.73</c:v>
                </c:pt>
                <c:pt idx="3">
                  <c:v>24.78</c:v>
                </c:pt>
              </c:numCache>
            </c:numRef>
          </c:yVal>
          <c:smooth val="0"/>
          <c:extLst>
            <c:ext xmlns:c16="http://schemas.microsoft.com/office/drawing/2014/chart" uri="{C3380CC4-5D6E-409C-BE32-E72D297353CC}">
              <c16:uniqueId val="{00000001-3BFE-4A10-B42A-D59B7B372A7B}"/>
            </c:ext>
          </c:extLst>
        </c:ser>
        <c:ser>
          <c:idx val="0"/>
          <c:order val="6"/>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ICA_limits_result!$T$3:$T$6</c:f>
              <c:numCache>
                <c:formatCode>General</c:formatCode>
                <c:ptCount val="4"/>
                <c:pt idx="0">
                  <c:v>0.20061000000000001</c:v>
                </c:pt>
                <c:pt idx="1">
                  <c:v>0.28706900000000002</c:v>
                </c:pt>
                <c:pt idx="2">
                  <c:v>0.36513200000000001</c:v>
                </c:pt>
                <c:pt idx="3">
                  <c:v>0.43381700000000001</c:v>
                </c:pt>
              </c:numCache>
            </c:numRef>
          </c:xVal>
          <c:yVal>
            <c:numRef>
              <c:f>ICA_limits_result!$U$3:$U$6</c:f>
              <c:numCache>
                <c:formatCode>General</c:formatCode>
                <c:ptCount val="4"/>
                <c:pt idx="0">
                  <c:v>24.238780999999999</c:v>
                </c:pt>
                <c:pt idx="1">
                  <c:v>26.469605000000001</c:v>
                </c:pt>
                <c:pt idx="2">
                  <c:v>27.797930000000001</c:v>
                </c:pt>
                <c:pt idx="3">
                  <c:v>28.702840999999999</c:v>
                </c:pt>
              </c:numCache>
            </c:numRef>
          </c:yVal>
          <c:smooth val="0"/>
          <c:extLst>
            <c:ext xmlns:c16="http://schemas.microsoft.com/office/drawing/2014/chart" uri="{C3380CC4-5D6E-409C-BE32-E72D297353CC}">
              <c16:uniqueId val="{00000000-3BFE-4A10-B42A-D59B7B372A7B}"/>
            </c:ext>
          </c:extLst>
        </c:ser>
        <c:dLbls>
          <c:showLegendKey val="0"/>
          <c:showVal val="0"/>
          <c:showCatName val="0"/>
          <c:showSerName val="0"/>
          <c:showPercent val="0"/>
          <c:showBubbleSize val="0"/>
        </c:dLbls>
        <c:axId val="1122163984"/>
        <c:axId val="1122161072"/>
        <c:extLst>
          <c:ext xmlns:c15="http://schemas.microsoft.com/office/drawing/2012/chart" uri="{02D57815-91ED-43cb-92C2-25804820EDAC}">
            <c15:filteredScatterSeries>
              <c15: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ICA_limits_result!$K$15:$K$18</c15:sqref>
                        </c15:formulaRef>
                      </c:ext>
                    </c:extLst>
                    <c:numCache>
                      <c:formatCode>General</c:formatCode>
                      <c:ptCount val="4"/>
                      <c:pt idx="0">
                        <c:v>0.19723299999999999</c:v>
                      </c:pt>
                      <c:pt idx="1">
                        <c:v>0.29864600000000002</c:v>
                      </c:pt>
                      <c:pt idx="2">
                        <c:v>0.392731</c:v>
                      </c:pt>
                      <c:pt idx="3">
                        <c:v>0.47819400000000001</c:v>
                      </c:pt>
                    </c:numCache>
                  </c:numRef>
                </c:xVal>
                <c:yVal>
                  <c:numRef>
                    <c:extLst>
                      <c:ext uri="{02D57815-91ED-43cb-92C2-25804820EDAC}">
                        <c15:formulaRef>
                          <c15:sqref>ICA_limits_result!$L$15:$L$18</c15:sqref>
                        </c15:formulaRef>
                      </c:ext>
                    </c:extLst>
                    <c:numCache>
                      <c:formatCode>General</c:formatCode>
                      <c:ptCount val="4"/>
                      <c:pt idx="0">
                        <c:v>25.186520000000002</c:v>
                      </c:pt>
                      <c:pt idx="1">
                        <c:v>27.061351999999999</c:v>
                      </c:pt>
                      <c:pt idx="2">
                        <c:v>28.250238</c:v>
                      </c:pt>
                      <c:pt idx="3">
                        <c:v>29.089722999999999</c:v>
                      </c:pt>
                    </c:numCache>
                  </c:numRef>
                </c:yVal>
                <c:smooth val="0"/>
                <c:extLst>
                  <c:ext xmlns:c16="http://schemas.microsoft.com/office/drawing/2014/chart" uri="{C3380CC4-5D6E-409C-BE32-E72D297353CC}">
                    <c16:uniqueId val="{00000005-3BFE-4A10-B42A-D59B7B372A7B}"/>
                  </c:ext>
                </c:extLst>
              </c15:ser>
            </c15:filteredScatterSeries>
            <c15:filteredScatterSeries>
              <c15:ser>
                <c:idx val="2"/>
                <c:order val="1"/>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ICA_limits_result!$N$21:$N$24</c15:sqref>
                        </c15:formulaRef>
                      </c:ext>
                    </c:extLst>
                    <c:numCache>
                      <c:formatCode>General</c:formatCode>
                      <c:ptCount val="4"/>
                      <c:pt idx="0">
                        <c:v>0.42393500000000001</c:v>
                      </c:pt>
                      <c:pt idx="1">
                        <c:v>0.35556700000000002</c:v>
                      </c:pt>
                      <c:pt idx="2">
                        <c:v>0.27417399999999997</c:v>
                      </c:pt>
                      <c:pt idx="3">
                        <c:v>0.18540000000000001</c:v>
                      </c:pt>
                    </c:numCache>
                  </c:numRef>
                </c:xVal>
                <c:yVal>
                  <c:numRef>
                    <c:extLst xmlns:c15="http://schemas.microsoft.com/office/drawing/2012/chart">
                      <c:ext xmlns:c15="http://schemas.microsoft.com/office/drawing/2012/chart" uri="{02D57815-91ED-43cb-92C2-25804820EDAC}">
                        <c15:formulaRef>
                          <c15:sqref>ICA_limits_result!$O$21:$O$24</c15:sqref>
                        </c15:formulaRef>
                      </c:ext>
                    </c:extLst>
                    <c:numCache>
                      <c:formatCode>General</c:formatCode>
                      <c:ptCount val="4"/>
                      <c:pt idx="0">
                        <c:v>28.8</c:v>
                      </c:pt>
                      <c:pt idx="1">
                        <c:v>27.91</c:v>
                      </c:pt>
                      <c:pt idx="2">
                        <c:v>26.71</c:v>
                      </c:pt>
                      <c:pt idx="3">
                        <c:v>24.76</c:v>
                      </c:pt>
                    </c:numCache>
                  </c:numRef>
                </c:yVal>
                <c:smooth val="0"/>
                <c:extLst xmlns:c15="http://schemas.microsoft.com/office/drawing/2012/chart">
                  <c:ext xmlns:c16="http://schemas.microsoft.com/office/drawing/2014/chart" uri="{C3380CC4-5D6E-409C-BE32-E72D297353CC}">
                    <c16:uniqueId val="{00000006-3BFE-4A10-B42A-D59B7B372A7B}"/>
                  </c:ext>
                </c:extLst>
              </c15:ser>
            </c15:filteredScatterSeries>
          </c:ext>
        </c:extLst>
      </c:scatterChart>
      <c:valAx>
        <c:axId val="1122163984"/>
        <c:scaling>
          <c:orientation val="minMax"/>
          <c:min val="0.15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1122161072"/>
        <c:crosses val="autoZero"/>
        <c:crossBetween val="midCat"/>
      </c:valAx>
      <c:valAx>
        <c:axId val="1122161072"/>
        <c:scaling>
          <c:orientation val="minMax"/>
          <c:max val="30"/>
          <c:min val="2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1122163984"/>
        <c:crosses val="autoZero"/>
        <c:crossBetween val="midCat"/>
      </c:valAx>
      <c:spPr>
        <a:noFill/>
        <a:ln>
          <a:noFill/>
        </a:ln>
        <a:effectLst/>
      </c:spPr>
    </c:plotArea>
    <c:legend>
      <c:legendPos val="r"/>
      <c:layout>
        <c:manualLayout>
          <c:xMode val="edge"/>
          <c:yMode val="edge"/>
          <c:x val="0.62486231550508986"/>
          <c:y val="0.58842934157257798"/>
          <c:w val="0.32944447400012489"/>
          <c:h val="0.25367604715803538"/>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32300897812126E-2"/>
          <c:y val="3.0423434537893729E-2"/>
          <c:w val="0.90117476828311582"/>
          <c:h val="0.84456869827117798"/>
        </c:manualLayout>
      </c:layout>
      <c:scatterChart>
        <c:scatterStyle val="lineMarker"/>
        <c:varyColors val="0"/>
        <c:ser>
          <c:idx val="3"/>
          <c:order val="0"/>
          <c:tx>
            <c:strRef>
              <c:f>ICA_limits_result!$U$22</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ICA_limits_result!$U$29:$U$32</c:f>
              <c:numCache>
                <c:formatCode>General</c:formatCode>
                <c:ptCount val="4"/>
                <c:pt idx="0">
                  <c:v>0.79189699999999996</c:v>
                </c:pt>
                <c:pt idx="1">
                  <c:v>0.61768400000000001</c:v>
                </c:pt>
                <c:pt idx="2">
                  <c:v>0.43594399999999994</c:v>
                </c:pt>
                <c:pt idx="3">
                  <c:v>0.22621199999999997</c:v>
                </c:pt>
              </c:numCache>
            </c:numRef>
          </c:xVal>
          <c:yVal>
            <c:numRef>
              <c:f>ICA_limits_result!$V$29:$V$32</c:f>
              <c:numCache>
                <c:formatCode>General</c:formatCode>
                <c:ptCount val="4"/>
                <c:pt idx="0">
                  <c:v>25.61</c:v>
                </c:pt>
                <c:pt idx="1">
                  <c:v>24.85</c:v>
                </c:pt>
                <c:pt idx="2">
                  <c:v>23.9</c:v>
                </c:pt>
                <c:pt idx="3">
                  <c:v>22.37</c:v>
                </c:pt>
              </c:numCache>
            </c:numRef>
          </c:yVal>
          <c:smooth val="0"/>
          <c:extLst>
            <c:ext xmlns:c16="http://schemas.microsoft.com/office/drawing/2014/chart" uri="{C3380CC4-5D6E-409C-BE32-E72D297353CC}">
              <c16:uniqueId val="{00000003-A7B6-4F3B-8A1A-3AE601AC11ED}"/>
            </c:ext>
          </c:extLst>
        </c:ser>
        <c:ser>
          <c:idx val="2"/>
          <c:order val="1"/>
          <c:tx>
            <c:strRef>
              <c:f>ICA_limits_result!$P$22</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ICA_limits_result!$P$29:$P$32</c:f>
              <c:numCache>
                <c:formatCode>General</c:formatCode>
                <c:ptCount val="4"/>
                <c:pt idx="0">
                  <c:v>0.90950900000000001</c:v>
                </c:pt>
                <c:pt idx="1">
                  <c:v>0.70310299999999992</c:v>
                </c:pt>
                <c:pt idx="2">
                  <c:v>0.46602900000000003</c:v>
                </c:pt>
                <c:pt idx="3">
                  <c:v>0.226663</c:v>
                </c:pt>
              </c:numCache>
            </c:numRef>
          </c:xVal>
          <c:yVal>
            <c:numRef>
              <c:f>ICA_limits_result!$Q$29:$Q$32</c:f>
              <c:numCache>
                <c:formatCode>General</c:formatCode>
                <c:ptCount val="4"/>
                <c:pt idx="0">
                  <c:v>25.41</c:v>
                </c:pt>
                <c:pt idx="1">
                  <c:v>24.63</c:v>
                </c:pt>
                <c:pt idx="2">
                  <c:v>23.7</c:v>
                </c:pt>
                <c:pt idx="3">
                  <c:v>22.24</c:v>
                </c:pt>
              </c:numCache>
            </c:numRef>
          </c:yVal>
          <c:smooth val="0"/>
          <c:extLst>
            <c:ext xmlns:c16="http://schemas.microsoft.com/office/drawing/2014/chart" uri="{C3380CC4-5D6E-409C-BE32-E72D297353CC}">
              <c16:uniqueId val="{00000002-A7B6-4F3B-8A1A-3AE601AC11ED}"/>
            </c:ext>
          </c:extLst>
        </c:ser>
        <c:ser>
          <c:idx val="1"/>
          <c:order val="2"/>
          <c:tx>
            <c:strRef>
              <c:f>ICA_limits_result!$K$22</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ICA_limits_result!$K$29:$K$32</c:f>
              <c:numCache>
                <c:formatCode>General</c:formatCode>
                <c:ptCount val="4"/>
                <c:pt idx="0">
                  <c:v>0.91212599999999999</c:v>
                </c:pt>
                <c:pt idx="1">
                  <c:v>0.70832499999999998</c:v>
                </c:pt>
                <c:pt idx="2">
                  <c:v>0.479464</c:v>
                </c:pt>
                <c:pt idx="3">
                  <c:v>0.235595</c:v>
                </c:pt>
              </c:numCache>
            </c:numRef>
          </c:xVal>
          <c:yVal>
            <c:numRef>
              <c:f>ICA_limits_result!$L$29:$L$32</c:f>
              <c:numCache>
                <c:formatCode>General</c:formatCode>
                <c:ptCount val="4"/>
                <c:pt idx="0">
                  <c:v>25.41</c:v>
                </c:pt>
                <c:pt idx="1">
                  <c:v>24.62</c:v>
                </c:pt>
                <c:pt idx="2">
                  <c:v>23.65</c:v>
                </c:pt>
                <c:pt idx="3">
                  <c:v>22.08</c:v>
                </c:pt>
              </c:numCache>
            </c:numRef>
          </c:yVal>
          <c:smooth val="0"/>
          <c:extLst>
            <c:ext xmlns:c16="http://schemas.microsoft.com/office/drawing/2014/chart" uri="{C3380CC4-5D6E-409C-BE32-E72D297353CC}">
              <c16:uniqueId val="{00000001-A7B6-4F3B-8A1A-3AE601AC11ED}"/>
            </c:ext>
          </c:extLst>
        </c:ser>
        <c:ser>
          <c:idx val="4"/>
          <c:order val="3"/>
          <c:tx>
            <c:strRef>
              <c:f>ICA_limits_result!$T$18</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0.91212599999999999</c:v>
                </c:pt>
                <c:pt idx="1">
                  <c:v>0.70832499999999998</c:v>
                </c:pt>
                <c:pt idx="2">
                  <c:v>0.48439100000000002</c:v>
                </c:pt>
                <c:pt idx="3">
                  <c:v>0.25537199999999999</c:v>
                </c:pt>
              </c:numCache>
            </c:numRef>
          </c:xVal>
          <c:yVal>
            <c:numRef>
              <c:f>ICA_limits_result!$Q$9:$Q$12</c:f>
              <c:numCache>
                <c:formatCode>General</c:formatCode>
                <c:ptCount val="4"/>
                <c:pt idx="0">
                  <c:v>25.41</c:v>
                </c:pt>
                <c:pt idx="1">
                  <c:v>24.62</c:v>
                </c:pt>
                <c:pt idx="2">
                  <c:v>23.65</c:v>
                </c:pt>
                <c:pt idx="3">
                  <c:v>22.1</c:v>
                </c:pt>
              </c:numCache>
            </c:numRef>
          </c:yVal>
          <c:smooth val="0"/>
          <c:extLst>
            <c:ext xmlns:c16="http://schemas.microsoft.com/office/drawing/2014/chart" uri="{C3380CC4-5D6E-409C-BE32-E72D297353CC}">
              <c16:uniqueId val="{00000004-A7B6-4F3B-8A1A-3AE601AC11ED}"/>
            </c:ext>
          </c:extLst>
        </c:ser>
        <c:ser>
          <c:idx val="0"/>
          <c:order val="4"/>
          <c:tx>
            <c:strRef>
              <c:f>ICA_limits_result!$T$17</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ICA_limits_result!$V$3:$V$6</c:f>
              <c:numCache>
                <c:formatCode>General</c:formatCode>
                <c:ptCount val="4"/>
                <c:pt idx="0">
                  <c:v>0.25741700000000001</c:v>
                </c:pt>
                <c:pt idx="1">
                  <c:v>0.48644199999999999</c:v>
                </c:pt>
                <c:pt idx="2">
                  <c:v>0.71113899999999997</c:v>
                </c:pt>
                <c:pt idx="3">
                  <c:v>0.91399699999999995</c:v>
                </c:pt>
              </c:numCache>
            </c:numRef>
          </c:xVal>
          <c:yVal>
            <c:numRef>
              <c:f>ICA_limits_result!$U$3:$U$6</c:f>
              <c:numCache>
                <c:formatCode>General</c:formatCode>
                <c:ptCount val="4"/>
                <c:pt idx="0">
                  <c:v>21.900344</c:v>
                </c:pt>
                <c:pt idx="1">
                  <c:v>23.620968999999999</c:v>
                </c:pt>
                <c:pt idx="2">
                  <c:v>24.619931000000001</c:v>
                </c:pt>
                <c:pt idx="3">
                  <c:v>25.405560999999999</c:v>
                </c:pt>
              </c:numCache>
            </c:numRef>
          </c:yVal>
          <c:smooth val="0"/>
          <c:extLst>
            <c:ext xmlns:c16="http://schemas.microsoft.com/office/drawing/2014/chart" uri="{C3380CC4-5D6E-409C-BE32-E72D297353CC}">
              <c16:uniqueId val="{00000000-A7B6-4F3B-8A1A-3AE601AC11ED}"/>
            </c:ext>
          </c:extLst>
        </c:ser>
        <c:dLbls>
          <c:showLegendKey val="0"/>
          <c:showVal val="0"/>
          <c:showCatName val="0"/>
          <c:showSerName val="0"/>
          <c:showPercent val="0"/>
          <c:showBubbleSize val="0"/>
        </c:dLbls>
        <c:axId val="216168928"/>
        <c:axId val="216169344"/>
      </c:scatterChart>
      <c:valAx>
        <c:axId val="216168928"/>
        <c:scaling>
          <c:orientation val="minMax"/>
          <c:max val="0.95000000000000007"/>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216169344"/>
        <c:crosses val="autoZero"/>
        <c:crossBetween val="midCat"/>
      </c:valAx>
      <c:valAx>
        <c:axId val="21616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216168928"/>
        <c:crosses val="autoZero"/>
        <c:crossBetween val="midCat"/>
      </c:valAx>
      <c:spPr>
        <a:noFill/>
        <a:ln>
          <a:noFill/>
        </a:ln>
        <a:effectLst/>
      </c:spPr>
    </c:plotArea>
    <c:legend>
      <c:legendPos val="r"/>
      <c:layout>
        <c:manualLayout>
          <c:xMode val="edge"/>
          <c:yMode val="edge"/>
          <c:x val="0.648029520295203"/>
          <c:y val="0.58798503001510283"/>
          <c:w val="0.3209741697416974"/>
          <c:h val="0.27789967235463664"/>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15646314377889E-2"/>
          <c:y val="3.1454251401200214E-2"/>
          <c:w val="0.89278020900128663"/>
          <c:h val="0.85359971053983119"/>
        </c:manualLayout>
      </c:layout>
      <c:scatterChart>
        <c:scatterStyle val="lineMarker"/>
        <c:varyColors val="0"/>
        <c:ser>
          <c:idx val="2"/>
          <c:order val="0"/>
          <c:tx>
            <c:strRef>
              <c:f>ICA_limits_result０!$N$14</c:f>
              <c:strCache>
                <c:ptCount val="1"/>
                <c:pt idx="0">
                  <c:v>Mandrill</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ICA_limits_result０!$N$16:$N$24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ICA_limits_result０!$O$16:$O$24</c:f>
              <c:numCache>
                <c:formatCode>General</c:formatCode>
                <c:ptCount val="9"/>
                <c:pt idx="0">
                  <c:v>0</c:v>
                </c:pt>
                <c:pt idx="1">
                  <c:v>0</c:v>
                </c:pt>
                <c:pt idx="2">
                  <c:v>2.2251309E-2</c:v>
                </c:pt>
                <c:pt idx="3">
                  <c:v>7.1241585999999996E-2</c:v>
                </c:pt>
                <c:pt idx="4">
                  <c:v>0.172213912</c:v>
                </c:pt>
                <c:pt idx="5">
                  <c:v>0.34985041099999997</c:v>
                </c:pt>
                <c:pt idx="6">
                  <c:v>0.52617800999999997</c:v>
                </c:pt>
                <c:pt idx="7">
                  <c:v>1.3047868359999999</c:v>
                </c:pt>
                <c:pt idx="8">
                  <c:v>4.0804038890000003</c:v>
                </c:pt>
              </c:numCache>
            </c:numRef>
          </c:yVal>
          <c:smooth val="0"/>
          <c:extLst>
            <c:ext xmlns:c16="http://schemas.microsoft.com/office/drawing/2014/chart" uri="{C3380CC4-5D6E-409C-BE32-E72D297353CC}">
              <c16:uniqueId val="{00000002-0D2F-420C-A193-CD2E8879235E}"/>
            </c:ext>
          </c:extLst>
        </c:ser>
        <c:ser>
          <c:idx val="1"/>
          <c:order val="1"/>
          <c:tx>
            <c:strRef>
              <c:f>ICA_limits_result０!$K$14</c:f>
              <c:strCache>
                <c:ptCount val="1"/>
                <c:pt idx="0">
                  <c:v>Cameraman</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ICA_limits_result０!$K$16:$K$24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ICA_limits_result０!$L$16:$L$24</c:f>
              <c:numCache>
                <c:formatCode>General</c:formatCode>
                <c:ptCount val="9"/>
                <c:pt idx="0">
                  <c:v>0.93112893758559134</c:v>
                </c:pt>
                <c:pt idx="1">
                  <c:v>1.7166894932498431</c:v>
                </c:pt>
                <c:pt idx="2">
                  <c:v>2.31109371942867</c:v>
                </c:pt>
                <c:pt idx="3">
                  <c:v>1.7624730972412475</c:v>
                </c:pt>
                <c:pt idx="4">
                  <c:v>1.9909998043435655</c:v>
                </c:pt>
                <c:pt idx="5">
                  <c:v>1.9334768147133636</c:v>
                </c:pt>
                <c:pt idx="6">
                  <c:v>1.8714537272549492</c:v>
                </c:pt>
                <c:pt idx="7">
                  <c:v>2.5229896302093504</c:v>
                </c:pt>
                <c:pt idx="8">
                  <c:v>2.975934259440423</c:v>
                </c:pt>
              </c:numCache>
            </c:numRef>
          </c:yVal>
          <c:smooth val="0"/>
          <c:extLst>
            <c:ext xmlns:c16="http://schemas.microsoft.com/office/drawing/2014/chart" uri="{C3380CC4-5D6E-409C-BE32-E72D297353CC}">
              <c16:uniqueId val="{00000001-0D2F-420C-A193-CD2E8879235E}"/>
            </c:ext>
          </c:extLst>
        </c:ser>
        <c:ser>
          <c:idx val="0"/>
          <c:order val="2"/>
          <c:tx>
            <c:strRef>
              <c:f>ICA_limits_result０!$I$14</c:f>
              <c:strCache>
                <c:ptCount val="1"/>
                <c:pt idx="0">
                  <c:v>Barbara</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0D2F-420C-A193-CD2E8879235E}"/>
            </c:ext>
          </c:extLst>
        </c:ser>
        <c:dLbls>
          <c:showLegendKey val="0"/>
          <c:showVal val="0"/>
          <c:showCatName val="0"/>
          <c:showSerName val="0"/>
          <c:showPercent val="0"/>
          <c:showBubbleSize val="0"/>
        </c:dLbls>
        <c:axId val="1264349440"/>
        <c:axId val="1264348608"/>
      </c:scatterChart>
      <c:valAx>
        <c:axId val="12643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1264348608"/>
        <c:crosses val="autoZero"/>
        <c:crossBetween val="midCat"/>
      </c:valAx>
      <c:valAx>
        <c:axId val="126434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1264349440"/>
        <c:crosses val="autoZero"/>
        <c:crossBetween val="midCat"/>
        <c:majorUnit val="1"/>
      </c:valAx>
      <c:spPr>
        <a:noFill/>
        <a:ln>
          <a:noFill/>
        </a:ln>
        <a:effectLst/>
      </c:spPr>
    </c:plotArea>
    <c:legend>
      <c:legendPos val="r"/>
      <c:layout>
        <c:manualLayout>
          <c:xMode val="edge"/>
          <c:yMode val="edge"/>
          <c:x val="0.48951725499010729"/>
          <c:y val="0.24175282812446877"/>
          <c:w val="0.48550661346908752"/>
          <c:h val="0.23626533338466885"/>
        </c:manualLayout>
      </c:layout>
      <c:overlay val="0"/>
      <c:spPr>
        <a:noFill/>
        <a:ln>
          <a:noFill/>
        </a:ln>
        <a:effectLst/>
      </c:spPr>
      <c:txPr>
        <a:bodyPr rot="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464884876924511E-2"/>
          <c:y val="3.1930217047764588E-2"/>
          <c:w val="0.91744017891432894"/>
          <c:h val="0.83687064673660383"/>
        </c:manualLayout>
      </c:layout>
      <c:scatterChart>
        <c:scatterStyle val="lineMarker"/>
        <c:varyColors val="0"/>
        <c:ser>
          <c:idx val="1"/>
          <c:order val="0"/>
          <c:tx>
            <c:strRef>
              <c:f>ICA_limits_result０!$T$14</c:f>
              <c:strCache>
                <c:ptCount val="1"/>
                <c:pt idx="0">
                  <c:v>Airplane</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c:spPr>
            </c:marker>
            <c:bubble3D val="0"/>
            <c:spPr>
              <a:ln w="31750" cap="rnd">
                <a:solidFill>
                  <a:schemeClr val="accent2"/>
                </a:solidFill>
                <a:round/>
              </a:ln>
              <a:effectLst/>
            </c:spPr>
            <c:extLst>
              <c:ext xmlns:c16="http://schemas.microsoft.com/office/drawing/2014/chart" uri="{C3380CC4-5D6E-409C-BE32-E72D297353CC}">
                <c16:uniqueId val="{00000005-3D3A-45C7-AA27-96A0BB089D36}"/>
              </c:ext>
            </c:extLst>
          </c:dPt>
          <c:xVal>
            <c:numRef>
              <c:f>ICA_limits_result０!$T$16:$T$24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ICA_limits_result０!$U$16:$U$24</c:f>
              <c:numCache>
                <c:formatCode>General</c:formatCode>
                <c:ptCount val="9"/>
                <c:pt idx="0">
                  <c:v>0.58719445457863606</c:v>
                </c:pt>
                <c:pt idx="1">
                  <c:v>0.67876687340386255</c:v>
                </c:pt>
                <c:pt idx="2">
                  <c:v>0.9970813571688909</c:v>
                </c:pt>
                <c:pt idx="3">
                  <c:v>1.26669098869025</c:v>
                </c:pt>
                <c:pt idx="4">
                  <c:v>1.5516234950747725</c:v>
                </c:pt>
                <c:pt idx="5">
                  <c:v>1.5268150310105577</c:v>
                </c:pt>
                <c:pt idx="6">
                  <c:v>1.7710689529368784</c:v>
                </c:pt>
                <c:pt idx="7">
                  <c:v>2.238599051441081</c:v>
                </c:pt>
                <c:pt idx="8">
                  <c:v>2.7811017876687356</c:v>
                </c:pt>
              </c:numCache>
            </c:numRef>
          </c:yVal>
          <c:smooth val="0"/>
          <c:extLst>
            <c:ext xmlns:c16="http://schemas.microsoft.com/office/drawing/2014/chart" uri="{C3380CC4-5D6E-409C-BE32-E72D297353CC}">
              <c16:uniqueId val="{00000001-3D3A-45C7-AA27-96A0BB089D36}"/>
            </c:ext>
          </c:extLst>
        </c:ser>
        <c:ser>
          <c:idx val="3"/>
          <c:order val="1"/>
          <c:tx>
            <c:strRef>
              <c:f>ICA_limits_result０!$N$26</c:f>
              <c:strCache>
                <c:ptCount val="1"/>
                <c:pt idx="0">
                  <c:v>Boat</c:v>
                </c:pt>
              </c:strCache>
            </c:strRef>
          </c:tx>
          <c:spPr>
            <a:ln w="3175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ICA_limits_result０!$N$28:$N$36</c:f>
              <c:numCache>
                <c:formatCode>General</c:formatCode>
                <c:ptCount val="9"/>
                <c:pt idx="0">
                  <c:v>0.92646499999999998</c:v>
                </c:pt>
                <c:pt idx="1">
                  <c:v>0.64005000000000001</c:v>
                </c:pt>
                <c:pt idx="2">
                  <c:v>0.5279879999999999</c:v>
                </c:pt>
                <c:pt idx="3">
                  <c:v>0.45162199999999997</c:v>
                </c:pt>
                <c:pt idx="4">
                  <c:v>0.40184699999999995</c:v>
                </c:pt>
                <c:pt idx="5">
                  <c:v>0.34997300000000003</c:v>
                </c:pt>
                <c:pt idx="6">
                  <c:v>0.29530099999999998</c:v>
                </c:pt>
                <c:pt idx="7">
                  <c:v>0.22919699999999998</c:v>
                </c:pt>
                <c:pt idx="8">
                  <c:v>0.159085</c:v>
                </c:pt>
              </c:numCache>
            </c:numRef>
          </c:xVal>
          <c:yVal>
            <c:numRef>
              <c:f>ICA_limits_result０!$O$28:$O$36</c:f>
              <c:numCache>
                <c:formatCode>General</c:formatCode>
                <c:ptCount val="9"/>
                <c:pt idx="0">
                  <c:v>1.0564808110065285</c:v>
                </c:pt>
                <c:pt idx="1">
                  <c:v>0.83327299058653581</c:v>
                </c:pt>
                <c:pt idx="2">
                  <c:v>1.045257060101386</c:v>
                </c:pt>
                <c:pt idx="3">
                  <c:v>0.86712527154236352</c:v>
                </c:pt>
                <c:pt idx="4">
                  <c:v>1.2108979000724214</c:v>
                </c:pt>
                <c:pt idx="5">
                  <c:v>1.1073497465604605</c:v>
                </c:pt>
                <c:pt idx="6">
                  <c:v>1.1808472121650979</c:v>
                </c:pt>
                <c:pt idx="7">
                  <c:v>1.7398624185372933</c:v>
                </c:pt>
                <c:pt idx="8">
                  <c:v>2.1603910209992758</c:v>
                </c:pt>
              </c:numCache>
            </c:numRef>
          </c:yVal>
          <c:smooth val="0"/>
          <c:extLst>
            <c:ext xmlns:c16="http://schemas.microsoft.com/office/drawing/2014/chart" uri="{C3380CC4-5D6E-409C-BE32-E72D297353CC}">
              <c16:uniqueId val="{00000003-3D3A-45C7-AA27-96A0BB089D36}"/>
            </c:ext>
          </c:extLst>
        </c:ser>
        <c:ser>
          <c:idx val="2"/>
          <c:order val="2"/>
          <c:tx>
            <c:strRef>
              <c:f>ICA_limits_result０!$K$26</c:f>
              <c:strCache>
                <c:ptCount val="1"/>
                <c:pt idx="0">
                  <c:v>Sailboat</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ICA_limits_result０!$K$28:$K$36</c:f>
              <c:numCache>
                <c:formatCode>General</c:formatCode>
                <c:ptCount val="9"/>
                <c:pt idx="0">
                  <c:v>1.2962499999999999</c:v>
                </c:pt>
                <c:pt idx="1">
                  <c:v>0.90205000000000002</c:v>
                </c:pt>
                <c:pt idx="2">
                  <c:v>0.79576100000000005</c:v>
                </c:pt>
                <c:pt idx="3">
                  <c:v>0.71992699999999998</c:v>
                </c:pt>
                <c:pt idx="4">
                  <c:v>0.65841899999999998</c:v>
                </c:pt>
                <c:pt idx="5">
                  <c:v>0.58194199999999996</c:v>
                </c:pt>
                <c:pt idx="6">
                  <c:v>0.485128</c:v>
                </c:pt>
                <c:pt idx="7">
                  <c:v>0.36553200000000002</c:v>
                </c:pt>
                <c:pt idx="8">
                  <c:v>0.23841300000000001</c:v>
                </c:pt>
              </c:numCache>
            </c:numRef>
          </c:xVal>
          <c:yVal>
            <c:numRef>
              <c:f>ICA_limits_result０!$L$28:$L$36</c:f>
              <c:numCache>
                <c:formatCode>General</c:formatCode>
                <c:ptCount val="9"/>
                <c:pt idx="0">
                  <c:v>0.33960897900072207</c:v>
                </c:pt>
                <c:pt idx="1">
                  <c:v>0.30883417813178587</c:v>
                </c:pt>
                <c:pt idx="2">
                  <c:v>0.274438812454736</c:v>
                </c:pt>
                <c:pt idx="3">
                  <c:v>0.42070963070238826</c:v>
                </c:pt>
                <c:pt idx="4">
                  <c:v>0.53457639391744805</c:v>
                </c:pt>
                <c:pt idx="5">
                  <c:v>0.53674873280231628</c:v>
                </c:pt>
                <c:pt idx="6">
                  <c:v>0.76285300506878984</c:v>
                </c:pt>
                <c:pt idx="7">
                  <c:v>0.94370021723388253</c:v>
                </c:pt>
                <c:pt idx="8">
                  <c:v>1.405503258508326</c:v>
                </c:pt>
              </c:numCache>
            </c:numRef>
          </c:yVal>
          <c:smooth val="0"/>
          <c:extLst>
            <c:ext xmlns:c16="http://schemas.microsoft.com/office/drawing/2014/chart" uri="{C3380CC4-5D6E-409C-BE32-E72D297353CC}">
              <c16:uniqueId val="{00000002-3D3A-45C7-AA27-96A0BB089D36}"/>
            </c:ext>
          </c:extLst>
        </c:ser>
        <c:ser>
          <c:idx val="0"/>
          <c:order val="3"/>
          <c:tx>
            <c:strRef>
              <c:f>ICA_limits_result０!$Q$14</c:f>
              <c:strCache>
                <c:ptCount val="1"/>
                <c:pt idx="0">
                  <c:v>Earth</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ICA_limits_result０!$Q$16:$Q$24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ICA_limits_result０!$R$16:$R$24</c:f>
              <c:numCache>
                <c:formatCode>General</c:formatCode>
                <c:ptCount val="9"/>
                <c:pt idx="0">
                  <c:v>0.54584025087616894</c:v>
                </c:pt>
                <c:pt idx="1">
                  <c:v>0.22966242390701727</c:v>
                </c:pt>
                <c:pt idx="2">
                  <c:v>0.32872163807414689</c:v>
                </c:pt>
                <c:pt idx="3">
                  <c:v>0.42114001106807508</c:v>
                </c:pt>
                <c:pt idx="4">
                  <c:v>0.49179118243867503</c:v>
                </c:pt>
                <c:pt idx="5">
                  <c:v>0.5071020106991333</c:v>
                </c:pt>
                <c:pt idx="6">
                  <c:v>0.53237410071942448</c:v>
                </c:pt>
                <c:pt idx="7">
                  <c:v>0.81497878620180364</c:v>
                </c:pt>
                <c:pt idx="8">
                  <c:v>1.6897251429625586</c:v>
                </c:pt>
              </c:numCache>
            </c:numRef>
          </c:yVal>
          <c:smooth val="0"/>
          <c:extLst>
            <c:ext xmlns:c16="http://schemas.microsoft.com/office/drawing/2014/chart" uri="{C3380CC4-5D6E-409C-BE32-E72D297353CC}">
              <c16:uniqueId val="{00000000-3D3A-45C7-AA27-96A0BB089D36}"/>
            </c:ext>
          </c:extLst>
        </c:ser>
        <c:dLbls>
          <c:showLegendKey val="0"/>
          <c:showVal val="0"/>
          <c:showCatName val="0"/>
          <c:showSerName val="0"/>
          <c:showPercent val="0"/>
          <c:showBubbleSize val="0"/>
        </c:dLbls>
        <c:axId val="511057584"/>
        <c:axId val="511052592"/>
      </c:scatterChart>
      <c:valAx>
        <c:axId val="51105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511052592"/>
        <c:crosses val="autoZero"/>
        <c:crossBetween val="midCat"/>
      </c:valAx>
      <c:valAx>
        <c:axId val="51105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511057584"/>
        <c:crosses val="autoZero"/>
        <c:crossBetween val="midCat"/>
        <c:majorUnit val="1"/>
      </c:valAx>
      <c:spPr>
        <a:noFill/>
        <a:ln>
          <a:noFill/>
        </a:ln>
        <a:effectLst/>
      </c:spPr>
    </c:plotArea>
    <c:legend>
      <c:legendPos val="r"/>
      <c:layout>
        <c:manualLayout>
          <c:xMode val="edge"/>
          <c:yMode val="edge"/>
          <c:x val="0.35735518643676478"/>
          <c:y val="0.25108875868938452"/>
          <c:w val="0.64264481356323522"/>
          <c:h val="0.19593679416963838"/>
        </c:manualLayout>
      </c:layout>
      <c:overlay val="0"/>
      <c:spPr>
        <a:noFill/>
        <a:ln>
          <a:noFill/>
        </a:ln>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9"/>
          <c:order val="8"/>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1"/>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7"/>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9"/>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0"/>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2"/>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3"/>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4"/>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5"/>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6"/>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7"/>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8"/>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cap="all"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lang="ja-JP"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lang="ja-JP" sz="1200" b="0" i="0" u="none" strike="noStrike" kern="1200" cap="all"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94025472"/>
        <c:crosses val="autoZero"/>
        <c:crossBetween val="midCat"/>
        <c:majorUnit val="1"/>
      </c:valAx>
      <c:spPr>
        <a:noFill/>
        <a:ln>
          <a:noFill/>
        </a:ln>
        <a:effectLst/>
      </c:spPr>
    </c:plotArea>
    <c:legend>
      <c:legendPos val="r"/>
      <c:layout>
        <c:manualLayout>
          <c:xMode val="edge"/>
          <c:yMode val="edge"/>
          <c:x val="0.68076842126585879"/>
          <c:y val="0.42834654921840959"/>
          <c:w val="0.26746611838838596"/>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lang="ja-JP"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835089844538664"/>
          <c:y val="0.16666666666666666"/>
          <c:w val="0.62829032909347859"/>
          <c:h val="0.59737092743646569"/>
        </c:manualLayout>
      </c:layout>
      <c:scatterChart>
        <c:scatterStyle val="lineMarker"/>
        <c:varyColors val="0"/>
        <c:ser>
          <c:idx val="1"/>
          <c:order val="0"/>
          <c:tx>
            <c:strRef>
              <c:f>Q100Airplane!$C$5</c:f>
              <c:strCache>
                <c:ptCount val="1"/>
                <c:pt idx="0">
                  <c:v>DCT only</c:v>
                </c:pt>
              </c:strCache>
            </c:strRef>
          </c:tx>
          <c:spPr>
            <a:ln w="19050" cap="rnd">
              <a:solidFill>
                <a:schemeClr val="accent4"/>
              </a:solidFill>
              <a:round/>
            </a:ln>
            <a:effectLst/>
          </c:spPr>
          <c:marker>
            <c:symbol val="triangle"/>
            <c:size val="10"/>
            <c:spPr>
              <a:solidFill>
                <a:schemeClr val="accent4"/>
              </a:solidFill>
              <a:ln w="28575">
                <a:solidFill>
                  <a:schemeClr val="accent4"/>
                </a:solidFill>
              </a:ln>
              <a:effectLst/>
            </c:spPr>
          </c:marker>
          <c:xVal>
            <c:numRef>
              <c:f>Q100Airplane!$B$4</c:f>
              <c:numCache>
                <c:formatCode>General</c:formatCode>
                <c:ptCount val="1"/>
                <c:pt idx="0">
                  <c:v>3.7772060000000001</c:v>
                </c:pt>
              </c:numCache>
            </c:numRef>
          </c:xVal>
          <c:yVal>
            <c:numRef>
              <c:f>Q100Airplane!$R$4</c:f>
              <c:numCache>
                <c:formatCode>General</c:formatCode>
                <c:ptCount val="1"/>
                <c:pt idx="0">
                  <c:v>49.541853000000003</c:v>
                </c:pt>
              </c:numCache>
            </c:numRef>
          </c:yVal>
          <c:smooth val="0"/>
          <c:extLst>
            <c:ext xmlns:c16="http://schemas.microsoft.com/office/drawing/2014/chart" uri="{C3380CC4-5D6E-409C-BE32-E72D297353CC}">
              <c16:uniqueId val="{00000000-16E8-4A39-B19D-FD251975BA1E}"/>
            </c:ext>
          </c:extLst>
        </c:ser>
        <c:ser>
          <c:idx val="0"/>
          <c:order val="1"/>
          <c:tx>
            <c:strRef>
              <c:f>Q100Airplane!$C$6</c:f>
              <c:strCache>
                <c:ptCount val="1"/>
                <c:pt idx="0">
                  <c:v>Proposed method</c:v>
                </c:pt>
              </c:strCache>
            </c:strRef>
          </c:tx>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Q100Airplane!$K$4</c:f>
              <c:numCache>
                <c:formatCode>General</c:formatCode>
                <c:ptCount val="1"/>
                <c:pt idx="0">
                  <c:v>3.7754249999999998</c:v>
                </c:pt>
              </c:numCache>
            </c:numRef>
          </c:xVal>
          <c:yVal>
            <c:numRef>
              <c:f>Q100Airplane!$L$4</c:f>
              <c:numCache>
                <c:formatCode>General</c:formatCode>
                <c:ptCount val="1"/>
                <c:pt idx="0">
                  <c:v>49.542769999999997</c:v>
                </c:pt>
              </c:numCache>
            </c:numRef>
          </c:yVal>
          <c:smooth val="0"/>
          <c:extLst>
            <c:ext xmlns:c16="http://schemas.microsoft.com/office/drawing/2014/chart" uri="{C3380CC4-5D6E-409C-BE32-E72D297353CC}">
              <c16:uniqueId val="{00000001-16E8-4A39-B19D-FD251975BA1E}"/>
            </c:ext>
          </c:extLst>
        </c:ser>
        <c:dLbls>
          <c:showLegendKey val="0"/>
          <c:showVal val="0"/>
          <c:showCatName val="0"/>
          <c:showSerName val="0"/>
          <c:showPercent val="0"/>
          <c:showBubbleSize val="0"/>
        </c:dLbls>
        <c:axId val="2015624864"/>
        <c:axId val="2015637344"/>
      </c:scatterChart>
      <c:valAx>
        <c:axId val="2015624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solidFill>
                      <a:schemeClr val="tx1"/>
                    </a:solidFill>
                    <a:latin typeface="Times New Roman" panose="02020603050405020304" pitchFamily="18" charset="0"/>
                    <a:cs typeface="Times New Roman" panose="02020603050405020304" pitchFamily="18" charset="0"/>
                  </a:rPr>
                  <a:t>Entropy[bit/pel]</a:t>
                </a:r>
                <a:endParaRPr lang="ja-JP" altLang="en-US">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15637344"/>
        <c:crosses val="autoZero"/>
        <c:crossBetween val="midCat"/>
        <c:majorUnit val="1.0000000000000002E-3"/>
      </c:valAx>
      <c:valAx>
        <c:axId val="2015637344"/>
        <c:scaling>
          <c:orientation val="minMax"/>
          <c:min val="49.54149999999999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solidFill>
                      <a:schemeClr val="tx1"/>
                    </a:solidFill>
                    <a:latin typeface="Times New Roman" panose="02020603050405020304" pitchFamily="18" charset="0"/>
                    <a:cs typeface="Times New Roman" panose="02020603050405020304" pitchFamily="18" charset="0"/>
                  </a:rPr>
                  <a:t>PSNR[dB]</a:t>
                </a:r>
                <a:endParaRPr lang="ja-JP" altLang="en-US">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8.3389771998750681E-2"/>
              <c:y val="0.32463576570564812"/>
            </c:manualLayout>
          </c:layout>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15624864"/>
        <c:crosses val="autoZero"/>
        <c:crossBetween val="midCat"/>
        <c:majorUnit val="1.0000000000000002E-3"/>
      </c:valAx>
      <c:spPr>
        <a:noFill/>
        <a:ln>
          <a:solidFill>
            <a:schemeClr val="tx1"/>
          </a:solidFill>
        </a:ln>
        <a:effectLst>
          <a:outerShdw blurRad="50800" dist="38100" dir="2700000" algn="tl" rotWithShape="0">
            <a:prstClr val="black">
              <a:alpha val="40000"/>
            </a:prstClr>
          </a:outerShdw>
        </a:effectLst>
      </c:spPr>
    </c:plotArea>
    <c:legend>
      <c:legendPos val="r"/>
      <c:layout>
        <c:manualLayout>
          <c:xMode val="edge"/>
          <c:yMode val="edge"/>
          <c:x val="0.49533970049150949"/>
          <c:y val="0.21643981425928596"/>
          <c:w val="0.43735006767160373"/>
          <c:h val="0.23299556539297253"/>
        </c:manualLayout>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19"/>
          <c:order val="7"/>
          <c:tx>
            <c:strRef>
              <c:f>ICA_limits_result1!$AN$15</c:f>
              <c:strCache>
                <c:ptCount val="1"/>
                <c:pt idx="0">
                  <c:v>Proposed method without additional infolmation</c:v>
                </c:pt>
              </c:strCache>
            </c:strRef>
          </c:tx>
          <c:spPr>
            <a:ln w="22225" cap="rnd">
              <a:noFill/>
              <a:round/>
            </a:ln>
            <a:effectLst/>
          </c:spPr>
          <c:marker>
            <c:symbol val="square"/>
            <c:size val="6"/>
            <c:spPr>
              <a:solidFill>
                <a:schemeClr val="accent2">
                  <a:lumMod val="80000"/>
                </a:schemeClr>
              </a:solidFill>
              <a:ln w="25400">
                <a:solidFill>
                  <a:schemeClr val="accent2">
                    <a:lumMod val="80000"/>
                  </a:schemeClr>
                </a:solidFill>
                <a:round/>
              </a:ln>
              <a:effectLst/>
            </c:spPr>
          </c:marker>
          <c:xVal>
            <c:numRef>
              <c:f>ICA_limits_result1!$AN$20:$AN$25</c:f>
              <c:numCache>
                <c:formatCode>General</c:formatCode>
                <c:ptCount val="6"/>
                <c:pt idx="0">
                  <c:v>0.62684299999999993</c:v>
                </c:pt>
                <c:pt idx="1">
                  <c:v>0.56419600000000003</c:v>
                </c:pt>
                <c:pt idx="2">
                  <c:v>0.49531400000000003</c:v>
                </c:pt>
                <c:pt idx="3">
                  <c:v>0.414773</c:v>
                </c:pt>
                <c:pt idx="4">
                  <c:v>0.31493599999999994</c:v>
                </c:pt>
                <c:pt idx="5">
                  <c:v>0.19753200000000004</c:v>
                </c:pt>
              </c:numCache>
            </c:numRef>
          </c:xVal>
          <c:yVal>
            <c:numRef>
              <c:f>ICA_limits_result1!$AP$20:$AP$25</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c:ext xmlns:c16="http://schemas.microsoft.com/office/drawing/2014/chart" uri="{C3380CC4-5D6E-409C-BE32-E72D297353CC}">
              <c16:uniqueId val="{00000001-DE4D-4227-B1FB-BB4C6D192093}"/>
            </c:ext>
          </c:extLst>
        </c:ser>
        <c:ser>
          <c:idx val="9"/>
          <c:order val="9"/>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2"/>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4"/>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5"/>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6"/>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7"/>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8"/>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9"/>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cap="all"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lang="ja-JP"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lang="ja-JP" sz="1200" b="0" i="0" u="none" strike="noStrike" kern="1200" cap="all"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94025472"/>
        <c:crosses val="autoZero"/>
        <c:crossBetween val="midCat"/>
        <c:majorUnit val="1"/>
      </c:valAx>
      <c:spPr>
        <a:noFill/>
        <a:ln>
          <a:noFill/>
        </a:ln>
        <a:effectLst/>
      </c:spPr>
    </c:plotArea>
    <c:legend>
      <c:legendPos val="r"/>
      <c:layout>
        <c:manualLayout>
          <c:xMode val="edge"/>
          <c:yMode val="edge"/>
          <c:x val="0.51449148803403899"/>
          <c:y val="0.47621416095385299"/>
          <c:w val="0.47139065914439143"/>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lang="ja-JP"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08820698050996E-2"/>
          <c:y val="8.6585418788217752E-2"/>
          <c:w val="0.92395323573982513"/>
          <c:h val="0.80085853647007377"/>
        </c:manualLayout>
      </c:layout>
      <c:scatterChart>
        <c:scatterStyle val="lineMarker"/>
        <c:varyColors val="0"/>
        <c:ser>
          <c:idx val="0"/>
          <c:order val="0"/>
          <c:tx>
            <c:strRef>
              <c:f>PCSJ!$U$3</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PCSJ!$U$4:$U$9</c:f>
              <c:numCache>
                <c:formatCode>General</c:formatCode>
                <c:ptCount val="6"/>
                <c:pt idx="0">
                  <c:v>0.63026199999999999</c:v>
                </c:pt>
                <c:pt idx="1">
                  <c:v>0.56954300000000002</c:v>
                </c:pt>
                <c:pt idx="2">
                  <c:v>0.50142299999999995</c:v>
                </c:pt>
                <c:pt idx="3">
                  <c:v>0.427896</c:v>
                </c:pt>
                <c:pt idx="4">
                  <c:v>0.32839400000000002</c:v>
                </c:pt>
                <c:pt idx="5">
                  <c:v>0.21648899999999999</c:v>
                </c:pt>
              </c:numCache>
            </c:numRef>
          </c:xVal>
          <c:yVal>
            <c:numRef>
              <c:f>PCSJ!$V$4:$V$9</c:f>
              <c:numCache>
                <c:formatCode>General</c:formatCode>
                <c:ptCount val="6"/>
                <c:pt idx="0">
                  <c:v>0.89572499999999999</c:v>
                </c:pt>
                <c:pt idx="1">
                  <c:v>0.88379600000000003</c:v>
                </c:pt>
                <c:pt idx="2">
                  <c:v>0.86759699999999995</c:v>
                </c:pt>
                <c:pt idx="3">
                  <c:v>0.84732799999999997</c:v>
                </c:pt>
                <c:pt idx="4">
                  <c:v>0.80896699999999999</c:v>
                </c:pt>
                <c:pt idx="5">
                  <c:v>0.72723700000000002</c:v>
                </c:pt>
              </c:numCache>
            </c:numRef>
          </c:yVal>
          <c:smooth val="0"/>
          <c:extLst>
            <c:ext xmlns:c16="http://schemas.microsoft.com/office/drawing/2014/chart" uri="{C3380CC4-5D6E-409C-BE32-E72D297353CC}">
              <c16:uniqueId val="{00000000-107B-4979-B665-1FAB3376EB33}"/>
            </c:ext>
          </c:extLst>
        </c:ser>
        <c:ser>
          <c:idx val="1"/>
          <c:order val="1"/>
          <c:tx>
            <c:strRef>
              <c:f>PCSJ!$X$3</c:f>
              <c:strCache>
                <c:ptCount val="1"/>
                <c:pt idx="0">
                  <c:v>Proposed method</c:v>
                </c:pt>
              </c:strCache>
            </c:strRef>
          </c:tx>
          <c:spPr>
            <a:ln w="19050" cap="rnd">
              <a:noFill/>
              <a:round/>
            </a:ln>
            <a:effectLst/>
          </c:spPr>
          <c:marker>
            <c:symbol val="plus"/>
            <c:size val="6"/>
            <c:spPr>
              <a:noFill/>
              <a:ln w="9525">
                <a:solidFill>
                  <a:schemeClr val="accent2"/>
                </a:solidFill>
              </a:ln>
              <a:effectLst/>
            </c:spPr>
          </c:marker>
          <c:xVal>
            <c:numRef>
              <c:f>PCSJ!$X$4:$X$9</c:f>
              <c:numCache>
                <c:formatCode>General</c:formatCode>
                <c:ptCount val="6"/>
                <c:pt idx="0">
                  <c:v>0.62503000000000009</c:v>
                </c:pt>
                <c:pt idx="1">
                  <c:v>0.56945799999999991</c:v>
                </c:pt>
                <c:pt idx="2">
                  <c:v>0.50089799999999995</c:v>
                </c:pt>
                <c:pt idx="3">
                  <c:v>0.42757200000000001</c:v>
                </c:pt>
                <c:pt idx="4">
                  <c:v>0.32467799999999991</c:v>
                </c:pt>
                <c:pt idx="5">
                  <c:v>0.215944</c:v>
                </c:pt>
              </c:numCache>
            </c:numRef>
          </c:xVal>
          <c:yVal>
            <c:numRef>
              <c:f>PCSJ!$Y$4:$Y$9</c:f>
              <c:numCache>
                <c:formatCode>General</c:formatCode>
                <c:ptCount val="6"/>
                <c:pt idx="0">
                  <c:v>0.89505699999999999</c:v>
                </c:pt>
                <c:pt idx="1">
                  <c:v>0.88274600000000003</c:v>
                </c:pt>
                <c:pt idx="2">
                  <c:v>0.86715100000000001</c:v>
                </c:pt>
                <c:pt idx="3">
                  <c:v>0.84827399999999997</c:v>
                </c:pt>
                <c:pt idx="4">
                  <c:v>0.812384</c:v>
                </c:pt>
                <c:pt idx="5">
                  <c:v>0.73570500000000005</c:v>
                </c:pt>
              </c:numCache>
            </c:numRef>
          </c:yVal>
          <c:smooth val="0"/>
          <c:extLst>
            <c:ext xmlns:c16="http://schemas.microsoft.com/office/drawing/2014/chart" uri="{C3380CC4-5D6E-409C-BE32-E72D297353CC}">
              <c16:uniqueId val="{00000001-107B-4979-B665-1FAB3376EB33}"/>
            </c:ext>
          </c:extLst>
        </c:ser>
        <c:ser>
          <c:idx val="2"/>
          <c:order val="2"/>
          <c:tx>
            <c:strRef>
              <c:f>PCSJ!$AA$3</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PCSJ!$AA$4:$AA$9</c:f>
              <c:numCache>
                <c:formatCode>General</c:formatCode>
                <c:ptCount val="6"/>
                <c:pt idx="0">
                  <c:v>0.64969100000000002</c:v>
                </c:pt>
                <c:pt idx="1">
                  <c:v>0.588256</c:v>
                </c:pt>
                <c:pt idx="2">
                  <c:v>0.51874500000000001</c:v>
                </c:pt>
                <c:pt idx="3">
                  <c:v>0.444994</c:v>
                </c:pt>
                <c:pt idx="4">
                  <c:v>0.34792500000000004</c:v>
                </c:pt>
                <c:pt idx="5">
                  <c:v>0.234601</c:v>
                </c:pt>
              </c:numCache>
            </c:numRef>
          </c:xVal>
          <c:yVal>
            <c:numRef>
              <c:f>PCSJ!$AB$4:$AB$9</c:f>
              <c:numCache>
                <c:formatCode>General</c:formatCode>
                <c:ptCount val="6"/>
                <c:pt idx="0">
                  <c:v>0.895868</c:v>
                </c:pt>
                <c:pt idx="1">
                  <c:v>0.88391699999999995</c:v>
                </c:pt>
                <c:pt idx="2">
                  <c:v>0.86814100000000005</c:v>
                </c:pt>
                <c:pt idx="3">
                  <c:v>0.84895699999999996</c:v>
                </c:pt>
                <c:pt idx="4">
                  <c:v>0.812226</c:v>
                </c:pt>
                <c:pt idx="5">
                  <c:v>0.72754099999999999</c:v>
                </c:pt>
              </c:numCache>
            </c:numRef>
          </c:yVal>
          <c:smooth val="0"/>
          <c:extLst>
            <c:ext xmlns:c16="http://schemas.microsoft.com/office/drawing/2014/chart" uri="{C3380CC4-5D6E-409C-BE32-E72D297353CC}">
              <c16:uniqueId val="{00000002-107B-4979-B665-1FAB3376EB33}"/>
            </c:ext>
          </c:extLst>
        </c:ser>
        <c:dLbls>
          <c:showLegendKey val="0"/>
          <c:showVal val="0"/>
          <c:showCatName val="0"/>
          <c:showSerName val="0"/>
          <c:showPercent val="0"/>
          <c:showBubbleSize val="0"/>
        </c:dLbls>
        <c:axId val="375768111"/>
        <c:axId val="375765199"/>
      </c:scatterChart>
      <c:valAx>
        <c:axId val="375768111"/>
        <c:scaling>
          <c:orientation val="minMax"/>
          <c:min val="0.21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75765199"/>
        <c:crosses val="autoZero"/>
        <c:crossBetween val="midCat"/>
      </c:valAx>
      <c:valAx>
        <c:axId val="375765199"/>
        <c:scaling>
          <c:orientation val="minMax"/>
          <c:max val="0.9"/>
          <c:min val="0.70000000000000007"/>
        </c:scaling>
        <c:delete val="0"/>
        <c:axPos val="l"/>
        <c:majorGridlines>
          <c:spPr>
            <a:ln w="9525" cap="flat" cmpd="sng" algn="ctr">
              <a:noFill/>
              <a:round/>
            </a:ln>
            <a:effectLst/>
          </c:spPr>
        </c:majorGridlines>
        <c:title>
          <c:tx>
            <c:rich>
              <a:bodyPr rot="0" spcFirstLastPara="1" vertOverflow="ellipsis"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986052829591398E-2"/>
              <c:y val="9.3516797457615722E-3"/>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75768111"/>
        <c:crosses val="autoZero"/>
        <c:crossBetween val="midCat"/>
      </c:valAx>
      <c:spPr>
        <a:noFill/>
        <a:ln>
          <a:noFill/>
        </a:ln>
        <a:effectLst/>
      </c:spPr>
    </c:plotArea>
    <c:legend>
      <c:legendPos val="r"/>
      <c:layout>
        <c:manualLayout>
          <c:xMode val="edge"/>
          <c:yMode val="edge"/>
          <c:x val="0.6581715344917024"/>
          <c:y val="0.45003237294726084"/>
          <c:w val="0.30884938626391056"/>
          <c:h val="0.35969128321181454"/>
        </c:manualLayout>
      </c:layout>
      <c:overlay val="0"/>
      <c:spPr>
        <a:no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438432369569112E-2"/>
          <c:y val="9.9979270043346266E-2"/>
          <c:w val="0.93987169433725393"/>
          <c:h val="0.78498657885282241"/>
        </c:manualLayout>
      </c:layout>
      <c:scatterChart>
        <c:scatterStyle val="lineMarker"/>
        <c:varyColors val="0"/>
        <c:ser>
          <c:idx val="1"/>
          <c:order val="0"/>
          <c:tx>
            <c:strRef>
              <c:f>cameraman!$H$2</c:f>
              <c:strCache>
                <c:ptCount val="1"/>
                <c:pt idx="0">
                  <c:v>Proposed method</c:v>
                </c:pt>
              </c:strCache>
            </c:strRef>
          </c:tx>
          <c:spPr>
            <a:ln w="19050" cap="rnd">
              <a:noFill/>
              <a:round/>
            </a:ln>
            <a:effectLst/>
          </c:spPr>
          <c:marker>
            <c:symbol val="plus"/>
            <c:size val="7"/>
            <c:spPr>
              <a:noFill/>
              <a:ln w="9525">
                <a:solidFill>
                  <a:schemeClr val="accent2"/>
                </a:solidFill>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DF0B-4496-A2AC-34444F983E9A}"/>
            </c:ext>
          </c:extLst>
        </c:ser>
        <c:ser>
          <c:idx val="0"/>
          <c:order val="1"/>
          <c:tx>
            <c:strRef>
              <c:f>cameraman!$B$2</c:f>
              <c:strCache>
                <c:ptCount val="1"/>
                <c:pt idx="0">
                  <c:v>DCT only</c:v>
                </c:pt>
              </c:strCache>
            </c:strRef>
          </c:tx>
          <c:spPr>
            <a:ln w="19050" cap="rnd">
              <a:noFill/>
              <a:round/>
            </a:ln>
            <a:effectLst/>
          </c:spPr>
          <c:marker>
            <c:symbol val="triangle"/>
            <c:size val="6"/>
            <c:spPr>
              <a:solidFill>
                <a:schemeClr val="accent4"/>
              </a:solidFill>
              <a:ln w="9525">
                <a:solidFill>
                  <a:schemeClr val="accent4"/>
                </a:solidFill>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DF0B-4496-A2AC-34444F983E9A}"/>
            </c:ext>
          </c:extLst>
        </c:ser>
        <c:ser>
          <c:idx val="2"/>
          <c:order val="2"/>
          <c:tx>
            <c:strRef>
              <c:f>cameraman!$E$2</c:f>
              <c:strCache>
                <c:ptCount val="1"/>
                <c:pt idx="0">
                  <c:v>Togashi et al.[2]</c:v>
                </c:pt>
              </c:strCache>
            </c:strRef>
          </c:tx>
          <c:spPr>
            <a:ln w="19050" cap="rnd">
              <a:noFill/>
              <a:round/>
            </a:ln>
            <a:effectLst/>
          </c:spPr>
          <c:marker>
            <c:symbol val="circle"/>
            <c:size val="6"/>
            <c:spPr>
              <a:solidFill>
                <a:schemeClr val="accent5"/>
              </a:solidFill>
              <a:ln w="9525">
                <a:solidFill>
                  <a:schemeClr val="accent5"/>
                </a:solidFill>
              </a:ln>
              <a:effectLst/>
            </c:spPr>
          </c:marker>
          <c:xVal>
            <c:numRef>
              <c:f>cameraman!$E$3:$E$8</c:f>
              <c:numCache>
                <c:formatCode>General</c:formatCode>
                <c:ptCount val="6"/>
                <c:pt idx="0">
                  <c:v>0.56751499999999999</c:v>
                </c:pt>
                <c:pt idx="1">
                  <c:v>0.50444699999999998</c:v>
                </c:pt>
                <c:pt idx="2">
                  <c:v>0.44156900000000004</c:v>
                </c:pt>
                <c:pt idx="3">
                  <c:v>0.37428800000000001</c:v>
                </c:pt>
                <c:pt idx="4">
                  <c:v>0.29681900000000006</c:v>
                </c:pt>
                <c:pt idx="5">
                  <c:v>0.21507900000000002</c:v>
                </c:pt>
              </c:numCache>
            </c:numRef>
          </c:xVal>
          <c:yVal>
            <c:numRef>
              <c:f>cameraman!$F$3:$F$8</c:f>
              <c:numCache>
                <c:formatCode>General</c:formatCode>
                <c:ptCount val="6"/>
                <c:pt idx="0">
                  <c:v>30.239457000000002</c:v>
                </c:pt>
                <c:pt idx="1">
                  <c:v>29.416004000000001</c:v>
                </c:pt>
                <c:pt idx="2">
                  <c:v>28.710294000000001</c:v>
                </c:pt>
                <c:pt idx="3">
                  <c:v>27.818854999999999</c:v>
                </c:pt>
                <c:pt idx="4">
                  <c:v>26.504829000000001</c:v>
                </c:pt>
                <c:pt idx="5">
                  <c:v>24.300948999999999</c:v>
                </c:pt>
              </c:numCache>
            </c:numRef>
          </c:yVal>
          <c:smooth val="0"/>
          <c:extLst>
            <c:ext xmlns:c16="http://schemas.microsoft.com/office/drawing/2014/chart" uri="{C3380CC4-5D6E-409C-BE32-E72D297353CC}">
              <c16:uniqueId val="{00000002-DF0B-4496-A2AC-34444F983E9A}"/>
            </c:ext>
          </c:extLst>
        </c:ser>
        <c:dLbls>
          <c:showLegendKey val="0"/>
          <c:showVal val="0"/>
          <c:showCatName val="0"/>
          <c:showSerName val="0"/>
          <c:showPercent val="0"/>
          <c:showBubbleSize val="0"/>
        </c:dLbls>
        <c:axId val="1186982607"/>
        <c:axId val="1186983023"/>
      </c:scatterChart>
      <c:valAx>
        <c:axId val="1186982607"/>
        <c:scaling>
          <c:orientation val="minMax"/>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Entropy</a:t>
                </a:r>
                <a:endParaRPr lang="ja-JP" alt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endParaRPr lang="en-US"/>
          </a:p>
        </c:txPr>
        <c:crossAx val="1186983023"/>
        <c:crosses val="autoZero"/>
        <c:crossBetween val="midCat"/>
      </c:valAx>
      <c:valAx>
        <c:axId val="1186983023"/>
        <c:scaling>
          <c:orientation val="minMax"/>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PSNR</a:t>
                </a:r>
                <a:endParaRPr lang="ja-JP" altLang="en-US" sz="1200">
                  <a:latin typeface="Times New Roman" panose="02020603050405020304" pitchFamily="18" charset="0"/>
                  <a:cs typeface="Times New Roman" panose="02020603050405020304" pitchFamily="18" charset="0"/>
                </a:endParaRPr>
              </a:p>
            </c:rich>
          </c:tx>
          <c:layout>
            <c:manualLayout>
              <c:xMode val="edge"/>
              <c:yMode val="edge"/>
              <c:x val="7.8097174038383958E-3"/>
              <c:y val="3.3174151854820096E-2"/>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endParaRPr lang="en-US"/>
          </a:p>
        </c:txPr>
        <c:crossAx val="1186982607"/>
        <c:crosses val="autoZero"/>
        <c:crossBetween val="midCat"/>
      </c:valAx>
      <c:spPr>
        <a:noFill/>
        <a:ln>
          <a:noFill/>
        </a:ln>
        <a:effectLst/>
      </c:spPr>
    </c:plotArea>
    <c:legend>
      <c:legendPos val="r"/>
      <c:layout>
        <c:manualLayout>
          <c:xMode val="edge"/>
          <c:yMode val="edge"/>
          <c:x val="0.66332037699166246"/>
          <c:y val="0.47654348747192948"/>
          <c:w val="0.2991929794699133"/>
          <c:h val="0.39398960124939647"/>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lang="ja-JP"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5806856711534E-2"/>
          <c:y val="6.0473667311840049E-2"/>
          <c:w val="0.90764625517277353"/>
          <c:h val="0.8007298561692664"/>
        </c:manualLayout>
      </c:layout>
      <c:scatterChart>
        <c:scatterStyle val="lineMarker"/>
        <c:varyColors val="0"/>
        <c:ser>
          <c:idx val="0"/>
          <c:order val="0"/>
          <c:tx>
            <c:strRef>
              <c:f>barbara!$P$2</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barbara!$P$3:$P$8</c:f>
              <c:numCache>
                <c:formatCode>General</c:formatCode>
                <c:ptCount val="6"/>
                <c:pt idx="0">
                  <c:v>0.81166899999999997</c:v>
                </c:pt>
                <c:pt idx="1">
                  <c:v>0.72940899999999997</c:v>
                </c:pt>
                <c:pt idx="2">
                  <c:v>0.63569100000000001</c:v>
                </c:pt>
                <c:pt idx="3">
                  <c:v>0.51973899999999995</c:v>
                </c:pt>
                <c:pt idx="4">
                  <c:v>0.37933899999999998</c:v>
                </c:pt>
                <c:pt idx="5">
                  <c:v>0.22112599999999999</c:v>
                </c:pt>
              </c:numCache>
            </c:numRef>
          </c:xVal>
          <c:yVal>
            <c:numRef>
              <c:f>barbara!$Q$3:$Q$8</c:f>
              <c:numCache>
                <c:formatCode>General</c:formatCode>
                <c:ptCount val="6"/>
                <c:pt idx="0">
                  <c:v>0.90978000000000003</c:v>
                </c:pt>
                <c:pt idx="1">
                  <c:v>0.89047399999999999</c:v>
                </c:pt>
                <c:pt idx="2">
                  <c:v>0.86590400000000001</c:v>
                </c:pt>
                <c:pt idx="3">
                  <c:v>0.828565</c:v>
                </c:pt>
                <c:pt idx="4">
                  <c:v>0.75587899999999997</c:v>
                </c:pt>
                <c:pt idx="5">
                  <c:v>0.59659399999999996</c:v>
                </c:pt>
              </c:numCache>
            </c:numRef>
          </c:yVal>
          <c:smooth val="0"/>
          <c:extLst>
            <c:ext xmlns:c16="http://schemas.microsoft.com/office/drawing/2014/chart" uri="{C3380CC4-5D6E-409C-BE32-E72D297353CC}">
              <c16:uniqueId val="{00000000-3A7D-4B58-9195-C764DCDE501F}"/>
            </c:ext>
          </c:extLst>
        </c:ser>
        <c:ser>
          <c:idx val="1"/>
          <c:order val="1"/>
          <c:tx>
            <c:strRef>
              <c:f>barbara!$S$2</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barbara!$S$3:$S$8</c:f>
              <c:numCache>
                <c:formatCode>General</c:formatCode>
                <c:ptCount val="6"/>
                <c:pt idx="0">
                  <c:v>0.81166899999999997</c:v>
                </c:pt>
                <c:pt idx="1">
                  <c:v>0.72940899999999997</c:v>
                </c:pt>
                <c:pt idx="2">
                  <c:v>0.63569100000000001</c:v>
                </c:pt>
                <c:pt idx="3">
                  <c:v>0.51973899999999995</c:v>
                </c:pt>
                <c:pt idx="4">
                  <c:v>0.38338100000000008</c:v>
                </c:pt>
                <c:pt idx="5">
                  <c:v>0.227354</c:v>
                </c:pt>
              </c:numCache>
            </c:numRef>
          </c:xVal>
          <c:yVal>
            <c:numRef>
              <c:f>barbara!$T$3:$T$8</c:f>
              <c:numCache>
                <c:formatCode>General</c:formatCode>
                <c:ptCount val="6"/>
                <c:pt idx="0">
                  <c:v>0.90978000000000003</c:v>
                </c:pt>
                <c:pt idx="1">
                  <c:v>0.89047399999999999</c:v>
                </c:pt>
                <c:pt idx="2">
                  <c:v>0.86590400000000001</c:v>
                </c:pt>
                <c:pt idx="3">
                  <c:v>0.828565</c:v>
                </c:pt>
                <c:pt idx="4">
                  <c:v>0.75771299999999997</c:v>
                </c:pt>
                <c:pt idx="5">
                  <c:v>0.60273200000000005</c:v>
                </c:pt>
              </c:numCache>
            </c:numRef>
          </c:yVal>
          <c:smooth val="0"/>
          <c:extLst>
            <c:ext xmlns:c16="http://schemas.microsoft.com/office/drawing/2014/chart" uri="{C3380CC4-5D6E-409C-BE32-E72D297353CC}">
              <c16:uniqueId val="{00000001-3A7D-4B58-9195-C764DCDE501F}"/>
            </c:ext>
          </c:extLst>
        </c:ser>
        <c:ser>
          <c:idx val="2"/>
          <c:order val="2"/>
          <c:tx>
            <c:strRef>
              <c:f>barbara!$V$2</c:f>
              <c:strCache>
                <c:ptCount val="1"/>
                <c:pt idx="0">
                  <c:v>Proposed method</c:v>
                </c:pt>
              </c:strCache>
            </c:strRef>
          </c:tx>
          <c:spPr>
            <a:ln w="19050" cap="rnd">
              <a:noFill/>
              <a:round/>
            </a:ln>
            <a:effectLst/>
          </c:spPr>
          <c:marker>
            <c:symbol val="plus"/>
            <c:size val="6"/>
            <c:spPr>
              <a:noFill/>
              <a:ln w="12700">
                <a:solidFill>
                  <a:schemeClr val="accent2"/>
                </a:solidFill>
              </a:ln>
              <a:effectLst/>
            </c:spPr>
          </c:marker>
          <c:xVal>
            <c:numRef>
              <c:f>barbara!$V$3:$V$8</c:f>
              <c:numCache>
                <c:formatCode>General</c:formatCode>
                <c:ptCount val="6"/>
                <c:pt idx="0">
                  <c:v>0.81062199999999995</c:v>
                </c:pt>
                <c:pt idx="1">
                  <c:v>0.72825899999999999</c:v>
                </c:pt>
                <c:pt idx="2">
                  <c:v>0.63422099999999992</c:v>
                </c:pt>
                <c:pt idx="3">
                  <c:v>0.51735799999999998</c:v>
                </c:pt>
                <c:pt idx="4">
                  <c:v>0.37849300000000002</c:v>
                </c:pt>
                <c:pt idx="5">
                  <c:v>0.21593100000000001</c:v>
                </c:pt>
              </c:numCache>
            </c:numRef>
          </c:xVal>
          <c:yVal>
            <c:numRef>
              <c:f>barbara!$W$3:$W$8</c:f>
              <c:numCache>
                <c:formatCode>General</c:formatCode>
                <c:ptCount val="6"/>
                <c:pt idx="0">
                  <c:v>0.90973800000000005</c:v>
                </c:pt>
                <c:pt idx="1">
                  <c:v>0.89053899999999997</c:v>
                </c:pt>
                <c:pt idx="2">
                  <c:v>0.865873</c:v>
                </c:pt>
                <c:pt idx="3">
                  <c:v>0.82838199999999995</c:v>
                </c:pt>
                <c:pt idx="4">
                  <c:v>0.75695699999999999</c:v>
                </c:pt>
                <c:pt idx="5">
                  <c:v>0.59964499999999998</c:v>
                </c:pt>
              </c:numCache>
            </c:numRef>
          </c:yVal>
          <c:smooth val="0"/>
          <c:extLst>
            <c:ext xmlns:c16="http://schemas.microsoft.com/office/drawing/2014/chart" uri="{C3380CC4-5D6E-409C-BE32-E72D297353CC}">
              <c16:uniqueId val="{00000002-3A7D-4B58-9195-C764DCDE501F}"/>
            </c:ext>
          </c:extLst>
        </c:ser>
        <c:dLbls>
          <c:showLegendKey val="0"/>
          <c:showVal val="0"/>
          <c:showCatName val="0"/>
          <c:showSerName val="0"/>
          <c:showPercent val="0"/>
          <c:showBubbleSize val="0"/>
        </c:dLbls>
        <c:axId val="375777263"/>
        <c:axId val="375771023"/>
      </c:scatterChart>
      <c:valAx>
        <c:axId val="375777263"/>
        <c:scaling>
          <c:orientation val="minMax"/>
          <c:max val="0.85000000000000009"/>
          <c:min val="0.15000000000000002"/>
        </c:scaling>
        <c:delete val="0"/>
        <c:axPos val="b"/>
        <c:title>
          <c:tx>
            <c:rich>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75771023"/>
        <c:crosses val="autoZero"/>
        <c:crossBetween val="midCat"/>
      </c:valAx>
      <c:valAx>
        <c:axId val="375771023"/>
        <c:scaling>
          <c:orientation val="minMax"/>
          <c:min val="0.55000000000000004"/>
        </c:scaling>
        <c:delete val="0"/>
        <c:axPos val="l"/>
        <c:title>
          <c:tx>
            <c:rich>
              <a:bodyPr rot="0" spcFirstLastPara="1" vertOverflow="ellipsis"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5720210312967441E-2"/>
              <c:y val="4.4063921142519233E-3"/>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lang="ja-JP"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75777263"/>
        <c:crosses val="autoZero"/>
        <c:crossBetween val="midCat"/>
      </c:valAx>
      <c:spPr>
        <a:noFill/>
        <a:ln>
          <a:noFill/>
        </a:ln>
        <a:effectLst/>
      </c:spPr>
    </c:plotArea>
    <c:legend>
      <c:legendPos val="r"/>
      <c:layout>
        <c:manualLayout>
          <c:xMode val="edge"/>
          <c:yMode val="edge"/>
          <c:x val="0.61036444767645937"/>
          <c:y val="0.41270863075100722"/>
          <c:w val="0.35000381001752606"/>
          <c:h val="0.39875547142704248"/>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PCSJ!$O$33:$O$96</c:f>
              <c:numCache>
                <c:formatCode>General</c:formatCode>
                <c:ptCount val="64"/>
                <c:pt idx="0">
                  <c:v>0</c:v>
                </c:pt>
                <c:pt idx="1">
                  <c:v>0</c:v>
                </c:pt>
                <c:pt idx="2">
                  <c:v>0</c:v>
                </c:pt>
                <c:pt idx="3">
                  <c:v>1.4732289999999999</c:v>
                </c:pt>
                <c:pt idx="4">
                  <c:v>0</c:v>
                </c:pt>
                <c:pt idx="5">
                  <c:v>0</c:v>
                </c:pt>
                <c:pt idx="6">
                  <c:v>2.7486190000000001</c:v>
                </c:pt>
                <c:pt idx="7">
                  <c:v>0</c:v>
                </c:pt>
                <c:pt idx="8">
                  <c:v>0</c:v>
                </c:pt>
                <c:pt idx="9">
                  <c:v>0</c:v>
                </c:pt>
                <c:pt idx="10">
                  <c:v>0</c:v>
                </c:pt>
                <c:pt idx="11">
                  <c:v>0</c:v>
                </c:pt>
                <c:pt idx="12">
                  <c:v>0</c:v>
                </c:pt>
                <c:pt idx="13">
                  <c:v>0</c:v>
                </c:pt>
                <c:pt idx="14">
                  <c:v>0</c:v>
                </c:pt>
                <c:pt idx="15">
                  <c:v>0</c:v>
                </c:pt>
                <c:pt idx="16">
                  <c:v>0</c:v>
                </c:pt>
                <c:pt idx="17">
                  <c:v>0</c:v>
                </c:pt>
                <c:pt idx="18">
                  <c:v>-2.3751000000000002</c:v>
                </c:pt>
                <c:pt idx="19">
                  <c:v>0</c:v>
                </c:pt>
                <c:pt idx="20">
                  <c:v>-2.2290800000000002</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-9.4199029999999997</c:v>
                </c:pt>
                <c:pt idx="49">
                  <c:v>0</c:v>
                </c:pt>
                <c:pt idx="50">
                  <c:v>0</c:v>
                </c:pt>
                <c:pt idx="51">
                  <c:v>-2.5928960000000001</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7D79-4369-BCDE-D6593CDEEA66}"/>
            </c:ext>
          </c:extLst>
        </c:ser>
        <c:dLbls>
          <c:showLegendKey val="0"/>
          <c:showVal val="0"/>
          <c:showCatName val="0"/>
          <c:showSerName val="0"/>
          <c:showPercent val="0"/>
          <c:showBubbleSize val="0"/>
        </c:dLbls>
        <c:gapWidth val="219"/>
        <c:overlap val="-27"/>
        <c:axId val="567804240"/>
        <c:axId val="567804656"/>
      </c:barChart>
      <c:catAx>
        <c:axId val="567804240"/>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67804656"/>
        <c:crosses val="autoZero"/>
        <c:auto val="1"/>
        <c:lblAlgn val="ctr"/>
        <c:lblOffset val="100"/>
        <c:tickLblSkip val="5"/>
        <c:noMultiLvlLbl val="0"/>
      </c:catAx>
      <c:valAx>
        <c:axId val="56780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56780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PCSJ!$Q$33:$Q$96</c:f>
              <c:numCache>
                <c:formatCode>General</c:formatCode>
                <c:ptCount val="64"/>
                <c:pt idx="0">
                  <c:v>975</c:v>
                </c:pt>
                <c:pt idx="1">
                  <c:v>-234</c:v>
                </c:pt>
                <c:pt idx="2">
                  <c:v>40</c:v>
                </c:pt>
                <c:pt idx="3">
                  <c:v>0</c:v>
                </c:pt>
                <c:pt idx="4">
                  <c:v>0</c:v>
                </c:pt>
                <c:pt idx="5">
                  <c:v>0</c:v>
                </c:pt>
                <c:pt idx="6">
                  <c:v>0</c:v>
                </c:pt>
                <c:pt idx="7">
                  <c:v>0</c:v>
                </c:pt>
                <c:pt idx="8">
                  <c:v>300</c:v>
                </c:pt>
                <c:pt idx="9">
                  <c:v>-80</c:v>
                </c:pt>
                <c:pt idx="10">
                  <c:v>-66</c:v>
                </c:pt>
                <c:pt idx="11">
                  <c:v>30</c:v>
                </c:pt>
                <c:pt idx="12">
                  <c:v>0</c:v>
                </c:pt>
                <c:pt idx="13">
                  <c:v>0</c:v>
                </c:pt>
                <c:pt idx="14">
                  <c:v>0</c:v>
                </c:pt>
                <c:pt idx="15">
                  <c:v>0</c:v>
                </c:pt>
                <c:pt idx="16">
                  <c:v>33</c:v>
                </c:pt>
                <c:pt idx="17">
                  <c:v>150</c:v>
                </c:pt>
                <c:pt idx="18">
                  <c:v>-78</c:v>
                </c:pt>
                <c:pt idx="19">
                  <c:v>0</c:v>
                </c:pt>
                <c:pt idx="20">
                  <c:v>0</c:v>
                </c:pt>
                <c:pt idx="21">
                  <c:v>0</c:v>
                </c:pt>
                <c:pt idx="22">
                  <c:v>0</c:v>
                </c:pt>
                <c:pt idx="23">
                  <c:v>0</c:v>
                </c:pt>
                <c:pt idx="24">
                  <c:v>33</c:v>
                </c:pt>
                <c:pt idx="25">
                  <c:v>42</c:v>
                </c:pt>
                <c:pt idx="26">
                  <c:v>54</c:v>
                </c:pt>
                <c:pt idx="27">
                  <c:v>-69</c:v>
                </c:pt>
                <c:pt idx="28">
                  <c:v>0</c:v>
                </c:pt>
                <c:pt idx="29">
                  <c:v>0</c:v>
                </c:pt>
                <c:pt idx="30">
                  <c:v>0</c:v>
                </c:pt>
                <c:pt idx="31">
                  <c:v>0</c:v>
                </c:pt>
                <c:pt idx="32">
                  <c:v>28</c:v>
                </c:pt>
                <c:pt idx="33">
                  <c:v>18</c:v>
                </c:pt>
                <c:pt idx="34">
                  <c:v>30</c:v>
                </c:pt>
                <c:pt idx="35">
                  <c:v>0</c:v>
                </c:pt>
                <c:pt idx="36">
                  <c:v>0</c:v>
                </c:pt>
                <c:pt idx="37">
                  <c:v>0</c:v>
                </c:pt>
                <c:pt idx="38">
                  <c:v>0</c:v>
                </c:pt>
                <c:pt idx="39">
                  <c:v>0</c:v>
                </c:pt>
                <c:pt idx="40">
                  <c:v>0</c:v>
                </c:pt>
                <c:pt idx="41">
                  <c:v>28</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8622-45F6-8D20-5A1D1D9FFECC}"/>
            </c:ext>
          </c:extLst>
        </c:ser>
        <c:dLbls>
          <c:showLegendKey val="0"/>
          <c:showVal val="0"/>
          <c:showCatName val="0"/>
          <c:showSerName val="0"/>
          <c:showPercent val="0"/>
          <c:showBubbleSize val="0"/>
        </c:dLbls>
        <c:gapWidth val="219"/>
        <c:overlap val="-27"/>
        <c:axId val="51196000"/>
        <c:axId val="51189760"/>
      </c:barChart>
      <c:catAx>
        <c:axId val="51196000"/>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a:t>
                </a:r>
                <a:r>
                  <a:rPr lang="en-US" altLang="ja-JP" sz="1200" baseline="0">
                    <a:solidFill>
                      <a:schemeClr val="tx1"/>
                    </a:solidFill>
                    <a:latin typeface="Times New Roman" panose="02020603050405020304" pitchFamily="18" charset="0"/>
                    <a:cs typeface="Times New Roman" panose="02020603050405020304" pitchFamily="18" charset="0"/>
                  </a:rPr>
                  <a:t>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1189760"/>
        <c:crosses val="autoZero"/>
        <c:auto val="1"/>
        <c:lblAlgn val="ctr"/>
        <c:lblOffset val="100"/>
        <c:tickLblSkip val="5"/>
        <c:noMultiLvlLbl val="0"/>
      </c:catAx>
      <c:valAx>
        <c:axId val="5118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en-US"/>
          </a:p>
        </c:txPr>
        <c:crossAx val="5119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3" y="2"/>
            <a:ext cx="4275403" cy="337958"/>
          </a:xfrm>
          <a:prstGeom prst="rect">
            <a:avLst/>
          </a:prstGeom>
        </p:spPr>
        <p:txBody>
          <a:bodyPr vert="horz" lIns="91427" tIns="45714" rIns="91427" bIns="45714" rtlCol="0"/>
          <a:lstStyle>
            <a:lvl1pPr algn="r">
              <a:defRPr sz="1200"/>
            </a:lvl1pPr>
          </a:lstStyle>
          <a:p>
            <a:fld id="{E94EAE90-B791-4E94-B96D-0AA1AC3313EA}" type="datetime1">
              <a:rPr kumimoji="1" lang="ja-JP" altLang="en-US" smtClean="0"/>
              <a:t>2022/3/24</a:t>
            </a:fld>
            <a:endParaRPr kumimoji="1" lang="ja-JP" altLang="en-US"/>
          </a:p>
        </p:txBody>
      </p:sp>
      <p:sp>
        <p:nvSpPr>
          <p:cNvPr id="4" name="フッター プレースホルダー 3"/>
          <p:cNvSpPr>
            <a:spLocks noGrp="1"/>
          </p:cNvSpPr>
          <p:nvPr>
            <p:ph type="ftr" sz="quarter" idx="2"/>
          </p:nvPr>
        </p:nvSpPr>
        <p:spPr>
          <a:xfrm>
            <a:off x="7"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3"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3" y="2"/>
            <a:ext cx="4275403" cy="337958"/>
          </a:xfrm>
          <a:prstGeom prst="rect">
            <a:avLst/>
          </a:prstGeom>
        </p:spPr>
        <p:txBody>
          <a:bodyPr vert="horz" lIns="91427" tIns="45714" rIns="91427" bIns="45714" rtlCol="0"/>
          <a:lstStyle>
            <a:lvl1pPr algn="r">
              <a:defRPr sz="1200"/>
            </a:lvl1pPr>
          </a:lstStyle>
          <a:p>
            <a:fld id="{CC9BC1C9-48AC-41A2-BA8B-2A790B3EC343}" type="datetime1">
              <a:rPr kumimoji="1" lang="ja-JP" altLang="en-US" smtClean="0"/>
              <a:t>2022/3/24</a:t>
            </a:fld>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89"/>
            <a:ext cx="7893050" cy="2652207"/>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7"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3"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I’d like to thank you for giving me the chance to speak here today.</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I’ll present the hybrid method using DCT and ICA basis.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en-US" altLang="ja-JP"/>
          </a:p>
          <a:p>
            <a:r>
              <a:rPr kumimoji="1" lang="ja-JP" altLang="en-US"/>
              <a:t>説明会当日に資料を渡してもよく分からないと思ったので、あらかじめ共有しておきます。</a:t>
            </a:r>
            <a:endParaRPr kumimoji="1" lang="en-US" altLang="ja-JP"/>
          </a:p>
          <a:p>
            <a:r>
              <a:rPr kumimoji="1" lang="ja-JP" altLang="en-US"/>
              <a:t>当日もこの資料を使います。</a:t>
            </a:r>
            <a:endParaRPr kumimoji="1" lang="en-US" altLang="ja-JP"/>
          </a:p>
          <a:p>
            <a:r>
              <a:rPr kumimoji="1" lang="ja-JP" altLang="en-US"/>
              <a:t>各スライドにコメントがついているので、一通り読んでもらえると助かります。</a:t>
            </a:r>
            <a:endParaRPr kumimoji="1" lang="en-US" altLang="ja-JP"/>
          </a:p>
          <a:p>
            <a:r>
              <a:rPr kumimoji="1" lang="ja-JP" altLang="en-US"/>
              <a:t>分からないこととかあれば、</a:t>
            </a:r>
            <a:r>
              <a:rPr kumimoji="1" lang="en-US" altLang="ja-JP"/>
              <a:t>Slack</a:t>
            </a:r>
            <a:r>
              <a:rPr kumimoji="1" lang="ja-JP" altLang="en-US"/>
              <a:t>かサーバ室で直接聞いてください。</a:t>
            </a:r>
            <a:endParaRPr kumimoji="1" lang="en-US" altLang="ja-JP"/>
          </a:p>
          <a:p>
            <a:r>
              <a:rPr kumimoji="1" lang="ja-JP" altLang="en-US"/>
              <a:t>「なんで○○するんですか？」とか、「○○って△△ってことですか？」みたいに一言で大丈夫ですし、いつでも大丈夫です。</a:t>
            </a:r>
            <a:endParaRPr kumimoji="1" lang="en-US" altLang="ja-JP"/>
          </a:p>
          <a:p>
            <a:endParaRPr kumimoji="1" lang="en-US" altLang="ja-JP"/>
          </a:p>
          <a:p>
            <a:r>
              <a:rPr kumimoji="1" lang="ja-JP" altLang="en-US"/>
              <a:t>実験のプログラムは見てもらった方がありがたいですが、見なくても大丈夫です。</a:t>
            </a:r>
            <a:endParaRPr kumimoji="1" lang="en-US" altLang="ja-JP"/>
          </a:p>
          <a:p>
            <a:r>
              <a:rPr kumimoji="1" lang="ja-JP" altLang="en-US"/>
              <a:t>「</a:t>
            </a:r>
            <a:r>
              <a:rPr kumimoji="1" lang="en-US" altLang="ja-JP"/>
              <a:t>https://github.com/Right-Ankle/main.git</a:t>
            </a:r>
            <a:r>
              <a:rPr kumimoji="1" lang="ja-JP" altLang="en-US"/>
              <a:t>」</a:t>
            </a:r>
            <a:endParaRPr kumimoji="1" lang="en-US" altLang="ja-JP"/>
          </a:p>
          <a:p>
            <a:r>
              <a:rPr kumimoji="1" lang="ja-JP" altLang="en-US"/>
              <a:t>量が多いのと、</a:t>
            </a:r>
            <a:r>
              <a:rPr kumimoji="1" lang="en-US" altLang="ja-JP" err="1"/>
              <a:t>Github</a:t>
            </a:r>
            <a:r>
              <a:rPr kumimoji="1" lang="ja-JP" altLang="en-US"/>
              <a:t>で環境ごと共有できるので</a:t>
            </a:r>
            <a:r>
              <a:rPr kumimoji="1" lang="en-US" altLang="ja-JP"/>
              <a:t>URL</a:t>
            </a:r>
            <a:r>
              <a:rPr kumimoji="1" lang="ja-JP" altLang="en-US"/>
              <a:t>を一応共有しておきます。</a:t>
            </a:r>
            <a:endParaRPr kumimoji="1" lang="en-US" altLang="ja-JP"/>
          </a:p>
          <a:p>
            <a:r>
              <a:rPr kumimoji="1" lang="ja-JP" altLang="en-US"/>
              <a:t>最新版をダウンロードしてください。</a:t>
            </a:r>
            <a:endParaRPr kumimoji="1" lang="en-US" altLang="ja-JP"/>
          </a:p>
          <a:p>
            <a:r>
              <a:rPr kumimoji="1" lang="ja-JP" altLang="en-US"/>
              <a:t>実際に動かす場合は、</a:t>
            </a:r>
            <a:r>
              <a:rPr kumimoji="1" lang="en-US" altLang="ja-JP"/>
              <a:t>VS2019</a:t>
            </a:r>
            <a:r>
              <a:rPr kumimoji="1" lang="ja-JP" altLang="en-US"/>
              <a:t>で</a:t>
            </a:r>
            <a:r>
              <a:rPr kumimoji="1" lang="en-US" altLang="ja-JP" err="1"/>
              <a:t>main.c</a:t>
            </a:r>
            <a:r>
              <a:rPr kumimoji="1" lang="ja-JP" altLang="en-US"/>
              <a:t>を実行してみてください。</a:t>
            </a:r>
            <a:endParaRPr kumimoji="1" lang="en-US" altLang="ja-JP"/>
          </a:p>
          <a:p>
            <a:r>
              <a:rPr kumimoji="1" lang="ja-JP" altLang="en-US"/>
              <a:t>（多分エラーがでて動かないと思います）</a:t>
            </a:r>
            <a:endParaRPr kumimoji="1" lang="en-US" altLang="ja-JP"/>
          </a:p>
          <a:p>
            <a:endParaRPr kumimoji="1" lang="en-US" altLang="ja-JP"/>
          </a:p>
          <a:p>
            <a:r>
              <a:rPr kumimoji="1" lang="ja-JP" altLang="en-US"/>
              <a:t>理解してほしいこと</a:t>
            </a:r>
            <a:endParaRPr kumimoji="1" lang="en-US" altLang="ja-JP"/>
          </a:p>
          <a:p>
            <a:r>
              <a:rPr kumimoji="1" lang="ja-JP" altLang="en-US"/>
              <a:t>・画像圧縮の必要性とは？</a:t>
            </a:r>
            <a:endParaRPr kumimoji="1" lang="en-US" altLang="ja-JP"/>
          </a:p>
          <a:p>
            <a:r>
              <a:rPr kumimoji="1" lang="ja-JP" altLang="en-US"/>
              <a:t>・なんでハイブリッド手法にするの？</a:t>
            </a:r>
            <a:endParaRPr kumimoji="1" lang="en-US" altLang="ja-JP"/>
          </a:p>
          <a:p>
            <a:r>
              <a:rPr kumimoji="1" lang="ja-JP" altLang="en-US"/>
              <a:t>・ハイブリッド手法の課題は？</a:t>
            </a:r>
            <a:endParaRPr kumimoji="1" lang="en-US" altLang="ja-JP"/>
          </a:p>
          <a:p>
            <a:r>
              <a:rPr kumimoji="1" lang="ja-JP" altLang="en-US"/>
              <a:t>（・提案手法の新規性って？）</a:t>
            </a:r>
            <a:endParaRPr kumimoji="1" lang="en-US" altLang="ja-JP"/>
          </a:p>
          <a:p>
            <a:r>
              <a:rPr kumimoji="1" lang="ja-JP" altLang="en-US"/>
              <a:t>↑の</a:t>
            </a:r>
            <a:r>
              <a:rPr kumimoji="1" lang="en-US" altLang="ja-JP"/>
              <a:t>3</a:t>
            </a:r>
            <a:r>
              <a:rPr kumimoji="1" lang="ja-JP" altLang="en-US"/>
              <a:t>（</a:t>
            </a:r>
            <a:r>
              <a:rPr kumimoji="1" lang="en-US" altLang="ja-JP"/>
              <a:t>4</a:t>
            </a:r>
            <a:r>
              <a:rPr kumimoji="1" lang="ja-JP" altLang="en-US"/>
              <a:t>）つ全部理解できなくても大丈夫です。</a:t>
            </a:r>
            <a:endParaRPr kumimoji="1" lang="en-US" altLang="ja-JP"/>
          </a:p>
          <a:p>
            <a:r>
              <a:rPr kumimoji="1" lang="ja-JP" altLang="en-US"/>
              <a:t>説明の仕方等の参考にしたいんで、理解できなかった場所を後で教えてもらえると助かります。</a:t>
            </a:r>
            <a:endParaRPr kumimoji="1" lang="en-US" altLang="ja-JP"/>
          </a:p>
        </p:txBody>
      </p:sp>
      <p:sp>
        <p:nvSpPr>
          <p:cNvPr id="6" name="日付プレースホルダー 5"/>
          <p:cNvSpPr>
            <a:spLocks noGrp="1"/>
          </p:cNvSpPr>
          <p:nvPr>
            <p:ph type="dt" idx="10"/>
          </p:nvPr>
        </p:nvSpPr>
        <p:spPr/>
        <p:txBody>
          <a:bodyPr/>
          <a:lstStyle/>
          <a:p>
            <a:fld id="{66E83CBC-6091-460E-947C-17E5B77D905A}"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　さっき話したのは、「ハイブリッド手法（先行手法も含めた超関連研究でのくくり）」のゴールだけど、ここで話すのは、「本研究」のゴール。</a:t>
            </a:r>
            <a:endParaRPr kumimoji="1" lang="en-US" altLang="ja-JP"/>
          </a:p>
          <a:p>
            <a:r>
              <a:rPr kumimoji="1" lang="ja-JP" altLang="en-US"/>
              <a:t>　</a:t>
            </a:r>
            <a:r>
              <a:rPr kumimoji="1" lang="en-US" altLang="ja-JP"/>
              <a:t>Step1</a:t>
            </a:r>
            <a:r>
              <a:rPr kumimoji="1" lang="ja-JP" altLang="en-US"/>
              <a:t>と</a:t>
            </a:r>
            <a:r>
              <a:rPr kumimoji="1" lang="en-US" altLang="ja-JP"/>
              <a:t>Step2</a:t>
            </a:r>
            <a:r>
              <a:rPr kumimoji="1" lang="ja-JP" altLang="en-US"/>
              <a:t>で具体的にどんなことを提案して、スライド</a:t>
            </a:r>
            <a:r>
              <a:rPr kumimoji="1" lang="en-US" altLang="ja-JP"/>
              <a:t>8</a:t>
            </a:r>
            <a:r>
              <a:rPr kumimoji="1" lang="ja-JP" altLang="en-US"/>
              <a:t>の</a:t>
            </a:r>
            <a:r>
              <a:rPr kumimoji="1" lang="en-US" altLang="ja-JP"/>
              <a:t>2</a:t>
            </a:r>
            <a:r>
              <a:rPr kumimoji="1" lang="ja-JP" altLang="en-US"/>
              <a:t>つの課題を解決するの？って話。</a:t>
            </a:r>
            <a:endParaRPr kumimoji="1" lang="en-US" altLang="ja-JP"/>
          </a:p>
          <a:p>
            <a:r>
              <a:rPr kumimoji="1" lang="ja-JP" altLang="en-US"/>
              <a:t>　</a:t>
            </a:r>
            <a:endParaRPr kumimoji="1" lang="en-US" altLang="ja-JP"/>
          </a:p>
          <a:p>
            <a:r>
              <a:rPr kumimoji="1" lang="ja-JP" altLang="en-US"/>
              <a:t>　</a:t>
            </a:r>
            <a:r>
              <a:rPr kumimoji="1" lang="en-US" altLang="ja-JP"/>
              <a:t>Step1</a:t>
            </a:r>
            <a:r>
              <a:rPr kumimoji="1" lang="ja-JP" altLang="en-US"/>
              <a:t>、</a:t>
            </a:r>
            <a:r>
              <a:rPr kumimoji="1" lang="en-US" altLang="ja-JP"/>
              <a:t>Step2</a:t>
            </a:r>
            <a:r>
              <a:rPr kumimoji="1" lang="ja-JP" altLang="en-US"/>
              <a:t>における解決法は、先行手法で既に提案されているが、改善の余地（課題的な部分）があるため、</a:t>
            </a:r>
            <a:endParaRPr kumimoji="1" lang="en-US" altLang="ja-JP"/>
          </a:p>
          <a:p>
            <a:r>
              <a:rPr kumimoji="1" lang="ja-JP" altLang="en-US"/>
              <a:t>　それらを解決することで、ハイブリッド手法の符号化性能を改善する。</a:t>
            </a:r>
          </a:p>
        </p:txBody>
      </p:sp>
      <p:sp>
        <p:nvSpPr>
          <p:cNvPr id="4" name="日付プレースホルダー 3"/>
          <p:cNvSpPr>
            <a:spLocks noGrp="1"/>
          </p:cNvSpPr>
          <p:nvPr>
            <p:ph type="dt" idx="1"/>
          </p:nvPr>
        </p:nvSpPr>
        <p:spPr/>
        <p:txBody>
          <a:bodyPr/>
          <a:lstStyle/>
          <a:p>
            <a:fld id="{9713480B-6E84-4DEA-8A8F-0F321C03313B}" type="datetime1">
              <a:rPr kumimoji="1" lang="ja-JP" altLang="en-US" smtClean="0"/>
              <a:t>2022/3/24</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222956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今回の説明会の目的は、「大まかな研究内容」と「それに基づいたプログラム」を（大体でいいから）理解してもらって、</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三上君がスムーズに研究を始められるようにすること。（（大枠的に）こういうこともできるんじゃないか？、（研究の細かい部分において）あの部分を流用できるんじゃないか？など　）</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　僕の研究に対して意見（アドバイス、疑問点など）をしてもらえるととっても嬉しい。（←今すぐにではなく、研究をしている中で気づいたこと、思ったことなどがあれば、、）</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今回の説明会では、提案手法の意味的な部分（どうしてそれするの？）と具体的な内容（どんなことしてるの？）と実際のプログラム（どうやって再現（実験）してんの？）を合わせて説明する。</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特に、実際のプログラムの流れはスライド</a:t>
            </a:r>
            <a:r>
              <a:rPr kumimoji="1" lang="en-US" altLang="ja-JP" sz="1200" kern="1200">
                <a:solidFill>
                  <a:schemeClr val="tx1"/>
                </a:solidFill>
                <a:effectLst/>
                <a:latin typeface="+mn-lt"/>
                <a:ea typeface="+mn-ea"/>
                <a:cs typeface="+mn-cs"/>
              </a:rPr>
              <a:t>11</a:t>
            </a:r>
            <a:r>
              <a:rPr kumimoji="1" lang="ja-JP" altLang="en-US" sz="1200" kern="1200">
                <a:solidFill>
                  <a:schemeClr val="tx1"/>
                </a:solidFill>
                <a:effectLst/>
                <a:latin typeface="+mn-lt"/>
                <a:ea typeface="+mn-ea"/>
                <a:cs typeface="+mn-cs"/>
              </a:rPr>
              <a:t>の順に進んでいるため、各</a:t>
            </a:r>
            <a:r>
              <a:rPr kumimoji="1" lang="en-US" altLang="ja-JP" sz="1200" kern="1200">
                <a:solidFill>
                  <a:schemeClr val="tx1"/>
                </a:solidFill>
                <a:effectLst/>
                <a:latin typeface="+mn-lt"/>
                <a:ea typeface="+mn-ea"/>
                <a:cs typeface="+mn-cs"/>
              </a:rPr>
              <a:t>Step</a:t>
            </a:r>
            <a:r>
              <a:rPr kumimoji="1" lang="ja-JP" altLang="en-US" sz="1200" kern="1200">
                <a:solidFill>
                  <a:schemeClr val="tx1"/>
                </a:solidFill>
                <a:effectLst/>
                <a:latin typeface="+mn-lt"/>
                <a:ea typeface="+mn-ea"/>
                <a:cs typeface="+mn-cs"/>
              </a:rPr>
              <a:t>や細かい部分で、どのような処理が行われているのかを意識してほしい。</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04C17B2A-10E5-46B6-99B8-1C369FC0DDEE}"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9534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つのブロックでの話。</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は、画像全体での話。</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領域分割の際、</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の画質・情報量を比較することで、それぞれが得意なブロックに分割します。</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（実際には、情報量を揃えて、画質を比較している。　分かりやすいように情報量といったが、実際には、使用する基底の数を揃えている）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画質を比較するときには、「基底の数」と「基底の種類」を決める必要がある。（画質を再構成するのに、どれくらいの基底を使うのか？、どの基底を使うのか？）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これらは、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では自動的（</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Q</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テーブルに基づいて）に量子化され、画質と情報量（基底の数）が決まるため、「基底の数」と「基底の種類」は自動的に決まる。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は自動では決まらないため、</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の情報量（基底の数）を参考に、「基底の数」を決めることで、「基底の種類」を求めるだけになる。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（例えば、あるブロックを</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で量子化した後の基底の数が</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こなら、</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も</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こ。そのあと、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基底の内</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こ選んで使う。これで、</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の画質を比較できる）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の基底の数が決まるたびに、どの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基底を使おうかと悩んでいると時間がかかってしまうため、</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あらかじめ、どの基底を使うのか決めておく。（ブロックごとに特徴が異なるため、どの基底を使うかはブロックごとで異なる）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先行手法は、各基底をブロックとの形（特徴）が似ている順に並べて、基底の数に応じて、上位の基底を使用していた。</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しかし、ブロックを保存するとき、複数個の基底を組み合わせている場合が多いため、使用する基底の順序は組み合わせることを意識したものでなければならない。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（先行手法の順序は、各基底とブロックとの似ている順なので、組み合わせは考えられていない）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そのため、提案手法はどの基底の個数でも画質を最適にする。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具体的には、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個で画質を最適（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次に、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と一緒に使った時に、画質を最適（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同じように、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と一緒に使った時に、画質を最適（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C</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以降も同じように、、　</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番目まで決めることで、どの基底の個数でも画質を最適に出来る。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これで、やっと領域分割ができる。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a:p>
        </p:txBody>
      </p:sp>
      <p:sp>
        <p:nvSpPr>
          <p:cNvPr id="6" name="日付プレースホルダー 5"/>
          <p:cNvSpPr>
            <a:spLocks noGrp="1"/>
          </p:cNvSpPr>
          <p:nvPr>
            <p:ph type="dt" idx="10"/>
          </p:nvPr>
        </p:nvSpPr>
        <p:spPr/>
        <p:txBody>
          <a:bodyPr/>
          <a:lstStyle/>
          <a:p>
            <a:fld id="{FA73B066-4154-4199-8B2A-50A94212CB24}"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（各基底＝</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0</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基底の組み合わせのこと）</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次に、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（画像全体での話）。　</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では、どの重要基底を使えば、基底情報を加えても符号化性能を改善できるのかを評価する。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（例えば、</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個の基底の内、</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だけしか使えないとなったら、どのブロックでも</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しか使えない。なので、各基底が画像全体に対して、どれだけ影響力があるのか調べて、比較することで、最も重要な基底を決められる）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評価するのは、各基底を使った時に、</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DCT</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から「減らせる情報量」と「減らせる</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MSE</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値（＝画質改善量）」。　画像中の効果的な（符号化性能を改善できる）ブロックのみを累積することで、画像全体に対する影響力を比較可能。</a:t>
            </a:r>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（↓画質からしか評価してないから注意）</a:t>
            </a:r>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ここで、ＡとＢとＣの</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ICA</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基底を使って、</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ブロックを保存するときに画質を最適に出来るブロック（スライドの赤いやつ）の他に、画質を最適に出来なくても符号化性能を改善できるブロック（青いやつ）がある。</a:t>
            </a:r>
            <a:endPar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提案手法では、赤を最適ブロック、青を準最適ブロックと呼んでいる（基底から見た場合）。（逆に、ブロック単体で見た場合、</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A</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と</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B</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と</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C</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は赤ブロックに対する最適基底、青は準最適基底と呼んでいる。）←ややこしくなるから基底から見た場合だけで</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OK</a:t>
            </a:r>
            <a:endParaRPr kumimoji="1" lang="en-US" altLang="ja-JP" sz="10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先行手法は、準最適という概念が無かったため、赤ブロックのみを評価に用いていた。</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青ブロックも符号化性能を改善できるのに先行手法では、評価に含まれていなかったため、正しく評価されていないと考えられる。</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そのため、提案手法では、赤と青両方で各基底を評価する。</a:t>
            </a:r>
            <a:endParaRPr kumimoji="1" lang="en-US" altLang="ja-JP" sz="1200" kern="1200">
              <a:solidFill>
                <a:schemeClr val="tx1"/>
              </a:solidFill>
              <a:effectLst/>
              <a:latin typeface="+mn-lt"/>
              <a:ea typeface="+mn-ea"/>
              <a:cs typeface="+mn-cs"/>
            </a:endParaRPr>
          </a:p>
          <a:p>
            <a:pPr marL="133350" algn="just"/>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これで、どの基底が画像にとって（画質からの評価では）重要なのか分かる。</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しかし、画質からの評価であるため、最も画質を良くできる基底を使っても、符号化性能（画質と情報量評価）が最も良くなるとは限らない。</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そのため、次のスライドで、求めていく。</a:t>
            </a:r>
            <a:endParaRPr kumimoji="1" lang="en-US" altLang="ja-JP" sz="1200" kern="1200">
              <a:solidFill>
                <a:schemeClr val="tx1"/>
              </a:solidFill>
              <a:effectLst/>
              <a:latin typeface="+mn-lt"/>
              <a:ea typeface="+mn-ea"/>
              <a:cs typeface="+mn-cs"/>
            </a:endParaRPr>
          </a:p>
          <a:p>
            <a:pPr marL="133350" algn="just"/>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  </a:t>
            </a: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349CDB4B-DF70-4A04-ABCE-17FF17F2C1E8}"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左側の</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本のやつは同じ画質を保存するために必要な情報量。</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前のスライドで評価した基底は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よりも画質を改善できるため、あとは基底情報を含めても</a:t>
            </a:r>
            <a:r>
              <a:rPr kumimoji="1" lang="en-US" altLang="ja-JP" sz="1200" kern="1200">
                <a:solidFill>
                  <a:schemeClr val="tx1"/>
                </a:solidFill>
                <a:effectLst/>
                <a:latin typeface="+mn-lt"/>
                <a:ea typeface="+mn-ea"/>
                <a:cs typeface="+mn-cs"/>
              </a:rPr>
              <a:t>entropy</a:t>
            </a:r>
            <a:r>
              <a:rPr kumimoji="1" lang="ja-JP" altLang="en-US" sz="1200" kern="1200">
                <a:solidFill>
                  <a:schemeClr val="tx1"/>
                </a:solidFill>
                <a:effectLst/>
                <a:latin typeface="+mn-lt"/>
                <a:ea typeface="+mn-ea"/>
                <a:cs typeface="+mn-cs"/>
              </a:rPr>
              <a:t>を改善できるか調べるだけ。</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なので、前スライドで評価した基底の内、基底情報を加えても</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の情報量よりも少なければ、画質と情報量の両方を改善しているため、符号化性能を改善できる。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（↑右の図は無視して大丈夫だけど、大体こんな感じ）</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提案手法では、前スライドで評価した基底の内、最も画質を改善できる基底から、実際に加えて情報量を改善できるか調べていくことで、重要基底の内、最も画質を改善できる基底を最終的に使用する基底に決定す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F1931FC8-01F7-4025-A57F-A8EC1ACFF63F}"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kern="100">
                <a:effectLst/>
                <a:latin typeface="Times New Roman" panose="02020603050405020304" pitchFamily="18" charset="0"/>
                <a:ea typeface="ＭＳ 明朝" panose="02020609040205080304" pitchFamily="17" charset="-128"/>
                <a:cs typeface="Times New Roman" panose="02020603050405020304" pitchFamily="18" charset="0"/>
              </a:rPr>
              <a:t>結果。</a:t>
            </a:r>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200" kern="100">
                <a:effectLst/>
                <a:latin typeface="Times New Roman" panose="02020603050405020304" pitchFamily="18" charset="0"/>
                <a:ea typeface="ＭＳ 明朝" panose="02020609040205080304" pitchFamily="17" charset="-128"/>
                <a:cs typeface="Times New Roman" panose="02020603050405020304" pitchFamily="18" charset="0"/>
              </a:rPr>
              <a:t>今回は手法の説明だからここまで？</a:t>
            </a:r>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200" kern="100">
                <a:effectLst/>
                <a:latin typeface="Times New Roman" panose="02020603050405020304" pitchFamily="18" charset="0"/>
                <a:ea typeface="ＭＳ 明朝" panose="02020609040205080304" pitchFamily="17" charset="-128"/>
                <a:cs typeface="Times New Roman" panose="02020603050405020304" pitchFamily="18" charset="0"/>
              </a:rPr>
              <a:t>以降の説明は気になるようであれば、読んでみてください。</a:t>
            </a:r>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200" kern="100">
                <a:effectLst/>
                <a:latin typeface="Times New Roman" panose="02020603050405020304" pitchFamily="18" charset="0"/>
                <a:ea typeface="ＭＳ 明朝" panose="02020609040205080304" pitchFamily="17" charset="-128"/>
                <a:cs typeface="Times New Roman" panose="02020603050405020304" pitchFamily="18" charset="0"/>
              </a:rPr>
              <a:t>（英語でごめん。</a:t>
            </a:r>
            <a:r>
              <a:rPr lang="en-US" altLang="ja-JP" sz="1200" kern="100" err="1">
                <a:effectLst/>
                <a:latin typeface="Times New Roman" panose="02020603050405020304" pitchFamily="18" charset="0"/>
                <a:ea typeface="ＭＳ 明朝" panose="02020609040205080304" pitchFamily="17" charset="-128"/>
                <a:cs typeface="Times New Roman" panose="02020603050405020304" pitchFamily="18" charset="0"/>
              </a:rPr>
              <a:t>DeepL</a:t>
            </a:r>
            <a:r>
              <a:rPr lang="ja-JP" altLang="en-US" sz="1200" kern="100">
                <a:effectLst/>
                <a:latin typeface="Times New Roman" panose="02020603050405020304" pitchFamily="18" charset="0"/>
                <a:ea typeface="ＭＳ 明朝" panose="02020609040205080304" pitchFamily="17" charset="-128"/>
                <a:cs typeface="Times New Roman" panose="02020603050405020304" pitchFamily="18" charset="0"/>
              </a:rPr>
              <a:t>とかで翻訳してみて）</a:t>
            </a:r>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a:p>
            <a:r>
              <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rPr>
              <a:t>In this slide, I’ll explain </a:t>
            </a:r>
            <a:r>
              <a:rPr kumimoji="1" lang="en-US" altLang="ja-JP"/>
              <a:t>the coding performance of the proposed method when it’s applied to the "Airplane" image .</a:t>
            </a:r>
          </a:p>
          <a:p>
            <a:r>
              <a:rPr kumimoji="1" lang="en-US" altLang="ja-JP"/>
              <a:t>Since </a:t>
            </a:r>
            <a:r>
              <a:rPr kumimoji="1" lang="en-US" altLang="ja-JP" err="1"/>
              <a:t>ICA_Block</a:t>
            </a:r>
            <a:r>
              <a:rPr kumimoji="1" lang="en-US" altLang="ja-JP"/>
              <a:t> is different for each bit rate, we apply the proposed method to each bit rate.</a:t>
            </a:r>
          </a:p>
          <a:p>
            <a:r>
              <a:rPr kumimoji="1" lang="en-US" altLang="ja-JP"/>
              <a:t>The horizontal axis </a:t>
            </a:r>
            <a:r>
              <a:rPr lang="en-US" altLang="ja-JP"/>
              <a:t>of this graph </a:t>
            </a:r>
            <a:r>
              <a:rPr kumimoji="1" lang="en-US" altLang="ja-JP"/>
              <a:t>represents entropy and the vertical axis represents image quality.</a:t>
            </a:r>
          </a:p>
          <a:p>
            <a:r>
              <a:rPr kumimoji="1" lang="en-US" altLang="ja-JP"/>
              <a:t>Comparing the entropy to preserve the same image quality, we can see that the proposed method improves the coding performance since it has less entropy than DCT only or the conventional method.</a:t>
            </a:r>
          </a:p>
          <a:p>
            <a:r>
              <a:rPr kumimoji="1" lang="en-US" altLang="ja-JP"/>
              <a:t>We can also see that it ‘s more effective at lower bit rates.</a:t>
            </a:r>
            <a:endParaRPr kumimoji="1" lang="ja-JP" altLang="en-US"/>
          </a:p>
        </p:txBody>
      </p:sp>
      <p:sp>
        <p:nvSpPr>
          <p:cNvPr id="6" name="日付プレースホルダー 5"/>
          <p:cNvSpPr>
            <a:spLocks noGrp="1"/>
          </p:cNvSpPr>
          <p:nvPr>
            <p:ph type="dt" idx="10"/>
          </p:nvPr>
        </p:nvSpPr>
        <p:spPr/>
        <p:txBody>
          <a:bodyPr/>
          <a:lstStyle/>
          <a:p>
            <a:fld id="{793273F8-7FC2-48D6-8438-F05765040FEE}"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4022187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a:t>
            </a:r>
            <a:r>
              <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rPr>
              <a:t>I’ll explain </a:t>
            </a:r>
            <a:r>
              <a:rPr kumimoji="1" lang="en-US" altLang="ja-JP"/>
              <a:t>the </a:t>
            </a:r>
            <a:r>
              <a:rPr kumimoji="1" lang="en-US" altLang="ja-JP" err="1"/>
              <a:t>ICA_Blocks</a:t>
            </a:r>
            <a:r>
              <a:rPr kumimoji="1" lang="en-US" altLang="ja-JP"/>
              <a:t> and the </a:t>
            </a:r>
            <a:r>
              <a:rPr kumimoji="1" lang="en-US" altLang="ja-JP" err="1"/>
              <a:t>choosed</a:t>
            </a:r>
            <a:r>
              <a:rPr kumimoji="1" lang="en-US" altLang="ja-JP"/>
              <a:t> important ICA basis for each bit rate when the proposed method is applied.</a:t>
            </a:r>
          </a:p>
          <a:p>
            <a:r>
              <a:rPr kumimoji="1" lang="en-US" altLang="ja-JP"/>
              <a:t>Looking at the slides, we can see that the proposed method restrict the number of ICA basis to a maximum of 3.</a:t>
            </a:r>
          </a:p>
          <a:p>
            <a:r>
              <a:rPr kumimoji="1" lang="en-US" altLang="ja-JP"/>
              <a:t>This means that the basis can be chose even at medium rates.</a:t>
            </a:r>
          </a:p>
          <a:p>
            <a:r>
              <a:rPr kumimoji="1" lang="en-US" altLang="ja-JP"/>
              <a:t>This result is a significant improvement over the conventional method, which can only choose </a:t>
            </a:r>
            <a:r>
              <a:rPr kumimoji="1" lang="ja-JP" altLang="en-US"/>
              <a:t>１</a:t>
            </a:r>
            <a:r>
              <a:rPr kumimoji="1" lang="en-US" altLang="ja-JP"/>
              <a:t> or </a:t>
            </a:r>
            <a:r>
              <a:rPr kumimoji="1" lang="ja-JP" altLang="en-US"/>
              <a:t>２</a:t>
            </a:r>
            <a:r>
              <a:rPr kumimoji="1" lang="en-US" altLang="ja-JP"/>
              <a:t> bases at very low bit rates below 25 </a:t>
            </a:r>
            <a:r>
              <a:rPr kumimoji="1" lang="en-US" altLang="ja-JP" err="1"/>
              <a:t>dB.</a:t>
            </a:r>
            <a:endParaRPr kumimoji="1" lang="en-US" altLang="ja-JP"/>
          </a:p>
          <a:p>
            <a:r>
              <a:rPr kumimoji="1" lang="en-US" altLang="ja-JP"/>
              <a:t>Comparing the 3 images, we can see that ICA is more effective at low bit rates.</a:t>
            </a:r>
          </a:p>
          <a:p>
            <a:r>
              <a:rPr kumimoji="1" lang="en-US" altLang="ja-JP"/>
              <a:t>Also, since </a:t>
            </a:r>
            <a:r>
              <a:rPr kumimoji="1" lang="en-US" altLang="ja-JP" err="1"/>
              <a:t>ICA_Blocks</a:t>
            </a:r>
            <a:r>
              <a:rPr kumimoji="1" lang="en-US" altLang="ja-JP"/>
              <a:t> are mostly found in visually flat blocks, it ‘s possible that the performance depends on the input image.</a:t>
            </a:r>
          </a:p>
          <a:p>
            <a:endParaRPr kumimoji="1" lang="en-US" altLang="ja-JP"/>
          </a:p>
        </p:txBody>
      </p:sp>
      <p:sp>
        <p:nvSpPr>
          <p:cNvPr id="6" name="日付プレースホルダー 5"/>
          <p:cNvSpPr>
            <a:spLocks noGrp="1"/>
          </p:cNvSpPr>
          <p:nvPr>
            <p:ph type="dt" idx="10"/>
          </p:nvPr>
        </p:nvSpPr>
        <p:spPr/>
        <p:txBody>
          <a:bodyPr/>
          <a:lstStyle/>
          <a:p>
            <a:fld id="{CF5C810A-2B65-459D-8DA3-A2D9BF0C2479}"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1977281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Finally, I’ll explain the coding performance at high bit rates and the visual evaluation results.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The graph show the coding performance and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ICA_Block</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 of the proposed method applied to the image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Airplnae</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We can see from the graph that the coding performance is improved even at a high bit rate of near 50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dB.</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The visual evaluation also shows that the proposed method preserves the local features of the image better than DCT.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a:p>
        </p:txBody>
      </p:sp>
      <p:sp>
        <p:nvSpPr>
          <p:cNvPr id="4" name="日付プレースホルダー 3"/>
          <p:cNvSpPr>
            <a:spLocks noGrp="1"/>
          </p:cNvSpPr>
          <p:nvPr>
            <p:ph type="dt" idx="1"/>
          </p:nvPr>
        </p:nvSpPr>
        <p:spPr/>
        <p:txBody>
          <a:bodyPr/>
          <a:lstStyle/>
          <a:p>
            <a:fld id="{30CEF426-3CBD-4139-ADE5-E9B0A9E31835}" type="datetime1">
              <a:rPr kumimoji="1" lang="ja-JP" altLang="en-US" smtClean="0"/>
              <a:t>2022/3/24</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433450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Next is a discussion of the results.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0" indent="0">
              <a:buNone/>
            </a:pPr>
            <a:r>
              <a:rPr lang="en-US" altLang="ja-JP" sz="1800">
                <a:latin typeface="Times New Roman" panose="02020603050405020304" pitchFamily="18" charset="0"/>
              </a:rPr>
              <a:t>   While researching for a semi-optimal basis, found the blocks that can improve image quality even with </a:t>
            </a:r>
            <a:r>
              <a:rPr lang="en-US" altLang="ja-JP" sz="1800">
                <a:solidFill>
                  <a:schemeClr val="accent2"/>
                </a:solidFill>
                <a:latin typeface="Times New Roman" panose="02020603050405020304" pitchFamily="18" charset="0"/>
              </a:rPr>
              <a:t>only average values.</a:t>
            </a:r>
            <a:endParaRPr lang="en-US" altLang="ja-JP" sz="1800">
              <a:latin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We think that this is one of the factors that make the proposed method capable of improving the coding performance even at high rates.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Finally, is our future work.</a:t>
            </a: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Since the proposed method needs separate processing for each bit rate, we will reduce the processing cost.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D4A3167B-9FE0-49E2-B784-B55C8F38CACE}"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9D258A09-47D1-4C9D-8517-A521B0BA7608}"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まず初めに、私が</a:t>
            </a:r>
            <a:r>
              <a:rPr kumimoji="1" lang="ja-JP" altLang="ja-JP" sz="1200" kern="1200">
                <a:solidFill>
                  <a:schemeClr val="tx1"/>
                </a:solidFill>
                <a:effectLst/>
                <a:latin typeface="+mn-lt"/>
                <a:ea typeface="+mn-ea"/>
                <a:cs typeface="+mn-cs"/>
              </a:rPr>
              <a:t>研究</a:t>
            </a:r>
            <a:r>
              <a:rPr kumimoji="1" lang="ja-JP" altLang="en-US" sz="1200" kern="1200">
                <a:solidFill>
                  <a:schemeClr val="tx1"/>
                </a:solidFill>
                <a:effectLst/>
                <a:latin typeface="+mn-lt"/>
                <a:ea typeface="+mn-ea"/>
                <a:cs typeface="+mn-cs"/>
              </a:rPr>
              <a:t>している画像</a:t>
            </a:r>
            <a:r>
              <a:rPr kumimoji="1" lang="ja-JP" altLang="ja-JP" sz="1200" kern="1200">
                <a:solidFill>
                  <a:schemeClr val="tx1"/>
                </a:solidFill>
                <a:effectLst/>
                <a:latin typeface="+mn-lt"/>
                <a:ea typeface="+mn-ea"/>
                <a:cs typeface="+mn-cs"/>
              </a:rPr>
              <a:t>符号化</a:t>
            </a:r>
            <a:r>
              <a:rPr kumimoji="1" lang="ja-JP" altLang="en-US" sz="1200" kern="1200">
                <a:solidFill>
                  <a:schemeClr val="tx1"/>
                </a:solidFill>
                <a:effectLst/>
                <a:latin typeface="+mn-lt"/>
                <a:ea typeface="+mn-ea"/>
                <a:cs typeface="+mn-cs"/>
              </a:rPr>
              <a:t>（画像圧縮）について、研究する必要性について説明します。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日常でディジタル画像を扱うシーン、</a:t>
            </a:r>
          </a:p>
          <a:p>
            <a:r>
              <a:rPr kumimoji="1" lang="ja-JP" altLang="en-US" sz="1200" kern="1200">
                <a:solidFill>
                  <a:schemeClr val="tx1"/>
                </a:solidFill>
                <a:effectLst/>
                <a:latin typeface="+mn-lt"/>
                <a:ea typeface="+mn-ea"/>
                <a:cs typeface="+mn-cs"/>
              </a:rPr>
              <a:t>例えば，画像を保存するとき　や　画像を送ったり・受け取ったり　などなどが考えられます。</a:t>
            </a:r>
          </a:p>
          <a:p>
            <a:r>
              <a:rPr kumimoji="1" lang="ja-JP" altLang="en-US" sz="1200" kern="1200">
                <a:solidFill>
                  <a:schemeClr val="tx1"/>
                </a:solidFill>
                <a:effectLst/>
                <a:latin typeface="+mn-lt"/>
                <a:ea typeface="+mn-ea"/>
                <a:cs typeface="+mn-cs"/>
              </a:rPr>
              <a:t>この時，ディジタル画像そのものは大きなデータ量・情報量を持っています．</a:t>
            </a:r>
            <a:endParaRPr kumimoji="1" lang="en-US" altLang="ja-JP" sz="1200" kern="1200">
              <a:solidFill>
                <a:schemeClr val="tx1"/>
              </a:solidFill>
              <a:effectLst/>
              <a:latin typeface="+mn-lt"/>
              <a:ea typeface="+mn-ea"/>
              <a:cs typeface="+mn-cs"/>
            </a:endParaRPr>
          </a:p>
          <a:p>
            <a:endParaRPr kumimoji="1" lang="en-US" altLang="ja-JP">
              <a:solidFill>
                <a:schemeClr val="tx1"/>
              </a:solidFill>
            </a:endParaRPr>
          </a:p>
        </p:txBody>
      </p:sp>
      <p:sp>
        <p:nvSpPr>
          <p:cNvPr id="6" name="日付プレースホルダー 5"/>
          <p:cNvSpPr>
            <a:spLocks noGrp="1"/>
          </p:cNvSpPr>
          <p:nvPr>
            <p:ph type="dt" idx="10"/>
          </p:nvPr>
        </p:nvSpPr>
        <p:spPr/>
        <p:txBody>
          <a:bodyPr/>
          <a:lstStyle/>
          <a:p>
            <a:fld id="{F4739C55-E838-4DBD-9D22-95438F0BD698}"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付加情報なし版</a:t>
            </a:r>
            <a:endParaRPr kumimoji="1" lang="en-US" altLang="ja-JP"/>
          </a:p>
          <a:p>
            <a:r>
              <a:rPr lang="en-US" altLang="ja-JP"/>
              <a:t>This slide shows the proposed method without the additional information.</a:t>
            </a:r>
          </a:p>
          <a:p>
            <a:r>
              <a:rPr lang="en-US" altLang="ja-JP"/>
              <a:t>Looking at the graph, we can see that the entropy is increasing due to the additional information.</a:t>
            </a:r>
          </a:p>
          <a:p>
            <a:r>
              <a:rPr lang="en-US" altLang="ja-JP"/>
              <a:t>Therefore, I think that improvement is still possible.</a:t>
            </a:r>
            <a:endParaRPr kumimoji="1" lang="ja-JP" altLang="en-US"/>
          </a:p>
        </p:txBody>
      </p:sp>
      <p:sp>
        <p:nvSpPr>
          <p:cNvPr id="6" name="日付プレースホルダー 5"/>
          <p:cNvSpPr>
            <a:spLocks noGrp="1"/>
          </p:cNvSpPr>
          <p:nvPr>
            <p:ph type="dt" idx="10"/>
          </p:nvPr>
        </p:nvSpPr>
        <p:spPr/>
        <p:txBody>
          <a:bodyPr/>
          <a:lstStyle/>
          <a:p>
            <a:fld id="{9A84BE3E-3910-4EA7-A078-4A218625905F}"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3595938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SSIM</a:t>
            </a:r>
            <a:r>
              <a:rPr kumimoji="1" lang="ja-JP" altLang="en-US"/>
              <a:t>版</a:t>
            </a:r>
            <a:endParaRPr kumimoji="1" lang="en-US" altLang="ja-JP"/>
          </a:p>
          <a:p>
            <a:r>
              <a:rPr lang="en-US" altLang="ja-JP"/>
              <a:t>This slide shows assess of the proposed method by SSIM.</a:t>
            </a:r>
          </a:p>
          <a:p>
            <a:r>
              <a:rPr lang="en-US" altLang="ja-JP" b="0" i="0">
                <a:solidFill>
                  <a:srgbClr val="202124"/>
                </a:solidFill>
                <a:effectLst/>
                <a:latin typeface="arial" panose="020B0604020202020204" pitchFamily="34" charset="0"/>
              </a:rPr>
              <a:t>Looking at the graph, we can see that the coding performance has improved as well as PSNR.</a:t>
            </a:r>
          </a:p>
          <a:p>
            <a:endParaRPr kumimoji="1" lang="ja-JP" altLang="en-US"/>
          </a:p>
        </p:txBody>
      </p:sp>
      <p:sp>
        <p:nvSpPr>
          <p:cNvPr id="4" name="日付プレースホルダー 3"/>
          <p:cNvSpPr>
            <a:spLocks noGrp="1"/>
          </p:cNvSpPr>
          <p:nvPr>
            <p:ph type="dt" idx="1"/>
          </p:nvPr>
        </p:nvSpPr>
        <p:spPr/>
        <p:txBody>
          <a:bodyPr/>
          <a:lstStyle/>
          <a:p>
            <a:fld id="{8F911536-1CE8-4AE6-BD94-AFC5932E50FE}" type="datetime1">
              <a:rPr kumimoji="1" lang="ja-JP" altLang="en-US" smtClean="0"/>
              <a:t>2022/3/24</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1350236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バーバラ版（付加情報無しも表示）　</a:t>
            </a:r>
            <a:r>
              <a:rPr kumimoji="1" lang="en-US" altLang="ja-JP"/>
              <a:t>cameraman </a:t>
            </a:r>
          </a:p>
          <a:p>
            <a:r>
              <a:rPr lang="en-US" altLang="ja-JP"/>
              <a:t>This slide shows the result of applying the proposed method to the image “cameraman”.</a:t>
            </a:r>
          </a:p>
          <a:p>
            <a:r>
              <a:rPr lang="en-US" altLang="ja-JP" b="0" i="0">
                <a:solidFill>
                  <a:srgbClr val="202124"/>
                </a:solidFill>
                <a:effectLst/>
                <a:latin typeface="arial" panose="020B0604020202020204" pitchFamily="34" charset="0"/>
              </a:rPr>
              <a:t>Looking at the graph, We can see that the coding performance is improved as well as the image “Airplane”.</a:t>
            </a:r>
          </a:p>
          <a:p>
            <a:endParaRPr kumimoji="1" lang="en-US" altLang="ja-JP" b="0" i="0">
              <a:solidFill>
                <a:srgbClr val="202124"/>
              </a:solidFill>
              <a:effectLst/>
              <a:latin typeface="arial" panose="020B0604020202020204" pitchFamily="34" charset="0"/>
            </a:endParaRPr>
          </a:p>
          <a:p>
            <a:r>
              <a:rPr kumimoji="1" lang="en-US" altLang="ja-JP"/>
              <a:t>Image “cameraman” also use 3 ICA bases at low rates and 2 ICA bases at medium rates, similar to the image Airplane.</a:t>
            </a:r>
          </a:p>
          <a:p>
            <a:endParaRPr kumimoji="1" lang="ja-JP" altLang="en-US"/>
          </a:p>
        </p:txBody>
      </p:sp>
      <p:sp>
        <p:nvSpPr>
          <p:cNvPr id="6" name="日付プレースホルダー 5"/>
          <p:cNvSpPr>
            <a:spLocks noGrp="1"/>
          </p:cNvSpPr>
          <p:nvPr>
            <p:ph type="dt" idx="10"/>
          </p:nvPr>
        </p:nvSpPr>
        <p:spPr/>
        <p:txBody>
          <a:bodyPr/>
          <a:lstStyle/>
          <a:p>
            <a:fld id="{A7584B1B-23CD-4852-9164-15B29F5370FB}"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420025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a:t>
            </a:r>
            <a:r>
              <a:rPr kumimoji="1" lang="en-US" altLang="ja-JP"/>
              <a:t>SSIM</a:t>
            </a:r>
            <a:r>
              <a:rPr kumimoji="1" lang="ja-JP" altLang="en-US"/>
              <a:t>版</a:t>
            </a:r>
          </a:p>
        </p:txBody>
      </p:sp>
      <p:sp>
        <p:nvSpPr>
          <p:cNvPr id="6" name="日付プレースホルダー 5"/>
          <p:cNvSpPr>
            <a:spLocks noGrp="1"/>
          </p:cNvSpPr>
          <p:nvPr>
            <p:ph type="dt" idx="10"/>
          </p:nvPr>
        </p:nvSpPr>
        <p:spPr/>
        <p:txBody>
          <a:bodyPr/>
          <a:lstStyle/>
          <a:p>
            <a:fld id="{ACCF3965-FFE9-408C-831B-56C1890FA081}"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3849338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a:t>
            </a:r>
            <a:r>
              <a:rPr kumimoji="1" lang="en-US" altLang="ja-JP"/>
              <a:t>ICA</a:t>
            </a:r>
            <a:r>
              <a:rPr kumimoji="1" lang="ja-JP" altLang="en-US"/>
              <a:t>ブロック</a:t>
            </a:r>
            <a:endParaRPr kumimoji="1" lang="en-US" altLang="ja-JP"/>
          </a:p>
          <a:p>
            <a:br>
              <a:rPr lang="en-US" altLang="ja-JP"/>
            </a:br>
            <a:r>
              <a:rPr lang="en-US" altLang="ja-JP" b="0" i="0">
                <a:solidFill>
                  <a:srgbClr val="202124"/>
                </a:solidFill>
                <a:effectLst/>
                <a:latin typeface="arial" panose="020B0604020202020204" pitchFamily="34" charset="0"/>
              </a:rPr>
              <a:t>This slide shows the </a:t>
            </a:r>
            <a:r>
              <a:rPr lang="en-US" altLang="ja-JP" b="0" i="0" err="1">
                <a:solidFill>
                  <a:srgbClr val="202124"/>
                </a:solidFill>
                <a:effectLst/>
                <a:latin typeface="arial" panose="020B0604020202020204" pitchFamily="34" charset="0"/>
              </a:rPr>
              <a:t>ICA_Block</a:t>
            </a:r>
            <a:r>
              <a:rPr lang="en-US" altLang="ja-JP" b="0" i="0">
                <a:solidFill>
                  <a:srgbClr val="202124"/>
                </a:solidFill>
                <a:effectLst/>
                <a:latin typeface="arial" panose="020B0604020202020204" pitchFamily="34" charset="0"/>
              </a:rPr>
              <a:t> and important ICA bases when applying the proposed method to the image “Barbara”.</a:t>
            </a:r>
            <a:endParaRPr kumimoji="1" lang="en-US" altLang="ja-JP"/>
          </a:p>
          <a:p>
            <a:endParaRPr kumimoji="1" lang="en-US" altLang="ja-JP"/>
          </a:p>
          <a:p>
            <a:endParaRPr kumimoji="1" lang="en-US" altLang="ja-JP"/>
          </a:p>
          <a:p>
            <a:r>
              <a:rPr kumimoji="1" lang="ja-JP" altLang="en-US"/>
              <a:t>結果に対する理由：</a:t>
            </a:r>
            <a:endParaRPr kumimoji="1" lang="en-US" altLang="ja-JP"/>
          </a:p>
          <a:p>
            <a:r>
              <a:rPr kumimoji="1" lang="ja-JP" altLang="en-US"/>
              <a:t>今回は基底を</a:t>
            </a:r>
            <a:r>
              <a:rPr kumimoji="1" lang="en-US" altLang="ja-JP"/>
              <a:t>3</a:t>
            </a:r>
            <a:r>
              <a:rPr kumimoji="1" lang="ja-JP" altLang="en-US"/>
              <a:t>個以下に限定しており、その制限下では、局所特徴を保存できないから。</a:t>
            </a:r>
            <a:endParaRPr kumimoji="1" lang="en-US" altLang="ja-JP"/>
          </a:p>
          <a:p>
            <a:r>
              <a:rPr kumimoji="1" lang="ja-JP" altLang="en-US"/>
              <a:t>平坦に見えるが細かな輝度の変化が起こっているため、その微細な変化に</a:t>
            </a:r>
            <a:r>
              <a:rPr kumimoji="1" lang="en-US" altLang="ja-JP"/>
              <a:t>ICA</a:t>
            </a:r>
            <a:r>
              <a:rPr kumimoji="1" lang="ja-JP" altLang="en-US"/>
              <a:t>が有効であったから。</a:t>
            </a:r>
            <a:endParaRPr kumimoji="1" lang="en-US" altLang="ja-JP"/>
          </a:p>
          <a:p>
            <a:r>
              <a:rPr kumimoji="1" lang="ja-JP" altLang="en-US"/>
              <a:t>中・高レートでは</a:t>
            </a:r>
            <a:r>
              <a:rPr kumimoji="1" lang="en-US" altLang="ja-JP"/>
              <a:t>3</a:t>
            </a:r>
            <a:r>
              <a:rPr kumimoji="1" lang="ja-JP" altLang="en-US"/>
              <a:t>個以下の基底で画質を再現することは難しいため。</a:t>
            </a:r>
          </a:p>
        </p:txBody>
      </p:sp>
      <p:sp>
        <p:nvSpPr>
          <p:cNvPr id="6" name="日付プレースホルダー 5"/>
          <p:cNvSpPr>
            <a:spLocks noGrp="1"/>
          </p:cNvSpPr>
          <p:nvPr>
            <p:ph type="dt" idx="10"/>
          </p:nvPr>
        </p:nvSpPr>
        <p:spPr/>
        <p:txBody>
          <a:bodyPr/>
          <a:lstStyle/>
          <a:p>
            <a:fld id="{25C28D26-AE41-494A-B507-F9C4A58EEA28}"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3635216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EC35C42D-75C3-45A7-A0A0-25096C74CC29}"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404FD7E2-625E-4E01-994C-D879084EAEA0}"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324814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B0EA0E87-29EF-4640-8361-81805EE2104E}"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179532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858180F8-6092-438B-994E-ED0CFD61213A}"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3201904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先行研究の課題を踏まえて、本研究では，</a:t>
            </a:r>
            <a:r>
              <a:rPr kumimoji="1" lang="en-US" altLang="ja-JP"/>
              <a:t>Step1</a:t>
            </a:r>
            <a:r>
              <a:rPr kumimoji="1" lang="ja-JP" altLang="en-US"/>
              <a:t>では、</a:t>
            </a:r>
            <a:r>
              <a:rPr kumimoji="1" lang="en-US" altLang="ja-JP"/>
              <a:t>MP</a:t>
            </a:r>
            <a:r>
              <a:rPr kumimoji="1" lang="ja-JP" altLang="en-US"/>
              <a:t>法の代わりに，基底間の組み合わせを考慮できる，画質改善量を用いた領域分割手法の提案。</a:t>
            </a:r>
            <a:endParaRPr kumimoji="1" lang="en-US" altLang="ja-JP"/>
          </a:p>
          <a:p>
            <a:endParaRPr kumimoji="1" lang="en-US" altLang="ja-JP"/>
          </a:p>
          <a:p>
            <a:r>
              <a:rPr kumimoji="1" lang="en-US" altLang="ja-JP"/>
              <a:t>Step2</a:t>
            </a:r>
            <a:r>
              <a:rPr kumimoji="1" lang="ja-JP" altLang="en-US"/>
              <a:t>では、基底をどれくらい選出できるのか明確でないため，明確にし，表現可能な基底の特徴に偏りが生まれないように，基底の特徴を明確にします．</a:t>
            </a:r>
            <a:endParaRPr kumimoji="1" lang="en-US" altLang="ja-JP"/>
          </a:p>
          <a:p>
            <a:r>
              <a:rPr kumimoji="1" lang="ja-JP" altLang="en-US"/>
              <a:t>これらの処理を先行研究に加えることで，符号化性能の改善を行います．</a:t>
            </a:r>
            <a:endParaRPr kumimoji="1" lang="en-US" altLang="ja-JP"/>
          </a:p>
          <a:p>
            <a:endParaRPr kumimoji="1" lang="en-US" altLang="ja-JP"/>
          </a:p>
          <a:p>
            <a:r>
              <a:rPr kumimoji="1" lang="ja-JP" altLang="en-US"/>
              <a:t>基底特徴を明確にする処理は，実験中のため，今回は省いています．</a:t>
            </a:r>
            <a:endParaRPr kumimoji="1" lang="en-US" altLang="ja-JP"/>
          </a:p>
        </p:txBody>
      </p:sp>
      <p:sp>
        <p:nvSpPr>
          <p:cNvPr id="6" name="日付プレースホルダー 5"/>
          <p:cNvSpPr>
            <a:spLocks noGrp="1"/>
          </p:cNvSpPr>
          <p:nvPr>
            <p:ph type="dt" idx="10"/>
          </p:nvPr>
        </p:nvSpPr>
        <p:spPr/>
        <p:txBody>
          <a:bodyPr/>
          <a:lstStyle/>
          <a:p>
            <a:fld id="{3507E7B4-07AC-48C4-9A5F-B879E0611DED}"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237000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そのまま利用してしまうと、データ量が多くて保存できなかったり、通信に時間がかかってしまいます。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そのため、ディジタル画像をより快適に扱うためには、画像中の余分な情報を減らす技術である、画像符号化（画像圧縮）が必要があります。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また、現在・将来的なサービスとして、リアリティのある</a:t>
            </a:r>
            <a:r>
              <a:rPr kumimoji="1" lang="en-US" altLang="ja-JP" sz="1200" kern="1200">
                <a:solidFill>
                  <a:schemeClr val="tx1"/>
                </a:solidFill>
                <a:effectLst/>
                <a:latin typeface="+mn-lt"/>
                <a:ea typeface="+mn-ea"/>
                <a:cs typeface="+mn-cs"/>
              </a:rPr>
              <a:t>XR</a:t>
            </a:r>
            <a:r>
              <a:rPr kumimoji="1" lang="ja-JP" altLang="en-US" sz="1200" kern="1200">
                <a:solidFill>
                  <a:schemeClr val="tx1"/>
                </a:solidFill>
                <a:effectLst/>
                <a:latin typeface="+mn-lt"/>
                <a:ea typeface="+mn-ea"/>
                <a:cs typeface="+mn-cs"/>
              </a:rPr>
              <a:t>技術や自動運転、新たなライフスタイルの実現には欠かせない技術と言えます。</a:t>
            </a:r>
            <a:endParaRPr kumimoji="1" lang="en-US" altLang="ja-JP">
              <a:solidFill>
                <a:schemeClr val="tx1"/>
              </a:solidFill>
            </a:endParaRPr>
          </a:p>
        </p:txBody>
      </p:sp>
      <p:sp>
        <p:nvSpPr>
          <p:cNvPr id="6" name="日付プレースホルダー 5"/>
          <p:cNvSpPr>
            <a:spLocks noGrp="1"/>
          </p:cNvSpPr>
          <p:nvPr>
            <p:ph type="dt" idx="10"/>
          </p:nvPr>
        </p:nvSpPr>
        <p:spPr/>
        <p:txBody>
          <a:bodyPr/>
          <a:lstStyle/>
          <a:p>
            <a:fld id="{F720128A-1B43-480D-A93A-60B83A394A10}"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extLst>
      <p:ext uri="{BB962C8B-B14F-4D97-AF65-F5344CB8AC3E}">
        <p14:creationId xmlns:p14="http://schemas.microsoft.com/office/powerpoint/2010/main" val="3433752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を併用した手法の目的は、</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のように、画像全体で使う基底の種類をなるべく少なくしたとき、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よりも画質を高くできる領域と基底を選出することです。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の画質をそろえて比較するとき，一定の画質を表すためには，複数の基底を使うため，基底同士の組み合わせを考える必要があります。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では、付加情報を考えた領域と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基底を選出します．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ここで注意したいのは，全体で使う基底を選出するため，選出基底の得意な表現が偏ってしまうと，表現の幅が減ってしまうため，偏らないことが重要になります．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5EA10290-5523-4D5C-9007-E8CB4002438F}"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fld id="{593C3124-4451-4D06-8E24-3DCD621B9D8F}"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fld id="{37CE23C6-ECA3-4D60-83EF-5CEB4C3287DB}"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0A8C8FC1-19AA-43E7-B1FB-30C4E32D22D6}"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781937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FEFF668B-990D-41DB-8A82-4825EB5E2722}"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1938285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5204C07B-D696-460C-9FC7-7EB8747898FC}"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3746799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AA696F13-A26B-46EB-A076-97129299BE3A}"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2139899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F853E9B4-CDED-47D4-8748-A50B6658D714}"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3835444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2D331DF9-7FAE-4BEE-9C88-40F60434F90B}"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2019630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8D68BDC1-BCF8-47AC-BE6F-E24AC44CF05E}"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374638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Image coding, which I</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‘ｍ</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 studying, is a technology for compressing information in order to transmit and preserve images efficiently.</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The image on the right has the same appearance as the image on the left, but the entropy has been reduced to 1/8.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 is well known as image coding method using basis.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en-US" altLang="ja-JP">
              <a:solidFill>
                <a:schemeClr val="tx1"/>
              </a:solidFill>
            </a:endParaRPr>
          </a:p>
        </p:txBody>
      </p:sp>
      <p:sp>
        <p:nvSpPr>
          <p:cNvPr id="6" name="日付プレースホルダー 5"/>
          <p:cNvSpPr>
            <a:spLocks noGrp="1"/>
          </p:cNvSpPr>
          <p:nvPr>
            <p:ph type="dt" idx="10"/>
          </p:nvPr>
        </p:nvSpPr>
        <p:spPr/>
        <p:txBody>
          <a:bodyPr/>
          <a:lstStyle/>
          <a:p>
            <a:fld id="{2A649774-D201-4821-96C1-92BAA6FA5A7D}"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A1800EA8-6883-4631-B7D9-87399F7B025A}"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fld id="{43B59665-28D2-47A5-857F-B2B287416540}"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8DB7B437-C802-4E35-8B0A-EDEF87C324A9}"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fld id="{73083872-8C4A-4D61-AECC-D5122DB9332F}"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fld id="{8998E79C-E736-4496-BD26-36F2BE71111A}"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7AB9B5D9-51FC-4CD7-94BA-192C6D0E5078}"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92959043-5EDA-4E54-8D02-0AB9FFDA1E78}"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48</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＊メモ＊</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・基底＝画像のもと、本研究では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個ある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・係数＝「各基底をどれくらい使えばいいのか」という値</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基底と係数でブロックを再現できる。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・ブロック＝本研究では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8</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8</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画素で</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ブロック、入力画像は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256</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256</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画素なので</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1024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ブロック</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の基底はどの入力画像でも同じものを使う。</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には、ブロックを基底と係数に変換するとそのほとんどが、左上（平坦な特徴の基底）に係数が集中するため、</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右下（細かく輝度が変化している基底）の情報を余分な情報としている。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しかし、</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で余分としている情報は人の視覚には必要な情報であるため、</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たくさん情報を削ってしまう（＝たくさん圧縮）とノイズが発生してしまう課題がある。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C9E9D8CD-03DC-45F8-B940-D5A68C8E35F7}"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の基底は入力画像に依存している。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入力画像の中の重要な特徴（ブロック）を基底として使っているため、</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基底の形状が画像に適した形状になっている。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そのため、少数個の基底でもブロックをある程度再構成できる。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しかし、基底の形状が特徴的なため、平坦な特徴の保存は苦手。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1BC12305-0A48-48AC-80E5-85294377E968}"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extLst>
      <p:ext uri="{BB962C8B-B14F-4D97-AF65-F5344CB8AC3E}">
        <p14:creationId xmlns:p14="http://schemas.microsoft.com/office/powerpoint/2010/main" val="237696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さっき紹介したように、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が得意とする特徴は異なっているので、</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併用することで、</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が捨ててしまっていた情報を</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ですくってあげよう。</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より人間に寄り添った、最も効率的な情報削減を目指すのが私の研究になります。</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この手法の実現により、ノイズを抑えつつデータ量も抑えることができるため、画像・映像を扱う幅広い領域のサービスに貢献できます。</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また、人が扱う特徴にも着目しているため、視覚情報による感情の伝達、具体的には、　などの将来的なサービスとして、日常をより良いものに変えることができる研究です。</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・耳が聞こえない人に感情を伝える。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・映像だけで雰囲気が伝わる。など、、</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人間中心の符号化手法の実現により、最も効率的な情報削減を目指す。</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F2DDB330-EF31-4FBC-9CD2-0209A12F3709}"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はそれぞれ違う方法だから、一つのブロックで併用できない。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そのため、すべてのブロックをどっちの手法で保存するのか決める必要がある。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そのためには、実際に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それぞれで変換してみて、どっちで保存したほうが良いのか比較する。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本研究では、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が得意なブロックを「</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DCT_Block</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が得意なブロックを「</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ICA_Block</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」とよんでいる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また、</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と違って、入力画像に依存しているため、伝送相手は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基底がどんな形をしているか知らない。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基底を共有しないと伝送相手は復元できない。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基底の情報を相手に送ればよいだけの話だが、基底は多くの情報を持っているため、</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個全部送ってしまうと符号化性能が劣化してしまう。</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（符号化性能が劣化　＝　同じ情報量でも画質が悪くなること）言い換えると、同じ配送料金でも送れる荷物のサイズ・量が少なくなること</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そのため、なるべく少ない基底だけでも、符号化性能を改善できる基底（いくつかは分からない）とそれらが効果的なブロックを見つけてあげることで、</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を併用できる。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4" name="日付プレースホルダー 3"/>
          <p:cNvSpPr>
            <a:spLocks noGrp="1"/>
          </p:cNvSpPr>
          <p:nvPr>
            <p:ph type="dt" idx="1"/>
          </p:nvPr>
        </p:nvSpPr>
        <p:spPr/>
        <p:txBody>
          <a:bodyPr/>
          <a:lstStyle/>
          <a:p>
            <a:fld id="{814F22A0-D3B8-44C8-ADF9-7A9A810A248F}" type="datetime1">
              <a:rPr kumimoji="1" lang="ja-JP" altLang="en-US" smtClean="0"/>
              <a:t>2022/3/24</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533602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r>
              <a:rPr kumimoji="1" lang="ja-JP" altLang="en-US" sz="1200" kern="1200">
                <a:solidFill>
                  <a:schemeClr val="tx1"/>
                </a:solidFill>
                <a:effectLst/>
                <a:latin typeface="+mn-lt"/>
                <a:ea typeface="+mn-ea"/>
                <a:cs typeface="+mn-cs"/>
              </a:rPr>
              <a:t>　同じ画質で一枚の画像を保存するときに画像全体で必要となる情報量を比較している。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（同じ画質を保存するために必要な情報が少ない方が送ったりするときいいよね。だからそれを目指している）</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よりも少数個の基底でブロックを保存できるため、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よりも（係数だけの情報量で見たら）少なくなるが、基底情報を加えると</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符号化性能が劣化してしまう。</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ここで</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が効果的なブロックに分割し、併用することで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よりも（係数だけの情報量で見たら）少なくなるが、</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画像全体で使う基底の種類を限定していない（自由に使っているため）ため、基底情報が上乗せされ、結果的に符号化性能が悪くなってしまう。</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そのため、</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のように、基底情報を上乗せしても符号化性能が良くなるような基底のみを使用することで、符号化性能を改善できる。（と理論的にはそうなると思っている。試さないと分からないから試している。）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本研究では、これらの基底のことを「重要基底」と呼んでいる。</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0E807475-90F1-4003-A707-541C4BBD95FF}" type="datetime1">
              <a:rPr kumimoji="1" lang="ja-JP" altLang="en-US" smtClean="0"/>
              <a:t>2022/3/24</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hart" Target="../charts/chart1.xml"/><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7.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chart" Target="../charts/chart3.xml"/><Relationship Id="rId7"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22.png"/><Relationship Id="rId4" Type="http://schemas.openxmlformats.org/officeDocument/2006/relationships/image" Target="../media/image40.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chart" Target="../charts/chart4.xml"/><Relationship Id="rId7"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bmp"/></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8.png"/><Relationship Id="rId7"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hart" Target="../charts/chart8.xml"/><Relationship Id="rId7"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chart" Target="../charts/chart9.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hart" Target="../charts/chart1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hart" Target="../charts/chart11.xml"/><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36.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1.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chart" Target="../charts/chart12.xml"/><Relationship Id="rId7"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7.png"/><Relationship Id="rId9" Type="http://schemas.openxmlformats.org/officeDocument/2006/relationships/image" Target="../media/image74.png"/></Relationships>
</file>

<file path=ppt/slides/_rels/slide3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chart" Target="../charts/chart13.xml"/><Relationship Id="rId7" Type="http://schemas.openxmlformats.org/officeDocument/2006/relationships/image" Target="../media/image7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9.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81.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88.png"/><Relationship Id="rId7"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90.png"/><Relationship Id="rId4" Type="http://schemas.openxmlformats.org/officeDocument/2006/relationships/image" Target="../media/image89.png"/><Relationship Id="rId9" Type="http://schemas.openxmlformats.org/officeDocument/2006/relationships/image" Target="../media/image67.png"/></Relationships>
</file>

<file path=ppt/slides/_rels/slide4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69.png"/><Relationship Id="rId7" Type="http://schemas.openxmlformats.org/officeDocument/2006/relationships/image" Target="../media/image7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76.png"/><Relationship Id="rId4" Type="http://schemas.openxmlformats.org/officeDocument/2006/relationships/image" Target="../media/image91.png"/><Relationship Id="rId9" Type="http://schemas.openxmlformats.org/officeDocument/2006/relationships/image" Target="../media/image94.png"/></Relationships>
</file>

<file path=ppt/slides/_rels/slide42.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27.png"/><Relationship Id="rId7" Type="http://schemas.openxmlformats.org/officeDocument/2006/relationships/image" Target="../media/image9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99.png"/><Relationship Id="rId5" Type="http://schemas.openxmlformats.org/officeDocument/2006/relationships/image" Target="../media/image59.png"/><Relationship Id="rId10" Type="http://schemas.openxmlformats.org/officeDocument/2006/relationships/image" Target="../media/image98.png"/><Relationship Id="rId4" Type="http://schemas.openxmlformats.org/officeDocument/2006/relationships/image" Target="../media/image58.png"/><Relationship Id="rId9" Type="http://schemas.openxmlformats.org/officeDocument/2006/relationships/image" Target="../media/image97.png"/></Relationships>
</file>

<file path=ppt/slides/_rels/slide4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7.png"/><Relationship Id="rId7" Type="http://schemas.openxmlformats.org/officeDocument/2006/relationships/image" Target="../media/image10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27.png"/><Relationship Id="rId9" Type="http://schemas.openxmlformats.org/officeDocument/2006/relationships/image" Target="../media/image14.jpeg"/></Relationships>
</file>

<file path=ppt/slides/_rels/slide44.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100.png"/><Relationship Id="rId7"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03.png"/></Relationships>
</file>

<file path=ppt/slides/_rels/slide4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110.png"/><Relationship Id="rId4" Type="http://schemas.openxmlformats.org/officeDocument/2006/relationships/image" Target="../media/image109.png"/></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41.png"/><Relationship Id="rId4" Type="http://schemas.openxmlformats.org/officeDocument/2006/relationships/image" Target="../media/image112.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1355060"/>
            <a:ext cx="8361892" cy="2761519"/>
          </a:xfrm>
        </p:spPr>
        <p:txBody>
          <a:bodyPr>
            <a:noAutofit/>
          </a:bodyPr>
          <a:lstStyle/>
          <a:p>
            <a:br>
              <a:rPr lang="en-US" altLang="ja-JP" sz="2800"/>
            </a:br>
            <a:r>
              <a:rPr lang="ja-JP" altLang="en-US" sz="4000"/>
              <a:t>離散コサイン変換と</a:t>
            </a:r>
            <a:br>
              <a:rPr lang="en-US" altLang="ja-JP" sz="4000"/>
            </a:br>
            <a:r>
              <a:rPr lang="ja-JP" altLang="en-US" sz="4000"/>
              <a:t>独立成分分析を併用した</a:t>
            </a:r>
            <a:br>
              <a:rPr lang="en-US" altLang="ja-JP" sz="4000"/>
            </a:br>
            <a:r>
              <a:rPr lang="ja-JP" altLang="en-US" sz="4000"/>
              <a:t>画像符号化手法の性能改善</a:t>
            </a:r>
            <a:br>
              <a:rPr lang="en-US" altLang="ja-JP" sz="2800"/>
            </a:br>
            <a:endParaRPr kumimoji="1" lang="ja-JP" altLang="en-US" sz="2400"/>
          </a:p>
        </p:txBody>
      </p:sp>
      <p:sp>
        <p:nvSpPr>
          <p:cNvPr id="3" name="サブタイトル 2"/>
          <p:cNvSpPr>
            <a:spLocks noGrp="1"/>
          </p:cNvSpPr>
          <p:nvPr>
            <p:ph type="subTitle" idx="1"/>
          </p:nvPr>
        </p:nvSpPr>
        <p:spPr>
          <a:xfrm>
            <a:off x="673178" y="4352544"/>
            <a:ext cx="8190406" cy="2057999"/>
          </a:xfrm>
        </p:spPr>
        <p:txBody>
          <a:bodyPr>
            <a:normAutofit/>
          </a:bodyPr>
          <a:lstStyle/>
          <a:p>
            <a:pPr>
              <a:spcBef>
                <a:spcPts val="1200"/>
              </a:spcBef>
            </a:pPr>
            <a:r>
              <a:rPr lang="ja-JP" altLang="en-US" sz="2800">
                <a:latin typeface="Times New Roman" panose="02020603050405020304" pitchFamily="18" charset="0"/>
                <a:cs typeface="Times New Roman" panose="02020603050405020304" pitchFamily="18" charset="0"/>
              </a:rPr>
              <a:t>亀田研</a:t>
            </a:r>
            <a:endParaRPr lang="en-US" altLang="ja-JP" sz="2800">
              <a:latin typeface="Times New Roman" panose="02020603050405020304" pitchFamily="18" charset="0"/>
              <a:cs typeface="Times New Roman" panose="02020603050405020304" pitchFamily="18" charset="0"/>
            </a:endParaRPr>
          </a:p>
          <a:p>
            <a:pPr>
              <a:spcBef>
                <a:spcPts val="1200"/>
              </a:spcBef>
            </a:pPr>
            <a:r>
              <a:rPr lang="en-US" altLang="ja-JP" sz="2800">
                <a:latin typeface="Times New Roman" panose="02020603050405020304" pitchFamily="18" charset="0"/>
                <a:cs typeface="Times New Roman" panose="02020603050405020304" pitchFamily="18" charset="0"/>
              </a:rPr>
              <a:t>M1</a:t>
            </a:r>
            <a:r>
              <a:rPr lang="ja-JP" altLang="en-US" sz="2800">
                <a:latin typeface="Times New Roman" panose="02020603050405020304" pitchFamily="18" charset="0"/>
                <a:cs typeface="Times New Roman" panose="02020603050405020304" pitchFamily="18" charset="0"/>
              </a:rPr>
              <a:t>　中田雄大</a:t>
            </a:r>
            <a:endParaRPr lang="en-US" altLang="ja-JP" sz="2800">
              <a:latin typeface="Times New Roman" panose="02020603050405020304" pitchFamily="18" charset="0"/>
              <a:cs typeface="Times New Roman" panose="02020603050405020304" pitchFamily="18" charset="0"/>
            </a:endParaRPr>
          </a:p>
        </p:txBody>
      </p:sp>
      <p:sp>
        <p:nvSpPr>
          <p:cNvPr id="6" name="テキスト ボックス 5">
            <a:extLst>
              <a:ext uri="{FF2B5EF4-FFF2-40B4-BE49-F238E27FC236}">
                <a16:creationId xmlns:a16="http://schemas.microsoft.com/office/drawing/2014/main" id="{2CAB34EE-A899-40F1-A535-22B799701645}"/>
              </a:ext>
            </a:extLst>
          </p:cNvPr>
          <p:cNvSpPr txBox="1"/>
          <p:nvPr/>
        </p:nvSpPr>
        <p:spPr>
          <a:xfrm>
            <a:off x="279334" y="642041"/>
            <a:ext cx="2395499" cy="954107"/>
          </a:xfrm>
          <a:prstGeom prst="rect">
            <a:avLst/>
          </a:prstGeom>
          <a:noFill/>
        </p:spPr>
        <p:txBody>
          <a:bodyPr wrap="square">
            <a:spAutoFit/>
          </a:bodyPr>
          <a:lstStyle/>
          <a:p>
            <a:pPr algn="r"/>
            <a:r>
              <a:rPr lang="en-US" altLang="ja-JP" sz="2800"/>
              <a:t>2022/3/25</a:t>
            </a:r>
          </a:p>
          <a:p>
            <a:pPr algn="r"/>
            <a:r>
              <a:rPr lang="ja-JP" altLang="en-US" sz="2800"/>
              <a:t>研究説明会</a:t>
            </a:r>
          </a:p>
        </p:txBody>
      </p:sp>
      <p:sp>
        <p:nvSpPr>
          <p:cNvPr id="5" name="テキスト ボックス 4">
            <a:extLst>
              <a:ext uri="{FF2B5EF4-FFF2-40B4-BE49-F238E27FC236}">
                <a16:creationId xmlns:a16="http://schemas.microsoft.com/office/drawing/2014/main" id="{313B934E-04CE-4073-84AC-23D40080A95E}"/>
              </a:ext>
            </a:extLst>
          </p:cNvPr>
          <p:cNvSpPr txBox="1"/>
          <p:nvPr/>
        </p:nvSpPr>
        <p:spPr>
          <a:xfrm>
            <a:off x="391054" y="5140243"/>
            <a:ext cx="5130866" cy="954107"/>
          </a:xfrm>
          <a:prstGeom prst="rect">
            <a:avLst/>
          </a:prstGeom>
          <a:noFill/>
        </p:spPr>
        <p:txBody>
          <a:bodyPr wrap="square">
            <a:spAutoFit/>
          </a:bodyPr>
          <a:lstStyle/>
          <a:p>
            <a:pPr algn="r"/>
            <a:r>
              <a:rPr lang="ja-JP" altLang="en-US" sz="2800"/>
              <a:t>各スライドにコメントがついてます</a:t>
            </a:r>
            <a:endParaRPr lang="en-US" altLang="ja-JP" sz="2800"/>
          </a:p>
          <a:p>
            <a:pPr algn="r"/>
            <a:r>
              <a:rPr lang="ja-JP" altLang="en-US" sz="2800"/>
              <a:t>メインは</a:t>
            </a:r>
            <a:r>
              <a:rPr lang="en-US" altLang="ja-JP" sz="2800"/>
              <a:t>11</a:t>
            </a:r>
            <a:r>
              <a:rPr lang="ja-JP" altLang="en-US" sz="2800"/>
              <a:t>～</a:t>
            </a:r>
            <a:r>
              <a:rPr lang="en-US" altLang="ja-JP" sz="2800"/>
              <a:t>14</a:t>
            </a:r>
            <a:endParaRPr lang="ja-JP"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10</a:t>
            </a:fld>
            <a:endParaRPr lang="ja-JP" altLang="en-US"/>
          </a:p>
        </p:txBody>
      </p:sp>
      <p:sp>
        <p:nvSpPr>
          <p:cNvPr id="6" name="タイトル 1">
            <a:extLst>
              <a:ext uri="{FF2B5EF4-FFF2-40B4-BE49-F238E27FC236}">
                <a16:creationId xmlns:a16="http://schemas.microsoft.com/office/drawing/2014/main" id="{94F4F839-BB91-42C9-8C0A-B80ABB21D4D8}"/>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7C0A8562-542F-4F33-97C0-A3E9DD9F9212}"/>
              </a:ext>
            </a:extLst>
          </p:cNvPr>
          <p:cNvSpPr txBox="1">
            <a:spLocks/>
          </p:cNvSpPr>
          <p:nvPr/>
        </p:nvSpPr>
        <p:spPr>
          <a:xfrm>
            <a:off x="382678" y="2087971"/>
            <a:ext cx="169531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a:latin typeface="Times New Roman" panose="02020603050405020304" pitchFamily="18" charset="0"/>
              </a:rPr>
              <a:t> </a:t>
            </a:r>
            <a:r>
              <a:rPr lang="en-US" altLang="ja-JP">
                <a:latin typeface="Times New Roman" panose="02020603050405020304" pitchFamily="18" charset="0"/>
              </a:rPr>
              <a:t>Step1 :</a:t>
            </a:r>
          </a:p>
        </p:txBody>
      </p:sp>
      <p:sp>
        <p:nvSpPr>
          <p:cNvPr id="9" name="コンテンツ プレースホルダー 2">
            <a:extLst>
              <a:ext uri="{FF2B5EF4-FFF2-40B4-BE49-F238E27FC236}">
                <a16:creationId xmlns:a16="http://schemas.microsoft.com/office/drawing/2014/main" id="{FAFAB9AA-9265-4464-B598-5F66093FC737}"/>
              </a:ext>
            </a:extLst>
          </p:cNvPr>
          <p:cNvSpPr txBox="1">
            <a:spLocks/>
          </p:cNvSpPr>
          <p:nvPr/>
        </p:nvSpPr>
        <p:spPr>
          <a:xfrm>
            <a:off x="382678" y="3268555"/>
            <a:ext cx="195439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a:latin typeface="Times New Roman" panose="02020603050405020304" pitchFamily="18" charset="0"/>
              </a:rPr>
              <a:t> </a:t>
            </a:r>
            <a:r>
              <a:rPr lang="en-US" altLang="ja-JP">
                <a:latin typeface="Times New Roman" panose="02020603050405020304" pitchFamily="18" charset="0"/>
              </a:rPr>
              <a:t>Step2 :</a:t>
            </a:r>
          </a:p>
        </p:txBody>
      </p:sp>
      <p:sp>
        <p:nvSpPr>
          <p:cNvPr id="10" name="コンテンツ プレースホルダー 2">
            <a:extLst>
              <a:ext uri="{FF2B5EF4-FFF2-40B4-BE49-F238E27FC236}">
                <a16:creationId xmlns:a16="http://schemas.microsoft.com/office/drawing/2014/main" id="{16CBDDAA-2C0A-4A9B-B9AA-C311E0FD6774}"/>
              </a:ext>
            </a:extLst>
          </p:cNvPr>
          <p:cNvSpPr txBox="1">
            <a:spLocks/>
          </p:cNvSpPr>
          <p:nvPr/>
        </p:nvSpPr>
        <p:spPr>
          <a:xfrm>
            <a:off x="760503" y="2611191"/>
            <a:ext cx="640524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lang="en-US" altLang="ja-JP" sz="2000">
                <a:latin typeface="Times New Roman" panose="02020603050405020304" pitchFamily="18" charset="0"/>
                <a:cs typeface="Times New Roman" panose="02020603050405020304" pitchFamily="18" charset="0"/>
              </a:rPr>
              <a:t>ICA</a:t>
            </a:r>
            <a:r>
              <a:rPr lang="ja-JP" altLang="en-US" sz="2000">
                <a:latin typeface="Times New Roman" panose="02020603050405020304" pitchFamily="18" charset="0"/>
                <a:cs typeface="Times New Roman" panose="02020603050405020304" pitchFamily="18" charset="0"/>
              </a:rPr>
              <a:t>の量子化　を改善</a:t>
            </a:r>
            <a:endParaRPr kumimoji="1" lang="en-US" altLang="ja-JP" sz="2000">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39C6178-9273-4197-8C0C-429557AE7E78}"/>
              </a:ext>
            </a:extLst>
          </p:cNvPr>
          <p:cNvSpPr/>
          <p:nvPr/>
        </p:nvSpPr>
        <p:spPr>
          <a:xfrm>
            <a:off x="612929" y="5233587"/>
            <a:ext cx="7750973"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latin typeface="Times New Roman" panose="02020603050405020304" pitchFamily="18" charset="0"/>
                <a:cs typeface="Times New Roman" panose="02020603050405020304" pitchFamily="18" charset="0"/>
              </a:rPr>
              <a:t>上記の提案により，</a:t>
            </a:r>
            <a:endParaRPr lang="en-US" altLang="ja-JP" sz="2400">
              <a:latin typeface="Times New Roman" panose="02020603050405020304" pitchFamily="18" charset="0"/>
              <a:cs typeface="Times New Roman" panose="02020603050405020304" pitchFamily="18" charset="0"/>
            </a:endParaRPr>
          </a:p>
          <a:p>
            <a:pPr algn="ctr"/>
            <a:r>
              <a:rPr lang="ja-JP" altLang="en-US" sz="2400">
                <a:latin typeface="Times New Roman" panose="02020603050405020304" pitchFamily="18" charset="0"/>
                <a:cs typeface="Times New Roman" panose="02020603050405020304" pitchFamily="18" charset="0"/>
              </a:rPr>
              <a:t>ハイブリッド手法の符号化性能を改善する</a:t>
            </a:r>
          </a:p>
        </p:txBody>
      </p:sp>
      <p:sp>
        <p:nvSpPr>
          <p:cNvPr id="12" name="コンテンツ プレースホルダー 2">
            <a:extLst>
              <a:ext uri="{FF2B5EF4-FFF2-40B4-BE49-F238E27FC236}">
                <a16:creationId xmlns:a16="http://schemas.microsoft.com/office/drawing/2014/main" id="{D9340C07-F1F5-4168-86C1-9BF1CE3AC7EB}"/>
              </a:ext>
            </a:extLst>
          </p:cNvPr>
          <p:cNvSpPr txBox="1">
            <a:spLocks/>
          </p:cNvSpPr>
          <p:nvPr/>
        </p:nvSpPr>
        <p:spPr>
          <a:xfrm>
            <a:off x="760502" y="3791775"/>
            <a:ext cx="6985003" cy="439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kumimoji="1" lang="ja-JP" altLang="en-US" sz="2000">
                <a:latin typeface="Times New Roman" panose="02020603050405020304" pitchFamily="18" charset="0"/>
                <a:cs typeface="Times New Roman" panose="02020603050405020304" pitchFamily="18" charset="0"/>
              </a:rPr>
              <a:t>各</a:t>
            </a:r>
            <a:r>
              <a:rPr kumimoji="1" lang="en-US" altLang="ja-JP" sz="2000">
                <a:latin typeface="Times New Roman" panose="02020603050405020304" pitchFamily="18" charset="0"/>
                <a:cs typeface="Times New Roman" panose="02020603050405020304" pitchFamily="18" charset="0"/>
              </a:rPr>
              <a:t>ICA</a:t>
            </a:r>
            <a:r>
              <a:rPr kumimoji="1" lang="ja-JP" altLang="en-US" sz="2000">
                <a:latin typeface="Times New Roman" panose="02020603050405020304" pitchFamily="18" charset="0"/>
                <a:cs typeface="Times New Roman" panose="02020603050405020304" pitchFamily="18" charset="0"/>
              </a:rPr>
              <a:t>基底の評価方法と重要基底の選出　を改善</a:t>
            </a:r>
            <a:endParaRPr kumimoji="1" lang="en-US" altLang="ja-JP" sz="2000">
              <a:latin typeface="Times New Roman" panose="02020603050405020304" pitchFamily="18" charset="0"/>
              <a:cs typeface="Times New Roman" panose="02020603050405020304" pitchFamily="18" charset="0"/>
            </a:endParaRPr>
          </a:p>
        </p:txBody>
      </p:sp>
      <p:sp>
        <p:nvSpPr>
          <p:cNvPr id="14" name="コンテンツ プレースホルダー 2">
            <a:extLst>
              <a:ext uri="{FF2B5EF4-FFF2-40B4-BE49-F238E27FC236}">
                <a16:creationId xmlns:a16="http://schemas.microsoft.com/office/drawing/2014/main" id="{1F19812B-66DA-4ED4-88A4-5CDB45091F0E}"/>
              </a:ext>
            </a:extLst>
          </p:cNvPr>
          <p:cNvSpPr txBox="1">
            <a:spLocks/>
          </p:cNvSpPr>
          <p:nvPr/>
        </p:nvSpPr>
        <p:spPr>
          <a:xfrm>
            <a:off x="1054987" y="1176625"/>
            <a:ext cx="6866855" cy="515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SzPct val="90000"/>
              <a:buNone/>
            </a:pPr>
            <a:r>
              <a:rPr lang="en-US" altLang="ja-JP" sz="2800">
                <a:latin typeface="Times New Roman" panose="02020603050405020304" pitchFamily="18" charset="0"/>
                <a:cs typeface="Times New Roman" panose="02020603050405020304" pitchFamily="18" charset="0"/>
              </a:rPr>
              <a:t>What is the goal of the proposed method?</a:t>
            </a:r>
          </a:p>
        </p:txBody>
      </p:sp>
      <p:sp>
        <p:nvSpPr>
          <p:cNvPr id="13" name="コンテンツ プレースホルダー 2">
            <a:extLst>
              <a:ext uri="{FF2B5EF4-FFF2-40B4-BE49-F238E27FC236}">
                <a16:creationId xmlns:a16="http://schemas.microsoft.com/office/drawing/2014/main" id="{327AC538-463D-4F57-AFE3-04D5A4E7E668}"/>
              </a:ext>
            </a:extLst>
          </p:cNvPr>
          <p:cNvSpPr txBox="1">
            <a:spLocks/>
          </p:cNvSpPr>
          <p:nvPr/>
        </p:nvSpPr>
        <p:spPr>
          <a:xfrm>
            <a:off x="968704" y="4794188"/>
            <a:ext cx="3716418" cy="555819"/>
          </a:xfrm>
          <a:prstGeom prst="rect">
            <a:avLst/>
          </a:prstGeom>
          <a:solidFill>
            <a:schemeClr val="bg1"/>
          </a:solidFill>
          <a:ln w="28575">
            <a:solidFill>
              <a:schemeClr val="accent2"/>
            </a:solidFill>
          </a:ln>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Goals of the proposed method</a:t>
            </a:r>
          </a:p>
        </p:txBody>
      </p:sp>
    </p:spTree>
    <p:extLst>
      <p:ext uri="{BB962C8B-B14F-4D97-AF65-F5344CB8AC3E}">
        <p14:creationId xmlns:p14="http://schemas.microsoft.com/office/powerpoint/2010/main" val="34506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9442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11</a:t>
            </a:fld>
            <a:endParaRPr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985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8589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1572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7597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779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1656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4235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5530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773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774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の量子化</a:t>
            </a: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a:endCxn id="64" idx="2"/>
          </p:cNvCxnSpPr>
          <p:nvPr/>
        </p:nvCxnSpPr>
        <p:spPr>
          <a:xfrm flipV="1">
            <a:off x="2100062" y="330919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51625"/>
            <a:ext cx="2215890" cy="156155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75502"/>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Step1</a:t>
            </a:r>
            <a:endParaRPr lang="ja-JP" altLang="en-US" sz="200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819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a:latin typeface="Times New Roman" panose="02020603050405020304" pitchFamily="18" charset="0"/>
                <a:cs typeface="Times New Roman" panose="02020603050405020304" pitchFamily="18" charset="0"/>
              </a:rPr>
              <a:t>各</a:t>
            </a:r>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基底を評価</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4156502" y="1206685"/>
            <a:ext cx="415498" cy="369332"/>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仮</a:t>
            </a: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864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7257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2320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819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a:latin typeface="Times New Roman" panose="02020603050405020304" pitchFamily="18" charset="0"/>
                <a:cs typeface="Times New Roman" panose="02020603050405020304" pitchFamily="18" charset="0"/>
              </a:rPr>
              <a:t>重要基底の</a:t>
            </a:r>
            <a:endParaRPr lang="en-US" altLang="ja-JP" sz="1600">
              <a:latin typeface="Times New Roman" panose="02020603050405020304" pitchFamily="18" charset="0"/>
              <a:cs typeface="Times New Roman" panose="02020603050405020304" pitchFamily="18" charset="0"/>
            </a:endParaRPr>
          </a:p>
          <a:p>
            <a:pPr algn="ctr"/>
            <a:r>
              <a:rPr lang="ja-JP" altLang="en-US" sz="1600">
                <a:latin typeface="Times New Roman" panose="02020603050405020304" pitchFamily="18" charset="0"/>
                <a:cs typeface="Times New Roman" panose="02020603050405020304" pitchFamily="18" charset="0"/>
              </a:rPr>
              <a:t>選出</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21622"/>
            <a:ext cx="4070604" cy="149977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51966"/>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Step2</a:t>
            </a:r>
            <a:endParaRPr lang="ja-JP" altLang="en-US" sz="200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3610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26602"/>
            <a:ext cx="98924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 </a:t>
            </a:r>
            <a:r>
              <a:rPr lang="en-US" altLang="ja-JP" sz="1600">
                <a:latin typeface="Times New Roman" panose="02020603050405020304" pitchFamily="18" charset="0"/>
                <a:cs typeface="Times New Roman" panose="02020603050405020304" pitchFamily="18" charset="0"/>
              </a:rPr>
              <a:t>basis</a:t>
            </a:r>
            <a:endParaRPr lang="ja-JP" altLang="en-US" sz="160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6547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5060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3610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4449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5109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925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868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4235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5530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8716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8937"/>
            <a:ext cx="106311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of </a:t>
            </a:r>
          </a:p>
          <a:p>
            <a:pPr algn="ctr"/>
            <a:r>
              <a:rPr lang="en-US" altLang="ja-JP" sz="1400" err="1">
                <a:latin typeface="Times New Roman" panose="02020603050405020304" pitchFamily="18" charset="0"/>
                <a:cs typeface="Times New Roman" panose="02020603050405020304" pitchFamily="18" charset="0"/>
              </a:rPr>
              <a:t>ICA_Block</a:t>
            </a:r>
            <a:endParaRPr lang="ja-JP" altLang="en-US" sz="140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613329" y="1171896"/>
            <a:ext cx="1085554" cy="369332"/>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最終的な</a:t>
            </a: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of proposed methods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7171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85973"/>
            <a:ext cx="114326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Image</a:t>
            </a:r>
          </a:p>
          <a:p>
            <a:pPr algn="ctr"/>
            <a:r>
              <a:rPr lang="en-US" altLang="ja-JP" sz="1400">
                <a:latin typeface="Times New Roman" panose="02020603050405020304" pitchFamily="18" charset="0"/>
                <a:cs typeface="Times New Roman" panose="02020603050405020304" pitchFamily="18" charset="0"/>
              </a:rPr>
              <a:t>segmentation</a:t>
            </a:r>
            <a:endParaRPr lang="ja-JP" altLang="en-US" sz="140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2407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10228"/>
            <a:ext cx="1031051"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Additional</a:t>
            </a:r>
          </a:p>
          <a:p>
            <a:pPr algn="ctr"/>
            <a:r>
              <a:rPr lang="en-US" sz="140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9299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3" y="860062"/>
            <a:ext cx="4666620"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提案手法のシステム構成図</a:t>
            </a:r>
            <a:endParaRPr lang="en-US" altLang="ja-JP" sz="200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8428517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A18CEF08-F9AB-4806-9B55-4D250E2B5C39}"/>
              </a:ext>
            </a:extLst>
          </p:cNvPr>
          <p:cNvGrpSpPr/>
          <p:nvPr/>
        </p:nvGrpSpPr>
        <p:grpSpPr>
          <a:xfrm rot="5400000">
            <a:off x="5692737" y="2992275"/>
            <a:ext cx="971303" cy="646331"/>
            <a:chOff x="7481454" y="1451459"/>
            <a:chExt cx="971303" cy="975474"/>
          </a:xfrm>
        </p:grpSpPr>
        <p:sp>
          <p:nvSpPr>
            <p:cNvPr id="51" name="大かっこ 50">
              <a:extLst>
                <a:ext uri="{FF2B5EF4-FFF2-40B4-BE49-F238E27FC236}">
                  <a16:creationId xmlns:a16="http://schemas.microsoft.com/office/drawing/2014/main" id="{D8EF6AA1-7F9F-490F-9F55-C9CD926FCF98}"/>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BDEDF0B3-6C95-420D-9B65-904C50F395B0}"/>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9A9DB8DF-BF32-4F03-AB66-8BF97A0D6CB7}"/>
              </a:ext>
            </a:extLst>
          </p:cNvPr>
          <p:cNvSpPr txBox="1"/>
          <p:nvPr/>
        </p:nvSpPr>
        <p:spPr>
          <a:xfrm>
            <a:off x="4731027" y="1279867"/>
            <a:ext cx="4237732" cy="369332"/>
          </a:xfrm>
          <a:prstGeom prst="rect">
            <a:avLst/>
          </a:prstGeom>
          <a:noFill/>
          <a:ln w="19050">
            <a:solidFill>
              <a:schemeClr val="bg2">
                <a:lumMod val="50000"/>
              </a:schemeClr>
            </a:solidFill>
            <a:prstDash val="sysDash"/>
          </a:ln>
        </p:spPr>
        <p:txBody>
          <a:bodyPr wrap="square" rtlCol="0">
            <a:spAutoFit/>
          </a:bodyPr>
          <a:lstStyle/>
          <a:p>
            <a:r>
              <a:rPr lang="en-US" altLang="ja-JP">
                <a:latin typeface="Times New Roman" panose="02020603050405020304" pitchFamily="18" charset="0"/>
                <a:cs typeface="Times New Roman" panose="02020603050405020304" pitchFamily="18" charset="0"/>
              </a:rPr>
              <a:t>MSE (Mean squared error) :</a:t>
            </a:r>
            <a:r>
              <a:rPr lang="ja-JP" altLang="en-US">
                <a:latin typeface="Times New Roman" panose="02020603050405020304" pitchFamily="18" charset="0"/>
                <a:cs typeface="Times New Roman" panose="02020603050405020304" pitchFamily="18" charset="0"/>
              </a:rPr>
              <a:t>平均二乗誤差</a:t>
            </a:r>
            <a:endParaRPr kumimoji="1" lang="en-US" altLang="ja-JP">
              <a:latin typeface="Times New Roman" panose="02020603050405020304" pitchFamily="18" charset="0"/>
              <a:cs typeface="Times New Roman" panose="02020603050405020304" pitchFamily="18" charset="0"/>
            </a:endParaRPr>
          </a:p>
        </p:txBody>
      </p:sp>
      <p:pic>
        <p:nvPicPr>
          <p:cNvPr id="29" name="コンテンツ プレースホルダー 18" descr="C:\Users\kawamura\study\ゼミ\基底画像（永久保存版）\barbara.bmp">
            <a:extLst>
              <a:ext uri="{FF2B5EF4-FFF2-40B4-BE49-F238E27FC236}">
                <a16:creationId xmlns:a16="http://schemas.microsoft.com/office/drawing/2014/main" id="{7C3BF4D0-D5CC-4936-99B0-C4C5CF079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52" y="1832973"/>
            <a:ext cx="2013372" cy="2013372"/>
          </a:xfrm>
          <a:prstGeom prst="rect">
            <a:avLst/>
          </a:prstGeom>
          <a:noFill/>
          <a:ln w="25400">
            <a:noFill/>
          </a:ln>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12</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697562" y="2241856"/>
            <a:ext cx="3534640" cy="1348123"/>
            <a:chOff x="-2279078" y="8191654"/>
            <a:chExt cx="4865902" cy="1853667"/>
          </a:xfrm>
        </p:grpSpPr>
        <p:sp>
          <p:nvSpPr>
            <p:cNvPr id="39" name="正方形/長方形 38">
              <a:extLst>
                <a:ext uri="{FF2B5EF4-FFF2-40B4-BE49-F238E27FC236}">
                  <a16:creationId xmlns:a16="http://schemas.microsoft.com/office/drawing/2014/main" id="{E5D53A6D-C11A-9549-9D66-118104C341CA}"/>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128768" y="9118488"/>
              <a:ext cx="2824094" cy="528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26" y="8191654"/>
              <a:ext cx="1891498" cy="1853667"/>
            </a:xfrm>
            <a:prstGeom prst="rect">
              <a:avLst/>
            </a:prstGeom>
            <a:ln w="28575">
              <a:solidFill>
                <a:srgbClr val="FF0000"/>
              </a:solidFill>
            </a:ln>
          </p:spPr>
        </p:pic>
      </p:grpSp>
      <p:sp>
        <p:nvSpPr>
          <p:cNvPr id="36" name="タイトル 1">
            <a:extLst>
              <a:ext uri="{FF2B5EF4-FFF2-40B4-BE49-F238E27FC236}">
                <a16:creationId xmlns:a16="http://schemas.microsoft.com/office/drawing/2014/main" id="{13B62C7C-89E8-4A7A-9094-4CFF8580785E}"/>
              </a:ext>
            </a:extLst>
          </p:cNvPr>
          <p:cNvSpPr>
            <a:spLocks noGrp="1"/>
          </p:cNvSpPr>
          <p:nvPr>
            <p:ph type="title"/>
          </p:nvPr>
        </p:nvSpPr>
        <p:spPr>
          <a:xfrm>
            <a:off x="273050" y="88900"/>
            <a:ext cx="7499350"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Determine the ICA basis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コンテンツ プレースホルダー 2">
            <a:extLst>
              <a:ext uri="{FF2B5EF4-FFF2-40B4-BE49-F238E27FC236}">
                <a16:creationId xmlns:a16="http://schemas.microsoft.com/office/drawing/2014/main" id="{EE9F0268-D8A6-47A1-95A6-CD63B2649B84}"/>
              </a:ext>
            </a:extLst>
          </p:cNvPr>
          <p:cNvSpPr>
            <a:spLocks noGrp="1"/>
          </p:cNvSpPr>
          <p:nvPr>
            <p:ph idx="1"/>
          </p:nvPr>
        </p:nvSpPr>
        <p:spPr>
          <a:xfrm>
            <a:off x="303652" y="931018"/>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ICA</a:t>
            </a:r>
            <a:r>
              <a:rPr lang="ja-JP" altLang="en-US" sz="2000">
                <a:latin typeface="Times New Roman" panose="02020603050405020304" pitchFamily="18" charset="0"/>
              </a:rPr>
              <a:t>基底を組み合わせた時の最小</a:t>
            </a:r>
            <a:r>
              <a:rPr lang="en-US" altLang="ja-JP" sz="2000">
                <a:latin typeface="Times New Roman" panose="02020603050405020304" pitchFamily="18" charset="0"/>
              </a:rPr>
              <a:t>MSE</a:t>
            </a:r>
            <a:r>
              <a:rPr lang="ja-JP" altLang="en-US" sz="2000">
                <a:latin typeface="Times New Roman" panose="02020603050405020304" pitchFamily="18" charset="0"/>
              </a:rPr>
              <a:t>による評価</a:t>
            </a:r>
            <a:endParaRPr lang="en-US" altLang="ja-JP" sz="2000">
              <a:latin typeface="Times New Roman" panose="02020603050405020304" pitchFamily="18" charset="0"/>
            </a:endParaRPr>
          </a:p>
        </p:txBody>
      </p:sp>
      <p:sp>
        <p:nvSpPr>
          <p:cNvPr id="48" name="正方形/長方形 47">
            <a:extLst>
              <a:ext uri="{FF2B5EF4-FFF2-40B4-BE49-F238E27FC236}">
                <a16:creationId xmlns:a16="http://schemas.microsoft.com/office/drawing/2014/main" id="{A83C710A-3E54-44ED-81F1-9035CBA2442C}"/>
              </a:ext>
            </a:extLst>
          </p:cNvPr>
          <p:cNvSpPr/>
          <p:nvPr/>
        </p:nvSpPr>
        <p:spPr>
          <a:xfrm>
            <a:off x="568244" y="5999741"/>
            <a:ext cx="8332197" cy="72436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latin typeface="Times New Roman" panose="02020603050405020304" pitchFamily="18" charset="0"/>
                <a:cs typeface="Times New Roman" panose="02020603050405020304" pitchFamily="18" charset="0"/>
              </a:rPr>
              <a:t>どのレート</a:t>
            </a:r>
            <a:r>
              <a:rPr lang="ja-JP" altLang="en-US" sz="2400">
                <a:solidFill>
                  <a:schemeClr val="bg1"/>
                </a:solidFill>
                <a:latin typeface="Times New Roman" panose="02020603050405020304" pitchFamily="18" charset="0"/>
                <a:cs typeface="Times New Roman" panose="02020603050405020304" pitchFamily="18" charset="0"/>
              </a:rPr>
              <a:t>でも画質を最適に出来る</a:t>
            </a:r>
          </a:p>
        </p:txBody>
      </p:sp>
      <p:pic>
        <p:nvPicPr>
          <p:cNvPr id="57" name="図 56" descr="C:\Users\togashi\Documents\togashi\富樫研究\ICA40.PNG">
            <a:extLst>
              <a:ext uri="{FF2B5EF4-FFF2-40B4-BE49-F238E27FC236}">
                <a16:creationId xmlns:a16="http://schemas.microsoft.com/office/drawing/2014/main" id="{0D3A77F0-3777-4E17-A6FD-4BD80C389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2364" y="3255344"/>
            <a:ext cx="373711" cy="368594"/>
          </a:xfrm>
          <a:prstGeom prst="rect">
            <a:avLst/>
          </a:prstGeom>
          <a:noFill/>
          <a:ln>
            <a:noFill/>
          </a:ln>
          <a:effectLst>
            <a:outerShdw blurRad="50800" dist="38100" dir="2700000" algn="tl" rotWithShape="0">
              <a:prstClr val="black">
                <a:alpha val="40000"/>
              </a:prstClr>
            </a:outerShdw>
          </a:effectLst>
        </p:spPr>
      </p:pic>
      <p:sp>
        <p:nvSpPr>
          <p:cNvPr id="65" name="正方形/長方形 64">
            <a:extLst>
              <a:ext uri="{FF2B5EF4-FFF2-40B4-BE49-F238E27FC236}">
                <a16:creationId xmlns:a16="http://schemas.microsoft.com/office/drawing/2014/main" id="{CFB9049D-A818-4369-938F-32321C96D56C}"/>
              </a:ext>
            </a:extLst>
          </p:cNvPr>
          <p:cNvSpPr/>
          <p:nvPr/>
        </p:nvSpPr>
        <p:spPr>
          <a:xfrm>
            <a:off x="7510811" y="2877009"/>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66" name="正方形/長方形 65">
            <a:extLst>
              <a:ext uri="{FF2B5EF4-FFF2-40B4-BE49-F238E27FC236}">
                <a16:creationId xmlns:a16="http://schemas.microsoft.com/office/drawing/2014/main" id="{DFECD8AB-630A-4A2D-A02A-59C211DBF9E8}"/>
              </a:ext>
            </a:extLst>
          </p:cNvPr>
          <p:cNvSpPr/>
          <p:nvPr/>
        </p:nvSpPr>
        <p:spPr>
          <a:xfrm>
            <a:off x="5179371" y="2877009"/>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2439067A-20F2-47BD-BE6A-E0FF8BED927E}"/>
              </a:ext>
            </a:extLst>
          </p:cNvPr>
          <p:cNvSpPr txBox="1">
            <a:spLocks/>
          </p:cNvSpPr>
          <p:nvPr/>
        </p:nvSpPr>
        <p:spPr>
          <a:xfrm>
            <a:off x="447663" y="4125803"/>
            <a:ext cx="3944763" cy="626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a:latin typeface="Times New Roman" panose="02020603050405020304" pitchFamily="18" charset="0"/>
              </a:rPr>
              <a:t>例えば、このブロックの</a:t>
            </a:r>
            <a:r>
              <a:rPr lang="en-US" altLang="ja-JP" sz="1600">
                <a:latin typeface="Times New Roman" panose="02020603050405020304" pitchFamily="18" charset="0"/>
              </a:rPr>
              <a:t>2</a:t>
            </a:r>
            <a:r>
              <a:rPr lang="ja-JP" altLang="en-US" sz="1600">
                <a:latin typeface="Times New Roman" panose="02020603050405020304" pitchFamily="18" charset="0"/>
              </a:rPr>
              <a:t>番目に最適な基底を基底を決定するとき</a:t>
            </a:r>
            <a:endParaRPr lang="en-US" altLang="ja-JP" sz="1600">
              <a:latin typeface="Times New Roman" panose="02020603050405020304" pitchFamily="18" charset="0"/>
            </a:endParaRPr>
          </a:p>
        </p:txBody>
      </p:sp>
      <p:sp>
        <p:nvSpPr>
          <p:cNvPr id="68" name="テキスト ボックス 67">
            <a:extLst>
              <a:ext uri="{FF2B5EF4-FFF2-40B4-BE49-F238E27FC236}">
                <a16:creationId xmlns:a16="http://schemas.microsoft.com/office/drawing/2014/main" id="{18419DA8-EFDF-4D67-90A5-48DFF9A20367}"/>
              </a:ext>
            </a:extLst>
          </p:cNvPr>
          <p:cNvSpPr txBox="1"/>
          <p:nvPr/>
        </p:nvSpPr>
        <p:spPr>
          <a:xfrm>
            <a:off x="6885200" y="3228693"/>
            <a:ext cx="470561" cy="430248"/>
          </a:xfrm>
          <a:prstGeom prst="rect">
            <a:avLst/>
          </a:prstGeom>
          <a:noFill/>
          <a:ln w="19050">
            <a:solidFill>
              <a:schemeClr val="accent2"/>
            </a:solidFill>
            <a:prstDash val="sysDash"/>
          </a:ln>
          <a:effectLst>
            <a:outerShdw blurRad="50800" dist="38100" dir="2700000" algn="tl" rotWithShape="0">
              <a:prstClr val="black">
                <a:alpha val="40000"/>
              </a:prstClr>
            </a:outerShdw>
          </a:effectLst>
        </p:spPr>
        <p:txBody>
          <a:bodyPr wrap="square" rtlCol="0">
            <a:spAutoFit/>
          </a:bodyPr>
          <a:lstStyle/>
          <a:p>
            <a:endParaRPr kumimoji="1" lang="en-US" altLang="ja-JP">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AC5EA499-4DD0-47B8-8BEE-4BF08A7E08C9}"/>
              </a:ext>
            </a:extLst>
          </p:cNvPr>
          <p:cNvSpPr txBox="1"/>
          <p:nvPr/>
        </p:nvSpPr>
        <p:spPr>
          <a:xfrm>
            <a:off x="4602046" y="4214417"/>
            <a:ext cx="4544060" cy="369332"/>
          </a:xfrm>
          <a:prstGeom prst="rect">
            <a:avLst/>
          </a:prstGeom>
          <a:noFill/>
          <a:ln w="19050">
            <a:noFill/>
            <a:prstDash val="sysDash"/>
          </a:ln>
          <a:effectLst/>
        </p:spPr>
        <p:txBody>
          <a:bodyPr wrap="square" rtlCol="0">
            <a:spAutoFit/>
          </a:bodyPr>
          <a:lstStyle/>
          <a:p>
            <a:r>
              <a:rPr lang="en-US" altLang="ja-JP">
                <a:latin typeface="Times New Roman" panose="02020603050405020304" pitchFamily="18" charset="0"/>
                <a:cs typeface="Times New Roman" panose="02020603050405020304" pitchFamily="18" charset="0"/>
              </a:rPr>
              <a:t>1st</a:t>
            </a:r>
            <a:r>
              <a:rPr kumimoji="1" lang="en-US" altLang="ja-JP">
                <a:latin typeface="Times New Roman" panose="02020603050405020304" pitchFamily="18" charset="0"/>
                <a:cs typeface="Times New Roman" panose="02020603050405020304" pitchFamily="18" charset="0"/>
              </a:rPr>
              <a:t> </a:t>
            </a:r>
            <a:r>
              <a:rPr kumimoji="1" lang="ja-JP" altLang="en-US">
                <a:latin typeface="Times New Roman" panose="02020603050405020304" pitchFamily="18" charset="0"/>
                <a:cs typeface="Times New Roman" panose="02020603050405020304" pitchFamily="18" charset="0"/>
              </a:rPr>
              <a:t>最適基底と組み合わせたとき、</a:t>
            </a:r>
            <a:r>
              <a:rPr kumimoji="1" lang="en-US" altLang="ja-JP">
                <a:latin typeface="Times New Roman" panose="02020603050405020304" pitchFamily="18" charset="0"/>
                <a:cs typeface="Times New Roman" panose="02020603050405020304" pitchFamily="18" charset="0"/>
              </a:rPr>
              <a:t>MSE</a:t>
            </a:r>
            <a:r>
              <a:rPr kumimoji="1" lang="ja-JP" altLang="en-US">
                <a:latin typeface="Times New Roman" panose="02020603050405020304" pitchFamily="18" charset="0"/>
                <a:cs typeface="Times New Roman" panose="02020603050405020304" pitchFamily="18" charset="0"/>
              </a:rPr>
              <a:t>最小</a:t>
            </a:r>
            <a:endParaRPr kumimoji="1" lang="en-US" altLang="ja-JP">
              <a:latin typeface="Times New Roman" panose="02020603050405020304" pitchFamily="18" charset="0"/>
              <a:cs typeface="Times New Roman" panose="02020603050405020304" pitchFamily="18" charset="0"/>
            </a:endParaRPr>
          </a:p>
        </p:txBody>
      </p:sp>
      <p:sp>
        <p:nvSpPr>
          <p:cNvPr id="45" name="コンテンツ プレースホルダー 2">
            <a:extLst>
              <a:ext uri="{FF2B5EF4-FFF2-40B4-BE49-F238E27FC236}">
                <a16:creationId xmlns:a16="http://schemas.microsoft.com/office/drawing/2014/main" id="{573AE015-9938-4FD3-B1CE-88E9A26E9687}"/>
              </a:ext>
            </a:extLst>
          </p:cNvPr>
          <p:cNvSpPr txBox="1">
            <a:spLocks/>
          </p:cNvSpPr>
          <p:nvPr/>
        </p:nvSpPr>
        <p:spPr>
          <a:xfrm>
            <a:off x="6120185" y="2678710"/>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Bit rate</a:t>
            </a:r>
          </a:p>
        </p:txBody>
      </p:sp>
      <p:sp>
        <p:nvSpPr>
          <p:cNvPr id="53" name="コンテンツ プレースホルダー 2">
            <a:extLst>
              <a:ext uri="{FF2B5EF4-FFF2-40B4-BE49-F238E27FC236}">
                <a16:creationId xmlns:a16="http://schemas.microsoft.com/office/drawing/2014/main" id="{1D596C0C-6E0B-4130-9458-927DD942BD36}"/>
              </a:ext>
            </a:extLst>
          </p:cNvPr>
          <p:cNvSpPr txBox="1">
            <a:spLocks/>
          </p:cNvSpPr>
          <p:nvPr/>
        </p:nvSpPr>
        <p:spPr>
          <a:xfrm>
            <a:off x="6411502" y="3218485"/>
            <a:ext cx="1475177" cy="822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a:t>
            </a:r>
          </a:p>
        </p:txBody>
      </p:sp>
      <p:sp>
        <p:nvSpPr>
          <p:cNvPr id="55" name="コンテンツ プレースホルダー 2">
            <a:extLst>
              <a:ext uri="{FF2B5EF4-FFF2-40B4-BE49-F238E27FC236}">
                <a16:creationId xmlns:a16="http://schemas.microsoft.com/office/drawing/2014/main" id="{42515D06-24BE-4188-A414-E712FE042A4A}"/>
              </a:ext>
            </a:extLst>
          </p:cNvPr>
          <p:cNvSpPr txBox="1">
            <a:spLocks/>
          </p:cNvSpPr>
          <p:nvPr/>
        </p:nvSpPr>
        <p:spPr>
          <a:xfrm>
            <a:off x="7720475" y="320884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0" name="カギ線コネクタ 44">
            <a:extLst>
              <a:ext uri="{FF2B5EF4-FFF2-40B4-BE49-F238E27FC236}">
                <a16:creationId xmlns:a16="http://schemas.microsoft.com/office/drawing/2014/main" id="{298B90A9-8299-4C09-AE24-111D0A78C6F1}"/>
              </a:ext>
            </a:extLst>
          </p:cNvPr>
          <p:cNvCxnSpPr>
            <a:cxnSpLocks/>
            <a:stCxn id="68" idx="2"/>
          </p:cNvCxnSpPr>
          <p:nvPr/>
        </p:nvCxnSpPr>
        <p:spPr>
          <a:xfrm rot="5400000">
            <a:off x="6564607" y="3267593"/>
            <a:ext cx="164526" cy="947222"/>
          </a:xfrm>
          <a:prstGeom prst="bentConnector3">
            <a:avLst>
              <a:gd name="adj1" fmla="val 3282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B438A1C-4259-43CA-871A-0F6CDE695D91}"/>
              </a:ext>
            </a:extLst>
          </p:cNvPr>
          <p:cNvSpPr txBox="1"/>
          <p:nvPr/>
        </p:nvSpPr>
        <p:spPr>
          <a:xfrm>
            <a:off x="1697805" y="5383574"/>
            <a:ext cx="6263082" cy="369332"/>
          </a:xfrm>
          <a:prstGeom prst="rect">
            <a:avLst/>
          </a:prstGeom>
          <a:noFill/>
          <a:ln w="19050">
            <a:noFill/>
            <a:prstDash val="sysDash"/>
          </a:ln>
          <a:effectLst/>
        </p:spPr>
        <p:txBody>
          <a:bodyPr wrap="square" rtlCol="0">
            <a:spAutoFit/>
          </a:bodyPr>
          <a:lstStyle/>
          <a:p>
            <a:pPr marL="133350" algn="l"/>
            <a:r>
              <a:rPr lang="en-US" altLang="ja-JP" sz="1800" b="0" i="0">
                <a:solidFill>
                  <a:srgbClr val="202124"/>
                </a:solidFill>
                <a:effectLst/>
                <a:latin typeface="Times New Roman" panose="02020603050405020304" pitchFamily="18" charset="0"/>
                <a:cs typeface="Times New Roman" panose="02020603050405020304" pitchFamily="18" charset="0"/>
              </a:rPr>
              <a:t>3</a:t>
            </a:r>
            <a:r>
              <a:rPr lang="ja-JP" altLang="en-US" sz="1800" b="0" i="0">
                <a:solidFill>
                  <a:srgbClr val="202124"/>
                </a:solidFill>
                <a:effectLst/>
                <a:latin typeface="Times New Roman" panose="02020603050405020304" pitchFamily="18" charset="0"/>
                <a:cs typeface="Times New Roman" panose="02020603050405020304" pitchFamily="18" charset="0"/>
              </a:rPr>
              <a:t>個目、それ以降も同様の処理で最適な基底を決定する</a:t>
            </a:r>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3" name="矢印: 右 62">
            <a:extLst>
              <a:ext uri="{FF2B5EF4-FFF2-40B4-BE49-F238E27FC236}">
                <a16:creationId xmlns:a16="http://schemas.microsoft.com/office/drawing/2014/main" id="{F6674883-FF6D-4BD3-8BE0-52907AF04420}"/>
              </a:ext>
            </a:extLst>
          </p:cNvPr>
          <p:cNvSpPr/>
          <p:nvPr/>
        </p:nvSpPr>
        <p:spPr>
          <a:xfrm rot="5400000">
            <a:off x="4582949" y="5007434"/>
            <a:ext cx="327988"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コンテンツ プレースホルダー 2">
            <a:extLst>
              <a:ext uri="{FF2B5EF4-FFF2-40B4-BE49-F238E27FC236}">
                <a16:creationId xmlns:a16="http://schemas.microsoft.com/office/drawing/2014/main" id="{61899131-509C-4525-B5DC-89047923D445}"/>
              </a:ext>
            </a:extLst>
          </p:cNvPr>
          <p:cNvSpPr txBox="1">
            <a:spLocks/>
          </p:cNvSpPr>
          <p:nvPr/>
        </p:nvSpPr>
        <p:spPr>
          <a:xfrm>
            <a:off x="6120186" y="3888438"/>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Combine</a:t>
            </a:r>
          </a:p>
        </p:txBody>
      </p:sp>
      <p:sp>
        <p:nvSpPr>
          <p:cNvPr id="31" name="コンテンツ プレースホルダー 2">
            <a:extLst>
              <a:ext uri="{FF2B5EF4-FFF2-40B4-BE49-F238E27FC236}">
                <a16:creationId xmlns:a16="http://schemas.microsoft.com/office/drawing/2014/main" id="{D5E09D11-1517-3B42-84FE-0DF2A384647C}"/>
              </a:ext>
            </a:extLst>
          </p:cNvPr>
          <p:cNvSpPr txBox="1">
            <a:spLocks/>
          </p:cNvSpPr>
          <p:nvPr/>
        </p:nvSpPr>
        <p:spPr>
          <a:xfrm>
            <a:off x="6467496" y="3284631"/>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sp>
        <p:nvSpPr>
          <p:cNvPr id="32" name="コンテンツ プレースホルダー 2">
            <a:extLst>
              <a:ext uri="{FF2B5EF4-FFF2-40B4-BE49-F238E27FC236}">
                <a16:creationId xmlns:a16="http://schemas.microsoft.com/office/drawing/2014/main" id="{494CC248-B48F-3149-8F38-F963072E23F1}"/>
              </a:ext>
            </a:extLst>
          </p:cNvPr>
          <p:cNvSpPr txBox="1">
            <a:spLocks/>
          </p:cNvSpPr>
          <p:nvPr/>
        </p:nvSpPr>
        <p:spPr>
          <a:xfrm>
            <a:off x="7419322" y="329893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 name="直線矢印コネクタ 5">
            <a:extLst>
              <a:ext uri="{FF2B5EF4-FFF2-40B4-BE49-F238E27FC236}">
                <a16:creationId xmlns:a16="http://schemas.microsoft.com/office/drawing/2014/main" id="{BF4DA359-66D9-B148-A3B2-0C465A778533}"/>
              </a:ext>
            </a:extLst>
          </p:cNvPr>
          <p:cNvCxnSpPr>
            <a:cxnSpLocks/>
            <a:stCxn id="66" idx="3"/>
            <a:endCxn id="65" idx="1"/>
          </p:cNvCxnSpPr>
          <p:nvPr/>
        </p:nvCxnSpPr>
        <p:spPr>
          <a:xfrm>
            <a:off x="5825702" y="3046286"/>
            <a:ext cx="1685109"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吹き出し: 角を丸めた四角形 60">
            <a:extLst>
              <a:ext uri="{FF2B5EF4-FFF2-40B4-BE49-F238E27FC236}">
                <a16:creationId xmlns:a16="http://schemas.microsoft.com/office/drawing/2014/main" id="{D08F73AE-37B9-41B2-8519-E97955EBE326}"/>
              </a:ext>
            </a:extLst>
          </p:cNvPr>
          <p:cNvSpPr/>
          <p:nvPr/>
        </p:nvSpPr>
        <p:spPr>
          <a:xfrm>
            <a:off x="4887601" y="1868819"/>
            <a:ext cx="3532830" cy="695100"/>
          </a:xfrm>
          <a:prstGeom prst="wedgeRoundRectCallout">
            <a:avLst>
              <a:gd name="adj1" fmla="val -13533"/>
              <a:gd name="adj2" fmla="val 13976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ja-JP" altLang="en-US" sz="1600">
                <a:solidFill>
                  <a:schemeClr val="tx1"/>
                </a:solidFill>
                <a:latin typeface="Times New Roman" panose="02020603050405020304" pitchFamily="18" charset="0"/>
              </a:rPr>
              <a:t>基底</a:t>
            </a:r>
            <a:r>
              <a:rPr lang="en-US" altLang="ja-JP" sz="1600">
                <a:solidFill>
                  <a:schemeClr val="tx1"/>
                </a:solidFill>
                <a:latin typeface="Times New Roman" panose="02020603050405020304" pitchFamily="18" charset="0"/>
              </a:rPr>
              <a:t>1</a:t>
            </a:r>
            <a:r>
              <a:rPr lang="ja-JP" altLang="en-US" sz="1600">
                <a:solidFill>
                  <a:schemeClr val="tx1"/>
                </a:solidFill>
                <a:latin typeface="Times New Roman" panose="02020603050405020304" pitchFamily="18" charset="0"/>
              </a:rPr>
              <a:t>つで再構成するとき、ＭＳＥ最小</a:t>
            </a:r>
            <a:endParaRPr lang="en-US" altLang="ja-JP" sz="16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グラフ 93">
            <a:extLst>
              <a:ext uri="{FF2B5EF4-FFF2-40B4-BE49-F238E27FC236}">
                <a16:creationId xmlns:a16="http://schemas.microsoft.com/office/drawing/2014/main" id="{42A82974-5C73-4F2D-B452-1E0E7012BD21}"/>
              </a:ext>
            </a:extLst>
          </p:cNvPr>
          <p:cNvGraphicFramePr>
            <a:graphicFrameLocks/>
          </p:cNvGraphicFramePr>
          <p:nvPr>
            <p:extLst>
              <p:ext uri="{D42A27DB-BD31-4B8C-83A1-F6EECF244321}">
                <p14:modId xmlns:p14="http://schemas.microsoft.com/office/powerpoint/2010/main" val="732599010"/>
              </p:ext>
            </p:extLst>
          </p:nvPr>
        </p:nvGraphicFramePr>
        <p:xfrm>
          <a:off x="3880248" y="2337302"/>
          <a:ext cx="4897922" cy="3408092"/>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113" name="正方形/長方形 112">
            <a:extLst>
              <a:ext uri="{FF2B5EF4-FFF2-40B4-BE49-F238E27FC236}">
                <a16:creationId xmlns:a16="http://schemas.microsoft.com/office/drawing/2014/main" id="{5286A193-6E51-44C0-964A-F91E35929938}"/>
              </a:ext>
            </a:extLst>
          </p:cNvPr>
          <p:cNvSpPr/>
          <p:nvPr/>
        </p:nvSpPr>
        <p:spPr>
          <a:xfrm>
            <a:off x="791682" y="5849582"/>
            <a:ext cx="7560636" cy="81828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a:solidFill>
                  <a:schemeClr val="bg1"/>
                </a:solidFill>
                <a:latin typeface="Times New Roman" panose="02020603050405020304" pitchFamily="18" charset="0"/>
                <a:cs typeface="Times New Roman" panose="02020603050405020304" pitchFamily="18" charset="0"/>
              </a:rPr>
              <a:t>各</a:t>
            </a:r>
            <a:r>
              <a:rPr lang="en-US" altLang="ja-JP" sz="2400">
                <a:solidFill>
                  <a:schemeClr val="bg1"/>
                </a:solidFill>
                <a:latin typeface="Times New Roman" panose="02020603050405020304" pitchFamily="18" charset="0"/>
                <a:cs typeface="Times New Roman" panose="02020603050405020304" pitchFamily="18" charset="0"/>
              </a:rPr>
              <a:t>ICA</a:t>
            </a:r>
            <a:r>
              <a:rPr lang="ja-JP" altLang="en-US" sz="2400">
                <a:solidFill>
                  <a:schemeClr val="bg1"/>
                </a:solidFill>
                <a:latin typeface="Times New Roman" panose="02020603050405020304" pitchFamily="18" charset="0"/>
                <a:cs typeface="Times New Roman" panose="02020603050405020304" pitchFamily="18" charset="0"/>
              </a:rPr>
              <a:t>基底の有効性を正しく評価する</a:t>
            </a:r>
            <a:endParaRPr lang="en-US" altLang="ja-JP" sz="2400">
              <a:solidFill>
                <a:schemeClr val="bg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67169A7C-431E-4A03-905E-F6A095A2D641}"/>
              </a:ext>
            </a:extLst>
          </p:cNvPr>
          <p:cNvGrpSpPr/>
          <p:nvPr/>
        </p:nvGrpSpPr>
        <p:grpSpPr>
          <a:xfrm>
            <a:off x="4600774" y="5237152"/>
            <a:ext cx="3964697" cy="355427"/>
            <a:chOff x="4880413" y="4160549"/>
            <a:chExt cx="3792983" cy="327815"/>
          </a:xfrm>
        </p:grpSpPr>
        <p:pic>
          <p:nvPicPr>
            <p:cNvPr id="129" name="図 128" descr="小さい, 流し, 座る, タイル張り が含まれている画像&#10;&#10;自動的に生成された説明">
              <a:extLst>
                <a:ext uri="{FF2B5EF4-FFF2-40B4-BE49-F238E27FC236}">
                  <a16:creationId xmlns:a16="http://schemas.microsoft.com/office/drawing/2014/main" id="{2482254D-20BC-4C9F-AB49-8BD5BC5EC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051" y="4183420"/>
              <a:ext cx="120834" cy="120834"/>
            </a:xfrm>
            <a:prstGeom prst="rect">
              <a:avLst/>
            </a:prstGeom>
          </p:spPr>
        </p:pic>
        <p:pic>
          <p:nvPicPr>
            <p:cNvPr id="130" name="図 129" descr="座る, 小さい, 流し, タイル張り が含まれている画像&#10;&#10;自動的に生成された説明">
              <a:extLst>
                <a:ext uri="{FF2B5EF4-FFF2-40B4-BE49-F238E27FC236}">
                  <a16:creationId xmlns:a16="http://schemas.microsoft.com/office/drawing/2014/main" id="{C6E6C200-81B7-426F-BF9D-D53E11DF59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413" y="4321513"/>
              <a:ext cx="120834" cy="120834"/>
            </a:xfrm>
            <a:prstGeom prst="rect">
              <a:avLst/>
            </a:prstGeom>
          </p:spPr>
        </p:pic>
        <p:pic>
          <p:nvPicPr>
            <p:cNvPr id="131" name="図 130" descr="ツリーマップ図 が含まれている画像&#10;&#10;自動的に生成された説明">
              <a:extLst>
                <a:ext uri="{FF2B5EF4-FFF2-40B4-BE49-F238E27FC236}">
                  <a16:creationId xmlns:a16="http://schemas.microsoft.com/office/drawing/2014/main" id="{5C8CA30C-4E73-40E9-9814-188F6C9C40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9910" y="4321513"/>
              <a:ext cx="120834" cy="120834"/>
            </a:xfrm>
            <a:prstGeom prst="rect">
              <a:avLst/>
            </a:prstGeom>
          </p:spPr>
        </p:pic>
        <p:pic>
          <p:nvPicPr>
            <p:cNvPr id="132" name="図 131" descr="座る, 小さい, タイル張り, 流し が含まれている画像&#10;&#10;自動的に生成された説明">
              <a:extLst>
                <a:ext uri="{FF2B5EF4-FFF2-40B4-BE49-F238E27FC236}">
                  <a16:creationId xmlns:a16="http://schemas.microsoft.com/office/drawing/2014/main" id="{BADF8234-4002-4CAD-8356-9FA2FAA75C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4971" y="4192833"/>
              <a:ext cx="120834" cy="120834"/>
            </a:xfrm>
            <a:prstGeom prst="rect">
              <a:avLst/>
            </a:prstGeom>
          </p:spPr>
        </p:pic>
        <p:pic>
          <p:nvPicPr>
            <p:cNvPr id="133" name="図 132" descr="小さい, 流し, 座る, タイル張り が含まれている画像&#10;&#10;自動的に生成された説明">
              <a:extLst>
                <a:ext uri="{FF2B5EF4-FFF2-40B4-BE49-F238E27FC236}">
                  <a16:creationId xmlns:a16="http://schemas.microsoft.com/office/drawing/2014/main" id="{0B8002CB-3613-4904-9EFA-5A3F0135C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267" y="4330601"/>
              <a:ext cx="120834" cy="120834"/>
            </a:xfrm>
            <a:prstGeom prst="rect">
              <a:avLst/>
            </a:prstGeom>
          </p:spPr>
        </p:pic>
        <p:pic>
          <p:nvPicPr>
            <p:cNvPr id="134" name="図 133" descr="ツリーマップ図 が含まれている画像&#10;&#10;自動的に生成された説明">
              <a:extLst>
                <a:ext uri="{FF2B5EF4-FFF2-40B4-BE49-F238E27FC236}">
                  <a16:creationId xmlns:a16="http://schemas.microsoft.com/office/drawing/2014/main" id="{E2D498C9-5338-4C71-95F8-9FDA8E745C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45" y="4328077"/>
              <a:ext cx="120834" cy="120834"/>
            </a:xfrm>
            <a:prstGeom prst="rect">
              <a:avLst/>
            </a:prstGeom>
          </p:spPr>
        </p:pic>
        <p:pic>
          <p:nvPicPr>
            <p:cNvPr id="135" name="図 134" descr="背景パターン&#10;&#10;自動的に生成された説明">
              <a:extLst>
                <a:ext uri="{FF2B5EF4-FFF2-40B4-BE49-F238E27FC236}">
                  <a16:creationId xmlns:a16="http://schemas.microsoft.com/office/drawing/2014/main" id="{30D98C41-6AC2-4DA6-A4EB-0469481914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9348" y="4326695"/>
              <a:ext cx="120835" cy="120835"/>
            </a:xfrm>
            <a:prstGeom prst="rect">
              <a:avLst/>
            </a:prstGeom>
          </p:spPr>
        </p:pic>
        <p:pic>
          <p:nvPicPr>
            <p:cNvPr id="136" name="図 135" descr="小さい, 流し, 座る, タイル張り が含まれている画像&#10;&#10;自動的に生成された説明">
              <a:extLst>
                <a:ext uri="{FF2B5EF4-FFF2-40B4-BE49-F238E27FC236}">
                  <a16:creationId xmlns:a16="http://schemas.microsoft.com/office/drawing/2014/main" id="{047AE59B-79E8-4A85-A14A-1918E4FD0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2258" y="4192833"/>
              <a:ext cx="120834" cy="120834"/>
            </a:xfrm>
            <a:prstGeom prst="rect">
              <a:avLst/>
            </a:prstGeom>
          </p:spPr>
        </p:pic>
        <p:pic>
          <p:nvPicPr>
            <p:cNvPr id="137" name="図 136" descr="ツリーマップ図 が含まれている画像&#10;&#10;自動的に生成された説明">
              <a:extLst>
                <a:ext uri="{FF2B5EF4-FFF2-40B4-BE49-F238E27FC236}">
                  <a16:creationId xmlns:a16="http://schemas.microsoft.com/office/drawing/2014/main" id="{61542BDE-68DE-4983-9AE4-56E5FA9B55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2045" y="4324571"/>
              <a:ext cx="120834" cy="120834"/>
            </a:xfrm>
            <a:prstGeom prst="rect">
              <a:avLst/>
            </a:prstGeom>
          </p:spPr>
        </p:pic>
        <p:pic>
          <p:nvPicPr>
            <p:cNvPr id="138" name="図 137" descr="小さい, 流し, 座る, タイル張り が含まれている画像&#10;&#10;自動的に生成された説明">
              <a:extLst>
                <a:ext uri="{FF2B5EF4-FFF2-40B4-BE49-F238E27FC236}">
                  <a16:creationId xmlns:a16="http://schemas.microsoft.com/office/drawing/2014/main" id="{9B98BDF7-B2A3-4787-A719-1FF50B0132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267" y="4160549"/>
              <a:ext cx="147939" cy="147939"/>
            </a:xfrm>
            <a:prstGeom prst="rect">
              <a:avLst/>
            </a:prstGeom>
          </p:spPr>
        </p:pic>
        <p:pic>
          <p:nvPicPr>
            <p:cNvPr id="139" name="図 138" descr="ツリーマップ図 が含まれている画像&#10;&#10;自動的に生成された説明">
              <a:extLst>
                <a:ext uri="{FF2B5EF4-FFF2-40B4-BE49-F238E27FC236}">
                  <a16:creationId xmlns:a16="http://schemas.microsoft.com/office/drawing/2014/main" id="{67B2CDC8-6FAE-43A5-9759-0876513468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9134" y="4325725"/>
              <a:ext cx="141695" cy="141695"/>
            </a:xfrm>
            <a:prstGeom prst="rect">
              <a:avLst/>
            </a:prstGeom>
          </p:spPr>
        </p:pic>
        <p:pic>
          <p:nvPicPr>
            <p:cNvPr id="140" name="図 139" descr="小さい, タイル張り, 流し, 時計 が含まれている画像&#10;&#10;自動的に生成された説明">
              <a:extLst>
                <a:ext uri="{FF2B5EF4-FFF2-40B4-BE49-F238E27FC236}">
                  <a16:creationId xmlns:a16="http://schemas.microsoft.com/office/drawing/2014/main" id="{1161214C-BEE8-4A11-84D0-5AE778969B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9015" y="4165367"/>
              <a:ext cx="148300" cy="148300"/>
            </a:xfrm>
            <a:prstGeom prst="rect">
              <a:avLst/>
            </a:prstGeom>
          </p:spPr>
        </p:pic>
        <p:pic>
          <p:nvPicPr>
            <p:cNvPr id="141" name="図 140" descr="小さい, 流し, 座る, タイル張り が含まれている画像&#10;&#10;自動的に生成された説明">
              <a:extLst>
                <a:ext uri="{FF2B5EF4-FFF2-40B4-BE49-F238E27FC236}">
                  <a16:creationId xmlns:a16="http://schemas.microsoft.com/office/drawing/2014/main" id="{A2ED2EC2-4D5A-41F5-B762-8BEE776EC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896" y="4328945"/>
              <a:ext cx="147939" cy="147939"/>
            </a:xfrm>
            <a:prstGeom prst="rect">
              <a:avLst/>
            </a:prstGeom>
          </p:spPr>
        </p:pic>
        <p:pic>
          <p:nvPicPr>
            <p:cNvPr id="142" name="図 141" descr="小さい, 流し, 座る, タイル張り が含まれている画像&#10;&#10;自動的に生成された説明">
              <a:extLst>
                <a:ext uri="{FF2B5EF4-FFF2-40B4-BE49-F238E27FC236}">
                  <a16:creationId xmlns:a16="http://schemas.microsoft.com/office/drawing/2014/main" id="{878704B1-B52B-46B8-BDC1-59C1CC33DD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24895" y="4170323"/>
              <a:ext cx="147939" cy="147939"/>
            </a:xfrm>
            <a:prstGeom prst="rect">
              <a:avLst/>
            </a:prstGeom>
          </p:spPr>
        </p:pic>
        <p:pic>
          <p:nvPicPr>
            <p:cNvPr id="143" name="図 142" descr="小さい, 流し, 座る, タイル張り が含まれている画像&#10;&#10;自動的に生成された説明">
              <a:extLst>
                <a:ext uri="{FF2B5EF4-FFF2-40B4-BE49-F238E27FC236}">
                  <a16:creationId xmlns:a16="http://schemas.microsoft.com/office/drawing/2014/main" id="{4B068BDC-9375-438B-9E58-77966CF1D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895" y="4340425"/>
              <a:ext cx="147939" cy="147939"/>
            </a:xfrm>
            <a:prstGeom prst="rect">
              <a:avLst/>
            </a:prstGeom>
          </p:spPr>
        </p:pic>
        <p:pic>
          <p:nvPicPr>
            <p:cNvPr id="144" name="図 143" descr="小さい, 流し, 座る, タイル張り が含まれている画像&#10;&#10;自動的に生成された説明">
              <a:extLst>
                <a:ext uri="{FF2B5EF4-FFF2-40B4-BE49-F238E27FC236}">
                  <a16:creationId xmlns:a16="http://schemas.microsoft.com/office/drawing/2014/main" id="{0BED09AA-B3A3-4036-A593-A3436F76B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95" y="4177640"/>
              <a:ext cx="300873" cy="300873"/>
            </a:xfrm>
            <a:prstGeom prst="rect">
              <a:avLst/>
            </a:prstGeom>
          </p:spPr>
        </p:pic>
        <p:pic>
          <p:nvPicPr>
            <p:cNvPr id="145" name="図 144" descr="ツリーマップ図 が含まれている画像&#10;&#10;自動的に生成された説明">
              <a:extLst>
                <a:ext uri="{FF2B5EF4-FFF2-40B4-BE49-F238E27FC236}">
                  <a16:creationId xmlns:a16="http://schemas.microsoft.com/office/drawing/2014/main" id="{6161F522-4EC7-4958-9460-9E8ED9961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32738" y="4183420"/>
              <a:ext cx="300874" cy="300874"/>
            </a:xfrm>
            <a:prstGeom prst="rect">
              <a:avLst/>
            </a:prstGeom>
          </p:spPr>
        </p:pic>
        <p:pic>
          <p:nvPicPr>
            <p:cNvPr id="146" name="図 145" descr="ツリーマップ図 が含まれている画像&#10;&#10;自動的に生成された説明">
              <a:extLst>
                <a:ext uri="{FF2B5EF4-FFF2-40B4-BE49-F238E27FC236}">
                  <a16:creationId xmlns:a16="http://schemas.microsoft.com/office/drawing/2014/main" id="{9DA2FDB1-F507-4C1B-994D-3A597505EC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2523" y="4176011"/>
              <a:ext cx="300873" cy="300873"/>
            </a:xfrm>
            <a:prstGeom prst="rect">
              <a:avLst/>
            </a:prstGeom>
          </p:spPr>
        </p:pic>
      </p:gr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Assess each ICA basis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画像全体に対する各</a:t>
            </a:r>
            <a:r>
              <a:rPr lang="en-US" altLang="ja-JP" sz="2000">
                <a:latin typeface="Times New Roman" panose="02020603050405020304" pitchFamily="18" charset="0"/>
              </a:rPr>
              <a:t>ICA</a:t>
            </a:r>
            <a:r>
              <a:rPr lang="ja-JP" altLang="en-US" sz="2000">
                <a:latin typeface="Times New Roman" panose="02020603050405020304" pitchFamily="18" charset="0"/>
              </a:rPr>
              <a:t>基底の画質改善量を比較</a:t>
            </a:r>
            <a:endParaRPr lang="en-US" altLang="ja-JP" sz="2000">
              <a:latin typeface="Times New Roman" panose="02020603050405020304" pitchFamily="18" charset="0"/>
            </a:endParaRPr>
          </a:p>
        </p:txBody>
      </p:sp>
      <p:sp>
        <p:nvSpPr>
          <p:cNvPr id="52" name="正方形/長方形 51">
            <a:extLst>
              <a:ext uri="{FF2B5EF4-FFF2-40B4-BE49-F238E27FC236}">
                <a16:creationId xmlns:a16="http://schemas.microsoft.com/office/drawing/2014/main" id="{CFA89D75-42DE-42E9-B85B-8BCEFBA22453}"/>
              </a:ext>
            </a:extLst>
          </p:cNvPr>
          <p:cNvSpPr/>
          <p:nvPr/>
        </p:nvSpPr>
        <p:spPr>
          <a:xfrm>
            <a:off x="400917" y="2126428"/>
            <a:ext cx="3527733"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a:t>
            </a:r>
            <a:r>
              <a:rPr lang="ja-JP" altLang="en-US" sz="1600">
                <a:latin typeface="Times New Roman" panose="02020603050405020304" pitchFamily="18" charset="0"/>
                <a:ea typeface="ＭＳ ゴシック" panose="020B0609070205080204" pitchFamily="49" charset="-128"/>
                <a:cs typeface="Times New Roman" panose="02020603050405020304" pitchFamily="18" charset="0"/>
              </a:rPr>
              <a:t>画質を最適</a:t>
            </a:r>
            <a:endParaRPr lang="en-US" altLang="ja-JP" sz="16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3" name="正方形/長方形 52">
            <a:extLst>
              <a:ext uri="{FF2B5EF4-FFF2-40B4-BE49-F238E27FC236}">
                <a16:creationId xmlns:a16="http://schemas.microsoft.com/office/drawing/2014/main" id="{EB98929A-08B3-4FDE-83E9-FE369E1907CA}"/>
              </a:ext>
            </a:extLst>
          </p:cNvPr>
          <p:cNvSpPr/>
          <p:nvPr/>
        </p:nvSpPr>
        <p:spPr>
          <a:xfrm>
            <a:off x="455115" y="2170065"/>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54" name="図 53" descr="小さい, 流し, 座る, タイル張り が含まれている画像&#10;&#10;自動的に生成された説明">
            <a:extLst>
              <a:ext uri="{FF2B5EF4-FFF2-40B4-BE49-F238E27FC236}">
                <a16:creationId xmlns:a16="http://schemas.microsoft.com/office/drawing/2014/main" id="{9A849870-287F-4706-8360-82B11B3B4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702" y="1375896"/>
            <a:ext cx="331483" cy="331483"/>
          </a:xfrm>
          <a:prstGeom prst="rect">
            <a:avLst/>
          </a:prstGeom>
        </p:spPr>
      </p:pic>
      <p:pic>
        <p:nvPicPr>
          <p:cNvPr id="55" name="図 54" descr="座る, 小さい, 流し, タイル張り が含まれている画像&#10;&#10;自動的に生成された説明">
            <a:extLst>
              <a:ext uri="{FF2B5EF4-FFF2-40B4-BE49-F238E27FC236}">
                <a16:creationId xmlns:a16="http://schemas.microsoft.com/office/drawing/2014/main" id="{D51B2693-6CF6-451C-B61F-CEF4182A5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633" y="1741382"/>
            <a:ext cx="331484" cy="331484"/>
          </a:xfrm>
          <a:prstGeom prst="rect">
            <a:avLst/>
          </a:prstGeom>
        </p:spPr>
      </p:pic>
      <p:pic>
        <p:nvPicPr>
          <p:cNvPr id="56" name="図 55" descr="ツリーマップ図 が含まれている画像&#10;&#10;自動的に生成された説明">
            <a:extLst>
              <a:ext uri="{FF2B5EF4-FFF2-40B4-BE49-F238E27FC236}">
                <a16:creationId xmlns:a16="http://schemas.microsoft.com/office/drawing/2014/main" id="{6FE2C1DA-D20A-45BA-97EE-59765D240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201" y="1749265"/>
            <a:ext cx="331484" cy="331484"/>
          </a:xfrm>
          <a:prstGeom prst="rect">
            <a:avLst/>
          </a:prstGeom>
        </p:spPr>
      </p:pic>
      <p:sp>
        <p:nvSpPr>
          <p:cNvPr id="57" name="正方形/長方形 56">
            <a:extLst>
              <a:ext uri="{FF2B5EF4-FFF2-40B4-BE49-F238E27FC236}">
                <a16:creationId xmlns:a16="http://schemas.microsoft.com/office/drawing/2014/main" id="{0C874658-37B9-40D0-AB98-3E8CB4D57351}"/>
              </a:ext>
            </a:extLst>
          </p:cNvPr>
          <p:cNvSpPr/>
          <p:nvPr/>
        </p:nvSpPr>
        <p:spPr>
          <a:xfrm>
            <a:off x="280511" y="1582071"/>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58" name="正方形/長方形 57">
            <a:extLst>
              <a:ext uri="{FF2B5EF4-FFF2-40B4-BE49-F238E27FC236}">
                <a16:creationId xmlns:a16="http://schemas.microsoft.com/office/drawing/2014/main" id="{DF734FB7-852B-420C-93E8-12545F58AE78}"/>
              </a:ext>
            </a:extLst>
          </p:cNvPr>
          <p:cNvSpPr/>
          <p:nvPr/>
        </p:nvSpPr>
        <p:spPr>
          <a:xfrm>
            <a:off x="400917" y="2478099"/>
            <a:ext cx="4023909"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a:t>
            </a:r>
            <a:r>
              <a:rPr lang="ja-JP" altLang="en-US" sz="1600">
                <a:latin typeface="Times New Roman" panose="02020603050405020304" pitchFamily="18" charset="0"/>
                <a:ea typeface="ＭＳ ゴシック" panose="020B0609070205080204" pitchFamily="49" charset="-128"/>
                <a:cs typeface="Times New Roman" panose="02020603050405020304" pitchFamily="18" charset="0"/>
              </a:rPr>
              <a:t>画質を準最適</a:t>
            </a:r>
            <a:endParaRPr lang="en-US" altLang="ja-JP" sz="16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9" name="正方形/長方形 58">
            <a:extLst>
              <a:ext uri="{FF2B5EF4-FFF2-40B4-BE49-F238E27FC236}">
                <a16:creationId xmlns:a16="http://schemas.microsoft.com/office/drawing/2014/main" id="{8CD93885-FACE-45AF-B400-40A50B10E975}"/>
              </a:ext>
            </a:extLst>
          </p:cNvPr>
          <p:cNvSpPr/>
          <p:nvPr/>
        </p:nvSpPr>
        <p:spPr>
          <a:xfrm>
            <a:off x="455115" y="2521736"/>
            <a:ext cx="622626" cy="252102"/>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BF9DE6EB-C815-4016-B7A9-D1AC97DA4993}"/>
              </a:ext>
            </a:extLst>
          </p:cNvPr>
          <p:cNvSpPr/>
          <p:nvPr/>
        </p:nvSpPr>
        <p:spPr>
          <a:xfrm>
            <a:off x="3994604" y="2219505"/>
            <a:ext cx="5169219" cy="338554"/>
          </a:xfrm>
          <a:prstGeom prst="rect">
            <a:avLst/>
          </a:prstGeom>
        </p:spPr>
        <p:txBody>
          <a:bodyPr wrap="square">
            <a:spAutoFit/>
          </a:bodyPr>
          <a:lstStyle/>
          <a:p>
            <a:r>
              <a:rPr lang="ja-JP" altLang="en-US" sz="1600">
                <a:latin typeface="Times New Roman" panose="02020603050405020304" pitchFamily="18" charset="0"/>
                <a:ea typeface="ＭＳ ゴシック" panose="020B0609070205080204" pitchFamily="49" charset="-128"/>
                <a:cs typeface="Times New Roman" panose="02020603050405020304" pitchFamily="18" charset="0"/>
              </a:rPr>
              <a:t>各ブロックにおける</a:t>
            </a:r>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1600">
                <a:latin typeface="Times New Roman" panose="02020603050405020304" pitchFamily="18" charset="0"/>
                <a:ea typeface="ＭＳ ゴシック" panose="020B0609070205080204" pitchFamily="49" charset="-128"/>
                <a:cs typeface="Times New Roman" panose="02020603050405020304" pitchFamily="18" charset="0"/>
              </a:rPr>
              <a:t>から改善できる</a:t>
            </a:r>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MSE</a:t>
            </a:r>
            <a:r>
              <a:rPr lang="ja-JP" altLang="en-US" sz="1600">
                <a:latin typeface="Times New Roman" panose="02020603050405020304" pitchFamily="18" charset="0"/>
                <a:ea typeface="ＭＳ ゴシック" panose="020B0609070205080204" pitchFamily="49" charset="-128"/>
                <a:cs typeface="Times New Roman" panose="02020603050405020304" pitchFamily="18" charset="0"/>
              </a:rPr>
              <a:t>の合計値</a:t>
            </a:r>
            <a:endParaRPr lang="en-US" altLang="ja-JP" sz="16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48" name="図 47" descr="設計図 が含まれている画像&#10;&#10;自動的に生成された説明">
            <a:extLst>
              <a:ext uri="{FF2B5EF4-FFF2-40B4-BE49-F238E27FC236}">
                <a16:creationId xmlns:a16="http://schemas.microsoft.com/office/drawing/2014/main" id="{A5FB2080-B1A1-4482-ABF1-CCE144F1FC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2686" y="2920841"/>
            <a:ext cx="2438400" cy="2438400"/>
          </a:xfrm>
          <a:prstGeom prst="rect">
            <a:avLst/>
          </a:prstGeom>
          <a:effectLst>
            <a:outerShdw blurRad="50800" dist="38100" dir="2700000" algn="tl" rotWithShape="0">
              <a:prstClr val="black">
                <a:alpha val="40000"/>
              </a:prstClr>
            </a:outerShdw>
          </a:effectLst>
        </p:spPr>
      </p:pic>
      <p:sp>
        <p:nvSpPr>
          <p:cNvPr id="61" name="正方形/長方形 60">
            <a:extLst>
              <a:ext uri="{FF2B5EF4-FFF2-40B4-BE49-F238E27FC236}">
                <a16:creationId xmlns:a16="http://schemas.microsoft.com/office/drawing/2014/main" id="{AD81D8DA-0727-4760-9599-787C5AAFD374}"/>
              </a:ext>
            </a:extLst>
          </p:cNvPr>
          <p:cNvSpPr/>
          <p:nvPr/>
        </p:nvSpPr>
        <p:spPr>
          <a:xfrm>
            <a:off x="2276847" y="493597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85B03C96-896C-4FBF-BAAD-B9AE4EF17D27}"/>
              </a:ext>
            </a:extLst>
          </p:cNvPr>
          <p:cNvSpPr/>
          <p:nvPr/>
        </p:nvSpPr>
        <p:spPr>
          <a:xfrm>
            <a:off x="1968597" y="481718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3" name="正方形/長方形 62">
            <a:extLst>
              <a:ext uri="{FF2B5EF4-FFF2-40B4-BE49-F238E27FC236}">
                <a16:creationId xmlns:a16="http://schemas.microsoft.com/office/drawing/2014/main" id="{3E42CB9B-C74C-4CE2-8B87-A6B4B1A222A1}"/>
              </a:ext>
            </a:extLst>
          </p:cNvPr>
          <p:cNvSpPr/>
          <p:nvPr/>
        </p:nvSpPr>
        <p:spPr>
          <a:xfrm>
            <a:off x="1433759" y="4579920"/>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4" name="正方形/長方形 63">
            <a:extLst>
              <a:ext uri="{FF2B5EF4-FFF2-40B4-BE49-F238E27FC236}">
                <a16:creationId xmlns:a16="http://schemas.microsoft.com/office/drawing/2014/main" id="{7172C173-5321-44C4-A512-859B8444C370}"/>
              </a:ext>
            </a:extLst>
          </p:cNvPr>
          <p:cNvSpPr/>
          <p:nvPr/>
        </p:nvSpPr>
        <p:spPr>
          <a:xfrm>
            <a:off x="2424623" y="473191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5" name="正方形/長方形 64">
            <a:extLst>
              <a:ext uri="{FF2B5EF4-FFF2-40B4-BE49-F238E27FC236}">
                <a16:creationId xmlns:a16="http://schemas.microsoft.com/office/drawing/2014/main" id="{BAAE634E-1EEC-4A34-9F7C-12F24CCA1798}"/>
              </a:ext>
            </a:extLst>
          </p:cNvPr>
          <p:cNvSpPr/>
          <p:nvPr/>
        </p:nvSpPr>
        <p:spPr>
          <a:xfrm>
            <a:off x="2872979" y="4519476"/>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6" name="正方形/長方形 65">
            <a:extLst>
              <a:ext uri="{FF2B5EF4-FFF2-40B4-BE49-F238E27FC236}">
                <a16:creationId xmlns:a16="http://schemas.microsoft.com/office/drawing/2014/main" id="{7D2190A8-DD44-4F7B-B807-2B5BBCB070C6}"/>
              </a:ext>
            </a:extLst>
          </p:cNvPr>
          <p:cNvSpPr/>
          <p:nvPr/>
        </p:nvSpPr>
        <p:spPr>
          <a:xfrm>
            <a:off x="1135158" y="5384679"/>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
        <p:nvSpPr>
          <p:cNvPr id="67" name="正方形/長方形 66">
            <a:extLst>
              <a:ext uri="{FF2B5EF4-FFF2-40B4-BE49-F238E27FC236}">
                <a16:creationId xmlns:a16="http://schemas.microsoft.com/office/drawing/2014/main" id="{132152E5-7C46-4811-B59C-D1508AB02034}"/>
              </a:ext>
            </a:extLst>
          </p:cNvPr>
          <p:cNvSpPr/>
          <p:nvPr/>
        </p:nvSpPr>
        <p:spPr>
          <a:xfrm>
            <a:off x="3112046" y="491403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9" name="正方形/長方形 68">
            <a:extLst>
              <a:ext uri="{FF2B5EF4-FFF2-40B4-BE49-F238E27FC236}">
                <a16:creationId xmlns:a16="http://schemas.microsoft.com/office/drawing/2014/main" id="{D0D9A872-3206-4F7A-B21F-3700C44E24A5}"/>
              </a:ext>
            </a:extLst>
          </p:cNvPr>
          <p:cNvSpPr/>
          <p:nvPr/>
        </p:nvSpPr>
        <p:spPr>
          <a:xfrm>
            <a:off x="6618807" y="2810345"/>
            <a:ext cx="2344949"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(Red blocks and Blue blocks)</a:t>
            </a:r>
          </a:p>
        </p:txBody>
      </p:sp>
      <p:sp>
        <p:nvSpPr>
          <p:cNvPr id="71" name="正方形/長方形 70">
            <a:extLst>
              <a:ext uri="{FF2B5EF4-FFF2-40B4-BE49-F238E27FC236}">
                <a16:creationId xmlns:a16="http://schemas.microsoft.com/office/drawing/2014/main" id="{D3FC80C3-A20D-4C8C-A1C9-33FF378E3D46}"/>
              </a:ext>
            </a:extLst>
          </p:cNvPr>
          <p:cNvSpPr/>
          <p:nvPr/>
        </p:nvSpPr>
        <p:spPr>
          <a:xfrm>
            <a:off x="2726275" y="429811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4" name="正方形/長方形 73">
            <a:extLst>
              <a:ext uri="{FF2B5EF4-FFF2-40B4-BE49-F238E27FC236}">
                <a16:creationId xmlns:a16="http://schemas.microsoft.com/office/drawing/2014/main" id="{CBA2B5A4-8555-461C-844F-B8BD4C8AFA61}"/>
              </a:ext>
            </a:extLst>
          </p:cNvPr>
          <p:cNvSpPr/>
          <p:nvPr/>
        </p:nvSpPr>
        <p:spPr>
          <a:xfrm>
            <a:off x="2499208" y="4355769"/>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5" name="正方形/長方形 74">
            <a:extLst>
              <a:ext uri="{FF2B5EF4-FFF2-40B4-BE49-F238E27FC236}">
                <a16:creationId xmlns:a16="http://schemas.microsoft.com/office/drawing/2014/main" id="{9EE81403-9E30-45C0-8E26-0EBFB1225958}"/>
              </a:ext>
            </a:extLst>
          </p:cNvPr>
          <p:cNvSpPr/>
          <p:nvPr/>
        </p:nvSpPr>
        <p:spPr>
          <a:xfrm>
            <a:off x="1433063" y="420126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6" name="正方形/長方形 75">
            <a:extLst>
              <a:ext uri="{FF2B5EF4-FFF2-40B4-BE49-F238E27FC236}">
                <a16:creationId xmlns:a16="http://schemas.microsoft.com/office/drawing/2014/main" id="{379EBC33-083D-4BA7-86CD-101CD083D94A}"/>
              </a:ext>
            </a:extLst>
          </p:cNvPr>
          <p:cNvSpPr/>
          <p:nvPr/>
        </p:nvSpPr>
        <p:spPr>
          <a:xfrm>
            <a:off x="2800860" y="504472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7" name="正方形/長方形 76">
            <a:extLst>
              <a:ext uri="{FF2B5EF4-FFF2-40B4-BE49-F238E27FC236}">
                <a16:creationId xmlns:a16="http://schemas.microsoft.com/office/drawing/2014/main" id="{7BD2073D-A084-44FC-8072-5D8640E69EE3}"/>
              </a:ext>
            </a:extLst>
          </p:cNvPr>
          <p:cNvSpPr/>
          <p:nvPr/>
        </p:nvSpPr>
        <p:spPr>
          <a:xfrm>
            <a:off x="1894012" y="435852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8" name="正方形/長方形 77">
            <a:extLst>
              <a:ext uri="{FF2B5EF4-FFF2-40B4-BE49-F238E27FC236}">
                <a16:creationId xmlns:a16="http://schemas.microsoft.com/office/drawing/2014/main" id="{29428D1E-F599-40C9-9579-2BC260610310}"/>
              </a:ext>
            </a:extLst>
          </p:cNvPr>
          <p:cNvSpPr/>
          <p:nvPr/>
        </p:nvSpPr>
        <p:spPr>
          <a:xfrm>
            <a:off x="1590181" y="498439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6" name="正方形/長方形 85">
            <a:extLst>
              <a:ext uri="{FF2B5EF4-FFF2-40B4-BE49-F238E27FC236}">
                <a16:creationId xmlns:a16="http://schemas.microsoft.com/office/drawing/2014/main" id="{628262BB-B2E4-4942-BF6B-C9FBAD388038}"/>
              </a:ext>
            </a:extLst>
          </p:cNvPr>
          <p:cNvSpPr/>
          <p:nvPr/>
        </p:nvSpPr>
        <p:spPr>
          <a:xfrm>
            <a:off x="2979101" y="3731017"/>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9" name="正方形/長方形 88">
            <a:extLst>
              <a:ext uri="{FF2B5EF4-FFF2-40B4-BE49-F238E27FC236}">
                <a16:creationId xmlns:a16="http://schemas.microsoft.com/office/drawing/2014/main" id="{D03BB716-1563-441A-9870-CABDE760822F}"/>
              </a:ext>
            </a:extLst>
          </p:cNvPr>
          <p:cNvSpPr/>
          <p:nvPr/>
        </p:nvSpPr>
        <p:spPr>
          <a:xfrm>
            <a:off x="3087415" y="360428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0" name="正方形/長方形 89">
            <a:extLst>
              <a:ext uri="{FF2B5EF4-FFF2-40B4-BE49-F238E27FC236}">
                <a16:creationId xmlns:a16="http://schemas.microsoft.com/office/drawing/2014/main" id="{A6D29417-87B6-496A-936D-C3314C475346}"/>
              </a:ext>
            </a:extLst>
          </p:cNvPr>
          <p:cNvSpPr/>
          <p:nvPr/>
        </p:nvSpPr>
        <p:spPr>
          <a:xfrm>
            <a:off x="2581568" y="345111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5" name="正方形/長方形 94">
            <a:extLst>
              <a:ext uri="{FF2B5EF4-FFF2-40B4-BE49-F238E27FC236}">
                <a16:creationId xmlns:a16="http://schemas.microsoft.com/office/drawing/2014/main" id="{8A3E7EFD-8F1B-4006-BA46-1D6387F6C0F4}"/>
              </a:ext>
            </a:extLst>
          </p:cNvPr>
          <p:cNvSpPr/>
          <p:nvPr/>
        </p:nvSpPr>
        <p:spPr>
          <a:xfrm>
            <a:off x="5930078" y="5533114"/>
            <a:ext cx="1257486"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ICA Bases</a:t>
            </a:r>
          </a:p>
        </p:txBody>
      </p:sp>
      <p:sp>
        <p:nvSpPr>
          <p:cNvPr id="72" name="正方形/長方形 71">
            <a:extLst>
              <a:ext uri="{FF2B5EF4-FFF2-40B4-BE49-F238E27FC236}">
                <a16:creationId xmlns:a16="http://schemas.microsoft.com/office/drawing/2014/main" id="{F2BA3CA6-949B-4D04-A34E-DD0BC5770A74}"/>
              </a:ext>
            </a:extLst>
          </p:cNvPr>
          <p:cNvSpPr/>
          <p:nvPr/>
        </p:nvSpPr>
        <p:spPr>
          <a:xfrm>
            <a:off x="6628488" y="3243280"/>
            <a:ext cx="1391562"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(Only red blocks)</a:t>
            </a:r>
          </a:p>
        </p:txBody>
      </p:sp>
      <p:sp>
        <p:nvSpPr>
          <p:cNvPr id="2" name="楕円 1">
            <a:extLst>
              <a:ext uri="{FF2B5EF4-FFF2-40B4-BE49-F238E27FC236}">
                <a16:creationId xmlns:a16="http://schemas.microsoft.com/office/drawing/2014/main" id="{B211F737-AA15-4E99-8F81-D963E67EFF6C}"/>
              </a:ext>
            </a:extLst>
          </p:cNvPr>
          <p:cNvSpPr/>
          <p:nvPr/>
        </p:nvSpPr>
        <p:spPr>
          <a:xfrm>
            <a:off x="2271886" y="1204725"/>
            <a:ext cx="1073939" cy="1033231"/>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6D0544AB-79C4-4B83-92E0-22F3B0B457A8}"/>
              </a:ext>
            </a:extLst>
          </p:cNvPr>
          <p:cNvSpPr/>
          <p:nvPr/>
        </p:nvSpPr>
        <p:spPr>
          <a:xfrm>
            <a:off x="4481810" y="5201175"/>
            <a:ext cx="478561" cy="462007"/>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880ADF5-7B33-41AF-AFA9-5D3912112604}"/>
              </a:ext>
            </a:extLst>
          </p:cNvPr>
          <p:cNvCxnSpPr>
            <a:cxnSpLocks/>
            <a:stCxn id="2" idx="5"/>
            <a:endCxn id="68" idx="2"/>
          </p:cNvCxnSpPr>
          <p:nvPr/>
        </p:nvCxnSpPr>
        <p:spPr>
          <a:xfrm>
            <a:off x="3188550" y="2086643"/>
            <a:ext cx="1293260" cy="334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4DEA5B56-62E1-4194-9152-498BBD2CCFAA}"/>
              </a:ext>
            </a:extLst>
          </p:cNvPr>
          <p:cNvSpPr/>
          <p:nvPr/>
        </p:nvSpPr>
        <p:spPr>
          <a:xfrm>
            <a:off x="5011308" y="3489981"/>
            <a:ext cx="3675491" cy="212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93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14</a:t>
            </a:fld>
            <a:endParaRPr lang="ja-JP" altLang="en-US"/>
          </a:p>
        </p:txBody>
      </p:sp>
      <p:sp>
        <p:nvSpPr>
          <p:cNvPr id="49" name="正方形/長方形 48">
            <a:extLst>
              <a:ext uri="{FF2B5EF4-FFF2-40B4-BE49-F238E27FC236}">
                <a16:creationId xmlns:a16="http://schemas.microsoft.com/office/drawing/2014/main" id="{FCDEF842-A01C-4DB6-96A4-EAD645B9B04F}"/>
              </a:ext>
            </a:extLst>
          </p:cNvPr>
          <p:cNvSpPr/>
          <p:nvPr/>
        </p:nvSpPr>
        <p:spPr>
          <a:xfrm>
            <a:off x="1037531" y="5808075"/>
            <a:ext cx="7692813" cy="81966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Times New Roman" panose="02020603050405020304" pitchFamily="18" charset="0"/>
                <a:ea typeface="ＭＳ ゴシック" panose="020B0609070205080204" pitchFamily="49" charset="-128"/>
                <a:cs typeface="Times New Roman" panose="02020603050405020304" pitchFamily="18" charset="0"/>
              </a:rPr>
              <a:t>画像全体で基底の数を制限可能　＆</a:t>
            </a:r>
            <a:endParaRPr lang="en-US" altLang="ja-JP" sz="2000">
              <a:latin typeface="Times New Roman" panose="02020603050405020304" pitchFamily="18" charset="0"/>
              <a:ea typeface="ＭＳ ゴシック" panose="020B0609070205080204" pitchFamily="49" charset="-128"/>
              <a:cs typeface="Times New Roman" panose="02020603050405020304" pitchFamily="18" charset="0"/>
            </a:endParaRPr>
          </a:p>
          <a:p>
            <a:pPr algn="ctr"/>
            <a:r>
              <a:rPr lang="ja-JP" altLang="en-US" sz="2000">
                <a:latin typeface="Times New Roman" panose="02020603050405020304" pitchFamily="18" charset="0"/>
                <a:ea typeface="ＭＳ ゴシック" panose="020B0609070205080204" pitchFamily="49" charset="-128"/>
                <a:cs typeface="Times New Roman" panose="02020603050405020304" pitchFamily="18" charset="0"/>
              </a:rPr>
              <a:t>基底情報を含めても</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2000">
                <a:latin typeface="Times New Roman" panose="02020603050405020304" pitchFamily="18" charset="0"/>
                <a:ea typeface="ＭＳ ゴシック" panose="020B0609070205080204" pitchFamily="49" charset="-128"/>
                <a:cs typeface="Times New Roman" panose="02020603050405020304" pitchFamily="18" charset="0"/>
              </a:rPr>
              <a:t>から改善可能</a:t>
            </a:r>
            <a:endParaRPr lang="en-US" altLang="ja-JP" sz="20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9" name="正方形/長方形 18">
            <a:extLst>
              <a:ext uri="{FF2B5EF4-FFF2-40B4-BE49-F238E27FC236}">
                <a16:creationId xmlns:a16="http://schemas.microsoft.com/office/drawing/2014/main" id="{A6BA3751-8E9A-44AE-A9B5-25155CB232C9}"/>
              </a:ext>
            </a:extLst>
          </p:cNvPr>
          <p:cNvSpPr/>
          <p:nvPr/>
        </p:nvSpPr>
        <p:spPr>
          <a:xfrm>
            <a:off x="2107088" y="3506681"/>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14369EE-2E0C-413D-8AE2-40C70CBCAF2E}"/>
              </a:ext>
            </a:extLst>
          </p:cNvPr>
          <p:cNvSpPr/>
          <p:nvPr/>
        </p:nvSpPr>
        <p:spPr>
          <a:xfrm>
            <a:off x="2107088" y="4590324"/>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49574FCB-F181-4B44-911A-B56BAFD345AC}"/>
              </a:ext>
            </a:extLst>
          </p:cNvPr>
          <p:cNvGrpSpPr/>
          <p:nvPr/>
        </p:nvGrpSpPr>
        <p:grpSpPr>
          <a:xfrm>
            <a:off x="3876921" y="2945480"/>
            <a:ext cx="1269068" cy="2672553"/>
            <a:chOff x="4549279" y="2867800"/>
            <a:chExt cx="914400" cy="2672553"/>
          </a:xfrm>
          <a:effectLst>
            <a:outerShdw blurRad="50800" dist="38100" algn="l" rotWithShape="0">
              <a:prstClr val="black">
                <a:alpha val="40000"/>
              </a:prstClr>
            </a:outerShdw>
          </a:effectLst>
        </p:grpSpPr>
        <p:grpSp>
          <p:nvGrpSpPr>
            <p:cNvPr id="23" name="グループ化 22">
              <a:extLst>
                <a:ext uri="{FF2B5EF4-FFF2-40B4-BE49-F238E27FC236}">
                  <a16:creationId xmlns:a16="http://schemas.microsoft.com/office/drawing/2014/main" id="{21F07BB6-BA36-4331-A47E-3B06F46C8BA9}"/>
                </a:ext>
              </a:extLst>
            </p:cNvPr>
            <p:cNvGrpSpPr/>
            <p:nvPr/>
          </p:nvGrpSpPr>
          <p:grpSpPr>
            <a:xfrm>
              <a:off x="4549279" y="2867800"/>
              <a:ext cx="914400" cy="1631995"/>
              <a:chOff x="2739375" y="3422979"/>
              <a:chExt cx="914400" cy="1631995"/>
            </a:xfrm>
          </p:grpSpPr>
          <p:sp>
            <p:nvSpPr>
              <p:cNvPr id="25" name="正方形/長方形 24">
                <a:extLst>
                  <a:ext uri="{FF2B5EF4-FFF2-40B4-BE49-F238E27FC236}">
                    <a16:creationId xmlns:a16="http://schemas.microsoft.com/office/drawing/2014/main" id="{B5A8A242-465E-49DB-AA7A-97F23438B245}"/>
                  </a:ext>
                </a:extLst>
              </p:cNvPr>
              <p:cNvSpPr/>
              <p:nvPr/>
            </p:nvSpPr>
            <p:spPr>
              <a:xfrm>
                <a:off x="2739375" y="3971331"/>
                <a:ext cx="914400" cy="10836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4C9CE7C-8C8B-49B6-AF63-EFF0DDD926B3}"/>
                  </a:ext>
                </a:extLst>
              </p:cNvPr>
              <p:cNvSpPr/>
              <p:nvPr/>
            </p:nvSpPr>
            <p:spPr>
              <a:xfrm>
                <a:off x="2739375" y="3422979"/>
                <a:ext cx="914400" cy="5550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C692DE04-1E8A-40B1-BE9D-E64DBFD5F50F}"/>
                </a:ext>
              </a:extLst>
            </p:cNvPr>
            <p:cNvSpPr/>
            <p:nvPr/>
          </p:nvSpPr>
          <p:spPr>
            <a:xfrm>
              <a:off x="4549279" y="4499795"/>
              <a:ext cx="914400" cy="104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a:extLst>
              <a:ext uri="{FF2B5EF4-FFF2-40B4-BE49-F238E27FC236}">
                <a16:creationId xmlns:a16="http://schemas.microsoft.com/office/drawing/2014/main" id="{5C42B01B-316C-4E98-84A2-F416090DB392}"/>
              </a:ext>
            </a:extLst>
          </p:cNvPr>
          <p:cNvSpPr/>
          <p:nvPr/>
        </p:nvSpPr>
        <p:spPr>
          <a:xfrm>
            <a:off x="340085" y="2616206"/>
            <a:ext cx="1269066"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6365AAF-A7C3-40C7-8B8D-98A6E24A5F7A}"/>
              </a:ext>
            </a:extLst>
          </p:cNvPr>
          <p:cNvCxnSpPr>
            <a:cxnSpLocks/>
          </p:cNvCxnSpPr>
          <p:nvPr/>
        </p:nvCxnSpPr>
        <p:spPr>
          <a:xfrm>
            <a:off x="273050" y="2617669"/>
            <a:ext cx="4946483" cy="25988"/>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BCC0F4F-8609-4D5E-BB41-65252129E51B}"/>
              </a:ext>
            </a:extLst>
          </p:cNvPr>
          <p:cNvGrpSpPr/>
          <p:nvPr/>
        </p:nvGrpSpPr>
        <p:grpSpPr>
          <a:xfrm>
            <a:off x="2744451" y="2626104"/>
            <a:ext cx="3793" cy="880577"/>
            <a:chOff x="4817372" y="2577695"/>
            <a:chExt cx="3793" cy="880577"/>
          </a:xfrm>
        </p:grpSpPr>
        <p:cxnSp>
          <p:nvCxnSpPr>
            <p:cNvPr id="47" name="直線矢印コネクタ 46">
              <a:extLst>
                <a:ext uri="{FF2B5EF4-FFF2-40B4-BE49-F238E27FC236}">
                  <a16:creationId xmlns:a16="http://schemas.microsoft.com/office/drawing/2014/main" id="{E11432D8-715E-48E9-9051-B34C11D8BCA1}"/>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C97F2EB-1068-4D69-BF61-FD5B20BC3BA1}"/>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テキスト ボックス 50">
            <a:extLst>
              <a:ext uri="{FF2B5EF4-FFF2-40B4-BE49-F238E27FC236}">
                <a16:creationId xmlns:a16="http://schemas.microsoft.com/office/drawing/2014/main" id="{1FB4EAE6-2078-452A-A8B8-8C6E3AF3861E}"/>
              </a:ext>
            </a:extLst>
          </p:cNvPr>
          <p:cNvSpPr txBox="1"/>
          <p:nvPr/>
        </p:nvSpPr>
        <p:spPr>
          <a:xfrm>
            <a:off x="3803376" y="2877193"/>
            <a:ext cx="1416157" cy="707886"/>
          </a:xfrm>
          <a:prstGeom prst="rect">
            <a:avLst/>
          </a:prstGeom>
          <a:noFill/>
        </p:spPr>
        <p:txBody>
          <a:bodyPr wrap="none" rtlCol="0">
            <a:spAutoFit/>
          </a:bodyPr>
          <a:lstStyle/>
          <a:p>
            <a:pPr algn="ctr"/>
            <a:r>
              <a:rPr kumimoji="1" lang="en-US" altLang="ja-JP" sz="2000">
                <a:solidFill>
                  <a:schemeClr val="bg1"/>
                </a:solidFill>
                <a:latin typeface="Times New Roman" panose="02020603050405020304" pitchFamily="18" charset="0"/>
                <a:cs typeface="Times New Roman" panose="02020603050405020304" pitchFamily="18" charset="0"/>
              </a:rPr>
              <a:t>Additional</a:t>
            </a:r>
          </a:p>
          <a:p>
            <a:pPr algn="ctr"/>
            <a:r>
              <a:rPr kumimoji="1" lang="en-US" altLang="ja-JP" sz="2000">
                <a:solidFill>
                  <a:schemeClr val="bg1"/>
                </a:solidFill>
                <a:latin typeface="Times New Roman" panose="02020603050405020304" pitchFamily="18" charset="0"/>
                <a:cs typeface="Times New Roman" panose="02020603050405020304" pitchFamily="18" charset="0"/>
              </a:rPr>
              <a:t>information</a:t>
            </a:r>
            <a:endParaRPr kumimoji="1" lang="ja-JP" altLang="en-US" sz="2000">
              <a:solidFill>
                <a:schemeClr val="bg1"/>
              </a:solidFill>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7FC071D3-1280-4841-94EC-7E55339007B3}"/>
              </a:ext>
            </a:extLst>
          </p:cNvPr>
          <p:cNvSpPr txBox="1"/>
          <p:nvPr/>
        </p:nvSpPr>
        <p:spPr>
          <a:xfrm>
            <a:off x="1888859" y="2890042"/>
            <a:ext cx="1685398" cy="338554"/>
          </a:xfrm>
          <a:prstGeom prst="rect">
            <a:avLst/>
          </a:prstGeom>
          <a:solidFill>
            <a:schemeClr val="bg1"/>
          </a:solidFill>
        </p:spPr>
        <p:txBody>
          <a:bodyPr wrap="none" rtlCol="0">
            <a:spAutoFit/>
          </a:bodyPr>
          <a:lstStyle/>
          <a:p>
            <a:pPr algn="ctr"/>
            <a:r>
              <a:rPr lang="en-US" altLang="ja-JP" sz="1600">
                <a:latin typeface="Times New Roman" panose="02020603050405020304" pitchFamily="18" charset="0"/>
                <a:cs typeface="Times New Roman" panose="02020603050405020304" pitchFamily="18" charset="0"/>
              </a:rPr>
              <a:t>Improved entropy</a:t>
            </a:r>
            <a:endParaRPr kumimoji="1" lang="ja-JP" altLang="en-US" sz="1600">
              <a:latin typeface="Times New Roman" panose="02020603050405020304" pitchFamily="18" charset="0"/>
              <a:cs typeface="Times New Roman" panose="02020603050405020304" pitchFamily="18" charset="0"/>
            </a:endParaRPr>
          </a:p>
        </p:txBody>
      </p:sp>
      <p:grpSp>
        <p:nvGrpSpPr>
          <p:cNvPr id="45" name="グループ化 44">
            <a:extLst>
              <a:ext uri="{FF2B5EF4-FFF2-40B4-BE49-F238E27FC236}">
                <a16:creationId xmlns:a16="http://schemas.microsoft.com/office/drawing/2014/main" id="{06669425-D97B-4846-B8CC-4BA249BF4834}"/>
              </a:ext>
            </a:extLst>
          </p:cNvPr>
          <p:cNvGrpSpPr/>
          <p:nvPr/>
        </p:nvGrpSpPr>
        <p:grpSpPr>
          <a:xfrm>
            <a:off x="1888859" y="1523685"/>
            <a:ext cx="2897150" cy="762473"/>
            <a:chOff x="4474701" y="1252649"/>
            <a:chExt cx="2897150" cy="762473"/>
          </a:xfrm>
        </p:grpSpPr>
        <p:sp>
          <p:nvSpPr>
            <p:cNvPr id="53" name="吹き出し: 角を丸めた四角形 52">
              <a:extLst>
                <a:ext uri="{FF2B5EF4-FFF2-40B4-BE49-F238E27FC236}">
                  <a16:creationId xmlns:a16="http://schemas.microsoft.com/office/drawing/2014/main" id="{542F6350-09C7-4F1F-B599-0335B6D39848}"/>
                </a:ext>
              </a:extLst>
            </p:cNvPr>
            <p:cNvSpPr/>
            <p:nvPr/>
          </p:nvSpPr>
          <p:spPr>
            <a:xfrm>
              <a:off x="4474701" y="1252649"/>
              <a:ext cx="2897150" cy="762473"/>
            </a:xfrm>
            <a:prstGeom prst="wedgeRoundRectCallout">
              <a:avLst>
                <a:gd name="adj1" fmla="val 37871"/>
                <a:gd name="adj2" fmla="val 123554"/>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chemeClr val="tx1"/>
                  </a:solidFill>
                  <a:latin typeface="Times New Roman" panose="02020603050405020304" pitchFamily="18" charset="0"/>
                  <a:cs typeface="Times New Roman" panose="02020603050405020304" pitchFamily="18" charset="0"/>
                </a:rPr>
                <a:t>Entropy when using</a:t>
              </a:r>
              <a:endParaRPr kumimoji="1" lang="ja-JP" altLang="en-US">
                <a:solidFill>
                  <a:schemeClr val="tx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436A1FE5-5047-4E2C-9730-0369B4E577EC}"/>
                </a:ext>
              </a:extLst>
            </p:cNvPr>
            <p:cNvGrpSpPr/>
            <p:nvPr/>
          </p:nvGrpSpPr>
          <p:grpSpPr>
            <a:xfrm>
              <a:off x="6489947" y="1324998"/>
              <a:ext cx="665985" cy="648616"/>
              <a:chOff x="5606925" y="1737268"/>
              <a:chExt cx="833498" cy="778072"/>
            </a:xfrm>
          </p:grpSpPr>
          <p:pic>
            <p:nvPicPr>
              <p:cNvPr id="42" name="図 41" descr="小さい, 流し, 座る, タイル張り が含まれている画像&#10;&#10;自動的に生成された説明">
                <a:extLst>
                  <a:ext uri="{FF2B5EF4-FFF2-40B4-BE49-F238E27FC236}">
                    <a16:creationId xmlns:a16="http://schemas.microsoft.com/office/drawing/2014/main" id="{0298F951-7903-4A6B-97BC-ACFBDABB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569" y="1737268"/>
                <a:ext cx="334519" cy="334520"/>
              </a:xfrm>
              <a:prstGeom prst="rect">
                <a:avLst/>
              </a:prstGeom>
            </p:spPr>
          </p:pic>
          <p:pic>
            <p:nvPicPr>
              <p:cNvPr id="43" name="図 42" descr="座る, 小さい, 流し, タイル張り が含まれている画像&#10;&#10;自動的に生成された説明">
                <a:extLst>
                  <a:ext uri="{FF2B5EF4-FFF2-40B4-BE49-F238E27FC236}">
                    <a16:creationId xmlns:a16="http://schemas.microsoft.com/office/drawing/2014/main" id="{65D8ED80-93C7-437E-B721-1ADC8A915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925" y="2166068"/>
                <a:ext cx="349272" cy="349272"/>
              </a:xfrm>
              <a:prstGeom prst="rect">
                <a:avLst/>
              </a:prstGeom>
            </p:spPr>
          </p:pic>
          <p:pic>
            <p:nvPicPr>
              <p:cNvPr id="44" name="図 43" descr="ツリーマップ図 が含まれている画像&#10;&#10;自動的に生成された説明">
                <a:extLst>
                  <a:ext uri="{FF2B5EF4-FFF2-40B4-BE49-F238E27FC236}">
                    <a16:creationId xmlns:a16="http://schemas.microsoft.com/office/drawing/2014/main" id="{C6F02B52-E60D-4467-8A92-4BF2B79D8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1151" y="2159535"/>
                <a:ext cx="349272" cy="349272"/>
              </a:xfrm>
              <a:prstGeom prst="rect">
                <a:avLst/>
              </a:prstGeom>
            </p:spPr>
          </p:pic>
        </p:grpSp>
      </p:grpSp>
      <p:sp>
        <p:nvSpPr>
          <p:cNvPr id="33" name="タイトル 1">
            <a:extLst>
              <a:ext uri="{FF2B5EF4-FFF2-40B4-BE49-F238E27FC236}">
                <a16:creationId xmlns:a16="http://schemas.microsoft.com/office/drawing/2014/main" id="{6A302A46-FD0D-4891-A8AE-8508B2CE565E}"/>
              </a:ext>
            </a:extLst>
          </p:cNvPr>
          <p:cNvSpPr>
            <a:spLocks noGrp="1"/>
          </p:cNvSpPr>
          <p:nvPr>
            <p:ph type="title"/>
          </p:nvPr>
        </p:nvSpPr>
        <p:spPr>
          <a:xfrm>
            <a:off x="273050" y="88900"/>
            <a:ext cx="7584050"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Determine</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the important ICA basis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19467DEA-3E1E-4FB1-90A3-7AD27198F950}"/>
              </a:ext>
            </a:extLst>
          </p:cNvPr>
          <p:cNvSpPr>
            <a:spLocks noGrp="1"/>
          </p:cNvSpPr>
          <p:nvPr>
            <p:ph idx="1"/>
          </p:nvPr>
        </p:nvSpPr>
        <p:spPr>
          <a:xfrm>
            <a:off x="273050" y="897735"/>
            <a:ext cx="8752616" cy="470687"/>
          </a:xfrm>
        </p:spPr>
        <p:txBody>
          <a:bodyPr>
            <a:normAutofit/>
          </a:bodyPr>
          <a:lstStyle/>
          <a:p>
            <a:pPr>
              <a:buFont typeface="Wingdings" panose="05000000000000000000" pitchFamily="2" charset="2"/>
              <a:buChar char="ü"/>
            </a:pPr>
            <a:r>
              <a:rPr lang="ja-JP" altLang="en-US" sz="1800">
                <a:latin typeface="Times New Roman" panose="02020603050405020304" pitchFamily="18" charset="0"/>
              </a:rPr>
              <a:t> 各</a:t>
            </a:r>
            <a:r>
              <a:rPr lang="en-US" altLang="ja-JP" sz="1800">
                <a:latin typeface="Times New Roman" panose="02020603050405020304" pitchFamily="18" charset="0"/>
              </a:rPr>
              <a:t>ICA</a:t>
            </a:r>
            <a:r>
              <a:rPr lang="ja-JP" altLang="en-US" sz="1800">
                <a:latin typeface="Times New Roman" panose="02020603050405020304" pitchFamily="18" charset="0"/>
              </a:rPr>
              <a:t>基底が改善可能な</a:t>
            </a:r>
            <a:r>
              <a:rPr lang="en-US" altLang="ja-JP" sz="1800">
                <a:latin typeface="Times New Roman" panose="02020603050405020304" pitchFamily="18" charset="0"/>
              </a:rPr>
              <a:t>entropy</a:t>
            </a:r>
            <a:r>
              <a:rPr lang="ja-JP" altLang="en-US" sz="1800">
                <a:latin typeface="Times New Roman" panose="02020603050405020304" pitchFamily="18" charset="0"/>
              </a:rPr>
              <a:t>と</a:t>
            </a:r>
            <a:r>
              <a:rPr lang="en-US" altLang="ja-JP" sz="1800">
                <a:latin typeface="Times New Roman" panose="02020603050405020304" pitchFamily="18" charset="0"/>
              </a:rPr>
              <a:t>ICA</a:t>
            </a:r>
            <a:r>
              <a:rPr lang="ja-JP" altLang="en-US" sz="1800">
                <a:latin typeface="Times New Roman" panose="02020603050405020304" pitchFamily="18" charset="0"/>
              </a:rPr>
              <a:t>基底の付加情報を比較</a:t>
            </a:r>
            <a:endParaRPr lang="en-US" altLang="ja-JP" sz="1800">
              <a:latin typeface="Times New Roman" panose="02020603050405020304" pitchFamily="18" charset="0"/>
            </a:endParaRPr>
          </a:p>
        </p:txBody>
      </p:sp>
      <p:sp>
        <p:nvSpPr>
          <p:cNvPr id="35" name="テキスト ボックス 34">
            <a:extLst>
              <a:ext uri="{FF2B5EF4-FFF2-40B4-BE49-F238E27FC236}">
                <a16:creationId xmlns:a16="http://schemas.microsoft.com/office/drawing/2014/main" id="{F9E43F20-E4FD-42E2-A0E1-B00F55CDA656}"/>
              </a:ext>
            </a:extLst>
          </p:cNvPr>
          <p:cNvSpPr txBox="1"/>
          <p:nvPr/>
        </p:nvSpPr>
        <p:spPr>
          <a:xfrm>
            <a:off x="299250" y="3518991"/>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DCT</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36" name="テキスト ボックス 35">
            <a:extLst>
              <a:ext uri="{FF2B5EF4-FFF2-40B4-BE49-F238E27FC236}">
                <a16:creationId xmlns:a16="http://schemas.microsoft.com/office/drawing/2014/main" id="{BBFA4370-3D30-4D5B-BBA7-A1194EDE875A}"/>
              </a:ext>
            </a:extLst>
          </p:cNvPr>
          <p:cNvSpPr txBox="1"/>
          <p:nvPr/>
        </p:nvSpPr>
        <p:spPr>
          <a:xfrm>
            <a:off x="2040307" y="3521100"/>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grpSp>
        <p:nvGrpSpPr>
          <p:cNvPr id="16" name="グループ化 15">
            <a:extLst>
              <a:ext uri="{FF2B5EF4-FFF2-40B4-BE49-F238E27FC236}">
                <a16:creationId xmlns:a16="http://schemas.microsoft.com/office/drawing/2014/main" id="{F7A8AF31-AA4D-4B1C-9307-32C0FE3CE55E}"/>
              </a:ext>
            </a:extLst>
          </p:cNvPr>
          <p:cNvGrpSpPr/>
          <p:nvPr/>
        </p:nvGrpSpPr>
        <p:grpSpPr>
          <a:xfrm>
            <a:off x="5603503" y="1541387"/>
            <a:ext cx="3182515" cy="3489121"/>
            <a:chOff x="5603503" y="1541387"/>
            <a:chExt cx="3182515" cy="3489121"/>
          </a:xfrm>
        </p:grpSpPr>
        <p:sp>
          <p:nvSpPr>
            <p:cNvPr id="15" name="正方形/長方形 14">
              <a:extLst>
                <a:ext uri="{FF2B5EF4-FFF2-40B4-BE49-F238E27FC236}">
                  <a16:creationId xmlns:a16="http://schemas.microsoft.com/office/drawing/2014/main" id="{2B10D6E4-BA97-4954-8263-22499CCCF05A}"/>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EAC4E5F-5A79-4E98-8316-1570753494AF}"/>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C9EAFE4-D76D-41B2-90A6-101FADE0DC4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7D4027C5-675D-4CDA-9C68-8A55A9590D54}"/>
                </a:ext>
              </a:extLst>
            </p:cNvPr>
            <p:cNvSpPr/>
            <p:nvPr/>
          </p:nvSpPr>
          <p:spPr>
            <a:xfrm>
              <a:off x="6510970" y="1541387"/>
              <a:ext cx="1331267"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Image quality</a:t>
              </a:r>
            </a:p>
          </p:txBody>
        </p:sp>
        <p:sp>
          <p:nvSpPr>
            <p:cNvPr id="40" name="正方形/長方形 39">
              <a:extLst>
                <a:ext uri="{FF2B5EF4-FFF2-40B4-BE49-F238E27FC236}">
                  <a16:creationId xmlns:a16="http://schemas.microsoft.com/office/drawing/2014/main" id="{DA06EAE8-3216-401E-B116-98DF33BF9E17}"/>
                </a:ext>
              </a:extLst>
            </p:cNvPr>
            <p:cNvSpPr/>
            <p:nvPr/>
          </p:nvSpPr>
          <p:spPr>
            <a:xfrm>
              <a:off x="7804515" y="3055054"/>
              <a:ext cx="88881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Entropy</a:t>
              </a:r>
            </a:p>
          </p:txBody>
        </p:sp>
        <p:sp>
          <p:nvSpPr>
            <p:cNvPr id="46" name="楕円 45">
              <a:extLst>
                <a:ext uri="{FF2B5EF4-FFF2-40B4-BE49-F238E27FC236}">
                  <a16:creationId xmlns:a16="http://schemas.microsoft.com/office/drawing/2014/main" id="{6A05FD81-6F67-4870-AF72-11C3580B2179}"/>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A6564EB9-9E85-4EC6-961C-A387A7FD9271}"/>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D82E333B-975B-44FD-B71F-CDF1411E13CC}"/>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乗算記号 55">
              <a:extLst>
                <a:ext uri="{FF2B5EF4-FFF2-40B4-BE49-F238E27FC236}">
                  <a16:creationId xmlns:a16="http://schemas.microsoft.com/office/drawing/2014/main" id="{4418AD22-FB30-43E5-8809-51E261687005}"/>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コンテンツ プレースホルダー 2">
            <a:extLst>
              <a:ext uri="{FF2B5EF4-FFF2-40B4-BE49-F238E27FC236}">
                <a16:creationId xmlns:a16="http://schemas.microsoft.com/office/drawing/2014/main" id="{74AF48D1-9D8B-49F9-8860-BEDCC55E8996}"/>
              </a:ext>
            </a:extLst>
          </p:cNvPr>
          <p:cNvSpPr txBox="1">
            <a:spLocks/>
          </p:cNvSpPr>
          <p:nvPr/>
        </p:nvSpPr>
        <p:spPr>
          <a:xfrm>
            <a:off x="5646755" y="5072617"/>
            <a:ext cx="3182512"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a:latin typeface="Times New Roman" panose="02020603050405020304" pitchFamily="18" charset="0"/>
              </a:rPr>
              <a:t>What is </a:t>
            </a:r>
            <a:r>
              <a:rPr lang="en-US" altLang="ja-JP" sz="2000">
                <a:solidFill>
                  <a:schemeClr val="accent2"/>
                </a:solidFill>
                <a:latin typeface="Times New Roman" panose="02020603050405020304" pitchFamily="18" charset="0"/>
              </a:rPr>
              <a:t>Important basis</a:t>
            </a:r>
            <a:r>
              <a:rPr lang="en-US" altLang="ja-JP" sz="2000">
                <a:latin typeface="Times New Roman" panose="02020603050405020304" pitchFamily="18" charset="0"/>
              </a:rPr>
              <a:t>?</a:t>
            </a:r>
          </a:p>
        </p:txBody>
      </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extLst>
              <p:ext uri="{D42A27DB-BD31-4B8C-83A1-F6EECF244321}">
                <p14:modId xmlns:p14="http://schemas.microsoft.com/office/powerpoint/2010/main" val="957947825"/>
              </p:ext>
            </p:extLst>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15</a:t>
            </a:fld>
            <a:endParaRPr lang="ja-JP" altLang="en-US"/>
          </a:p>
        </p:txBody>
      </p:sp>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Comparison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the</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coding performance</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spTree>
    <p:extLst>
      <p:ext uri="{BB962C8B-B14F-4D97-AF65-F5344CB8AC3E}">
        <p14:creationId xmlns:p14="http://schemas.microsoft.com/office/powerpoint/2010/main" val="1861166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972301" y="1645370"/>
            <a:ext cx="148590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3583939"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521070"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Results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QR コード が含まれている画像&#10;&#10;自動的に生成された説明">
            <a:extLst>
              <a:ext uri="{FF2B5EF4-FFF2-40B4-BE49-F238E27FC236}">
                <a16:creationId xmlns:a16="http://schemas.microsoft.com/office/drawing/2014/main" id="{1DFEBF0B-5B6A-45DF-91B3-879F448A9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2640656"/>
            <a:ext cx="2034540" cy="2034540"/>
          </a:xfrm>
          <a:prstGeom prst="rect">
            <a:avLst/>
          </a:prstGeom>
          <a:effectLst>
            <a:outerShdw blurRad="50800" dist="38100" dir="2700000" algn="tl" rotWithShape="0">
              <a:prstClr val="black">
                <a:alpha val="40000"/>
              </a:prstClr>
            </a:outerShdw>
          </a:effectLst>
        </p:spPr>
      </p:pic>
      <p:pic>
        <p:nvPicPr>
          <p:cNvPr id="16" name="図 15" descr="QR コード&#10;&#10;自動的に生成された説明">
            <a:extLst>
              <a:ext uri="{FF2B5EF4-FFF2-40B4-BE49-F238E27FC236}">
                <a16:creationId xmlns:a16="http://schemas.microsoft.com/office/drawing/2014/main" id="{D90FC275-529D-4795-92CA-818281B21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5323" y="2640654"/>
            <a:ext cx="2034540" cy="2034540"/>
          </a:xfrm>
          <a:prstGeom prst="rect">
            <a:avLst/>
          </a:prstGeom>
          <a:effectLst>
            <a:outerShdw blurRad="50800" dist="38100" dir="2700000" algn="tl" rotWithShape="0">
              <a:prstClr val="black">
                <a:alpha val="40000"/>
              </a:prstClr>
            </a:outerShdw>
          </a:effectLst>
        </p:spPr>
      </p:pic>
      <p:pic>
        <p:nvPicPr>
          <p:cNvPr id="18" name="図 17" descr="QR コード&#10;&#10;自動的に生成された説明">
            <a:extLst>
              <a:ext uri="{FF2B5EF4-FFF2-40B4-BE49-F238E27FC236}">
                <a16:creationId xmlns:a16="http://schemas.microsoft.com/office/drawing/2014/main" id="{53D5D324-CC8A-47F4-90DA-F3EBC28D6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036" y="2640654"/>
            <a:ext cx="2034540" cy="2034540"/>
          </a:xfrm>
          <a:prstGeom prst="rect">
            <a:avLst/>
          </a:prstGeom>
          <a:effectLst>
            <a:outerShdw blurRad="50800" dist="38100" dir="2700000" algn="tl" rotWithShape="0">
              <a:prstClr val="black">
                <a:alpha val="40000"/>
              </a:prstClr>
            </a:outerShdw>
          </a:effectLst>
        </p:spPr>
      </p:pic>
      <p:pic>
        <p:nvPicPr>
          <p:cNvPr id="22" name="図 21" descr="座る, 小さい, タイル張り, 流し が含まれている画像&#10;&#10;自動的に生成された説明">
            <a:extLst>
              <a:ext uri="{FF2B5EF4-FFF2-40B4-BE49-F238E27FC236}">
                <a16:creationId xmlns:a16="http://schemas.microsoft.com/office/drawing/2014/main" id="{91D81E5F-B59B-41E9-9DF4-FE53535DF0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7703" y="1752727"/>
            <a:ext cx="609600" cy="609600"/>
          </a:xfrm>
          <a:prstGeom prst="rect">
            <a:avLst/>
          </a:prstGeom>
        </p:spPr>
      </p:pic>
      <p:pic>
        <p:nvPicPr>
          <p:cNvPr id="31" name="図 30" descr="座る, 小さい, 流し, タイル張り が含まれている画像&#10;&#10;自動的に生成された説明">
            <a:extLst>
              <a:ext uri="{FF2B5EF4-FFF2-40B4-BE49-F238E27FC236}">
                <a16:creationId xmlns:a16="http://schemas.microsoft.com/office/drawing/2014/main" id="{DDAEFD4E-0E62-4B52-AFB6-2DF251F469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0173" y="1752727"/>
            <a:ext cx="609600" cy="609600"/>
          </a:xfrm>
          <a:prstGeom prst="rect">
            <a:avLst/>
          </a:prstGeom>
        </p:spPr>
      </p:pic>
      <p:pic>
        <p:nvPicPr>
          <p:cNvPr id="34" name="図 33" descr="ツリーマップ図 が含まれている画像&#10;&#10;自動的に生成された説明">
            <a:extLst>
              <a:ext uri="{FF2B5EF4-FFF2-40B4-BE49-F238E27FC236}">
                <a16:creationId xmlns:a16="http://schemas.microsoft.com/office/drawing/2014/main" id="{511E24F9-1F15-498B-A043-13DDE7C95B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2643" y="1752727"/>
            <a:ext cx="609600" cy="609600"/>
          </a:xfrm>
          <a:prstGeom prst="rect">
            <a:avLst/>
          </a:prstGeom>
        </p:spPr>
      </p:pic>
      <p:pic>
        <p:nvPicPr>
          <p:cNvPr id="43" name="図 42" descr="小さい, 流し, 座る, タイル張り が含まれている画像&#10;&#10;自動的に生成された説明">
            <a:extLst>
              <a:ext uri="{FF2B5EF4-FFF2-40B4-BE49-F238E27FC236}">
                <a16:creationId xmlns:a16="http://schemas.microsoft.com/office/drawing/2014/main" id="{D03A03D8-44EF-47C4-9388-32A058BCEF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740" y="1745178"/>
            <a:ext cx="609600" cy="609600"/>
          </a:xfrm>
          <a:prstGeom prst="rect">
            <a:avLst/>
          </a:prstGeom>
        </p:spPr>
      </p:pic>
      <p:pic>
        <p:nvPicPr>
          <p:cNvPr id="45" name="図 44" descr="座る, 小さい, 流し, タイル張り が含まれている画像&#10;&#10;自動的に生成された説明">
            <a:extLst>
              <a:ext uri="{FF2B5EF4-FFF2-40B4-BE49-F238E27FC236}">
                <a16:creationId xmlns:a16="http://schemas.microsoft.com/office/drawing/2014/main" id="{A7D089E2-CB91-4814-A1E7-52B441E87F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305" y="1745178"/>
            <a:ext cx="609600" cy="609600"/>
          </a:xfrm>
          <a:prstGeom prst="rect">
            <a:avLst/>
          </a:prstGeom>
        </p:spPr>
      </p:pic>
      <p:pic>
        <p:nvPicPr>
          <p:cNvPr id="47" name="図 46" descr="ツリーマップ図 が含まれている画像&#10;&#10;自動的に生成された説明">
            <a:extLst>
              <a:ext uri="{FF2B5EF4-FFF2-40B4-BE49-F238E27FC236}">
                <a16:creationId xmlns:a16="http://schemas.microsoft.com/office/drawing/2014/main" id="{8EC732F6-ED4D-4D5B-A479-CFA0F3750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7870" y="1745178"/>
            <a:ext cx="609600" cy="609600"/>
          </a:xfrm>
          <a:prstGeom prst="rect">
            <a:avLst/>
          </a:prstGeom>
        </p:spPr>
      </p:pic>
      <p:pic>
        <p:nvPicPr>
          <p:cNvPr id="50" name="図 49" descr="座る, 小さい, タイル張り, 流し が含まれている画像&#10;&#10;自動的に生成された説明">
            <a:extLst>
              <a:ext uri="{FF2B5EF4-FFF2-40B4-BE49-F238E27FC236}">
                <a16:creationId xmlns:a16="http://schemas.microsoft.com/office/drawing/2014/main" id="{37043742-BFDC-409D-9857-E41273C1F9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9791" y="1746560"/>
            <a:ext cx="609600" cy="609600"/>
          </a:xfrm>
          <a:prstGeom prst="rect">
            <a:avLst/>
          </a:prstGeom>
        </p:spPr>
      </p:pic>
      <p:pic>
        <p:nvPicPr>
          <p:cNvPr id="51" name="図 50" descr="ツリーマップ図 が含まれている画像&#10;&#10;自動的に生成された説明">
            <a:extLst>
              <a:ext uri="{FF2B5EF4-FFF2-40B4-BE49-F238E27FC236}">
                <a16:creationId xmlns:a16="http://schemas.microsoft.com/office/drawing/2014/main" id="{FF4D04D2-9770-491B-8FF8-4DE5FEF575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2261" y="1746560"/>
            <a:ext cx="609600" cy="609600"/>
          </a:xfrm>
          <a:prstGeom prst="rect">
            <a:avLst/>
          </a:prstGeom>
        </p:spPr>
      </p:pic>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29</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253440"/>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5852485"/>
            <a:ext cx="5955930"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and ICA bases used there in each bit rates</a:t>
            </a:r>
          </a:p>
        </p:txBody>
      </p:sp>
    </p:spTree>
    <p:extLst>
      <p:ext uri="{BB962C8B-B14F-4D97-AF65-F5344CB8AC3E}">
        <p14:creationId xmlns:p14="http://schemas.microsoft.com/office/powerpoint/2010/main" val="19157851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0549A6F-AFE8-44DE-A50C-E9C7F5611656}"/>
              </a:ext>
            </a:extLst>
          </p:cNvPr>
          <p:cNvSpPr>
            <a:spLocks noGrp="1"/>
          </p:cNvSpPr>
          <p:nvPr>
            <p:ph type="sldNum" sz="quarter" idx="12"/>
          </p:nvPr>
        </p:nvSpPr>
        <p:spPr/>
        <p:txBody>
          <a:bodyPr/>
          <a:lstStyle/>
          <a:p>
            <a:fld id="{EED84C72-A00F-41D9-8911-FDA808E68C33}" type="slidenum">
              <a:rPr lang="ja-JP" altLang="en-US" smtClean="0"/>
              <a:t>17</a:t>
            </a:fld>
            <a:endParaRPr lang="ja-JP" altLang="en-US"/>
          </a:p>
        </p:txBody>
      </p:sp>
      <p:sp>
        <p:nvSpPr>
          <p:cNvPr id="6" name="タイトル 1">
            <a:extLst>
              <a:ext uri="{FF2B5EF4-FFF2-40B4-BE49-F238E27FC236}">
                <a16:creationId xmlns:a16="http://schemas.microsoft.com/office/drawing/2014/main" id="{C3211CEA-9FC4-4DF6-A869-76DC5ED317CA}"/>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High bit rate and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visual evaluation</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7" name="直線コネクタ 6">
            <a:extLst>
              <a:ext uri="{FF2B5EF4-FFF2-40B4-BE49-F238E27FC236}">
                <a16:creationId xmlns:a16="http://schemas.microsoft.com/office/drawing/2014/main" id="{AF884C7C-A248-48F4-9DB0-9E543D8537C4}"/>
              </a:ext>
            </a:extLst>
          </p:cNvPr>
          <p:cNvCxnSpPr>
            <a:cxnSpLocks/>
          </p:cNvCxnSpPr>
          <p:nvPr/>
        </p:nvCxnSpPr>
        <p:spPr>
          <a:xfrm>
            <a:off x="333872" y="368732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273050" y="3824163"/>
            <a:ext cx="4238149" cy="3500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visual evaluation</a:t>
            </a:r>
          </a:p>
        </p:txBody>
      </p:sp>
      <p:graphicFrame>
        <p:nvGraphicFramePr>
          <p:cNvPr id="10" name="グラフ 9">
            <a:extLst>
              <a:ext uri="{FF2B5EF4-FFF2-40B4-BE49-F238E27FC236}">
                <a16:creationId xmlns:a16="http://schemas.microsoft.com/office/drawing/2014/main" id="{A8F1DF30-5DD5-4ADE-BE4B-1000F21D26E4}"/>
              </a:ext>
            </a:extLst>
          </p:cNvPr>
          <p:cNvGraphicFramePr/>
          <p:nvPr>
            <p:extLst>
              <p:ext uri="{D42A27DB-BD31-4B8C-83A1-F6EECF244321}">
                <p14:modId xmlns:p14="http://schemas.microsoft.com/office/powerpoint/2010/main" val="1994732549"/>
              </p:ext>
            </p:extLst>
          </p:nvPr>
        </p:nvGraphicFramePr>
        <p:xfrm>
          <a:off x="2481748" y="986999"/>
          <a:ext cx="3649980" cy="2316778"/>
        </p:xfrm>
        <a:graphic>
          <a:graphicData uri="http://schemas.openxmlformats.org/drawingml/2006/chart">
            <c:chart xmlns:c="http://schemas.openxmlformats.org/drawingml/2006/chart" xmlns:r="http://schemas.openxmlformats.org/officeDocument/2006/relationships" r:id="rId3"/>
          </a:graphicData>
        </a:graphic>
      </p:graphicFrame>
      <p:sp>
        <p:nvSpPr>
          <p:cNvPr id="11" name="コンテンツ プレースホルダー 2">
            <a:extLst>
              <a:ext uri="{FF2B5EF4-FFF2-40B4-BE49-F238E27FC236}">
                <a16:creationId xmlns:a16="http://schemas.microsoft.com/office/drawing/2014/main" id="{627A9C9D-847D-4B84-B950-5858C1A3715D}"/>
              </a:ext>
            </a:extLst>
          </p:cNvPr>
          <p:cNvSpPr txBox="1">
            <a:spLocks/>
          </p:cNvSpPr>
          <p:nvPr/>
        </p:nvSpPr>
        <p:spPr>
          <a:xfrm>
            <a:off x="280511" y="91426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12" name="正方形/長方形 11">
            <a:extLst>
              <a:ext uri="{FF2B5EF4-FFF2-40B4-BE49-F238E27FC236}">
                <a16:creationId xmlns:a16="http://schemas.microsoft.com/office/drawing/2014/main" id="{518D20B2-1579-4EBA-8835-C8EEEEBA5CD9}"/>
              </a:ext>
            </a:extLst>
          </p:cNvPr>
          <p:cNvSpPr/>
          <p:nvPr/>
        </p:nvSpPr>
        <p:spPr>
          <a:xfrm>
            <a:off x="1495207" y="3222286"/>
            <a:ext cx="5789513" cy="34495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Coding performance could be improved even </a:t>
            </a:r>
            <a:r>
              <a:rPr lang="en-US" altLang="ja-JP">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near 50 dB</a:t>
            </a:r>
          </a:p>
        </p:txBody>
      </p:sp>
      <p:pic>
        <p:nvPicPr>
          <p:cNvPr id="13" name="図 12" descr="ロゴ が含まれている画像&#10;&#10;自動的に生成された説明">
            <a:extLst>
              <a:ext uri="{FF2B5EF4-FFF2-40B4-BE49-F238E27FC236}">
                <a16:creationId xmlns:a16="http://schemas.microsoft.com/office/drawing/2014/main" id="{798CDFD2-6D4A-4C0B-9F97-E1CB22F29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262" y="1350860"/>
            <a:ext cx="1464505" cy="1464505"/>
          </a:xfrm>
          <a:prstGeom prst="rect">
            <a:avLst/>
          </a:prstGeom>
          <a:effectLst>
            <a:outerShdw blurRad="50800" dist="38100" dir="2700000" algn="tl" rotWithShape="0">
              <a:prstClr val="black">
                <a:alpha val="40000"/>
              </a:prstClr>
            </a:outerShdw>
          </a:effectLst>
        </p:spPr>
      </p:pic>
      <p:pic>
        <p:nvPicPr>
          <p:cNvPr id="14" name="図 13" descr="雪の上を飛ぶ飛行機の白黒写真&#10;&#10;自動的に生成された説明">
            <a:extLst>
              <a:ext uri="{FF2B5EF4-FFF2-40B4-BE49-F238E27FC236}">
                <a16:creationId xmlns:a16="http://schemas.microsoft.com/office/drawing/2014/main" id="{3F788CD3-AE40-49AB-A40B-4240B6C49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892" y="1350860"/>
            <a:ext cx="1464505" cy="1464505"/>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538264F4-0E8A-4BB2-BDF0-A1E59B998C52}"/>
              </a:ext>
            </a:extLst>
          </p:cNvPr>
          <p:cNvSpPr txBox="1">
            <a:spLocks/>
          </p:cNvSpPr>
          <p:nvPr/>
        </p:nvSpPr>
        <p:spPr>
          <a:xfrm>
            <a:off x="906648" y="2803077"/>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16" name="コンテンツ プレースホルダー 2">
            <a:extLst>
              <a:ext uri="{FF2B5EF4-FFF2-40B4-BE49-F238E27FC236}">
                <a16:creationId xmlns:a16="http://schemas.microsoft.com/office/drawing/2014/main" id="{A56A95B5-0ACF-4C89-A48E-2E3E559FCE49}"/>
              </a:ext>
            </a:extLst>
          </p:cNvPr>
          <p:cNvSpPr txBox="1">
            <a:spLocks/>
          </p:cNvSpPr>
          <p:nvPr/>
        </p:nvSpPr>
        <p:spPr>
          <a:xfrm>
            <a:off x="6173586" y="2810745"/>
            <a:ext cx="2151927" cy="3591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a:latin typeface="Times New Roman" panose="02020603050405020304" pitchFamily="18" charset="0"/>
              </a:rPr>
              <a:t>Proper the ICA blocks</a:t>
            </a: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32" y="473400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9705" y="476422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4221" y="476421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6293" y="475436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718769" y="514247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60892" y="442358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49964" y="4405049"/>
            <a:ext cx="940976"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Origin</a:t>
            </a: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46242" y="406077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Proposed method</a:t>
            </a:r>
          </a:p>
          <a:p>
            <a:pPr marL="0" indent="0" algn="ctr">
              <a:buNone/>
            </a:pPr>
            <a:r>
              <a:rPr lang="en-US" altLang="ja-JP" sz="1800">
                <a:latin typeface="Times New Roman" panose="02020603050405020304" pitchFamily="18" charset="0"/>
              </a:rPr>
              <a:t>25.6</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68309" y="404568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DCT</a:t>
            </a:r>
            <a:r>
              <a:rPr lang="ja-JP" altLang="en-US" sz="1800">
                <a:latin typeface="Times New Roman" panose="02020603050405020304" pitchFamily="18" charset="0"/>
              </a:rPr>
              <a:t> </a:t>
            </a:r>
            <a:r>
              <a:rPr lang="en-US" altLang="ja-JP" sz="1800">
                <a:latin typeface="Times New Roman" panose="02020603050405020304" pitchFamily="18" charset="0"/>
              </a:rPr>
              <a:t>only</a:t>
            </a:r>
          </a:p>
          <a:p>
            <a:pPr marL="0" indent="0" algn="ctr">
              <a:buNone/>
            </a:pPr>
            <a:r>
              <a:rPr lang="en-US" altLang="ja-JP" sz="1800">
                <a:latin typeface="Times New Roman" panose="02020603050405020304" pitchFamily="18" charset="0"/>
              </a:rPr>
              <a:t>25.1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69110" y="475436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69110" y="529011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50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18</a:t>
            </a:fld>
            <a:endParaRPr lang="ja-JP" altLang="en-US"/>
          </a:p>
        </p:txBody>
      </p:sp>
      <p:sp>
        <p:nvSpPr>
          <p:cNvPr id="10" name="タイトル 1">
            <a:extLst>
              <a:ext uri="{FF2B5EF4-FFF2-40B4-BE49-F238E27FC236}">
                <a16:creationId xmlns:a16="http://schemas.microsoft.com/office/drawing/2014/main" id="{9FF8A307-148A-49C2-8BF9-121C071F7767}"/>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Conclusion</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077E52A7-8BB8-4D66-83C9-008A0FF5FFEE}"/>
              </a:ext>
            </a:extLst>
          </p:cNvPr>
          <p:cNvSpPr txBox="1">
            <a:spLocks/>
          </p:cNvSpPr>
          <p:nvPr/>
        </p:nvSpPr>
        <p:spPr>
          <a:xfrm>
            <a:off x="280511" y="914259"/>
            <a:ext cx="2828449"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Discussion of results</a:t>
            </a:r>
          </a:p>
        </p:txBody>
      </p:sp>
      <p:pic>
        <p:nvPicPr>
          <p:cNvPr id="8" name="図 7" descr="QR コード&#10;&#10;自動的に生成された説明">
            <a:extLst>
              <a:ext uri="{FF2B5EF4-FFF2-40B4-BE49-F238E27FC236}">
                <a16:creationId xmlns:a16="http://schemas.microsoft.com/office/drawing/2014/main" id="{A53CAA6A-7181-4691-9C95-12D978F26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262" y="1626746"/>
            <a:ext cx="1464505" cy="1464505"/>
          </a:xfrm>
          <a:prstGeom prst="rect">
            <a:avLst/>
          </a:prstGeom>
          <a:ln w="19050">
            <a:solidFill>
              <a:srgbClr val="FF0000"/>
            </a:solidFill>
          </a:ln>
          <a:effectLst>
            <a:outerShdw blurRad="50800" dist="38100" dir="2700000" algn="tl" rotWithShape="0">
              <a:prstClr val="black">
                <a:alpha val="40000"/>
              </a:prstClr>
            </a:outerShdw>
          </a:effectLst>
        </p:spPr>
      </p:pic>
      <p:pic>
        <p:nvPicPr>
          <p:cNvPr id="15" name="図 14" descr="雪の上を飛ぶ飛行機の白黒写真&#10;&#10;自動的に生成された説明">
            <a:extLst>
              <a:ext uri="{FF2B5EF4-FFF2-40B4-BE49-F238E27FC236}">
                <a16:creationId xmlns:a16="http://schemas.microsoft.com/office/drawing/2014/main" id="{F59AD9B5-B655-4D87-88D1-85EC28292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22" y="1626747"/>
            <a:ext cx="1464505" cy="1464505"/>
          </a:xfrm>
          <a:prstGeom prst="rect">
            <a:avLst/>
          </a:prstGeom>
          <a:effectLst>
            <a:outerShdw blurRad="50800" dist="38100" dir="2700000" algn="tl" rotWithShape="0">
              <a:prstClr val="black">
                <a:alpha val="40000"/>
              </a:prstClr>
            </a:outerShdw>
          </a:effectLst>
        </p:spPr>
      </p:pic>
      <p:sp>
        <p:nvSpPr>
          <p:cNvPr id="16" name="コンテンツ プレースホルダー 2">
            <a:extLst>
              <a:ext uri="{FF2B5EF4-FFF2-40B4-BE49-F238E27FC236}">
                <a16:creationId xmlns:a16="http://schemas.microsoft.com/office/drawing/2014/main" id="{B0B04B81-3945-4D39-A2B6-421C0162BED9}"/>
              </a:ext>
            </a:extLst>
          </p:cNvPr>
          <p:cNvSpPr txBox="1">
            <a:spLocks/>
          </p:cNvSpPr>
          <p:nvPr/>
        </p:nvSpPr>
        <p:spPr>
          <a:xfrm>
            <a:off x="4173440" y="1456527"/>
            <a:ext cx="4703860" cy="123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a:latin typeface="Times New Roman" panose="02020603050405020304" pitchFamily="18" charset="0"/>
              </a:rPr>
              <a:t>While researching for a semi-optimal basis,</a:t>
            </a:r>
          </a:p>
          <a:p>
            <a:pPr marL="0" indent="0">
              <a:buNone/>
            </a:pPr>
            <a:r>
              <a:rPr lang="en-US" altLang="ja-JP" sz="1800">
                <a:latin typeface="Times New Roman" panose="02020603050405020304" pitchFamily="18" charset="0"/>
              </a:rPr>
              <a:t>found the blocks that can improve image quality</a:t>
            </a:r>
          </a:p>
          <a:p>
            <a:pPr marL="0" indent="0">
              <a:buNone/>
            </a:pPr>
            <a:r>
              <a:rPr lang="en-US" altLang="ja-JP" sz="1800">
                <a:latin typeface="Times New Roman" panose="02020603050405020304" pitchFamily="18" charset="0"/>
              </a:rPr>
              <a:t>                              even with </a:t>
            </a:r>
            <a:r>
              <a:rPr lang="en-US" altLang="ja-JP" sz="1800">
                <a:solidFill>
                  <a:schemeClr val="accent2"/>
                </a:solidFill>
                <a:latin typeface="Times New Roman" panose="02020603050405020304" pitchFamily="18" charset="0"/>
              </a:rPr>
              <a:t>only average values</a:t>
            </a:r>
            <a:r>
              <a:rPr lang="en-US" altLang="ja-JP" sz="1800">
                <a:latin typeface="Times New Roman" panose="02020603050405020304" pitchFamily="18" charset="0"/>
              </a:rPr>
              <a:t> </a:t>
            </a:r>
          </a:p>
        </p:txBody>
      </p:sp>
      <p:cxnSp>
        <p:nvCxnSpPr>
          <p:cNvPr id="18" name="直線矢印コネクタ 17">
            <a:extLst>
              <a:ext uri="{FF2B5EF4-FFF2-40B4-BE49-F238E27FC236}">
                <a16:creationId xmlns:a16="http://schemas.microsoft.com/office/drawing/2014/main" id="{EAF20E10-ABE1-4A7A-815C-B63DD16592CE}"/>
              </a:ext>
            </a:extLst>
          </p:cNvPr>
          <p:cNvCxnSpPr>
            <a:cxnSpLocks/>
            <a:stCxn id="15" idx="3"/>
            <a:endCxn id="8" idx="1"/>
          </p:cNvCxnSpPr>
          <p:nvPr/>
        </p:nvCxnSpPr>
        <p:spPr>
          <a:xfrm flipV="1">
            <a:off x="1912427" y="2358999"/>
            <a:ext cx="53983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コンテンツ プレースホルダー 2">
            <a:extLst>
              <a:ext uri="{FF2B5EF4-FFF2-40B4-BE49-F238E27FC236}">
                <a16:creationId xmlns:a16="http://schemas.microsoft.com/office/drawing/2014/main" id="{EA878DE5-0D4A-4AD7-9CAE-7F5E8A0920A9}"/>
              </a:ext>
            </a:extLst>
          </p:cNvPr>
          <p:cNvSpPr txBox="1">
            <a:spLocks/>
          </p:cNvSpPr>
          <p:nvPr/>
        </p:nvSpPr>
        <p:spPr>
          <a:xfrm>
            <a:off x="1888077" y="3126507"/>
            <a:ext cx="2592873"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31dB</a:t>
            </a:r>
          </a:p>
        </p:txBody>
      </p:sp>
      <p:sp>
        <p:nvSpPr>
          <p:cNvPr id="21" name="コンテンツ プレースホルダー 2">
            <a:extLst>
              <a:ext uri="{FF2B5EF4-FFF2-40B4-BE49-F238E27FC236}">
                <a16:creationId xmlns:a16="http://schemas.microsoft.com/office/drawing/2014/main" id="{620976DC-5E59-4E02-9607-0A26219C2052}"/>
              </a:ext>
            </a:extLst>
          </p:cNvPr>
          <p:cNvSpPr txBox="1">
            <a:spLocks/>
          </p:cNvSpPr>
          <p:nvPr/>
        </p:nvSpPr>
        <p:spPr>
          <a:xfrm>
            <a:off x="4173440" y="3168406"/>
            <a:ext cx="4600712"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a:solidFill>
                  <a:schemeClr val="bg1"/>
                </a:solidFill>
                <a:latin typeface="Times New Roman" panose="02020603050405020304" pitchFamily="18" charset="0"/>
              </a:rPr>
              <a:t>One of the factors</a:t>
            </a:r>
          </a:p>
          <a:p>
            <a:pPr marL="0" indent="0" algn="ctr">
              <a:buNone/>
            </a:pPr>
            <a:r>
              <a:rPr lang="en-US" altLang="ja-JP" sz="1700">
                <a:solidFill>
                  <a:schemeClr val="bg1"/>
                </a:solidFill>
                <a:latin typeface="Times New Roman" panose="02020603050405020304" pitchFamily="18" charset="0"/>
              </a:rPr>
              <a:t>that improved performance even at </a:t>
            </a:r>
            <a:r>
              <a:rPr lang="en-US" altLang="ja-JP" sz="1700">
                <a:solidFill>
                  <a:schemeClr val="accent2"/>
                </a:solidFill>
                <a:latin typeface="Times New Roman" panose="02020603050405020304" pitchFamily="18" charset="0"/>
              </a:rPr>
              <a:t>high bit rates</a:t>
            </a:r>
            <a:r>
              <a:rPr lang="ja-JP" altLang="en-US" sz="1700">
                <a:solidFill>
                  <a:schemeClr val="bg1"/>
                </a:solidFill>
                <a:latin typeface="Times New Roman" panose="02020603050405020304" pitchFamily="18" charset="0"/>
              </a:rPr>
              <a:t> </a:t>
            </a:r>
            <a:r>
              <a:rPr lang="en-US" altLang="ja-JP" sz="1700">
                <a:solidFill>
                  <a:schemeClr val="bg1"/>
                </a:solidFill>
                <a:latin typeface="Times New Roman" panose="02020603050405020304" pitchFamily="18" charset="0"/>
              </a:rPr>
              <a:t>!</a:t>
            </a:r>
          </a:p>
        </p:txBody>
      </p:sp>
      <p:sp>
        <p:nvSpPr>
          <p:cNvPr id="22" name="矢印: 右 21">
            <a:extLst>
              <a:ext uri="{FF2B5EF4-FFF2-40B4-BE49-F238E27FC236}">
                <a16:creationId xmlns:a16="http://schemas.microsoft.com/office/drawing/2014/main" id="{E505EB3B-6CB2-488B-9C1C-75F2BFCCF138}"/>
              </a:ext>
            </a:extLst>
          </p:cNvPr>
          <p:cNvSpPr/>
          <p:nvPr/>
        </p:nvSpPr>
        <p:spPr>
          <a:xfrm rot="5400000">
            <a:off x="6276949" y="2546740"/>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a:extLst>
              <a:ext uri="{FF2B5EF4-FFF2-40B4-BE49-F238E27FC236}">
                <a16:creationId xmlns:a16="http://schemas.microsoft.com/office/drawing/2014/main" id="{4667B119-078B-4530-A7CD-60BDFC4AD25E}"/>
              </a:ext>
            </a:extLst>
          </p:cNvPr>
          <p:cNvSpPr txBox="1">
            <a:spLocks/>
          </p:cNvSpPr>
          <p:nvPr/>
        </p:nvSpPr>
        <p:spPr>
          <a:xfrm>
            <a:off x="273050" y="4044632"/>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Future work </a:t>
            </a:r>
          </a:p>
        </p:txBody>
      </p:sp>
      <p:pic>
        <p:nvPicPr>
          <p:cNvPr id="24" name="図 23" descr="QR コード が含まれている画像&#10;&#10;自動的に生成された説明">
            <a:extLst>
              <a:ext uri="{FF2B5EF4-FFF2-40B4-BE49-F238E27FC236}">
                <a16:creationId xmlns:a16="http://schemas.microsoft.com/office/drawing/2014/main" id="{8FB7E00D-065E-490A-B0F7-A2A3AA090C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4680" y="4635663"/>
            <a:ext cx="1531620" cy="1531620"/>
          </a:xfrm>
          <a:prstGeom prst="rect">
            <a:avLst/>
          </a:prstGeom>
          <a:effectLst>
            <a:outerShdw blurRad="50800" dist="38100" dir="2700000" algn="tl" rotWithShape="0">
              <a:prstClr val="black">
                <a:alpha val="40000"/>
              </a:prstClr>
            </a:outerShdw>
          </a:effectLst>
        </p:spPr>
      </p:pic>
      <p:pic>
        <p:nvPicPr>
          <p:cNvPr id="26" name="図 25" descr="QR コード&#10;&#10;自動的に生成された説明">
            <a:extLst>
              <a:ext uri="{FF2B5EF4-FFF2-40B4-BE49-F238E27FC236}">
                <a16:creationId xmlns:a16="http://schemas.microsoft.com/office/drawing/2014/main" id="{AB3AF4D3-7621-429D-B57E-DF11AF7A4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0728" y="4623859"/>
            <a:ext cx="1543424" cy="1543424"/>
          </a:xfrm>
          <a:prstGeom prst="rect">
            <a:avLst/>
          </a:prstGeom>
          <a:effectLst>
            <a:outerShdw blurRad="50800" dist="38100" dir="2700000" algn="tl" rotWithShape="0">
              <a:prstClr val="black">
                <a:alpha val="40000"/>
              </a:prstClr>
            </a:outerShdw>
          </a:effectLst>
        </p:spPr>
      </p:pic>
      <p:sp>
        <p:nvSpPr>
          <p:cNvPr id="28" name="コンテンツ プレースホルダー 2">
            <a:extLst>
              <a:ext uri="{FF2B5EF4-FFF2-40B4-BE49-F238E27FC236}">
                <a16:creationId xmlns:a16="http://schemas.microsoft.com/office/drawing/2014/main" id="{6A87AF97-F4B4-4A1E-AAC6-FA2816DA17E9}"/>
              </a:ext>
            </a:extLst>
          </p:cNvPr>
          <p:cNvSpPr txBox="1">
            <a:spLocks/>
          </p:cNvSpPr>
          <p:nvPr/>
        </p:nvSpPr>
        <p:spPr>
          <a:xfrm>
            <a:off x="455915" y="4554924"/>
            <a:ext cx="4405789" cy="716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a:latin typeface="Times New Roman" panose="02020603050405020304" pitchFamily="18" charset="0"/>
              </a:rPr>
              <a:t>Different bit rates need different </a:t>
            </a:r>
            <a:r>
              <a:rPr lang="en-US" altLang="ja-JP" sz="1700" err="1">
                <a:latin typeface="Times New Roman" panose="02020603050405020304" pitchFamily="18" charset="0"/>
              </a:rPr>
              <a:t>ICA_Block</a:t>
            </a:r>
            <a:r>
              <a:rPr lang="en-US" altLang="ja-JP" sz="1700">
                <a:latin typeface="Times New Roman" panose="02020603050405020304" pitchFamily="18" charset="0"/>
              </a:rPr>
              <a:t>,          so separate processing is necessary</a:t>
            </a:r>
          </a:p>
        </p:txBody>
      </p:sp>
      <p:sp>
        <p:nvSpPr>
          <p:cNvPr id="29" name="コンテンツ プレースホルダー 2">
            <a:extLst>
              <a:ext uri="{FF2B5EF4-FFF2-40B4-BE49-F238E27FC236}">
                <a16:creationId xmlns:a16="http://schemas.microsoft.com/office/drawing/2014/main" id="{05ABCEFD-2D8A-40AB-AD1B-40ABE79AB5EA}"/>
              </a:ext>
            </a:extLst>
          </p:cNvPr>
          <p:cNvSpPr txBox="1">
            <a:spLocks/>
          </p:cNvSpPr>
          <p:nvPr/>
        </p:nvSpPr>
        <p:spPr>
          <a:xfrm>
            <a:off x="135156" y="5821258"/>
            <a:ext cx="5047310"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chor="ctr">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solidFill>
                  <a:schemeClr val="bg1"/>
                </a:solidFill>
                <a:latin typeface="Times New Roman" panose="02020603050405020304" pitchFamily="18" charset="0"/>
              </a:rPr>
              <a:t>Reduce the processing cost per bit rates</a:t>
            </a:r>
          </a:p>
        </p:txBody>
      </p:sp>
      <p:sp>
        <p:nvSpPr>
          <p:cNvPr id="30" name="矢印: 右 29">
            <a:extLst>
              <a:ext uri="{FF2B5EF4-FFF2-40B4-BE49-F238E27FC236}">
                <a16:creationId xmlns:a16="http://schemas.microsoft.com/office/drawing/2014/main" id="{95D72D13-B74E-4985-BFB7-117AE19E2423}"/>
              </a:ext>
            </a:extLst>
          </p:cNvPr>
          <p:cNvSpPr/>
          <p:nvPr/>
        </p:nvSpPr>
        <p:spPr>
          <a:xfrm rot="5400000">
            <a:off x="2472426" y="5163114"/>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DADCF292-68E8-421C-B3D8-58DC8D6D76D2}"/>
              </a:ext>
            </a:extLst>
          </p:cNvPr>
          <p:cNvSpPr txBox="1">
            <a:spLocks/>
          </p:cNvSpPr>
          <p:nvPr/>
        </p:nvSpPr>
        <p:spPr>
          <a:xfrm>
            <a:off x="5169525" y="6212755"/>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500">
                <a:latin typeface="Times New Roman" panose="02020603050405020304" pitchFamily="18" charset="0"/>
              </a:rPr>
              <a:t>[dB] </a:t>
            </a:r>
            <a:r>
              <a:rPr lang="en-US" altLang="ja-JP" sz="1800" err="1">
                <a:latin typeface="Times New Roman" panose="02020603050405020304" pitchFamily="18" charset="0"/>
              </a:rPr>
              <a:t>ICA_Block</a:t>
            </a:r>
            <a:endParaRPr lang="en-US" altLang="ja-JP" sz="1800">
              <a:latin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9E84EE08-CC3B-4E74-A686-8B5D026BB820}"/>
              </a:ext>
            </a:extLst>
          </p:cNvPr>
          <p:cNvSpPr txBox="1">
            <a:spLocks/>
          </p:cNvSpPr>
          <p:nvPr/>
        </p:nvSpPr>
        <p:spPr>
          <a:xfrm>
            <a:off x="7071454" y="6210799"/>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30</a:t>
            </a:r>
            <a:r>
              <a:rPr lang="en-US" altLang="ja-JP" sz="1500">
                <a:latin typeface="Times New Roman" panose="02020603050405020304" pitchFamily="18" charset="0"/>
              </a:rPr>
              <a:t>[dB] </a:t>
            </a:r>
            <a:r>
              <a:rPr lang="en-US" altLang="ja-JP" sz="1800" err="1">
                <a:latin typeface="Times New Roman" panose="02020603050405020304" pitchFamily="18" charset="0"/>
              </a:rPr>
              <a:t>ICA_Block</a:t>
            </a:r>
            <a:endParaRPr lang="en-US" altLang="ja-JP" sz="1800">
              <a:latin typeface="Times New Roman" panose="02020603050405020304" pitchFamily="18" charset="0"/>
            </a:endParaRPr>
          </a:p>
        </p:txBody>
      </p:sp>
    </p:spTree>
    <p:extLst>
      <p:ext uri="{BB962C8B-B14F-4D97-AF65-F5344CB8AC3E}">
        <p14:creationId xmlns:p14="http://schemas.microsoft.com/office/powerpoint/2010/main" val="55032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19</a:t>
            </a:fld>
            <a:endParaRPr lang="ja-JP" altLang="en-US"/>
          </a:p>
        </p:txBody>
      </p:sp>
      <p:sp>
        <p:nvSpPr>
          <p:cNvPr id="3" name="正方形/長方形 2"/>
          <p:cNvSpPr/>
          <p:nvPr/>
        </p:nvSpPr>
        <p:spPr>
          <a:xfrm>
            <a:off x="273050" y="1086719"/>
            <a:ext cx="8468614" cy="2246769"/>
          </a:xfrm>
          <a:prstGeom prst="rect">
            <a:avLst/>
          </a:prstGeom>
        </p:spPr>
        <p:txBody>
          <a:bodyPr wrap="square">
            <a:spAutoFit/>
          </a:bodyPr>
          <a:lstStyle/>
          <a:p>
            <a:pPr algn="just"/>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[1]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K.Kawamura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 Still Image Coding Method Using Discrete Cosine Transform and Basis of Independent Component Analysis,” </a:t>
            </a:r>
            <a:r>
              <a:rPr lang="en-US" altLang="ja-JP" sz="1400" i="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The journal of the Institute of Image Electronics Engineers of Japan</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vol.45, no.2, pp.201-211, (2016).</a:t>
            </a:r>
          </a:p>
          <a:p>
            <a:pPr algn="just"/>
            <a:endParaRPr lang="en-US" altLang="ja-JP" sz="140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[2]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A.Tgashi</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“Selection of Important ICA Basis Based on Comparison of Image Quality Improvement in Still Image Coding Using Basis of Independent Component Analysis,” </a:t>
            </a:r>
            <a:r>
              <a:rPr lang="en-US" altLang="ja-JP" sz="1400" i="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IEICE technical report</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vol.118, no.501, pp.153-158, (2019).</a:t>
            </a:r>
          </a:p>
          <a:p>
            <a:pPr algn="just"/>
            <a:endPar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[3] </a:t>
            </a:r>
            <a:r>
              <a:rPr lang="en-US" altLang="ja-JP" sz="1400" err="1">
                <a:effectLst/>
                <a:latin typeface="Times New Roman" panose="02020603050405020304" pitchFamily="18" charset="0"/>
                <a:ea typeface="Meiryo UI" panose="020B0604030504040204" pitchFamily="50" charset="-128"/>
                <a:cs typeface="Times New Roman" panose="02020603050405020304" pitchFamily="18" charset="0"/>
              </a:rPr>
              <a:t>S.Mallat</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err="1">
                <a:effectLst/>
                <a:latin typeface="Times New Roman" panose="02020603050405020304" pitchFamily="18" charset="0"/>
                <a:ea typeface="Meiryo UI" panose="020B0604030504040204" pitchFamily="50" charset="-128"/>
                <a:cs typeface="Times New Roman" panose="02020603050405020304" pitchFamily="18" charset="0"/>
              </a:rPr>
              <a:t>A.Zhang</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”Matching Pursuits with Time-Frequency Dictionaries, ” </a:t>
            </a:r>
            <a:r>
              <a:rPr lang="en-US" altLang="ja-JP" sz="1400" i="1">
                <a:effectLst/>
                <a:latin typeface="Times New Roman" panose="02020603050405020304" pitchFamily="18" charset="0"/>
                <a:ea typeface="Meiryo UI" panose="020B0604030504040204" pitchFamily="50" charset="-128"/>
                <a:cs typeface="Times New Roman" panose="02020603050405020304" pitchFamily="18" charset="0"/>
              </a:rPr>
              <a:t>IEEE Trans. on Signal Processing</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Vol.41, No.12, pp.3397-3415, (1993).</a:t>
            </a:r>
            <a:endParaRPr lang="ja-JP" altLang="ja-JP" sz="1400">
              <a:effectLst/>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7" name="タイトル 1">
            <a:extLst>
              <a:ext uri="{FF2B5EF4-FFF2-40B4-BE49-F238E27FC236}">
                <a16:creationId xmlns:a16="http://schemas.microsoft.com/office/drawing/2014/main" id="{28150F63-0BCF-4294-8DB3-D682E058960F}"/>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References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雲 4">
            <a:extLst>
              <a:ext uri="{FF2B5EF4-FFF2-40B4-BE49-F238E27FC236}">
                <a16:creationId xmlns:a16="http://schemas.microsoft.com/office/drawing/2014/main" id="{DB723B45-9ABC-4112-922C-1698751AB840}"/>
              </a:ext>
            </a:extLst>
          </p:cNvPr>
          <p:cNvSpPr/>
          <p:nvPr/>
        </p:nvSpPr>
        <p:spPr>
          <a:xfrm>
            <a:off x="164980" y="3819307"/>
            <a:ext cx="8814040" cy="2498729"/>
          </a:xfrm>
          <a:prstGeom prst="cloud">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A0D71BE-78D8-494D-A832-E5177C4F141D}"/>
              </a:ext>
            </a:extLst>
          </p:cNvPr>
          <p:cNvSpPr txBox="1"/>
          <p:nvPr/>
        </p:nvSpPr>
        <p:spPr>
          <a:xfrm>
            <a:off x="952107" y="4653172"/>
            <a:ext cx="7642389" cy="830997"/>
          </a:xfrm>
          <a:prstGeom prst="rect">
            <a:avLst/>
          </a:prstGeom>
          <a:solidFill>
            <a:schemeClr val="bg1"/>
          </a:solidFill>
          <a:effectLst>
            <a:softEdge rad="88900"/>
          </a:effectLst>
        </p:spPr>
        <p:txBody>
          <a:bodyPr wrap="square" rtlCol="0">
            <a:spAutoFit/>
          </a:bodyPr>
          <a:lstStyle/>
          <a:p>
            <a:pPr algn="ctr"/>
            <a:r>
              <a:rPr kumimoji="1" lang="en-US" altLang="ja-JP" sz="4800">
                <a:solidFill>
                  <a:schemeClr val="accent1"/>
                </a:solidFill>
                <a:latin typeface="Times New Roman" panose="02020603050405020304" pitchFamily="18" charset="0"/>
                <a:cs typeface="Times New Roman" panose="02020603050405020304" pitchFamily="18" charset="0"/>
              </a:rPr>
              <a:t>Thank you for </a:t>
            </a:r>
            <a:r>
              <a:rPr lang="en-US" altLang="ja-JP" sz="4800">
                <a:solidFill>
                  <a:schemeClr val="accent1"/>
                </a:solidFill>
                <a:latin typeface="Times New Roman" panose="02020603050405020304" pitchFamily="18" charset="0"/>
                <a:cs typeface="Times New Roman" panose="02020603050405020304" pitchFamily="18" charset="0"/>
              </a:rPr>
              <a:t>your attention !</a:t>
            </a:r>
            <a:endParaRPr kumimoji="1" lang="ja-JP" altLang="en-US" sz="480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画像圧縮の必要性</a:t>
            </a:r>
          </a:p>
        </p:txBody>
      </p:sp>
      <p:sp>
        <p:nvSpPr>
          <p:cNvPr id="3" name="コンテンツ プレースホルダー 2"/>
          <p:cNvSpPr>
            <a:spLocks noGrp="1"/>
          </p:cNvSpPr>
          <p:nvPr>
            <p:ph idx="1"/>
          </p:nvPr>
        </p:nvSpPr>
        <p:spPr/>
        <p:txBody>
          <a:bodyPr/>
          <a:lstStyle/>
          <a:p>
            <a:r>
              <a:rPr lang="en-US" altLang="ja-JP"/>
              <a:t> </a:t>
            </a:r>
            <a:r>
              <a:rPr lang="ja-JP" altLang="en-US"/>
              <a:t>ディジタル画像の利用例</a:t>
            </a:r>
            <a:endParaRPr lang="en-US" altLang="ja-JP"/>
          </a:p>
          <a:p>
            <a:endParaRPr kumimoji="1" lang="en-US" altLang="ja-JP"/>
          </a:p>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2</a:t>
            </a:fld>
            <a:endParaRPr kumimoji="1" lang="ja-JP" altLang="en-US"/>
          </a:p>
        </p:txBody>
      </p:sp>
      <p:pic>
        <p:nvPicPr>
          <p:cNvPr id="1028" name="Picture 4" descr="Sponsored image">
            <a:extLst>
              <a:ext uri="{FF2B5EF4-FFF2-40B4-BE49-F238E27FC236}">
                <a16:creationId xmlns:a16="http://schemas.microsoft.com/office/drawing/2014/main" id="{8B3D9091-3E44-4CF5-AFD6-FD364AD9B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173" y="3165963"/>
            <a:ext cx="2776401" cy="185275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30" name="Picture 6" descr="カメラ, 電話, 女の子, 手, 写真を撮る, 電話での写真撮影, Iphone">
            <a:extLst>
              <a:ext uri="{FF2B5EF4-FFF2-40B4-BE49-F238E27FC236}">
                <a16:creationId xmlns:a16="http://schemas.microsoft.com/office/drawing/2014/main" id="{F40D25BF-9B55-42B4-B4B7-B56F63F37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17" y="1958672"/>
            <a:ext cx="3003847" cy="2002565"/>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032" name="Picture 8" descr="男, スマート フォン, モバイル, 技術, 人, 電話, スマート">
            <a:extLst>
              <a:ext uri="{FF2B5EF4-FFF2-40B4-BE49-F238E27FC236}">
                <a16:creationId xmlns:a16="http://schemas.microsoft.com/office/drawing/2014/main" id="{B8ED2A4A-89CD-42AF-9899-076B414333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5432" y="2197902"/>
            <a:ext cx="3689461" cy="245964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34" name="Picture 10" descr="町, 住宅, 点灯, 海岸, チンクエテッレ, イタリア, 村, 観光, 旅行">
            <a:extLst>
              <a:ext uri="{FF2B5EF4-FFF2-40B4-BE49-F238E27FC236}">
                <a16:creationId xmlns:a16="http://schemas.microsoft.com/office/drawing/2014/main" id="{A188325B-13C3-46F5-8807-9452BED684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6427" y="2045406"/>
            <a:ext cx="1757135" cy="1169131"/>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3D8434ED-A5AD-46F1-87C5-9B8F38E0CD64}"/>
              </a:ext>
            </a:extLst>
          </p:cNvPr>
          <p:cNvSpPr/>
          <p:nvPr/>
        </p:nvSpPr>
        <p:spPr>
          <a:xfrm>
            <a:off x="1494173" y="1378609"/>
            <a:ext cx="1810772" cy="4423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bg1"/>
                </a:solidFill>
              </a:rPr>
              <a:t>画像の保存</a:t>
            </a:r>
          </a:p>
        </p:txBody>
      </p:sp>
      <p:sp>
        <p:nvSpPr>
          <p:cNvPr id="21" name="正方形/長方形 20">
            <a:extLst>
              <a:ext uri="{FF2B5EF4-FFF2-40B4-BE49-F238E27FC236}">
                <a16:creationId xmlns:a16="http://schemas.microsoft.com/office/drawing/2014/main" id="{4F247053-80E7-43D5-843C-77C1D6B81118}"/>
              </a:ext>
            </a:extLst>
          </p:cNvPr>
          <p:cNvSpPr/>
          <p:nvPr/>
        </p:nvSpPr>
        <p:spPr>
          <a:xfrm>
            <a:off x="6105361" y="1369144"/>
            <a:ext cx="1810772" cy="4423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bg1"/>
                </a:solidFill>
              </a:rPr>
              <a:t>画像の伝送</a:t>
            </a:r>
          </a:p>
        </p:txBody>
      </p:sp>
      <p:sp>
        <p:nvSpPr>
          <p:cNvPr id="6" name="テキスト ボックス 5">
            <a:extLst>
              <a:ext uri="{FF2B5EF4-FFF2-40B4-BE49-F238E27FC236}">
                <a16:creationId xmlns:a16="http://schemas.microsoft.com/office/drawing/2014/main" id="{673BE284-0CE0-4A3D-83A1-FDBD6BB0721B}"/>
              </a:ext>
            </a:extLst>
          </p:cNvPr>
          <p:cNvSpPr txBox="1"/>
          <p:nvPr/>
        </p:nvSpPr>
        <p:spPr>
          <a:xfrm>
            <a:off x="1561028" y="5187845"/>
            <a:ext cx="1677062" cy="369332"/>
          </a:xfrm>
          <a:prstGeom prst="rect">
            <a:avLst/>
          </a:prstGeom>
          <a:noFill/>
        </p:spPr>
        <p:txBody>
          <a:bodyPr wrap="none" rtlCol="0">
            <a:spAutoFit/>
          </a:bodyPr>
          <a:lstStyle/>
          <a:p>
            <a:r>
              <a:rPr kumimoji="1" lang="ja-JP" altLang="en-US"/>
              <a:t>写真を撮りたい</a:t>
            </a:r>
          </a:p>
        </p:txBody>
      </p:sp>
      <p:sp>
        <p:nvSpPr>
          <p:cNvPr id="22" name="テキスト ボックス 21">
            <a:extLst>
              <a:ext uri="{FF2B5EF4-FFF2-40B4-BE49-F238E27FC236}">
                <a16:creationId xmlns:a16="http://schemas.microsoft.com/office/drawing/2014/main" id="{F8C4E530-5257-43AE-91DF-D1330885524C}"/>
              </a:ext>
            </a:extLst>
          </p:cNvPr>
          <p:cNvSpPr txBox="1"/>
          <p:nvPr/>
        </p:nvSpPr>
        <p:spPr>
          <a:xfrm>
            <a:off x="5582721" y="5075895"/>
            <a:ext cx="3074881" cy="369332"/>
          </a:xfrm>
          <a:prstGeom prst="rect">
            <a:avLst/>
          </a:prstGeom>
          <a:noFill/>
        </p:spPr>
        <p:txBody>
          <a:bodyPr wrap="none" rtlCol="0">
            <a:spAutoFit/>
          </a:bodyPr>
          <a:lstStyle/>
          <a:p>
            <a:r>
              <a:rPr kumimoji="1" lang="ja-JP" altLang="en-US"/>
              <a:t>写真を送りたい・受け取りたい</a:t>
            </a:r>
          </a:p>
        </p:txBody>
      </p:sp>
      <p:sp>
        <p:nvSpPr>
          <p:cNvPr id="25" name="正方形/長方形 24">
            <a:extLst>
              <a:ext uri="{FF2B5EF4-FFF2-40B4-BE49-F238E27FC236}">
                <a16:creationId xmlns:a16="http://schemas.microsoft.com/office/drawing/2014/main" id="{0907818A-ABED-4C18-A1E8-DD06A86E2590}"/>
              </a:ext>
            </a:extLst>
          </p:cNvPr>
          <p:cNvSpPr/>
          <p:nvPr/>
        </p:nvSpPr>
        <p:spPr>
          <a:xfrm>
            <a:off x="266700" y="5809342"/>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しかし，ディジタル画像そのものは大きなデータ量を持っている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extLst>
              <p:ext uri="{D42A27DB-BD31-4B8C-83A1-F6EECF244321}">
                <p14:modId xmlns:p14="http://schemas.microsoft.com/office/powerpoint/2010/main" val="1956609839"/>
              </p:ext>
            </p:extLst>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20</a:t>
            </a:fld>
            <a:endParaRPr lang="ja-JP" altLang="en-US"/>
          </a:p>
        </p:txBody>
      </p:sp>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214931" y="253921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5946"/>
                <a:gd name="adj2" fmla="val -74322"/>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a:ln>
              <a:solidFill>
                <a:schemeClr val="tx1"/>
              </a:solidFill>
            </a:ln>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a:ln>
              <a:solidFill>
                <a:schemeClr val="tx1"/>
              </a:solidFill>
            </a:ln>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1895388" y="4491690"/>
            <a:ext cx="2162067" cy="778735"/>
          </a:xfrm>
          <a:prstGeom prst="wedgeRectCallout">
            <a:avLst>
              <a:gd name="adj1" fmla="val -72598"/>
              <a:gd name="adj2" fmla="val 1802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074" y="4558515"/>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180" y="4560968"/>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3968" y="4558515"/>
            <a:ext cx="642491" cy="642491"/>
          </a:xfrm>
          <a:prstGeom prst="rect">
            <a:avLst/>
          </a:prstGeom>
          <a:noFill/>
          <a:ln>
            <a:noFill/>
          </a:ln>
        </p:spPr>
      </p:pic>
      <p:sp>
        <p:nvSpPr>
          <p:cNvPr id="39" name="吹き出し: 四角形 38">
            <a:extLst>
              <a:ext uri="{FF2B5EF4-FFF2-40B4-BE49-F238E27FC236}">
                <a16:creationId xmlns:a16="http://schemas.microsoft.com/office/drawing/2014/main" id="{7C045E7C-FC8B-4504-8414-71558D70F722}"/>
              </a:ext>
            </a:extLst>
          </p:cNvPr>
          <p:cNvSpPr/>
          <p:nvPr/>
        </p:nvSpPr>
        <p:spPr>
          <a:xfrm>
            <a:off x="3098828" y="2020768"/>
            <a:ext cx="2162067" cy="778735"/>
          </a:xfrm>
          <a:prstGeom prst="wedgeRectCallout">
            <a:avLst>
              <a:gd name="adj1" fmla="val 17006"/>
              <a:gd name="adj2" fmla="val 7519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58702" y="209011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579" y="209092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3650" y="2090929"/>
            <a:ext cx="638410" cy="638410"/>
          </a:xfrm>
          <a:prstGeom prst="rect">
            <a:avLst/>
          </a:prstGeom>
        </p:spPr>
      </p:pic>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spTree>
    <p:extLst>
      <p:ext uri="{BB962C8B-B14F-4D97-AF65-F5344CB8AC3E}">
        <p14:creationId xmlns:p14="http://schemas.microsoft.com/office/powerpoint/2010/main" val="35829538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72E9BAD-24F3-49B8-92EA-C4A2FF22FE56}"/>
              </a:ext>
            </a:extLst>
          </p:cNvPr>
          <p:cNvSpPr>
            <a:spLocks noGrp="1"/>
          </p:cNvSpPr>
          <p:nvPr>
            <p:ph type="sldNum" sz="quarter" idx="12"/>
          </p:nvPr>
        </p:nvSpPr>
        <p:spPr/>
        <p:txBody>
          <a:bodyPr/>
          <a:lstStyle/>
          <a:p>
            <a:fld id="{EED84C72-A00F-41D9-8911-FDA808E68C33}" type="slidenum">
              <a:rPr lang="ja-JP" altLang="en-US" smtClean="0"/>
              <a:t>21</a:t>
            </a:fld>
            <a:endParaRPr lang="ja-JP" altLang="en-US"/>
          </a:p>
        </p:txBody>
      </p:sp>
      <p:graphicFrame>
        <p:nvGraphicFramePr>
          <p:cNvPr id="5" name="グラフ 4">
            <a:extLst>
              <a:ext uri="{FF2B5EF4-FFF2-40B4-BE49-F238E27FC236}">
                <a16:creationId xmlns:a16="http://schemas.microsoft.com/office/drawing/2014/main" id="{02C8FC07-72B0-421A-8BED-77E7106154D9}"/>
              </a:ext>
            </a:extLst>
          </p:cNvPr>
          <p:cNvGraphicFramePr>
            <a:graphicFrameLocks/>
          </p:cNvGraphicFramePr>
          <p:nvPr>
            <p:extLst>
              <p:ext uri="{D42A27DB-BD31-4B8C-83A1-F6EECF244321}">
                <p14:modId xmlns:p14="http://schemas.microsoft.com/office/powerpoint/2010/main" val="2407843334"/>
              </p:ext>
            </p:extLst>
          </p:nvPr>
        </p:nvGraphicFramePr>
        <p:xfrm>
          <a:off x="433633" y="1452205"/>
          <a:ext cx="8086945" cy="440027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85" y="1781713"/>
            <a:ext cx="1496458" cy="1496458"/>
          </a:xfrm>
          <a:prstGeom prst="rect">
            <a:avLst/>
          </a:prstGeom>
        </p:spPr>
      </p:pic>
      <p:sp>
        <p:nvSpPr>
          <p:cNvPr id="7" name="タイトル 1">
            <a:extLst>
              <a:ext uri="{FF2B5EF4-FFF2-40B4-BE49-F238E27FC236}">
                <a16:creationId xmlns:a16="http://schemas.microsoft.com/office/drawing/2014/main" id="{1C86134C-58E3-4A3E-96C4-6F950BF1C663}"/>
              </a:ext>
            </a:extLst>
          </p:cNvPr>
          <p:cNvSpPr>
            <a:spLocks noGrp="1"/>
          </p:cNvSpPr>
          <p:nvPr>
            <p:ph type="title"/>
          </p:nvPr>
        </p:nvSpPr>
        <p:spPr>
          <a:xfrm>
            <a:off x="266700" y="96351"/>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3C5FB00B-C77E-4C82-A961-0509D44F8521}"/>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9" name="正方形/長方形 8">
            <a:extLst>
              <a:ext uri="{FF2B5EF4-FFF2-40B4-BE49-F238E27FC236}">
                <a16:creationId xmlns:a16="http://schemas.microsoft.com/office/drawing/2014/main" id="{5DBF991F-E220-4196-AE64-653D42B97FE1}"/>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113857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1A695B00-7E37-463B-8E67-C5DED129AAD0}"/>
              </a:ext>
            </a:extLst>
          </p:cNvPr>
          <p:cNvGraphicFramePr>
            <a:graphicFrameLocks/>
          </p:cNvGraphicFramePr>
          <p:nvPr>
            <p:extLst>
              <p:ext uri="{D42A27DB-BD31-4B8C-83A1-F6EECF244321}">
                <p14:modId xmlns:p14="http://schemas.microsoft.com/office/powerpoint/2010/main" val="4241956477"/>
              </p:ext>
            </p:extLst>
          </p:nvPr>
        </p:nvGraphicFramePr>
        <p:xfrm>
          <a:off x="513456" y="1364685"/>
          <a:ext cx="8130896" cy="4500733"/>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22</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“Cameraman”</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42" y="1723855"/>
            <a:ext cx="2114062" cy="2114062"/>
          </a:xfrm>
          <a:prstGeom prst="rect">
            <a:avLst/>
          </a:prstGeom>
        </p:spPr>
      </p:pic>
    </p:spTree>
    <p:extLst>
      <p:ext uri="{BB962C8B-B14F-4D97-AF65-F5344CB8AC3E}">
        <p14:creationId xmlns:p14="http://schemas.microsoft.com/office/powerpoint/2010/main" val="39872229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23</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“Barbara”</a:t>
            </a: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01" y="1867460"/>
            <a:ext cx="1958296" cy="1958296"/>
          </a:xfrm>
          <a:prstGeom prst="rect">
            <a:avLst/>
          </a:prstGeom>
        </p:spPr>
      </p:pic>
      <p:graphicFrame>
        <p:nvGraphicFramePr>
          <p:cNvPr id="8" name="グラフ 7">
            <a:extLst>
              <a:ext uri="{FF2B5EF4-FFF2-40B4-BE49-F238E27FC236}">
                <a16:creationId xmlns:a16="http://schemas.microsoft.com/office/drawing/2014/main" id="{6571E151-76FF-420D-9703-97A1ED2731C5}"/>
              </a:ext>
            </a:extLst>
          </p:cNvPr>
          <p:cNvGraphicFramePr>
            <a:graphicFrameLocks/>
          </p:cNvGraphicFramePr>
          <p:nvPr>
            <p:extLst>
              <p:ext uri="{D42A27DB-BD31-4B8C-83A1-F6EECF244321}">
                <p14:modId xmlns:p14="http://schemas.microsoft.com/office/powerpoint/2010/main" val="2761273283"/>
              </p:ext>
            </p:extLst>
          </p:nvPr>
        </p:nvGraphicFramePr>
        <p:xfrm>
          <a:off x="544005" y="1519917"/>
          <a:ext cx="8333295" cy="4410184"/>
        </p:xfrm>
        <a:graphic>
          <a:graphicData uri="http://schemas.openxmlformats.org/drawingml/2006/chart">
            <c:chart xmlns:c="http://schemas.openxmlformats.org/drawingml/2006/chart" xmlns:r="http://schemas.openxmlformats.org/officeDocument/2006/relationships" r:id="rId4"/>
          </a:graphicData>
        </a:graphic>
      </p:graphicFrame>
      <p:sp>
        <p:nvSpPr>
          <p:cNvPr id="9" name="正方形/長方形 8">
            <a:extLst>
              <a:ext uri="{FF2B5EF4-FFF2-40B4-BE49-F238E27FC236}">
                <a16:creationId xmlns:a16="http://schemas.microsoft.com/office/drawing/2014/main" id="{32FB79DB-379B-41C8-AAC8-66FC0AD05FDD}"/>
              </a:ext>
            </a:extLst>
          </p:cNvPr>
          <p:cNvSpPr/>
          <p:nvPr/>
        </p:nvSpPr>
        <p:spPr>
          <a:xfrm>
            <a:off x="1030002" y="5930101"/>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23175696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126598" y="1408212"/>
            <a:ext cx="2868931" cy="1023081"/>
          </a:xfrm>
          <a:prstGeom prst="wedgeRectCallout">
            <a:avLst>
              <a:gd name="adj1" fmla="val 21245"/>
              <a:gd name="adj2" fmla="val 6729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anose="02020603050405020304" pitchFamily="18" charset="0"/>
                <a:cs typeface="Times New Roman" panose="02020603050405020304" pitchFamily="18" charset="0"/>
              </a:rPr>
              <a:t>T</a:t>
            </a:r>
            <a:r>
              <a:rPr kumimoji="1" lang="en-US" altLang="ja-JP">
                <a:solidFill>
                  <a:schemeClr val="tx1"/>
                </a:solidFill>
                <a:latin typeface="Times New Roman" panose="02020603050405020304" pitchFamily="18" charset="0"/>
                <a:cs typeface="Times New Roman" panose="02020603050405020304" pitchFamily="18" charset="0"/>
              </a:rPr>
              <a:t>he blocks can improve image quality Even with only average values.</a:t>
            </a: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4148669" y="1635535"/>
            <a:ext cx="846659"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827466" y="1645370"/>
            <a:ext cx="1530178"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24</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23</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30</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684064"/>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6198568"/>
            <a:ext cx="59559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and ICA bases used there in each bit rates</a:t>
            </a:r>
          </a:p>
        </p:txBody>
      </p:sp>
      <p:pic>
        <p:nvPicPr>
          <p:cNvPr id="5" name="図 4" descr="QR コード&#10;&#10;自動的に生成された説明">
            <a:extLst>
              <a:ext uri="{FF2B5EF4-FFF2-40B4-BE49-F238E27FC236}">
                <a16:creationId xmlns:a16="http://schemas.microsoft.com/office/drawing/2014/main" id="{63C1F957-BC47-4A69-AC5F-57555C25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70" y="2640596"/>
            <a:ext cx="2034540" cy="2034540"/>
          </a:xfrm>
          <a:prstGeom prst="rect">
            <a:avLst/>
          </a:prstGeom>
          <a:effectLst>
            <a:outerShdw blurRad="50800" dist="38100" dir="2700000" algn="tl" rotWithShape="0">
              <a:prstClr val="black">
                <a:alpha val="40000"/>
              </a:prstClr>
            </a:outerShdw>
          </a:effectLst>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1F6D335B-1BCA-4E7D-9D88-D6A87BC4B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81" y="2663972"/>
            <a:ext cx="2034540" cy="2034540"/>
          </a:xfrm>
          <a:prstGeom prst="rect">
            <a:avLst/>
          </a:prstGeom>
          <a:effectLst>
            <a:outerShdw blurRad="50800" dist="38100" dir="2700000" algn="tl" rotWithShape="0">
              <a:prstClr val="black">
                <a:alpha val="40000"/>
              </a:prstClr>
            </a:outerShdw>
          </a:effectLst>
        </p:spPr>
      </p:pic>
      <p:pic>
        <p:nvPicPr>
          <p:cNvPr id="9" name="図 8" descr="QR コード&#10;&#10;自動的に生成された説明">
            <a:extLst>
              <a:ext uri="{FF2B5EF4-FFF2-40B4-BE49-F238E27FC236}">
                <a16:creationId xmlns:a16="http://schemas.microsoft.com/office/drawing/2014/main" id="{653566D2-C90F-49BE-AB6B-3CA48B906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4729" y="2630260"/>
            <a:ext cx="2034541" cy="2034541"/>
          </a:xfrm>
          <a:prstGeom prst="rect">
            <a:avLst/>
          </a:prstGeom>
          <a:effectLst>
            <a:outerShdw blurRad="50800" dist="38100" dir="2700000" algn="tl" rotWithShape="0">
              <a:prstClr val="black">
                <a:alpha val="40000"/>
              </a:prstClr>
            </a:outerShdw>
          </a:effectLst>
        </p:spPr>
      </p:pic>
      <p:pic>
        <p:nvPicPr>
          <p:cNvPr id="11" name="図 10" descr="背景パターン&#10;&#10;中程度の精度で自動的に生成された説明">
            <a:extLst>
              <a:ext uri="{FF2B5EF4-FFF2-40B4-BE49-F238E27FC236}">
                <a16:creationId xmlns:a16="http://schemas.microsoft.com/office/drawing/2014/main" id="{CBE9F4B0-CB25-4E4F-9353-0453F9C6F0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83" y="1728726"/>
            <a:ext cx="609600" cy="609600"/>
          </a:xfrm>
          <a:prstGeom prst="rect">
            <a:avLst/>
          </a:prstGeom>
        </p:spPr>
      </p:pic>
      <p:pic>
        <p:nvPicPr>
          <p:cNvPr id="13" name="図 12" descr="背景パターン&#10;&#10;自動的に生成された説明">
            <a:extLst>
              <a:ext uri="{FF2B5EF4-FFF2-40B4-BE49-F238E27FC236}">
                <a16:creationId xmlns:a16="http://schemas.microsoft.com/office/drawing/2014/main" id="{7DDE9EB7-9974-4D59-B305-359EC28BC3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5984" y="1732560"/>
            <a:ext cx="609600" cy="609600"/>
          </a:xfrm>
          <a:prstGeom prst="rect">
            <a:avLst/>
          </a:prstGeom>
        </p:spPr>
      </p:pic>
      <p:pic>
        <p:nvPicPr>
          <p:cNvPr id="15" name="図 14" descr="タイル床の上にある&#10;&#10;中程度の精度で自動的に生成された説明">
            <a:extLst>
              <a:ext uri="{FF2B5EF4-FFF2-40B4-BE49-F238E27FC236}">
                <a16:creationId xmlns:a16="http://schemas.microsoft.com/office/drawing/2014/main" id="{5AA5A9AF-4D9F-4D5B-A55B-4387D4569F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7198" y="1711582"/>
            <a:ext cx="609600" cy="609600"/>
          </a:xfrm>
          <a:prstGeom prst="rect">
            <a:avLst/>
          </a:prstGeom>
        </p:spPr>
      </p:pic>
      <p:sp>
        <p:nvSpPr>
          <p:cNvPr id="36" name="コンテンツ プレースホルダー 2">
            <a:extLst>
              <a:ext uri="{FF2B5EF4-FFF2-40B4-BE49-F238E27FC236}">
                <a16:creationId xmlns:a16="http://schemas.microsoft.com/office/drawing/2014/main" id="{2A7F8901-CAC5-4F50-B023-5026FCB99998}"/>
              </a:ext>
            </a:extLst>
          </p:cNvPr>
          <p:cNvSpPr txBox="1">
            <a:spLocks/>
          </p:cNvSpPr>
          <p:nvPr/>
        </p:nvSpPr>
        <p:spPr>
          <a:xfrm>
            <a:off x="521070" y="5146418"/>
            <a:ext cx="5745608"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We got the same results as the image “Airplane”</a:t>
            </a:r>
          </a:p>
        </p:txBody>
      </p:sp>
    </p:spTree>
    <p:extLst>
      <p:ext uri="{BB962C8B-B14F-4D97-AF65-F5344CB8AC3E}">
        <p14:creationId xmlns:p14="http://schemas.microsoft.com/office/powerpoint/2010/main" val="10206397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8680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25</a:t>
            </a:fld>
            <a:endParaRPr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223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7827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0810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6835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017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0894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3473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4768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011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012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Matching pursuits </a:t>
            </a:r>
            <a:r>
              <a:rPr lang="en-US" altLang="ja-JP" sz="1200">
                <a:latin typeface="Times New Roman" panose="02020603050405020304" pitchFamily="18" charset="0"/>
                <a:cs typeface="Times New Roman" panose="02020603050405020304" pitchFamily="18" charset="0"/>
              </a:rPr>
              <a:t>[3]</a:t>
            </a:r>
            <a:endParaRPr lang="ja-JP" altLang="en-US" sz="1600">
              <a:latin typeface="Times New Roman" panose="02020603050405020304" pitchFamily="18" charset="0"/>
              <a:cs typeface="Times New Roman" panose="02020603050405020304" pitchFamily="18" charset="0"/>
            </a:endParaRP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a:endCxn id="64" idx="2"/>
          </p:cNvCxnSpPr>
          <p:nvPr/>
        </p:nvCxnSpPr>
        <p:spPr>
          <a:xfrm flipV="1">
            <a:off x="2100062" y="330157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44005"/>
            <a:ext cx="2215890" cy="17895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67882"/>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Step1</a:t>
            </a:r>
            <a:endParaRPr lang="ja-JP" altLang="en-US" sz="200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057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Evaluate of each </a:t>
            </a:r>
          </a:p>
          <a:p>
            <a:pPr algn="ctr"/>
            <a:r>
              <a:rPr lang="en-US" altLang="ja-JP" sz="1600">
                <a:latin typeface="Times New Roman" panose="02020603050405020304" pitchFamily="18" charset="0"/>
                <a:cs typeface="Times New Roman" panose="02020603050405020304" pitchFamily="18" charset="0"/>
              </a:rPr>
              <a:t>ICA basis in optimal blocks</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830094" y="1210559"/>
            <a:ext cx="113543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Candidate</a:t>
            </a:r>
            <a:endParaRPr lang="ja-JP" altLang="en-US">
              <a:latin typeface="Times New Roman" panose="02020603050405020304" pitchFamily="18" charset="0"/>
              <a:cs typeface="Times New Roman" panose="02020603050405020304" pitchFamily="18" charset="0"/>
            </a:endParaRP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102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70D04628-C017-4086-B84E-EEA7DB81EBAA}"/>
              </a:ext>
            </a:extLst>
          </p:cNvPr>
          <p:cNvSpPr txBox="1"/>
          <p:nvPr/>
        </p:nvSpPr>
        <p:spPr>
          <a:xfrm>
            <a:off x="83833" y="5734590"/>
            <a:ext cx="2510494" cy="523220"/>
          </a:xfrm>
          <a:prstGeom prst="rect">
            <a:avLst/>
          </a:prstGeom>
          <a:noFill/>
        </p:spPr>
        <p:txBody>
          <a:bodyPr wrap="square" rtlCol="0">
            <a:spAutoFit/>
          </a:bodyPr>
          <a:lstStyle/>
          <a:p>
            <a:pPr algn="ctr"/>
            <a:r>
              <a:rPr lang="en-US" altLang="ja-JP" sz="1400">
                <a:latin typeface="Times New Roman" panose="02020603050405020304" pitchFamily="18" charset="0"/>
                <a:cs typeface="Times New Roman" panose="02020603050405020304" pitchFamily="18" charset="0"/>
              </a:rPr>
              <a:t>Determine the quantization priority in ICA</a:t>
            </a:r>
            <a:endParaRPr lang="ja-JP" altLang="en-US" sz="14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6495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1558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057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Focus only on image quality</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14001"/>
            <a:ext cx="4070604" cy="176947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44346"/>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Step2</a:t>
            </a:r>
            <a:endParaRPr lang="ja-JP" altLang="en-US" sz="200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2848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18982"/>
            <a:ext cx="98924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 </a:t>
            </a:r>
            <a:r>
              <a:rPr lang="en-US" altLang="ja-JP" sz="1600">
                <a:latin typeface="Times New Roman" panose="02020603050405020304" pitchFamily="18" charset="0"/>
                <a:cs typeface="Times New Roman" panose="02020603050405020304" pitchFamily="18" charset="0"/>
              </a:rPr>
              <a:t>basis</a:t>
            </a:r>
            <a:endParaRPr lang="ja-JP" altLang="en-US" sz="160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5785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4298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2848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3687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4347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163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106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3473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4768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7954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1317"/>
            <a:ext cx="106311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of </a:t>
            </a:r>
          </a:p>
          <a:p>
            <a:pPr algn="ctr"/>
            <a:r>
              <a:rPr lang="en-US" altLang="ja-JP" sz="1400" err="1">
                <a:latin typeface="Times New Roman" panose="02020603050405020304" pitchFamily="18" charset="0"/>
                <a:cs typeface="Times New Roman" panose="02020603050405020304" pitchFamily="18" charset="0"/>
              </a:rPr>
              <a:t>ICA_Block</a:t>
            </a:r>
            <a:endParaRPr lang="ja-JP" altLang="en-US" sz="140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780540" y="1124006"/>
            <a:ext cx="818942"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Proper</a:t>
            </a:r>
            <a:endParaRPr lang="ja-JP" altLang="en-US">
              <a:latin typeface="Times New Roman" panose="02020603050405020304" pitchFamily="18" charset="0"/>
              <a:cs typeface="Times New Roman" panose="02020603050405020304" pitchFamily="18" charset="0"/>
            </a:endParaRP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of conventional methods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6409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78353"/>
            <a:ext cx="114326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Image</a:t>
            </a:r>
          </a:p>
          <a:p>
            <a:pPr algn="ctr"/>
            <a:r>
              <a:rPr lang="en-US" altLang="ja-JP" sz="1400">
                <a:latin typeface="Times New Roman" panose="02020603050405020304" pitchFamily="18" charset="0"/>
                <a:cs typeface="Times New Roman" panose="02020603050405020304" pitchFamily="18" charset="0"/>
              </a:rPr>
              <a:t>segmentation</a:t>
            </a:r>
            <a:endParaRPr lang="ja-JP" altLang="en-US" sz="140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1645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02608"/>
            <a:ext cx="1031051"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Additional</a:t>
            </a:r>
          </a:p>
          <a:p>
            <a:pPr algn="ctr"/>
            <a:r>
              <a:rPr lang="en-US" sz="140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8537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1" y="852441"/>
            <a:ext cx="5037619" cy="605773"/>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System diagram of </a:t>
            </a:r>
            <a:r>
              <a:rPr lang="en-US" altLang="ja-JP" sz="2000">
                <a:solidFill>
                  <a:schemeClr val="accent2"/>
                </a:solidFill>
                <a:latin typeface="Times New Roman" panose="02020603050405020304" pitchFamily="18" charset="0"/>
              </a:rPr>
              <a:t>conventional method </a:t>
            </a:r>
            <a:r>
              <a:rPr lang="en-US" altLang="ja-JP" sz="1500">
                <a:latin typeface="Times New Roman" panose="02020603050405020304" pitchFamily="18" charset="0"/>
              </a:rPr>
              <a:t>[2]</a:t>
            </a:r>
            <a:endParaRPr lang="en-US" altLang="ja-JP" sz="2000">
              <a:latin typeface="Times New Roman" panose="02020603050405020304" pitchFamily="18" charset="0"/>
            </a:endParaRPr>
          </a:p>
        </p:txBody>
      </p:sp>
      <p:sp>
        <p:nvSpPr>
          <p:cNvPr id="90" name="テキスト ボックス 89">
            <a:extLst>
              <a:ext uri="{FF2B5EF4-FFF2-40B4-BE49-F238E27FC236}">
                <a16:creationId xmlns:a16="http://schemas.microsoft.com/office/drawing/2014/main" id="{DAB46D67-301A-4D47-99CB-CB45FBEA2BFA}"/>
              </a:ext>
            </a:extLst>
          </p:cNvPr>
          <p:cNvSpPr txBox="1"/>
          <p:nvPr/>
        </p:nvSpPr>
        <p:spPr>
          <a:xfrm>
            <a:off x="3312389" y="6366333"/>
            <a:ext cx="2132059" cy="307777"/>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Evaluate of each ICA basis</a:t>
            </a:r>
            <a:endParaRPr lang="ja-JP" altLang="en-US" sz="1400">
              <a:latin typeface="Times New Roman" panose="02020603050405020304" pitchFamily="18" charset="0"/>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8651ED1F-EDAD-4833-A061-7D648F2770BF}"/>
              </a:ext>
            </a:extLst>
          </p:cNvPr>
          <p:cNvSpPr txBox="1"/>
          <p:nvPr/>
        </p:nvSpPr>
        <p:spPr>
          <a:xfrm>
            <a:off x="5698601" y="6280978"/>
            <a:ext cx="1491114"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a:t>
            </a:r>
          </a:p>
          <a:p>
            <a:pPr algn="ctr"/>
            <a:r>
              <a:rPr lang="en-US" altLang="ja-JP" sz="1400">
                <a:latin typeface="Times New Roman" panose="02020603050405020304" pitchFamily="18" charset="0"/>
                <a:cs typeface="Times New Roman" panose="02020603050405020304" pitchFamily="18" charset="0"/>
              </a:rPr>
              <a:t>of Important basis</a:t>
            </a:r>
            <a:endParaRPr lang="ja-JP"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 name="コンテンツ プレースホルダー 18" descr="C:\Users\kawamura\study\ゼミ\基底画像（永久保存版）\barbara.bmp">
            <a:extLst>
              <a:ext uri="{FF2B5EF4-FFF2-40B4-BE49-F238E27FC236}">
                <a16:creationId xmlns:a16="http://schemas.microsoft.com/office/drawing/2014/main" id="{DEE238B7-45AD-41FB-A7E9-BEC79841B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399" y="2771793"/>
            <a:ext cx="1996925" cy="1996925"/>
          </a:xfrm>
          <a:prstGeom prst="rect">
            <a:avLst/>
          </a:prstGeom>
          <a:noFill/>
          <a:ln w="25400">
            <a:noFill/>
          </a:ln>
          <a:effectLst>
            <a:outerShdw blurRad="50800" dist="38100" dir="2700000" algn="tl" rotWithShape="0">
              <a:prstClr val="black">
                <a:alpha val="40000"/>
              </a:prstClr>
            </a:outerShdw>
          </a:effec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49" name="正方形/長方形 48">
            <a:extLst>
              <a:ext uri="{FF2B5EF4-FFF2-40B4-BE49-F238E27FC236}">
                <a16:creationId xmlns:a16="http://schemas.microsoft.com/office/drawing/2014/main" id="{B555B924-3901-4623-97E3-236738C20A22}"/>
              </a:ext>
            </a:extLst>
          </p:cNvPr>
          <p:cNvSpPr/>
          <p:nvPr/>
        </p:nvSpPr>
        <p:spPr>
          <a:xfrm>
            <a:off x="578478" y="4490567"/>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63229CC8-34F3-4391-8E08-1F2B46F56F4B}"/>
              </a:ext>
            </a:extLst>
          </p:cNvPr>
          <p:cNvCxnSpPr>
            <a:cxnSpLocks/>
            <a:stCxn id="49" idx="3"/>
            <a:endCxn id="51" idx="1"/>
          </p:cNvCxnSpPr>
          <p:nvPr/>
        </p:nvCxnSpPr>
        <p:spPr>
          <a:xfrm flipV="1">
            <a:off x="646846" y="4203152"/>
            <a:ext cx="1970643" cy="3200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BF060B7A-D193-4180-97BA-FF12160A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489" y="3814127"/>
            <a:ext cx="792985" cy="778049"/>
          </a:xfrm>
          <a:prstGeom prst="rect">
            <a:avLst/>
          </a:prstGeom>
          <a:ln w="28575">
            <a:solidFill>
              <a:srgbClr val="FF0000"/>
            </a:solidFill>
          </a:ln>
          <a:effectLst>
            <a:outerShdw blurRad="50800" dist="38100" dir="2700000" algn="tl" rotWithShape="0">
              <a:prstClr val="black">
                <a:alpha val="40000"/>
              </a:prstClr>
            </a:outerShdw>
          </a:effectLst>
        </p:spPr>
      </p:pic>
      <p:grpSp>
        <p:nvGrpSpPr>
          <p:cNvPr id="52" name="グループ化 51">
            <a:extLst>
              <a:ext uri="{FF2B5EF4-FFF2-40B4-BE49-F238E27FC236}">
                <a16:creationId xmlns:a16="http://schemas.microsoft.com/office/drawing/2014/main" id="{28B79FF0-EE2B-4D1A-9B9A-C2FE66DEBFB7}"/>
              </a:ext>
            </a:extLst>
          </p:cNvPr>
          <p:cNvGrpSpPr/>
          <p:nvPr/>
        </p:nvGrpSpPr>
        <p:grpSpPr>
          <a:xfrm>
            <a:off x="3947119" y="2573405"/>
            <a:ext cx="1603866" cy="1982162"/>
            <a:chOff x="2930414" y="2365711"/>
            <a:chExt cx="1535099" cy="1920785"/>
          </a:xfrm>
        </p:grpSpPr>
        <p:pic>
          <p:nvPicPr>
            <p:cNvPr id="53" name="図 52">
              <a:extLst>
                <a:ext uri="{FF2B5EF4-FFF2-40B4-BE49-F238E27FC236}">
                  <a16:creationId xmlns:a16="http://schemas.microsoft.com/office/drawing/2014/main" id="{9A7AFDAB-66F4-46CB-92A9-06DF574A9086}"/>
                </a:ext>
              </a:extLst>
            </p:cNvPr>
            <p:cNvPicPr>
              <a:picLocks noChangeAspect="1"/>
            </p:cNvPicPr>
            <p:nvPr/>
          </p:nvPicPr>
          <p:blipFill>
            <a:blip r:embed="rId5"/>
            <a:stretch>
              <a:fillRect/>
            </a:stretch>
          </p:blipFill>
          <p:spPr>
            <a:xfrm>
              <a:off x="2930414" y="2746347"/>
              <a:ext cx="1535099" cy="1540149"/>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2B6AB4E-BEB6-4599-8AB8-2A55EF0362EA}"/>
                </a:ext>
              </a:extLst>
            </p:cNvPr>
            <p:cNvSpPr/>
            <p:nvPr/>
          </p:nvSpPr>
          <p:spPr>
            <a:xfrm>
              <a:off x="3134315" y="2365711"/>
              <a:ext cx="1127296"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ICA bases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sp>
        <p:nvSpPr>
          <p:cNvPr id="56" name="正方形/長方形 55">
            <a:extLst>
              <a:ext uri="{FF2B5EF4-FFF2-40B4-BE49-F238E27FC236}">
                <a16:creationId xmlns:a16="http://schemas.microsoft.com/office/drawing/2014/main" id="{A1FDFA94-3419-44DF-8D93-E8608E849CCF}"/>
              </a:ext>
            </a:extLst>
          </p:cNvPr>
          <p:cNvSpPr/>
          <p:nvPr/>
        </p:nvSpPr>
        <p:spPr>
          <a:xfrm>
            <a:off x="3937022" y="2965260"/>
            <a:ext cx="178407" cy="16725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F2156F64-AAA9-487E-93CE-AEA00E86CEC0}"/>
              </a:ext>
            </a:extLst>
          </p:cNvPr>
          <p:cNvGrpSpPr/>
          <p:nvPr/>
        </p:nvGrpSpPr>
        <p:grpSpPr>
          <a:xfrm>
            <a:off x="5685657" y="2628120"/>
            <a:ext cx="3366737" cy="757755"/>
            <a:chOff x="3948502" y="4268825"/>
            <a:chExt cx="4593021" cy="1111612"/>
          </a:xfrm>
        </p:grpSpPr>
        <p:grpSp>
          <p:nvGrpSpPr>
            <p:cNvPr id="58" name="グループ化 57">
              <a:extLst>
                <a:ext uri="{FF2B5EF4-FFF2-40B4-BE49-F238E27FC236}">
                  <a16:creationId xmlns:a16="http://schemas.microsoft.com/office/drawing/2014/main" id="{A3524701-C428-4171-9182-957A9DAE9E01}"/>
                </a:ext>
              </a:extLst>
            </p:cNvPr>
            <p:cNvGrpSpPr/>
            <p:nvPr/>
          </p:nvGrpSpPr>
          <p:grpSpPr>
            <a:xfrm>
              <a:off x="4525221" y="4595041"/>
              <a:ext cx="4016302" cy="785396"/>
              <a:chOff x="4539191" y="4695664"/>
              <a:chExt cx="4016302" cy="785396"/>
            </a:xfrm>
          </p:grpSpPr>
          <p:sp>
            <p:nvSpPr>
              <p:cNvPr id="61" name="テキスト ボックス 60">
                <a:extLst>
                  <a:ext uri="{FF2B5EF4-FFF2-40B4-BE49-F238E27FC236}">
                    <a16:creationId xmlns:a16="http://schemas.microsoft.com/office/drawing/2014/main" id="{CF406EEC-00F3-4238-94BA-F14CF98DCCE0}"/>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2" name="図 61" descr="C:\Users\togashi\Documents\togashi\富樫研究\ICA18.PNG">
                <a:extLst>
                  <a:ext uri="{FF2B5EF4-FFF2-40B4-BE49-F238E27FC236}">
                    <a16:creationId xmlns:a16="http://schemas.microsoft.com/office/drawing/2014/main" id="{E0A7B5A4-AA6D-45DA-B791-BCBC66AA279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8219" y="4936673"/>
                <a:ext cx="509829" cy="544387"/>
              </a:xfrm>
              <a:prstGeom prst="rect">
                <a:avLst/>
              </a:prstGeom>
              <a:noFill/>
              <a:ln>
                <a:noFill/>
              </a:ln>
              <a:effectLst>
                <a:outerShdw blurRad="50800" dist="38100" dir="2700000" algn="tl" rotWithShape="0">
                  <a:prstClr val="black">
                    <a:alpha val="40000"/>
                  </a:prstClr>
                </a:outerShdw>
              </a:effectLst>
            </p:spPr>
          </p:pic>
          <p:pic>
            <p:nvPicPr>
              <p:cNvPr id="63" name="図 62" descr="C:\Users\togashi\Documents\togashi\富樫研究\ICA40.PNG">
                <a:extLst>
                  <a:ext uri="{FF2B5EF4-FFF2-40B4-BE49-F238E27FC236}">
                    <a16:creationId xmlns:a16="http://schemas.microsoft.com/office/drawing/2014/main" id="{1289A2F4-1DA8-4A1D-99D0-E260D346B7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9191" y="4945718"/>
                <a:ext cx="509829" cy="529906"/>
              </a:xfrm>
              <a:prstGeom prst="rect">
                <a:avLst/>
              </a:prstGeom>
              <a:noFill/>
              <a:ln>
                <a:noFill/>
              </a:ln>
              <a:effectLst>
                <a:outerShdw blurRad="50800" dist="38100" dir="2700000" algn="tl" rotWithShape="0">
                  <a:prstClr val="black">
                    <a:alpha val="40000"/>
                  </a:prstClr>
                </a:outerShdw>
              </a:effectLst>
            </p:spPr>
          </p:pic>
          <p:sp>
            <p:nvSpPr>
              <p:cNvPr id="64" name="テキスト ボックス 63">
                <a:extLst>
                  <a:ext uri="{FF2B5EF4-FFF2-40B4-BE49-F238E27FC236}">
                    <a16:creationId xmlns:a16="http://schemas.microsoft.com/office/drawing/2014/main" id="{D1365F08-6E78-4D3A-B622-705244733F42}"/>
                  </a:ext>
                </a:extLst>
              </p:cNvPr>
              <p:cNvSpPr txBox="1"/>
              <p:nvPr/>
            </p:nvSpPr>
            <p:spPr>
              <a:xfrm>
                <a:off x="5044394" y="4878553"/>
                <a:ext cx="494046" cy="461665"/>
              </a:xfrm>
              <a:prstGeom prst="rect">
                <a:avLst/>
              </a:prstGeom>
              <a:noFill/>
            </p:spPr>
            <p:txBody>
              <a:bodyPr wrap="none" rtlCol="0">
                <a:spAutoFit/>
              </a:bodyPr>
              <a:lstStyle/>
              <a:p>
                <a:pPr algn="ctr"/>
                <a:r>
                  <a:rPr kumimoji="1" lang="ja-JP" altLang="en-US" sz="2400">
                    <a:latin typeface="+mn-lt"/>
                  </a:rPr>
                  <a:t>＞</a:t>
                </a:r>
              </a:p>
            </p:txBody>
          </p:sp>
          <p:sp>
            <p:nvSpPr>
              <p:cNvPr id="65" name="テキスト ボックス 64">
                <a:extLst>
                  <a:ext uri="{FF2B5EF4-FFF2-40B4-BE49-F238E27FC236}">
                    <a16:creationId xmlns:a16="http://schemas.microsoft.com/office/drawing/2014/main" id="{F86F182C-C24C-4850-A9DC-F0F46D1BC848}"/>
                  </a:ext>
                </a:extLst>
              </p:cNvPr>
              <p:cNvSpPr txBox="1"/>
              <p:nvPr/>
            </p:nvSpPr>
            <p:spPr>
              <a:xfrm>
                <a:off x="6042702" y="4878553"/>
                <a:ext cx="494046" cy="461665"/>
              </a:xfrm>
              <a:prstGeom prst="rect">
                <a:avLst/>
              </a:prstGeom>
              <a:noFill/>
            </p:spPr>
            <p:txBody>
              <a:bodyPr wrap="none" rtlCol="0">
                <a:spAutoFit/>
              </a:bodyPr>
              <a:lstStyle/>
              <a:p>
                <a:pPr algn="ctr"/>
                <a:r>
                  <a:rPr kumimoji="1" lang="ja-JP" altLang="en-US" sz="2400">
                    <a:latin typeface="+mn-lt"/>
                  </a:rPr>
                  <a:t>＞</a:t>
                </a:r>
              </a:p>
            </p:txBody>
          </p:sp>
          <p:pic>
            <p:nvPicPr>
              <p:cNvPr id="66" name="図 65">
                <a:extLst>
                  <a:ext uri="{FF2B5EF4-FFF2-40B4-BE49-F238E27FC236}">
                    <a16:creationId xmlns:a16="http://schemas.microsoft.com/office/drawing/2014/main" id="{548FCB0D-AF46-4954-832D-C9F628608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5351" y="4934588"/>
                <a:ext cx="466667" cy="530968"/>
              </a:xfrm>
              <a:prstGeom prst="rect">
                <a:avLst/>
              </a:prstGeom>
              <a:effectLst>
                <a:outerShdw blurRad="50800" dist="38100" dir="2700000" algn="tl" rotWithShape="0">
                  <a:prstClr val="black">
                    <a:alpha val="40000"/>
                  </a:prstClr>
                </a:outerShdw>
              </a:effectLst>
            </p:spPr>
          </p:pic>
          <p:pic>
            <p:nvPicPr>
              <p:cNvPr id="67" name="図 66">
                <a:extLst>
                  <a:ext uri="{FF2B5EF4-FFF2-40B4-BE49-F238E27FC236}">
                    <a16:creationId xmlns:a16="http://schemas.microsoft.com/office/drawing/2014/main" id="{BD5B156D-D8CE-4232-B637-01F2A6B6F8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5319" y="4923828"/>
                <a:ext cx="476191" cy="541803"/>
              </a:xfrm>
              <a:prstGeom prst="rect">
                <a:avLst/>
              </a:prstGeom>
              <a:effectLst>
                <a:outerShdw blurRad="50800" dist="38100" dir="2700000" algn="tl" rotWithShape="0">
                  <a:prstClr val="black">
                    <a:alpha val="40000"/>
                  </a:prstClr>
                </a:outerShdw>
              </a:effectLst>
            </p:spPr>
          </p:pic>
          <p:sp>
            <p:nvSpPr>
              <p:cNvPr id="68" name="テキスト ボックス 67">
                <a:extLst>
                  <a:ext uri="{FF2B5EF4-FFF2-40B4-BE49-F238E27FC236}">
                    <a16:creationId xmlns:a16="http://schemas.microsoft.com/office/drawing/2014/main" id="{86C2653F-2F7D-4F5E-915E-51C9E5F5094C}"/>
                  </a:ext>
                </a:extLst>
              </p:cNvPr>
              <p:cNvSpPr txBox="1"/>
              <p:nvPr/>
            </p:nvSpPr>
            <p:spPr>
              <a:xfrm>
                <a:off x="7020691" y="4863133"/>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59" name="正方形/長方形 58">
              <a:extLst>
                <a:ext uri="{FF2B5EF4-FFF2-40B4-BE49-F238E27FC236}">
                  <a16:creationId xmlns:a16="http://schemas.microsoft.com/office/drawing/2014/main" id="{705D737F-E063-448A-B53B-38CC00F4C5FD}"/>
                </a:ext>
              </a:extLst>
            </p:cNvPr>
            <p:cNvSpPr/>
            <p:nvPr/>
          </p:nvSpPr>
          <p:spPr>
            <a:xfrm>
              <a:off x="3948502" y="4268825"/>
              <a:ext cx="881748" cy="496652"/>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grpSp>
      <p:cxnSp>
        <p:nvCxnSpPr>
          <p:cNvPr id="69" name="カギ線コネクタ 7">
            <a:extLst>
              <a:ext uri="{FF2B5EF4-FFF2-40B4-BE49-F238E27FC236}">
                <a16:creationId xmlns:a16="http://schemas.microsoft.com/office/drawing/2014/main" id="{021FAD91-F062-4EFC-A296-05A3B862238E}"/>
              </a:ext>
            </a:extLst>
          </p:cNvPr>
          <p:cNvCxnSpPr>
            <a:cxnSpLocks/>
            <a:stCxn id="51" idx="0"/>
            <a:endCxn id="56" idx="1"/>
          </p:cNvCxnSpPr>
          <p:nvPr/>
        </p:nvCxnSpPr>
        <p:spPr>
          <a:xfrm rot="5400000" flipH="1" flipV="1">
            <a:off x="3092882" y="2969987"/>
            <a:ext cx="765241" cy="923040"/>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337BCC4-D94A-48C2-8481-3E69A8453B1C}"/>
              </a:ext>
            </a:extLst>
          </p:cNvPr>
          <p:cNvSpPr/>
          <p:nvPr/>
        </p:nvSpPr>
        <p:spPr>
          <a:xfrm>
            <a:off x="2239911" y="2654372"/>
            <a:ext cx="1858202" cy="369332"/>
          </a:xfrm>
          <a:prstGeom prst="rect">
            <a:avLst/>
          </a:prstGeom>
        </p:spPr>
        <p:txBody>
          <a:bodyPr wrap="none">
            <a:spAutoFit/>
          </a:bodyPr>
          <a:lstStyle/>
          <a:p>
            <a:pPr algn="ctr"/>
            <a:r>
              <a:rPr lang="en-US" altLang="ja-JP">
                <a:latin typeface="Times New Roman" panose="02020603050405020304" pitchFamily="18" charset="0"/>
                <a:cs typeface="Times New Roman" panose="02020603050405020304" pitchFamily="18" charset="0"/>
              </a:rPr>
              <a:t>Matching pursuits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8" name="正方形/長方形 7">
            <a:extLst>
              <a:ext uri="{FF2B5EF4-FFF2-40B4-BE49-F238E27FC236}">
                <a16:creationId xmlns:a16="http://schemas.microsoft.com/office/drawing/2014/main" id="{6A264DA4-6051-40ED-8E1B-1785F5435453}"/>
              </a:ext>
            </a:extLst>
          </p:cNvPr>
          <p:cNvSpPr/>
          <p:nvPr/>
        </p:nvSpPr>
        <p:spPr>
          <a:xfrm>
            <a:off x="841779" y="5396405"/>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en-US" altLang="ja-JP" sz="2400">
                <a:solidFill>
                  <a:schemeClr val="bg1"/>
                </a:solidFill>
                <a:latin typeface="Times New Roman" panose="02020603050405020304" pitchFamily="18" charset="0"/>
                <a:cs typeface="Times New Roman" panose="02020603050405020304" pitchFamily="18" charset="0"/>
              </a:rPr>
              <a:t>Quantization by setting the coefficients of the ICA basis with low similarity to 0</a:t>
            </a:r>
          </a:p>
        </p:txBody>
      </p:sp>
      <p:sp>
        <p:nvSpPr>
          <p:cNvPr id="77" name="テキスト ボックス 76">
            <a:extLst>
              <a:ext uri="{FF2B5EF4-FFF2-40B4-BE49-F238E27FC236}">
                <a16:creationId xmlns:a16="http://schemas.microsoft.com/office/drawing/2014/main" id="{3853218F-CC7C-4A68-B0AE-1761A14EB686}"/>
              </a:ext>
            </a:extLst>
          </p:cNvPr>
          <p:cNvSpPr txBox="1"/>
          <p:nvPr/>
        </p:nvSpPr>
        <p:spPr>
          <a:xfrm>
            <a:off x="3509641" y="1518856"/>
            <a:ext cx="5542753" cy="646331"/>
          </a:xfrm>
          <a:prstGeom prst="rect">
            <a:avLst/>
          </a:prstGeom>
          <a:noFill/>
          <a:ln w="19050">
            <a:solidFill>
              <a:schemeClr val="bg2">
                <a:lumMod val="50000"/>
              </a:schemeClr>
            </a:solidFill>
            <a:prstDash val="sysDash"/>
          </a:ln>
        </p:spPr>
        <p:txBody>
          <a:bodyPr wrap="square" rtlCol="0">
            <a:spAutoFit/>
          </a:bodyPr>
          <a:lstStyle/>
          <a:p>
            <a:r>
              <a:rPr lang="en-US" altLang="ja-JP">
                <a:latin typeface="Times New Roman" panose="02020603050405020304" pitchFamily="18" charset="0"/>
                <a:cs typeface="Times New Roman" panose="02020603050405020304" pitchFamily="18" charset="0"/>
              </a:rPr>
              <a:t>Matching pursuits :</a:t>
            </a:r>
            <a:r>
              <a:rPr kumimoji="1" lang="ja-JP" altLang="en-US">
                <a:latin typeface="Times New Roman" panose="02020603050405020304" pitchFamily="18" charset="0"/>
                <a:cs typeface="Times New Roman" panose="02020603050405020304" pitchFamily="18" charset="0"/>
              </a:rPr>
              <a:t> </a:t>
            </a:r>
            <a:r>
              <a:rPr kumimoji="1" lang="en-US" altLang="ja-JP">
                <a:latin typeface="Times New Roman" panose="02020603050405020304" pitchFamily="18" charset="0"/>
                <a:cs typeface="Times New Roman" panose="02020603050405020304" pitchFamily="18" charset="0"/>
              </a:rPr>
              <a:t>Calculate the similarity between block </a:t>
            </a:r>
          </a:p>
          <a:p>
            <a:r>
              <a:rPr kumimoji="1" lang="en-US" altLang="ja-JP">
                <a:latin typeface="Times New Roman" panose="02020603050405020304" pitchFamily="18" charset="0"/>
                <a:cs typeface="Times New Roman" panose="02020603050405020304" pitchFamily="18" charset="0"/>
              </a:rPr>
              <a:t>                                and basis by inner product</a:t>
            </a:r>
          </a:p>
        </p:txBody>
      </p:sp>
      <p:sp>
        <p:nvSpPr>
          <p:cNvPr id="33" name="正方形/長方形 32">
            <a:extLst>
              <a:ext uri="{FF2B5EF4-FFF2-40B4-BE49-F238E27FC236}">
                <a16:creationId xmlns:a16="http://schemas.microsoft.com/office/drawing/2014/main" id="{2D6D7F81-483A-4EDC-9AC3-1A6ECD49A598}"/>
              </a:ext>
            </a:extLst>
          </p:cNvPr>
          <p:cNvSpPr/>
          <p:nvPr/>
        </p:nvSpPr>
        <p:spPr>
          <a:xfrm>
            <a:off x="2688946" y="4559305"/>
            <a:ext cx="675185" cy="338554"/>
          </a:xfrm>
          <a:prstGeom prst="rect">
            <a:avLst/>
          </a:prstGeom>
        </p:spPr>
        <p:txBody>
          <a:bodyPr wrap="none">
            <a:spAutoFit/>
          </a:bodyPr>
          <a:lstStyle/>
          <a:p>
            <a:pPr algn="ctr"/>
            <a:r>
              <a:rPr lang="en-US" altLang="ja-JP" sz="1600">
                <a:solidFill>
                  <a:sysClr val="windowText" lastClr="000000"/>
                </a:solidFill>
                <a:latin typeface="Times New Roman" panose="02020603050405020304" pitchFamily="18" charset="0"/>
                <a:cs typeface="Times New Roman" panose="02020603050405020304" pitchFamily="18" charset="0"/>
              </a:rPr>
              <a:t>Block</a:t>
            </a:r>
            <a:endParaRPr lang="ja-JP" altLang="en-US" sz="1600">
              <a:solidFill>
                <a:sysClr val="windowText" lastClr="000000"/>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779344"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Step1 : Determine the quantization priority in ICA based by </a:t>
            </a:r>
            <a:r>
              <a:rPr lang="en-US" altLang="ja-JP" sz="2000">
                <a:solidFill>
                  <a:schemeClr val="accent2"/>
                </a:solidFill>
                <a:latin typeface="Times New Roman" panose="02020603050405020304" pitchFamily="18" charset="0"/>
                <a:cs typeface="Times New Roman" panose="02020603050405020304" pitchFamily="18" charset="0"/>
              </a:rPr>
              <a:t>Matching pursuits </a:t>
            </a:r>
            <a:r>
              <a:rPr lang="en-US" altLang="ja-JP" sz="1400">
                <a:latin typeface="Times New Roman" panose="02020603050405020304" pitchFamily="18" charset="0"/>
                <a:cs typeface="Times New Roman" panose="02020603050405020304" pitchFamily="18" charset="0"/>
              </a:rPr>
              <a:t>[3]</a:t>
            </a:r>
            <a:endParaRPr lang="en-US" altLang="ja-JP" sz="2000">
              <a:latin typeface="Times New Roman" panose="02020603050405020304" pitchFamily="18" charset="0"/>
            </a:endParaRPr>
          </a:p>
        </p:txBody>
      </p:sp>
      <p:sp>
        <p:nvSpPr>
          <p:cNvPr id="38" name="正方形/長方形 37">
            <a:extLst>
              <a:ext uri="{FF2B5EF4-FFF2-40B4-BE49-F238E27FC236}">
                <a16:creationId xmlns:a16="http://schemas.microsoft.com/office/drawing/2014/main" id="{BBCA6042-E4BD-4CBF-ABF4-91080D244D37}"/>
              </a:ext>
            </a:extLst>
          </p:cNvPr>
          <p:cNvSpPr/>
          <p:nvPr/>
        </p:nvSpPr>
        <p:spPr>
          <a:xfrm>
            <a:off x="6787172" y="2573405"/>
            <a:ext cx="1107997"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Similarity</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39" name="正方形/長方形 38">
            <a:extLst>
              <a:ext uri="{FF2B5EF4-FFF2-40B4-BE49-F238E27FC236}">
                <a16:creationId xmlns:a16="http://schemas.microsoft.com/office/drawing/2014/main" id="{F4A8B62F-40A9-409F-B3B9-46247AA9363D}"/>
              </a:ext>
            </a:extLst>
          </p:cNvPr>
          <p:cNvSpPr/>
          <p:nvPr/>
        </p:nvSpPr>
        <p:spPr>
          <a:xfrm>
            <a:off x="6157522" y="4137094"/>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40" name="矢印: 右 39">
            <a:extLst>
              <a:ext uri="{FF2B5EF4-FFF2-40B4-BE49-F238E27FC236}">
                <a16:creationId xmlns:a16="http://schemas.microsoft.com/office/drawing/2014/main" id="{A5A43BBB-F38E-47F7-8A2A-17E9AE747FD8}"/>
              </a:ext>
            </a:extLst>
          </p:cNvPr>
          <p:cNvSpPr/>
          <p:nvPr/>
        </p:nvSpPr>
        <p:spPr>
          <a:xfrm rot="5400000">
            <a:off x="7198398" y="3518997"/>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9A1A01FF-1D80-4D88-BDCA-51DEDFDEB2CF}"/>
              </a:ext>
            </a:extLst>
          </p:cNvPr>
          <p:cNvGrpSpPr/>
          <p:nvPr/>
        </p:nvGrpSpPr>
        <p:grpSpPr>
          <a:xfrm>
            <a:off x="6099075" y="4442463"/>
            <a:ext cx="2939220" cy="586215"/>
            <a:chOff x="4545704" y="4695664"/>
            <a:chExt cx="4009789" cy="859967"/>
          </a:xfrm>
        </p:grpSpPr>
        <p:sp>
          <p:nvSpPr>
            <p:cNvPr id="46" name="テキスト ボックス 45">
              <a:extLst>
                <a:ext uri="{FF2B5EF4-FFF2-40B4-BE49-F238E27FC236}">
                  <a16:creationId xmlns:a16="http://schemas.microsoft.com/office/drawing/2014/main" id="{88014513-FCF8-4AD7-B87B-0F6CC5747382}"/>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47" name="図 46" descr="C:\Users\togashi\Documents\togashi\富樫研究\ICA18.PNG">
              <a:extLst>
                <a:ext uri="{FF2B5EF4-FFF2-40B4-BE49-F238E27FC236}">
                  <a16:creationId xmlns:a16="http://schemas.microsoft.com/office/drawing/2014/main" id="{73344172-E911-480F-9961-F31E4C53796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48" name="図 47" descr="C:\Users\togashi\Documents\togashi\富樫研究\ICA40.PNG">
              <a:extLst>
                <a:ext uri="{FF2B5EF4-FFF2-40B4-BE49-F238E27FC236}">
                  <a16:creationId xmlns:a16="http://schemas.microsoft.com/office/drawing/2014/main" id="{CC29D51A-B904-4130-ACAB-DAF34D6C431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55" name="テキスト ボックス 54">
              <a:extLst>
                <a:ext uri="{FF2B5EF4-FFF2-40B4-BE49-F238E27FC236}">
                  <a16:creationId xmlns:a16="http://schemas.microsoft.com/office/drawing/2014/main" id="{397C62EF-C7D9-4F45-B068-ECF7834442E0}"/>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72" name="テキスト ボックス 71">
              <a:extLst>
                <a:ext uri="{FF2B5EF4-FFF2-40B4-BE49-F238E27FC236}">
                  <a16:creationId xmlns:a16="http://schemas.microsoft.com/office/drawing/2014/main" id="{FC0CF38B-7C21-42A3-BF32-37062D09D996}"/>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73" name="図 72">
              <a:extLst>
                <a:ext uri="{FF2B5EF4-FFF2-40B4-BE49-F238E27FC236}">
                  <a16:creationId xmlns:a16="http://schemas.microsoft.com/office/drawing/2014/main" id="{59197D67-23F0-4ED8-93BE-80B3F7EA72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74" name="図 73">
              <a:extLst>
                <a:ext uri="{FF2B5EF4-FFF2-40B4-BE49-F238E27FC236}">
                  <a16:creationId xmlns:a16="http://schemas.microsoft.com/office/drawing/2014/main" id="{00A77165-15FD-4F75-8A77-EF7E782D8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75" name="テキスト ボックス 74">
              <a:extLst>
                <a:ext uri="{FF2B5EF4-FFF2-40B4-BE49-F238E27FC236}">
                  <a16:creationId xmlns:a16="http://schemas.microsoft.com/office/drawing/2014/main" id="{B3A48479-B67D-4FC8-A8CA-62148A579BC2}"/>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78" name="正方形/長方形 77">
            <a:extLst>
              <a:ext uri="{FF2B5EF4-FFF2-40B4-BE49-F238E27FC236}">
                <a16:creationId xmlns:a16="http://schemas.microsoft.com/office/drawing/2014/main" id="{62927B84-2E00-40B4-94BD-87510536313A}"/>
              </a:ext>
            </a:extLst>
          </p:cNvPr>
          <p:cNvSpPr/>
          <p:nvPr/>
        </p:nvSpPr>
        <p:spPr>
          <a:xfrm>
            <a:off x="8316562" y="2631620"/>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79" name="正方形/長方形 78">
            <a:extLst>
              <a:ext uri="{FF2B5EF4-FFF2-40B4-BE49-F238E27FC236}">
                <a16:creationId xmlns:a16="http://schemas.microsoft.com/office/drawing/2014/main" id="{F7CFA007-AA00-4617-9CC8-F568A35308DF}"/>
              </a:ext>
            </a:extLst>
          </p:cNvPr>
          <p:cNvSpPr/>
          <p:nvPr/>
        </p:nvSpPr>
        <p:spPr>
          <a:xfrm>
            <a:off x="8473514" y="4167872"/>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80" name="正方形/長方形 79">
            <a:extLst>
              <a:ext uri="{FF2B5EF4-FFF2-40B4-BE49-F238E27FC236}">
                <a16:creationId xmlns:a16="http://schemas.microsoft.com/office/drawing/2014/main" id="{35CDC50E-2E8A-4028-8C4F-027E7ECCD8B2}"/>
              </a:ext>
            </a:extLst>
          </p:cNvPr>
          <p:cNvSpPr/>
          <p:nvPr/>
        </p:nvSpPr>
        <p:spPr>
          <a:xfrm>
            <a:off x="5594239" y="4167872"/>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32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 name="グラフ 70">
            <a:extLst>
              <a:ext uri="{FF2B5EF4-FFF2-40B4-BE49-F238E27FC236}">
                <a16:creationId xmlns:a16="http://schemas.microsoft.com/office/drawing/2014/main" id="{DE3E240F-62D6-4A36-8901-8CC59F874705}"/>
              </a:ext>
            </a:extLst>
          </p:cNvPr>
          <p:cNvGraphicFramePr>
            <a:graphicFrameLocks/>
          </p:cNvGraphicFramePr>
          <p:nvPr>
            <p:extLst>
              <p:ext uri="{D42A27DB-BD31-4B8C-83A1-F6EECF244321}">
                <p14:modId xmlns:p14="http://schemas.microsoft.com/office/powerpoint/2010/main" val="1858804539"/>
              </p:ext>
            </p:extLst>
          </p:nvPr>
        </p:nvGraphicFramePr>
        <p:xfrm>
          <a:off x="5881796" y="2812961"/>
          <a:ext cx="2854868" cy="1813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6" name="グラフ 75">
            <a:extLst>
              <a:ext uri="{FF2B5EF4-FFF2-40B4-BE49-F238E27FC236}">
                <a16:creationId xmlns:a16="http://schemas.microsoft.com/office/drawing/2014/main" id="{A55F9179-2741-4F9B-B2CA-2337EE1AE168}"/>
              </a:ext>
            </a:extLst>
          </p:cNvPr>
          <p:cNvGraphicFramePr>
            <a:graphicFrameLocks/>
          </p:cNvGraphicFramePr>
          <p:nvPr>
            <p:extLst>
              <p:ext uri="{D42A27DB-BD31-4B8C-83A1-F6EECF244321}">
                <p14:modId xmlns:p14="http://schemas.microsoft.com/office/powerpoint/2010/main" val="2793282593"/>
              </p:ext>
            </p:extLst>
          </p:nvPr>
        </p:nvGraphicFramePr>
        <p:xfrm>
          <a:off x="2416103" y="2857992"/>
          <a:ext cx="2922269" cy="1813982"/>
        </p:xfrm>
        <a:graphic>
          <a:graphicData uri="http://schemas.openxmlformats.org/drawingml/2006/chart">
            <c:chart xmlns:c="http://schemas.openxmlformats.org/drawingml/2006/chart" xmlns:r="http://schemas.openxmlformats.org/officeDocument/2006/relationships" r:id="rId4"/>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27</a:t>
            </a:fld>
            <a:endParaRPr lang="ja-JP" altLang="en-US"/>
          </a:p>
        </p:txBody>
      </p:sp>
      <p:sp>
        <p:nvSpPr>
          <p:cNvPr id="8" name="正方形/長方形 7">
            <a:extLst>
              <a:ext uri="{FF2B5EF4-FFF2-40B4-BE49-F238E27FC236}">
                <a16:creationId xmlns:a16="http://schemas.microsoft.com/office/drawing/2014/main" id="{6A264DA4-6051-40ED-8E1B-1785F5435453}"/>
              </a:ext>
            </a:extLst>
          </p:cNvPr>
          <p:cNvSpPr/>
          <p:nvPr/>
        </p:nvSpPr>
        <p:spPr>
          <a:xfrm>
            <a:off x="806635" y="5952046"/>
            <a:ext cx="7560636" cy="6852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Classify blocks to higher image quality </a:t>
            </a:r>
            <a:endParaRPr kumimoji="1" lang="en-US" altLang="ja-JP" sz="2400">
              <a:solidFill>
                <a:schemeClr val="bg1"/>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Image segmentation</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258511"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Adjust the number of ICA bases to the number of DCT bases and compare</a:t>
            </a:r>
          </a:p>
        </p:txBody>
      </p:sp>
      <p:sp>
        <p:nvSpPr>
          <p:cNvPr id="10" name="テキスト ボックス 9">
            <a:extLst>
              <a:ext uri="{FF2B5EF4-FFF2-40B4-BE49-F238E27FC236}">
                <a16:creationId xmlns:a16="http://schemas.microsoft.com/office/drawing/2014/main" id="{1AF53F6E-3047-4A39-81C7-D86E16D70D0A}"/>
              </a:ext>
            </a:extLst>
          </p:cNvPr>
          <p:cNvSpPr txBox="1"/>
          <p:nvPr/>
        </p:nvSpPr>
        <p:spPr>
          <a:xfrm>
            <a:off x="4100282" y="3355039"/>
            <a:ext cx="973343"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18 bases</a:t>
            </a:r>
            <a:endParaRPr kumimoji="1" lang="ja-JP" altLang="en-US">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22FE613-E045-4DBA-8892-3546DF910C70}"/>
              </a:ext>
            </a:extLst>
          </p:cNvPr>
          <p:cNvSpPr txBox="1"/>
          <p:nvPr/>
        </p:nvSpPr>
        <p:spPr>
          <a:xfrm>
            <a:off x="6720821" y="3690673"/>
            <a:ext cx="875184" cy="369332"/>
          </a:xfrm>
          <a:prstGeom prst="rect">
            <a:avLst/>
          </a:prstGeom>
          <a:noFill/>
        </p:spPr>
        <p:txBody>
          <a:bodyPr wrap="square" rtlCol="0">
            <a:spAutoFit/>
          </a:bodyPr>
          <a:lstStyle/>
          <a:p>
            <a:r>
              <a:rPr kumimoji="1" lang="en-US" altLang="ja-JP">
                <a:latin typeface="Times New Roman" panose="02020603050405020304" pitchFamily="18" charset="0"/>
                <a:cs typeface="Times New Roman" panose="02020603050405020304" pitchFamily="18" charset="0"/>
              </a:rPr>
              <a:t>6 bases</a:t>
            </a:r>
            <a:endParaRPr kumimoji="1" lang="ja-JP" altLang="en-US">
              <a:latin typeface="Times New Roman" panose="02020603050405020304" pitchFamily="18" charset="0"/>
              <a:cs typeface="Times New Roman" panose="02020603050405020304" pitchFamily="18" charset="0"/>
            </a:endParaRPr>
          </a:p>
        </p:txBody>
      </p:sp>
      <p:pic>
        <p:nvPicPr>
          <p:cNvPr id="12" name="図 11" descr="背景パターン&#10;&#10;自動的に生成された説明">
            <a:extLst>
              <a:ext uri="{FF2B5EF4-FFF2-40B4-BE49-F238E27FC236}">
                <a16:creationId xmlns:a16="http://schemas.microsoft.com/office/drawing/2014/main" id="{7A6B07DE-0EEF-465E-9E67-5E1085F1B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395" y="4955107"/>
            <a:ext cx="789696" cy="789696"/>
          </a:xfrm>
          <a:prstGeom prst="rect">
            <a:avLst/>
          </a:prstGeom>
          <a:effectLst>
            <a:outerShdw blurRad="50800" dist="38100" dir="2700000" algn="tl" rotWithShape="0">
              <a:prstClr val="black">
                <a:alpha val="40000"/>
              </a:prstClr>
            </a:outerShdw>
          </a:effectLst>
        </p:spPr>
      </p:pic>
      <p:pic>
        <p:nvPicPr>
          <p:cNvPr id="14" name="図 13" descr="図形 が含まれている画像&#10;&#10;自動的に生成された説明">
            <a:extLst>
              <a:ext uri="{FF2B5EF4-FFF2-40B4-BE49-F238E27FC236}">
                <a16:creationId xmlns:a16="http://schemas.microsoft.com/office/drawing/2014/main" id="{E8A1D6CF-814C-4DBB-A505-94B87BC3E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940" y="4955108"/>
            <a:ext cx="789695" cy="789695"/>
          </a:xfrm>
          <a:prstGeom prst="rect">
            <a:avLst/>
          </a:prstGeom>
          <a:effectLst>
            <a:outerShdw blurRad="50800" dist="38100" dir="2700000" algn="tl" rotWithShape="0">
              <a:prstClr val="black">
                <a:alpha val="40000"/>
              </a:prstClr>
            </a:outerShdw>
          </a:effectLst>
        </p:spPr>
      </p:pic>
      <p:pic>
        <p:nvPicPr>
          <p:cNvPr id="16" name="図 15" descr="図形 が含まれている画像&#10;&#10;自動的に生成された説明">
            <a:extLst>
              <a:ext uri="{FF2B5EF4-FFF2-40B4-BE49-F238E27FC236}">
                <a16:creationId xmlns:a16="http://schemas.microsoft.com/office/drawing/2014/main" id="{5F57F982-EAF2-43C4-AA1C-A116CF733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9349" y="1460983"/>
            <a:ext cx="609600" cy="609600"/>
          </a:xfrm>
          <a:prstGeom prst="rect">
            <a:avLst/>
          </a:prstGeom>
          <a:ln w="25400">
            <a:solidFill>
              <a:srgbClr val="FF0000"/>
            </a:solidFill>
          </a:ln>
          <a:effectLst>
            <a:outerShdw blurRad="50800" dist="38100" dir="2700000" algn="tl" rotWithShape="0">
              <a:prstClr val="black">
                <a:alpha val="40000"/>
              </a:prstClr>
            </a:outerShdw>
          </a:effectLst>
        </p:spPr>
      </p:pic>
      <p:pic>
        <p:nvPicPr>
          <p:cNvPr id="81" name="図 80" descr="雪の上を飛ぶ飛行機の白黒写真&#10;&#10;自動的に生成された説明">
            <a:extLst>
              <a:ext uri="{FF2B5EF4-FFF2-40B4-BE49-F238E27FC236}">
                <a16:creationId xmlns:a16="http://schemas.microsoft.com/office/drawing/2014/main" id="{3BCC9E18-5D4B-4DE4-9844-F63E2E0F9E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514" y="2735580"/>
            <a:ext cx="1690077" cy="1690077"/>
          </a:xfrm>
          <a:prstGeom prst="rect">
            <a:avLst/>
          </a:prstGeom>
          <a:effectLst>
            <a:outerShdw blurRad="50800" dist="38100" dir="2700000" algn="tl" rotWithShape="0">
              <a:prstClr val="black">
                <a:alpha val="40000"/>
              </a:prstClr>
            </a:outerShdw>
          </a:effectLst>
        </p:spPr>
      </p:pic>
      <p:sp>
        <p:nvSpPr>
          <p:cNvPr id="82" name="正方形/長方形 81">
            <a:extLst>
              <a:ext uri="{FF2B5EF4-FFF2-40B4-BE49-F238E27FC236}">
                <a16:creationId xmlns:a16="http://schemas.microsoft.com/office/drawing/2014/main" id="{59B63EE0-AEA9-45FE-B158-AAD9584FEDBE}"/>
              </a:ext>
            </a:extLst>
          </p:cNvPr>
          <p:cNvSpPr/>
          <p:nvPr/>
        </p:nvSpPr>
        <p:spPr>
          <a:xfrm>
            <a:off x="504580" y="3141011"/>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3" name="直線コネクタ 82">
            <a:extLst>
              <a:ext uri="{FF2B5EF4-FFF2-40B4-BE49-F238E27FC236}">
                <a16:creationId xmlns:a16="http://schemas.microsoft.com/office/drawing/2014/main" id="{885B134E-303C-4402-BD47-E71D26DB208C}"/>
              </a:ext>
            </a:extLst>
          </p:cNvPr>
          <p:cNvCxnSpPr>
            <a:cxnSpLocks/>
            <a:stCxn id="82" idx="3"/>
            <a:endCxn id="16" idx="1"/>
          </p:cNvCxnSpPr>
          <p:nvPr/>
        </p:nvCxnSpPr>
        <p:spPr>
          <a:xfrm flipV="1">
            <a:off x="572948" y="1765783"/>
            <a:ext cx="1736401" cy="14079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D6EFDE47-B98A-4023-98A2-E86C22F441DE}"/>
              </a:ext>
            </a:extLst>
          </p:cNvPr>
          <p:cNvSpPr txBox="1"/>
          <p:nvPr/>
        </p:nvSpPr>
        <p:spPr>
          <a:xfrm>
            <a:off x="504580" y="4351997"/>
            <a:ext cx="1293944"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Input image</a:t>
            </a:r>
            <a:endParaRPr kumimoji="1" lang="ja-JP" altLang="en-US">
              <a:latin typeface="Times New Roman" panose="02020603050405020304" pitchFamily="18" charset="0"/>
              <a:cs typeface="Times New Roman" panose="02020603050405020304" pitchFamily="18" charset="0"/>
            </a:endParaRPr>
          </a:p>
        </p:txBody>
      </p:sp>
      <p:sp>
        <p:nvSpPr>
          <p:cNvPr id="85" name="テキスト ボックス 84">
            <a:extLst>
              <a:ext uri="{FF2B5EF4-FFF2-40B4-BE49-F238E27FC236}">
                <a16:creationId xmlns:a16="http://schemas.microsoft.com/office/drawing/2014/main" id="{04B14026-E904-4534-8169-7D46455916C4}"/>
              </a:ext>
            </a:extLst>
          </p:cNvPr>
          <p:cNvSpPr txBox="1"/>
          <p:nvPr/>
        </p:nvSpPr>
        <p:spPr>
          <a:xfrm>
            <a:off x="2246099" y="2038190"/>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cxnSp>
        <p:nvCxnSpPr>
          <p:cNvPr id="24" name="コネクタ: カギ線 23">
            <a:extLst>
              <a:ext uri="{FF2B5EF4-FFF2-40B4-BE49-F238E27FC236}">
                <a16:creationId xmlns:a16="http://schemas.microsoft.com/office/drawing/2014/main" id="{F35CFE33-E118-49A6-8DC9-9344BF9FF55A}"/>
              </a:ext>
            </a:extLst>
          </p:cNvPr>
          <p:cNvCxnSpPr>
            <a:cxnSpLocks/>
            <a:stCxn id="16" idx="3"/>
          </p:cNvCxnSpPr>
          <p:nvPr/>
        </p:nvCxnSpPr>
        <p:spPr>
          <a:xfrm>
            <a:off x="2918949" y="1765783"/>
            <a:ext cx="1181333" cy="1015517"/>
          </a:xfrm>
          <a:prstGeom prst="bentConnector3">
            <a:avLst>
              <a:gd name="adj1" fmla="val 10031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3335ACF6-8B54-4282-8419-0003A7AAD53F}"/>
              </a:ext>
            </a:extLst>
          </p:cNvPr>
          <p:cNvCxnSpPr>
            <a:cxnSpLocks/>
            <a:stCxn id="16" idx="3"/>
          </p:cNvCxnSpPr>
          <p:nvPr/>
        </p:nvCxnSpPr>
        <p:spPr>
          <a:xfrm>
            <a:off x="2918949" y="1765783"/>
            <a:ext cx="4408443" cy="959351"/>
          </a:xfrm>
          <a:prstGeom prst="bentConnector3">
            <a:avLst>
              <a:gd name="adj1" fmla="val 99954"/>
            </a:avLst>
          </a:prstGeom>
          <a:ln w="2857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CB73258-5032-4F05-9B00-E548C153164B}"/>
              </a:ext>
            </a:extLst>
          </p:cNvPr>
          <p:cNvSpPr txBox="1"/>
          <p:nvPr/>
        </p:nvSpPr>
        <p:spPr>
          <a:xfrm>
            <a:off x="2871766" y="2503571"/>
            <a:ext cx="699230"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DCT</a:t>
            </a:r>
            <a:endParaRPr kumimoji="1" lang="ja-JP" altLang="en-US" sz="2000">
              <a:latin typeface="Times New Roman" panose="02020603050405020304" pitchFamily="18" charset="0"/>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45159A93-9D12-4C15-8855-86A7ED87A166}"/>
              </a:ext>
            </a:extLst>
          </p:cNvPr>
          <p:cNvSpPr txBox="1"/>
          <p:nvPr/>
        </p:nvSpPr>
        <p:spPr>
          <a:xfrm>
            <a:off x="3851757" y="1912859"/>
            <a:ext cx="3724160" cy="646331"/>
          </a:xfrm>
          <a:prstGeom prst="rect">
            <a:avLst/>
          </a:prstGeom>
          <a:solidFill>
            <a:schemeClr val="bg1"/>
          </a:solidFill>
        </p:spPr>
        <p:txBody>
          <a:bodyPr wrap="none" rtlCol="0">
            <a:spAutoFit/>
          </a:bodyPr>
          <a:lstStyle/>
          <a:p>
            <a:pPr algn="ctr"/>
            <a:r>
              <a:rPr kumimoji="1" lang="en-US" altLang="ja-JP">
                <a:latin typeface="Times New Roman" panose="02020603050405020304" pitchFamily="18" charset="0"/>
                <a:cs typeface="Times New Roman" panose="02020603050405020304" pitchFamily="18" charset="0"/>
              </a:rPr>
              <a:t>Adjust the number of ICA bases to be </a:t>
            </a:r>
          </a:p>
          <a:p>
            <a:pPr algn="ctr"/>
            <a:r>
              <a:rPr kumimoji="1" lang="en-US" altLang="ja-JP">
                <a:latin typeface="Times New Roman" panose="02020603050405020304" pitchFamily="18" charset="0"/>
                <a:cs typeface="Times New Roman" panose="02020603050405020304" pitchFamily="18" charset="0"/>
              </a:rPr>
              <a:t>less than or equal to the DCT bases</a:t>
            </a:r>
            <a:endParaRPr kumimoji="1" lang="ja-JP" altLang="en-US">
              <a:latin typeface="Times New Roman" panose="02020603050405020304" pitchFamily="18" charset="0"/>
              <a:cs typeface="Times New Roman" panose="02020603050405020304" pitchFamily="18" charset="0"/>
            </a:endParaRPr>
          </a:p>
        </p:txBody>
      </p:sp>
      <p:cxnSp>
        <p:nvCxnSpPr>
          <p:cNvPr id="92" name="直線矢印コネクタ 91">
            <a:extLst>
              <a:ext uri="{FF2B5EF4-FFF2-40B4-BE49-F238E27FC236}">
                <a16:creationId xmlns:a16="http://schemas.microsoft.com/office/drawing/2014/main" id="{0C4BCFCA-666C-4FAF-9C57-CBA1B18B1EAD}"/>
              </a:ext>
            </a:extLst>
          </p:cNvPr>
          <p:cNvCxnSpPr>
            <a:cxnSpLocks/>
            <a:stCxn id="12" idx="3"/>
            <a:endCxn id="14" idx="1"/>
          </p:cNvCxnSpPr>
          <p:nvPr/>
        </p:nvCxnSpPr>
        <p:spPr>
          <a:xfrm>
            <a:off x="4270091" y="5349955"/>
            <a:ext cx="2642849"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9182585F-1785-4046-9635-D35C94CB0638}"/>
              </a:ext>
            </a:extLst>
          </p:cNvPr>
          <p:cNvSpPr txBox="1"/>
          <p:nvPr/>
        </p:nvSpPr>
        <p:spPr>
          <a:xfrm>
            <a:off x="4415552" y="4959791"/>
            <a:ext cx="2351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Compere image quality</a:t>
            </a:r>
            <a:endParaRPr kumimoji="1" lang="ja-JP" altLang="en-US">
              <a:latin typeface="Times New Roman" panose="02020603050405020304" pitchFamily="18" charset="0"/>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3EC6C161-A33F-421F-B41E-41DFEF11A562}"/>
              </a:ext>
            </a:extLst>
          </p:cNvPr>
          <p:cNvSpPr txBox="1"/>
          <p:nvPr/>
        </p:nvSpPr>
        <p:spPr>
          <a:xfrm>
            <a:off x="5351706" y="5307110"/>
            <a:ext cx="479619"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VS</a:t>
            </a:r>
            <a:endParaRPr kumimoji="1" lang="ja-JP" altLang="en-US">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7221126-DE16-42C2-BD37-F5F2F39B9AE2}"/>
              </a:ext>
            </a:extLst>
          </p:cNvPr>
          <p:cNvSpPr txBox="1"/>
          <p:nvPr/>
        </p:nvSpPr>
        <p:spPr>
          <a:xfrm>
            <a:off x="7946652" y="2502126"/>
            <a:ext cx="627095"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ICA</a:t>
            </a:r>
            <a:endParaRPr kumimoji="1" lang="ja-JP" altLang="en-US" sz="2000">
              <a:latin typeface="Times New Roman" panose="02020603050405020304" pitchFamily="18" charset="0"/>
              <a:cs typeface="Times New Roman" panose="02020603050405020304" pitchFamily="18" charset="0"/>
            </a:endParaRPr>
          </a:p>
        </p:txBody>
      </p:sp>
      <p:cxnSp>
        <p:nvCxnSpPr>
          <p:cNvPr id="102" name="直線矢印コネクタ 101">
            <a:extLst>
              <a:ext uri="{FF2B5EF4-FFF2-40B4-BE49-F238E27FC236}">
                <a16:creationId xmlns:a16="http://schemas.microsoft.com/office/drawing/2014/main" id="{B75A964B-7F6A-4F64-BD85-FA36C1A84FC4}"/>
              </a:ext>
            </a:extLst>
          </p:cNvPr>
          <p:cNvCxnSpPr>
            <a:cxnSpLocks/>
            <a:stCxn id="71" idx="2"/>
            <a:endCxn id="14" idx="0"/>
          </p:cNvCxnSpPr>
          <p:nvPr/>
        </p:nvCxnSpPr>
        <p:spPr>
          <a:xfrm flipH="1">
            <a:off x="7307788" y="4626943"/>
            <a:ext cx="1442" cy="3281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437FA49-BC89-4307-A333-508F2E91CD2F}"/>
              </a:ext>
            </a:extLst>
          </p:cNvPr>
          <p:cNvCxnSpPr>
            <a:cxnSpLocks/>
            <a:stCxn id="76" idx="2"/>
            <a:endCxn id="12" idx="0"/>
          </p:cNvCxnSpPr>
          <p:nvPr/>
        </p:nvCxnSpPr>
        <p:spPr>
          <a:xfrm flipH="1">
            <a:off x="3875243" y="4671974"/>
            <a:ext cx="1994" cy="283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A4BE45C-2432-4D4A-95CA-F3F76C30617F}"/>
              </a:ext>
            </a:extLst>
          </p:cNvPr>
          <p:cNvSpPr txBox="1"/>
          <p:nvPr/>
        </p:nvSpPr>
        <p:spPr>
          <a:xfrm>
            <a:off x="2651688"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26.8dB</a:t>
            </a:r>
            <a:endParaRPr kumimoji="1" lang="ja-JP" altLang="en-US">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6C69918B-97BD-48B9-93F9-39D7A77F6092}"/>
              </a:ext>
            </a:extLst>
          </p:cNvPr>
          <p:cNvSpPr txBox="1"/>
          <p:nvPr/>
        </p:nvSpPr>
        <p:spPr>
          <a:xfrm>
            <a:off x="7740854"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27.3dB</a:t>
            </a:r>
            <a:endParaRPr kumimoji="1" lang="ja-JP"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75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D5C4F4E-0406-444A-988E-6537F908E3B9}"/>
              </a:ext>
            </a:extLst>
          </p:cNvPr>
          <p:cNvSpPr>
            <a:spLocks noGrp="1"/>
          </p:cNvSpPr>
          <p:nvPr>
            <p:ph type="sldNum" sz="quarter" idx="12"/>
          </p:nvPr>
        </p:nvSpPr>
        <p:spPr/>
        <p:txBody>
          <a:bodyPr/>
          <a:lstStyle/>
          <a:p>
            <a:fld id="{EED84C72-A00F-41D9-8911-FDA808E68C33}" type="slidenum">
              <a:rPr lang="ja-JP" altLang="en-US" smtClean="0"/>
              <a:t>28</a:t>
            </a:fld>
            <a:endParaRPr lang="ja-JP" altLang="en-US"/>
          </a:p>
        </p:txBody>
      </p:sp>
      <p:graphicFrame>
        <p:nvGraphicFramePr>
          <p:cNvPr id="5" name="グラフ 4">
            <a:extLst>
              <a:ext uri="{FF2B5EF4-FFF2-40B4-BE49-F238E27FC236}">
                <a16:creationId xmlns:a16="http://schemas.microsoft.com/office/drawing/2014/main" id="{715088B8-2799-4C95-A213-9BEB8C9B74C4}"/>
              </a:ext>
            </a:extLst>
          </p:cNvPr>
          <p:cNvGraphicFramePr/>
          <p:nvPr>
            <p:extLst>
              <p:ext uri="{D42A27DB-BD31-4B8C-83A1-F6EECF244321}">
                <p14:modId xmlns:p14="http://schemas.microsoft.com/office/powerpoint/2010/main" val="2549543025"/>
              </p:ext>
            </p:extLst>
          </p:nvPr>
        </p:nvGraphicFramePr>
        <p:xfrm>
          <a:off x="273050" y="1951082"/>
          <a:ext cx="5261518" cy="3290606"/>
        </p:xfrm>
        <a:graphic>
          <a:graphicData uri="http://schemas.openxmlformats.org/drawingml/2006/chart">
            <c:chart xmlns:c="http://schemas.openxmlformats.org/drawingml/2006/chart" xmlns:r="http://schemas.openxmlformats.org/officeDocument/2006/relationships" r:id="rId2"/>
          </a:graphicData>
        </a:graphic>
      </p:graphicFrame>
      <p:sp>
        <p:nvSpPr>
          <p:cNvPr id="7" name="タイトル 1">
            <a:extLst>
              <a:ext uri="{FF2B5EF4-FFF2-40B4-BE49-F238E27FC236}">
                <a16:creationId xmlns:a16="http://schemas.microsoft.com/office/drawing/2014/main" id="{87553B92-66A3-4435-92E1-FCE39F95833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P</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E7F3D498-8D52-4BF0-868D-75054A2301EA}"/>
              </a:ext>
            </a:extLst>
          </p:cNvPr>
          <p:cNvSpPr>
            <a:spLocks noGrp="1"/>
          </p:cNvSpPr>
          <p:nvPr>
            <p:ph idx="1"/>
          </p:nvPr>
        </p:nvSpPr>
        <p:spPr>
          <a:xfrm>
            <a:off x="273050" y="987457"/>
            <a:ext cx="7997738" cy="826465"/>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 minimum number of ICA bases and the number of blocks that</a:t>
            </a:r>
          </a:p>
          <a:p>
            <a:pPr marL="0" indent="0">
              <a:buNone/>
            </a:pPr>
            <a:r>
              <a:rPr lang="en-US" altLang="ja-JP" sz="2000">
                <a:latin typeface="Times New Roman" panose="02020603050405020304" pitchFamily="18" charset="0"/>
              </a:rPr>
              <a:t>     can be better image quality that DCT when quantized at 31dB</a:t>
            </a:r>
          </a:p>
        </p:txBody>
      </p:sp>
      <p:sp>
        <p:nvSpPr>
          <p:cNvPr id="9" name="正方形/長方形 8">
            <a:extLst>
              <a:ext uri="{FF2B5EF4-FFF2-40B4-BE49-F238E27FC236}">
                <a16:creationId xmlns:a16="http://schemas.microsoft.com/office/drawing/2014/main" id="{EA8C06B4-EE49-485F-8714-E3B4D255818D}"/>
              </a:ext>
            </a:extLst>
          </p:cNvPr>
          <p:cNvSpPr/>
          <p:nvPr/>
        </p:nvSpPr>
        <p:spPr>
          <a:xfrm>
            <a:off x="881471" y="5552263"/>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Priority of quantization should be</a:t>
            </a:r>
          </a:p>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based on </a:t>
            </a:r>
            <a:r>
              <a:rPr lang="en-US" altLang="ja-JP" sz="2400">
                <a:solidFill>
                  <a:schemeClr val="accent2"/>
                </a:solidFill>
                <a:latin typeface="Times New Roman" panose="02020603050405020304" pitchFamily="18" charset="0"/>
                <a:cs typeface="Times New Roman" panose="02020603050405020304" pitchFamily="18" charset="0"/>
              </a:rPr>
              <a:t>the combination of ICA basis</a:t>
            </a:r>
            <a:endParaRPr kumimoji="1" lang="en-US" altLang="ja-JP" sz="2400">
              <a:solidFill>
                <a:schemeClr val="accent2"/>
              </a:solidFill>
              <a:latin typeface="Times New Roman" panose="02020603050405020304" pitchFamily="18" charset="0"/>
              <a:cs typeface="Times New Roman" panose="02020603050405020304" pitchFamily="18" charset="0"/>
            </a:endParaRPr>
          </a:p>
        </p:txBody>
      </p:sp>
      <p:sp>
        <p:nvSpPr>
          <p:cNvPr id="10" name="コンテンツ プレースホルダー 2">
            <a:extLst>
              <a:ext uri="{FF2B5EF4-FFF2-40B4-BE49-F238E27FC236}">
                <a16:creationId xmlns:a16="http://schemas.microsoft.com/office/drawing/2014/main" id="{F6F16CCB-9C14-4B07-AA3A-0DF1271CD80D}"/>
              </a:ext>
            </a:extLst>
          </p:cNvPr>
          <p:cNvSpPr txBox="1">
            <a:spLocks/>
          </p:cNvSpPr>
          <p:nvPr/>
        </p:nvSpPr>
        <p:spPr>
          <a:xfrm>
            <a:off x="5909536" y="4088929"/>
            <a:ext cx="3064496" cy="5956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a:latin typeface="Times New Roman" panose="02020603050405020304" pitchFamily="18" charset="0"/>
                <a:cs typeface="Times New Roman" panose="02020603050405020304" pitchFamily="18" charset="0"/>
              </a:rPr>
              <a:t>Matching pursuits dose not consider </a:t>
            </a:r>
          </a:p>
          <a:p>
            <a:pPr marL="0" indent="0">
              <a:buNone/>
            </a:pPr>
            <a:r>
              <a:rPr lang="en-US" altLang="ja-JP" sz="1600">
                <a:latin typeface="Times New Roman" panose="02020603050405020304" pitchFamily="18" charset="0"/>
                <a:cs typeface="Times New Roman" panose="02020603050405020304" pitchFamily="18" charset="0"/>
              </a:rPr>
              <a:t>combinations of bases…</a:t>
            </a:r>
            <a:endParaRPr lang="en-US" altLang="ja-JP" sz="2000">
              <a:latin typeface="Times New Roman" panose="02020603050405020304" pitchFamily="18" charset="0"/>
            </a:endParaRPr>
          </a:p>
        </p:txBody>
      </p:sp>
      <p:sp>
        <p:nvSpPr>
          <p:cNvPr id="12" name="吹き出し: 角を丸めた四角形 11">
            <a:extLst>
              <a:ext uri="{FF2B5EF4-FFF2-40B4-BE49-F238E27FC236}">
                <a16:creationId xmlns:a16="http://schemas.microsoft.com/office/drawing/2014/main" id="{2D5918C2-15AF-4C5E-B948-C0D56B1500DB}"/>
              </a:ext>
            </a:extLst>
          </p:cNvPr>
          <p:cNvSpPr/>
          <p:nvPr/>
        </p:nvSpPr>
        <p:spPr>
          <a:xfrm>
            <a:off x="2295515" y="2363014"/>
            <a:ext cx="2858668" cy="1212107"/>
          </a:xfrm>
          <a:prstGeom prst="wedgeRoundRectCallout">
            <a:avLst>
              <a:gd name="adj1" fmla="val -63526"/>
              <a:gd name="adj2" fmla="val 5418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anose="02020603050405020304" pitchFamily="18" charset="0"/>
              </a:rPr>
              <a:t>Most of the blocks combine multiple ICA bases !</a:t>
            </a:r>
          </a:p>
        </p:txBody>
      </p:sp>
      <p:sp>
        <p:nvSpPr>
          <p:cNvPr id="11" name="正方形/長方形 10">
            <a:extLst>
              <a:ext uri="{FF2B5EF4-FFF2-40B4-BE49-F238E27FC236}">
                <a16:creationId xmlns:a16="http://schemas.microsoft.com/office/drawing/2014/main" id="{A4BCCAEF-9EC1-4A5C-8D65-72E17B3FEA9C}"/>
              </a:ext>
            </a:extLst>
          </p:cNvPr>
          <p:cNvSpPr/>
          <p:nvPr/>
        </p:nvSpPr>
        <p:spPr>
          <a:xfrm>
            <a:off x="6049020" y="2610098"/>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B66C746D-3928-4D16-94B0-3C81463C90BF}"/>
              </a:ext>
            </a:extLst>
          </p:cNvPr>
          <p:cNvGrpSpPr/>
          <p:nvPr/>
        </p:nvGrpSpPr>
        <p:grpSpPr>
          <a:xfrm>
            <a:off x="5990573" y="2915467"/>
            <a:ext cx="2939220" cy="586215"/>
            <a:chOff x="4545704" y="4695664"/>
            <a:chExt cx="4009789" cy="859967"/>
          </a:xfrm>
        </p:grpSpPr>
        <p:sp>
          <p:nvSpPr>
            <p:cNvPr id="14" name="テキスト ボックス 13">
              <a:extLst>
                <a:ext uri="{FF2B5EF4-FFF2-40B4-BE49-F238E27FC236}">
                  <a16:creationId xmlns:a16="http://schemas.microsoft.com/office/drawing/2014/main" id="{354C74BD-BE40-449F-A10C-87754563D7F5}"/>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15" name="図 14" descr="C:\Users\togashi\Documents\togashi\富樫研究\ICA18.PNG">
              <a:extLst>
                <a:ext uri="{FF2B5EF4-FFF2-40B4-BE49-F238E27FC236}">
                  <a16:creationId xmlns:a16="http://schemas.microsoft.com/office/drawing/2014/main" id="{35E327C4-D51C-41E3-BD53-A5EFBED843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16" name="図 15" descr="C:\Users\togashi\Documents\togashi\富樫研究\ICA40.PNG">
              <a:extLst>
                <a:ext uri="{FF2B5EF4-FFF2-40B4-BE49-F238E27FC236}">
                  <a16:creationId xmlns:a16="http://schemas.microsoft.com/office/drawing/2014/main" id="{1045C4EF-C40D-403D-B6B1-09883B2A61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17" name="テキスト ボックス 16">
              <a:extLst>
                <a:ext uri="{FF2B5EF4-FFF2-40B4-BE49-F238E27FC236}">
                  <a16:creationId xmlns:a16="http://schemas.microsoft.com/office/drawing/2014/main" id="{C447F30E-1286-4940-8EA0-3AC366ED979A}"/>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18" name="テキスト ボックス 17">
              <a:extLst>
                <a:ext uri="{FF2B5EF4-FFF2-40B4-BE49-F238E27FC236}">
                  <a16:creationId xmlns:a16="http://schemas.microsoft.com/office/drawing/2014/main" id="{DA106B9B-E6C3-4CD7-9C2C-FA2B2BF7F7F5}"/>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19" name="図 18">
              <a:extLst>
                <a:ext uri="{FF2B5EF4-FFF2-40B4-BE49-F238E27FC236}">
                  <a16:creationId xmlns:a16="http://schemas.microsoft.com/office/drawing/2014/main" id="{8FEB45CD-B2CB-4CDC-9C6F-D4A45777B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20" name="図 19">
              <a:extLst>
                <a:ext uri="{FF2B5EF4-FFF2-40B4-BE49-F238E27FC236}">
                  <a16:creationId xmlns:a16="http://schemas.microsoft.com/office/drawing/2014/main" id="{6B1119C1-A477-4008-ADBE-A7D3488524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21" name="テキスト ボックス 20">
              <a:extLst>
                <a:ext uri="{FF2B5EF4-FFF2-40B4-BE49-F238E27FC236}">
                  <a16:creationId xmlns:a16="http://schemas.microsoft.com/office/drawing/2014/main" id="{270EB2B0-FE1D-4B53-BFAE-AB693660CD34}"/>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22" name="正方形/長方形 21">
            <a:extLst>
              <a:ext uri="{FF2B5EF4-FFF2-40B4-BE49-F238E27FC236}">
                <a16:creationId xmlns:a16="http://schemas.microsoft.com/office/drawing/2014/main" id="{58269D56-448E-4D24-9959-2D0738884281}"/>
              </a:ext>
            </a:extLst>
          </p:cNvPr>
          <p:cNvSpPr/>
          <p:nvPr/>
        </p:nvSpPr>
        <p:spPr>
          <a:xfrm>
            <a:off x="8365012" y="2640876"/>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a16="http://schemas.microsoft.com/office/drawing/2014/main" id="{39A09FC0-6847-41DC-B865-E6AF3A813910}"/>
              </a:ext>
            </a:extLst>
          </p:cNvPr>
          <p:cNvSpPr/>
          <p:nvPr/>
        </p:nvSpPr>
        <p:spPr>
          <a:xfrm>
            <a:off x="5485737" y="2640876"/>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cxnSp>
        <p:nvCxnSpPr>
          <p:cNvPr id="3" name="コネクタ: カギ線 2">
            <a:extLst>
              <a:ext uri="{FF2B5EF4-FFF2-40B4-BE49-F238E27FC236}">
                <a16:creationId xmlns:a16="http://schemas.microsoft.com/office/drawing/2014/main" id="{DC20704B-6F58-41CD-AE12-4E3553D1D291}"/>
              </a:ext>
            </a:extLst>
          </p:cNvPr>
          <p:cNvCxnSpPr>
            <a:cxnSpLocks/>
            <a:stCxn id="16" idx="2"/>
            <a:endCxn id="19" idx="2"/>
          </p:cNvCxnSpPr>
          <p:nvPr/>
        </p:nvCxnSpPr>
        <p:spPr>
          <a:xfrm rot="5400000" flipH="1" flipV="1">
            <a:off x="7242213" y="2383169"/>
            <a:ext cx="6847" cy="2136419"/>
          </a:xfrm>
          <a:prstGeom prst="bentConnector3">
            <a:avLst>
              <a:gd name="adj1" fmla="val -6677377"/>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CF73531F-A583-47E8-AB47-4503F2997646}"/>
              </a:ext>
            </a:extLst>
          </p:cNvPr>
          <p:cNvCxnSpPr>
            <a:cxnSpLocks/>
            <a:stCxn id="15" idx="2"/>
            <a:endCxn id="20" idx="2"/>
          </p:cNvCxnSpPr>
          <p:nvPr/>
        </p:nvCxnSpPr>
        <p:spPr>
          <a:xfrm rot="5400000" flipH="1" flipV="1">
            <a:off x="7252735" y="3090487"/>
            <a:ext cx="10549" cy="725888"/>
          </a:xfrm>
          <a:prstGeom prst="bentConnector3">
            <a:avLst>
              <a:gd name="adj1" fmla="val -4189610"/>
            </a:avLst>
          </a:prstGeom>
          <a:ln w="19050">
            <a:solidFill>
              <a:srgbClr val="F68E38"/>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7" name="グラフ 56">
            <a:extLst>
              <a:ext uri="{FF2B5EF4-FFF2-40B4-BE49-F238E27FC236}">
                <a16:creationId xmlns:a16="http://schemas.microsoft.com/office/drawing/2014/main" id="{7ADD520B-8EF7-4375-A111-BE3444BDFF05}"/>
              </a:ext>
            </a:extLst>
          </p:cNvPr>
          <p:cNvGraphicFramePr>
            <a:graphicFrameLocks/>
          </p:cNvGraphicFramePr>
          <p:nvPr>
            <p:extLst>
              <p:ext uri="{D42A27DB-BD31-4B8C-83A1-F6EECF244321}">
                <p14:modId xmlns:p14="http://schemas.microsoft.com/office/powerpoint/2010/main" val="3163624377"/>
              </p:ext>
            </p:extLst>
          </p:nvPr>
        </p:nvGraphicFramePr>
        <p:xfrm>
          <a:off x="4089581" y="1979788"/>
          <a:ext cx="4459765"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図 2" descr="設計図 が含まれている画像&#10;&#10;自動的に生成された説明">
            <a:extLst>
              <a:ext uri="{FF2B5EF4-FFF2-40B4-BE49-F238E27FC236}">
                <a16:creationId xmlns:a16="http://schemas.microsoft.com/office/drawing/2014/main" id="{5BF8ACE2-4B73-4337-941F-E08C36979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35" y="2781244"/>
            <a:ext cx="2438400" cy="2438400"/>
          </a:xfrm>
          <a:prstGeom prst="rect">
            <a:avLst/>
          </a:prstGeom>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86" name="右矢印 98">
            <a:extLst>
              <a:ext uri="{FF2B5EF4-FFF2-40B4-BE49-F238E27FC236}">
                <a16:creationId xmlns:a16="http://schemas.microsoft.com/office/drawing/2014/main" id="{AB8A4B3E-E00F-4989-9FD9-F4B1D0585209}"/>
              </a:ext>
            </a:extLst>
          </p:cNvPr>
          <p:cNvSpPr/>
          <p:nvPr/>
        </p:nvSpPr>
        <p:spPr>
          <a:xfrm rot="16200000">
            <a:off x="4788463" y="4874238"/>
            <a:ext cx="298705" cy="36404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AD1409F-171B-446E-A9A0-0536901BAB71}"/>
              </a:ext>
            </a:extLst>
          </p:cNvPr>
          <p:cNvSpPr/>
          <p:nvPr/>
        </p:nvSpPr>
        <p:spPr>
          <a:xfrm>
            <a:off x="4755791" y="5222327"/>
            <a:ext cx="3911199"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Important bases in the conventional method</a:t>
            </a:r>
          </a:p>
        </p:txBody>
      </p:sp>
      <p:sp>
        <p:nvSpPr>
          <p:cNvPr id="47" name="正方形/長方形 46">
            <a:extLst>
              <a:ext uri="{FF2B5EF4-FFF2-40B4-BE49-F238E27FC236}">
                <a16:creationId xmlns:a16="http://schemas.microsoft.com/office/drawing/2014/main" id="{04EE8316-5D7F-400D-89FC-2C2C5C8A7DB9}"/>
              </a:ext>
            </a:extLst>
          </p:cNvPr>
          <p:cNvSpPr/>
          <p:nvPr/>
        </p:nvSpPr>
        <p:spPr>
          <a:xfrm>
            <a:off x="4556587" y="1734316"/>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Total MSE that can be improved from DCT</a:t>
            </a:r>
          </a:p>
        </p:txBody>
      </p:sp>
      <p:sp>
        <p:nvSpPr>
          <p:cNvPr id="49" name="正方形/長方形 48">
            <a:extLst>
              <a:ext uri="{FF2B5EF4-FFF2-40B4-BE49-F238E27FC236}">
                <a16:creationId xmlns:a16="http://schemas.microsoft.com/office/drawing/2014/main" id="{90ABFF8E-C67F-4015-8922-9416857B0074}"/>
              </a:ext>
            </a:extLst>
          </p:cNvPr>
          <p:cNvSpPr/>
          <p:nvPr/>
        </p:nvSpPr>
        <p:spPr>
          <a:xfrm>
            <a:off x="508508" y="2300778"/>
            <a:ext cx="3527733"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6" name="正方形/長方形 55">
            <a:extLst>
              <a:ext uri="{FF2B5EF4-FFF2-40B4-BE49-F238E27FC236}">
                <a16:creationId xmlns:a16="http://schemas.microsoft.com/office/drawing/2014/main" id="{16FBF028-C746-430B-9606-DD89BCC677A0}"/>
              </a:ext>
            </a:extLst>
          </p:cNvPr>
          <p:cNvSpPr/>
          <p:nvPr/>
        </p:nvSpPr>
        <p:spPr>
          <a:xfrm>
            <a:off x="2275396" y="4796378"/>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EE9B72B0-7B18-4BE4-A938-BD971130E036}"/>
              </a:ext>
            </a:extLst>
          </p:cNvPr>
          <p:cNvSpPr/>
          <p:nvPr/>
        </p:nvSpPr>
        <p:spPr>
          <a:xfrm>
            <a:off x="561848" y="2364370"/>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4" name="図 93" descr="小さい, 流し, 座る, タイル張り が含まれている画像&#10;&#10;自動的に生成された説明">
            <a:extLst>
              <a:ext uri="{FF2B5EF4-FFF2-40B4-BE49-F238E27FC236}">
                <a16:creationId xmlns:a16="http://schemas.microsoft.com/office/drawing/2014/main" id="{F03C0BB6-CADF-4354-8E26-57EB80B4C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7241" y="1488593"/>
            <a:ext cx="331483" cy="331483"/>
          </a:xfrm>
          <a:prstGeom prst="rect">
            <a:avLst/>
          </a:prstGeom>
        </p:spPr>
      </p:pic>
      <p:pic>
        <p:nvPicPr>
          <p:cNvPr id="96" name="図 95" descr="座る, 小さい, 流し, タイル張り が含まれている画像&#10;&#10;自動的に生成された説明">
            <a:extLst>
              <a:ext uri="{FF2B5EF4-FFF2-40B4-BE49-F238E27FC236}">
                <a16:creationId xmlns:a16="http://schemas.microsoft.com/office/drawing/2014/main" id="{75380603-E142-4EED-9D9E-9E6B98439D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3172" y="1854079"/>
            <a:ext cx="331484" cy="331484"/>
          </a:xfrm>
          <a:prstGeom prst="rect">
            <a:avLst/>
          </a:prstGeom>
        </p:spPr>
      </p:pic>
      <p:pic>
        <p:nvPicPr>
          <p:cNvPr id="97" name="図 96" descr="ツリーマップ図 が含まれている画像&#10;&#10;自動的に生成された説明">
            <a:extLst>
              <a:ext uri="{FF2B5EF4-FFF2-40B4-BE49-F238E27FC236}">
                <a16:creationId xmlns:a16="http://schemas.microsoft.com/office/drawing/2014/main" id="{2D3BF3AD-D016-4248-BDF8-E35E34AEF3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740" y="1861962"/>
            <a:ext cx="331484" cy="331484"/>
          </a:xfrm>
          <a:prstGeom prst="rect">
            <a:avLst/>
          </a:prstGeom>
        </p:spPr>
      </p:pic>
      <p:grpSp>
        <p:nvGrpSpPr>
          <p:cNvPr id="31" name="グループ化 30">
            <a:extLst>
              <a:ext uri="{FF2B5EF4-FFF2-40B4-BE49-F238E27FC236}">
                <a16:creationId xmlns:a16="http://schemas.microsoft.com/office/drawing/2014/main" id="{15781DD2-7571-42C7-942D-18B3B443927F}"/>
              </a:ext>
            </a:extLst>
          </p:cNvPr>
          <p:cNvGrpSpPr/>
          <p:nvPr/>
        </p:nvGrpSpPr>
        <p:grpSpPr>
          <a:xfrm>
            <a:off x="4838349" y="4553673"/>
            <a:ext cx="3466249" cy="327230"/>
            <a:chOff x="4742481" y="3789308"/>
            <a:chExt cx="3466249" cy="327230"/>
          </a:xfrm>
        </p:grpSpPr>
        <p:pic>
          <p:nvPicPr>
            <p:cNvPr id="15" name="図 14" descr="小さい, 流し, 座る, タイル張り が含まれている画像&#10;&#10;自動的に生成された説明">
              <a:extLst>
                <a:ext uri="{FF2B5EF4-FFF2-40B4-BE49-F238E27FC236}">
                  <a16:creationId xmlns:a16="http://schemas.microsoft.com/office/drawing/2014/main" id="{28FCDF05-3241-4A4A-8486-5BC7F9E72B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2119" y="3805334"/>
              <a:ext cx="120834" cy="120834"/>
            </a:xfrm>
            <a:prstGeom prst="rect">
              <a:avLst/>
            </a:prstGeom>
          </p:spPr>
        </p:pic>
        <p:pic>
          <p:nvPicPr>
            <p:cNvPr id="17" name="図 16" descr="座る, 小さい, 流し, タイル張り が含まれている画像&#10;&#10;自動的に生成された説明">
              <a:extLst>
                <a:ext uri="{FF2B5EF4-FFF2-40B4-BE49-F238E27FC236}">
                  <a16:creationId xmlns:a16="http://schemas.microsoft.com/office/drawing/2014/main" id="{FD971729-4A64-41DD-A40C-81DFFF106F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2481" y="3943427"/>
              <a:ext cx="120834" cy="120834"/>
            </a:xfrm>
            <a:prstGeom prst="rect">
              <a:avLst/>
            </a:prstGeom>
          </p:spPr>
        </p:pic>
        <p:pic>
          <p:nvPicPr>
            <p:cNvPr id="20" name="図 19" descr="ツリーマップ図 が含まれている画像&#10;&#10;自動的に生成された説明">
              <a:extLst>
                <a:ext uri="{FF2B5EF4-FFF2-40B4-BE49-F238E27FC236}">
                  <a16:creationId xmlns:a16="http://schemas.microsoft.com/office/drawing/2014/main" id="{87A2A709-9442-436A-A15C-C357E6028E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1978" y="3943427"/>
              <a:ext cx="120834" cy="120834"/>
            </a:xfrm>
            <a:prstGeom prst="rect">
              <a:avLst/>
            </a:prstGeom>
          </p:spPr>
        </p:pic>
        <p:pic>
          <p:nvPicPr>
            <p:cNvPr id="22" name="図 21" descr="座る, 小さい, タイル張り, 流し が含まれている画像&#10;&#10;自動的に生成された説明">
              <a:extLst>
                <a:ext uri="{FF2B5EF4-FFF2-40B4-BE49-F238E27FC236}">
                  <a16:creationId xmlns:a16="http://schemas.microsoft.com/office/drawing/2014/main" id="{C5EAA06E-AE6A-4386-BFB9-1F2DE9146C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3534" y="3796301"/>
              <a:ext cx="120834" cy="120834"/>
            </a:xfrm>
            <a:prstGeom prst="rect">
              <a:avLst/>
            </a:prstGeom>
          </p:spPr>
        </p:pic>
        <p:pic>
          <p:nvPicPr>
            <p:cNvPr id="80" name="図 79" descr="小さい, 流し, 座る, タイル張り が含まれている画像&#10;&#10;自動的に生成された説明">
              <a:extLst>
                <a:ext uri="{FF2B5EF4-FFF2-40B4-BE49-F238E27FC236}">
                  <a16:creationId xmlns:a16="http://schemas.microsoft.com/office/drawing/2014/main" id="{C8F9B411-15F1-419A-95B8-593EC8645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830" y="3934069"/>
              <a:ext cx="120834" cy="120834"/>
            </a:xfrm>
            <a:prstGeom prst="rect">
              <a:avLst/>
            </a:prstGeom>
          </p:spPr>
        </p:pic>
        <p:pic>
          <p:nvPicPr>
            <p:cNvPr id="84" name="図 83" descr="ツリーマップ図 が含まれている画像&#10;&#10;自動的に生成された説明">
              <a:extLst>
                <a:ext uri="{FF2B5EF4-FFF2-40B4-BE49-F238E27FC236}">
                  <a16:creationId xmlns:a16="http://schemas.microsoft.com/office/drawing/2014/main" id="{FFFCF052-8731-44A2-A8A5-AC90AA2392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1708" y="3931545"/>
              <a:ext cx="120834" cy="120834"/>
            </a:xfrm>
            <a:prstGeom prst="rect">
              <a:avLst/>
            </a:prstGeom>
          </p:spPr>
        </p:pic>
        <p:pic>
          <p:nvPicPr>
            <p:cNvPr id="24" name="図 23" descr="背景パターン&#10;&#10;自動的に生成された説明">
              <a:extLst>
                <a:ext uri="{FF2B5EF4-FFF2-40B4-BE49-F238E27FC236}">
                  <a16:creationId xmlns:a16="http://schemas.microsoft.com/office/drawing/2014/main" id="{4D9380D2-4D6E-4AB0-B5CC-760311B20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2039" y="3930163"/>
              <a:ext cx="120835" cy="120835"/>
            </a:xfrm>
            <a:prstGeom prst="rect">
              <a:avLst/>
            </a:prstGeom>
          </p:spPr>
        </p:pic>
        <p:pic>
          <p:nvPicPr>
            <p:cNvPr id="90" name="図 89" descr="小さい, 流し, 座る, タイル張り が含まれている画像&#10;&#10;自動的に生成された説明">
              <a:extLst>
                <a:ext uri="{FF2B5EF4-FFF2-40B4-BE49-F238E27FC236}">
                  <a16:creationId xmlns:a16="http://schemas.microsoft.com/office/drawing/2014/main" id="{E539E038-9ED7-44B7-ACF5-24AF272E5C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4949" y="3796301"/>
              <a:ext cx="120834" cy="120834"/>
            </a:xfrm>
            <a:prstGeom prst="rect">
              <a:avLst/>
            </a:prstGeom>
          </p:spPr>
        </p:pic>
        <p:pic>
          <p:nvPicPr>
            <p:cNvPr id="91" name="図 90" descr="ツリーマップ図 が含まれている画像&#10;&#10;自動的に生成された説明">
              <a:extLst>
                <a:ext uri="{FF2B5EF4-FFF2-40B4-BE49-F238E27FC236}">
                  <a16:creationId xmlns:a16="http://schemas.microsoft.com/office/drawing/2014/main" id="{9A1E7059-31E7-4A53-A9D1-889369ADFE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4736" y="3928039"/>
              <a:ext cx="120834" cy="120834"/>
            </a:xfrm>
            <a:prstGeom prst="rect">
              <a:avLst/>
            </a:prstGeom>
          </p:spPr>
        </p:pic>
        <p:pic>
          <p:nvPicPr>
            <p:cNvPr id="92" name="図 91" descr="小さい, 流し, 座る, タイル張り が含まれている画像&#10;&#10;自動的に生成された説明">
              <a:extLst>
                <a:ext uri="{FF2B5EF4-FFF2-40B4-BE49-F238E27FC236}">
                  <a16:creationId xmlns:a16="http://schemas.microsoft.com/office/drawing/2014/main" id="{27316520-417A-405C-B640-AAACFCE7D7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3736" y="3795822"/>
              <a:ext cx="147939" cy="147939"/>
            </a:xfrm>
            <a:prstGeom prst="rect">
              <a:avLst/>
            </a:prstGeom>
          </p:spPr>
        </p:pic>
        <p:pic>
          <p:nvPicPr>
            <p:cNvPr id="93" name="図 92" descr="ツリーマップ図 が含まれている画像&#10;&#10;自動的に生成された説明">
              <a:extLst>
                <a:ext uri="{FF2B5EF4-FFF2-40B4-BE49-F238E27FC236}">
                  <a16:creationId xmlns:a16="http://schemas.microsoft.com/office/drawing/2014/main" id="{0ABDE1BC-8B2E-41B3-8D47-92B5732D2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5603" y="3960998"/>
              <a:ext cx="141695" cy="141695"/>
            </a:xfrm>
            <a:prstGeom prst="rect">
              <a:avLst/>
            </a:prstGeom>
          </p:spPr>
        </p:pic>
        <p:pic>
          <p:nvPicPr>
            <p:cNvPr id="26" name="図 25" descr="小さい, タイル張り, 流し, 時計 が含まれている画像&#10;&#10;自動的に生成された説明">
              <a:extLst>
                <a:ext uri="{FF2B5EF4-FFF2-40B4-BE49-F238E27FC236}">
                  <a16:creationId xmlns:a16="http://schemas.microsoft.com/office/drawing/2014/main" id="{1B08E7A3-8689-4851-B497-1255D8A2AF0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73999" y="3799884"/>
              <a:ext cx="148300" cy="148300"/>
            </a:xfrm>
            <a:prstGeom prst="rect">
              <a:avLst/>
            </a:prstGeom>
          </p:spPr>
        </p:pic>
        <p:pic>
          <p:nvPicPr>
            <p:cNvPr id="98" name="図 97" descr="小さい, 流し, 座る, タイル張り が含まれている画像&#10;&#10;自動的に生成された説明">
              <a:extLst>
                <a:ext uri="{FF2B5EF4-FFF2-40B4-BE49-F238E27FC236}">
                  <a16:creationId xmlns:a16="http://schemas.microsoft.com/office/drawing/2014/main" id="{6BC89437-AED5-4871-968B-09C1AACDA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880" y="3963462"/>
              <a:ext cx="147939" cy="147939"/>
            </a:xfrm>
            <a:prstGeom prst="rect">
              <a:avLst/>
            </a:prstGeom>
          </p:spPr>
        </p:pic>
        <p:pic>
          <p:nvPicPr>
            <p:cNvPr id="28" name="図 27" descr="小さい, 流し, 座る, タイル張り が含まれている画像&#10;&#10;自動的に生成された説明">
              <a:extLst>
                <a:ext uri="{FF2B5EF4-FFF2-40B4-BE49-F238E27FC236}">
                  <a16:creationId xmlns:a16="http://schemas.microsoft.com/office/drawing/2014/main" id="{F8FC2629-574C-40B9-9FED-46D313CDEF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1615" y="3798497"/>
              <a:ext cx="147939" cy="147939"/>
            </a:xfrm>
            <a:prstGeom prst="rect">
              <a:avLst/>
            </a:prstGeom>
          </p:spPr>
        </p:pic>
        <p:pic>
          <p:nvPicPr>
            <p:cNvPr id="101" name="図 100" descr="小さい, 流し, 座る, タイル張り が含まれている画像&#10;&#10;自動的に生成された説明">
              <a:extLst>
                <a:ext uri="{FF2B5EF4-FFF2-40B4-BE49-F238E27FC236}">
                  <a16:creationId xmlns:a16="http://schemas.microsoft.com/office/drawing/2014/main" id="{59996DE3-730E-46C3-BD12-785CFC56A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615" y="3968599"/>
              <a:ext cx="147939" cy="147939"/>
            </a:xfrm>
            <a:prstGeom prst="rect">
              <a:avLst/>
            </a:prstGeom>
          </p:spPr>
        </p:pic>
        <p:pic>
          <p:nvPicPr>
            <p:cNvPr id="102" name="図 101" descr="小さい, 流し, 座る, タイル張り が含まれている画像&#10;&#10;自動的に生成された説明">
              <a:extLst>
                <a:ext uri="{FF2B5EF4-FFF2-40B4-BE49-F238E27FC236}">
                  <a16:creationId xmlns:a16="http://schemas.microsoft.com/office/drawing/2014/main" id="{58881E7B-209B-4E7E-8B05-D12E59395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46" y="3795822"/>
              <a:ext cx="300873" cy="300873"/>
            </a:xfrm>
            <a:prstGeom prst="rect">
              <a:avLst/>
            </a:prstGeom>
          </p:spPr>
        </p:pic>
        <p:pic>
          <p:nvPicPr>
            <p:cNvPr id="103" name="図 102" descr="ツリーマップ図 が含まれている画像&#10;&#10;自動的に生成された説明">
              <a:extLst>
                <a:ext uri="{FF2B5EF4-FFF2-40B4-BE49-F238E27FC236}">
                  <a16:creationId xmlns:a16="http://schemas.microsoft.com/office/drawing/2014/main" id="{0F4FFD92-7DA5-46C9-9ECA-6D73D682D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507073" y="3792990"/>
              <a:ext cx="300874" cy="300874"/>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C1D42804-4419-436B-AC36-12C0DD873D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7857" y="3789308"/>
              <a:ext cx="300873" cy="300873"/>
            </a:xfrm>
            <a:prstGeom prst="rect">
              <a:avLst/>
            </a:prstGeom>
          </p:spPr>
        </p:pic>
      </p:grpSp>
      <p:sp>
        <p:nvSpPr>
          <p:cNvPr id="48" name="タイトル 1">
            <a:extLst>
              <a:ext uri="{FF2B5EF4-FFF2-40B4-BE49-F238E27FC236}">
                <a16:creationId xmlns:a16="http://schemas.microsoft.com/office/drawing/2014/main" id="{51C8FCB7-CF45-46A3-88D8-4087DE75E551}"/>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0" name="コンテンツ プレースホルダー 2">
            <a:extLst>
              <a:ext uri="{FF2B5EF4-FFF2-40B4-BE49-F238E27FC236}">
                <a16:creationId xmlns:a16="http://schemas.microsoft.com/office/drawing/2014/main" id="{A2C6EA34-2822-4A3D-8F37-46E0755CAFF2}"/>
              </a:ext>
            </a:extLst>
          </p:cNvPr>
          <p:cNvSpPr>
            <a:spLocks noGrp="1"/>
          </p:cNvSpPr>
          <p:nvPr>
            <p:ph idx="1"/>
          </p:nvPr>
        </p:nvSpPr>
        <p:spPr>
          <a:xfrm>
            <a:off x="273050" y="960928"/>
            <a:ext cx="8764270" cy="523220"/>
          </a:xfrm>
        </p:spPr>
        <p:txBody>
          <a:bodyPr>
            <a:normAutofit fontScale="925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Step2 : Evaluate only with the basis that can optimal the image quality of the block</a:t>
            </a:r>
          </a:p>
        </p:txBody>
      </p:sp>
      <p:sp>
        <p:nvSpPr>
          <p:cNvPr id="63" name="正方形/長方形 62">
            <a:extLst>
              <a:ext uri="{FF2B5EF4-FFF2-40B4-BE49-F238E27FC236}">
                <a16:creationId xmlns:a16="http://schemas.microsoft.com/office/drawing/2014/main" id="{894F706E-96CE-4444-B379-8E9D94131819}"/>
              </a:ext>
            </a:extLst>
          </p:cNvPr>
          <p:cNvSpPr/>
          <p:nvPr/>
        </p:nvSpPr>
        <p:spPr>
          <a:xfrm>
            <a:off x="273050" y="1694768"/>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64" name="正方形/長方形 63">
            <a:extLst>
              <a:ext uri="{FF2B5EF4-FFF2-40B4-BE49-F238E27FC236}">
                <a16:creationId xmlns:a16="http://schemas.microsoft.com/office/drawing/2014/main" id="{B94FB933-E176-48C2-BCD1-336F4258827D}"/>
              </a:ext>
            </a:extLst>
          </p:cNvPr>
          <p:cNvSpPr/>
          <p:nvPr/>
        </p:nvSpPr>
        <p:spPr>
          <a:xfrm>
            <a:off x="874867" y="5693759"/>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rPr>
              <a:t>Optimizes the image quality of the entire image is the important basis</a:t>
            </a:r>
            <a:endParaRPr lang="ja-JP" altLang="en-US" sz="2400"/>
          </a:p>
        </p:txBody>
      </p:sp>
      <p:sp>
        <p:nvSpPr>
          <p:cNvPr id="44" name="正方形/長方形 43">
            <a:extLst>
              <a:ext uri="{FF2B5EF4-FFF2-40B4-BE49-F238E27FC236}">
                <a16:creationId xmlns:a16="http://schemas.microsoft.com/office/drawing/2014/main" id="{E5128D7C-91B4-46E6-872A-DC57BEF1815D}"/>
              </a:ext>
            </a:extLst>
          </p:cNvPr>
          <p:cNvSpPr/>
          <p:nvPr/>
        </p:nvSpPr>
        <p:spPr>
          <a:xfrm>
            <a:off x="1967146" y="467759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5" name="正方形/長方形 44">
            <a:extLst>
              <a:ext uri="{FF2B5EF4-FFF2-40B4-BE49-F238E27FC236}">
                <a16:creationId xmlns:a16="http://schemas.microsoft.com/office/drawing/2014/main" id="{CCBA6297-0EBA-468C-9FDB-8A112F93911E}"/>
              </a:ext>
            </a:extLst>
          </p:cNvPr>
          <p:cNvSpPr/>
          <p:nvPr/>
        </p:nvSpPr>
        <p:spPr>
          <a:xfrm>
            <a:off x="1432308" y="4440323"/>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6" name="正方形/長方形 45">
            <a:extLst>
              <a:ext uri="{FF2B5EF4-FFF2-40B4-BE49-F238E27FC236}">
                <a16:creationId xmlns:a16="http://schemas.microsoft.com/office/drawing/2014/main" id="{FD3D2211-7C18-47E9-A9A9-157C5A97209D}"/>
              </a:ext>
            </a:extLst>
          </p:cNvPr>
          <p:cNvSpPr/>
          <p:nvPr/>
        </p:nvSpPr>
        <p:spPr>
          <a:xfrm>
            <a:off x="2423172" y="459231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5" name="正方形/長方形 54">
            <a:extLst>
              <a:ext uri="{FF2B5EF4-FFF2-40B4-BE49-F238E27FC236}">
                <a16:creationId xmlns:a16="http://schemas.microsoft.com/office/drawing/2014/main" id="{067A1F5C-D517-4475-881B-29D0BC26D9EA}"/>
              </a:ext>
            </a:extLst>
          </p:cNvPr>
          <p:cNvSpPr/>
          <p:nvPr/>
        </p:nvSpPr>
        <p:spPr>
          <a:xfrm>
            <a:off x="2871528" y="437987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2" name="正方形/長方形 41">
            <a:extLst>
              <a:ext uri="{FF2B5EF4-FFF2-40B4-BE49-F238E27FC236}">
                <a16:creationId xmlns:a16="http://schemas.microsoft.com/office/drawing/2014/main" id="{3E16EA7D-B628-4709-9185-5E354786F4C2}"/>
              </a:ext>
            </a:extLst>
          </p:cNvPr>
          <p:cNvSpPr/>
          <p:nvPr/>
        </p:nvSpPr>
        <p:spPr>
          <a:xfrm>
            <a:off x="1118772" y="5222327"/>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Tree>
    <p:extLst>
      <p:ext uri="{BB962C8B-B14F-4D97-AF65-F5344CB8AC3E}">
        <p14:creationId xmlns:p14="http://schemas.microsoft.com/office/powerpoint/2010/main" val="160389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画像圧縮の必要性</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3</a:t>
            </a:fld>
            <a:endParaRPr kumimoji="1" lang="ja-JP" altLang="en-US"/>
          </a:p>
        </p:txBody>
      </p:sp>
      <p:sp>
        <p:nvSpPr>
          <p:cNvPr id="14" name="正方形/長方形 13"/>
          <p:cNvSpPr/>
          <p:nvPr/>
        </p:nvSpPr>
        <p:spPr>
          <a:xfrm>
            <a:off x="181797" y="943667"/>
            <a:ext cx="8780406" cy="369332"/>
          </a:xfrm>
          <a:prstGeom prst="rect">
            <a:avLst/>
          </a:prstGeom>
        </p:spPr>
        <p:txBody>
          <a:bodyPr wrap="square">
            <a:spAutoFit/>
          </a:bodyPr>
          <a:lstStyle/>
          <a:p>
            <a:r>
              <a:rPr lang="ja-JP" altLang="en-US">
                <a:latin typeface="ＭＳ ゴシック" panose="020B0609070205080204" pitchFamily="49" charset="-128"/>
                <a:ea typeface="ＭＳ ゴシック" panose="020B0609070205080204" pitchFamily="49" charset="-128"/>
              </a:rPr>
              <a:t>ディジタル画像をそのまま利用してしまうと</a:t>
            </a:r>
            <a:r>
              <a:rPr lang="en-US" altLang="ja-JP">
                <a:latin typeface="ＭＳ ゴシック" panose="020B0609070205080204" pitchFamily="49" charset="-128"/>
                <a:ea typeface="ＭＳ ゴシック" panose="020B0609070205080204" pitchFamily="49" charset="-128"/>
              </a:rPr>
              <a:t>..</a:t>
            </a:r>
          </a:p>
        </p:txBody>
      </p:sp>
      <p:pic>
        <p:nvPicPr>
          <p:cNvPr id="8" name="Picture 4" descr="Sponsored image">
            <a:extLst>
              <a:ext uri="{FF2B5EF4-FFF2-40B4-BE49-F238E27FC236}">
                <a16:creationId xmlns:a16="http://schemas.microsoft.com/office/drawing/2014/main" id="{B329D3F5-117F-4B50-A63C-69385C1E6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077" y="2966465"/>
            <a:ext cx="2458258" cy="164045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 name="Picture 6" descr="カメラ, 電話, 女の子, 手, 写真を撮る, 電話での写真撮影, Iphone">
            <a:extLst>
              <a:ext uri="{FF2B5EF4-FFF2-40B4-BE49-F238E27FC236}">
                <a16:creationId xmlns:a16="http://schemas.microsoft.com/office/drawing/2014/main" id="{98BF83F6-F0EA-4FD1-BCA8-0E0649C4E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73" y="1776340"/>
            <a:ext cx="2659642" cy="1773095"/>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2" name="Picture 8" descr="男, スマート フォン, モバイル, 技術, 人, 電話, スマート">
            <a:extLst>
              <a:ext uri="{FF2B5EF4-FFF2-40B4-BE49-F238E27FC236}">
                <a16:creationId xmlns:a16="http://schemas.microsoft.com/office/drawing/2014/main" id="{8458EA32-21FD-4366-9C17-2C83ED1F4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479" y="1319115"/>
            <a:ext cx="2667969" cy="177864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3" name="Picture 10" descr="町, 住宅, 点灯, 海岸, チンクエテッレ, イタリア, 村, 観光, 旅行">
            <a:extLst>
              <a:ext uri="{FF2B5EF4-FFF2-40B4-BE49-F238E27FC236}">
                <a16:creationId xmlns:a16="http://schemas.microsoft.com/office/drawing/2014/main" id="{60F653F9-A2B6-4E11-8D32-6C6FCEAB0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9788" y="1166621"/>
            <a:ext cx="1342006" cy="89292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5345E1-C94B-4E82-BF92-BC68EBB9F2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7020" y="3018660"/>
            <a:ext cx="3033030" cy="17798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470D834A-4C65-436F-AAEB-B84CB7F0160E}"/>
              </a:ext>
            </a:extLst>
          </p:cNvPr>
          <p:cNvSpPr txBox="1"/>
          <p:nvPr/>
        </p:nvSpPr>
        <p:spPr>
          <a:xfrm>
            <a:off x="1199734" y="4798460"/>
            <a:ext cx="2250937" cy="369332"/>
          </a:xfrm>
          <a:prstGeom prst="rect">
            <a:avLst/>
          </a:prstGeom>
          <a:noFill/>
        </p:spPr>
        <p:txBody>
          <a:bodyPr wrap="none" rtlCol="0">
            <a:spAutoFit/>
          </a:bodyPr>
          <a:lstStyle/>
          <a:p>
            <a:r>
              <a:rPr kumimoji="1" lang="ja-JP" altLang="en-US"/>
              <a:t>写真を保存できない</a:t>
            </a:r>
            <a:r>
              <a:rPr kumimoji="1" lang="en-US" altLang="ja-JP"/>
              <a:t>..</a:t>
            </a:r>
            <a:endParaRPr kumimoji="1" lang="ja-JP" altLang="en-US"/>
          </a:p>
        </p:txBody>
      </p:sp>
      <p:sp>
        <p:nvSpPr>
          <p:cNvPr id="16" name="テキスト ボックス 15">
            <a:extLst>
              <a:ext uri="{FF2B5EF4-FFF2-40B4-BE49-F238E27FC236}">
                <a16:creationId xmlns:a16="http://schemas.microsoft.com/office/drawing/2014/main" id="{5B692864-574D-4E20-B8B8-E2A67DA9250D}"/>
              </a:ext>
            </a:extLst>
          </p:cNvPr>
          <p:cNvSpPr txBox="1"/>
          <p:nvPr/>
        </p:nvSpPr>
        <p:spPr>
          <a:xfrm>
            <a:off x="6137479" y="4798460"/>
            <a:ext cx="2332690" cy="369332"/>
          </a:xfrm>
          <a:prstGeom prst="rect">
            <a:avLst/>
          </a:prstGeom>
          <a:noFill/>
        </p:spPr>
        <p:txBody>
          <a:bodyPr wrap="none" rtlCol="0">
            <a:spAutoFit/>
          </a:bodyPr>
          <a:lstStyle/>
          <a:p>
            <a:r>
              <a:rPr kumimoji="1" lang="ja-JP" altLang="en-US"/>
              <a:t>通信に時間がかかる</a:t>
            </a:r>
            <a:r>
              <a:rPr kumimoji="1" lang="en-US" altLang="ja-JP"/>
              <a:t>..</a:t>
            </a:r>
            <a:endParaRPr kumimoji="1" lang="ja-JP" altLang="en-US"/>
          </a:p>
        </p:txBody>
      </p:sp>
      <p:sp>
        <p:nvSpPr>
          <p:cNvPr id="7" name="十字形 6">
            <a:extLst>
              <a:ext uri="{FF2B5EF4-FFF2-40B4-BE49-F238E27FC236}">
                <a16:creationId xmlns:a16="http://schemas.microsoft.com/office/drawing/2014/main" id="{77D22104-7272-44A4-95C9-9DFE18E3BB51}"/>
              </a:ext>
            </a:extLst>
          </p:cNvPr>
          <p:cNvSpPr>
            <a:spLocks noChangeAspect="1"/>
          </p:cNvSpPr>
          <p:nvPr/>
        </p:nvSpPr>
        <p:spPr>
          <a:xfrm rot="2708258">
            <a:off x="1159585" y="2432328"/>
            <a:ext cx="1800000" cy="1800000"/>
          </a:xfrm>
          <a:prstGeom prst="plus">
            <a:avLst>
              <a:gd name="adj" fmla="val 43064"/>
            </a:avLst>
          </a:prstGeom>
          <a:solidFill>
            <a:srgbClr val="FF818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6425098-8DBB-4ED4-A1C3-0A409E04476E}"/>
              </a:ext>
            </a:extLst>
          </p:cNvPr>
          <p:cNvSpPr/>
          <p:nvPr/>
        </p:nvSpPr>
        <p:spPr>
          <a:xfrm>
            <a:off x="266700" y="5359335"/>
            <a:ext cx="8725248" cy="1191785"/>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000"/>
              <a:t>ディジタル画像をより快適・効率的に扱うためには情報を圧縮する必要がある</a:t>
            </a:r>
            <a:endParaRPr kumimoji="1" lang="en-US" altLang="ja-JP" sz="2000"/>
          </a:p>
        </p:txBody>
      </p:sp>
      <p:sp>
        <p:nvSpPr>
          <p:cNvPr id="20" name="十字形 19">
            <a:extLst>
              <a:ext uri="{FF2B5EF4-FFF2-40B4-BE49-F238E27FC236}">
                <a16:creationId xmlns:a16="http://schemas.microsoft.com/office/drawing/2014/main" id="{4CFC9B3C-BE94-4D5C-BBAE-B7E4B9CC9B33}"/>
              </a:ext>
            </a:extLst>
          </p:cNvPr>
          <p:cNvSpPr>
            <a:spLocks noChangeAspect="1"/>
          </p:cNvSpPr>
          <p:nvPr/>
        </p:nvSpPr>
        <p:spPr>
          <a:xfrm rot="2708258">
            <a:off x="4955526" y="2799617"/>
            <a:ext cx="725666" cy="725666"/>
          </a:xfrm>
          <a:prstGeom prst="plus">
            <a:avLst>
              <a:gd name="adj" fmla="val 43064"/>
            </a:avLst>
          </a:prstGeom>
          <a:solidFill>
            <a:srgbClr val="FF818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0851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4" name="グループ化 63">
            <a:extLst>
              <a:ext uri="{FF2B5EF4-FFF2-40B4-BE49-F238E27FC236}">
                <a16:creationId xmlns:a16="http://schemas.microsoft.com/office/drawing/2014/main" id="{6DA18696-57EF-4F0E-A666-4E2FB06334C1}"/>
              </a:ext>
            </a:extLst>
          </p:cNvPr>
          <p:cNvGrpSpPr/>
          <p:nvPr/>
        </p:nvGrpSpPr>
        <p:grpSpPr>
          <a:xfrm rot="10800000">
            <a:off x="4201068" y="2370722"/>
            <a:ext cx="971303" cy="975474"/>
            <a:chOff x="7481454" y="1451459"/>
            <a:chExt cx="971303" cy="975474"/>
          </a:xfrm>
        </p:grpSpPr>
        <p:sp>
          <p:nvSpPr>
            <p:cNvPr id="65" name="大かっこ 64">
              <a:extLst>
                <a:ext uri="{FF2B5EF4-FFF2-40B4-BE49-F238E27FC236}">
                  <a16:creationId xmlns:a16="http://schemas.microsoft.com/office/drawing/2014/main" id="{EAB71945-3F91-4BD8-BBC5-A3C2669AEBD0}"/>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D750272C-EB97-4EB9-BF5F-0AA2D30D9D41}"/>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30</a:t>
            </a:fld>
            <a:endParaRPr lang="ja-JP" altLang="en-US"/>
          </a:p>
        </p:txBody>
      </p:sp>
      <p:sp>
        <p:nvSpPr>
          <p:cNvPr id="7" name="タイトル 1">
            <a:extLst>
              <a:ext uri="{FF2B5EF4-FFF2-40B4-BE49-F238E27FC236}">
                <a16:creationId xmlns:a16="http://schemas.microsoft.com/office/drawing/2014/main" id="{0ADE4971-E3A0-4267-AF2D-764A3F754024}"/>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Step2 :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23C9B421-E2C6-425F-8A73-C418E6BFA82B}"/>
              </a:ext>
            </a:extLst>
          </p:cNvPr>
          <p:cNvSpPr>
            <a:spLocks noGrp="1"/>
          </p:cNvSpPr>
          <p:nvPr>
            <p:ph idx="1"/>
          </p:nvPr>
        </p:nvSpPr>
        <p:spPr>
          <a:xfrm>
            <a:off x="373634" y="937437"/>
            <a:ext cx="8503666" cy="1049548"/>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There are other ICA bases besides the optimal one </a:t>
            </a:r>
          </a:p>
          <a:p>
            <a:pPr marL="0" indent="0">
              <a:buNone/>
            </a:pPr>
            <a:r>
              <a:rPr lang="en-US" altLang="ja-JP" sz="2000">
                <a:latin typeface="Times New Roman" panose="02020603050405020304" pitchFamily="18" charset="0"/>
              </a:rPr>
              <a:t>                                                                 that are effective in preserving the block</a:t>
            </a:r>
            <a:endParaRPr lang="en-US" altLang="ja-JP" sz="1800">
              <a:latin typeface="Times New Roman" panose="02020603050405020304" pitchFamily="18" charset="0"/>
            </a:endParaRPr>
          </a:p>
        </p:txBody>
      </p:sp>
      <p:sp>
        <p:nvSpPr>
          <p:cNvPr id="10" name="正方形/長方形 9">
            <a:extLst>
              <a:ext uri="{FF2B5EF4-FFF2-40B4-BE49-F238E27FC236}">
                <a16:creationId xmlns:a16="http://schemas.microsoft.com/office/drawing/2014/main" id="{8D64813A-89B7-4382-9F97-C72991112727}"/>
              </a:ext>
            </a:extLst>
          </p:cNvPr>
          <p:cNvSpPr/>
          <p:nvPr/>
        </p:nvSpPr>
        <p:spPr>
          <a:xfrm>
            <a:off x="437433" y="5779008"/>
            <a:ext cx="8269133" cy="83018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It should be evaluated in terms of both </a:t>
            </a:r>
            <a:r>
              <a:rPr lang="en-US" altLang="ja-JP" sz="2400">
                <a:solidFill>
                  <a:schemeClr val="accent2"/>
                </a:solidFill>
                <a:latin typeface="Times New Roman" panose="02020603050405020304" pitchFamily="18" charset="0"/>
                <a:cs typeface="Times New Roman" panose="02020603050405020304" pitchFamily="18" charset="0"/>
              </a:rPr>
              <a:t>image quality</a:t>
            </a:r>
            <a:r>
              <a:rPr lang="en-US" altLang="ja-JP" sz="2400">
                <a:latin typeface="Times New Roman" panose="02020603050405020304" pitchFamily="18" charset="0"/>
                <a:cs typeface="Times New Roman" panose="02020603050405020304" pitchFamily="18" charset="0"/>
              </a:rPr>
              <a:t> and </a:t>
            </a:r>
            <a:r>
              <a:rPr lang="en-US" altLang="ja-JP" sz="2400">
                <a:solidFill>
                  <a:schemeClr val="accent2"/>
                </a:solidFill>
                <a:latin typeface="Times New Roman" panose="02020603050405020304" pitchFamily="18" charset="0"/>
                <a:cs typeface="Times New Roman" panose="02020603050405020304" pitchFamily="18" charset="0"/>
              </a:rPr>
              <a:t>entropy</a:t>
            </a:r>
            <a:endParaRPr lang="ja-JP" altLang="en-US" sz="2400">
              <a:solidFill>
                <a:schemeClr val="accent2"/>
              </a:solidFill>
              <a:latin typeface="Times New Roman" panose="02020603050405020304" pitchFamily="18" charset="0"/>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F016B11D-6C43-4872-8BB7-E046D73FCF60}"/>
              </a:ext>
            </a:extLst>
          </p:cNvPr>
          <p:cNvSpPr txBox="1"/>
          <p:nvPr/>
        </p:nvSpPr>
        <p:spPr>
          <a:xfrm>
            <a:off x="3108740" y="4582709"/>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pic>
        <p:nvPicPr>
          <p:cNvPr id="19" name="図 18" descr="設計図 が含まれている画像&#10;&#10;自動的に生成された説明">
            <a:extLst>
              <a:ext uri="{FF2B5EF4-FFF2-40B4-BE49-F238E27FC236}">
                <a16:creationId xmlns:a16="http://schemas.microsoft.com/office/drawing/2014/main" id="{711BD452-709C-4178-88E3-ED2B0682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28" y="2176986"/>
            <a:ext cx="2438400" cy="2438400"/>
          </a:xfrm>
          <a:prstGeom prst="rect">
            <a:avLst/>
          </a:prstGeom>
        </p:spPr>
      </p:pic>
      <p:sp>
        <p:nvSpPr>
          <p:cNvPr id="16" name="正方形/長方形 15">
            <a:extLst>
              <a:ext uri="{FF2B5EF4-FFF2-40B4-BE49-F238E27FC236}">
                <a16:creationId xmlns:a16="http://schemas.microsoft.com/office/drawing/2014/main" id="{F9C403E5-C525-4C73-A199-C18BD56E47ED}"/>
              </a:ext>
            </a:extLst>
          </p:cNvPr>
          <p:cNvSpPr/>
          <p:nvPr/>
        </p:nvSpPr>
        <p:spPr>
          <a:xfrm>
            <a:off x="1339957" y="4550033"/>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17" name="直線コネクタ 16">
            <a:extLst>
              <a:ext uri="{FF2B5EF4-FFF2-40B4-BE49-F238E27FC236}">
                <a16:creationId xmlns:a16="http://schemas.microsoft.com/office/drawing/2014/main" id="{8E60CDB2-BA20-472A-A3F5-C4A5F1588C30}"/>
              </a:ext>
            </a:extLst>
          </p:cNvPr>
          <p:cNvCxnSpPr>
            <a:cxnSpLocks/>
            <a:stCxn id="16" idx="3"/>
            <a:endCxn id="3" idx="1"/>
          </p:cNvCxnSpPr>
          <p:nvPr/>
        </p:nvCxnSpPr>
        <p:spPr>
          <a:xfrm flipV="1">
            <a:off x="1408325" y="4156012"/>
            <a:ext cx="1653372" cy="426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932324A-10CE-4CF4-960E-3FA57F6BD72A}"/>
              </a:ext>
            </a:extLst>
          </p:cNvPr>
          <p:cNvSpPr/>
          <p:nvPr/>
        </p:nvSpPr>
        <p:spPr>
          <a:xfrm>
            <a:off x="369312" y="4615386"/>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pic>
        <p:nvPicPr>
          <p:cNvPr id="3" name="図 2" descr="背景パターン&#10;&#10;自動的に生成された説明">
            <a:extLst>
              <a:ext uri="{FF2B5EF4-FFF2-40B4-BE49-F238E27FC236}">
                <a16:creationId xmlns:a16="http://schemas.microsoft.com/office/drawing/2014/main" id="{32D5E119-D828-493E-8ADB-B9E455C94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697" y="3740919"/>
            <a:ext cx="830185" cy="830185"/>
          </a:xfrm>
          <a:prstGeom prst="rect">
            <a:avLst/>
          </a:prstGeom>
          <a:ln w="25400">
            <a:solidFill>
              <a:srgbClr val="FF0000"/>
            </a:solidFill>
          </a:ln>
          <a:effectLst>
            <a:outerShdw blurRad="50800" dist="38100" dir="2700000" algn="tl" rotWithShape="0">
              <a:prstClr val="black">
                <a:alpha val="40000"/>
              </a:prstClr>
            </a:outerShdw>
          </a:effectLst>
        </p:spPr>
      </p:pic>
      <p:pic>
        <p:nvPicPr>
          <p:cNvPr id="12" name="図 11" descr="シャワーカーテンが開いている画面&#10;&#10;中程度の精度で自動的に生成された説明">
            <a:extLst>
              <a:ext uri="{FF2B5EF4-FFF2-40B4-BE49-F238E27FC236}">
                <a16:creationId xmlns:a16="http://schemas.microsoft.com/office/drawing/2014/main" id="{3D7C1001-2A51-45DE-B83B-726FD5140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120" y="2574396"/>
            <a:ext cx="609600" cy="609600"/>
          </a:xfrm>
          <a:prstGeom prst="rect">
            <a:avLst/>
          </a:prstGeom>
          <a:effectLst>
            <a:outerShdw blurRad="50800" dist="38100" dir="2700000" algn="tl" rotWithShape="0">
              <a:prstClr val="black">
                <a:alpha val="40000"/>
              </a:prstClr>
            </a:outerShdw>
          </a:effectLst>
        </p:spPr>
      </p:pic>
      <p:pic>
        <p:nvPicPr>
          <p:cNvPr id="15" name="図 14" descr="座る, 小さい, タイル張り, 流し が含まれている画像&#10;&#10;自動的に生成された説明">
            <a:extLst>
              <a:ext uri="{FF2B5EF4-FFF2-40B4-BE49-F238E27FC236}">
                <a16:creationId xmlns:a16="http://schemas.microsoft.com/office/drawing/2014/main" id="{CF47E565-06A0-4E97-88AC-A83B9B79C5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741" y="2585505"/>
            <a:ext cx="609600" cy="609600"/>
          </a:xfrm>
          <a:prstGeom prst="rect">
            <a:avLst/>
          </a:prstGeom>
          <a:effectLst>
            <a:outerShdw blurRad="50800" dist="38100" dir="2700000" algn="tl" rotWithShape="0">
              <a:prstClr val="black">
                <a:alpha val="40000"/>
              </a:prstClr>
            </a:outerShdw>
          </a:effectLst>
        </p:spPr>
      </p:pic>
      <p:pic>
        <p:nvPicPr>
          <p:cNvPr id="22" name="図 21" descr="ツリーマップ図 が含まれている画像&#10;&#10;自動的に生成された説明">
            <a:extLst>
              <a:ext uri="{FF2B5EF4-FFF2-40B4-BE49-F238E27FC236}">
                <a16:creationId xmlns:a16="http://schemas.microsoft.com/office/drawing/2014/main" id="{1FF9FE15-528F-489F-A279-3C2E77A62C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2561" y="2590249"/>
            <a:ext cx="609600" cy="609600"/>
          </a:xfrm>
          <a:prstGeom prst="rect">
            <a:avLst/>
          </a:prstGeom>
          <a:effectLst>
            <a:outerShdw blurRad="50800" dist="38100" dir="2700000" algn="tl" rotWithShape="0">
              <a:prstClr val="black">
                <a:alpha val="40000"/>
              </a:prstClr>
            </a:outerShdw>
          </a:effectLst>
        </p:spPr>
      </p:pic>
      <p:pic>
        <p:nvPicPr>
          <p:cNvPr id="24" name="図 23" descr="背景パターン&#10;&#10;低い精度で自動的に生成された説明">
            <a:extLst>
              <a:ext uri="{FF2B5EF4-FFF2-40B4-BE49-F238E27FC236}">
                <a16:creationId xmlns:a16="http://schemas.microsoft.com/office/drawing/2014/main" id="{E5807D52-CCF9-4F8F-85B8-97532D4A64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5002" y="3512052"/>
            <a:ext cx="609600" cy="609600"/>
          </a:xfrm>
          <a:prstGeom prst="rect">
            <a:avLst/>
          </a:prstGeom>
          <a:effectLst>
            <a:outerShdw blurRad="50800" dist="38100" dir="2700000" algn="tl" rotWithShape="0">
              <a:prstClr val="black">
                <a:alpha val="40000"/>
              </a:prstClr>
            </a:outerShdw>
          </a:effectLst>
        </p:spPr>
      </p:pic>
      <p:pic>
        <p:nvPicPr>
          <p:cNvPr id="25" name="図 24" descr="座る, 小さい, タイル張り, 流し が含まれている画像&#10;&#10;自動的に生成された説明">
            <a:extLst>
              <a:ext uri="{FF2B5EF4-FFF2-40B4-BE49-F238E27FC236}">
                <a16:creationId xmlns:a16="http://schemas.microsoft.com/office/drawing/2014/main" id="{1E13CA17-A66F-45F6-B53A-0790BAF95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297" y="3508553"/>
            <a:ext cx="609600" cy="609600"/>
          </a:xfrm>
          <a:prstGeom prst="rect">
            <a:avLst/>
          </a:prstGeom>
          <a:effectLst>
            <a:outerShdw blurRad="50800" dist="38100" dir="2700000" algn="tl" rotWithShape="0">
              <a:prstClr val="black">
                <a:alpha val="40000"/>
              </a:prstClr>
            </a:outerShdw>
          </a:effectLst>
        </p:spPr>
      </p:pic>
      <p:pic>
        <p:nvPicPr>
          <p:cNvPr id="26" name="図 25" descr="ツリーマップ図 が含まれている画像&#10;&#10;自動的に生成された説明">
            <a:extLst>
              <a:ext uri="{FF2B5EF4-FFF2-40B4-BE49-F238E27FC236}">
                <a16:creationId xmlns:a16="http://schemas.microsoft.com/office/drawing/2014/main" id="{19B4DB87-C95C-42BC-B80D-501CF74E23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9592" y="3521118"/>
            <a:ext cx="609600" cy="609600"/>
          </a:xfrm>
          <a:prstGeom prst="rect">
            <a:avLst/>
          </a:prstGeom>
          <a:effectLst>
            <a:outerShdw blurRad="50800" dist="38100" dir="2700000" algn="tl" rotWithShape="0">
              <a:prstClr val="black">
                <a:alpha val="40000"/>
              </a:prstClr>
            </a:outerShdw>
          </a:effectLst>
        </p:spPr>
      </p:pic>
      <p:sp>
        <p:nvSpPr>
          <p:cNvPr id="27" name="テキスト ボックス 26">
            <a:extLst>
              <a:ext uri="{FF2B5EF4-FFF2-40B4-BE49-F238E27FC236}">
                <a16:creationId xmlns:a16="http://schemas.microsoft.com/office/drawing/2014/main" id="{F9F20D89-F5DC-46C3-94D3-466E08FF2069}"/>
              </a:ext>
            </a:extLst>
          </p:cNvPr>
          <p:cNvSpPr txBox="1"/>
          <p:nvPr/>
        </p:nvSpPr>
        <p:spPr>
          <a:xfrm>
            <a:off x="6807845" y="2609545"/>
            <a:ext cx="660758" cy="584775"/>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 +1.4</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E1170366-FC7D-4A9E-B911-4D7A64F161DF}"/>
              </a:ext>
            </a:extLst>
          </p:cNvPr>
          <p:cNvSpPr txBox="1"/>
          <p:nvPr/>
        </p:nvSpPr>
        <p:spPr>
          <a:xfrm>
            <a:off x="6811460" y="3570650"/>
            <a:ext cx="660758"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 +0.8</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pic>
        <p:nvPicPr>
          <p:cNvPr id="30" name="図 29" descr="座る, 小さい, タイル張り, 流し が含まれている画像&#10;&#10;自動的に生成された説明">
            <a:extLst>
              <a:ext uri="{FF2B5EF4-FFF2-40B4-BE49-F238E27FC236}">
                <a16:creationId xmlns:a16="http://schemas.microsoft.com/office/drawing/2014/main" id="{16B3316E-8C05-41B0-9182-FC15C2FD7E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482" y="4514426"/>
            <a:ext cx="609600" cy="609600"/>
          </a:xfrm>
          <a:prstGeom prst="rect">
            <a:avLst/>
          </a:prstGeom>
          <a:effectLst>
            <a:outerShdw blurRad="50800" dist="38100" dir="2700000" algn="tl" rotWithShape="0">
              <a:prstClr val="black">
                <a:alpha val="40000"/>
              </a:prstClr>
            </a:outerShdw>
          </a:effectLst>
        </p:spPr>
      </p:pic>
      <p:pic>
        <p:nvPicPr>
          <p:cNvPr id="31" name="図 30" descr="ツリーマップ図 が含まれている画像&#10;&#10;自動的に生成された説明">
            <a:extLst>
              <a:ext uri="{FF2B5EF4-FFF2-40B4-BE49-F238E27FC236}">
                <a16:creationId xmlns:a16="http://schemas.microsoft.com/office/drawing/2014/main" id="{4E84A455-B124-46FA-9D08-8AA68DFA4C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628" y="4514426"/>
            <a:ext cx="609600" cy="609600"/>
          </a:xfrm>
          <a:prstGeom prst="rect">
            <a:avLst/>
          </a:prstGeom>
          <a:effectLst>
            <a:outerShdw blurRad="50800" dist="38100" dir="2700000" algn="tl" rotWithShape="0">
              <a:prstClr val="black">
                <a:alpha val="40000"/>
              </a:prstClr>
            </a:outerShdw>
          </a:effectLst>
        </p:spPr>
      </p:pic>
      <p:sp>
        <p:nvSpPr>
          <p:cNvPr id="32" name="テキスト ボックス 31">
            <a:extLst>
              <a:ext uri="{FF2B5EF4-FFF2-40B4-BE49-F238E27FC236}">
                <a16:creationId xmlns:a16="http://schemas.microsoft.com/office/drawing/2014/main" id="{EAC74A9F-FE07-4F5B-AFFD-CC2FF95AE940}"/>
              </a:ext>
            </a:extLst>
          </p:cNvPr>
          <p:cNvSpPr txBox="1"/>
          <p:nvPr/>
        </p:nvSpPr>
        <p:spPr>
          <a:xfrm>
            <a:off x="6847121" y="4535254"/>
            <a:ext cx="603050"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+0.7</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F5E4DE5-0EFD-4A30-B686-3B9245387798}"/>
              </a:ext>
            </a:extLst>
          </p:cNvPr>
          <p:cNvSpPr txBox="1"/>
          <p:nvPr/>
        </p:nvSpPr>
        <p:spPr>
          <a:xfrm rot="5400000">
            <a:off x="5396145" y="5202930"/>
            <a:ext cx="398567" cy="356664"/>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55" name="テキスト ボックス 54">
            <a:extLst>
              <a:ext uri="{FF2B5EF4-FFF2-40B4-BE49-F238E27FC236}">
                <a16:creationId xmlns:a16="http://schemas.microsoft.com/office/drawing/2014/main" id="{75F70AA6-7EE6-4588-B70F-C07756392F0F}"/>
              </a:ext>
            </a:extLst>
          </p:cNvPr>
          <p:cNvSpPr txBox="1"/>
          <p:nvPr/>
        </p:nvSpPr>
        <p:spPr>
          <a:xfrm>
            <a:off x="4900460" y="2008181"/>
            <a:ext cx="1165768"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ICA Bases</a:t>
            </a:r>
            <a:endParaRPr kumimoji="1" lang="ja-JP" altLang="en-US">
              <a:latin typeface="Times New Roman" panose="02020603050405020304" pitchFamily="18" charset="0"/>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B44A4153-217B-40DA-B702-AF1CF4ED1053}"/>
              </a:ext>
            </a:extLst>
          </p:cNvPr>
          <p:cNvSpPr txBox="1"/>
          <p:nvPr/>
        </p:nvSpPr>
        <p:spPr>
          <a:xfrm>
            <a:off x="6800634" y="1836305"/>
            <a:ext cx="696024" cy="553998"/>
          </a:xfrm>
          <a:prstGeom prst="rect">
            <a:avLst/>
          </a:prstGeom>
          <a:noFill/>
        </p:spPr>
        <p:txBody>
          <a:bodyPr wrap="none" rtlCol="0">
            <a:spAutoFit/>
          </a:bodyPr>
          <a:lstStyle/>
          <a:p>
            <a:pPr algn="ctr"/>
            <a:r>
              <a:rPr lang="en-US" altLang="ja-JP" sz="1600">
                <a:latin typeface="Times New Roman" panose="02020603050405020304" pitchFamily="18" charset="0"/>
                <a:cs typeface="Times New Roman" panose="02020603050405020304" pitchFamily="18" charset="0"/>
              </a:rPr>
              <a:t>PSNR</a:t>
            </a:r>
            <a:endParaRPr kumimoji="1" lang="en-US" altLang="ja-JP" sz="1600">
              <a:latin typeface="Times New Roman" panose="02020603050405020304" pitchFamily="18" charset="0"/>
              <a:cs typeface="Times New Roman" panose="02020603050405020304" pitchFamily="18" charset="0"/>
            </a:endParaRPr>
          </a:p>
          <a:p>
            <a:pPr algn="ctr"/>
            <a:r>
              <a:rPr lang="en-US" altLang="ja-JP" sz="1400">
                <a:latin typeface="Times New Roman" panose="02020603050405020304" pitchFamily="18" charset="0"/>
                <a:cs typeface="Times New Roman" panose="02020603050405020304" pitchFamily="18" charset="0"/>
              </a:rPr>
              <a:t>(31.3)</a:t>
            </a:r>
            <a:endParaRPr kumimoji="1" lang="en-US" altLang="ja-JP" sz="140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0856F9A3-0E40-4941-9C6F-50973277D9A2}"/>
              </a:ext>
            </a:extLst>
          </p:cNvPr>
          <p:cNvSpPr txBox="1"/>
          <p:nvPr/>
        </p:nvSpPr>
        <p:spPr>
          <a:xfrm>
            <a:off x="7801522" y="1834244"/>
            <a:ext cx="976549" cy="553998"/>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Entropy</a:t>
            </a:r>
          </a:p>
          <a:p>
            <a:pPr algn="ctr"/>
            <a:r>
              <a:rPr lang="en-US" altLang="ja-JP" sz="1400">
                <a:latin typeface="Times New Roman" panose="02020603050405020304" pitchFamily="18" charset="0"/>
                <a:cs typeface="Times New Roman" panose="02020603050405020304" pitchFamily="18" charset="0"/>
              </a:rPr>
              <a:t>(0.000551)</a:t>
            </a:r>
            <a:endParaRPr kumimoji="1" lang="en-US" altLang="ja-JP" sz="1600">
              <a:latin typeface="Times New Roman" panose="02020603050405020304" pitchFamily="18" charset="0"/>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A1AC737B-52EB-4D93-BA76-36CB8280A30F}"/>
              </a:ext>
            </a:extLst>
          </p:cNvPr>
          <p:cNvSpPr txBox="1"/>
          <p:nvPr/>
        </p:nvSpPr>
        <p:spPr>
          <a:xfrm>
            <a:off x="7743235" y="2611552"/>
            <a:ext cx="1127232"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-0.000170</a:t>
            </a:r>
          </a:p>
          <a:p>
            <a:pPr algn="ctr"/>
            <a:r>
              <a:rPr lang="en-US" altLang="ja-JP" sz="1400">
                <a:latin typeface="Times New Roman" panose="02020603050405020304" pitchFamily="18" charset="0"/>
                <a:cs typeface="Times New Roman" panose="02020603050405020304" pitchFamily="18" charset="0"/>
              </a:rPr>
              <a:t>[bit/pel]</a:t>
            </a:r>
            <a:endParaRPr kumimoji="1" lang="ja-JP" altLang="en-US" sz="1400">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5A3E8193-F8A4-4D16-9D73-5A64759518F1}"/>
              </a:ext>
            </a:extLst>
          </p:cNvPr>
          <p:cNvSpPr txBox="1"/>
          <p:nvPr/>
        </p:nvSpPr>
        <p:spPr>
          <a:xfrm>
            <a:off x="7735675" y="3555260"/>
            <a:ext cx="1127232" cy="615553"/>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-0.000177</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CE996F3-7F83-469D-86D1-2E726005908A}"/>
              </a:ext>
            </a:extLst>
          </p:cNvPr>
          <p:cNvSpPr txBox="1"/>
          <p:nvPr/>
        </p:nvSpPr>
        <p:spPr>
          <a:xfrm>
            <a:off x="7743235" y="4476524"/>
            <a:ext cx="1127232" cy="615553"/>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-0.000285</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grpSp>
        <p:nvGrpSpPr>
          <p:cNvPr id="67" name="グループ化 66">
            <a:extLst>
              <a:ext uri="{FF2B5EF4-FFF2-40B4-BE49-F238E27FC236}">
                <a16:creationId xmlns:a16="http://schemas.microsoft.com/office/drawing/2014/main" id="{9050AB03-C4E0-4FD0-A896-AF9494298C36}"/>
              </a:ext>
            </a:extLst>
          </p:cNvPr>
          <p:cNvGrpSpPr/>
          <p:nvPr/>
        </p:nvGrpSpPr>
        <p:grpSpPr>
          <a:xfrm>
            <a:off x="4403216" y="2077929"/>
            <a:ext cx="4467252" cy="3179871"/>
            <a:chOff x="3020594" y="1928236"/>
            <a:chExt cx="4467252" cy="3179871"/>
          </a:xfrm>
        </p:grpSpPr>
        <p:cxnSp>
          <p:nvCxnSpPr>
            <p:cNvPr id="45" name="直線コネクタ 44">
              <a:extLst>
                <a:ext uri="{FF2B5EF4-FFF2-40B4-BE49-F238E27FC236}">
                  <a16:creationId xmlns:a16="http://schemas.microsoft.com/office/drawing/2014/main" id="{5AD6953F-1D2E-4580-8EA3-EAF3EA0DC452}"/>
                </a:ext>
              </a:extLst>
            </p:cNvPr>
            <p:cNvCxnSpPr>
              <a:cxnSpLocks/>
            </p:cNvCxnSpPr>
            <p:nvPr/>
          </p:nvCxnSpPr>
          <p:spPr>
            <a:xfrm>
              <a:off x="3020595" y="2245489"/>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02DE0E2-1414-465B-9A7C-D7D7E4F28B50}"/>
                </a:ext>
              </a:extLst>
            </p:cNvPr>
            <p:cNvCxnSpPr>
              <a:cxnSpLocks/>
            </p:cNvCxnSpPr>
            <p:nvPr/>
          </p:nvCxnSpPr>
          <p:spPr>
            <a:xfrm>
              <a:off x="3020595" y="319336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0C5D23E-8E61-44A9-8031-22CD7F91CF9C}"/>
                </a:ext>
              </a:extLst>
            </p:cNvPr>
            <p:cNvCxnSpPr>
              <a:cxnSpLocks/>
            </p:cNvCxnSpPr>
            <p:nvPr/>
          </p:nvCxnSpPr>
          <p:spPr>
            <a:xfrm>
              <a:off x="3020594" y="416110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BC1CCBE-49C7-44FF-B287-6A151DD34C38}"/>
                </a:ext>
              </a:extLst>
            </p:cNvPr>
            <p:cNvCxnSpPr>
              <a:cxnSpLocks/>
            </p:cNvCxnSpPr>
            <p:nvPr/>
          </p:nvCxnSpPr>
          <p:spPr>
            <a:xfrm>
              <a:off x="5261840" y="1931735"/>
              <a:ext cx="0" cy="3176372"/>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CC7B880-FE3A-4859-B2F2-ECB511A33220}"/>
                </a:ext>
              </a:extLst>
            </p:cNvPr>
            <p:cNvCxnSpPr>
              <a:cxnSpLocks/>
            </p:cNvCxnSpPr>
            <p:nvPr/>
          </p:nvCxnSpPr>
          <p:spPr>
            <a:xfrm>
              <a:off x="6252440" y="1928236"/>
              <a:ext cx="0" cy="3179871"/>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6D0CD351-AA94-4137-A981-B4205AABAD30}"/>
              </a:ext>
            </a:extLst>
          </p:cNvPr>
          <p:cNvSpPr txBox="1"/>
          <p:nvPr/>
        </p:nvSpPr>
        <p:spPr>
          <a:xfrm>
            <a:off x="2820448" y="2709919"/>
            <a:ext cx="1322799" cy="338554"/>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Optimal basis</a:t>
            </a:r>
          </a:p>
        </p:txBody>
      </p:sp>
    </p:spTree>
    <p:extLst>
      <p:ext uri="{BB962C8B-B14F-4D97-AF65-F5344CB8AC3E}">
        <p14:creationId xmlns:p14="http://schemas.microsoft.com/office/powerpoint/2010/main" val="2897558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887689" y="3695316"/>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9" y="1406678"/>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a:t>
            </a:r>
            <a:r>
              <a:rPr kumimoji="1" lang="ja-JP" altLang="en-US" sz="3100"/>
              <a:t>概要</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5" y="1474053"/>
            <a:ext cx="6040510" cy="830997"/>
          </a:xfrm>
          <a:prstGeom prst="rect">
            <a:avLst/>
          </a:prstGeom>
          <a:noFill/>
        </p:spPr>
        <p:txBody>
          <a:bodyPr wrap="square" rtlCol="0">
            <a:spAutoFit/>
          </a:bodyPr>
          <a:lstStyle/>
          <a:p>
            <a:pPr marL="457200" indent="-457200">
              <a:buClr>
                <a:srgbClr val="002060"/>
              </a:buClr>
              <a:buSzPct val="90000"/>
              <a:buFont typeface="Wingdings" panose="05000000000000000000" pitchFamily="2" charset="2"/>
              <a:buChar char="l"/>
            </a:pPr>
            <a:r>
              <a:rPr kumimoji="1" lang="ja-JP" altLang="en-US" sz="2400"/>
              <a:t>基底の組み合わせが考慮されていない基底重要度</a:t>
            </a:r>
            <a:endParaRPr kumimoji="1" lang="en-US" altLang="ja-JP" sz="2400"/>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3952220"/>
            <a:ext cx="620746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a:t>小領域の画質を最大とする基底のみの評価</a:t>
            </a:r>
            <a:endParaRPr kumimoji="1" lang="en-US" altLang="ja-JP" sz="24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5" y="1663582"/>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915895" y="39522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5" name="テキスト ボックス 24">
            <a:extLst>
              <a:ext uri="{FF2B5EF4-FFF2-40B4-BE49-F238E27FC236}">
                <a16:creationId xmlns:a16="http://schemas.microsoft.com/office/drawing/2014/main" id="{4C4B89E3-E232-4C4F-82F7-A58922565FB2}"/>
              </a:ext>
            </a:extLst>
          </p:cNvPr>
          <p:cNvSpPr txBox="1"/>
          <p:nvPr/>
        </p:nvSpPr>
        <p:spPr>
          <a:xfrm>
            <a:off x="273050" y="94655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 </a:t>
            </a:r>
            <a:r>
              <a:rPr lang="ja-JP" altLang="en-US" sz="2800"/>
              <a:t>：</a:t>
            </a:r>
            <a:endParaRPr kumimoji="1" lang="ja-JP" altLang="en-US" sz="2800"/>
          </a:p>
        </p:txBody>
      </p:sp>
      <p:sp>
        <p:nvSpPr>
          <p:cNvPr id="26" name="テキスト ボックス 25">
            <a:extLst>
              <a:ext uri="{FF2B5EF4-FFF2-40B4-BE49-F238E27FC236}">
                <a16:creationId xmlns:a16="http://schemas.microsoft.com/office/drawing/2014/main" id="{E1AA7356-6CC1-416F-A408-725EFD66D9A2}"/>
              </a:ext>
            </a:extLst>
          </p:cNvPr>
          <p:cNvSpPr txBox="1"/>
          <p:nvPr/>
        </p:nvSpPr>
        <p:spPr>
          <a:xfrm>
            <a:off x="273050" y="3429000"/>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en-US" altLang="ja-JP" sz="2800"/>
              <a:t> </a:t>
            </a:r>
            <a:r>
              <a:rPr lang="ja-JP" altLang="en-US" sz="2800"/>
              <a:t>：</a:t>
            </a:r>
            <a:endParaRPr kumimoji="1" lang="ja-JP" altLang="en-US" sz="2800"/>
          </a:p>
        </p:txBody>
      </p:sp>
    </p:spTree>
    <p:extLst>
      <p:ext uri="{BB962C8B-B14F-4D97-AF65-F5344CB8AC3E}">
        <p14:creationId xmlns:p14="http://schemas.microsoft.com/office/powerpoint/2010/main" val="35399871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chemeClr val="accent1"/>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画像全体で使う基底の種類を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なるべく少なくしたときに，</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よりも画質を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高くできる </a:t>
            </a: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基底 と </a:t>
            </a:r>
            <a:r>
              <a:rPr lang="en-US" altLang="ja-JP" sz="2800" err="1">
                <a:solidFill>
                  <a:schemeClr val="tx1">
                    <a:lumMod val="85000"/>
                    <a:lumOff val="15000"/>
                  </a:schemeClr>
                </a:solidFill>
                <a:sym typeface="+mn-ea"/>
              </a:rPr>
              <a:t>ICA_Block</a:t>
            </a:r>
            <a:r>
              <a:rPr lang="en-US" altLang="ja-JP" sz="2800">
                <a:solidFill>
                  <a:schemeClr val="tx1">
                    <a:lumMod val="85000"/>
                    <a:lumOff val="15000"/>
                  </a:schemeClr>
                </a:solidFill>
                <a:sym typeface="+mn-ea"/>
              </a:rPr>
              <a:t> </a:t>
            </a:r>
            <a:r>
              <a:rPr lang="ja-JP" altLang="en-US" sz="2800">
                <a:solidFill>
                  <a:schemeClr val="tx1">
                    <a:lumMod val="85000"/>
                    <a:lumOff val="15000"/>
                  </a:schemeClr>
                </a:solidFill>
                <a:sym typeface="+mn-ea"/>
              </a:rPr>
              <a:t>を明らかにする</a:t>
            </a:r>
            <a:endParaRPr lang="en-US" altLang="ja-JP" sz="2800">
              <a:solidFill>
                <a:schemeClr val="tx1">
                  <a:lumMod val="85000"/>
                  <a:lumOff val="15000"/>
                </a:schemeClr>
              </a:solidFill>
              <a:sym typeface="+mn-ea"/>
            </a:endParaRP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630826" y="963046"/>
            <a:ext cx="1612841" cy="523220"/>
          </a:xfrm>
          <a:prstGeom prst="rect">
            <a:avLst/>
          </a:prstGeom>
          <a:solidFill>
            <a:schemeClr val="bg1"/>
          </a:solidFill>
          <a:ln w="31750" cmpd="thickThin">
            <a:solidFill>
              <a:schemeClr val="accent1"/>
            </a:solidFill>
          </a:ln>
        </p:spPr>
        <p:txBody>
          <a:bodyPr wrap="square" rtlCol="0">
            <a:spAutoFit/>
          </a:bodyPr>
          <a:lstStyle/>
          <a:p>
            <a:pPr algn="ctr"/>
            <a:r>
              <a:rPr kumimoji="1" lang="ja-JP" altLang="en-US" sz="2800"/>
              <a:t>目的</a:t>
            </a:r>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r>
              <a:rPr lang="ja-JP" altLang="en-US" sz="2800"/>
              <a:t>：</a:t>
            </a:r>
            <a:endParaRPr lang="en-US" altLang="ja-JP" sz="28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848514"/>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14" name="テキスト ボックス 13">
            <a:extLst>
              <a:ext uri="{FF2B5EF4-FFF2-40B4-BE49-F238E27FC236}">
                <a16:creationId xmlns:a16="http://schemas.microsoft.com/office/drawing/2014/main" id="{515F59EB-AE65-47ED-BDAA-FEB9887F1109}"/>
              </a:ext>
            </a:extLst>
          </p:cNvPr>
          <p:cNvSpPr txBox="1"/>
          <p:nvPr/>
        </p:nvSpPr>
        <p:spPr>
          <a:xfrm>
            <a:off x="917208" y="3637185"/>
            <a:ext cx="710284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800"/>
              <a:t>DCT </a:t>
            </a:r>
            <a:r>
              <a:rPr lang="ja-JP" altLang="en-US" sz="2800"/>
              <a:t>と </a:t>
            </a:r>
            <a:r>
              <a:rPr lang="en-US" altLang="ja-JP" sz="2800"/>
              <a:t>ICA </a:t>
            </a:r>
            <a:r>
              <a:rPr lang="ja-JP" altLang="en-US" sz="2800"/>
              <a:t>のそれぞれ得意な</a:t>
            </a:r>
            <a:r>
              <a:rPr lang="ja-JP" altLang="en-US" sz="2800">
                <a:solidFill>
                  <a:srgbClr val="FF0000"/>
                </a:solidFill>
              </a:rPr>
              <a:t>領域</a:t>
            </a:r>
            <a:r>
              <a:rPr lang="ja-JP" altLang="en-US" sz="2800"/>
              <a:t>に分ける</a:t>
            </a:r>
            <a:endParaRPr lang="en-US" altLang="ja-JP" sz="2800"/>
          </a:p>
        </p:txBody>
      </p:sp>
      <p:sp>
        <p:nvSpPr>
          <p:cNvPr id="15" name="テキスト ボックス 14">
            <a:extLst>
              <a:ext uri="{FF2B5EF4-FFF2-40B4-BE49-F238E27FC236}">
                <a16:creationId xmlns:a16="http://schemas.microsoft.com/office/drawing/2014/main" id="{743EC327-E271-4CC4-8564-F1E19B6BFB46}"/>
              </a:ext>
            </a:extLst>
          </p:cNvPr>
          <p:cNvSpPr txBox="1"/>
          <p:nvPr/>
        </p:nvSpPr>
        <p:spPr>
          <a:xfrm>
            <a:off x="917208" y="5421491"/>
            <a:ext cx="727429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付加情報を考慮した </a:t>
            </a:r>
            <a:r>
              <a:rPr lang="ja-JP" altLang="en-US" sz="2800">
                <a:solidFill>
                  <a:srgbClr val="FF0000"/>
                </a:solidFill>
              </a:rPr>
              <a:t>領域</a:t>
            </a:r>
            <a:r>
              <a:rPr lang="ja-JP" altLang="en-US" sz="2800"/>
              <a:t> と </a:t>
            </a:r>
            <a:r>
              <a:rPr lang="en-US" altLang="ja-JP" sz="2800">
                <a:solidFill>
                  <a:srgbClr val="FF0000"/>
                </a:solidFill>
              </a:rPr>
              <a:t>ICA</a:t>
            </a:r>
            <a:r>
              <a:rPr lang="ja-JP" altLang="en-US" sz="2800">
                <a:solidFill>
                  <a:srgbClr val="FF0000"/>
                </a:solidFill>
              </a:rPr>
              <a:t>基底 </a:t>
            </a:r>
            <a:r>
              <a:rPr lang="ja-JP" altLang="en-US" sz="2800"/>
              <a:t>の選出</a:t>
            </a:r>
            <a:endParaRPr lang="en-US" altLang="ja-JP" sz="2800"/>
          </a:p>
        </p:txBody>
      </p:sp>
      <p:sp>
        <p:nvSpPr>
          <p:cNvPr id="16" name="テキスト ボックス 15">
            <a:extLst>
              <a:ext uri="{FF2B5EF4-FFF2-40B4-BE49-F238E27FC236}">
                <a16:creationId xmlns:a16="http://schemas.microsoft.com/office/drawing/2014/main" id="{A8CB45AA-7ACF-40B2-8F3F-A022D8294D7F}"/>
              </a:ext>
            </a:extLst>
          </p:cNvPr>
          <p:cNvSpPr txBox="1"/>
          <p:nvPr/>
        </p:nvSpPr>
        <p:spPr>
          <a:xfrm>
            <a:off x="1329758" y="4251382"/>
            <a:ext cx="797510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比較に使用する基底の選出は</a:t>
            </a:r>
            <a:r>
              <a:rPr lang="ja-JP" altLang="en-US" sz="2400">
                <a:solidFill>
                  <a:srgbClr val="FF0000"/>
                </a:solidFill>
              </a:rPr>
              <a:t>組み合わせ</a:t>
            </a:r>
            <a:r>
              <a:rPr lang="ja-JP" altLang="en-US" sz="2400"/>
              <a:t>を考慮すること</a:t>
            </a:r>
            <a:endParaRPr kumimoji="1" lang="en-US" altLang="ja-JP" sz="2400"/>
          </a:p>
        </p:txBody>
      </p:sp>
      <p:sp>
        <p:nvSpPr>
          <p:cNvPr id="17" name="テキスト ボックス 16">
            <a:extLst>
              <a:ext uri="{FF2B5EF4-FFF2-40B4-BE49-F238E27FC236}">
                <a16:creationId xmlns:a16="http://schemas.microsoft.com/office/drawing/2014/main" id="{5031D55A-277C-40A1-BA7F-5FCD91364491}"/>
              </a:ext>
            </a:extLst>
          </p:cNvPr>
          <p:cNvSpPr txBox="1"/>
          <p:nvPr/>
        </p:nvSpPr>
        <p:spPr>
          <a:xfrm>
            <a:off x="1329758" y="6035688"/>
            <a:ext cx="6690292"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選出基底の 得意な表現 がなるべく</a:t>
            </a:r>
            <a:r>
              <a:rPr lang="ja-JP" altLang="en-US" sz="2400">
                <a:solidFill>
                  <a:srgbClr val="FF0000"/>
                </a:solidFill>
              </a:rPr>
              <a:t>偏らない</a:t>
            </a:r>
            <a:r>
              <a:rPr lang="ja-JP" altLang="en-US" sz="2400"/>
              <a:t>こと</a:t>
            </a:r>
            <a:endParaRPr kumimoji="1" lang="en-US" altLang="ja-JP" sz="2400"/>
          </a:p>
        </p:txBody>
      </p:sp>
      <p:sp>
        <p:nvSpPr>
          <p:cNvPr id="18" name="正方形/長方形 17">
            <a:extLst>
              <a:ext uri="{FF2B5EF4-FFF2-40B4-BE49-F238E27FC236}">
                <a16:creationId xmlns:a16="http://schemas.microsoft.com/office/drawing/2014/main" id="{EF1DC25E-9DEF-401F-8397-3620D93AD77B}"/>
              </a:ext>
            </a:extLst>
          </p:cNvPr>
          <p:cNvSpPr/>
          <p:nvPr/>
        </p:nvSpPr>
        <p:spPr>
          <a:xfrm>
            <a:off x="890294" y="3620337"/>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FEC02E-1614-4E76-B0B5-01E9FEBCF91F}"/>
              </a:ext>
            </a:extLst>
          </p:cNvPr>
          <p:cNvSpPr/>
          <p:nvPr/>
        </p:nvSpPr>
        <p:spPr>
          <a:xfrm>
            <a:off x="578496" y="5401156"/>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5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33</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lang="en-US" altLang="ja-JP" sz="2400"/>
              <a:t>Cameraman</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4" name="グラフ 13">
            <a:extLst>
              <a:ext uri="{FF2B5EF4-FFF2-40B4-BE49-F238E27FC236}">
                <a16:creationId xmlns:a16="http://schemas.microsoft.com/office/drawing/2014/main" id="{7B2CF2DF-2470-4895-B6C8-E85624A13B24}"/>
              </a:ext>
            </a:extLst>
          </p:cNvPr>
          <p:cNvGraphicFramePr>
            <a:graphicFrameLocks/>
          </p:cNvGraphicFramePr>
          <p:nvPr>
            <p:extLst>
              <p:ext uri="{D42A27DB-BD31-4B8C-83A1-F6EECF244321}">
                <p14:modId xmlns:p14="http://schemas.microsoft.com/office/powerpoint/2010/main" val="3352165928"/>
              </p:ext>
            </p:extLst>
          </p:nvPr>
        </p:nvGraphicFramePr>
        <p:xfrm>
          <a:off x="230721" y="1269036"/>
          <a:ext cx="8646580" cy="46104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2B1191F7-6FE5-4752-9912-1676442A3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 y="1362195"/>
            <a:ext cx="1684866" cy="1684866"/>
          </a:xfrm>
          <a:prstGeom prst="rect">
            <a:avLst/>
          </a:prstGeom>
        </p:spPr>
      </p:pic>
      <p:grpSp>
        <p:nvGrpSpPr>
          <p:cNvPr id="11" name="グループ化 10">
            <a:extLst>
              <a:ext uri="{FF2B5EF4-FFF2-40B4-BE49-F238E27FC236}">
                <a16:creationId xmlns:a16="http://schemas.microsoft.com/office/drawing/2014/main" id="{E67B0E2B-75BA-4745-86EE-9CEC3BA38772}"/>
              </a:ext>
            </a:extLst>
          </p:cNvPr>
          <p:cNvGrpSpPr/>
          <p:nvPr/>
        </p:nvGrpSpPr>
        <p:grpSpPr>
          <a:xfrm>
            <a:off x="7191021" y="1066018"/>
            <a:ext cx="1410689" cy="721360"/>
            <a:chOff x="6006111" y="1039381"/>
            <a:chExt cx="1410689" cy="721360"/>
          </a:xfrm>
        </p:grpSpPr>
        <p:sp>
          <p:nvSpPr>
            <p:cNvPr id="16" name="吹き出し: 四角形 15">
              <a:extLst>
                <a:ext uri="{FF2B5EF4-FFF2-40B4-BE49-F238E27FC236}">
                  <a16:creationId xmlns:a16="http://schemas.microsoft.com/office/drawing/2014/main" id="{8411B482-7310-4750-937E-C3B7579D2ACE}"/>
                </a:ext>
              </a:extLst>
            </p:cNvPr>
            <p:cNvSpPr/>
            <p:nvPr/>
          </p:nvSpPr>
          <p:spPr>
            <a:xfrm>
              <a:off x="6006111" y="1039381"/>
              <a:ext cx="1410689" cy="721360"/>
            </a:xfrm>
            <a:prstGeom prst="wedgeRectCallout">
              <a:avLst>
                <a:gd name="adj1" fmla="val 20846"/>
                <a:gd name="adj2" fmla="val 8993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小さい, タイル張り, 流し が含まれている画像&#10;&#10;自動的に生成された説明">
              <a:extLst>
                <a:ext uri="{FF2B5EF4-FFF2-40B4-BE49-F238E27FC236}">
                  <a16:creationId xmlns:a16="http://schemas.microsoft.com/office/drawing/2014/main" id="{935844B8-AB90-4174-8F84-5021B1F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8532" y="1095261"/>
              <a:ext cx="609600" cy="609600"/>
            </a:xfrm>
            <a:prstGeom prst="rect">
              <a:avLst/>
            </a:prstGeom>
          </p:spPr>
        </p:pic>
        <p:pic>
          <p:nvPicPr>
            <p:cNvPr id="10" name="図 9" descr="図形 が含まれている画像&#10;&#10;自動的に生成された説明">
              <a:extLst>
                <a:ext uri="{FF2B5EF4-FFF2-40B4-BE49-F238E27FC236}">
                  <a16:creationId xmlns:a16="http://schemas.microsoft.com/office/drawing/2014/main" id="{BC372DBA-281E-441B-9E82-8606BBBF5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13" y="1095261"/>
              <a:ext cx="609600" cy="609600"/>
            </a:xfrm>
            <a:prstGeom prst="rect">
              <a:avLst/>
            </a:prstGeom>
          </p:spPr>
        </p:pic>
      </p:grpSp>
      <p:sp>
        <p:nvSpPr>
          <p:cNvPr id="23" name="吹き出し: 四角形 22">
            <a:extLst>
              <a:ext uri="{FF2B5EF4-FFF2-40B4-BE49-F238E27FC236}">
                <a16:creationId xmlns:a16="http://schemas.microsoft.com/office/drawing/2014/main" id="{32E77BDE-ED29-4741-AB9D-DE7168510AC9}"/>
              </a:ext>
            </a:extLst>
          </p:cNvPr>
          <p:cNvSpPr/>
          <p:nvPr/>
        </p:nvSpPr>
        <p:spPr>
          <a:xfrm>
            <a:off x="4212840" y="1306315"/>
            <a:ext cx="1410689" cy="721360"/>
          </a:xfrm>
          <a:prstGeom prst="wedgeRectCallout">
            <a:avLst>
              <a:gd name="adj1" fmla="val 99656"/>
              <a:gd name="adj2" fmla="val 12816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タイル張り, 座る, 流し, 鏡 が含まれている画像&#10;&#10;自動的に生成された説明">
            <a:extLst>
              <a:ext uri="{FF2B5EF4-FFF2-40B4-BE49-F238E27FC236}">
                <a16:creationId xmlns:a16="http://schemas.microsoft.com/office/drawing/2014/main" id="{1A12962F-9764-4E0B-8058-F1000E83E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476" y="1362195"/>
            <a:ext cx="609600" cy="609600"/>
          </a:xfrm>
          <a:prstGeom prst="rect">
            <a:avLst/>
          </a:prstGeom>
        </p:spPr>
      </p:pic>
      <p:pic>
        <p:nvPicPr>
          <p:cNvPr id="19" name="図 18" descr="背景パターン が含まれている画像&#10;&#10;自動的に生成された説明">
            <a:extLst>
              <a:ext uri="{FF2B5EF4-FFF2-40B4-BE49-F238E27FC236}">
                <a16:creationId xmlns:a16="http://schemas.microsoft.com/office/drawing/2014/main" id="{ECF8E16C-911D-4076-A8BE-F3CF03E58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4646" y="1362195"/>
            <a:ext cx="609600" cy="609600"/>
          </a:xfrm>
          <a:prstGeom prst="rect">
            <a:avLst/>
          </a:prstGeom>
        </p:spPr>
      </p:pic>
      <p:sp>
        <p:nvSpPr>
          <p:cNvPr id="27" name="吹き出し: 四角形 26">
            <a:extLst>
              <a:ext uri="{FF2B5EF4-FFF2-40B4-BE49-F238E27FC236}">
                <a16:creationId xmlns:a16="http://schemas.microsoft.com/office/drawing/2014/main" id="{7D21932E-B77A-4DAB-BED3-04CB6517FBA9}"/>
              </a:ext>
            </a:extLst>
          </p:cNvPr>
          <p:cNvSpPr/>
          <p:nvPr/>
        </p:nvSpPr>
        <p:spPr>
          <a:xfrm>
            <a:off x="5398317" y="3135426"/>
            <a:ext cx="1410689" cy="721360"/>
          </a:xfrm>
          <a:prstGeom prst="wedgeRectCallout">
            <a:avLst>
              <a:gd name="adj1" fmla="val -114265"/>
              <a:gd name="adj2" fmla="val -2151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タイル張り, 座る, 流し, 鏡 が含まれている画像&#10;&#10;自動的に生成された説明">
            <a:extLst>
              <a:ext uri="{FF2B5EF4-FFF2-40B4-BE49-F238E27FC236}">
                <a16:creationId xmlns:a16="http://schemas.microsoft.com/office/drawing/2014/main" id="{A3D180C6-0F7D-42EB-B315-D96976998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1557" y="3195757"/>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0C8CD933-B34A-43B5-8E50-F4E118C16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397" y="3198990"/>
            <a:ext cx="609600" cy="609600"/>
          </a:xfrm>
          <a:prstGeom prst="rect">
            <a:avLst/>
          </a:prstGeom>
        </p:spPr>
      </p:pic>
      <p:sp>
        <p:nvSpPr>
          <p:cNvPr id="33" name="吹き出し: 四角形 32">
            <a:extLst>
              <a:ext uri="{FF2B5EF4-FFF2-40B4-BE49-F238E27FC236}">
                <a16:creationId xmlns:a16="http://schemas.microsoft.com/office/drawing/2014/main" id="{C19350BB-8D74-467C-8362-6D424CEF29BA}"/>
              </a:ext>
            </a:extLst>
          </p:cNvPr>
          <p:cNvSpPr/>
          <p:nvPr/>
        </p:nvSpPr>
        <p:spPr>
          <a:xfrm>
            <a:off x="2774263" y="4422695"/>
            <a:ext cx="2054156" cy="721360"/>
          </a:xfrm>
          <a:prstGeom prst="wedgeRectCallout">
            <a:avLst>
              <a:gd name="adj1" fmla="val -71964"/>
              <a:gd name="adj2" fmla="val -3806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鏡 が含まれている画像&#10;&#10;自動的に生成された説明">
            <a:extLst>
              <a:ext uri="{FF2B5EF4-FFF2-40B4-BE49-F238E27FC236}">
                <a16:creationId xmlns:a16="http://schemas.microsoft.com/office/drawing/2014/main" id="{8C470979-ADC7-4FC7-9B26-455C7B00B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899" y="4478575"/>
            <a:ext cx="609600" cy="609600"/>
          </a:xfrm>
          <a:prstGeom prst="rect">
            <a:avLst/>
          </a:prstGeom>
        </p:spPr>
      </p:pic>
      <p:pic>
        <p:nvPicPr>
          <p:cNvPr id="21" name="図 20" descr="背景パターン が含まれている画像&#10;&#10;自動的に生成された説明">
            <a:extLst>
              <a:ext uri="{FF2B5EF4-FFF2-40B4-BE49-F238E27FC236}">
                <a16:creationId xmlns:a16="http://schemas.microsoft.com/office/drawing/2014/main" id="{96BAD844-8EA8-4D61-8A64-A09A18F89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5925" y="4478575"/>
            <a:ext cx="609600" cy="609600"/>
          </a:xfrm>
          <a:prstGeom prst="rect">
            <a:avLst/>
          </a:prstGeom>
        </p:spPr>
      </p:pic>
      <p:pic>
        <p:nvPicPr>
          <p:cNvPr id="36" name="図 35" descr="流し, タイル張り, 座る, 小さい が含まれている画像&#10;&#10;自動的に生成された説明">
            <a:extLst>
              <a:ext uri="{FF2B5EF4-FFF2-40B4-BE49-F238E27FC236}">
                <a16:creationId xmlns:a16="http://schemas.microsoft.com/office/drawing/2014/main" id="{905025AB-9939-4829-96CE-8B2D3C58AE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4951" y="4487659"/>
            <a:ext cx="609600" cy="609600"/>
          </a:xfrm>
          <a:prstGeom prst="rect">
            <a:avLst/>
          </a:prstGeom>
        </p:spPr>
      </p:pic>
    </p:spTree>
    <p:extLst>
      <p:ext uri="{BB962C8B-B14F-4D97-AF65-F5344CB8AC3E}">
        <p14:creationId xmlns:p14="http://schemas.microsoft.com/office/powerpoint/2010/main" val="27661551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22" name="グラフ 21">
            <a:extLst>
              <a:ext uri="{FF2B5EF4-FFF2-40B4-BE49-F238E27FC236}">
                <a16:creationId xmlns:a16="http://schemas.microsoft.com/office/drawing/2014/main" id="{46C1D7C1-2D73-45D2-9E4C-F110F04049FA}"/>
              </a:ext>
            </a:extLst>
          </p:cNvPr>
          <p:cNvGraphicFramePr>
            <a:graphicFrameLocks/>
          </p:cNvGraphicFramePr>
          <p:nvPr>
            <p:extLst>
              <p:ext uri="{D42A27DB-BD31-4B8C-83A1-F6EECF244321}">
                <p14:modId xmlns:p14="http://schemas.microsoft.com/office/powerpoint/2010/main" val="3372708470"/>
              </p:ext>
            </p:extLst>
          </p:nvPr>
        </p:nvGraphicFramePr>
        <p:xfrm>
          <a:off x="273050" y="1287637"/>
          <a:ext cx="8604250" cy="45918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猿の顔の白黒写真&#10;&#10;自動的に生成された説明">
            <a:extLst>
              <a:ext uri="{FF2B5EF4-FFF2-40B4-BE49-F238E27FC236}">
                <a16:creationId xmlns:a16="http://schemas.microsoft.com/office/drawing/2014/main" id="{AA009B60-6A26-4974-962A-60E31B3FD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480" y="1457821"/>
            <a:ext cx="1546635" cy="1546635"/>
          </a:xfrm>
          <a:prstGeom prst="rect">
            <a:avLst/>
          </a:prstGeom>
        </p:spPr>
      </p:pic>
      <p:sp>
        <p:nvSpPr>
          <p:cNvPr id="28" name="吹き出し: 四角形 27">
            <a:extLst>
              <a:ext uri="{FF2B5EF4-FFF2-40B4-BE49-F238E27FC236}">
                <a16:creationId xmlns:a16="http://schemas.microsoft.com/office/drawing/2014/main" id="{474BF26D-1954-453B-8EDE-425E95E32762}"/>
              </a:ext>
            </a:extLst>
          </p:cNvPr>
          <p:cNvSpPr/>
          <p:nvPr/>
        </p:nvSpPr>
        <p:spPr>
          <a:xfrm>
            <a:off x="2917330" y="2283096"/>
            <a:ext cx="766858" cy="721360"/>
          </a:xfrm>
          <a:prstGeom prst="wedgeRectCallout">
            <a:avLst>
              <a:gd name="adj1" fmla="val 72211"/>
              <a:gd name="adj2" fmla="val 10165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背景パターン&#10;&#10;中程度の精度で自動的に生成された説明">
            <a:extLst>
              <a:ext uri="{FF2B5EF4-FFF2-40B4-BE49-F238E27FC236}">
                <a16:creationId xmlns:a16="http://schemas.microsoft.com/office/drawing/2014/main" id="{A1ED4BD4-B946-4FCF-8671-C5FB9479B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959" y="2338976"/>
            <a:ext cx="609600" cy="609600"/>
          </a:xfrm>
          <a:prstGeom prst="rect">
            <a:avLst/>
          </a:prstGeom>
        </p:spPr>
      </p:pic>
      <p:sp>
        <p:nvSpPr>
          <p:cNvPr id="35" name="吹き出し: 四角形 34">
            <a:extLst>
              <a:ext uri="{FF2B5EF4-FFF2-40B4-BE49-F238E27FC236}">
                <a16:creationId xmlns:a16="http://schemas.microsoft.com/office/drawing/2014/main" id="{09C4349F-30C2-4083-BA57-EB7A70BEF215}"/>
              </a:ext>
            </a:extLst>
          </p:cNvPr>
          <p:cNvSpPr/>
          <p:nvPr/>
        </p:nvSpPr>
        <p:spPr>
          <a:xfrm>
            <a:off x="2613459" y="4417976"/>
            <a:ext cx="2834521" cy="721360"/>
          </a:xfrm>
          <a:prstGeom prst="wedgeRectCallout">
            <a:avLst>
              <a:gd name="adj1" fmla="val -84141"/>
              <a:gd name="adj2" fmla="val 475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 が含まれている画像&#10;&#10;自動的に生成された説明">
            <a:extLst>
              <a:ext uri="{FF2B5EF4-FFF2-40B4-BE49-F238E27FC236}">
                <a16:creationId xmlns:a16="http://schemas.microsoft.com/office/drawing/2014/main" id="{030D506A-7FC6-4896-A88E-BBF624A5F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1159" y="4473856"/>
            <a:ext cx="609600" cy="609600"/>
          </a:xfrm>
          <a:prstGeom prst="rect">
            <a:avLst/>
          </a:prstGeom>
        </p:spPr>
      </p:pic>
      <p:pic>
        <p:nvPicPr>
          <p:cNvPr id="20" name="図 19" descr="背景パターン&#10;&#10;中程度の精度で自動的に生成された説明">
            <a:extLst>
              <a:ext uri="{FF2B5EF4-FFF2-40B4-BE49-F238E27FC236}">
                <a16:creationId xmlns:a16="http://schemas.microsoft.com/office/drawing/2014/main" id="{5B04233B-48AB-4B33-9E54-DE7DBEF55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388" y="4473856"/>
            <a:ext cx="609600" cy="609600"/>
          </a:xfrm>
          <a:prstGeom prst="rect">
            <a:avLst/>
          </a:prstGeom>
        </p:spPr>
      </p:pic>
      <p:pic>
        <p:nvPicPr>
          <p:cNvPr id="37" name="図 36" descr="背景パターン が含まれている画像&#10;&#10;自動的に生成された説明">
            <a:extLst>
              <a:ext uri="{FF2B5EF4-FFF2-40B4-BE49-F238E27FC236}">
                <a16:creationId xmlns:a16="http://schemas.microsoft.com/office/drawing/2014/main" id="{449F182A-4CB9-4515-B488-83AA76A8F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17" y="4473856"/>
            <a:ext cx="609600" cy="609600"/>
          </a:xfrm>
          <a:prstGeom prst="rect">
            <a:avLst/>
          </a:prstGeom>
        </p:spPr>
      </p:pic>
      <p:pic>
        <p:nvPicPr>
          <p:cNvPr id="39" name="図 38" descr="クロスワードパズル が含まれている画像&#10;&#10;自動的に生成された説明">
            <a:extLst>
              <a:ext uri="{FF2B5EF4-FFF2-40B4-BE49-F238E27FC236}">
                <a16:creationId xmlns:a16="http://schemas.microsoft.com/office/drawing/2014/main" id="{7B52C080-B8B9-4F2B-8B01-6020562E26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846" y="4468561"/>
            <a:ext cx="609600" cy="609600"/>
          </a:xfrm>
          <a:prstGeom prst="rect">
            <a:avLst/>
          </a:prstGeom>
        </p:spPr>
      </p:pic>
    </p:spTree>
    <p:extLst>
      <p:ext uri="{BB962C8B-B14F-4D97-AF65-F5344CB8AC3E}">
        <p14:creationId xmlns:p14="http://schemas.microsoft.com/office/powerpoint/2010/main" val="20965354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37</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輝度変化が平坦な画像ほど 選出基底数が多くなる傾向</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Cameraman</a:t>
            </a:r>
            <a:r>
              <a:rPr kumimoji="1" lang="ja-JP" altLang="en-US" sz="2400"/>
              <a:t>，</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6" name="グラフ 15">
            <a:extLst>
              <a:ext uri="{FF2B5EF4-FFF2-40B4-BE49-F238E27FC236}">
                <a16:creationId xmlns:a16="http://schemas.microsoft.com/office/drawing/2014/main" id="{DCCE6E0C-2DE2-4BF8-9A55-AE3190011307}"/>
              </a:ext>
            </a:extLst>
          </p:cNvPr>
          <p:cNvGraphicFramePr>
            <a:graphicFrameLocks/>
          </p:cNvGraphicFramePr>
          <p:nvPr>
            <p:extLst>
              <p:ext uri="{D42A27DB-BD31-4B8C-83A1-F6EECF244321}">
                <p14:modId xmlns:p14="http://schemas.microsoft.com/office/powerpoint/2010/main" val="1033553569"/>
              </p:ext>
            </p:extLst>
          </p:nvPr>
        </p:nvGraphicFramePr>
        <p:xfrm>
          <a:off x="330411" y="1483018"/>
          <a:ext cx="8644253" cy="4441371"/>
        </p:xfrm>
        <a:graphic>
          <a:graphicData uri="http://schemas.openxmlformats.org/drawingml/2006/chart">
            <c:chart xmlns:c="http://schemas.openxmlformats.org/drawingml/2006/chart" xmlns:r="http://schemas.openxmlformats.org/officeDocument/2006/relationships" r:id="rId3"/>
          </a:graphicData>
        </a:graphic>
      </p:graphicFrame>
      <p:pic>
        <p:nvPicPr>
          <p:cNvPr id="17" name="図 16" descr="三脚の上に立っている男性の白黒写真&#10;&#10;中程度の精度で自動的に生成された説明">
            <a:extLst>
              <a:ext uri="{FF2B5EF4-FFF2-40B4-BE49-F238E27FC236}">
                <a16:creationId xmlns:a16="http://schemas.microsoft.com/office/drawing/2014/main" id="{AF2030EC-22C2-4B49-8AAA-887707D2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60" y="1692802"/>
            <a:ext cx="1223167" cy="1223167"/>
          </a:xfrm>
          <a:prstGeom prst="rect">
            <a:avLst/>
          </a:prstGeom>
        </p:spPr>
      </p:pic>
      <p:pic>
        <p:nvPicPr>
          <p:cNvPr id="18" name="図 17" descr="猿の顔の白黒写真&#10;&#10;自動的に生成された説明">
            <a:extLst>
              <a:ext uri="{FF2B5EF4-FFF2-40B4-BE49-F238E27FC236}">
                <a16:creationId xmlns:a16="http://schemas.microsoft.com/office/drawing/2014/main" id="{9D57F93E-E7E0-4178-BC2A-B07F0B0AD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544" y="1692800"/>
            <a:ext cx="1223168" cy="1223168"/>
          </a:xfrm>
          <a:prstGeom prst="rect">
            <a:avLst/>
          </a:prstGeom>
        </p:spPr>
      </p:pic>
      <p:pic>
        <p:nvPicPr>
          <p:cNvPr id="19" name="コンテンツ プレースホルダー 18" descr="C:\Users\kawamura\study\ゼミ\基底画像（永久保存版）\barbara.bmp">
            <a:extLst>
              <a:ext uri="{FF2B5EF4-FFF2-40B4-BE49-F238E27FC236}">
                <a16:creationId xmlns:a16="http://schemas.microsoft.com/office/drawing/2014/main" id="{9BDB51DD-54C9-41D7-978E-3AC4AD596E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36375" y="1692801"/>
            <a:ext cx="1223167" cy="1223167"/>
          </a:xfrm>
          <a:prstGeom prst="rect">
            <a:avLst/>
          </a:prstGeom>
          <a:noFill/>
          <a:ln w="25400">
            <a:noFill/>
          </a:ln>
        </p:spPr>
      </p:pic>
    </p:spTree>
    <p:extLst>
      <p:ext uri="{BB962C8B-B14F-4D97-AF65-F5344CB8AC3E}">
        <p14:creationId xmlns:p14="http://schemas.microsoft.com/office/powerpoint/2010/main" val="25253520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38</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選出基底数の増減は 他の画像でも確認</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 </a:t>
            </a:r>
            <a:r>
              <a:rPr kumimoji="1" lang="en-US" altLang="ja-JP" sz="2400"/>
              <a:t>Airplane, Boat, Sailboat, Earth</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312F793C-DCB6-4838-8894-A386705BF72C}"/>
              </a:ext>
            </a:extLst>
          </p:cNvPr>
          <p:cNvGraphicFramePr>
            <a:graphicFrameLocks/>
          </p:cNvGraphicFramePr>
          <p:nvPr>
            <p:extLst>
              <p:ext uri="{D42A27DB-BD31-4B8C-83A1-F6EECF244321}">
                <p14:modId xmlns:p14="http://schemas.microsoft.com/office/powerpoint/2010/main" val="218453004"/>
              </p:ext>
            </p:extLst>
          </p:nvPr>
        </p:nvGraphicFramePr>
        <p:xfrm>
          <a:off x="305429" y="1516120"/>
          <a:ext cx="8783863" cy="437516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港に停泊している船の白黒写真&#10;&#10;自動的に生成された説明">
            <a:extLst>
              <a:ext uri="{FF2B5EF4-FFF2-40B4-BE49-F238E27FC236}">
                <a16:creationId xmlns:a16="http://schemas.microsoft.com/office/drawing/2014/main" id="{3FE086B6-707B-471F-BE1A-B8DABA766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953" y="1711391"/>
            <a:ext cx="1223168" cy="1223168"/>
          </a:xfrm>
          <a:prstGeom prst="rect">
            <a:avLst/>
          </a:prstGeom>
        </p:spPr>
      </p:pic>
      <p:pic>
        <p:nvPicPr>
          <p:cNvPr id="7" name="図 6" descr="屋外, 写真, 建物, 水 が含まれている画像&#10;&#10;自動的に生成された説明">
            <a:extLst>
              <a:ext uri="{FF2B5EF4-FFF2-40B4-BE49-F238E27FC236}">
                <a16:creationId xmlns:a16="http://schemas.microsoft.com/office/drawing/2014/main" id="{DF44F930-CB9D-4850-891A-C3D3035D5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435" y="1711390"/>
            <a:ext cx="1223167" cy="1223167"/>
          </a:xfrm>
          <a:prstGeom prst="rect">
            <a:avLst/>
          </a:prstGeom>
        </p:spPr>
      </p:pic>
      <p:pic>
        <p:nvPicPr>
          <p:cNvPr id="9" name="図 8" descr="雪の上を飛ぶ飛行機の白黒写真&#10;&#10;自動的に生成された説明">
            <a:extLst>
              <a:ext uri="{FF2B5EF4-FFF2-40B4-BE49-F238E27FC236}">
                <a16:creationId xmlns:a16="http://schemas.microsoft.com/office/drawing/2014/main" id="{ED691405-5DED-430B-8C1C-3A9BDCF94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0472" y="1711391"/>
            <a:ext cx="1223167" cy="1223167"/>
          </a:xfrm>
          <a:prstGeom prst="rect">
            <a:avLst/>
          </a:prstGeom>
        </p:spPr>
      </p:pic>
      <p:pic>
        <p:nvPicPr>
          <p:cNvPr id="12" name="図 11" descr="写真, 座る, テーブル, 覆い が含まれている画像&#10;&#10;自動的に生成された説明">
            <a:extLst>
              <a:ext uri="{FF2B5EF4-FFF2-40B4-BE49-F238E27FC236}">
                <a16:creationId xmlns:a16="http://schemas.microsoft.com/office/drawing/2014/main" id="{AD7E8D72-1CB5-411C-AB2E-CBB324FB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916" y="1711389"/>
            <a:ext cx="1223167" cy="1223167"/>
          </a:xfrm>
          <a:prstGeom prst="rect">
            <a:avLst/>
          </a:prstGeom>
        </p:spPr>
      </p:pic>
    </p:spTree>
    <p:extLst>
      <p:ext uri="{BB962C8B-B14F-4D97-AF65-F5344CB8AC3E}">
        <p14:creationId xmlns:p14="http://schemas.microsoft.com/office/powerpoint/2010/main" val="19067297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39</a:t>
            </a:fld>
            <a:endParaRPr lang="ja-JP" altLang="en-US"/>
          </a:p>
        </p:txBody>
      </p:sp>
      <p:pic>
        <p:nvPicPr>
          <p:cNvPr id="24" name="図 23" descr="グラフィカル ユーザー インターフェイス&#10;&#10;低い精度で自動的に生成された説明">
            <a:extLst>
              <a:ext uri="{FF2B5EF4-FFF2-40B4-BE49-F238E27FC236}">
                <a16:creationId xmlns:a16="http://schemas.microsoft.com/office/drawing/2014/main" id="{EA1135B6-B470-4C2E-A6FA-B0D73D51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05" y="3908802"/>
            <a:ext cx="2597176" cy="2597176"/>
          </a:xfrm>
          <a:prstGeom prst="rect">
            <a:avLst/>
          </a:prstGeom>
        </p:spPr>
      </p:pic>
      <p:pic>
        <p:nvPicPr>
          <p:cNvPr id="26" name="図 25" descr="テキスト, クロスワードパズル が含まれている画像&#10;&#10;自動的に生成された説明">
            <a:extLst>
              <a:ext uri="{FF2B5EF4-FFF2-40B4-BE49-F238E27FC236}">
                <a16:creationId xmlns:a16="http://schemas.microsoft.com/office/drawing/2014/main" id="{D02EA7E8-3B8D-4904-8370-E55C41085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50" y="3902939"/>
            <a:ext cx="2597176" cy="2597176"/>
          </a:xfrm>
          <a:prstGeom prst="rect">
            <a:avLst/>
          </a:prstGeom>
        </p:spPr>
      </p:pic>
      <p:sp>
        <p:nvSpPr>
          <p:cNvPr id="27" name="テキスト ボックス 26">
            <a:extLst>
              <a:ext uri="{FF2B5EF4-FFF2-40B4-BE49-F238E27FC236}">
                <a16:creationId xmlns:a16="http://schemas.microsoft.com/office/drawing/2014/main" id="{A283CAEA-9C1C-406B-A46C-50CFF888584B}"/>
              </a:ext>
            </a:extLst>
          </p:cNvPr>
          <p:cNvSpPr txBox="1"/>
          <p:nvPr/>
        </p:nvSpPr>
        <p:spPr>
          <a:xfrm>
            <a:off x="391582" y="1046476"/>
            <a:ext cx="6368062"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Barbara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pic>
        <p:nvPicPr>
          <p:cNvPr id="32" name="図 31" descr="クロスワードパズル, テキスト が含まれている画像&#10;&#10;自動的に生成された説明">
            <a:extLst>
              <a:ext uri="{FF2B5EF4-FFF2-40B4-BE49-F238E27FC236}">
                <a16:creationId xmlns:a16="http://schemas.microsoft.com/office/drawing/2014/main" id="{C63AF658-25C4-4CB0-BC4E-C2910D898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3897076"/>
            <a:ext cx="2608902" cy="2608902"/>
          </a:xfrm>
          <a:prstGeom prst="rect">
            <a:avLst/>
          </a:prstGeom>
        </p:spPr>
      </p:pic>
      <p:sp>
        <p:nvSpPr>
          <p:cNvPr id="33" name="吹き出し: 四角形 32">
            <a:extLst>
              <a:ext uri="{FF2B5EF4-FFF2-40B4-BE49-F238E27FC236}">
                <a16:creationId xmlns:a16="http://schemas.microsoft.com/office/drawing/2014/main" id="{EF60D9C4-62E9-4EE6-8932-A4B6612DAA4C}"/>
              </a:ext>
            </a:extLst>
          </p:cNvPr>
          <p:cNvSpPr/>
          <p:nvPr/>
        </p:nvSpPr>
        <p:spPr>
          <a:xfrm>
            <a:off x="5108645" y="2179983"/>
            <a:ext cx="1650999" cy="833119"/>
          </a:xfrm>
          <a:prstGeom prst="wedgeRectCallout">
            <a:avLst>
              <a:gd name="adj1" fmla="val -53344"/>
              <a:gd name="adj2" fmla="val 8282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シャワー が含まれている画像&#10;&#10;自動的に生成された説明">
            <a:extLst>
              <a:ext uri="{FF2B5EF4-FFF2-40B4-BE49-F238E27FC236}">
                <a16:creationId xmlns:a16="http://schemas.microsoft.com/office/drawing/2014/main" id="{C2C12B34-8FDD-43B3-9738-0990374B5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178" y="2291742"/>
            <a:ext cx="609600" cy="609600"/>
          </a:xfrm>
          <a:prstGeom prst="rect">
            <a:avLst/>
          </a:prstGeom>
        </p:spPr>
      </p:pic>
      <p:pic>
        <p:nvPicPr>
          <p:cNvPr id="35" name="図 34" descr="背景パターン&#10;&#10;低い精度で自動的に生成された説明">
            <a:extLst>
              <a:ext uri="{FF2B5EF4-FFF2-40B4-BE49-F238E27FC236}">
                <a16:creationId xmlns:a16="http://schemas.microsoft.com/office/drawing/2014/main" id="{AF7F2BE9-157C-4A3F-A601-69821A46C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411" y="2291742"/>
            <a:ext cx="609600" cy="609600"/>
          </a:xfrm>
          <a:prstGeom prst="rect">
            <a:avLst/>
          </a:prstGeom>
        </p:spPr>
      </p:pic>
      <p:pic>
        <p:nvPicPr>
          <p:cNvPr id="36" name="コンテンツ プレースホルダー 18" descr="C:\Users\kawamura\study\ゼミ\基底画像（永久保存版）\barbara.bmp">
            <a:extLst>
              <a:ext uri="{FF2B5EF4-FFF2-40B4-BE49-F238E27FC236}">
                <a16:creationId xmlns:a16="http://schemas.microsoft.com/office/drawing/2014/main" id="{81056D39-C81E-47DE-8743-3B70BB502B3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13491" y="856868"/>
            <a:ext cx="1845735" cy="1845735"/>
          </a:xfrm>
          <a:prstGeom prst="rect">
            <a:avLst/>
          </a:prstGeom>
          <a:noFill/>
          <a:ln w="25400">
            <a:noFill/>
          </a:ln>
        </p:spPr>
      </p:pic>
    </p:spTree>
    <p:extLst>
      <p:ext uri="{BB962C8B-B14F-4D97-AF65-F5344CB8AC3E}">
        <p14:creationId xmlns:p14="http://schemas.microsoft.com/office/powerpoint/2010/main" val="193721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a:latin typeface="Times New Roman" panose="02020603050405020304" pitchFamily="18" charset="0"/>
                <a:cs typeface="Times New Roman" panose="02020603050405020304" pitchFamily="18" charset="0"/>
              </a:rPr>
              <a:t>画像符号化：</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endParaRPr kumimoji="1" lang="en-US" altLang="ja-JP">
              <a:latin typeface="Times New Roman" panose="02020603050405020304" pitchFamily="18" charset="0"/>
              <a:cs typeface="Times New Roman" panose="02020603050405020304" pitchFamily="18" charset="0"/>
            </a:endParaRPr>
          </a:p>
          <a:p>
            <a:endParaRPr kumimoji="1" lang="ja-JP" altLang="en-US">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4</a:t>
            </a:fld>
            <a:endParaRPr kumimoji="1" lang="ja-JP" altLang="en-US"/>
          </a:p>
        </p:txBody>
      </p:sp>
      <p:sp>
        <p:nvSpPr>
          <p:cNvPr id="14" name="正方形/長方形 13"/>
          <p:cNvSpPr/>
          <p:nvPr/>
        </p:nvSpPr>
        <p:spPr>
          <a:xfrm>
            <a:off x="609844" y="1369648"/>
            <a:ext cx="7370571" cy="400110"/>
          </a:xfrm>
          <a:prstGeom prst="rect">
            <a:avLst/>
          </a:prstGeom>
        </p:spPr>
        <p:txBody>
          <a:bodyPr wrap="square">
            <a:spAutoFit/>
          </a:bodyPr>
          <a:lstStyle/>
          <a:p>
            <a:pPr marL="342900" indent="-342900">
              <a:buFont typeface="Wingdings" panose="05000000000000000000" pitchFamily="2" charset="2"/>
              <a:buChar char="ü"/>
            </a:pPr>
            <a:r>
              <a:rPr lang="ja-JP" altLang="en-US" sz="2000">
                <a:latin typeface="Times New Roman" panose="02020603050405020304" pitchFamily="18" charset="0"/>
                <a:ea typeface="Tahoma" panose="020B0604030504040204" pitchFamily="34" charset="0"/>
                <a:cs typeface="Times New Roman" panose="02020603050405020304" pitchFamily="18" charset="0"/>
              </a:rPr>
              <a:t>画像中の余分な情報を減らし、画像の効率的な伝送・保存を行う</a:t>
            </a:r>
            <a:endParaRPr lang="en-US" altLang="ja-JP"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88" y="2377701"/>
            <a:ext cx="2438400" cy="2438400"/>
          </a:xfrm>
          <a:prstGeom prst="rect">
            <a:avLst/>
          </a:prstGeom>
          <a:effectLst>
            <a:outerShdw blurRad="50800" dist="38100" dir="2700000" algn="tl" rotWithShape="0">
              <a:prstClr val="black">
                <a:alpha val="40000"/>
              </a:prstClr>
            </a:outerShdw>
          </a:effectLst>
        </p:spPr>
      </p:pic>
      <p:sp>
        <p:nvSpPr>
          <p:cNvPr id="16" name="正方形/長方形 15"/>
          <p:cNvSpPr/>
          <p:nvPr/>
        </p:nvSpPr>
        <p:spPr>
          <a:xfrm>
            <a:off x="609844" y="4856943"/>
            <a:ext cx="3177230"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Original</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(66KB)</a:t>
            </a:r>
            <a:endParaRPr lang="ja-JP" altLang="en-US" sz="2400">
              <a:latin typeface="Times New Roman" panose="02020603050405020304" pitchFamily="18" charset="0"/>
              <a:cs typeface="Times New Roman" panose="02020603050405020304" pitchFamily="18" charset="0"/>
            </a:endParaRPr>
          </a:p>
        </p:txBody>
      </p:sp>
      <p:sp>
        <p:nvSpPr>
          <p:cNvPr id="17" name="正方形/長方形 16"/>
          <p:cNvSpPr/>
          <p:nvPr/>
        </p:nvSpPr>
        <p:spPr>
          <a:xfrm>
            <a:off x="5279138" y="4855161"/>
            <a:ext cx="3019573"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JPEG</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(8.27KB)</a:t>
            </a:r>
            <a:endParaRPr lang="ja-JP" altLang="en-US" sz="2400">
              <a:latin typeface="Times New Roman" panose="02020603050405020304" pitchFamily="18" charset="0"/>
              <a:cs typeface="Times New Roman" panose="02020603050405020304" pitchFamily="18"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935" y="2384734"/>
            <a:ext cx="2438400" cy="2438400"/>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4148877" y="3181918"/>
            <a:ext cx="800219" cy="461665"/>
          </a:xfrm>
          <a:prstGeom prst="rect">
            <a:avLst/>
          </a:prstGeom>
        </p:spPr>
        <p:txBody>
          <a:bodyPr wrap="none">
            <a:spAutoFit/>
          </a:bodyPr>
          <a:lstStyle/>
          <a:p>
            <a:r>
              <a:rPr lang="ja-JP" altLang="en-US" sz="2400"/>
              <a:t>圧縮</a:t>
            </a:r>
          </a:p>
        </p:txBody>
      </p:sp>
      <p:cxnSp>
        <p:nvCxnSpPr>
          <p:cNvPr id="20" name="直線矢印コネクタ 19"/>
          <p:cNvCxnSpPr>
            <a:cxnSpLocks/>
          </p:cNvCxnSpPr>
          <p:nvPr/>
        </p:nvCxnSpPr>
        <p:spPr>
          <a:xfrm>
            <a:off x="3668488" y="3676082"/>
            <a:ext cx="1760999"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一般的な手法として</a:t>
            </a:r>
            <a:r>
              <a:rPr lang="ja-JP" altLang="en-US" sz="2400">
                <a:solidFill>
                  <a:schemeClr val="accent2"/>
                </a:solidFill>
                <a:latin typeface="Times New Roman" panose="02020603050405020304" pitchFamily="18" charset="0"/>
                <a:cs typeface="Times New Roman" panose="02020603050405020304" pitchFamily="18" charset="0"/>
              </a:rPr>
              <a:t>離散コサイン変換（</a:t>
            </a:r>
            <a:r>
              <a:rPr lang="en-US" altLang="ja-JP" sz="2400">
                <a:solidFill>
                  <a:schemeClr val="accent2"/>
                </a:solidFill>
                <a:latin typeface="Times New Roman" panose="02020603050405020304" pitchFamily="18" charset="0"/>
                <a:cs typeface="Times New Roman" panose="02020603050405020304" pitchFamily="18" charset="0"/>
              </a:rPr>
              <a:t>DCT</a:t>
            </a:r>
            <a:r>
              <a:rPr lang="ja-JP" altLang="en-US" sz="2400">
                <a:solidFill>
                  <a:schemeClr val="accent2"/>
                </a:solidFill>
                <a:latin typeface="Times New Roman" panose="02020603050405020304" pitchFamily="18" charset="0"/>
                <a:cs typeface="Times New Roman" panose="02020603050405020304" pitchFamily="18" charset="0"/>
              </a:rPr>
              <a:t>）</a:t>
            </a:r>
            <a:r>
              <a:rPr lang="ja-JP" altLang="en-US" sz="2400">
                <a:solidFill>
                  <a:schemeClr val="bg1"/>
                </a:solidFill>
                <a:latin typeface="Times New Roman" panose="02020603050405020304" pitchFamily="18" charset="0"/>
                <a:cs typeface="Times New Roman" panose="02020603050405020304" pitchFamily="18" charset="0"/>
              </a:rPr>
              <a:t>がある</a:t>
            </a:r>
          </a:p>
        </p:txBody>
      </p:sp>
      <p:sp>
        <p:nvSpPr>
          <p:cNvPr id="21" name="タイトル 1">
            <a:extLst>
              <a:ext uri="{FF2B5EF4-FFF2-40B4-BE49-F238E27FC236}">
                <a16:creationId xmlns:a16="http://schemas.microsoft.com/office/drawing/2014/main" id="{64B74526-5CFA-4A85-9225-8C33520475D5}"/>
              </a:ext>
            </a:extLst>
          </p:cNvPr>
          <p:cNvSpPr>
            <a:spLocks noGrp="1"/>
          </p:cNvSpPr>
          <p:nvPr>
            <p:ph type="title"/>
          </p:nvPr>
        </p:nvSpPr>
        <p:spPr>
          <a:xfrm>
            <a:off x="273050" y="88900"/>
            <a:ext cx="867609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Background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40</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315731" y="1001224"/>
            <a:ext cx="6573115"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Cameraman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4534583" y="2179983"/>
            <a:ext cx="2264150" cy="833119"/>
          </a:xfrm>
          <a:prstGeom prst="wedgeRectCallout">
            <a:avLst>
              <a:gd name="adj1" fmla="val 2289"/>
              <a:gd name="adj2" fmla="val 8689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DEB0FCB-3BD5-4749-A432-88ED79E5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50" y="3908801"/>
            <a:ext cx="2597175" cy="2597175"/>
          </a:xfrm>
          <a:prstGeom prst="rect">
            <a:avLst/>
          </a:prstGeom>
        </p:spPr>
      </p:pic>
      <p:pic>
        <p:nvPicPr>
          <p:cNvPr id="9" name="図 8" descr="グラフィカル ユーザー インターフェイス&#10;&#10;中程度の精度で自動的に生成された説明">
            <a:extLst>
              <a:ext uri="{FF2B5EF4-FFF2-40B4-BE49-F238E27FC236}">
                <a16:creationId xmlns:a16="http://schemas.microsoft.com/office/drawing/2014/main" id="{A178D9AC-E701-4B43-81CD-487E53F1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850" y="3908801"/>
            <a:ext cx="2597175" cy="2597175"/>
          </a:xfrm>
          <a:prstGeom prst="rect">
            <a:avLst/>
          </a:prstGeom>
        </p:spPr>
      </p:pic>
      <p:pic>
        <p:nvPicPr>
          <p:cNvPr id="11" name="図 10" descr="屋外, 光, レゴ, おもちゃ が含まれている画像&#10;&#10;自動的に生成された説明">
            <a:extLst>
              <a:ext uri="{FF2B5EF4-FFF2-40B4-BE49-F238E27FC236}">
                <a16:creationId xmlns:a16="http://schemas.microsoft.com/office/drawing/2014/main" id="{75101E71-B582-4172-A437-ACA3A1596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518" y="3908802"/>
            <a:ext cx="2597174" cy="2597174"/>
          </a:xfrm>
          <a:prstGeom prst="rect">
            <a:avLst/>
          </a:prstGeom>
        </p:spPr>
      </p:pic>
      <p:pic>
        <p:nvPicPr>
          <p:cNvPr id="13" name="図 12" descr="タイル張り, 座る, 流し, 鏡 が含まれている画像&#10;&#10;自動的に生成された説明">
            <a:extLst>
              <a:ext uri="{FF2B5EF4-FFF2-40B4-BE49-F238E27FC236}">
                <a16:creationId xmlns:a16="http://schemas.microsoft.com/office/drawing/2014/main" id="{89CB9CF8-1319-4D91-BE39-05BEA9DFF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422" y="229174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2EF2D16C-1E55-46AD-AD42-91CB9CC67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52" y="2291742"/>
            <a:ext cx="609600" cy="609600"/>
          </a:xfrm>
          <a:prstGeom prst="rect">
            <a:avLst/>
          </a:prstGeom>
        </p:spPr>
      </p:pic>
      <p:pic>
        <p:nvPicPr>
          <p:cNvPr id="17" name="図 16" descr="流し, タイル張り, 座る, 小さい が含まれている画像&#10;&#10;自動的に生成された説明">
            <a:extLst>
              <a:ext uri="{FF2B5EF4-FFF2-40B4-BE49-F238E27FC236}">
                <a16:creationId xmlns:a16="http://schemas.microsoft.com/office/drawing/2014/main" id="{EEACD0C9-F8D4-4BEE-8D6A-4E5B73B91C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919" y="2291742"/>
            <a:ext cx="609600" cy="609600"/>
          </a:xfrm>
          <a:prstGeom prst="rect">
            <a:avLst/>
          </a:prstGeom>
        </p:spPr>
      </p:pic>
      <p:pic>
        <p:nvPicPr>
          <p:cNvPr id="19" name="図 18" descr="三脚の上に立っている男性の白黒写真&#10;&#10;中程度の精度で自動的に生成された説明">
            <a:extLst>
              <a:ext uri="{FF2B5EF4-FFF2-40B4-BE49-F238E27FC236}">
                <a16:creationId xmlns:a16="http://schemas.microsoft.com/office/drawing/2014/main" id="{A2B393E4-E2B5-4090-A44D-6A6694335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4697" y="829343"/>
            <a:ext cx="1896924" cy="1896924"/>
          </a:xfrm>
          <a:prstGeom prst="rect">
            <a:avLst/>
          </a:prstGeom>
        </p:spPr>
      </p:pic>
    </p:spTree>
    <p:extLst>
      <p:ext uri="{BB962C8B-B14F-4D97-AF65-F5344CB8AC3E}">
        <p14:creationId xmlns:p14="http://schemas.microsoft.com/office/powerpoint/2010/main" val="4283471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41</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266700" y="1017670"/>
            <a:ext cx="6284596"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lang="en-US" altLang="ja-JP" sz="2800"/>
              <a:t>Mandrill</a:t>
            </a:r>
            <a:r>
              <a:rPr kumimoji="1" lang="en-US" altLang="ja-JP" sz="2800"/>
              <a:t>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3859317" y="2116080"/>
            <a:ext cx="2897667" cy="833119"/>
          </a:xfrm>
          <a:prstGeom prst="wedgeRectCallout">
            <a:avLst>
              <a:gd name="adj1" fmla="val 2179"/>
              <a:gd name="adj2" fmla="val 8485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猿の顔の白黒写真&#10;&#10;自動的に生成された説明">
            <a:extLst>
              <a:ext uri="{FF2B5EF4-FFF2-40B4-BE49-F238E27FC236}">
                <a16:creationId xmlns:a16="http://schemas.microsoft.com/office/drawing/2014/main" id="{14778851-A886-41AC-A322-3796A82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65" y="868690"/>
            <a:ext cx="1845735" cy="1845735"/>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642CD21-E881-4151-B556-39CAE0966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49" y="3908801"/>
            <a:ext cx="2608902" cy="2608902"/>
          </a:xfrm>
          <a:prstGeom prst="rect">
            <a:avLst/>
          </a:prstGeom>
        </p:spPr>
      </p:pic>
      <p:pic>
        <p:nvPicPr>
          <p:cNvPr id="9" name="図 8" descr="テキスト, クロスワードパズル, 男 が含まれている画像&#10;&#10;自動的に生成された説明">
            <a:extLst>
              <a:ext uri="{FF2B5EF4-FFF2-40B4-BE49-F238E27FC236}">
                <a16:creationId xmlns:a16="http://schemas.microsoft.com/office/drawing/2014/main" id="{4834C60A-8E87-4332-9164-2098B8531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378" y="3908801"/>
            <a:ext cx="2592933" cy="2592933"/>
          </a:xfrm>
          <a:prstGeom prst="rect">
            <a:avLst/>
          </a:prstGeom>
        </p:spPr>
      </p:pic>
      <p:pic>
        <p:nvPicPr>
          <p:cNvPr id="11" name="図 10" descr="クロスワードパズル, テキスト が含まれている画像&#10;&#10;自動的に生成された説明">
            <a:extLst>
              <a:ext uri="{FF2B5EF4-FFF2-40B4-BE49-F238E27FC236}">
                <a16:creationId xmlns:a16="http://schemas.microsoft.com/office/drawing/2014/main" id="{65CB0B90-1935-4119-9C1B-C61EBA38E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721" y="3908802"/>
            <a:ext cx="2608901" cy="2608901"/>
          </a:xfrm>
          <a:prstGeom prst="rect">
            <a:avLst/>
          </a:prstGeom>
        </p:spPr>
      </p:pic>
      <p:pic>
        <p:nvPicPr>
          <p:cNvPr id="13" name="図 12" descr="図形 が含まれている画像&#10;&#10;自動的に生成された説明">
            <a:extLst>
              <a:ext uri="{FF2B5EF4-FFF2-40B4-BE49-F238E27FC236}">
                <a16:creationId xmlns:a16="http://schemas.microsoft.com/office/drawing/2014/main" id="{156AB80E-7F2A-489E-A4F9-7642370C1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33" y="221345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872EF9F5-B610-4128-8F0C-524D8E27A5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148" y="2227839"/>
            <a:ext cx="609600" cy="609600"/>
          </a:xfrm>
          <a:prstGeom prst="rect">
            <a:avLst/>
          </a:prstGeom>
        </p:spPr>
      </p:pic>
      <p:pic>
        <p:nvPicPr>
          <p:cNvPr id="17" name="図 16" descr="タイル張り, 座る, 時計, 流し が含まれている画像&#10;&#10;自動的に生成された説明">
            <a:extLst>
              <a:ext uri="{FF2B5EF4-FFF2-40B4-BE49-F238E27FC236}">
                <a16:creationId xmlns:a16="http://schemas.microsoft.com/office/drawing/2014/main" id="{C1055957-18EC-4358-B8A8-CD798FF15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2363" y="2227839"/>
            <a:ext cx="609600" cy="609600"/>
          </a:xfrm>
          <a:prstGeom prst="rect">
            <a:avLst/>
          </a:prstGeom>
        </p:spPr>
      </p:pic>
      <p:pic>
        <p:nvPicPr>
          <p:cNvPr id="19" name="図 18" descr="背景パターン&#10;&#10;中程度の精度で自動的に生成された説明">
            <a:extLst>
              <a:ext uri="{FF2B5EF4-FFF2-40B4-BE49-F238E27FC236}">
                <a16:creationId xmlns:a16="http://schemas.microsoft.com/office/drawing/2014/main" id="{11D81435-437A-48FD-9DD3-C04DAA3600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6578" y="2227839"/>
            <a:ext cx="609600" cy="609600"/>
          </a:xfrm>
          <a:prstGeom prst="rect">
            <a:avLst/>
          </a:prstGeom>
        </p:spPr>
      </p:pic>
    </p:spTree>
    <p:extLst>
      <p:ext uri="{BB962C8B-B14F-4D97-AF65-F5344CB8AC3E}">
        <p14:creationId xmlns:p14="http://schemas.microsoft.com/office/powerpoint/2010/main" val="4141181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42</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2646529" cy="2436370"/>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87" y="4043823"/>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189" y="2761776"/>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924" y="403704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43</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44</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45</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46</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71310" y="5809061"/>
            <a:ext cx="8359423"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最適基底の数でヒストグラムの特徴が異なる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AD90768-D30C-4061-8117-5106829A35C1}"/>
              </a:ext>
            </a:extLst>
          </p:cNvPr>
          <p:cNvSpPr txBox="1"/>
          <p:nvPr/>
        </p:nvSpPr>
        <p:spPr>
          <a:xfrm>
            <a:off x="587889" y="151181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入力画像：</a:t>
            </a:r>
            <a:r>
              <a:rPr kumimoji="1" lang="en-US" altLang="ja-JP" sz="2400"/>
              <a:t>Barbara</a:t>
            </a:r>
          </a:p>
        </p:txBody>
      </p:sp>
      <p:sp>
        <p:nvSpPr>
          <p:cNvPr id="24" name="テキスト ボックス 23">
            <a:extLst>
              <a:ext uri="{FF2B5EF4-FFF2-40B4-BE49-F238E27FC236}">
                <a16:creationId xmlns:a16="http://schemas.microsoft.com/office/drawing/2014/main" id="{E8F246D5-05C6-4FCF-A997-849A9BD13C95}"/>
              </a:ext>
            </a:extLst>
          </p:cNvPr>
          <p:cNvSpPr txBox="1"/>
          <p:nvPr/>
        </p:nvSpPr>
        <p:spPr>
          <a:xfrm>
            <a:off x="4739043" y="1842446"/>
            <a:ext cx="4005277" cy="646331"/>
          </a:xfrm>
          <a:prstGeom prst="rect">
            <a:avLst/>
          </a:prstGeom>
          <a:noFill/>
          <a:ln w="19050">
            <a:solidFill>
              <a:schemeClr val="bg2">
                <a:lumMod val="50000"/>
              </a:schemeClr>
            </a:solidFill>
            <a:prstDash val="sysDash"/>
          </a:ln>
        </p:spPr>
        <p:txBody>
          <a:bodyPr wrap="square" rtlCol="0">
            <a:spAutoFit/>
          </a:bodyPr>
          <a:lstStyle/>
          <a:p>
            <a:r>
              <a:rPr lang="ja-JP" altLang="en-US"/>
              <a:t>縦軸</a:t>
            </a:r>
            <a:r>
              <a:rPr lang="ja-JP" altLang="en-US" sz="1800"/>
              <a:t>： 領域で使用された</a:t>
            </a:r>
            <a:r>
              <a:rPr lang="en-US" altLang="ja-JP" sz="1800"/>
              <a:t>ICA</a:t>
            </a:r>
            <a:r>
              <a:rPr lang="ja-JP" altLang="en-US" sz="1800"/>
              <a:t>基底の頻度</a:t>
            </a:r>
            <a:endParaRPr lang="en-US" altLang="ja-JP" sz="1800"/>
          </a:p>
          <a:p>
            <a:r>
              <a:rPr kumimoji="1" lang="ja-JP" altLang="en-US"/>
              <a:t>横軸： </a:t>
            </a:r>
            <a:r>
              <a:rPr kumimoji="1" lang="en-US" altLang="ja-JP"/>
              <a:t>ICA</a:t>
            </a:r>
            <a:r>
              <a:rPr kumimoji="1" lang="ja-JP" altLang="en-US"/>
              <a:t>基底の種類</a:t>
            </a:r>
            <a:endParaRPr kumimoji="1" lang="en-US" altLang="ja-JP"/>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47</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171868" y="1146031"/>
            <a:ext cx="188282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r>
              <a:rPr lang="en-US" altLang="ja-JP">
                <a:latin typeface="Times New Roman" panose="02020603050405020304" pitchFamily="18" charset="0"/>
                <a:cs typeface="Times New Roman" panose="02020603050405020304" pitchFamily="18" charset="0"/>
              </a:rPr>
              <a:t>Step1</a:t>
            </a:r>
            <a:r>
              <a:rPr lang="ja-JP" altLang="en-US">
                <a:latin typeface="Times New Roman" panose="02020603050405020304" pitchFamily="18" charset="0"/>
                <a:cs typeface="Times New Roman" panose="02020603050405020304" pitchFamily="18" charset="0"/>
              </a:rPr>
              <a:t>）</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48</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個とは？</a:t>
            </a:r>
            <a:endParaRPr lang="ja-JP" altLang="en-US" sz="320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原画像の画素値の平均で補正</a:t>
            </a: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画像が必要とする統計的な情報を抽出・保存可能な基底</a:t>
            </a:r>
            <a:endParaRPr lang="en-US" altLang="ja-JP" sz="2000">
              <a:latin typeface="Times New Roman" panose="02020603050405020304" pitchFamily="18" charset="0"/>
            </a:endParaRPr>
          </a:p>
          <a:p>
            <a:pPr>
              <a:buFont typeface="Wingdings" panose="05000000000000000000" pitchFamily="2" charset="2"/>
              <a:buChar char="ü"/>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たくさん圧縮するとノイズが発生</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5</a:t>
            </a:fld>
            <a:endParaRPr kumimoji="1" lang="ja-JP" altLang="en-US"/>
          </a:p>
        </p:txBody>
      </p:sp>
      <p:sp>
        <p:nvSpPr>
          <p:cNvPr id="15" name="正方形/長方形 14"/>
          <p:cNvSpPr/>
          <p:nvPr/>
        </p:nvSpPr>
        <p:spPr>
          <a:xfrm>
            <a:off x="163336" y="2709550"/>
            <a:ext cx="1782297" cy="369332"/>
          </a:xfrm>
          <a:prstGeom prst="rect">
            <a:avLst/>
          </a:prstGeom>
        </p:spPr>
        <p:txBody>
          <a:bodyPr wrap="square">
            <a:spAutoFit/>
          </a:bodyPr>
          <a:lstStyle/>
          <a:p>
            <a:pPr algn="ctr"/>
            <a:r>
              <a:rPr lang="en-US" altLang="ja-JP">
                <a:latin typeface="Times New Roman" panose="02020603050405020304" pitchFamily="18" charset="0"/>
                <a:ea typeface="Tahoma" panose="020B0604030504040204" pitchFamily="34" charset="0"/>
                <a:cs typeface="Times New Roman" panose="02020603050405020304" pitchFamily="18" charset="0"/>
              </a:rPr>
              <a:t>Input</a:t>
            </a:r>
            <a:r>
              <a:rPr lang="ja-JP" altLang="en-US">
                <a:latin typeface="Times New Roman" panose="02020603050405020304" pitchFamily="18" charset="0"/>
                <a:ea typeface="Tahoma" panose="020B0604030504040204" pitchFamily="34" charset="0"/>
                <a:cs typeface="Times New Roman" panose="02020603050405020304" pitchFamily="18" charset="0"/>
              </a:rPr>
              <a:t> </a:t>
            </a:r>
            <a:r>
              <a:rPr lang="en-US" altLang="ja-JP">
                <a:latin typeface="Times New Roman" panose="02020603050405020304" pitchFamily="18" charset="0"/>
                <a:ea typeface="Tahoma" panose="020B0604030504040204" pitchFamily="34" charset="0"/>
                <a:cs typeface="Times New Roman" panose="02020603050405020304" pitchFamily="18" charset="0"/>
              </a:rPr>
              <a:t>image</a:t>
            </a:r>
          </a:p>
        </p:txBody>
      </p:sp>
      <p:cxnSp>
        <p:nvCxnSpPr>
          <p:cNvPr id="46" name="直線矢印コネクタ 45"/>
          <p:cNvCxnSpPr>
            <a:cxnSpLocks/>
          </p:cNvCxnSpPr>
          <p:nvPr/>
        </p:nvCxnSpPr>
        <p:spPr>
          <a:xfrm>
            <a:off x="3061813" y="2131522"/>
            <a:ext cx="1296768"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2" y="1489483"/>
            <a:ext cx="1264426" cy="1252827"/>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37808" y="2459370"/>
            <a:ext cx="108640" cy="122353"/>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grpSp>
        <p:nvGrpSpPr>
          <p:cNvPr id="31" name="グループ化 30"/>
          <p:cNvGrpSpPr/>
          <p:nvPr/>
        </p:nvGrpSpPr>
        <p:grpSpPr>
          <a:xfrm>
            <a:off x="2053207" y="3889395"/>
            <a:ext cx="4577743" cy="1785676"/>
            <a:chOff x="1415550" y="3829772"/>
            <a:chExt cx="6552238" cy="2374375"/>
          </a:xfrm>
        </p:grpSpPr>
        <p:pic>
          <p:nvPicPr>
            <p:cNvPr id="32" name="図 31" descr="C:\Users\kawamura\Desktop\DCT_q.bmp"/>
            <p:cNvPicPr/>
            <p:nvPr/>
          </p:nvPicPr>
          <p:blipFill>
            <a:blip r:embed="rId4">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a:effectLst>
              <a:outerShdw blurRad="50800" dist="38100" dir="2700000" algn="tl" rotWithShape="0">
                <a:prstClr val="black">
                  <a:alpha val="40000"/>
                </a:prstClr>
              </a:outerShdw>
            </a:effectLst>
          </p:spPr>
        </p:pic>
        <p:grpSp>
          <p:nvGrpSpPr>
            <p:cNvPr id="33" name="グループ化 32"/>
            <p:cNvGrpSpPr/>
            <p:nvPr/>
          </p:nvGrpSpPr>
          <p:grpSpPr>
            <a:xfrm>
              <a:off x="3745751" y="4155660"/>
              <a:ext cx="4222037" cy="1858195"/>
              <a:chOff x="3745751" y="4155660"/>
              <a:chExt cx="4222037" cy="1858195"/>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8" y="5084758"/>
                <a:ext cx="2064300" cy="3601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4948" y="4155660"/>
                <a:ext cx="1852840" cy="1858195"/>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35" name="グループ化 34"/>
            <p:cNvGrpSpPr/>
            <p:nvPr/>
          </p:nvGrpSpPr>
          <p:grpSpPr>
            <a:xfrm>
              <a:off x="1415550" y="3829772"/>
              <a:ext cx="3299740" cy="2374375"/>
              <a:chOff x="1415550" y="3829772"/>
              <a:chExt cx="3299740" cy="237437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5550" y="3829772"/>
                <a:ext cx="1433741" cy="2374375"/>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1" y="4670589"/>
                <a:ext cx="1201356" cy="3463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5" name="タイトル 1">
            <a:extLst>
              <a:ext uri="{FF2B5EF4-FFF2-40B4-BE49-F238E27FC236}">
                <a16:creationId xmlns:a16="http://schemas.microsoft.com/office/drawing/2014/main" id="{E26D2F89-FCA2-4FD1-A167-C8247E0E53D3}"/>
              </a:ext>
            </a:extLst>
          </p:cNvPr>
          <p:cNvSpPr>
            <a:spLocks noGrp="1"/>
          </p:cNvSpPr>
          <p:nvPr>
            <p:ph type="title"/>
          </p:nvPr>
        </p:nvSpPr>
        <p:spPr>
          <a:xfrm>
            <a:off x="273050" y="88900"/>
            <a:ext cx="867609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Discrete Cosine Transform (DCT)</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が必要とする特徴も削ってしまう</a:t>
            </a:r>
          </a:p>
        </p:txBody>
      </p:sp>
      <p:pic>
        <p:nvPicPr>
          <p:cNvPr id="29" name="図 28">
            <a:extLst>
              <a:ext uri="{FF2B5EF4-FFF2-40B4-BE49-F238E27FC236}">
                <a16:creationId xmlns:a16="http://schemas.microsoft.com/office/drawing/2014/main" id="{642A52F1-365D-416A-9CBA-16CB2017AE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5818" y="1742497"/>
            <a:ext cx="792985" cy="778049"/>
          </a:xfrm>
          <a:prstGeom prst="rect">
            <a:avLst/>
          </a:prstGeom>
          <a:ln w="28575">
            <a:solidFill>
              <a:srgbClr val="FF0000"/>
            </a:solidFill>
          </a:ln>
        </p:spPr>
      </p:pic>
      <p:cxnSp>
        <p:nvCxnSpPr>
          <p:cNvPr id="30" name="直線コネクタ 29">
            <a:extLst>
              <a:ext uri="{FF2B5EF4-FFF2-40B4-BE49-F238E27FC236}">
                <a16:creationId xmlns:a16="http://schemas.microsoft.com/office/drawing/2014/main" id="{BA48EC5F-ADE2-4236-B6C9-C0B6EBF1CBB3}"/>
              </a:ext>
            </a:extLst>
          </p:cNvPr>
          <p:cNvCxnSpPr>
            <a:cxnSpLocks/>
            <a:stCxn id="29" idx="1"/>
            <a:endCxn id="28" idx="3"/>
          </p:cNvCxnSpPr>
          <p:nvPr/>
        </p:nvCxnSpPr>
        <p:spPr>
          <a:xfrm flipH="1">
            <a:off x="746448" y="2131522"/>
            <a:ext cx="1399370" cy="389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4A430D0-6438-4CE0-8D3B-BD33E0571FBC}"/>
              </a:ext>
            </a:extLst>
          </p:cNvPr>
          <p:cNvSpPr/>
          <p:nvPr/>
        </p:nvSpPr>
        <p:spPr>
          <a:xfrm>
            <a:off x="2819048" y="1785690"/>
            <a:ext cx="1782297" cy="369332"/>
          </a:xfrm>
          <a:prstGeom prst="rect">
            <a:avLst/>
          </a:prstGeom>
        </p:spPr>
        <p:txBody>
          <a:bodyPr wrap="square">
            <a:spAutoFit/>
          </a:bodyPr>
          <a:lstStyle/>
          <a:p>
            <a:pPr algn="ctr"/>
            <a:r>
              <a:rPr lang="en-US" altLang="ja-JP">
                <a:latin typeface="Times New Roman" panose="02020603050405020304" pitchFamily="18" charset="0"/>
                <a:ea typeface="Tahoma" panose="020B0604030504040204" pitchFamily="34" charset="0"/>
                <a:cs typeface="Times New Roman" panose="02020603050405020304" pitchFamily="18" charset="0"/>
              </a:rPr>
              <a:t>transform</a:t>
            </a:r>
          </a:p>
        </p:txBody>
      </p:sp>
      <p:pic>
        <p:nvPicPr>
          <p:cNvPr id="45" name="図 44">
            <a:extLst>
              <a:ext uri="{FF2B5EF4-FFF2-40B4-BE49-F238E27FC236}">
                <a16:creationId xmlns:a16="http://schemas.microsoft.com/office/drawing/2014/main" id="{21E923EB-2EE9-49D4-8867-7A7391044763}"/>
              </a:ext>
            </a:extLst>
          </p:cNvPr>
          <p:cNvPicPr>
            <a:picLocks noChangeAspect="1"/>
          </p:cNvPicPr>
          <p:nvPr/>
        </p:nvPicPr>
        <p:blipFill rotWithShape="1">
          <a:blip r:embed="rId8"/>
          <a:srcRect l="5170" r="2704" b="15623"/>
          <a:stretch/>
        </p:blipFill>
        <p:spPr>
          <a:xfrm>
            <a:off x="6445940" y="1569538"/>
            <a:ext cx="2611502" cy="1239368"/>
          </a:xfrm>
          <a:prstGeom prst="rect">
            <a:avLst/>
          </a:prstGeom>
        </p:spPr>
      </p:pic>
      <p:pic>
        <p:nvPicPr>
          <p:cNvPr id="47" name="図 46">
            <a:extLst>
              <a:ext uri="{FF2B5EF4-FFF2-40B4-BE49-F238E27FC236}">
                <a16:creationId xmlns:a16="http://schemas.microsoft.com/office/drawing/2014/main" id="{02749583-C89A-49E3-87FE-A0EA81E906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8441" y="1524948"/>
            <a:ext cx="1260148" cy="1260148"/>
          </a:xfrm>
          <a:prstGeom prst="rect">
            <a:avLst/>
          </a:prstGeom>
        </p:spPr>
      </p:pic>
      <p:sp>
        <p:nvSpPr>
          <p:cNvPr id="48" name="正方形/長方形 47">
            <a:extLst>
              <a:ext uri="{FF2B5EF4-FFF2-40B4-BE49-F238E27FC236}">
                <a16:creationId xmlns:a16="http://schemas.microsoft.com/office/drawing/2014/main" id="{26141420-C518-47D0-AB07-AB02ACF3ED0D}"/>
              </a:ext>
            </a:extLst>
          </p:cNvPr>
          <p:cNvSpPr/>
          <p:nvPr/>
        </p:nvSpPr>
        <p:spPr>
          <a:xfrm>
            <a:off x="4316971" y="2743561"/>
            <a:ext cx="1782296" cy="338554"/>
          </a:xfrm>
          <a:prstGeom prst="rect">
            <a:avLst/>
          </a:prstGeom>
        </p:spPr>
        <p:txBody>
          <a:bodyPr wrap="square">
            <a:spAutoFit/>
          </a:bodyPr>
          <a:lstStyle/>
          <a:p>
            <a:pPr algn="ctr"/>
            <a:r>
              <a:rPr lang="en-US" altLang="ja-JP" sz="1600">
                <a:latin typeface="Times New Roman" panose="02020603050405020304" pitchFamily="18" charset="0"/>
                <a:ea typeface="Tahoma" panose="020B0604030504040204" pitchFamily="34" charset="0"/>
                <a:cs typeface="Times New Roman" panose="02020603050405020304" pitchFamily="18" charset="0"/>
              </a:rPr>
              <a:t>DCT bases</a:t>
            </a:r>
          </a:p>
        </p:txBody>
      </p:sp>
      <p:sp>
        <p:nvSpPr>
          <p:cNvPr id="50" name="正方形/長方形 49">
            <a:extLst>
              <a:ext uri="{FF2B5EF4-FFF2-40B4-BE49-F238E27FC236}">
                <a16:creationId xmlns:a16="http://schemas.microsoft.com/office/drawing/2014/main" id="{7C2A3171-9061-4FE9-B8A5-DFD4A3B14A2F}"/>
              </a:ext>
            </a:extLst>
          </p:cNvPr>
          <p:cNvSpPr/>
          <p:nvPr/>
        </p:nvSpPr>
        <p:spPr>
          <a:xfrm>
            <a:off x="5882013" y="1971705"/>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sp>
        <p:nvSpPr>
          <p:cNvPr id="51" name="正方形/長方形 50">
            <a:extLst>
              <a:ext uri="{FF2B5EF4-FFF2-40B4-BE49-F238E27FC236}">
                <a16:creationId xmlns:a16="http://schemas.microsoft.com/office/drawing/2014/main" id="{4122BE7E-7BCA-4446-876B-1621D4E259BD}"/>
              </a:ext>
            </a:extLst>
          </p:cNvPr>
          <p:cNvSpPr/>
          <p:nvPr/>
        </p:nvSpPr>
        <p:spPr>
          <a:xfrm>
            <a:off x="163335" y="5321402"/>
            <a:ext cx="1782297" cy="369332"/>
          </a:xfrm>
          <a:prstGeom prst="rect">
            <a:avLst/>
          </a:prstGeom>
        </p:spPr>
        <p:txBody>
          <a:bodyPr wrap="square">
            <a:spAutoFit/>
          </a:bodyPr>
          <a:lstStyle/>
          <a:p>
            <a:pPr algn="ctr"/>
            <a:r>
              <a:rPr lang="ja-JP" altLang="en-US">
                <a:latin typeface="Times New Roman" panose="02020603050405020304" pitchFamily="18" charset="0"/>
                <a:ea typeface="Tahoma" panose="020B0604030504040204" pitchFamily="34" charset="0"/>
                <a:cs typeface="Times New Roman" panose="02020603050405020304" pitchFamily="18" charset="0"/>
              </a:rPr>
              <a:t>効果的な領域</a:t>
            </a:r>
            <a:endParaRPr lang="en-US" altLang="ja-JP">
              <a:latin typeface="Times New Roman" panose="02020603050405020304" pitchFamily="18" charset="0"/>
              <a:ea typeface="Tahoma" panose="020B0604030504040204" pitchFamily="34" charset="0"/>
              <a:cs typeface="Times New Roman" panose="02020603050405020304" pitchFamily="18" charset="0"/>
            </a:endParaRPr>
          </a:p>
        </p:txBody>
      </p:sp>
      <p:sp>
        <p:nvSpPr>
          <p:cNvPr id="53" name="正方形/長方形 52">
            <a:extLst>
              <a:ext uri="{FF2B5EF4-FFF2-40B4-BE49-F238E27FC236}">
                <a16:creationId xmlns:a16="http://schemas.microsoft.com/office/drawing/2014/main" id="{45254B1A-32F8-4164-A642-47BB7FB3904F}"/>
              </a:ext>
            </a:extLst>
          </p:cNvPr>
          <p:cNvSpPr/>
          <p:nvPr/>
        </p:nvSpPr>
        <p:spPr>
          <a:xfrm>
            <a:off x="6846064" y="5266183"/>
            <a:ext cx="1782297" cy="369332"/>
          </a:xfrm>
          <a:prstGeom prst="rect">
            <a:avLst/>
          </a:prstGeom>
        </p:spPr>
        <p:txBody>
          <a:bodyPr wrap="square">
            <a:spAutoFit/>
          </a:bodyPr>
          <a:lstStyle/>
          <a:p>
            <a:pPr algn="ctr"/>
            <a:r>
              <a:rPr lang="ja-JP" altLang="en-US">
                <a:latin typeface="Times New Roman" panose="02020603050405020304" pitchFamily="18" charset="0"/>
                <a:ea typeface="Tahoma" panose="020B0604030504040204" pitchFamily="34" charset="0"/>
                <a:cs typeface="Times New Roman" panose="02020603050405020304" pitchFamily="18" charset="0"/>
              </a:rPr>
              <a:t>苦手な領域</a:t>
            </a:r>
            <a:endParaRPr lang="en-US" altLang="ja-JP">
              <a:latin typeface="Times New Roman" panose="02020603050405020304" pitchFamily="18" charset="0"/>
              <a:ea typeface="Tahoma" panose="020B0604030504040204" pitchFamily="34" charset="0"/>
              <a:cs typeface="Times New Roman" panose="02020603050405020304" pitchFamily="18" charset="0"/>
            </a:endParaRPr>
          </a:p>
        </p:txBody>
      </p:sp>
      <p:sp>
        <p:nvSpPr>
          <p:cNvPr id="54" name="正方形/長方形 53">
            <a:extLst>
              <a:ext uri="{FF2B5EF4-FFF2-40B4-BE49-F238E27FC236}">
                <a16:creationId xmlns:a16="http://schemas.microsoft.com/office/drawing/2014/main" id="{DB51DCE1-42AA-4458-96F2-4F4926A7D4EC}"/>
              </a:ext>
            </a:extLst>
          </p:cNvPr>
          <p:cNvSpPr/>
          <p:nvPr/>
        </p:nvSpPr>
        <p:spPr>
          <a:xfrm>
            <a:off x="6860543" y="2813482"/>
            <a:ext cx="1782296" cy="338554"/>
          </a:xfrm>
          <a:prstGeom prst="rect">
            <a:avLst/>
          </a:prstGeom>
        </p:spPr>
        <p:txBody>
          <a:bodyPr wrap="square">
            <a:spAutoFit/>
          </a:bodyPr>
          <a:lstStyle/>
          <a:p>
            <a:pPr algn="ctr"/>
            <a:r>
              <a:rPr lang="en-US" altLang="ja-JP" sz="1600">
                <a:latin typeface="Times New Roman" panose="02020603050405020304" pitchFamily="18" charset="0"/>
                <a:ea typeface="Tahoma" panose="020B0604030504040204" pitchFamily="34" charset="0"/>
                <a:cs typeface="Times New Roman" panose="02020603050405020304" pitchFamily="18" charset="0"/>
              </a:rPr>
              <a:t>DCT basis</a:t>
            </a:r>
          </a:p>
        </p:txBody>
      </p:sp>
      <p:sp>
        <p:nvSpPr>
          <p:cNvPr id="55" name="正方形/長方形 54">
            <a:extLst>
              <a:ext uri="{FF2B5EF4-FFF2-40B4-BE49-F238E27FC236}">
                <a16:creationId xmlns:a16="http://schemas.microsoft.com/office/drawing/2014/main" id="{A8CB5280-9E4A-4BDF-B2C1-05848CB061AB}"/>
              </a:ext>
            </a:extLst>
          </p:cNvPr>
          <p:cNvSpPr/>
          <p:nvPr/>
        </p:nvSpPr>
        <p:spPr>
          <a:xfrm rot="16200000">
            <a:off x="5458429" y="1925939"/>
            <a:ext cx="1782296" cy="338554"/>
          </a:xfrm>
          <a:prstGeom prst="rect">
            <a:avLst/>
          </a:prstGeom>
        </p:spPr>
        <p:txBody>
          <a:bodyPr wrap="square">
            <a:spAutoFit/>
          </a:bodyPr>
          <a:lstStyle/>
          <a:p>
            <a:pPr algn="ctr"/>
            <a:r>
              <a:rPr lang="en-US" altLang="ja-JP" sz="1600">
                <a:latin typeface="Times New Roman" panose="02020603050405020304" pitchFamily="18" charset="0"/>
                <a:ea typeface="Tahoma" panose="020B0604030504040204" pitchFamily="34" charset="0"/>
                <a:cs typeface="Times New Roman" panose="02020603050405020304" pitchFamily="18" charset="0"/>
              </a:rPr>
              <a:t>DCT coefficients</a:t>
            </a:r>
          </a:p>
        </p:txBody>
      </p:sp>
      <p:sp>
        <p:nvSpPr>
          <p:cNvPr id="56" name="正方形/長方形 55">
            <a:extLst>
              <a:ext uri="{FF2B5EF4-FFF2-40B4-BE49-F238E27FC236}">
                <a16:creationId xmlns:a16="http://schemas.microsoft.com/office/drawing/2014/main" id="{215DF7E9-A694-4760-9077-7817AF618DD9}"/>
              </a:ext>
            </a:extLst>
          </p:cNvPr>
          <p:cNvSpPr/>
          <p:nvPr/>
        </p:nvSpPr>
        <p:spPr>
          <a:xfrm>
            <a:off x="3151045" y="5296035"/>
            <a:ext cx="2145297" cy="369332"/>
          </a:xfrm>
          <a:prstGeom prst="rect">
            <a:avLst/>
          </a:prstGeom>
        </p:spPr>
        <p:txBody>
          <a:bodyPr wrap="square">
            <a:spAutoFit/>
          </a:bodyPr>
          <a:lstStyle/>
          <a:p>
            <a:pPr algn="ctr"/>
            <a:r>
              <a:rPr lang="ja-JP" altLang="en-US">
                <a:latin typeface="Times New Roman" panose="02020603050405020304" pitchFamily="18" charset="0"/>
                <a:ea typeface="Tahoma" panose="020B0604030504040204" pitchFamily="34" charset="0"/>
                <a:cs typeface="Times New Roman" panose="02020603050405020304" pitchFamily="18" charset="0"/>
              </a:rPr>
              <a:t>再構成画像</a:t>
            </a:r>
            <a:endParaRPr lang="en-US" altLang="ja-JP">
              <a:latin typeface="Times New Roman" panose="02020603050405020304" pitchFamily="18" charset="0"/>
              <a:ea typeface="Tahoma" panose="020B0604030504040204" pitchFamily="34" charset="0"/>
              <a:cs typeface="Times New Roman" panose="02020603050405020304" pitchFamily="18" charset="0"/>
            </a:endParaRPr>
          </a:p>
        </p:txBody>
      </p:sp>
      <p:sp>
        <p:nvSpPr>
          <p:cNvPr id="57" name="楕円 56">
            <a:extLst>
              <a:ext uri="{FF2B5EF4-FFF2-40B4-BE49-F238E27FC236}">
                <a16:creationId xmlns:a16="http://schemas.microsoft.com/office/drawing/2014/main" id="{6C6FFD3E-9308-41FB-8F8B-CD0D3DCB6DB0}"/>
              </a:ext>
            </a:extLst>
          </p:cNvPr>
          <p:cNvSpPr>
            <a:spLocks noChangeAspect="1"/>
          </p:cNvSpPr>
          <p:nvPr/>
        </p:nvSpPr>
        <p:spPr>
          <a:xfrm>
            <a:off x="1892587" y="3683261"/>
            <a:ext cx="294088" cy="29408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a:extLst>
              <a:ext uri="{FF2B5EF4-FFF2-40B4-BE49-F238E27FC236}">
                <a16:creationId xmlns:a16="http://schemas.microsoft.com/office/drawing/2014/main" id="{B997F11D-3211-4D93-9E47-D23A278336AD}"/>
              </a:ext>
            </a:extLst>
          </p:cNvPr>
          <p:cNvSpPr>
            <a:spLocks noChangeAspect="1"/>
          </p:cNvSpPr>
          <p:nvPr/>
        </p:nvSpPr>
        <p:spPr>
          <a:xfrm>
            <a:off x="6398452" y="3902518"/>
            <a:ext cx="447612" cy="44761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図 80" descr="C:\Users\kawamura\Desktop\ICA_q_mp.bmp">
            <a:extLst>
              <a:ext uri="{FF2B5EF4-FFF2-40B4-BE49-F238E27FC236}">
                <a16:creationId xmlns:a16="http://schemas.microsoft.com/office/drawing/2014/main" id="{54B8469D-100F-4D42-8CE4-72A6CEAC6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5793" y="4032536"/>
            <a:ext cx="1227777" cy="1350176"/>
          </a:xfrm>
          <a:prstGeom prst="rect">
            <a:avLst/>
          </a:prstGeom>
          <a:noFill/>
          <a:ln>
            <a:noFill/>
          </a:ln>
          <a:effectLst>
            <a:outerShdw blurRad="50800" dist="38100" dir="2700000" algn="tl" rotWithShape="0">
              <a:prstClr val="black">
                <a:alpha val="40000"/>
              </a:prstClr>
            </a:outerShdw>
          </a:effectLst>
        </p:spPr>
      </p:pic>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人の視覚野が捉える特徴と類似した基底</a:t>
            </a:r>
            <a:endParaRPr lang="en-US" altLang="ja-JP" sz="2000">
              <a:latin typeface="Times New Roman" panose="02020603050405020304" pitchFamily="18" charset="0"/>
            </a:endParaRPr>
          </a:p>
          <a:p>
            <a:pPr>
              <a:buFont typeface="Wingdings" panose="05000000000000000000" pitchFamily="2" charset="2"/>
              <a:buChar char="ü"/>
            </a:pPr>
            <a:r>
              <a:rPr lang="ja-JP" altLang="en-US" sz="2000">
                <a:latin typeface="Times New Roman" panose="02020603050405020304" pitchFamily="18" charset="0"/>
              </a:rPr>
              <a:t> 人の視覚が必要とする情報を抽出・保存可能</a:t>
            </a: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少数個の基底でブロックを再構成できる</a:t>
            </a:r>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6</a:t>
            </a:fld>
            <a:endParaRPr kumimoji="1" lang="ja-JP" altLang="en-US"/>
          </a:p>
        </p:txBody>
      </p:sp>
      <p:sp>
        <p:nvSpPr>
          <p:cNvPr id="15" name="正方形/長方形 14"/>
          <p:cNvSpPr/>
          <p:nvPr/>
        </p:nvSpPr>
        <p:spPr>
          <a:xfrm>
            <a:off x="172856" y="2865616"/>
            <a:ext cx="1782297" cy="369332"/>
          </a:xfrm>
          <a:prstGeom prst="rect">
            <a:avLst/>
          </a:prstGeom>
        </p:spPr>
        <p:txBody>
          <a:bodyPr wrap="square">
            <a:spAutoFit/>
          </a:bodyPr>
          <a:lstStyle/>
          <a:p>
            <a:pPr algn="ctr"/>
            <a:r>
              <a:rPr lang="en-US" altLang="ja-JP">
                <a:latin typeface="Times New Roman" panose="02020603050405020304" pitchFamily="18" charset="0"/>
                <a:ea typeface="Tahoma" panose="020B0604030504040204" pitchFamily="34" charset="0"/>
                <a:cs typeface="Times New Roman" panose="02020603050405020304" pitchFamily="18" charset="0"/>
              </a:rPr>
              <a:t>Input</a:t>
            </a:r>
            <a:r>
              <a:rPr lang="ja-JP" altLang="en-US">
                <a:latin typeface="Times New Roman" panose="02020603050405020304" pitchFamily="18" charset="0"/>
                <a:ea typeface="Tahoma" panose="020B0604030504040204" pitchFamily="34" charset="0"/>
                <a:cs typeface="Times New Roman" panose="02020603050405020304" pitchFamily="18" charset="0"/>
              </a:rPr>
              <a:t> </a:t>
            </a:r>
            <a:r>
              <a:rPr lang="en-US" altLang="ja-JP">
                <a:latin typeface="Times New Roman" panose="02020603050405020304" pitchFamily="18" charset="0"/>
                <a:ea typeface="Tahoma" panose="020B0604030504040204" pitchFamily="34" charset="0"/>
                <a:cs typeface="Times New Roman" panose="02020603050405020304" pitchFamily="18" charset="0"/>
              </a:rPr>
              <a:t>image</a:t>
            </a:r>
          </a:p>
        </p:txBody>
      </p:sp>
      <p:cxnSp>
        <p:nvCxnSpPr>
          <p:cNvPr id="46" name="直線矢印コネクタ 45"/>
          <p:cNvCxnSpPr>
            <a:cxnSpLocks/>
          </p:cNvCxnSpPr>
          <p:nvPr/>
        </p:nvCxnSpPr>
        <p:spPr>
          <a:xfrm>
            <a:off x="3092464" y="2298960"/>
            <a:ext cx="1296768"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92" y="1645549"/>
            <a:ext cx="1264426" cy="1252827"/>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647328" y="2615436"/>
            <a:ext cx="108640" cy="122353"/>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が必要とする情報を保存できる</a:t>
            </a:r>
          </a:p>
        </p:txBody>
      </p:sp>
      <p:pic>
        <p:nvPicPr>
          <p:cNvPr id="29" name="図 28">
            <a:extLst>
              <a:ext uri="{FF2B5EF4-FFF2-40B4-BE49-F238E27FC236}">
                <a16:creationId xmlns:a16="http://schemas.microsoft.com/office/drawing/2014/main" id="{642A52F1-365D-416A-9CBA-16CB2017A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5338" y="1898563"/>
            <a:ext cx="792985" cy="778049"/>
          </a:xfrm>
          <a:prstGeom prst="rect">
            <a:avLst/>
          </a:prstGeom>
          <a:ln w="28575">
            <a:solidFill>
              <a:srgbClr val="FF0000"/>
            </a:solidFill>
          </a:ln>
        </p:spPr>
      </p:pic>
      <p:cxnSp>
        <p:nvCxnSpPr>
          <p:cNvPr id="30" name="直線コネクタ 29">
            <a:extLst>
              <a:ext uri="{FF2B5EF4-FFF2-40B4-BE49-F238E27FC236}">
                <a16:creationId xmlns:a16="http://schemas.microsoft.com/office/drawing/2014/main" id="{BA48EC5F-ADE2-4236-B6C9-C0B6EBF1CBB3}"/>
              </a:ext>
            </a:extLst>
          </p:cNvPr>
          <p:cNvCxnSpPr>
            <a:cxnSpLocks/>
            <a:stCxn id="29" idx="1"/>
            <a:endCxn id="28" idx="3"/>
          </p:cNvCxnSpPr>
          <p:nvPr/>
        </p:nvCxnSpPr>
        <p:spPr>
          <a:xfrm flipH="1">
            <a:off x="755968" y="2287588"/>
            <a:ext cx="1399370" cy="389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4A430D0-6438-4CE0-8D3B-BD33E0571FBC}"/>
              </a:ext>
            </a:extLst>
          </p:cNvPr>
          <p:cNvSpPr/>
          <p:nvPr/>
        </p:nvSpPr>
        <p:spPr>
          <a:xfrm>
            <a:off x="2811378" y="1929628"/>
            <a:ext cx="1782297" cy="369332"/>
          </a:xfrm>
          <a:prstGeom prst="rect">
            <a:avLst/>
          </a:prstGeom>
        </p:spPr>
        <p:txBody>
          <a:bodyPr wrap="square">
            <a:spAutoFit/>
          </a:bodyPr>
          <a:lstStyle/>
          <a:p>
            <a:pPr algn="ctr"/>
            <a:r>
              <a:rPr lang="en-US" altLang="ja-JP">
                <a:latin typeface="Times New Roman" panose="02020603050405020304" pitchFamily="18" charset="0"/>
                <a:ea typeface="Tahoma" panose="020B0604030504040204" pitchFamily="34" charset="0"/>
                <a:cs typeface="Times New Roman" panose="02020603050405020304" pitchFamily="18" charset="0"/>
              </a:rPr>
              <a:t>transform</a:t>
            </a:r>
          </a:p>
        </p:txBody>
      </p:sp>
      <p:sp>
        <p:nvSpPr>
          <p:cNvPr id="48" name="正方形/長方形 47">
            <a:extLst>
              <a:ext uri="{FF2B5EF4-FFF2-40B4-BE49-F238E27FC236}">
                <a16:creationId xmlns:a16="http://schemas.microsoft.com/office/drawing/2014/main" id="{26141420-C518-47D0-AB07-AB02ACF3ED0D}"/>
              </a:ext>
            </a:extLst>
          </p:cNvPr>
          <p:cNvSpPr/>
          <p:nvPr/>
        </p:nvSpPr>
        <p:spPr>
          <a:xfrm>
            <a:off x="4342596" y="2874649"/>
            <a:ext cx="1782296" cy="338554"/>
          </a:xfrm>
          <a:prstGeom prst="rect">
            <a:avLst/>
          </a:prstGeom>
        </p:spPr>
        <p:txBody>
          <a:bodyPr wrap="square">
            <a:spAutoFit/>
          </a:bodyPr>
          <a:lstStyle/>
          <a:p>
            <a:pPr algn="ctr"/>
            <a:r>
              <a:rPr lang="en-US" altLang="ja-JP" sz="1600">
                <a:latin typeface="Times New Roman" panose="02020603050405020304" pitchFamily="18" charset="0"/>
                <a:ea typeface="Tahoma" panose="020B0604030504040204" pitchFamily="34" charset="0"/>
                <a:cs typeface="Times New Roman" panose="02020603050405020304" pitchFamily="18" charset="0"/>
              </a:rPr>
              <a:t>ICA bases</a:t>
            </a:r>
          </a:p>
        </p:txBody>
      </p:sp>
      <p:sp>
        <p:nvSpPr>
          <p:cNvPr id="50" name="正方形/長方形 49">
            <a:extLst>
              <a:ext uri="{FF2B5EF4-FFF2-40B4-BE49-F238E27FC236}">
                <a16:creationId xmlns:a16="http://schemas.microsoft.com/office/drawing/2014/main" id="{7C2A3171-9061-4FE9-B8A5-DFD4A3B14A2F}"/>
              </a:ext>
            </a:extLst>
          </p:cNvPr>
          <p:cNvSpPr/>
          <p:nvPr/>
        </p:nvSpPr>
        <p:spPr>
          <a:xfrm>
            <a:off x="5814100" y="2102793"/>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sp>
        <p:nvSpPr>
          <p:cNvPr id="51" name="正方形/長方形 50">
            <a:extLst>
              <a:ext uri="{FF2B5EF4-FFF2-40B4-BE49-F238E27FC236}">
                <a16:creationId xmlns:a16="http://schemas.microsoft.com/office/drawing/2014/main" id="{4122BE7E-7BCA-4446-876B-1621D4E259BD}"/>
              </a:ext>
            </a:extLst>
          </p:cNvPr>
          <p:cNvSpPr/>
          <p:nvPr/>
        </p:nvSpPr>
        <p:spPr>
          <a:xfrm>
            <a:off x="7072657" y="5239718"/>
            <a:ext cx="1782297" cy="369332"/>
          </a:xfrm>
          <a:prstGeom prst="rect">
            <a:avLst/>
          </a:prstGeom>
        </p:spPr>
        <p:txBody>
          <a:bodyPr wrap="square">
            <a:spAutoFit/>
          </a:bodyPr>
          <a:lstStyle/>
          <a:p>
            <a:pPr algn="ctr"/>
            <a:r>
              <a:rPr lang="ja-JP" altLang="en-US">
                <a:latin typeface="Times New Roman" panose="02020603050405020304" pitchFamily="18" charset="0"/>
                <a:ea typeface="Tahoma" panose="020B0604030504040204" pitchFamily="34" charset="0"/>
                <a:cs typeface="Times New Roman" panose="02020603050405020304" pitchFamily="18" charset="0"/>
              </a:rPr>
              <a:t>得意な領域</a:t>
            </a:r>
            <a:endParaRPr lang="en-US" altLang="ja-JP">
              <a:latin typeface="Times New Roman" panose="02020603050405020304" pitchFamily="18" charset="0"/>
              <a:ea typeface="Tahoma" panose="020B0604030504040204" pitchFamily="34" charset="0"/>
              <a:cs typeface="Times New Roman" panose="02020603050405020304" pitchFamily="18" charset="0"/>
            </a:endParaRPr>
          </a:p>
        </p:txBody>
      </p:sp>
      <p:sp>
        <p:nvSpPr>
          <p:cNvPr id="42" name="タイトル 1">
            <a:extLst>
              <a:ext uri="{FF2B5EF4-FFF2-40B4-BE49-F238E27FC236}">
                <a16:creationId xmlns:a16="http://schemas.microsoft.com/office/drawing/2014/main" id="{19B54CB9-2933-4754-A41D-E3B86A3AC562}"/>
              </a:ext>
            </a:extLst>
          </p:cNvPr>
          <p:cNvSpPr>
            <a:spLocks noGrp="1"/>
          </p:cNvSpPr>
          <p:nvPr>
            <p:ph type="title"/>
          </p:nvPr>
        </p:nvSpPr>
        <p:spPr>
          <a:xfrm>
            <a:off x="273050" y="88900"/>
            <a:ext cx="806627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Independent Component Analysis (ICA)</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44" name="図 43">
            <a:extLst>
              <a:ext uri="{FF2B5EF4-FFF2-40B4-BE49-F238E27FC236}">
                <a16:creationId xmlns:a16="http://schemas.microsoft.com/office/drawing/2014/main" id="{CF5D5754-B61C-47B5-919E-13763E839E25}"/>
              </a:ext>
            </a:extLst>
          </p:cNvPr>
          <p:cNvPicPr>
            <a:picLocks noChangeAspect="1"/>
          </p:cNvPicPr>
          <p:nvPr/>
        </p:nvPicPr>
        <p:blipFill>
          <a:blip r:embed="rId6"/>
          <a:stretch>
            <a:fillRect/>
          </a:stretch>
        </p:blipFill>
        <p:spPr>
          <a:xfrm>
            <a:off x="4593675" y="1661174"/>
            <a:ext cx="1248719" cy="1252827"/>
          </a:xfrm>
          <a:prstGeom prst="rect">
            <a:avLst/>
          </a:prstGeom>
        </p:spPr>
      </p:pic>
      <p:grpSp>
        <p:nvGrpSpPr>
          <p:cNvPr id="6" name="グループ化 5">
            <a:extLst>
              <a:ext uri="{FF2B5EF4-FFF2-40B4-BE49-F238E27FC236}">
                <a16:creationId xmlns:a16="http://schemas.microsoft.com/office/drawing/2014/main" id="{AFAC5379-6930-43A8-AEB8-88D57FCB923D}"/>
              </a:ext>
            </a:extLst>
          </p:cNvPr>
          <p:cNvGrpSpPr/>
          <p:nvPr/>
        </p:nvGrpSpPr>
        <p:grpSpPr>
          <a:xfrm>
            <a:off x="6109607" y="1598010"/>
            <a:ext cx="2897243" cy="1547626"/>
            <a:chOff x="6226052" y="1230220"/>
            <a:chExt cx="2804337" cy="1505532"/>
          </a:xfrm>
        </p:grpSpPr>
        <p:pic>
          <p:nvPicPr>
            <p:cNvPr id="54" name="図 53">
              <a:extLst>
                <a:ext uri="{FF2B5EF4-FFF2-40B4-BE49-F238E27FC236}">
                  <a16:creationId xmlns:a16="http://schemas.microsoft.com/office/drawing/2014/main" id="{F888E2AD-0161-4723-8B8F-33237205EB0C}"/>
                </a:ext>
              </a:extLst>
            </p:cNvPr>
            <p:cNvPicPr>
              <a:picLocks noChangeAspect="1"/>
            </p:cNvPicPr>
            <p:nvPr/>
          </p:nvPicPr>
          <p:blipFill rotWithShape="1">
            <a:blip r:embed="rId7"/>
            <a:srcRect l="3397"/>
            <a:stretch/>
          </p:blipFill>
          <p:spPr>
            <a:xfrm>
              <a:off x="6457890" y="1262869"/>
              <a:ext cx="2572499" cy="1472883"/>
            </a:xfrm>
            <a:prstGeom prst="rect">
              <a:avLst/>
            </a:prstGeom>
          </p:spPr>
        </p:pic>
        <p:sp>
          <p:nvSpPr>
            <p:cNvPr id="55" name="正方形/長方形 54">
              <a:extLst>
                <a:ext uri="{FF2B5EF4-FFF2-40B4-BE49-F238E27FC236}">
                  <a16:creationId xmlns:a16="http://schemas.microsoft.com/office/drawing/2014/main" id="{53544DCF-A390-4BD1-9A78-ED6914DA5BAA}"/>
                </a:ext>
              </a:extLst>
            </p:cNvPr>
            <p:cNvSpPr/>
            <p:nvPr/>
          </p:nvSpPr>
          <p:spPr>
            <a:xfrm rot="16200000">
              <a:off x="5719577" y="1736695"/>
              <a:ext cx="1351503" cy="338554"/>
            </a:xfrm>
            <a:prstGeom prst="rect">
              <a:avLst/>
            </a:prstGeom>
            <a:solidFill>
              <a:schemeClr val="bg1"/>
            </a:solidFill>
          </p:spPr>
          <p:txBody>
            <a:bodyPr wrap="square">
              <a:spAutoFit/>
            </a:bodyPr>
            <a:lstStyle/>
            <a:p>
              <a:pPr algn="ctr"/>
              <a:endParaRPr lang="en-US" altLang="ja-JP" sz="1600">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正方形/長方形 55">
              <a:extLst>
                <a:ext uri="{FF2B5EF4-FFF2-40B4-BE49-F238E27FC236}">
                  <a16:creationId xmlns:a16="http://schemas.microsoft.com/office/drawing/2014/main" id="{E48BCBFD-B588-4FAA-9966-578C712BD447}"/>
                </a:ext>
              </a:extLst>
            </p:cNvPr>
            <p:cNvSpPr/>
            <p:nvPr/>
          </p:nvSpPr>
          <p:spPr>
            <a:xfrm>
              <a:off x="7217949" y="2326034"/>
              <a:ext cx="880872" cy="338554"/>
            </a:xfrm>
            <a:prstGeom prst="rect">
              <a:avLst/>
            </a:prstGeom>
            <a:solidFill>
              <a:schemeClr val="bg1"/>
            </a:solidFill>
          </p:spPr>
          <p:txBody>
            <a:bodyPr wrap="square">
              <a:spAutoFit/>
            </a:bodyPr>
            <a:lstStyle/>
            <a:p>
              <a:pPr algn="ctr"/>
              <a:endParaRPr lang="en-US" altLang="ja-JP" sz="1600">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49" name="正方形/長方形 48">
            <a:extLst>
              <a:ext uri="{FF2B5EF4-FFF2-40B4-BE49-F238E27FC236}">
                <a16:creationId xmlns:a16="http://schemas.microsoft.com/office/drawing/2014/main" id="{C0C7BE1B-F0A4-45C0-AAB1-70668EEF81A9}"/>
              </a:ext>
            </a:extLst>
          </p:cNvPr>
          <p:cNvSpPr/>
          <p:nvPr/>
        </p:nvSpPr>
        <p:spPr>
          <a:xfrm rot="16200000">
            <a:off x="5463358" y="2130267"/>
            <a:ext cx="1659503" cy="338554"/>
          </a:xfrm>
          <a:prstGeom prst="rect">
            <a:avLst/>
          </a:prstGeom>
        </p:spPr>
        <p:txBody>
          <a:bodyPr wrap="square">
            <a:spAutoFit/>
          </a:bodyPr>
          <a:lstStyle/>
          <a:p>
            <a:pPr algn="ctr"/>
            <a:r>
              <a:rPr lang="en-US" altLang="ja-JP" sz="1600">
                <a:latin typeface="Times New Roman" panose="02020603050405020304" pitchFamily="18" charset="0"/>
                <a:ea typeface="Tahoma" panose="020B0604030504040204" pitchFamily="34" charset="0"/>
                <a:cs typeface="Times New Roman" panose="02020603050405020304" pitchFamily="18" charset="0"/>
              </a:rPr>
              <a:t>ICA coefficients</a:t>
            </a:r>
          </a:p>
        </p:txBody>
      </p:sp>
      <p:sp>
        <p:nvSpPr>
          <p:cNvPr id="57" name="正方形/長方形 56">
            <a:extLst>
              <a:ext uri="{FF2B5EF4-FFF2-40B4-BE49-F238E27FC236}">
                <a16:creationId xmlns:a16="http://schemas.microsoft.com/office/drawing/2014/main" id="{5BF09A9C-BC13-4D17-88C4-FAC975704793}"/>
              </a:ext>
            </a:extLst>
          </p:cNvPr>
          <p:cNvSpPr/>
          <p:nvPr/>
        </p:nvSpPr>
        <p:spPr>
          <a:xfrm>
            <a:off x="7134365" y="2965800"/>
            <a:ext cx="1079696" cy="338554"/>
          </a:xfrm>
          <a:prstGeom prst="rect">
            <a:avLst/>
          </a:prstGeom>
        </p:spPr>
        <p:txBody>
          <a:bodyPr wrap="square">
            <a:spAutoFit/>
          </a:bodyPr>
          <a:lstStyle/>
          <a:p>
            <a:pPr algn="ctr"/>
            <a:r>
              <a:rPr lang="en-US" altLang="ja-JP" sz="1600">
                <a:latin typeface="Times New Roman" panose="02020603050405020304" pitchFamily="18" charset="0"/>
                <a:ea typeface="Tahoma" panose="020B0604030504040204" pitchFamily="34" charset="0"/>
                <a:cs typeface="Times New Roman" panose="02020603050405020304" pitchFamily="18" charset="0"/>
              </a:rPr>
              <a:t>ICA basis</a:t>
            </a:r>
          </a:p>
        </p:txBody>
      </p:sp>
      <p:grpSp>
        <p:nvGrpSpPr>
          <p:cNvPr id="71" name="グループ化 70">
            <a:extLst>
              <a:ext uri="{FF2B5EF4-FFF2-40B4-BE49-F238E27FC236}">
                <a16:creationId xmlns:a16="http://schemas.microsoft.com/office/drawing/2014/main" id="{87BB3D91-E4CD-4412-93B1-B14579101767}"/>
              </a:ext>
            </a:extLst>
          </p:cNvPr>
          <p:cNvGrpSpPr/>
          <p:nvPr/>
        </p:nvGrpSpPr>
        <p:grpSpPr>
          <a:xfrm>
            <a:off x="3215413" y="4179784"/>
            <a:ext cx="2281562" cy="1103172"/>
            <a:chOff x="2849291" y="4134374"/>
            <a:chExt cx="3265657" cy="1466864"/>
          </a:xfrm>
        </p:grpSpPr>
        <p:grpSp>
          <p:nvGrpSpPr>
            <p:cNvPr id="73" name="グループ化 72">
              <a:extLst>
                <a:ext uri="{FF2B5EF4-FFF2-40B4-BE49-F238E27FC236}">
                  <a16:creationId xmlns:a16="http://schemas.microsoft.com/office/drawing/2014/main" id="{ED3FC66B-DF5E-4E4C-9A6C-08D7CA2B9D46}"/>
                </a:ext>
              </a:extLst>
            </p:cNvPr>
            <p:cNvGrpSpPr/>
            <p:nvPr/>
          </p:nvGrpSpPr>
          <p:grpSpPr>
            <a:xfrm>
              <a:off x="3745751" y="5084758"/>
              <a:ext cx="2369197" cy="516480"/>
              <a:chOff x="3745751" y="5084758"/>
              <a:chExt cx="2369197" cy="516480"/>
            </a:xfrm>
          </p:grpSpPr>
          <p:sp>
            <p:nvSpPr>
              <p:cNvPr id="78" name="正方形/長方形 77">
                <a:extLst>
                  <a:ext uri="{FF2B5EF4-FFF2-40B4-BE49-F238E27FC236}">
                    <a16:creationId xmlns:a16="http://schemas.microsoft.com/office/drawing/2014/main" id="{FAB4581F-7CF2-4573-BC30-97E8020A9730}"/>
                  </a:ext>
                </a:extLst>
              </p:cNvPr>
              <p:cNvSpPr/>
              <p:nvPr/>
            </p:nvSpPr>
            <p:spPr>
              <a:xfrm>
                <a:off x="3745751" y="5288671"/>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9" name="直線コネクタ 78">
                <a:extLst>
                  <a:ext uri="{FF2B5EF4-FFF2-40B4-BE49-F238E27FC236}">
                    <a16:creationId xmlns:a16="http://schemas.microsoft.com/office/drawing/2014/main" id="{0F60FF71-920C-4849-828F-CDE2F730F05A}"/>
                  </a:ext>
                </a:extLst>
              </p:cNvPr>
              <p:cNvCxnSpPr>
                <a:endCxn id="78" idx="3"/>
              </p:cNvCxnSpPr>
              <p:nvPr/>
            </p:nvCxnSpPr>
            <p:spPr>
              <a:xfrm flipH="1">
                <a:off x="4050648" y="5084758"/>
                <a:ext cx="2064300" cy="36019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A1292D58-1AA2-459B-91D6-930C44346505}"/>
                </a:ext>
              </a:extLst>
            </p:cNvPr>
            <p:cNvGrpSpPr/>
            <p:nvPr/>
          </p:nvGrpSpPr>
          <p:grpSpPr>
            <a:xfrm>
              <a:off x="2849291" y="4134374"/>
              <a:ext cx="1865999" cy="1072429"/>
              <a:chOff x="2849291" y="4134374"/>
              <a:chExt cx="1865999" cy="1072429"/>
            </a:xfrm>
          </p:grpSpPr>
          <p:sp>
            <p:nvSpPr>
              <p:cNvPr id="75" name="正方形/長方形 74">
                <a:extLst>
                  <a:ext uri="{FF2B5EF4-FFF2-40B4-BE49-F238E27FC236}">
                    <a16:creationId xmlns:a16="http://schemas.microsoft.com/office/drawing/2014/main" id="{EF0E4097-B06F-4231-99ED-CFA0D63A86A7}"/>
                  </a:ext>
                </a:extLst>
              </p:cNvPr>
              <p:cNvSpPr/>
              <p:nvPr/>
            </p:nvSpPr>
            <p:spPr>
              <a:xfrm>
                <a:off x="4050647" y="4134374"/>
                <a:ext cx="664643" cy="1072429"/>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7" name="直線コネクタ 76">
                <a:extLst>
                  <a:ext uri="{FF2B5EF4-FFF2-40B4-BE49-F238E27FC236}">
                    <a16:creationId xmlns:a16="http://schemas.microsoft.com/office/drawing/2014/main" id="{598ADDD6-4AE3-437A-B97D-D5CCFE429557}"/>
                  </a:ext>
                </a:extLst>
              </p:cNvPr>
              <p:cNvCxnSpPr>
                <a:stCxn id="75" idx="1"/>
              </p:cNvCxnSpPr>
              <p:nvPr/>
            </p:nvCxnSpPr>
            <p:spPr>
              <a:xfrm flipH="1">
                <a:off x="2849291" y="4670589"/>
                <a:ext cx="1201356" cy="3463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82" name="Picture 7">
            <a:extLst>
              <a:ext uri="{FF2B5EF4-FFF2-40B4-BE49-F238E27FC236}">
                <a16:creationId xmlns:a16="http://schemas.microsoft.com/office/drawing/2014/main" id="{6981EC85-E58C-48C6-8D32-C5F37DC8F2F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61505" y="3925713"/>
            <a:ext cx="1036410" cy="1800963"/>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3" name="Picture 4">
            <a:extLst>
              <a:ext uri="{FF2B5EF4-FFF2-40B4-BE49-F238E27FC236}">
                <a16:creationId xmlns:a16="http://schemas.microsoft.com/office/drawing/2014/main" id="{AD114AEB-B15D-4C80-AF96-06A3AC221E0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11897"/>
          <a:stretch>
            <a:fillRect/>
          </a:stretch>
        </p:blipFill>
        <p:spPr bwMode="auto">
          <a:xfrm>
            <a:off x="5352198" y="4013741"/>
            <a:ext cx="1361830" cy="1417131"/>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4" name="正方形/長方形 83">
            <a:extLst>
              <a:ext uri="{FF2B5EF4-FFF2-40B4-BE49-F238E27FC236}">
                <a16:creationId xmlns:a16="http://schemas.microsoft.com/office/drawing/2014/main" id="{EEA93104-BA9D-471E-84FB-5327E8191BDA}"/>
              </a:ext>
            </a:extLst>
          </p:cNvPr>
          <p:cNvSpPr/>
          <p:nvPr/>
        </p:nvSpPr>
        <p:spPr>
          <a:xfrm>
            <a:off x="3311563" y="5357344"/>
            <a:ext cx="2145297" cy="369332"/>
          </a:xfrm>
          <a:prstGeom prst="rect">
            <a:avLst/>
          </a:prstGeom>
        </p:spPr>
        <p:txBody>
          <a:bodyPr wrap="square">
            <a:spAutoFit/>
          </a:bodyPr>
          <a:lstStyle/>
          <a:p>
            <a:pPr algn="ctr"/>
            <a:r>
              <a:rPr lang="en-US" altLang="ja-JP">
                <a:latin typeface="Times New Roman" panose="02020603050405020304" pitchFamily="18" charset="0"/>
                <a:ea typeface="Tahoma" panose="020B0604030504040204" pitchFamily="34" charset="0"/>
                <a:cs typeface="Times New Roman" panose="02020603050405020304" pitchFamily="18" charset="0"/>
              </a:rPr>
              <a:t>Reconstructed image</a:t>
            </a:r>
          </a:p>
        </p:txBody>
      </p:sp>
      <p:sp>
        <p:nvSpPr>
          <p:cNvPr id="9" name="楕円 8">
            <a:extLst>
              <a:ext uri="{FF2B5EF4-FFF2-40B4-BE49-F238E27FC236}">
                <a16:creationId xmlns:a16="http://schemas.microsoft.com/office/drawing/2014/main" id="{B5512D76-EFEE-4C50-947A-AB358205984B}"/>
              </a:ext>
            </a:extLst>
          </p:cNvPr>
          <p:cNvSpPr>
            <a:spLocks noChangeAspect="1"/>
          </p:cNvSpPr>
          <p:nvPr/>
        </p:nvSpPr>
        <p:spPr>
          <a:xfrm>
            <a:off x="6593280" y="3832857"/>
            <a:ext cx="294088" cy="29408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7E4E747C-F24F-4771-AE82-31B75B6D0007}"/>
              </a:ext>
            </a:extLst>
          </p:cNvPr>
          <p:cNvSpPr>
            <a:spLocks noChangeAspect="1"/>
          </p:cNvSpPr>
          <p:nvPr/>
        </p:nvSpPr>
        <p:spPr>
          <a:xfrm>
            <a:off x="2042336" y="3732400"/>
            <a:ext cx="447612" cy="44761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0F4D308E-8B40-46BB-BA56-886D22FA9E1A}"/>
              </a:ext>
            </a:extLst>
          </p:cNvPr>
          <p:cNvSpPr/>
          <p:nvPr/>
        </p:nvSpPr>
        <p:spPr>
          <a:xfrm>
            <a:off x="177364" y="5310479"/>
            <a:ext cx="1988456" cy="369332"/>
          </a:xfrm>
          <a:prstGeom prst="rect">
            <a:avLst/>
          </a:prstGeom>
        </p:spPr>
        <p:txBody>
          <a:bodyPr wrap="square">
            <a:spAutoFit/>
          </a:bodyPr>
          <a:lstStyle/>
          <a:p>
            <a:pPr algn="ctr"/>
            <a:r>
              <a:rPr lang="ja-JP" altLang="en-US">
                <a:latin typeface="Times New Roman" panose="02020603050405020304" pitchFamily="18" charset="0"/>
                <a:ea typeface="Tahoma" panose="020B0604030504040204" pitchFamily="34" charset="0"/>
                <a:cs typeface="Times New Roman" panose="02020603050405020304" pitchFamily="18" charset="0"/>
              </a:rPr>
              <a:t>苦手な領域</a:t>
            </a:r>
            <a:endParaRPr lang="en-US" altLang="ja-JP">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6879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a:latin typeface="Times New Roman" panose="02020603050405020304" pitchFamily="18" charset="0"/>
              </a:rPr>
              <a:t> DCT</a:t>
            </a:r>
            <a:r>
              <a:rPr lang="ja-JP" altLang="en-US">
                <a:latin typeface="Times New Roman" panose="02020603050405020304" pitchFamily="18" charset="0"/>
              </a:rPr>
              <a:t>と</a:t>
            </a:r>
            <a:r>
              <a:rPr lang="en-US" altLang="ja-JP">
                <a:latin typeface="Times New Roman" panose="02020603050405020304" pitchFamily="18" charset="0"/>
              </a:rPr>
              <a:t>ICA</a:t>
            </a:r>
            <a:r>
              <a:rPr lang="ja-JP" altLang="en-US">
                <a:latin typeface="Times New Roman" panose="02020603050405020304" pitchFamily="18" charset="0"/>
              </a:rPr>
              <a:t>が得意とする特徴が異なる</a:t>
            </a:r>
            <a:endParaRPr lang="en-US" altLang="ja-JP">
              <a:latin typeface="Times New Roman" panose="02020603050405020304" pitchFamily="18" charset="0"/>
            </a:endParaRPr>
          </a:p>
        </p:txBody>
      </p:sp>
      <p:sp>
        <p:nvSpPr>
          <p:cNvPr id="31" name="正方形/長方形 30"/>
          <p:cNvSpPr/>
          <p:nvPr/>
        </p:nvSpPr>
        <p:spPr>
          <a:xfrm>
            <a:off x="858750" y="5715734"/>
            <a:ext cx="7691720" cy="8856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Times New Roman" panose="02020603050405020304" pitchFamily="18" charset="0"/>
                <a:cs typeface="Times New Roman" panose="02020603050405020304" pitchFamily="18" charset="0"/>
              </a:rPr>
              <a:t>DCT</a:t>
            </a:r>
            <a:r>
              <a:rPr lang="ja-JP" altLang="en-US" sz="2400">
                <a:solidFill>
                  <a:schemeClr val="bg1"/>
                </a:solidFill>
                <a:latin typeface="Times New Roman" panose="02020603050405020304" pitchFamily="18" charset="0"/>
                <a:cs typeface="Times New Roman" panose="02020603050405020304" pitchFamily="18" charset="0"/>
              </a:rPr>
              <a:t>と</a:t>
            </a:r>
            <a:r>
              <a:rPr lang="en-US" altLang="ja-JP" sz="2400">
                <a:solidFill>
                  <a:schemeClr val="bg1"/>
                </a:solidFill>
                <a:latin typeface="Times New Roman" panose="02020603050405020304" pitchFamily="18" charset="0"/>
                <a:cs typeface="Times New Roman" panose="02020603050405020304" pitchFamily="18" charset="0"/>
              </a:rPr>
              <a:t>ICA</a:t>
            </a:r>
            <a:r>
              <a:rPr lang="ja-JP" altLang="en-US" sz="2400">
                <a:solidFill>
                  <a:schemeClr val="bg1"/>
                </a:solidFill>
                <a:latin typeface="Times New Roman" panose="02020603050405020304" pitchFamily="18" charset="0"/>
                <a:cs typeface="Times New Roman" panose="02020603050405020304" pitchFamily="18" charset="0"/>
              </a:rPr>
              <a:t>を併用した符号化方式の検討</a:t>
            </a:r>
            <a:endParaRPr lang="en-US" altLang="ja-JP" sz="2400">
              <a:solidFill>
                <a:schemeClr val="bg1"/>
              </a:solid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7</a:t>
            </a:fld>
            <a:endParaRPr lang="ja-JP" altLang="en-US"/>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Overview of the hybrid method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218228BA-D285-4290-8E69-8B2E96AAF952}"/>
              </a:ext>
            </a:extLst>
          </p:cNvPr>
          <p:cNvSpPr txBox="1"/>
          <p:nvPr/>
        </p:nvSpPr>
        <p:spPr>
          <a:xfrm>
            <a:off x="6244695" y="1234293"/>
            <a:ext cx="2626256" cy="369332"/>
          </a:xfrm>
          <a:prstGeom prst="rect">
            <a:avLst/>
          </a:prstGeom>
          <a:noFill/>
          <a:ln w="19050">
            <a:solidFill>
              <a:schemeClr val="bg2">
                <a:lumMod val="50000"/>
              </a:schemeClr>
            </a:solidFill>
            <a:prstDash val="sysDash"/>
          </a:ln>
        </p:spPr>
        <p:txBody>
          <a:bodyPr wrap="square" rtlCol="0">
            <a:spAutoFit/>
          </a:bodyPr>
          <a:lstStyle/>
          <a:p>
            <a:pPr algn="ctr"/>
            <a:r>
              <a:rPr kumimoji="1" lang="en-US" altLang="ja-JP">
                <a:latin typeface="Times New Roman" panose="02020603050405020304" pitchFamily="18" charset="0"/>
                <a:cs typeface="Times New Roman" panose="02020603050405020304" pitchFamily="18" charset="0"/>
              </a:rPr>
              <a:t>A block is 8×8 pixels</a:t>
            </a:r>
          </a:p>
        </p:txBody>
      </p:sp>
      <p:pic>
        <p:nvPicPr>
          <p:cNvPr id="16" name="Picture 2" descr="C:\Users\kawamura\study\ゼミ\DCT_block.bmp">
            <a:extLst>
              <a:ext uri="{FF2B5EF4-FFF2-40B4-BE49-F238E27FC236}">
                <a16:creationId xmlns:a16="http://schemas.microsoft.com/office/drawing/2014/main" id="{058B9F09-FE26-4B48-A44C-AD4E47068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059" y="2156702"/>
            <a:ext cx="2083769" cy="20837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kawamura\study\ゼミ\ICA_block.bmp">
            <a:extLst>
              <a:ext uri="{FF2B5EF4-FFF2-40B4-BE49-F238E27FC236}">
                <a16:creationId xmlns:a16="http://schemas.microsoft.com/office/drawing/2014/main" id="{8579D7D9-43AE-46A8-BCFB-E22D76076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9627" y="2205761"/>
            <a:ext cx="2083769" cy="2083769"/>
          </a:xfrm>
          <a:prstGeom prst="rect">
            <a:avLst/>
          </a:prstGeom>
          <a:noFill/>
          <a:extLst>
            <a:ext uri="{909E8E84-426E-40DD-AFC4-6F175D3DCCD1}">
              <a14:hiddenFill xmlns:a14="http://schemas.microsoft.com/office/drawing/2010/main">
                <a:solidFill>
                  <a:srgbClr val="FFFFFF"/>
                </a:solidFill>
              </a14:hiddenFill>
            </a:ext>
          </a:extLst>
        </p:spPr>
      </p:pic>
      <p:sp>
        <p:nvSpPr>
          <p:cNvPr id="20" name="正方形/長方形 19">
            <a:extLst>
              <a:ext uri="{FF2B5EF4-FFF2-40B4-BE49-F238E27FC236}">
                <a16:creationId xmlns:a16="http://schemas.microsoft.com/office/drawing/2014/main" id="{13ABF55F-5113-4A86-9DB3-E8728E93F910}"/>
              </a:ext>
            </a:extLst>
          </p:cNvPr>
          <p:cNvSpPr/>
          <p:nvPr/>
        </p:nvSpPr>
        <p:spPr>
          <a:xfrm>
            <a:off x="1061140" y="4390362"/>
            <a:ext cx="2780923" cy="786178"/>
          </a:xfrm>
          <a:prstGeom prst="rect">
            <a:avLst/>
          </a:prstGeom>
          <a:ln w="57150" cmpd="thickThin">
            <a:solidFill>
              <a:schemeClr val="accent6">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画像が必要とする情報</a:t>
            </a:r>
          </a:p>
        </p:txBody>
      </p:sp>
      <p:sp>
        <p:nvSpPr>
          <p:cNvPr id="23" name="上下矢印 17">
            <a:extLst>
              <a:ext uri="{FF2B5EF4-FFF2-40B4-BE49-F238E27FC236}">
                <a16:creationId xmlns:a16="http://schemas.microsoft.com/office/drawing/2014/main" id="{527A8D28-ECE6-44B6-A6A1-E3F51B5F5D60}"/>
              </a:ext>
            </a:extLst>
          </p:cNvPr>
          <p:cNvSpPr/>
          <p:nvPr/>
        </p:nvSpPr>
        <p:spPr>
          <a:xfrm rot="16200000">
            <a:off x="3872659" y="1987111"/>
            <a:ext cx="1570986" cy="2422951"/>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26" name="正方形/長方形 25">
            <a:extLst>
              <a:ext uri="{FF2B5EF4-FFF2-40B4-BE49-F238E27FC236}">
                <a16:creationId xmlns:a16="http://schemas.microsoft.com/office/drawing/2014/main" id="{6556BF95-E569-4F1C-B134-46AEFF5254E0}"/>
              </a:ext>
            </a:extLst>
          </p:cNvPr>
          <p:cNvSpPr/>
          <p:nvPr/>
        </p:nvSpPr>
        <p:spPr>
          <a:xfrm>
            <a:off x="3478828" y="2844643"/>
            <a:ext cx="2313937" cy="707886"/>
          </a:xfrm>
          <a:prstGeom prst="rect">
            <a:avLst/>
          </a:prstGeom>
        </p:spPr>
        <p:txBody>
          <a:bodyPr wrap="square">
            <a:spAutoFit/>
          </a:bodyPr>
          <a:lstStyle/>
          <a:p>
            <a:pPr algn="ctr"/>
            <a:r>
              <a:rPr lang="ja-JP" altLang="en-US" sz="2000">
                <a:solidFill>
                  <a:sysClr val="windowText" lastClr="000000"/>
                </a:solidFill>
                <a:latin typeface="+mn-ea"/>
                <a:cs typeface="Times New Roman" panose="02020603050405020304" pitchFamily="18" charset="0"/>
              </a:rPr>
              <a:t>それぞれの</a:t>
            </a:r>
            <a:endParaRPr lang="en-US" altLang="ja-JP" sz="2000">
              <a:solidFill>
                <a:sysClr val="windowText" lastClr="000000"/>
              </a:solidFill>
              <a:latin typeface="+mn-ea"/>
              <a:cs typeface="Times New Roman" panose="02020603050405020304" pitchFamily="18" charset="0"/>
            </a:endParaRPr>
          </a:p>
          <a:p>
            <a:pPr algn="ctr"/>
            <a:r>
              <a:rPr lang="ja-JP" altLang="en-US" sz="2000">
                <a:solidFill>
                  <a:sysClr val="windowText" lastClr="000000"/>
                </a:solidFill>
                <a:latin typeface="+mn-ea"/>
                <a:cs typeface="Times New Roman" panose="02020603050405020304" pitchFamily="18" charset="0"/>
              </a:rPr>
              <a:t>メリットを併用</a:t>
            </a:r>
          </a:p>
        </p:txBody>
      </p:sp>
      <p:sp>
        <p:nvSpPr>
          <p:cNvPr id="27" name="正方形/長方形 26">
            <a:extLst>
              <a:ext uri="{FF2B5EF4-FFF2-40B4-BE49-F238E27FC236}">
                <a16:creationId xmlns:a16="http://schemas.microsoft.com/office/drawing/2014/main" id="{9C4B2463-C851-4BC0-BF9E-868D62A5EF7D}"/>
              </a:ext>
            </a:extLst>
          </p:cNvPr>
          <p:cNvSpPr/>
          <p:nvPr/>
        </p:nvSpPr>
        <p:spPr>
          <a:xfrm>
            <a:off x="5557165" y="4405021"/>
            <a:ext cx="2780923" cy="786178"/>
          </a:xfrm>
          <a:prstGeom prst="rect">
            <a:avLst/>
          </a:prstGeom>
          <a:ln w="57150" cmpd="thickThin">
            <a:solidFill>
              <a:schemeClr val="accent2">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人間が必要とする情報</a:t>
            </a:r>
          </a:p>
        </p:txBody>
      </p:sp>
      <p:sp>
        <p:nvSpPr>
          <p:cNvPr id="28" name="正方形/長方形 27">
            <a:extLst>
              <a:ext uri="{FF2B5EF4-FFF2-40B4-BE49-F238E27FC236}">
                <a16:creationId xmlns:a16="http://schemas.microsoft.com/office/drawing/2014/main" id="{8591D793-5C8C-4DE6-819F-0D0B6504F067}"/>
              </a:ext>
            </a:extLst>
          </p:cNvPr>
          <p:cNvSpPr/>
          <p:nvPr/>
        </p:nvSpPr>
        <p:spPr>
          <a:xfrm>
            <a:off x="1438715" y="1670439"/>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DCT</a:t>
            </a:r>
          </a:p>
        </p:txBody>
      </p:sp>
      <p:sp>
        <p:nvSpPr>
          <p:cNvPr id="29" name="正方形/長方形 28">
            <a:extLst>
              <a:ext uri="{FF2B5EF4-FFF2-40B4-BE49-F238E27FC236}">
                <a16:creationId xmlns:a16="http://schemas.microsoft.com/office/drawing/2014/main" id="{F9FAA0A8-BC72-4D01-8287-12991E62950C}"/>
              </a:ext>
            </a:extLst>
          </p:cNvPr>
          <p:cNvSpPr/>
          <p:nvPr/>
        </p:nvSpPr>
        <p:spPr>
          <a:xfrm>
            <a:off x="5917283" y="1681226"/>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D37F04E-42A5-4C2D-8FF5-C1F105E3573D}"/>
              </a:ext>
            </a:extLst>
          </p:cNvPr>
          <p:cNvSpPr>
            <a:spLocks noGrp="1"/>
          </p:cNvSpPr>
          <p:nvPr>
            <p:ph type="sldNum" sz="quarter" idx="12"/>
          </p:nvPr>
        </p:nvSpPr>
        <p:spPr/>
        <p:txBody>
          <a:bodyPr/>
          <a:lstStyle/>
          <a:p>
            <a:fld id="{EED84C72-A00F-41D9-8911-FDA808E68C33}" type="slidenum">
              <a:rPr lang="ja-JP" altLang="en-US" smtClean="0"/>
              <a:t>8</a:t>
            </a:fld>
            <a:endParaRPr lang="ja-JP" altLang="en-US"/>
          </a:p>
        </p:txBody>
      </p:sp>
      <p:sp>
        <p:nvSpPr>
          <p:cNvPr id="13" name="タイトル 1">
            <a:extLst>
              <a:ext uri="{FF2B5EF4-FFF2-40B4-BE49-F238E27FC236}">
                <a16:creationId xmlns:a16="http://schemas.microsoft.com/office/drawing/2014/main" id="{78D475D5-73E9-4FF1-B9A3-5E19CB7ABED9}"/>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従来手法の課題（問題）</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正方形/長方形 14">
            <a:extLst>
              <a:ext uri="{FF2B5EF4-FFF2-40B4-BE49-F238E27FC236}">
                <a16:creationId xmlns:a16="http://schemas.microsoft.com/office/drawing/2014/main" id="{3EE6189E-1922-4678-AC40-0932C1AFBA80}"/>
              </a:ext>
            </a:extLst>
          </p:cNvPr>
          <p:cNvSpPr/>
          <p:nvPr/>
        </p:nvSpPr>
        <p:spPr>
          <a:xfrm>
            <a:off x="1186649" y="1630631"/>
            <a:ext cx="6890117" cy="1938992"/>
          </a:xfrm>
          <a:prstGeom prst="rect">
            <a:avLst/>
          </a:prstGeom>
        </p:spPr>
        <p:txBody>
          <a:bodyPr wrap="square">
            <a:spAutoFit/>
          </a:bodyPr>
          <a:lstStyle/>
          <a:p>
            <a:pPr marL="285750" indent="-285750">
              <a:buFont typeface="Wingdings" panose="05000000000000000000" pitchFamily="2" charset="2"/>
              <a:buChar char="l"/>
            </a:pPr>
            <a:r>
              <a:rPr lang="en-US" altLang="ja-JP" sz="2000">
                <a:latin typeface="Times New Roman" panose="02020603050405020304" pitchFamily="18" charset="0"/>
                <a:ea typeface="Tahoma" panose="020B0604030504040204" pitchFamily="34" charset="0"/>
                <a:cs typeface="Times New Roman" panose="02020603050405020304" pitchFamily="18" charset="0"/>
              </a:rPr>
              <a:t>DCT</a:t>
            </a:r>
            <a:r>
              <a:rPr lang="ja-JP" altLang="en-US" sz="2000">
                <a:latin typeface="Times New Roman" panose="02020603050405020304" pitchFamily="18" charset="0"/>
                <a:ea typeface="Tahoma" panose="020B0604030504040204" pitchFamily="34" charset="0"/>
                <a:cs typeface="Times New Roman" panose="02020603050405020304" pitchFamily="18" charset="0"/>
              </a:rPr>
              <a:t>と</a:t>
            </a:r>
            <a:r>
              <a:rPr lang="en-US" altLang="ja-JP" sz="2000">
                <a:latin typeface="Times New Roman" panose="02020603050405020304" pitchFamily="18" charset="0"/>
                <a:ea typeface="Tahoma" panose="020B0604030504040204" pitchFamily="34" charset="0"/>
                <a:cs typeface="Times New Roman" panose="02020603050405020304" pitchFamily="18" charset="0"/>
              </a:rPr>
              <a:t>ICA</a:t>
            </a:r>
            <a:r>
              <a:rPr lang="ja-JP" altLang="en-US" sz="2000">
                <a:latin typeface="Times New Roman" panose="02020603050405020304" pitchFamily="18" charset="0"/>
                <a:ea typeface="Tahoma" panose="020B0604030504040204" pitchFamily="34" charset="0"/>
                <a:cs typeface="Times New Roman" panose="02020603050405020304" pitchFamily="18" charset="0"/>
              </a:rPr>
              <a:t>をそれぞれ適用させるブロックに分割</a:t>
            </a:r>
            <a:endParaRPr lang="en-US" altLang="ja-JP" sz="2000">
              <a:latin typeface="Times New Roman" panose="02020603050405020304" pitchFamily="18" charset="0"/>
              <a:ea typeface="Tahoma" panose="020B0604030504040204" pitchFamily="34" charset="0"/>
              <a:cs typeface="Times New Roman" panose="02020603050405020304" pitchFamily="18" charset="0"/>
            </a:endParaRPr>
          </a:p>
          <a:p>
            <a:endParaRPr lang="en-US" altLang="ja-JP" sz="2000">
              <a:latin typeface="Times New Roman" panose="02020603050405020304" pitchFamily="18" charset="0"/>
              <a:ea typeface="Tahoma" panose="020B0604030504040204" pitchFamily="34" charset="0"/>
              <a:cs typeface="Times New Roman" panose="02020603050405020304" pitchFamily="18" charset="0"/>
            </a:endParaRPr>
          </a:p>
          <a:p>
            <a:endParaRPr lang="en-US" altLang="ja-JP" sz="2000">
              <a:latin typeface="Times New Roman" panose="02020603050405020304" pitchFamily="18" charset="0"/>
              <a:ea typeface="Tahoma" panose="020B0604030504040204" pitchFamily="34" charset="0"/>
              <a:cs typeface="Times New Roman" panose="02020603050405020304" pitchFamily="18" charset="0"/>
            </a:endParaRPr>
          </a:p>
          <a:p>
            <a:endParaRPr lang="en-US" altLang="ja-JP" sz="2000">
              <a:latin typeface="Times New Roman" panose="02020603050405020304" pitchFamily="18" charset="0"/>
              <a:ea typeface="Tahoma" panose="020B0604030504040204" pitchFamily="34" charset="0"/>
              <a:cs typeface="Times New Roman" panose="02020603050405020304" pitchFamily="18" charset="0"/>
            </a:endParaRPr>
          </a:p>
          <a:p>
            <a:endParaRPr lang="en-US" altLang="ja-JP" sz="200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l"/>
            </a:pPr>
            <a:r>
              <a:rPr lang="en-US" altLang="ja-JP" sz="2000">
                <a:latin typeface="Times New Roman" panose="02020603050405020304" pitchFamily="18" charset="0"/>
                <a:ea typeface="Tahoma" panose="020B0604030504040204" pitchFamily="34" charset="0"/>
                <a:cs typeface="Times New Roman" panose="02020603050405020304" pitchFamily="18" charset="0"/>
              </a:rPr>
              <a:t>ICA</a:t>
            </a:r>
            <a:r>
              <a:rPr lang="ja-JP" altLang="en-US" sz="2000">
                <a:latin typeface="Times New Roman" panose="02020603050405020304" pitchFamily="18" charset="0"/>
                <a:ea typeface="Tahoma" panose="020B0604030504040204" pitchFamily="34" charset="0"/>
                <a:cs typeface="Times New Roman" panose="02020603050405020304" pitchFamily="18" charset="0"/>
              </a:rPr>
              <a:t>基底は入力画像に依存している</a:t>
            </a:r>
            <a:endParaRPr lang="en-US" altLang="ja-JP" sz="2000">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コンテンツ プレースホルダー 2">
            <a:extLst>
              <a:ext uri="{FF2B5EF4-FFF2-40B4-BE49-F238E27FC236}">
                <a16:creationId xmlns:a16="http://schemas.microsoft.com/office/drawing/2014/main" id="{C4CEA3DA-BCD5-4C7D-AE92-B169069E869B}"/>
              </a:ext>
            </a:extLst>
          </p:cNvPr>
          <p:cNvSpPr>
            <a:spLocks noGrp="1"/>
          </p:cNvSpPr>
          <p:nvPr>
            <p:ph idx="1"/>
          </p:nvPr>
        </p:nvSpPr>
        <p:spPr>
          <a:xfrm>
            <a:off x="662313" y="1107411"/>
            <a:ext cx="6683932" cy="523220"/>
          </a:xfrm>
        </p:spPr>
        <p:txBody>
          <a:bodyPr>
            <a:normAutofit/>
          </a:bodyPr>
          <a:lstStyle/>
          <a:p>
            <a:pPr>
              <a:buFont typeface="Wingdings" panose="05000000000000000000" pitchFamily="2" charset="2"/>
              <a:buChar char="ü"/>
            </a:pPr>
            <a:r>
              <a:rPr lang="en-US" altLang="ja-JP">
                <a:latin typeface="Times New Roman" panose="02020603050405020304" pitchFamily="18" charset="0"/>
              </a:rPr>
              <a:t> DCT</a:t>
            </a:r>
            <a:r>
              <a:rPr lang="ja-JP" altLang="en-US">
                <a:latin typeface="Times New Roman" panose="02020603050405020304" pitchFamily="18" charset="0"/>
              </a:rPr>
              <a:t>と</a:t>
            </a:r>
            <a:r>
              <a:rPr lang="en-US" altLang="ja-JP">
                <a:latin typeface="Times New Roman" panose="02020603050405020304" pitchFamily="18" charset="0"/>
              </a:rPr>
              <a:t>ICA</a:t>
            </a:r>
            <a:r>
              <a:rPr lang="ja-JP" altLang="en-US">
                <a:latin typeface="Times New Roman" panose="02020603050405020304" pitchFamily="18" charset="0"/>
              </a:rPr>
              <a:t>を一緒に使うには</a:t>
            </a:r>
            <a:r>
              <a:rPr lang="en-US" altLang="ja-JP">
                <a:latin typeface="Times New Roman" panose="02020603050405020304" pitchFamily="18" charset="0"/>
              </a:rPr>
              <a:t>?</a:t>
            </a:r>
          </a:p>
        </p:txBody>
      </p:sp>
      <p:sp>
        <p:nvSpPr>
          <p:cNvPr id="17" name="正方形/長方形 16">
            <a:extLst>
              <a:ext uri="{FF2B5EF4-FFF2-40B4-BE49-F238E27FC236}">
                <a16:creationId xmlns:a16="http://schemas.microsoft.com/office/drawing/2014/main" id="{316CCEF6-8ECB-455B-B769-280E5604543A}"/>
              </a:ext>
            </a:extLst>
          </p:cNvPr>
          <p:cNvSpPr/>
          <p:nvPr/>
        </p:nvSpPr>
        <p:spPr>
          <a:xfrm>
            <a:off x="1831062" y="3652068"/>
            <a:ext cx="6528173" cy="400110"/>
          </a:xfrm>
          <a:prstGeom prst="rect">
            <a:avLst/>
          </a:prstGeom>
        </p:spPr>
        <p:txBody>
          <a:bodyPr wrap="square">
            <a:spAutoFit/>
          </a:bodyPr>
          <a:lstStyle/>
          <a:p>
            <a:pPr algn="ctr"/>
            <a:r>
              <a:rPr lang="ja-JP" altLang="en-US" sz="2000">
                <a:latin typeface="Times New Roman" panose="02020603050405020304" pitchFamily="18" charset="0"/>
                <a:cs typeface="Times New Roman" panose="02020603050405020304" pitchFamily="18" charset="0"/>
              </a:rPr>
              <a:t>伝送相手と基底を共有する必要がある</a:t>
            </a:r>
            <a:endParaRPr kumimoji="1" lang="ja-JP" altLang="en-US" sz="2000">
              <a:solidFill>
                <a:schemeClr val="tx1"/>
              </a:solidFill>
              <a:latin typeface="Times New Roman" panose="02020603050405020304" pitchFamily="18" charset="0"/>
              <a:cs typeface="Times New Roman" panose="02020603050405020304" pitchFamily="18" charset="0"/>
            </a:endParaRPr>
          </a:p>
        </p:txBody>
      </p:sp>
      <p:sp>
        <p:nvSpPr>
          <p:cNvPr id="8" name="矢印: 右 7">
            <a:extLst>
              <a:ext uri="{FF2B5EF4-FFF2-40B4-BE49-F238E27FC236}">
                <a16:creationId xmlns:a16="http://schemas.microsoft.com/office/drawing/2014/main" id="{1B60D283-1CCD-4D67-8424-F645CED2B8CC}"/>
              </a:ext>
            </a:extLst>
          </p:cNvPr>
          <p:cNvSpPr/>
          <p:nvPr/>
        </p:nvSpPr>
        <p:spPr>
          <a:xfrm>
            <a:off x="1584455" y="3666358"/>
            <a:ext cx="49321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3A64D74-4F3D-4803-B4F8-31DCA54E8512}"/>
              </a:ext>
            </a:extLst>
          </p:cNvPr>
          <p:cNvSpPr/>
          <p:nvPr/>
        </p:nvSpPr>
        <p:spPr>
          <a:xfrm>
            <a:off x="866986" y="4570167"/>
            <a:ext cx="7824837" cy="1994354"/>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latin typeface="Times New Roman" panose="02020603050405020304" pitchFamily="18" charset="0"/>
                <a:cs typeface="Times New Roman" panose="02020603050405020304" pitchFamily="18" charset="0"/>
              </a:rPr>
              <a:t>画像全体で使用する</a:t>
            </a:r>
            <a:r>
              <a:rPr lang="en-US" altLang="ja-JP" sz="2800">
                <a:solidFill>
                  <a:schemeClr val="bg1"/>
                </a:solidFill>
                <a:latin typeface="Times New Roman" panose="02020603050405020304" pitchFamily="18" charset="0"/>
                <a:cs typeface="Times New Roman" panose="02020603050405020304" pitchFamily="18" charset="0"/>
              </a:rPr>
              <a:t>ICA</a:t>
            </a:r>
            <a:r>
              <a:rPr lang="ja-JP" altLang="en-US" sz="2800">
                <a:solidFill>
                  <a:schemeClr val="bg1"/>
                </a:solidFill>
                <a:latin typeface="Times New Roman" panose="02020603050405020304" pitchFamily="18" charset="0"/>
                <a:cs typeface="Times New Roman" panose="02020603050405020304" pitchFamily="18" charset="0"/>
              </a:rPr>
              <a:t>基底の数を限定しても、</a:t>
            </a:r>
            <a:endParaRPr lang="en-US" altLang="ja-JP" sz="2800">
              <a:solidFill>
                <a:schemeClr val="bg1"/>
              </a:solidFill>
              <a:latin typeface="Times New Roman" panose="02020603050405020304" pitchFamily="18" charset="0"/>
              <a:cs typeface="Times New Roman" panose="02020603050405020304" pitchFamily="18" charset="0"/>
            </a:endParaRPr>
          </a:p>
          <a:p>
            <a:pPr algn="ctr"/>
            <a:r>
              <a:rPr lang="ja-JP" altLang="en-US" sz="2800">
                <a:solidFill>
                  <a:schemeClr val="bg1"/>
                </a:solidFill>
                <a:latin typeface="Times New Roman" panose="02020603050405020304" pitchFamily="18" charset="0"/>
                <a:cs typeface="Times New Roman" panose="02020603050405020304" pitchFamily="18" charset="0"/>
              </a:rPr>
              <a:t>符号化性能を改善できる基底とブロックを見つける</a:t>
            </a:r>
            <a:endParaRPr lang="en-US" altLang="ja-JP" sz="2800">
              <a:solidFill>
                <a:schemeClr val="accent2"/>
              </a:solidFill>
              <a:latin typeface="Times New Roman" panose="02020603050405020304" pitchFamily="18" charset="0"/>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9897E1E9-D56C-4EFD-825A-DC5C5B345331}"/>
              </a:ext>
            </a:extLst>
          </p:cNvPr>
          <p:cNvSpPr txBox="1">
            <a:spLocks/>
          </p:cNvSpPr>
          <p:nvPr/>
        </p:nvSpPr>
        <p:spPr>
          <a:xfrm>
            <a:off x="1210780" y="4224841"/>
            <a:ext cx="2051403" cy="490560"/>
          </a:xfrm>
          <a:prstGeom prst="rect">
            <a:avLst/>
          </a:prstGeom>
          <a:solidFill>
            <a:schemeClr val="bg1"/>
          </a:solidFill>
          <a:ln w="28575">
            <a:solidFill>
              <a:schemeClr val="accent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Research goals</a:t>
            </a:r>
          </a:p>
        </p:txBody>
      </p:sp>
      <p:sp>
        <p:nvSpPr>
          <p:cNvPr id="10" name="正方形/長方形 9">
            <a:extLst>
              <a:ext uri="{FF2B5EF4-FFF2-40B4-BE49-F238E27FC236}">
                <a16:creationId xmlns:a16="http://schemas.microsoft.com/office/drawing/2014/main" id="{04541D6B-90FC-4657-B043-E472709AFE3A}"/>
              </a:ext>
            </a:extLst>
          </p:cNvPr>
          <p:cNvSpPr/>
          <p:nvPr/>
        </p:nvSpPr>
        <p:spPr>
          <a:xfrm>
            <a:off x="1831062" y="2155081"/>
            <a:ext cx="4767702" cy="400110"/>
          </a:xfrm>
          <a:prstGeom prst="rect">
            <a:avLst/>
          </a:prstGeom>
        </p:spPr>
        <p:txBody>
          <a:bodyPr wrap="square">
            <a:spAutoFit/>
          </a:bodyPr>
          <a:lstStyle/>
          <a:p>
            <a:pPr algn="ctr"/>
            <a:r>
              <a:rPr kumimoji="1" lang="en-US" altLang="ja-JP" sz="2000">
                <a:solidFill>
                  <a:schemeClr val="tx1"/>
                </a:solidFill>
                <a:latin typeface="Times New Roman" panose="02020603050405020304" pitchFamily="18" charset="0"/>
                <a:cs typeface="Times New Roman" panose="02020603050405020304" pitchFamily="18" charset="0"/>
              </a:rPr>
              <a:t>ICA</a:t>
            </a:r>
            <a:r>
              <a:rPr kumimoji="1" lang="ja-JP" altLang="en-US" sz="2000">
                <a:solidFill>
                  <a:schemeClr val="tx1"/>
                </a:solidFill>
                <a:latin typeface="Times New Roman" panose="02020603050405020304" pitchFamily="18" charset="0"/>
                <a:cs typeface="Times New Roman" panose="02020603050405020304" pitchFamily="18" charset="0"/>
              </a:rPr>
              <a:t>が得意なブロックを明らかにする</a:t>
            </a:r>
          </a:p>
        </p:txBody>
      </p:sp>
      <p:sp>
        <p:nvSpPr>
          <p:cNvPr id="11" name="矢印: 右 10">
            <a:extLst>
              <a:ext uri="{FF2B5EF4-FFF2-40B4-BE49-F238E27FC236}">
                <a16:creationId xmlns:a16="http://schemas.microsoft.com/office/drawing/2014/main" id="{626D3996-549B-464E-86D2-EA4BD276430A}"/>
              </a:ext>
            </a:extLst>
          </p:cNvPr>
          <p:cNvSpPr/>
          <p:nvPr/>
        </p:nvSpPr>
        <p:spPr>
          <a:xfrm>
            <a:off x="1584454" y="2169371"/>
            <a:ext cx="49321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982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9</a:t>
            </a:fld>
            <a:endParaRPr lang="ja-JP" altLang="en-US"/>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24472"/>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705717"/>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25586"/>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89360"/>
            <a:ext cx="1269067" cy="1027709"/>
          </a:xfrm>
          <a:prstGeom prst="rect">
            <a:avLst/>
          </a:prstGeom>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51986"/>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655031" y="4110231"/>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DCT</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281229" cy="523220"/>
          </a:xfrm>
          <a:prstGeom prst="rect">
            <a:avLst/>
          </a:prstGeom>
          <a:noFill/>
        </p:spPr>
        <p:txBody>
          <a:bodyPr wrap="square" rtlCol="0">
            <a:spAutoFit/>
          </a:bodyPr>
          <a:lstStyle/>
          <a:p>
            <a:pPr algn="ctr"/>
            <a:r>
              <a:rPr lang="en-US" altLang="ja-JP" sz="2800">
                <a:latin typeface="Times New Roman" panose="02020603050405020304" pitchFamily="18" charset="0"/>
                <a:cs typeface="Times New Roman" panose="02020603050405020304" pitchFamily="18" charset="0"/>
              </a:rPr>
              <a:t>Step1</a:t>
            </a:r>
            <a:endParaRPr kumimoji="1" lang="ja-JP" altLang="en-US" sz="2800">
              <a:latin typeface="Times New Roman" panose="02020603050405020304" pitchFamily="18" charset="0"/>
              <a:cs typeface="Times New Roman" panose="02020603050405020304" pitchFamily="18" charset="0"/>
            </a:endParaRPr>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latin typeface="Times New Roman" panose="02020603050405020304" pitchFamily="18" charset="0"/>
                <a:cs typeface="Times New Roman" panose="02020603050405020304" pitchFamily="18" charset="0"/>
              </a:rPr>
              <a:t>Step2</a:t>
            </a:r>
            <a:endParaRPr kumimoji="1" lang="ja-JP" altLang="en-US" sz="2800">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5" y="5867716"/>
            <a:ext cx="954781"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a:t>
            </a:r>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82819" y="5779808"/>
            <a:ext cx="2682068" cy="1077218"/>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 + ICA</a:t>
            </a:r>
          </a:p>
          <a:p>
            <a:pPr algn="ctr">
              <a:buClr>
                <a:srgbClr val="002060"/>
              </a:buClr>
              <a:buSzPct val="90000"/>
            </a:pP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基底を</a:t>
            </a:r>
            <a:endParaRPr lang="en-US" altLang="ja-JP">
              <a:latin typeface="Times New Roman" panose="02020603050405020304" pitchFamily="18" charset="0"/>
              <a:cs typeface="Times New Roman" panose="02020603050405020304" pitchFamily="18" charset="0"/>
            </a:endParaRPr>
          </a:p>
          <a:p>
            <a:pPr algn="ctr">
              <a:buClr>
                <a:srgbClr val="002060"/>
              </a:buClr>
              <a:buSzPct val="90000"/>
            </a:pPr>
            <a:r>
              <a:rPr lang="ja-JP" altLang="en-US">
                <a:latin typeface="Times New Roman" panose="02020603050405020304" pitchFamily="18" charset="0"/>
                <a:cs typeface="Times New Roman" panose="02020603050405020304" pitchFamily="18" charset="0"/>
              </a:rPr>
              <a:t>自由に使用</a:t>
            </a:r>
            <a:endParaRPr kumimoji="1" lang="en-US" altLang="ja-JP">
              <a:solidFill>
                <a:schemeClr val="accent2"/>
              </a:solidFill>
              <a:latin typeface="Times New Roman" panose="02020603050405020304" pitchFamily="18" charset="0"/>
              <a:cs typeface="Times New Roman" panose="02020603050405020304" pitchFamily="18" charset="0"/>
            </a:endParaRPr>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65774" y="5762494"/>
            <a:ext cx="2440754" cy="1077218"/>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 + ICA</a:t>
            </a:r>
          </a:p>
          <a:p>
            <a:pPr algn="ctr">
              <a:buClr>
                <a:srgbClr val="002060"/>
              </a:buClr>
              <a:buSzPct val="90000"/>
            </a:pPr>
            <a:r>
              <a:rPr lang="ja-JP" altLang="en-US">
                <a:latin typeface="Times New Roman" panose="02020603050405020304" pitchFamily="18" charset="0"/>
                <a:cs typeface="Times New Roman" panose="02020603050405020304" pitchFamily="18" charset="0"/>
              </a:rPr>
              <a:t>重要な</a:t>
            </a: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基底</a:t>
            </a:r>
            <a:endParaRPr lang="en-US" altLang="ja-JP">
              <a:latin typeface="Times New Roman" panose="02020603050405020304" pitchFamily="18" charset="0"/>
              <a:cs typeface="Times New Roman" panose="02020603050405020304" pitchFamily="18" charset="0"/>
            </a:endParaRPr>
          </a:p>
          <a:p>
            <a:pPr algn="ctr">
              <a:buClr>
                <a:srgbClr val="002060"/>
              </a:buClr>
              <a:buSzPct val="90000"/>
            </a:pPr>
            <a:r>
              <a:rPr lang="ja-JP" altLang="en-US">
                <a:latin typeface="Times New Roman" panose="02020603050405020304" pitchFamily="18" charset="0"/>
                <a:cs typeface="Times New Roman" panose="02020603050405020304" pitchFamily="18" charset="0"/>
              </a:rPr>
              <a:t>のみ使用</a:t>
            </a:r>
            <a:endParaRPr lang="en-US" altLang="ja-JP">
              <a:latin typeface="Times New Roman" panose="02020603050405020304" pitchFamily="18" charset="0"/>
              <a:cs typeface="Times New Roman" panose="02020603050405020304" pitchFamily="18" charset="0"/>
            </a:endParaRPr>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172856" y="1319515"/>
            <a:ext cx="2522167" cy="1212107"/>
          </a:xfrm>
          <a:prstGeom prst="wedgeRoundRectCallout">
            <a:avLst>
              <a:gd name="adj1" fmla="val 61972"/>
              <a:gd name="adj2" fmla="val 43311"/>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画像全体で使用する基底の種類に比例</a:t>
            </a:r>
          </a:p>
        </p:txBody>
      </p:sp>
      <p:sp>
        <p:nvSpPr>
          <p:cNvPr id="37" name="タイトル 1">
            <a:extLst>
              <a:ext uri="{FF2B5EF4-FFF2-40B4-BE49-F238E27FC236}">
                <a16:creationId xmlns:a16="http://schemas.microsoft.com/office/drawing/2014/main" id="{1B7BD1FD-4C85-41DB-851B-D3718E3D93FB}"/>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Proposed of hybrid method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D88244E5-7D4E-4CC3-B22C-3324A4871F83}"/>
              </a:ext>
            </a:extLst>
          </p:cNvPr>
          <p:cNvSpPr txBox="1"/>
          <p:nvPr/>
        </p:nvSpPr>
        <p:spPr>
          <a:xfrm>
            <a:off x="2755595" y="4131778"/>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40" name="テキスト ボックス 39">
            <a:extLst>
              <a:ext uri="{FF2B5EF4-FFF2-40B4-BE49-F238E27FC236}">
                <a16:creationId xmlns:a16="http://schemas.microsoft.com/office/drawing/2014/main" id="{A65EA826-EDAC-4E5D-B2FD-B6B7996CB45D}"/>
              </a:ext>
            </a:extLst>
          </p:cNvPr>
          <p:cNvSpPr txBox="1"/>
          <p:nvPr/>
        </p:nvSpPr>
        <p:spPr>
          <a:xfrm>
            <a:off x="2946034" y="1986726"/>
            <a:ext cx="1010213"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basis</a:t>
            </a:r>
          </a:p>
        </p:txBody>
      </p:sp>
      <p:sp>
        <p:nvSpPr>
          <p:cNvPr id="51" name="コンテンツ プレースホルダー 2">
            <a:extLst>
              <a:ext uri="{FF2B5EF4-FFF2-40B4-BE49-F238E27FC236}">
                <a16:creationId xmlns:a16="http://schemas.microsoft.com/office/drawing/2014/main" id="{3D80D78A-80FC-4021-8754-0D56F4D3F856}"/>
              </a:ext>
            </a:extLst>
          </p:cNvPr>
          <p:cNvSpPr>
            <a:spLocks noGrp="1"/>
          </p:cNvSpPr>
          <p:nvPr>
            <p:ph idx="1"/>
          </p:nvPr>
        </p:nvSpPr>
        <p:spPr>
          <a:xfrm>
            <a:off x="273049" y="901191"/>
            <a:ext cx="8698095"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Compare</a:t>
            </a:r>
            <a:r>
              <a:rPr lang="ja-JP" altLang="en-US" sz="2000">
                <a:latin typeface="Times New Roman" panose="02020603050405020304" pitchFamily="18" charset="0"/>
              </a:rPr>
              <a:t> </a:t>
            </a:r>
            <a:r>
              <a:rPr lang="en-US" altLang="ja-JP" sz="2000">
                <a:latin typeface="Times New Roman" panose="02020603050405020304" pitchFamily="18" charset="0"/>
              </a:rPr>
              <a:t>the entropy</a:t>
            </a:r>
            <a:r>
              <a:rPr lang="ja-JP" altLang="en-US" sz="2000">
                <a:latin typeface="Times New Roman" panose="02020603050405020304" pitchFamily="18" charset="0"/>
              </a:rPr>
              <a:t> </a:t>
            </a:r>
            <a:r>
              <a:rPr lang="en-US" altLang="ja-JP" sz="2000">
                <a:latin typeface="Times New Roman" panose="02020603050405020304" pitchFamily="18" charset="0"/>
              </a:rPr>
              <a:t>when</a:t>
            </a:r>
            <a:r>
              <a:rPr lang="ja-JP" altLang="en-US" sz="2000">
                <a:latin typeface="Times New Roman" panose="02020603050405020304" pitchFamily="18" charset="0"/>
              </a:rPr>
              <a:t> </a:t>
            </a:r>
            <a:r>
              <a:rPr lang="en-US" altLang="ja-JP" sz="2000">
                <a:latin typeface="Times New Roman" panose="02020603050405020304" pitchFamily="18" charset="0"/>
              </a:rPr>
              <a:t>preserving</a:t>
            </a:r>
            <a:r>
              <a:rPr lang="ja-JP" altLang="en-US" sz="2000">
                <a:latin typeface="Times New Roman" panose="02020603050405020304" pitchFamily="18" charset="0"/>
              </a:rPr>
              <a:t> </a:t>
            </a:r>
            <a:r>
              <a:rPr lang="en-US" altLang="ja-JP" sz="2000">
                <a:latin typeface="Times New Roman" panose="02020603050405020304" pitchFamily="18" charset="0"/>
              </a:rPr>
              <a:t>the</a:t>
            </a:r>
            <a:r>
              <a:rPr lang="ja-JP" altLang="en-US" sz="2000">
                <a:latin typeface="Times New Roman" panose="02020603050405020304" pitchFamily="18" charset="0"/>
              </a:rPr>
              <a:t> </a:t>
            </a:r>
            <a:r>
              <a:rPr lang="en-US" altLang="ja-JP" sz="2000">
                <a:latin typeface="Times New Roman" panose="02020603050405020304" pitchFamily="18" charset="0"/>
              </a:rPr>
              <a:t>same</a:t>
            </a:r>
            <a:r>
              <a:rPr lang="ja-JP" altLang="en-US" sz="2000">
                <a:latin typeface="Times New Roman" panose="02020603050405020304" pitchFamily="18" charset="0"/>
              </a:rPr>
              <a:t> </a:t>
            </a:r>
            <a:r>
              <a:rPr lang="en-US" altLang="ja-JP" sz="2000">
                <a:latin typeface="Times New Roman" panose="02020603050405020304" pitchFamily="18" charset="0"/>
              </a:rPr>
              <a:t>image</a:t>
            </a:r>
            <a:r>
              <a:rPr lang="ja-JP" altLang="en-US" sz="2000">
                <a:latin typeface="Times New Roman" panose="02020603050405020304" pitchFamily="18" charset="0"/>
              </a:rPr>
              <a:t> </a:t>
            </a:r>
            <a:r>
              <a:rPr lang="en-US" altLang="ja-JP" sz="2000">
                <a:latin typeface="Times New Roman" panose="02020603050405020304" pitchFamily="18" charset="0"/>
              </a:rPr>
              <a:t>quality</a:t>
            </a:r>
          </a:p>
        </p:txBody>
      </p:sp>
      <p:sp>
        <p:nvSpPr>
          <p:cNvPr id="31" name="吹き出し: 角を丸めた四角形 30">
            <a:extLst>
              <a:ext uri="{FF2B5EF4-FFF2-40B4-BE49-F238E27FC236}">
                <a16:creationId xmlns:a16="http://schemas.microsoft.com/office/drawing/2014/main" id="{254F1C31-64E8-46CF-9EA5-4551392DC7B2}"/>
              </a:ext>
            </a:extLst>
          </p:cNvPr>
          <p:cNvSpPr/>
          <p:nvPr/>
        </p:nvSpPr>
        <p:spPr>
          <a:xfrm>
            <a:off x="6723833" y="1304160"/>
            <a:ext cx="2347504" cy="1073290"/>
          </a:xfrm>
          <a:prstGeom prst="wedgeRoundRectCallout">
            <a:avLst>
              <a:gd name="adj1" fmla="val -22885"/>
              <a:gd name="adj2" fmla="val 66600"/>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a:t>
            </a:r>
            <a:endParaRPr kumimoji="1" lang="en-US" altLang="ja-JP">
              <a:solidFill>
                <a:schemeClr val="tx1"/>
              </a:solidFill>
              <a:latin typeface="Times New Roman" panose="02020603050405020304" pitchFamily="18" charset="0"/>
              <a:cs typeface="Times New Roman" panose="02020603050405020304" pitchFamily="18" charset="0"/>
            </a:endParaRPr>
          </a:p>
          <a:p>
            <a:pPr algn="ctr"/>
            <a:r>
              <a:rPr lang="ja-JP" altLang="en-US">
                <a:solidFill>
                  <a:schemeClr val="tx1"/>
                </a:solidFill>
                <a:latin typeface="Times New Roman" panose="02020603050405020304" pitchFamily="18" charset="0"/>
                <a:cs typeface="Times New Roman" panose="02020603050405020304" pitchFamily="18" charset="0"/>
              </a:rPr>
              <a:t>基底の種類を制限</a:t>
            </a:r>
            <a:endParaRPr kumimoji="1" lang="ja-JP"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36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48</Slides>
  <Notes>46</Notes>
  <HiddenSlides>29</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テーマ</vt:lpstr>
      <vt:lpstr> 離散コサイン変換と 独立成分分析を併用した 画像符号化手法の性能改善 </vt:lpstr>
      <vt:lpstr>画像圧縮の必要性</vt:lpstr>
      <vt:lpstr>画像圧縮の必要性</vt:lpstr>
      <vt:lpstr>Introduction – Background</vt:lpstr>
      <vt:lpstr>Introduction – Discrete Cosine Transform (DCT)</vt:lpstr>
      <vt:lpstr>Introduction – Independent Component Analysis (ICA)</vt:lpstr>
      <vt:lpstr>Introduction – Overview of the hybrid method</vt:lpstr>
      <vt:lpstr>Motivation – 従来手法の課題（問題）</vt:lpstr>
      <vt:lpstr>Motivation – Proposed of hybrid method</vt:lpstr>
      <vt:lpstr>Method</vt:lpstr>
      <vt:lpstr>Method – Overview of proposed methods</vt:lpstr>
      <vt:lpstr>Method – Step1 : Determine the ICA basis</vt:lpstr>
      <vt:lpstr>Method – Step2 : Assess each ICA basis</vt:lpstr>
      <vt:lpstr>Method – Step2 : Determine the important ICA basis</vt:lpstr>
      <vt:lpstr>Results – Comparison the coding performance</vt:lpstr>
      <vt:lpstr>Results</vt:lpstr>
      <vt:lpstr>Results – High bit rate and visual evaluation</vt:lpstr>
      <vt:lpstr>Conclusion</vt:lpstr>
      <vt:lpstr>References</vt:lpstr>
      <vt:lpstr>Appendix</vt:lpstr>
      <vt:lpstr>Appendix</vt:lpstr>
      <vt:lpstr>Appendix</vt:lpstr>
      <vt:lpstr>Appendix</vt:lpstr>
      <vt:lpstr>Appendix</vt:lpstr>
      <vt:lpstr>Problem – Overview of conventional methods</vt:lpstr>
      <vt:lpstr>Problem – Step1 : Overview and problem</vt:lpstr>
      <vt:lpstr>Problem – Image segmentation</vt:lpstr>
      <vt:lpstr>Problem – Step1 : Problem</vt:lpstr>
      <vt:lpstr>Problem – Step2 : Overview and problem</vt:lpstr>
      <vt:lpstr>Problem – Step2 : Problem</vt:lpstr>
      <vt:lpstr>提案手法-概要</vt:lpstr>
      <vt:lpstr>ICA基底を用いた符号化方式</vt:lpstr>
      <vt:lpstr>提案手法-Step1 (符号化性能の比較)</vt:lpstr>
      <vt:lpstr>提案手法-Step1 (符号化性能の比較)</vt:lpstr>
      <vt:lpstr>提案手法-Step2 (符号化性能の比較)</vt:lpstr>
      <vt:lpstr>提案手法-Step2 (符号化性能の比較)</vt:lpstr>
      <vt:lpstr>提案手法-Step2 (選出基底数の比較)</vt:lpstr>
      <vt:lpstr>提案手法-Step2 (選出基底数の比較)</vt:lpstr>
      <vt:lpstr>選出前後での比較</vt:lpstr>
      <vt:lpstr>選出前後での比較</vt:lpstr>
      <vt:lpstr>選出前後での比較</vt:lpstr>
      <vt:lpstr>画像特徴に基づいた分類指標</vt:lpstr>
      <vt:lpstr>先行研究-概要と課題</vt:lpstr>
      <vt:lpstr>ICA基底を用いた符号化方式</vt:lpstr>
      <vt:lpstr>画像特徴に基づいた分類指標</vt:lpstr>
      <vt:lpstr>領域分類の結果</vt:lpstr>
      <vt:lpstr>主観評価 -(Barbara)</vt:lpstr>
      <vt:lpstr>再構成画像 -(Barbara)</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revision>1</cp:revision>
  <cp:lastPrinted>2022-03-03T01:26:20Z</cp:lastPrinted>
  <dcterms:created xsi:type="dcterms:W3CDTF">2018-05-21T07:37:00Z</dcterms:created>
  <dcterms:modified xsi:type="dcterms:W3CDTF">2022-03-25T03:34:03Z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