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8181"/>
    <a:srgbClr val="F68E38"/>
    <a:srgbClr val="8064A2"/>
    <a:srgbClr val="7F7F7F"/>
    <a:srgbClr val="FFFFFF"/>
    <a:srgbClr val="FF9999"/>
    <a:srgbClr val="5B9BD5"/>
    <a:srgbClr val="8BC8E1"/>
    <a:srgbClr val="F0B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3D676-AEE1-4609-8024-2E98245C5C90}" v="148" dt="2021-12-07T09:21:38.436"/>
    <p1510:client id="{E043A9F4-231D-9B4F-85CD-66C950D50FF2}" v="9" dt="2021-12-07T02:30:48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5238" autoAdjust="0"/>
  </p:normalViewPr>
  <p:slideViewPr>
    <p:cSldViewPr snapToGrid="0">
      <p:cViewPr varScale="1">
        <p:scale>
          <a:sx n="119" d="100"/>
          <a:sy n="119" d="100"/>
        </p:scale>
        <p:origin x="63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98" d="100"/>
          <a:sy n="198" d="100"/>
        </p:scale>
        <p:origin x="408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田 雄大" userId="62f770ad0d6c1cad" providerId="LiveId" clId="{31A3D676-AEE1-4609-8024-2E98245C5C90}"/>
    <pc:docChg chg="undo custSel modSld">
      <pc:chgData name="中田 雄大" userId="62f770ad0d6c1cad" providerId="LiveId" clId="{31A3D676-AEE1-4609-8024-2E98245C5C90}" dt="2021-12-07T09:25:08.577" v="3901" actId="1076"/>
      <pc:docMkLst>
        <pc:docMk/>
      </pc:docMkLst>
      <pc:sldChg chg="modSp mod">
        <pc:chgData name="中田 雄大" userId="62f770ad0d6c1cad" providerId="LiveId" clId="{31A3D676-AEE1-4609-8024-2E98245C5C90}" dt="2021-12-07T07:58:57.915" v="1348" actId="20577"/>
        <pc:sldMkLst>
          <pc:docMk/>
          <pc:sldMk cId="1263926563" sldId="257"/>
        </pc:sldMkLst>
        <pc:spChg chg="mod">
          <ac:chgData name="中田 雄大" userId="62f770ad0d6c1cad" providerId="LiveId" clId="{31A3D676-AEE1-4609-8024-2E98245C5C90}" dt="2021-12-07T04:52:06.672" v="0" actId="207"/>
          <ac:spMkLst>
            <pc:docMk/>
            <pc:sldMk cId="1263926563" sldId="257"/>
            <ac:spMk id="60" creationId="{CE94363E-C83D-BD49-85DC-668ADD7F4B1A}"/>
          </ac:spMkLst>
        </pc:spChg>
        <pc:spChg chg="mod">
          <ac:chgData name="中田 雄大" userId="62f770ad0d6c1cad" providerId="LiveId" clId="{31A3D676-AEE1-4609-8024-2E98245C5C90}" dt="2021-12-07T04:53:41.234" v="25" actId="1076"/>
          <ac:spMkLst>
            <pc:docMk/>
            <pc:sldMk cId="1263926563" sldId="257"/>
            <ac:spMk id="62" creationId="{43B3A206-E9B2-41A5-97B0-D003CB360234}"/>
          </ac:spMkLst>
        </pc:spChg>
        <pc:spChg chg="mod">
          <ac:chgData name="中田 雄大" userId="62f770ad0d6c1cad" providerId="LiveId" clId="{31A3D676-AEE1-4609-8024-2E98245C5C90}" dt="2021-12-07T07:58:57.915" v="1348" actId="20577"/>
          <ac:spMkLst>
            <pc:docMk/>
            <pc:sldMk cId="1263926563" sldId="257"/>
            <ac:spMk id="65" creationId="{BB1B6E97-0935-4828-9C82-C339D640BED7}"/>
          </ac:spMkLst>
        </pc:spChg>
      </pc:sldChg>
      <pc:sldChg chg="addSp delSp modSp mod">
        <pc:chgData name="中田 雄大" userId="62f770ad0d6c1cad" providerId="LiveId" clId="{31A3D676-AEE1-4609-8024-2E98245C5C90}" dt="2021-12-07T09:19:49.240" v="3769" actId="20577"/>
        <pc:sldMkLst>
          <pc:docMk/>
          <pc:sldMk cId="4034837124" sldId="258"/>
        </pc:sldMkLst>
        <pc:spChg chg="mod">
          <ac:chgData name="中田 雄大" userId="62f770ad0d6c1cad" providerId="LiveId" clId="{31A3D676-AEE1-4609-8024-2E98245C5C90}" dt="2021-12-07T04:55:35.281" v="92" actId="1076"/>
          <ac:spMkLst>
            <pc:docMk/>
            <pc:sldMk cId="4034837124" sldId="258"/>
            <ac:spMk id="6" creationId="{5DEB714F-8919-2145-8AE3-DA9F46BBCB0B}"/>
          </ac:spMkLst>
        </pc:spChg>
        <pc:spChg chg="mod">
          <ac:chgData name="中田 雄大" userId="62f770ad0d6c1cad" providerId="LiveId" clId="{31A3D676-AEE1-4609-8024-2E98245C5C90}" dt="2021-12-07T04:55:28.458" v="90" actId="14100"/>
          <ac:spMkLst>
            <pc:docMk/>
            <pc:sldMk cId="4034837124" sldId="258"/>
            <ac:spMk id="7" creationId="{A42557B5-4936-4C40-8F32-E910F1EFE366}"/>
          </ac:spMkLst>
        </pc:spChg>
        <pc:spChg chg="mod">
          <ac:chgData name="中田 雄大" userId="62f770ad0d6c1cad" providerId="LiveId" clId="{31A3D676-AEE1-4609-8024-2E98245C5C90}" dt="2021-12-07T04:55:54.218" v="94" actId="1076"/>
          <ac:spMkLst>
            <pc:docMk/>
            <pc:sldMk cId="4034837124" sldId="258"/>
            <ac:spMk id="8" creationId="{EA0DA16B-3A59-EF4D-9382-380183C1085C}"/>
          </ac:spMkLst>
        </pc:spChg>
        <pc:spChg chg="mod">
          <ac:chgData name="中田 雄大" userId="62f770ad0d6c1cad" providerId="LiveId" clId="{31A3D676-AEE1-4609-8024-2E98245C5C90}" dt="2021-12-07T05:01:17.965" v="234" actId="20577"/>
          <ac:spMkLst>
            <pc:docMk/>
            <pc:sldMk cId="4034837124" sldId="258"/>
            <ac:spMk id="10" creationId="{C6077E4F-5C00-E84E-8477-87FE317F09EB}"/>
          </ac:spMkLst>
        </pc:spChg>
        <pc:spChg chg="add del mod">
          <ac:chgData name="中田 雄大" userId="62f770ad0d6c1cad" providerId="LiveId" clId="{31A3D676-AEE1-4609-8024-2E98245C5C90}" dt="2021-12-07T07:08:19.606" v="410" actId="478"/>
          <ac:spMkLst>
            <pc:docMk/>
            <pc:sldMk cId="4034837124" sldId="258"/>
            <ac:spMk id="17" creationId="{5DABDB8B-7FD3-4E8F-AB74-D8663759BA62}"/>
          </ac:spMkLst>
        </pc:spChg>
        <pc:spChg chg="mod">
          <ac:chgData name="中田 雄大" userId="62f770ad0d6c1cad" providerId="LiveId" clId="{31A3D676-AEE1-4609-8024-2E98245C5C90}" dt="2021-12-07T07:07:38.593" v="399"/>
          <ac:spMkLst>
            <pc:docMk/>
            <pc:sldMk cId="4034837124" sldId="258"/>
            <ac:spMk id="19" creationId="{5F5F961F-61A0-411F-97C8-1D239C29F315}"/>
          </ac:spMkLst>
        </pc:spChg>
        <pc:spChg chg="mod">
          <ac:chgData name="中田 雄大" userId="62f770ad0d6c1cad" providerId="LiveId" clId="{31A3D676-AEE1-4609-8024-2E98245C5C90}" dt="2021-12-07T07:07:38.593" v="399"/>
          <ac:spMkLst>
            <pc:docMk/>
            <pc:sldMk cId="4034837124" sldId="258"/>
            <ac:spMk id="21" creationId="{7CD57622-C9C6-434B-9EFA-4457E51E40D3}"/>
          </ac:spMkLst>
        </pc:spChg>
        <pc:spChg chg="mod">
          <ac:chgData name="中田 雄大" userId="62f770ad0d6c1cad" providerId="LiveId" clId="{31A3D676-AEE1-4609-8024-2E98245C5C90}" dt="2021-12-07T07:07:38.593" v="399"/>
          <ac:spMkLst>
            <pc:docMk/>
            <pc:sldMk cId="4034837124" sldId="258"/>
            <ac:spMk id="22" creationId="{42796BBA-A883-4079-B57E-FBBEE4199DF4}"/>
          </ac:spMkLst>
        </pc:spChg>
        <pc:spChg chg="mod">
          <ac:chgData name="中田 雄大" userId="62f770ad0d6c1cad" providerId="LiveId" clId="{31A3D676-AEE1-4609-8024-2E98245C5C90}" dt="2021-12-07T07:07:38.593" v="399"/>
          <ac:spMkLst>
            <pc:docMk/>
            <pc:sldMk cId="4034837124" sldId="258"/>
            <ac:spMk id="23" creationId="{25793C4C-3415-4A60-BD91-3FB4B147484D}"/>
          </ac:spMkLst>
        </pc:spChg>
        <pc:spChg chg="add mod">
          <ac:chgData name="中田 雄大" userId="62f770ad0d6c1cad" providerId="LiveId" clId="{31A3D676-AEE1-4609-8024-2E98245C5C90}" dt="2021-12-07T07:23:31.018" v="914" actId="14100"/>
          <ac:spMkLst>
            <pc:docMk/>
            <pc:sldMk cId="4034837124" sldId="258"/>
            <ac:spMk id="24" creationId="{15FD5CD7-9282-4E84-9471-179BAF59A926}"/>
          </ac:spMkLst>
        </pc:spChg>
        <pc:spChg chg="add mod">
          <ac:chgData name="中田 雄大" userId="62f770ad0d6c1cad" providerId="LiveId" clId="{31A3D676-AEE1-4609-8024-2E98245C5C90}" dt="2021-12-07T07:14:10.554" v="633" actId="1076"/>
          <ac:spMkLst>
            <pc:docMk/>
            <pc:sldMk cId="4034837124" sldId="258"/>
            <ac:spMk id="25" creationId="{9E114144-A672-4875-AB3F-4FCEDA0DA32E}"/>
          </ac:spMkLst>
        </pc:spChg>
        <pc:spChg chg="mod">
          <ac:chgData name="中田 雄大" userId="62f770ad0d6c1cad" providerId="LiveId" clId="{31A3D676-AEE1-4609-8024-2E98245C5C90}" dt="2021-12-07T07:33:51.195" v="996" actId="20577"/>
          <ac:spMkLst>
            <pc:docMk/>
            <pc:sldMk cId="4034837124" sldId="258"/>
            <ac:spMk id="28" creationId="{3C84FD1C-6338-443F-8320-1404F364AABA}"/>
          </ac:spMkLst>
        </pc:spChg>
        <pc:spChg chg="mod">
          <ac:chgData name="中田 雄大" userId="62f770ad0d6c1cad" providerId="LiveId" clId="{31A3D676-AEE1-4609-8024-2E98245C5C90}" dt="2021-12-07T07:15:42.029" v="705" actId="20577"/>
          <ac:spMkLst>
            <pc:docMk/>
            <pc:sldMk cId="4034837124" sldId="258"/>
            <ac:spMk id="29" creationId="{3C582C66-16AB-4AE1-86D6-7A6872637B44}"/>
          </ac:spMkLst>
        </pc:spChg>
        <pc:spChg chg="add mod ord">
          <ac:chgData name="中田 雄大" userId="62f770ad0d6c1cad" providerId="LiveId" clId="{31A3D676-AEE1-4609-8024-2E98245C5C90}" dt="2021-12-07T08:06:50.376" v="1434" actId="1076"/>
          <ac:spMkLst>
            <pc:docMk/>
            <pc:sldMk cId="4034837124" sldId="258"/>
            <ac:spMk id="47" creationId="{8751F1F9-2BA3-4AFD-9530-DB2415CA110D}"/>
          </ac:spMkLst>
        </pc:spChg>
        <pc:spChg chg="add mod">
          <ac:chgData name="中田 雄大" userId="62f770ad0d6c1cad" providerId="LiveId" clId="{31A3D676-AEE1-4609-8024-2E98245C5C90}" dt="2021-12-07T08:06:50.376" v="1434" actId="1076"/>
          <ac:spMkLst>
            <pc:docMk/>
            <pc:sldMk cId="4034837124" sldId="258"/>
            <ac:spMk id="55" creationId="{C82F96FA-C21E-48D8-B170-801E968F5783}"/>
          </ac:spMkLst>
        </pc:spChg>
        <pc:spChg chg="add mod">
          <ac:chgData name="中田 雄大" userId="62f770ad0d6c1cad" providerId="LiveId" clId="{31A3D676-AEE1-4609-8024-2E98245C5C90}" dt="2021-12-07T08:06:50.376" v="1434" actId="1076"/>
          <ac:spMkLst>
            <pc:docMk/>
            <pc:sldMk cId="4034837124" sldId="258"/>
            <ac:spMk id="64" creationId="{9B1113A2-6217-4860-B923-E442EEAF3362}"/>
          </ac:spMkLst>
        </pc:spChg>
        <pc:spChg chg="add mod">
          <ac:chgData name="中田 雄大" userId="62f770ad0d6c1cad" providerId="LiveId" clId="{31A3D676-AEE1-4609-8024-2E98245C5C90}" dt="2021-12-07T08:06:50.376" v="1434" actId="1076"/>
          <ac:spMkLst>
            <pc:docMk/>
            <pc:sldMk cId="4034837124" sldId="258"/>
            <ac:spMk id="72" creationId="{2A429DCC-600D-4134-AC7F-BFB29E2434F3}"/>
          </ac:spMkLst>
        </pc:spChg>
        <pc:spChg chg="add mod">
          <ac:chgData name="中田 雄大" userId="62f770ad0d6c1cad" providerId="LiveId" clId="{31A3D676-AEE1-4609-8024-2E98245C5C90}" dt="2021-12-07T08:06:50.376" v="1434" actId="1076"/>
          <ac:spMkLst>
            <pc:docMk/>
            <pc:sldMk cId="4034837124" sldId="258"/>
            <ac:spMk id="73" creationId="{DAE357A6-4B43-4F5D-B698-49437EEC20DD}"/>
          </ac:spMkLst>
        </pc:spChg>
        <pc:spChg chg="add mod">
          <ac:chgData name="中田 雄大" userId="62f770ad0d6c1cad" providerId="LiveId" clId="{31A3D676-AEE1-4609-8024-2E98245C5C90}" dt="2021-12-07T08:06:50.376" v="1434" actId="1076"/>
          <ac:spMkLst>
            <pc:docMk/>
            <pc:sldMk cId="4034837124" sldId="258"/>
            <ac:spMk id="77" creationId="{0FE5C4B7-7BB8-4AA7-A7F5-14388F548198}"/>
          </ac:spMkLst>
        </pc:spChg>
        <pc:spChg chg="add mod">
          <ac:chgData name="中田 雄大" userId="62f770ad0d6c1cad" providerId="LiveId" clId="{31A3D676-AEE1-4609-8024-2E98245C5C90}" dt="2021-12-07T08:06:50.376" v="1434" actId="1076"/>
          <ac:spMkLst>
            <pc:docMk/>
            <pc:sldMk cId="4034837124" sldId="258"/>
            <ac:spMk id="78" creationId="{7CA2E278-AD28-4F6B-9159-24870625FC37}"/>
          </ac:spMkLst>
        </pc:spChg>
        <pc:spChg chg="add mod">
          <ac:chgData name="中田 雄大" userId="62f770ad0d6c1cad" providerId="LiveId" clId="{31A3D676-AEE1-4609-8024-2E98245C5C90}" dt="2021-12-07T08:06:54.383" v="1435" actId="1076"/>
          <ac:spMkLst>
            <pc:docMk/>
            <pc:sldMk cId="4034837124" sldId="258"/>
            <ac:spMk id="79" creationId="{627FA565-4982-45C6-93A5-B729C191E5B8}"/>
          </ac:spMkLst>
        </pc:spChg>
        <pc:spChg chg="add mod">
          <ac:chgData name="中田 雄大" userId="62f770ad0d6c1cad" providerId="LiveId" clId="{31A3D676-AEE1-4609-8024-2E98245C5C90}" dt="2021-12-07T08:06:50.376" v="1434" actId="1076"/>
          <ac:spMkLst>
            <pc:docMk/>
            <pc:sldMk cId="4034837124" sldId="258"/>
            <ac:spMk id="80" creationId="{E309B024-F64F-4BEA-A986-B57DB30A3B57}"/>
          </ac:spMkLst>
        </pc:spChg>
        <pc:spChg chg="add del mod">
          <ac:chgData name="中田 雄大" userId="62f770ad0d6c1cad" providerId="LiveId" clId="{31A3D676-AEE1-4609-8024-2E98245C5C90}" dt="2021-12-07T08:03:25.886" v="1351" actId="478"/>
          <ac:spMkLst>
            <pc:docMk/>
            <pc:sldMk cId="4034837124" sldId="258"/>
            <ac:spMk id="90" creationId="{95C8A13F-5270-4EF2-98DF-1BDCCA38A840}"/>
          </ac:spMkLst>
        </pc:spChg>
        <pc:spChg chg="add del mod">
          <ac:chgData name="中田 雄大" userId="62f770ad0d6c1cad" providerId="LiveId" clId="{31A3D676-AEE1-4609-8024-2E98245C5C90}" dt="2021-12-07T08:08:06.434" v="1455" actId="478"/>
          <ac:spMkLst>
            <pc:docMk/>
            <pc:sldMk cId="4034837124" sldId="258"/>
            <ac:spMk id="93" creationId="{A115A00F-6C2F-4C5B-A273-64874BFD1892}"/>
          </ac:spMkLst>
        </pc:spChg>
        <pc:spChg chg="add mod">
          <ac:chgData name="中田 雄大" userId="62f770ad0d6c1cad" providerId="LiveId" clId="{31A3D676-AEE1-4609-8024-2E98245C5C90}" dt="2021-12-07T09:19:49.240" v="3769" actId="20577"/>
          <ac:spMkLst>
            <pc:docMk/>
            <pc:sldMk cId="4034837124" sldId="258"/>
            <ac:spMk id="94" creationId="{8B6123E6-35D2-4B6A-9F61-77936B2466D5}"/>
          </ac:spMkLst>
        </pc:spChg>
        <pc:spChg chg="add mod">
          <ac:chgData name="中田 雄大" userId="62f770ad0d6c1cad" providerId="LiveId" clId="{31A3D676-AEE1-4609-8024-2E98245C5C90}" dt="2021-12-07T08:09:05.147" v="1470" actId="20577"/>
          <ac:spMkLst>
            <pc:docMk/>
            <pc:sldMk cId="4034837124" sldId="258"/>
            <ac:spMk id="115" creationId="{A3395E88-3A7B-4A29-B633-CB02AE926FED}"/>
          </ac:spMkLst>
        </pc:spChg>
        <pc:grpChg chg="add del mod">
          <ac:chgData name="中田 雄大" userId="62f770ad0d6c1cad" providerId="LiveId" clId="{31A3D676-AEE1-4609-8024-2E98245C5C90}" dt="2021-12-07T07:07:59.589" v="405" actId="478"/>
          <ac:grpSpMkLst>
            <pc:docMk/>
            <pc:sldMk cId="4034837124" sldId="258"/>
            <ac:grpSpMk id="18" creationId="{67B47C37-F354-4D08-8796-A72A783C8570}"/>
          </ac:grpSpMkLst>
        </pc:grpChg>
        <pc:grpChg chg="mod">
          <ac:chgData name="中田 雄大" userId="62f770ad0d6c1cad" providerId="LiveId" clId="{31A3D676-AEE1-4609-8024-2E98245C5C90}" dt="2021-12-07T07:07:38.593" v="399"/>
          <ac:grpSpMkLst>
            <pc:docMk/>
            <pc:sldMk cId="4034837124" sldId="258"/>
            <ac:grpSpMk id="20" creationId="{6BE89149-3F05-4EAC-93DE-65081151B900}"/>
          </ac:grpSpMkLst>
        </pc:grpChg>
        <pc:grpChg chg="add mod">
          <ac:chgData name="中田 雄大" userId="62f770ad0d6c1cad" providerId="LiveId" clId="{31A3D676-AEE1-4609-8024-2E98245C5C90}" dt="2021-12-07T07:14:14.130" v="634" actId="1076"/>
          <ac:grpSpMkLst>
            <pc:docMk/>
            <pc:sldMk cId="4034837124" sldId="258"/>
            <ac:grpSpMk id="26" creationId="{0A7E5865-CF42-4E68-95F0-E235486FDCD0}"/>
          </ac:grpSpMkLst>
        </pc:grpChg>
        <pc:grpChg chg="add mod">
          <ac:chgData name="中田 雄大" userId="62f770ad0d6c1cad" providerId="LiveId" clId="{31A3D676-AEE1-4609-8024-2E98245C5C90}" dt="2021-12-07T07:14:18.242" v="635" actId="1076"/>
          <ac:grpSpMkLst>
            <pc:docMk/>
            <pc:sldMk cId="4034837124" sldId="258"/>
            <ac:grpSpMk id="27" creationId="{85BA935F-DCB6-4598-94DA-FFA397036262}"/>
          </ac:grpSpMkLst>
        </pc:grpChg>
        <pc:grpChg chg="add mod">
          <ac:chgData name="中田 雄大" userId="62f770ad0d6c1cad" providerId="LiveId" clId="{31A3D676-AEE1-4609-8024-2E98245C5C90}" dt="2021-12-07T08:06:50.376" v="1434" actId="1076"/>
          <ac:grpSpMkLst>
            <pc:docMk/>
            <pc:sldMk cId="4034837124" sldId="258"/>
            <ac:grpSpMk id="83" creationId="{5B833F5F-0616-4DC5-AC24-6A8D7903DC68}"/>
          </ac:grpSpMkLst>
        </pc:grpChg>
        <pc:picChg chg="add mod">
          <ac:chgData name="中田 雄大" userId="62f770ad0d6c1cad" providerId="LiveId" clId="{31A3D676-AEE1-4609-8024-2E98245C5C90}" dt="2021-12-07T08:06:50.376" v="1434" actId="1076"/>
          <ac:picMkLst>
            <pc:docMk/>
            <pc:sldMk cId="4034837124" sldId="258"/>
            <ac:picMk id="12" creationId="{06204C78-0F02-4A63-B2D6-EB7BC48AD445}"/>
          </ac:picMkLst>
        </pc:picChg>
        <pc:picChg chg="add del mod">
          <ac:chgData name="中田 雄大" userId="62f770ad0d6c1cad" providerId="LiveId" clId="{31A3D676-AEE1-4609-8024-2E98245C5C90}" dt="2021-12-07T07:32:44.336" v="975" actId="478"/>
          <ac:picMkLst>
            <pc:docMk/>
            <pc:sldMk cId="4034837124" sldId="258"/>
            <ac:picMk id="13" creationId="{0755A5EC-B40E-4FE2-8E8F-C8F2DF9EEF0F}"/>
          </ac:picMkLst>
        </pc:picChg>
        <pc:picChg chg="add mod">
          <ac:chgData name="中田 雄大" userId="62f770ad0d6c1cad" providerId="LiveId" clId="{31A3D676-AEE1-4609-8024-2E98245C5C90}" dt="2021-12-07T08:06:59.040" v="1437" actId="1076"/>
          <ac:picMkLst>
            <pc:docMk/>
            <pc:sldMk cId="4034837124" sldId="258"/>
            <ac:picMk id="30" creationId="{83BFFD9F-8314-4FD3-BFEB-7F518C35C9C6}"/>
          </ac:picMkLst>
        </pc:picChg>
        <pc:picChg chg="add mod">
          <ac:chgData name="中田 雄大" userId="62f770ad0d6c1cad" providerId="LiveId" clId="{31A3D676-AEE1-4609-8024-2E98245C5C90}" dt="2021-12-07T08:06:50.376" v="1434" actId="1076"/>
          <ac:picMkLst>
            <pc:docMk/>
            <pc:sldMk cId="4034837124" sldId="258"/>
            <ac:picMk id="31" creationId="{4E697F77-98A5-46D8-8A64-1582F9647F58}"/>
          </ac:picMkLst>
        </pc:picChg>
        <pc:picChg chg="add del mod">
          <ac:chgData name="中田 雄大" userId="62f770ad0d6c1cad" providerId="LiveId" clId="{31A3D676-AEE1-4609-8024-2E98245C5C90}" dt="2021-12-07T07:32:31.408" v="970" actId="478"/>
          <ac:picMkLst>
            <pc:docMk/>
            <pc:sldMk cId="4034837124" sldId="258"/>
            <ac:picMk id="32" creationId="{630C296D-7645-4E3F-9353-62D09DB9C669}"/>
          </ac:picMkLst>
        </pc:picChg>
        <pc:picChg chg="add mod">
          <ac:chgData name="中田 雄大" userId="62f770ad0d6c1cad" providerId="LiveId" clId="{31A3D676-AEE1-4609-8024-2E98245C5C90}" dt="2021-12-07T08:06:50.376" v="1434" actId="1076"/>
          <ac:picMkLst>
            <pc:docMk/>
            <pc:sldMk cId="4034837124" sldId="258"/>
            <ac:picMk id="33" creationId="{63EC5714-5E1A-4FEF-B343-BF87257F01C6}"/>
          </ac:picMkLst>
        </pc:picChg>
        <pc:picChg chg="add mod">
          <ac:chgData name="中田 雄大" userId="62f770ad0d6c1cad" providerId="LiveId" clId="{31A3D676-AEE1-4609-8024-2E98245C5C90}" dt="2021-12-07T08:06:50.376" v="1434" actId="1076"/>
          <ac:picMkLst>
            <pc:docMk/>
            <pc:sldMk cId="4034837124" sldId="258"/>
            <ac:picMk id="65" creationId="{F3AF31BB-6C53-4EF1-9656-59870A8CDE3A}"/>
          </ac:picMkLst>
        </pc:picChg>
        <pc:picChg chg="add mod">
          <ac:chgData name="中田 雄大" userId="62f770ad0d6c1cad" providerId="LiveId" clId="{31A3D676-AEE1-4609-8024-2E98245C5C90}" dt="2021-12-07T08:06:50.376" v="1434" actId="1076"/>
          <ac:picMkLst>
            <pc:docMk/>
            <pc:sldMk cId="4034837124" sldId="258"/>
            <ac:picMk id="66" creationId="{8E39704C-41FD-4047-A951-4254599A8253}"/>
          </ac:picMkLst>
        </pc:picChg>
        <pc:cxnChg chg="mod">
          <ac:chgData name="中田 雄大" userId="62f770ad0d6c1cad" providerId="LiveId" clId="{31A3D676-AEE1-4609-8024-2E98245C5C90}" dt="2021-12-07T04:56:04.869" v="95" actId="14100"/>
          <ac:cxnSpMkLst>
            <pc:docMk/>
            <pc:sldMk cId="4034837124" sldId="258"/>
            <ac:cxnSpMk id="11" creationId="{C74A22D2-3478-2D4F-BD1A-B3A82DD144FC}"/>
          </ac:cxnSpMkLst>
        </pc:cxnChg>
        <pc:cxnChg chg="add mod">
          <ac:chgData name="中田 雄大" userId="62f770ad0d6c1cad" providerId="LiveId" clId="{31A3D676-AEE1-4609-8024-2E98245C5C90}" dt="2021-12-07T08:06:50.376" v="1434" actId="1076"/>
          <ac:cxnSpMkLst>
            <pc:docMk/>
            <pc:sldMk cId="4034837124" sldId="258"/>
            <ac:cxnSpMk id="14" creationId="{2E6B4CFA-60F2-4713-941D-8207C92FB752}"/>
          </ac:cxnSpMkLst>
        </pc:cxnChg>
        <pc:cxnChg chg="add mod">
          <ac:chgData name="中田 雄大" userId="62f770ad0d6c1cad" providerId="LiveId" clId="{31A3D676-AEE1-4609-8024-2E98245C5C90}" dt="2021-12-07T08:06:50.376" v="1434" actId="1076"/>
          <ac:cxnSpMkLst>
            <pc:docMk/>
            <pc:sldMk cId="4034837124" sldId="258"/>
            <ac:cxnSpMk id="41" creationId="{FCDF5C2D-7D00-4FF1-BE41-C63FA19C9A30}"/>
          </ac:cxnSpMkLst>
        </pc:cxnChg>
        <pc:cxnChg chg="add del mod">
          <ac:chgData name="中田 雄大" userId="62f770ad0d6c1cad" providerId="LiveId" clId="{31A3D676-AEE1-4609-8024-2E98245C5C90}" dt="2021-12-07T07:38:48.041" v="1125" actId="478"/>
          <ac:cxnSpMkLst>
            <pc:docMk/>
            <pc:sldMk cId="4034837124" sldId="258"/>
            <ac:cxnSpMk id="49" creationId="{44E75168-A4A7-48E1-BFE4-9E59DE6B2E1D}"/>
          </ac:cxnSpMkLst>
        </pc:cxnChg>
        <pc:cxnChg chg="add mod">
          <ac:chgData name="中田 雄大" userId="62f770ad0d6c1cad" providerId="LiveId" clId="{31A3D676-AEE1-4609-8024-2E98245C5C90}" dt="2021-12-07T08:06:50.376" v="1434" actId="1076"/>
          <ac:cxnSpMkLst>
            <pc:docMk/>
            <pc:sldMk cId="4034837124" sldId="258"/>
            <ac:cxnSpMk id="56" creationId="{09C04F17-B055-4582-863A-7308A9F838AB}"/>
          </ac:cxnSpMkLst>
        </pc:cxnChg>
        <pc:cxnChg chg="add mod">
          <ac:chgData name="中田 雄大" userId="62f770ad0d6c1cad" providerId="LiveId" clId="{31A3D676-AEE1-4609-8024-2E98245C5C90}" dt="2021-12-07T08:07:10.055" v="1438" actId="14100"/>
          <ac:cxnSpMkLst>
            <pc:docMk/>
            <pc:sldMk cId="4034837124" sldId="258"/>
            <ac:cxnSpMk id="60" creationId="{30412BE0-B857-474F-9F98-E91D49B3522D}"/>
          </ac:cxnSpMkLst>
        </pc:cxnChg>
        <pc:cxnChg chg="add mod">
          <ac:chgData name="中田 雄大" userId="62f770ad0d6c1cad" providerId="LiveId" clId="{31A3D676-AEE1-4609-8024-2E98245C5C90}" dt="2021-12-07T08:06:50.376" v="1434" actId="1076"/>
          <ac:cxnSpMkLst>
            <pc:docMk/>
            <pc:sldMk cId="4034837124" sldId="258"/>
            <ac:cxnSpMk id="69" creationId="{8D3DD95C-A577-413A-8A72-F8E95E842058}"/>
          </ac:cxnSpMkLst>
        </pc:cxnChg>
        <pc:cxnChg chg="add del mod">
          <ac:chgData name="中田 雄大" userId="62f770ad0d6c1cad" providerId="LiveId" clId="{31A3D676-AEE1-4609-8024-2E98245C5C90}" dt="2021-12-07T08:04:07.730" v="1355" actId="478"/>
          <ac:cxnSpMkLst>
            <pc:docMk/>
            <pc:sldMk cId="4034837124" sldId="258"/>
            <ac:cxnSpMk id="91" creationId="{7E9F3F4B-D255-43B7-92E9-8452B914F258}"/>
          </ac:cxnSpMkLst>
        </pc:cxnChg>
        <pc:cxnChg chg="add mod">
          <ac:chgData name="中田 雄大" userId="62f770ad0d6c1cad" providerId="LiveId" clId="{31A3D676-AEE1-4609-8024-2E98245C5C90}" dt="2021-12-07T08:08:06.434" v="1455" actId="478"/>
          <ac:cxnSpMkLst>
            <pc:docMk/>
            <pc:sldMk cId="4034837124" sldId="258"/>
            <ac:cxnSpMk id="99" creationId="{805583EE-CCB4-4DE2-BCB9-B21809318F2B}"/>
          </ac:cxnSpMkLst>
        </pc:cxnChg>
        <pc:cxnChg chg="add mod">
          <ac:chgData name="中田 雄大" userId="62f770ad0d6c1cad" providerId="LiveId" clId="{31A3D676-AEE1-4609-8024-2E98245C5C90}" dt="2021-12-07T08:08:06.434" v="1455" actId="478"/>
          <ac:cxnSpMkLst>
            <pc:docMk/>
            <pc:sldMk cId="4034837124" sldId="258"/>
            <ac:cxnSpMk id="102" creationId="{5E927C1E-2720-4DA4-920D-410AD9568DCF}"/>
          </ac:cxnSpMkLst>
        </pc:cxnChg>
        <pc:cxnChg chg="add mod">
          <ac:chgData name="中田 雄大" userId="62f770ad0d6c1cad" providerId="LiveId" clId="{31A3D676-AEE1-4609-8024-2E98245C5C90}" dt="2021-12-07T08:08:06.434" v="1455" actId="478"/>
          <ac:cxnSpMkLst>
            <pc:docMk/>
            <pc:sldMk cId="4034837124" sldId="258"/>
            <ac:cxnSpMk id="105" creationId="{0C79BC52-BB2E-4365-84BA-D3C2A3FCF32F}"/>
          </ac:cxnSpMkLst>
        </pc:cxnChg>
      </pc:sldChg>
      <pc:sldChg chg="addSp delSp modSp mod">
        <pc:chgData name="中田 雄大" userId="62f770ad0d6c1cad" providerId="LiveId" clId="{31A3D676-AEE1-4609-8024-2E98245C5C90}" dt="2021-12-07T09:25:08.577" v="3901" actId="1076"/>
        <pc:sldMkLst>
          <pc:docMk/>
          <pc:sldMk cId="3212378469" sldId="259"/>
        </pc:sldMkLst>
        <pc:spChg chg="del">
          <ac:chgData name="中田 雄大" userId="62f770ad0d6c1cad" providerId="LiveId" clId="{31A3D676-AEE1-4609-8024-2E98245C5C90}" dt="2021-12-07T08:17:31.857" v="1471" actId="478"/>
          <ac:spMkLst>
            <pc:docMk/>
            <pc:sldMk cId="3212378469" sldId="259"/>
            <ac:spMk id="3" creationId="{071F4018-0BDD-4DC2-9C64-BEA5A597623B}"/>
          </ac:spMkLst>
        </pc:spChg>
        <pc:spChg chg="add del mod">
          <ac:chgData name="中田 雄大" userId="62f770ad0d6c1cad" providerId="LiveId" clId="{31A3D676-AEE1-4609-8024-2E98245C5C90}" dt="2021-12-07T08:18:01.465" v="1473" actId="478"/>
          <ac:spMkLst>
            <pc:docMk/>
            <pc:sldMk cId="3212378469" sldId="259"/>
            <ac:spMk id="5" creationId="{13B2D7A6-C876-495E-80E2-22402F29FFC4}"/>
          </ac:spMkLst>
        </pc:spChg>
        <pc:spChg chg="mod">
          <ac:chgData name="中田 雄大" userId="62f770ad0d6c1cad" providerId="LiveId" clId="{31A3D676-AEE1-4609-8024-2E98245C5C90}" dt="2021-12-07T08:18:02.353" v="1474"/>
          <ac:spMkLst>
            <pc:docMk/>
            <pc:sldMk cId="3212378469" sldId="259"/>
            <ac:spMk id="8" creationId="{1A83814A-EFF0-45E0-9856-28E2B8D30C87}"/>
          </ac:spMkLst>
        </pc:spChg>
        <pc:spChg chg="mod">
          <ac:chgData name="中田 雄大" userId="62f770ad0d6c1cad" providerId="LiveId" clId="{31A3D676-AEE1-4609-8024-2E98245C5C90}" dt="2021-12-07T08:18:02.353" v="1474"/>
          <ac:spMkLst>
            <pc:docMk/>
            <pc:sldMk cId="3212378469" sldId="259"/>
            <ac:spMk id="9" creationId="{12A1F088-4879-4C64-A728-3598A4B59024}"/>
          </ac:spMkLst>
        </pc:spChg>
        <pc:spChg chg="mod">
          <ac:chgData name="中田 雄大" userId="62f770ad0d6c1cad" providerId="LiveId" clId="{31A3D676-AEE1-4609-8024-2E98245C5C90}" dt="2021-12-07T08:18:02.353" v="1474"/>
          <ac:spMkLst>
            <pc:docMk/>
            <pc:sldMk cId="3212378469" sldId="259"/>
            <ac:spMk id="10" creationId="{07BE3BEA-F7C1-4695-9B4D-352F7CD19356}"/>
          </ac:spMkLst>
        </pc:spChg>
        <pc:spChg chg="add mod">
          <ac:chgData name="中田 雄大" userId="62f770ad0d6c1cad" providerId="LiveId" clId="{31A3D676-AEE1-4609-8024-2E98245C5C90}" dt="2021-12-07T08:18:47.515" v="1597" actId="20577"/>
          <ac:spMkLst>
            <pc:docMk/>
            <pc:sldMk cId="3212378469" sldId="259"/>
            <ac:spMk id="11" creationId="{F839B760-70C5-48F8-BBF9-E6F500C23147}"/>
          </ac:spMkLst>
        </pc:spChg>
        <pc:spChg chg="add del mod">
          <ac:chgData name="中田 雄大" userId="62f770ad0d6c1cad" providerId="LiveId" clId="{31A3D676-AEE1-4609-8024-2E98245C5C90}" dt="2021-12-07T08:23:07.525" v="1626" actId="478"/>
          <ac:spMkLst>
            <pc:docMk/>
            <pc:sldMk cId="3212378469" sldId="259"/>
            <ac:spMk id="14" creationId="{45DD22B2-313D-4C5D-8CFB-E001B0A1100A}"/>
          </ac:spMkLst>
        </pc:spChg>
        <pc:spChg chg="add del mod">
          <ac:chgData name="中田 雄大" userId="62f770ad0d6c1cad" providerId="LiveId" clId="{31A3D676-AEE1-4609-8024-2E98245C5C90}" dt="2021-12-07T08:23:06.900" v="1625" actId="478"/>
          <ac:spMkLst>
            <pc:docMk/>
            <pc:sldMk cId="3212378469" sldId="259"/>
            <ac:spMk id="15" creationId="{5F8966A7-7806-413A-B4BC-0F3817A099C9}"/>
          </ac:spMkLst>
        </pc:spChg>
        <pc:spChg chg="mod">
          <ac:chgData name="中田 雄大" userId="62f770ad0d6c1cad" providerId="LiveId" clId="{31A3D676-AEE1-4609-8024-2E98245C5C90}" dt="2021-12-07T08:23:26.447" v="1631"/>
          <ac:spMkLst>
            <pc:docMk/>
            <pc:sldMk cId="3212378469" sldId="259"/>
            <ac:spMk id="21" creationId="{A8DA14CD-F50F-4091-8868-B2AAC30D5C8B}"/>
          </ac:spMkLst>
        </pc:spChg>
        <pc:spChg chg="mod">
          <ac:chgData name="中田 雄大" userId="62f770ad0d6c1cad" providerId="LiveId" clId="{31A3D676-AEE1-4609-8024-2E98245C5C90}" dt="2021-12-07T08:23:26.447" v="1631"/>
          <ac:spMkLst>
            <pc:docMk/>
            <pc:sldMk cId="3212378469" sldId="259"/>
            <ac:spMk id="22" creationId="{686E0567-8CC4-411D-90B9-3D95C28EFEEF}"/>
          </ac:spMkLst>
        </pc:spChg>
        <pc:spChg chg="mod">
          <ac:chgData name="中田 雄大" userId="62f770ad0d6c1cad" providerId="LiveId" clId="{31A3D676-AEE1-4609-8024-2E98245C5C90}" dt="2021-12-07T08:23:26.447" v="1631"/>
          <ac:spMkLst>
            <pc:docMk/>
            <pc:sldMk cId="3212378469" sldId="259"/>
            <ac:spMk id="23" creationId="{398E2543-29C2-41A2-9FCC-5EAE882216F4}"/>
          </ac:spMkLst>
        </pc:spChg>
        <pc:spChg chg="add mod">
          <ac:chgData name="中田 雄大" userId="62f770ad0d6c1cad" providerId="LiveId" clId="{31A3D676-AEE1-4609-8024-2E98245C5C90}" dt="2021-12-07T08:49:45.717" v="2647" actId="20577"/>
          <ac:spMkLst>
            <pc:docMk/>
            <pc:sldMk cId="3212378469" sldId="259"/>
            <ac:spMk id="24" creationId="{D4FD0F8B-C6CD-4ADE-88B7-9C0805B451F0}"/>
          </ac:spMkLst>
        </pc:spChg>
        <pc:spChg chg="add mod">
          <ac:chgData name="中田 雄大" userId="62f770ad0d6c1cad" providerId="LiveId" clId="{31A3D676-AEE1-4609-8024-2E98245C5C90}" dt="2021-12-07T08:25:50.951" v="1702" actId="1076"/>
          <ac:spMkLst>
            <pc:docMk/>
            <pc:sldMk cId="3212378469" sldId="259"/>
            <ac:spMk id="27" creationId="{2640A0DF-EDF0-49B5-BC70-B00E0D0F798A}"/>
          </ac:spMkLst>
        </pc:spChg>
        <pc:spChg chg="add del mod">
          <ac:chgData name="中田 雄大" userId="62f770ad0d6c1cad" providerId="LiveId" clId="{31A3D676-AEE1-4609-8024-2E98245C5C90}" dt="2021-12-07T08:28:46.051" v="1872" actId="478"/>
          <ac:spMkLst>
            <pc:docMk/>
            <pc:sldMk cId="3212378469" sldId="259"/>
            <ac:spMk id="28" creationId="{83B2CCD7-330F-48CA-BA2F-5A15AD41EFB3}"/>
          </ac:spMkLst>
        </pc:spChg>
        <pc:spChg chg="add mod">
          <ac:chgData name="中田 雄大" userId="62f770ad0d6c1cad" providerId="LiveId" clId="{31A3D676-AEE1-4609-8024-2E98245C5C90}" dt="2021-12-07T09:20:15.036" v="3801" actId="20577"/>
          <ac:spMkLst>
            <pc:docMk/>
            <pc:sldMk cId="3212378469" sldId="259"/>
            <ac:spMk id="29" creationId="{6DE322F6-D1C1-4075-9E31-847AA9BE1BDB}"/>
          </ac:spMkLst>
        </pc:spChg>
        <pc:spChg chg="add del mod">
          <ac:chgData name="中田 雄大" userId="62f770ad0d6c1cad" providerId="LiveId" clId="{31A3D676-AEE1-4609-8024-2E98245C5C90}" dt="2021-12-07T08:29:52.377" v="1980" actId="478"/>
          <ac:spMkLst>
            <pc:docMk/>
            <pc:sldMk cId="3212378469" sldId="259"/>
            <ac:spMk id="30" creationId="{6E41FC7F-3976-48F4-96CB-6CA9DEA02427}"/>
          </ac:spMkLst>
        </pc:spChg>
        <pc:spChg chg="mod">
          <ac:chgData name="中田 雄大" userId="62f770ad0d6c1cad" providerId="LiveId" clId="{31A3D676-AEE1-4609-8024-2E98245C5C90}" dt="2021-12-07T09:20:04.635" v="3792" actId="20577"/>
          <ac:spMkLst>
            <pc:docMk/>
            <pc:sldMk cId="3212378469" sldId="259"/>
            <ac:spMk id="32" creationId="{342C351D-B6E5-43F7-A612-58C62BF3F391}"/>
          </ac:spMkLst>
        </pc:spChg>
        <pc:spChg chg="mod">
          <ac:chgData name="中田 雄大" userId="62f770ad0d6c1cad" providerId="LiveId" clId="{31A3D676-AEE1-4609-8024-2E98245C5C90}" dt="2021-12-07T08:31:18.920" v="2011" actId="1076"/>
          <ac:spMkLst>
            <pc:docMk/>
            <pc:sldMk cId="3212378469" sldId="259"/>
            <ac:spMk id="33" creationId="{3265A077-A5C4-4883-9D03-8F17CF231858}"/>
          </ac:spMkLst>
        </pc:spChg>
        <pc:spChg chg="add mod">
          <ac:chgData name="中田 雄大" userId="62f770ad0d6c1cad" providerId="LiveId" clId="{31A3D676-AEE1-4609-8024-2E98245C5C90}" dt="2021-12-07T08:31:09.856" v="2007" actId="1076"/>
          <ac:spMkLst>
            <pc:docMk/>
            <pc:sldMk cId="3212378469" sldId="259"/>
            <ac:spMk id="34" creationId="{09DD4F93-9C8D-4032-B108-2BD37098D440}"/>
          </ac:spMkLst>
        </pc:spChg>
        <pc:spChg chg="add del mod">
          <ac:chgData name="中田 雄大" userId="62f770ad0d6c1cad" providerId="LiveId" clId="{31A3D676-AEE1-4609-8024-2E98245C5C90}" dt="2021-12-07T08:32:03.505" v="2026"/>
          <ac:spMkLst>
            <pc:docMk/>
            <pc:sldMk cId="3212378469" sldId="259"/>
            <ac:spMk id="35" creationId="{FCDCC0FB-8D26-4F4F-8437-8A0D69BA7748}"/>
          </ac:spMkLst>
        </pc:spChg>
        <pc:spChg chg="add mod">
          <ac:chgData name="中田 雄大" userId="62f770ad0d6c1cad" providerId="LiveId" clId="{31A3D676-AEE1-4609-8024-2E98245C5C90}" dt="2021-12-07T08:39:34.735" v="2409" actId="1076"/>
          <ac:spMkLst>
            <pc:docMk/>
            <pc:sldMk cId="3212378469" sldId="259"/>
            <ac:spMk id="36" creationId="{1CF9B3BF-FD9C-42B4-8CBC-18B9D2A74E66}"/>
          </ac:spMkLst>
        </pc:spChg>
        <pc:spChg chg="mod topLvl">
          <ac:chgData name="中田 雄大" userId="62f770ad0d6c1cad" providerId="LiveId" clId="{31A3D676-AEE1-4609-8024-2E98245C5C90}" dt="2021-12-07T09:25:08.577" v="3901" actId="1076"/>
          <ac:spMkLst>
            <pc:docMk/>
            <pc:sldMk cId="3212378469" sldId="259"/>
            <ac:spMk id="40" creationId="{11AF1131-1642-4427-A2A0-1398C72AA491}"/>
          </ac:spMkLst>
        </pc:spChg>
        <pc:spChg chg="add mod">
          <ac:chgData name="中田 雄大" userId="62f770ad0d6c1cad" providerId="LiveId" clId="{31A3D676-AEE1-4609-8024-2E98245C5C90}" dt="2021-12-07T09:25:08.577" v="3901" actId="1076"/>
          <ac:spMkLst>
            <pc:docMk/>
            <pc:sldMk cId="3212378469" sldId="259"/>
            <ac:spMk id="50" creationId="{969A4DE1-F693-4625-97C6-3CE1D9448507}"/>
          </ac:spMkLst>
        </pc:spChg>
        <pc:spChg chg="add mod">
          <ac:chgData name="中田 雄大" userId="62f770ad0d6c1cad" providerId="LiveId" clId="{31A3D676-AEE1-4609-8024-2E98245C5C90}" dt="2021-12-07T09:25:08.577" v="3901" actId="1076"/>
          <ac:spMkLst>
            <pc:docMk/>
            <pc:sldMk cId="3212378469" sldId="259"/>
            <ac:spMk id="55" creationId="{19B1A254-D73B-4792-8C68-8618F6D9387E}"/>
          </ac:spMkLst>
        </pc:spChg>
        <pc:spChg chg="add mod">
          <ac:chgData name="中田 雄大" userId="62f770ad0d6c1cad" providerId="LiveId" clId="{31A3D676-AEE1-4609-8024-2E98245C5C90}" dt="2021-12-07T09:25:08.577" v="3901" actId="1076"/>
          <ac:spMkLst>
            <pc:docMk/>
            <pc:sldMk cId="3212378469" sldId="259"/>
            <ac:spMk id="59" creationId="{2D5841B2-0177-4CCC-95E7-8042083BCF4C}"/>
          </ac:spMkLst>
        </pc:spChg>
        <pc:spChg chg="add mod">
          <ac:chgData name="中田 雄大" userId="62f770ad0d6c1cad" providerId="LiveId" clId="{31A3D676-AEE1-4609-8024-2E98245C5C90}" dt="2021-12-07T09:25:08.577" v="3901" actId="1076"/>
          <ac:spMkLst>
            <pc:docMk/>
            <pc:sldMk cId="3212378469" sldId="259"/>
            <ac:spMk id="60" creationId="{7E62BDFE-D355-4353-8097-E1743400F7F7}"/>
          </ac:spMkLst>
        </pc:spChg>
        <pc:spChg chg="add mod">
          <ac:chgData name="中田 雄大" userId="62f770ad0d6c1cad" providerId="LiveId" clId="{31A3D676-AEE1-4609-8024-2E98245C5C90}" dt="2021-12-07T09:25:08.577" v="3901" actId="1076"/>
          <ac:spMkLst>
            <pc:docMk/>
            <pc:sldMk cId="3212378469" sldId="259"/>
            <ac:spMk id="61" creationId="{D47421D8-0FB1-45D6-82C4-34E2300BA08C}"/>
          </ac:spMkLst>
        </pc:spChg>
        <pc:spChg chg="add mod">
          <ac:chgData name="中田 雄大" userId="62f770ad0d6c1cad" providerId="LiveId" clId="{31A3D676-AEE1-4609-8024-2E98245C5C90}" dt="2021-12-07T09:19:32.369" v="3760" actId="14100"/>
          <ac:spMkLst>
            <pc:docMk/>
            <pc:sldMk cId="3212378469" sldId="259"/>
            <ac:spMk id="62" creationId="{097CD44D-F16E-468B-9C77-FF3AC78305E5}"/>
          </ac:spMkLst>
        </pc:spChg>
        <pc:grpChg chg="add mod">
          <ac:chgData name="中田 雄大" userId="62f770ad0d6c1cad" providerId="LiveId" clId="{31A3D676-AEE1-4609-8024-2E98245C5C90}" dt="2021-12-07T08:18:02.353" v="1474"/>
          <ac:grpSpMkLst>
            <pc:docMk/>
            <pc:sldMk cId="3212378469" sldId="259"/>
            <ac:grpSpMk id="7" creationId="{E450E51C-81F3-464B-A5CE-E610A2429F1D}"/>
          </ac:grpSpMkLst>
        </pc:grpChg>
        <pc:grpChg chg="add mod">
          <ac:chgData name="中田 雄大" userId="62f770ad0d6c1cad" providerId="LiveId" clId="{31A3D676-AEE1-4609-8024-2E98245C5C90}" dt="2021-12-07T08:27:11.110" v="1737" actId="1076"/>
          <ac:grpSpMkLst>
            <pc:docMk/>
            <pc:sldMk cId="3212378469" sldId="259"/>
            <ac:grpSpMk id="20" creationId="{95E6CB5D-3921-402A-BB3D-59F0494A1B7F}"/>
          </ac:grpSpMkLst>
        </pc:grpChg>
        <pc:grpChg chg="add mod">
          <ac:chgData name="中田 雄大" userId="62f770ad0d6c1cad" providerId="LiveId" clId="{31A3D676-AEE1-4609-8024-2E98245C5C90}" dt="2021-12-07T08:25:48.016" v="1701" actId="1076"/>
          <ac:grpSpMkLst>
            <pc:docMk/>
            <pc:sldMk cId="3212378469" sldId="259"/>
            <ac:grpSpMk id="26" creationId="{F711F373-8758-412C-A29F-020FAF4FFD4B}"/>
          </ac:grpSpMkLst>
        </pc:grpChg>
        <pc:grpChg chg="add mod">
          <ac:chgData name="中田 雄大" userId="62f770ad0d6c1cad" providerId="LiveId" clId="{31A3D676-AEE1-4609-8024-2E98245C5C90}" dt="2021-12-07T08:31:09.856" v="2007" actId="1076"/>
          <ac:grpSpMkLst>
            <pc:docMk/>
            <pc:sldMk cId="3212378469" sldId="259"/>
            <ac:grpSpMk id="31" creationId="{0116D485-097C-4884-9758-3470224E6AFD}"/>
          </ac:grpSpMkLst>
        </pc:grpChg>
        <pc:grpChg chg="add del mod">
          <ac:chgData name="中田 雄大" userId="62f770ad0d6c1cad" providerId="LiveId" clId="{31A3D676-AEE1-4609-8024-2E98245C5C90}" dt="2021-12-07T08:43:22.063" v="2414" actId="165"/>
          <ac:grpSpMkLst>
            <pc:docMk/>
            <pc:sldMk cId="3212378469" sldId="259"/>
            <ac:grpSpMk id="37" creationId="{B29D8304-A329-4F8C-A4A3-6FFD4EBFD7A1}"/>
          </ac:grpSpMkLst>
        </pc:grpChg>
        <pc:graphicFrameChg chg="add mod">
          <ac:chgData name="中田 雄大" userId="62f770ad0d6c1cad" providerId="LiveId" clId="{31A3D676-AEE1-4609-8024-2E98245C5C90}" dt="2021-12-07T08:24:05.468" v="1657" actId="164"/>
          <ac:graphicFrameMkLst>
            <pc:docMk/>
            <pc:sldMk cId="3212378469" sldId="259"/>
            <ac:graphicFrameMk id="13" creationId="{7649AC7C-C24C-4E4B-B9E6-1A237BADFD86}"/>
          </ac:graphicFrameMkLst>
        </pc:graphicFrameChg>
        <pc:picChg chg="add del mod">
          <ac:chgData name="中田 雄大" userId="62f770ad0d6c1cad" providerId="LiveId" clId="{31A3D676-AEE1-4609-8024-2E98245C5C90}" dt="2021-12-07T08:23:05.738" v="1624" actId="478"/>
          <ac:picMkLst>
            <pc:docMk/>
            <pc:sldMk cId="3212378469" sldId="259"/>
            <ac:picMk id="16" creationId="{3A10EEFD-02CD-4655-8B43-08AE251F8D9E}"/>
          </ac:picMkLst>
        </pc:picChg>
        <pc:picChg chg="add del mod">
          <ac:chgData name="中田 雄大" userId="62f770ad0d6c1cad" providerId="LiveId" clId="{31A3D676-AEE1-4609-8024-2E98245C5C90}" dt="2021-12-07T08:23:08.169" v="1627" actId="478"/>
          <ac:picMkLst>
            <pc:docMk/>
            <pc:sldMk cId="3212378469" sldId="259"/>
            <ac:picMk id="17" creationId="{D2DD6C7E-DB14-4D95-9F33-EF19AA482E66}"/>
          </ac:picMkLst>
        </pc:picChg>
        <pc:picChg chg="add del mod">
          <ac:chgData name="中田 雄大" userId="62f770ad0d6c1cad" providerId="LiveId" clId="{31A3D676-AEE1-4609-8024-2E98245C5C90}" dt="2021-12-07T08:23:08.714" v="1628" actId="478"/>
          <ac:picMkLst>
            <pc:docMk/>
            <pc:sldMk cId="3212378469" sldId="259"/>
            <ac:picMk id="18" creationId="{C04701BB-4A56-4209-B3C0-B976DDB4B375}"/>
          </ac:picMkLst>
        </pc:picChg>
        <pc:picChg chg="add mod">
          <ac:chgData name="中田 雄大" userId="62f770ad0d6c1cad" providerId="LiveId" clId="{31A3D676-AEE1-4609-8024-2E98245C5C90}" dt="2021-12-07T08:24:05.468" v="1657" actId="164"/>
          <ac:picMkLst>
            <pc:docMk/>
            <pc:sldMk cId="3212378469" sldId="259"/>
            <ac:picMk id="19" creationId="{5FF1011E-3279-4068-9E0C-EF1C09FAF77B}"/>
          </ac:picMkLst>
        </pc:picChg>
        <pc:picChg chg="mod topLvl">
          <ac:chgData name="中田 雄大" userId="62f770ad0d6c1cad" providerId="LiveId" clId="{31A3D676-AEE1-4609-8024-2E98245C5C90}" dt="2021-12-07T09:25:08.577" v="3901" actId="1076"/>
          <ac:picMkLst>
            <pc:docMk/>
            <pc:sldMk cId="3212378469" sldId="259"/>
            <ac:picMk id="38" creationId="{B52A0A39-706B-4F80-95A8-A08D2EC091E0}"/>
          </ac:picMkLst>
        </pc:picChg>
        <pc:picChg chg="del mod topLvl">
          <ac:chgData name="中田 雄大" userId="62f770ad0d6c1cad" providerId="LiveId" clId="{31A3D676-AEE1-4609-8024-2E98245C5C90}" dt="2021-12-07T08:43:24.158" v="2415" actId="478"/>
          <ac:picMkLst>
            <pc:docMk/>
            <pc:sldMk cId="3212378469" sldId="259"/>
            <ac:picMk id="39" creationId="{82BDC6AB-9F68-40DD-A18A-27BEF4DB2FDC}"/>
          </ac:picMkLst>
        </pc:picChg>
        <pc:picChg chg="add mod">
          <ac:chgData name="中田 雄大" userId="62f770ad0d6c1cad" providerId="LiveId" clId="{31A3D676-AEE1-4609-8024-2E98245C5C90}" dt="2021-12-07T09:25:08.577" v="3901" actId="1076"/>
          <ac:picMkLst>
            <pc:docMk/>
            <pc:sldMk cId="3212378469" sldId="259"/>
            <ac:picMk id="43" creationId="{1BB5E47F-4CCE-4976-821E-37607C310CDE}"/>
          </ac:picMkLst>
        </pc:picChg>
        <pc:picChg chg="add mod">
          <ac:chgData name="中田 雄大" userId="62f770ad0d6c1cad" providerId="LiveId" clId="{31A3D676-AEE1-4609-8024-2E98245C5C90}" dt="2021-12-07T09:25:08.577" v="3901" actId="1076"/>
          <ac:picMkLst>
            <pc:docMk/>
            <pc:sldMk cId="3212378469" sldId="259"/>
            <ac:picMk id="48" creationId="{D010A88A-FBD5-43B3-90B2-57675D3BD402}"/>
          </ac:picMkLst>
        </pc:picChg>
        <pc:picChg chg="add mod">
          <ac:chgData name="中田 雄大" userId="62f770ad0d6c1cad" providerId="LiveId" clId="{31A3D676-AEE1-4609-8024-2E98245C5C90}" dt="2021-12-07T09:25:08.577" v="3901" actId="1076"/>
          <ac:picMkLst>
            <pc:docMk/>
            <pc:sldMk cId="3212378469" sldId="259"/>
            <ac:picMk id="49" creationId="{9E6E1B8D-122A-411A-AD88-58084C89D503}"/>
          </ac:picMkLst>
        </pc:picChg>
        <pc:picChg chg="add mod">
          <ac:chgData name="中田 雄大" userId="62f770ad0d6c1cad" providerId="LiveId" clId="{31A3D676-AEE1-4609-8024-2E98245C5C90}" dt="2021-12-07T09:25:08.577" v="3901" actId="1076"/>
          <ac:picMkLst>
            <pc:docMk/>
            <pc:sldMk cId="3212378469" sldId="259"/>
            <ac:picMk id="53" creationId="{459E3CC3-0915-412D-98A0-5311CD3E6666}"/>
          </ac:picMkLst>
        </pc:picChg>
        <pc:picChg chg="add mod">
          <ac:chgData name="中田 雄大" userId="62f770ad0d6c1cad" providerId="LiveId" clId="{31A3D676-AEE1-4609-8024-2E98245C5C90}" dt="2021-12-07T09:25:08.577" v="3901" actId="1076"/>
          <ac:picMkLst>
            <pc:docMk/>
            <pc:sldMk cId="3212378469" sldId="259"/>
            <ac:picMk id="54" creationId="{0DB05909-C664-4806-A91D-D6407AFCB9A9}"/>
          </ac:picMkLst>
        </pc:picChg>
        <pc:cxnChg chg="add del mod">
          <ac:chgData name="中田 雄大" userId="62f770ad0d6c1cad" providerId="LiveId" clId="{31A3D676-AEE1-4609-8024-2E98245C5C90}" dt="2021-12-07T08:18:01.465" v="1473" actId="478"/>
          <ac:cxnSpMkLst>
            <pc:docMk/>
            <pc:sldMk cId="3212378469" sldId="259"/>
            <ac:cxnSpMk id="6" creationId="{1F77D5BB-4422-4860-9BE1-00878285E921}"/>
          </ac:cxnSpMkLst>
        </pc:cxnChg>
        <pc:cxnChg chg="add mod">
          <ac:chgData name="中田 雄大" userId="62f770ad0d6c1cad" providerId="LiveId" clId="{31A3D676-AEE1-4609-8024-2E98245C5C90}" dt="2021-12-07T08:18:02.353" v="1474"/>
          <ac:cxnSpMkLst>
            <pc:docMk/>
            <pc:sldMk cId="3212378469" sldId="259"/>
            <ac:cxnSpMk id="12" creationId="{C82C4903-7493-4953-BB23-2F7ADE794D13}"/>
          </ac:cxnSpMkLst>
        </pc:cxnChg>
        <pc:cxnChg chg="add mod">
          <ac:chgData name="中田 雄大" userId="62f770ad0d6c1cad" providerId="LiveId" clId="{31A3D676-AEE1-4609-8024-2E98245C5C90}" dt="2021-12-07T08:23:53.480" v="1656" actId="1076"/>
          <ac:cxnSpMkLst>
            <pc:docMk/>
            <pc:sldMk cId="3212378469" sldId="259"/>
            <ac:cxnSpMk id="25" creationId="{B49A7B1B-89D2-4621-BD54-CF09DE7AE76D}"/>
          </ac:cxnSpMkLst>
        </pc:cxnChg>
        <pc:cxnChg chg="mod topLvl">
          <ac:chgData name="中田 雄大" userId="62f770ad0d6c1cad" providerId="LiveId" clId="{31A3D676-AEE1-4609-8024-2E98245C5C90}" dt="2021-12-07T09:25:08.577" v="3901" actId="1076"/>
          <ac:cxnSpMkLst>
            <pc:docMk/>
            <pc:sldMk cId="3212378469" sldId="259"/>
            <ac:cxnSpMk id="41" creationId="{CA633C28-F86C-4152-962C-7804872B3DAB}"/>
          </ac:cxnSpMkLst>
        </pc:cxnChg>
        <pc:cxnChg chg="mod topLvl">
          <ac:chgData name="中田 雄大" userId="62f770ad0d6c1cad" providerId="LiveId" clId="{31A3D676-AEE1-4609-8024-2E98245C5C90}" dt="2021-12-07T09:25:08.577" v="3901" actId="1076"/>
          <ac:cxnSpMkLst>
            <pc:docMk/>
            <pc:sldMk cId="3212378469" sldId="259"/>
            <ac:cxnSpMk id="42" creationId="{A34361DD-5272-4336-8332-E7E88C8C996E}"/>
          </ac:cxnSpMkLst>
        </pc:cxnChg>
        <pc:cxnChg chg="add mod">
          <ac:chgData name="中田 雄大" userId="62f770ad0d6c1cad" providerId="LiveId" clId="{31A3D676-AEE1-4609-8024-2E98245C5C90}" dt="2021-12-07T09:25:08.577" v="3901" actId="1076"/>
          <ac:cxnSpMkLst>
            <pc:docMk/>
            <pc:sldMk cId="3212378469" sldId="259"/>
            <ac:cxnSpMk id="51" creationId="{63E356C7-8E9C-4CCC-A3F2-B37EF5B4BE15}"/>
          </ac:cxnSpMkLst>
        </pc:cxnChg>
        <pc:cxnChg chg="add mod">
          <ac:chgData name="中田 雄大" userId="62f770ad0d6c1cad" providerId="LiveId" clId="{31A3D676-AEE1-4609-8024-2E98245C5C90}" dt="2021-12-07T09:25:08.577" v="3901" actId="1076"/>
          <ac:cxnSpMkLst>
            <pc:docMk/>
            <pc:sldMk cId="3212378469" sldId="259"/>
            <ac:cxnSpMk id="52" creationId="{5B400753-60EE-4321-8C37-94C07EDEE459}"/>
          </ac:cxnSpMkLst>
        </pc:cxnChg>
        <pc:cxnChg chg="add mod">
          <ac:chgData name="中田 雄大" userId="62f770ad0d6c1cad" providerId="LiveId" clId="{31A3D676-AEE1-4609-8024-2E98245C5C90}" dt="2021-12-07T09:25:08.577" v="3901" actId="1076"/>
          <ac:cxnSpMkLst>
            <pc:docMk/>
            <pc:sldMk cId="3212378469" sldId="259"/>
            <ac:cxnSpMk id="56" creationId="{406C3E8C-E751-4E0B-A45A-B7816C74884D}"/>
          </ac:cxnSpMkLst>
        </pc:cxnChg>
        <pc:cxnChg chg="add mod">
          <ac:chgData name="中田 雄大" userId="62f770ad0d6c1cad" providerId="LiveId" clId="{31A3D676-AEE1-4609-8024-2E98245C5C90}" dt="2021-12-07T09:25:08.577" v="3901" actId="1076"/>
          <ac:cxnSpMkLst>
            <pc:docMk/>
            <pc:sldMk cId="3212378469" sldId="259"/>
            <ac:cxnSpMk id="57" creationId="{E2D5A447-ADE1-4563-9F44-7D2D60AAC28D}"/>
          </ac:cxnSpMkLst>
        </pc:cxnChg>
      </pc:sldChg>
      <pc:sldChg chg="addSp delSp modSp mod">
        <pc:chgData name="中田 雄大" userId="62f770ad0d6c1cad" providerId="LiveId" clId="{31A3D676-AEE1-4609-8024-2E98245C5C90}" dt="2021-12-07T09:24:23.036" v="3900" actId="20577"/>
        <pc:sldMkLst>
          <pc:docMk/>
          <pc:sldMk cId="2068671248" sldId="260"/>
        </pc:sldMkLst>
        <pc:spChg chg="del">
          <ac:chgData name="中田 雄大" userId="62f770ad0d6c1cad" providerId="LiveId" clId="{31A3D676-AEE1-4609-8024-2E98245C5C90}" dt="2021-12-07T08:50:40.025" v="2648" actId="478"/>
          <ac:spMkLst>
            <pc:docMk/>
            <pc:sldMk cId="2068671248" sldId="260"/>
            <ac:spMk id="3" creationId="{071F4018-0BDD-4DC2-9C64-BEA5A597623B}"/>
          </ac:spMkLst>
        </pc:spChg>
        <pc:spChg chg="mod">
          <ac:chgData name="中田 雄大" userId="62f770ad0d6c1cad" providerId="LiveId" clId="{31A3D676-AEE1-4609-8024-2E98245C5C90}" dt="2021-12-07T08:50:47.818" v="2649"/>
          <ac:spMkLst>
            <pc:docMk/>
            <pc:sldMk cId="2068671248" sldId="260"/>
            <ac:spMk id="6" creationId="{E799AD76-E25A-4BDA-885B-13175F69BDD3}"/>
          </ac:spMkLst>
        </pc:spChg>
        <pc:spChg chg="mod">
          <ac:chgData name="中田 雄大" userId="62f770ad0d6c1cad" providerId="LiveId" clId="{31A3D676-AEE1-4609-8024-2E98245C5C90}" dt="2021-12-07T08:50:47.818" v="2649"/>
          <ac:spMkLst>
            <pc:docMk/>
            <pc:sldMk cId="2068671248" sldId="260"/>
            <ac:spMk id="7" creationId="{0047D639-3818-4CEF-A87A-6D3AF714A6AA}"/>
          </ac:spMkLst>
        </pc:spChg>
        <pc:spChg chg="mod">
          <ac:chgData name="中田 雄大" userId="62f770ad0d6c1cad" providerId="LiveId" clId="{31A3D676-AEE1-4609-8024-2E98245C5C90}" dt="2021-12-07T08:50:47.818" v="2649"/>
          <ac:spMkLst>
            <pc:docMk/>
            <pc:sldMk cId="2068671248" sldId="260"/>
            <ac:spMk id="8" creationId="{BCEC835E-66ED-486D-9363-EC17AF275794}"/>
          </ac:spMkLst>
        </pc:spChg>
        <pc:spChg chg="add mod">
          <ac:chgData name="中田 雄大" userId="62f770ad0d6c1cad" providerId="LiveId" clId="{31A3D676-AEE1-4609-8024-2E98245C5C90}" dt="2021-12-07T08:50:59.004" v="2676" actId="20577"/>
          <ac:spMkLst>
            <pc:docMk/>
            <pc:sldMk cId="2068671248" sldId="260"/>
            <ac:spMk id="9" creationId="{3EF7F313-D2DA-43FB-BB96-BA8318FE38F9}"/>
          </ac:spMkLst>
        </pc:spChg>
        <pc:spChg chg="mod">
          <ac:chgData name="中田 雄大" userId="62f770ad0d6c1cad" providerId="LiveId" clId="{31A3D676-AEE1-4609-8024-2E98245C5C90}" dt="2021-12-07T08:53:45.743" v="2677"/>
          <ac:spMkLst>
            <pc:docMk/>
            <pc:sldMk cId="2068671248" sldId="260"/>
            <ac:spMk id="12" creationId="{E36D06FE-A078-4488-8FA3-29558768CCCF}"/>
          </ac:spMkLst>
        </pc:spChg>
        <pc:spChg chg="mod">
          <ac:chgData name="中田 雄大" userId="62f770ad0d6c1cad" providerId="LiveId" clId="{31A3D676-AEE1-4609-8024-2E98245C5C90}" dt="2021-12-07T08:53:45.743" v="2677"/>
          <ac:spMkLst>
            <pc:docMk/>
            <pc:sldMk cId="2068671248" sldId="260"/>
            <ac:spMk id="13" creationId="{13775425-27FF-4A43-BDDC-C9104A9250E6}"/>
          </ac:spMkLst>
        </pc:spChg>
        <pc:spChg chg="mod">
          <ac:chgData name="中田 雄大" userId="62f770ad0d6c1cad" providerId="LiveId" clId="{31A3D676-AEE1-4609-8024-2E98245C5C90}" dt="2021-12-07T08:53:45.743" v="2677"/>
          <ac:spMkLst>
            <pc:docMk/>
            <pc:sldMk cId="2068671248" sldId="260"/>
            <ac:spMk id="14" creationId="{A1726348-36AE-45A3-B58D-3C3794B4C014}"/>
          </ac:spMkLst>
        </pc:spChg>
        <pc:spChg chg="add mod">
          <ac:chgData name="中田 雄大" userId="62f770ad0d6c1cad" providerId="LiveId" clId="{31A3D676-AEE1-4609-8024-2E98245C5C90}" dt="2021-12-07T09:03:38.773" v="2967" actId="164"/>
          <ac:spMkLst>
            <pc:docMk/>
            <pc:sldMk cId="2068671248" sldId="260"/>
            <ac:spMk id="15" creationId="{093F6DB6-6418-49C5-AB2F-A29C4C168A17}"/>
          </ac:spMkLst>
        </pc:spChg>
        <pc:spChg chg="add mod">
          <ac:chgData name="中田 雄大" userId="62f770ad0d6c1cad" providerId="LiveId" clId="{31A3D676-AEE1-4609-8024-2E98245C5C90}" dt="2021-12-07T09:17:53.416" v="3745" actId="1076"/>
          <ac:spMkLst>
            <pc:docMk/>
            <pc:sldMk cId="2068671248" sldId="260"/>
            <ac:spMk id="22" creationId="{6322BCDA-43D4-4F76-87F3-ECFB405A0056}"/>
          </ac:spMkLst>
        </pc:spChg>
        <pc:spChg chg="add mod">
          <ac:chgData name="中田 雄大" userId="62f770ad0d6c1cad" providerId="LiveId" clId="{31A3D676-AEE1-4609-8024-2E98245C5C90}" dt="2021-12-07T09:17:53.416" v="3745" actId="1076"/>
          <ac:spMkLst>
            <pc:docMk/>
            <pc:sldMk cId="2068671248" sldId="260"/>
            <ac:spMk id="24" creationId="{B2B7D6D0-F092-4D6E-9D91-CD7C4A446249}"/>
          </ac:spMkLst>
        </pc:spChg>
        <pc:spChg chg="add mod">
          <ac:chgData name="中田 雄大" userId="62f770ad0d6c1cad" providerId="LiveId" clId="{31A3D676-AEE1-4609-8024-2E98245C5C90}" dt="2021-12-07T09:24:23.036" v="3900" actId="20577"/>
          <ac:spMkLst>
            <pc:docMk/>
            <pc:sldMk cId="2068671248" sldId="260"/>
            <ac:spMk id="31" creationId="{16ACDD4E-F9AE-4A02-843C-26E373754D01}"/>
          </ac:spMkLst>
        </pc:spChg>
        <pc:spChg chg="add mod">
          <ac:chgData name="中田 雄大" userId="62f770ad0d6c1cad" providerId="LiveId" clId="{31A3D676-AEE1-4609-8024-2E98245C5C90}" dt="2021-12-07T09:18:20.143" v="3750" actId="1076"/>
          <ac:spMkLst>
            <pc:docMk/>
            <pc:sldMk cId="2068671248" sldId="260"/>
            <ac:spMk id="33" creationId="{900371D8-E86B-4199-AF51-C3F46EB39E61}"/>
          </ac:spMkLst>
        </pc:spChg>
        <pc:spChg chg="add mod">
          <ac:chgData name="中田 雄大" userId="62f770ad0d6c1cad" providerId="LiveId" clId="{31A3D676-AEE1-4609-8024-2E98245C5C90}" dt="2021-12-07T09:18:34.896" v="3754" actId="1076"/>
          <ac:spMkLst>
            <pc:docMk/>
            <pc:sldMk cId="2068671248" sldId="260"/>
            <ac:spMk id="35" creationId="{2ABDA868-2F3C-4420-8D70-3A5899F24FA1}"/>
          </ac:spMkLst>
        </pc:spChg>
        <pc:spChg chg="add mod">
          <ac:chgData name="中田 雄大" userId="62f770ad0d6c1cad" providerId="LiveId" clId="{31A3D676-AEE1-4609-8024-2E98245C5C90}" dt="2021-12-07T09:17:53.416" v="3745" actId="1076"/>
          <ac:spMkLst>
            <pc:docMk/>
            <pc:sldMk cId="2068671248" sldId="260"/>
            <ac:spMk id="36" creationId="{6C452CEE-7381-4CCF-A6E5-BE80C8EF6EFE}"/>
          </ac:spMkLst>
        </pc:spChg>
        <pc:spChg chg="add mod">
          <ac:chgData name="中田 雄大" userId="62f770ad0d6c1cad" providerId="LiveId" clId="{31A3D676-AEE1-4609-8024-2E98245C5C90}" dt="2021-12-07T09:17:53.416" v="3745" actId="1076"/>
          <ac:spMkLst>
            <pc:docMk/>
            <pc:sldMk cId="2068671248" sldId="260"/>
            <ac:spMk id="37" creationId="{3BDF1EF7-A877-44AF-AF00-5B2B1B8C1AE3}"/>
          </ac:spMkLst>
        </pc:spChg>
        <pc:spChg chg="add mod">
          <ac:chgData name="中田 雄大" userId="62f770ad0d6c1cad" providerId="LiveId" clId="{31A3D676-AEE1-4609-8024-2E98245C5C90}" dt="2021-12-07T09:17:37.483" v="3743" actId="207"/>
          <ac:spMkLst>
            <pc:docMk/>
            <pc:sldMk cId="2068671248" sldId="260"/>
            <ac:spMk id="39" creationId="{ED820F3B-098A-45D4-ACF3-E6E81541DB4D}"/>
          </ac:spMkLst>
        </pc:spChg>
        <pc:spChg chg="add mod">
          <ac:chgData name="中田 雄大" userId="62f770ad0d6c1cad" providerId="LiveId" clId="{31A3D676-AEE1-4609-8024-2E98245C5C90}" dt="2021-12-07T09:17:42.794" v="3744" actId="207"/>
          <ac:spMkLst>
            <pc:docMk/>
            <pc:sldMk cId="2068671248" sldId="260"/>
            <ac:spMk id="40" creationId="{22D79E07-548B-4B23-B7C0-DF389A4EFAE4}"/>
          </ac:spMkLst>
        </pc:spChg>
        <pc:spChg chg="add del mod">
          <ac:chgData name="中田 雄大" userId="62f770ad0d6c1cad" providerId="LiveId" clId="{31A3D676-AEE1-4609-8024-2E98245C5C90}" dt="2021-12-07T09:17:17.778" v="3740" actId="478"/>
          <ac:spMkLst>
            <pc:docMk/>
            <pc:sldMk cId="2068671248" sldId="260"/>
            <ac:spMk id="41" creationId="{F04ECD9B-60E2-4582-89D5-6C82E944DCCD}"/>
          </ac:spMkLst>
        </pc:spChg>
        <pc:spChg chg="add mod">
          <ac:chgData name="中田 雄大" userId="62f770ad0d6c1cad" providerId="LiveId" clId="{31A3D676-AEE1-4609-8024-2E98245C5C90}" dt="2021-12-07T09:21:30.240" v="3830" actId="1076"/>
          <ac:spMkLst>
            <pc:docMk/>
            <pc:sldMk cId="2068671248" sldId="260"/>
            <ac:spMk id="44" creationId="{C7587E22-E03A-459B-8019-EB508BEABCE5}"/>
          </ac:spMkLst>
        </pc:spChg>
        <pc:spChg chg="add mod">
          <ac:chgData name="中田 雄大" userId="62f770ad0d6c1cad" providerId="LiveId" clId="{31A3D676-AEE1-4609-8024-2E98245C5C90}" dt="2021-12-07T09:21:42.480" v="3832" actId="1076"/>
          <ac:spMkLst>
            <pc:docMk/>
            <pc:sldMk cId="2068671248" sldId="260"/>
            <ac:spMk id="45" creationId="{4DB8EE94-34F3-4A8F-A6F1-44DAD2776DC7}"/>
          </ac:spMkLst>
        </pc:spChg>
        <pc:grpChg chg="add mod">
          <ac:chgData name="中田 雄大" userId="62f770ad0d6c1cad" providerId="LiveId" clId="{31A3D676-AEE1-4609-8024-2E98245C5C90}" dt="2021-12-07T08:50:47.818" v="2649"/>
          <ac:grpSpMkLst>
            <pc:docMk/>
            <pc:sldMk cId="2068671248" sldId="260"/>
            <ac:grpSpMk id="5" creationId="{543F9E98-851C-44DA-BEA4-7CAEFE441465}"/>
          </ac:grpSpMkLst>
        </pc:grpChg>
        <pc:grpChg chg="add mod">
          <ac:chgData name="中田 雄大" userId="62f770ad0d6c1cad" providerId="LiveId" clId="{31A3D676-AEE1-4609-8024-2E98245C5C90}" dt="2021-12-07T09:03:38.773" v="2967" actId="164"/>
          <ac:grpSpMkLst>
            <pc:docMk/>
            <pc:sldMk cId="2068671248" sldId="260"/>
            <ac:grpSpMk id="11" creationId="{81F72E87-7BCD-4093-BEDF-90CF1E115ADF}"/>
          </ac:grpSpMkLst>
        </pc:grpChg>
        <pc:grpChg chg="add mod">
          <ac:chgData name="中田 雄大" userId="62f770ad0d6c1cad" providerId="LiveId" clId="{31A3D676-AEE1-4609-8024-2E98245C5C90}" dt="2021-12-07T09:17:32.407" v="3742" actId="1076"/>
          <ac:grpSpMkLst>
            <pc:docMk/>
            <pc:sldMk cId="2068671248" sldId="260"/>
            <ac:grpSpMk id="38" creationId="{1643A10D-77D5-4315-9799-DF6BB3D71066}"/>
          </ac:grpSpMkLst>
        </pc:grpChg>
        <pc:graphicFrameChg chg="add mod">
          <ac:chgData name="中田 雄大" userId="62f770ad0d6c1cad" providerId="LiveId" clId="{31A3D676-AEE1-4609-8024-2E98245C5C90}" dt="2021-12-07T09:17:53.416" v="3745" actId="1076"/>
          <ac:graphicFrameMkLst>
            <pc:docMk/>
            <pc:sldMk cId="2068671248" sldId="260"/>
            <ac:graphicFrameMk id="17" creationId="{AFB7194D-36CD-4765-AD94-1706A1F8DAB8}"/>
          </ac:graphicFrameMkLst>
        </pc:graphicFrameChg>
        <pc:picChg chg="add mod">
          <ac:chgData name="中田 雄大" userId="62f770ad0d6c1cad" providerId="LiveId" clId="{31A3D676-AEE1-4609-8024-2E98245C5C90}" dt="2021-12-07T09:18:15.776" v="3749" actId="1076"/>
          <ac:picMkLst>
            <pc:docMk/>
            <pc:sldMk cId="2068671248" sldId="260"/>
            <ac:picMk id="18" creationId="{6831B1DE-5DDF-4BC5-8C07-852D82C0F0F4}"/>
          </ac:picMkLst>
        </pc:picChg>
        <pc:picChg chg="add mod">
          <ac:chgData name="中田 雄大" userId="62f770ad0d6c1cad" providerId="LiveId" clId="{31A3D676-AEE1-4609-8024-2E98245C5C90}" dt="2021-12-07T09:18:29.984" v="3753" actId="1076"/>
          <ac:picMkLst>
            <pc:docMk/>
            <pc:sldMk cId="2068671248" sldId="260"/>
            <ac:picMk id="19" creationId="{6C1C934B-F576-4D81-9082-570D4C253F15}"/>
          </ac:picMkLst>
        </pc:picChg>
        <pc:picChg chg="add mod">
          <ac:chgData name="中田 雄大" userId="62f770ad0d6c1cad" providerId="LiveId" clId="{31A3D676-AEE1-4609-8024-2E98245C5C90}" dt="2021-12-07T09:17:53.416" v="3745" actId="1076"/>
          <ac:picMkLst>
            <pc:docMk/>
            <pc:sldMk cId="2068671248" sldId="260"/>
            <ac:picMk id="30" creationId="{F4398324-0723-45AF-AF22-D0D41B1C0A25}"/>
          </ac:picMkLst>
        </pc:picChg>
        <pc:cxnChg chg="add mod">
          <ac:chgData name="中田 雄大" userId="62f770ad0d6c1cad" providerId="LiveId" clId="{31A3D676-AEE1-4609-8024-2E98245C5C90}" dt="2021-12-07T09:18:09.192" v="3748" actId="1076"/>
          <ac:cxnSpMkLst>
            <pc:docMk/>
            <pc:sldMk cId="2068671248" sldId="260"/>
            <ac:cxnSpMk id="10" creationId="{F52CB8D1-0558-4E7D-B0BF-ABB50CE008B2}"/>
          </ac:cxnSpMkLst>
        </pc:cxnChg>
        <pc:cxnChg chg="add mod">
          <ac:chgData name="中田 雄大" userId="62f770ad0d6c1cad" providerId="LiveId" clId="{31A3D676-AEE1-4609-8024-2E98245C5C90}" dt="2021-12-07T09:03:38.773" v="2967" actId="164"/>
          <ac:cxnSpMkLst>
            <pc:docMk/>
            <pc:sldMk cId="2068671248" sldId="260"/>
            <ac:cxnSpMk id="16" creationId="{543FA389-1F81-465E-8181-1B8DCA2F7FC5}"/>
          </ac:cxnSpMkLst>
        </pc:cxnChg>
        <pc:cxnChg chg="add mod">
          <ac:chgData name="中田 雄大" userId="62f770ad0d6c1cad" providerId="LiveId" clId="{31A3D676-AEE1-4609-8024-2E98245C5C90}" dt="2021-12-07T09:18:15.776" v="3749" actId="1076"/>
          <ac:cxnSpMkLst>
            <pc:docMk/>
            <pc:sldMk cId="2068671248" sldId="260"/>
            <ac:cxnSpMk id="20" creationId="{0958CC18-A79F-492E-BE06-FA682311F521}"/>
          </ac:cxnSpMkLst>
        </pc:cxnChg>
        <pc:cxnChg chg="add mod">
          <ac:chgData name="中田 雄大" userId="62f770ad0d6c1cad" providerId="LiveId" clId="{31A3D676-AEE1-4609-8024-2E98245C5C90}" dt="2021-12-07T09:18:29.984" v="3753" actId="1076"/>
          <ac:cxnSpMkLst>
            <pc:docMk/>
            <pc:sldMk cId="2068671248" sldId="260"/>
            <ac:cxnSpMk id="25" creationId="{27FBC195-04E9-46BB-AA23-0AE9872CB045}"/>
          </ac:cxnSpMkLst>
        </pc:cxnChg>
      </pc:sldChg>
    </pc:docChg>
  </pc:docChgLst>
  <pc:docChgLst>
    <pc:chgData name="中田 雄大" userId="62f770ad0d6c1cad" providerId="LiveId" clId="{0F2189A0-22C0-439D-86B1-B612907FBFA5}"/>
    <pc:docChg chg="custSel addSld delSld modSld">
      <pc:chgData name="中田 雄大" userId="62f770ad0d6c1cad" providerId="LiveId" clId="{0F2189A0-22C0-439D-86B1-B612907FBFA5}" dt="2021-12-06T06:54:30.434" v="323" actId="47"/>
      <pc:docMkLst>
        <pc:docMk/>
      </pc:docMkLst>
      <pc:sldChg chg="del">
        <pc:chgData name="中田 雄大" userId="62f770ad0d6c1cad" providerId="LiveId" clId="{0F2189A0-22C0-439D-86B1-B612907FBFA5}" dt="2021-12-06T06:51:06.446" v="24" actId="47"/>
        <pc:sldMkLst>
          <pc:docMk/>
          <pc:sldMk cId="902312178" sldId="256"/>
        </pc:sldMkLst>
      </pc:sldChg>
      <pc:sldChg chg="modSp new mod">
        <pc:chgData name="中田 雄大" userId="62f770ad0d6c1cad" providerId="LiveId" clId="{0F2189A0-22C0-439D-86B1-B612907FBFA5}" dt="2021-12-06T06:54:20.287" v="321" actId="121"/>
        <pc:sldMkLst>
          <pc:docMk/>
          <pc:sldMk cId="3440672382" sldId="256"/>
        </pc:sldMkLst>
        <pc:spChg chg="mod">
          <ac:chgData name="中田 雄大" userId="62f770ad0d6c1cad" providerId="LiveId" clId="{0F2189A0-22C0-439D-86B1-B612907FBFA5}" dt="2021-12-06T06:51:38.777" v="63" actId="20577"/>
          <ac:spMkLst>
            <pc:docMk/>
            <pc:sldMk cId="3440672382" sldId="256"/>
            <ac:spMk id="2" creationId="{42EBAEDF-BE3E-428F-8689-DBB8FD831C4E}"/>
          </ac:spMkLst>
        </pc:spChg>
        <pc:spChg chg="mod">
          <ac:chgData name="中田 雄大" userId="62f770ad0d6c1cad" providerId="LiveId" clId="{0F2189A0-22C0-439D-86B1-B612907FBFA5}" dt="2021-12-06T06:54:20.287" v="321" actId="121"/>
          <ac:spMkLst>
            <pc:docMk/>
            <pc:sldMk cId="3440672382" sldId="256"/>
            <ac:spMk id="3" creationId="{0F4ABC73-0119-413E-B0BE-5394BF392E07}"/>
          </ac:spMkLst>
        </pc:spChg>
      </pc:sldChg>
      <pc:sldChg chg="new del">
        <pc:chgData name="中田 雄大" userId="62f770ad0d6c1cad" providerId="LiveId" clId="{0F2189A0-22C0-439D-86B1-B612907FBFA5}" dt="2021-12-06T06:54:30.434" v="323" actId="47"/>
        <pc:sldMkLst>
          <pc:docMk/>
          <pc:sldMk cId="3316261989" sldId="257"/>
        </pc:sldMkLst>
      </pc:sldChg>
      <pc:sldChg chg="del">
        <pc:chgData name="中田 雄大" userId="62f770ad0d6c1cad" providerId="LiveId" clId="{0F2189A0-22C0-439D-86B1-B612907FBFA5}" dt="2021-12-06T06:51:02.716" v="0" actId="47"/>
        <pc:sldMkLst>
          <pc:docMk/>
          <pc:sldMk cId="2471095053" sldId="322"/>
        </pc:sldMkLst>
      </pc:sldChg>
      <pc:sldChg chg="del">
        <pc:chgData name="中田 雄大" userId="62f770ad0d6c1cad" providerId="LiveId" clId="{0F2189A0-22C0-439D-86B1-B612907FBFA5}" dt="2021-12-06T06:51:03.242" v="2" actId="47"/>
        <pc:sldMkLst>
          <pc:docMk/>
          <pc:sldMk cId="2876829272" sldId="323"/>
        </pc:sldMkLst>
      </pc:sldChg>
      <pc:sldChg chg="del">
        <pc:chgData name="中田 雄大" userId="62f770ad0d6c1cad" providerId="LiveId" clId="{0F2189A0-22C0-439D-86B1-B612907FBFA5}" dt="2021-12-06T06:51:03.449" v="3" actId="47"/>
        <pc:sldMkLst>
          <pc:docMk/>
          <pc:sldMk cId="810414313" sldId="324"/>
        </pc:sldMkLst>
      </pc:sldChg>
      <pc:sldChg chg="del">
        <pc:chgData name="中田 雄大" userId="62f770ad0d6c1cad" providerId="LiveId" clId="{0F2189A0-22C0-439D-86B1-B612907FBFA5}" dt="2021-12-06T06:51:03.676" v="4" actId="47"/>
        <pc:sldMkLst>
          <pc:docMk/>
          <pc:sldMk cId="3882724163" sldId="325"/>
        </pc:sldMkLst>
      </pc:sldChg>
      <pc:sldChg chg="del">
        <pc:chgData name="中田 雄大" userId="62f770ad0d6c1cad" providerId="LiveId" clId="{0F2189A0-22C0-439D-86B1-B612907FBFA5}" dt="2021-12-06T06:51:03.017" v="1" actId="47"/>
        <pc:sldMkLst>
          <pc:docMk/>
          <pc:sldMk cId="617659598" sldId="326"/>
        </pc:sldMkLst>
      </pc:sldChg>
      <pc:sldChg chg="del">
        <pc:chgData name="中田 雄大" userId="62f770ad0d6c1cad" providerId="LiveId" clId="{0F2189A0-22C0-439D-86B1-B612907FBFA5}" dt="2021-12-06T06:51:03.878" v="5" actId="47"/>
        <pc:sldMkLst>
          <pc:docMk/>
          <pc:sldMk cId="3375583510" sldId="327"/>
        </pc:sldMkLst>
      </pc:sldChg>
      <pc:sldChg chg="del">
        <pc:chgData name="中田 雄大" userId="62f770ad0d6c1cad" providerId="LiveId" clId="{0F2189A0-22C0-439D-86B1-B612907FBFA5}" dt="2021-12-06T06:51:04.419" v="8" actId="47"/>
        <pc:sldMkLst>
          <pc:docMk/>
          <pc:sldMk cId="3239429988" sldId="329"/>
        </pc:sldMkLst>
      </pc:sldChg>
      <pc:sldChg chg="del">
        <pc:chgData name="中田 雄大" userId="62f770ad0d6c1cad" providerId="LiveId" clId="{0F2189A0-22C0-439D-86B1-B612907FBFA5}" dt="2021-12-06T06:51:05.036" v="11" actId="47"/>
        <pc:sldMkLst>
          <pc:docMk/>
          <pc:sldMk cId="2381948057" sldId="335"/>
        </pc:sldMkLst>
      </pc:sldChg>
      <pc:sldChg chg="del">
        <pc:chgData name="中田 雄大" userId="62f770ad0d6c1cad" providerId="LiveId" clId="{0F2189A0-22C0-439D-86B1-B612907FBFA5}" dt="2021-12-06T06:51:05.447" v="13" actId="47"/>
        <pc:sldMkLst>
          <pc:docMk/>
          <pc:sldMk cId="2955299895" sldId="338"/>
        </pc:sldMkLst>
      </pc:sldChg>
      <pc:sldChg chg="del">
        <pc:chgData name="中田 雄大" userId="62f770ad0d6c1cad" providerId="LiveId" clId="{0F2189A0-22C0-439D-86B1-B612907FBFA5}" dt="2021-12-06T06:51:04.613" v="9" actId="47"/>
        <pc:sldMkLst>
          <pc:docMk/>
          <pc:sldMk cId="1643446369" sldId="354"/>
        </pc:sldMkLst>
      </pc:sldChg>
      <pc:sldChg chg="del">
        <pc:chgData name="中田 雄大" userId="62f770ad0d6c1cad" providerId="LiveId" clId="{0F2189A0-22C0-439D-86B1-B612907FBFA5}" dt="2021-12-06T06:51:06.376" v="22" actId="47"/>
        <pc:sldMkLst>
          <pc:docMk/>
          <pc:sldMk cId="3962126825" sldId="359"/>
        </pc:sldMkLst>
      </pc:sldChg>
      <pc:sldChg chg="del">
        <pc:chgData name="中田 雄大" userId="62f770ad0d6c1cad" providerId="LiveId" clId="{0F2189A0-22C0-439D-86B1-B612907FBFA5}" dt="2021-12-06T06:51:04.242" v="7" actId="47"/>
        <pc:sldMkLst>
          <pc:docMk/>
          <pc:sldMk cId="3710748409" sldId="365"/>
        </pc:sldMkLst>
      </pc:sldChg>
      <pc:sldChg chg="del">
        <pc:chgData name="中田 雄大" userId="62f770ad0d6c1cad" providerId="LiveId" clId="{0F2189A0-22C0-439D-86B1-B612907FBFA5}" dt="2021-12-06T06:51:04.058" v="6" actId="47"/>
        <pc:sldMkLst>
          <pc:docMk/>
          <pc:sldMk cId="1663921158" sldId="366"/>
        </pc:sldMkLst>
      </pc:sldChg>
      <pc:sldChg chg="del">
        <pc:chgData name="中田 雄大" userId="62f770ad0d6c1cad" providerId="LiveId" clId="{0F2189A0-22C0-439D-86B1-B612907FBFA5}" dt="2021-12-06T06:51:04.802" v="10" actId="47"/>
        <pc:sldMkLst>
          <pc:docMk/>
          <pc:sldMk cId="2253397342" sldId="367"/>
        </pc:sldMkLst>
      </pc:sldChg>
      <pc:sldChg chg="del">
        <pc:chgData name="中田 雄大" userId="62f770ad0d6c1cad" providerId="LiveId" clId="{0F2189A0-22C0-439D-86B1-B612907FBFA5}" dt="2021-12-06T06:51:05.221" v="12" actId="47"/>
        <pc:sldMkLst>
          <pc:docMk/>
          <pc:sldMk cId="813446815" sldId="370"/>
        </pc:sldMkLst>
      </pc:sldChg>
      <pc:sldChg chg="del">
        <pc:chgData name="中田 雄大" userId="62f770ad0d6c1cad" providerId="LiveId" clId="{0F2189A0-22C0-439D-86B1-B612907FBFA5}" dt="2021-12-06T06:51:05.635" v="14" actId="47"/>
        <pc:sldMkLst>
          <pc:docMk/>
          <pc:sldMk cId="105728635" sldId="371"/>
        </pc:sldMkLst>
      </pc:sldChg>
      <pc:sldChg chg="del">
        <pc:chgData name="中田 雄大" userId="62f770ad0d6c1cad" providerId="LiveId" clId="{0F2189A0-22C0-439D-86B1-B612907FBFA5}" dt="2021-12-06T06:51:06.198" v="16" actId="47"/>
        <pc:sldMkLst>
          <pc:docMk/>
          <pc:sldMk cId="414684401" sldId="372"/>
        </pc:sldMkLst>
      </pc:sldChg>
      <pc:sldChg chg="del">
        <pc:chgData name="中田 雄大" userId="62f770ad0d6c1cad" providerId="LiveId" clId="{0F2189A0-22C0-439D-86B1-B612907FBFA5}" dt="2021-12-06T06:51:06.149" v="15" actId="47"/>
        <pc:sldMkLst>
          <pc:docMk/>
          <pc:sldMk cId="784750438" sldId="373"/>
        </pc:sldMkLst>
      </pc:sldChg>
      <pc:sldChg chg="del">
        <pc:chgData name="中田 雄大" userId="62f770ad0d6c1cad" providerId="LiveId" clId="{0F2189A0-22C0-439D-86B1-B612907FBFA5}" dt="2021-12-06T06:51:06.215" v="17" actId="47"/>
        <pc:sldMkLst>
          <pc:docMk/>
          <pc:sldMk cId="1341234091" sldId="374"/>
        </pc:sldMkLst>
      </pc:sldChg>
      <pc:sldChg chg="del">
        <pc:chgData name="中田 雄大" userId="62f770ad0d6c1cad" providerId="LiveId" clId="{0F2189A0-22C0-439D-86B1-B612907FBFA5}" dt="2021-12-06T06:51:06.244" v="18" actId="47"/>
        <pc:sldMkLst>
          <pc:docMk/>
          <pc:sldMk cId="20779699" sldId="375"/>
        </pc:sldMkLst>
      </pc:sldChg>
      <pc:sldChg chg="del">
        <pc:chgData name="中田 雄大" userId="62f770ad0d6c1cad" providerId="LiveId" clId="{0F2189A0-22C0-439D-86B1-B612907FBFA5}" dt="2021-12-06T06:51:06.267" v="19" actId="47"/>
        <pc:sldMkLst>
          <pc:docMk/>
          <pc:sldMk cId="57985820" sldId="376"/>
        </pc:sldMkLst>
      </pc:sldChg>
      <pc:sldChg chg="del">
        <pc:chgData name="中田 雄大" userId="62f770ad0d6c1cad" providerId="LiveId" clId="{0F2189A0-22C0-439D-86B1-B612907FBFA5}" dt="2021-12-06T06:51:06.318" v="20" actId="47"/>
        <pc:sldMkLst>
          <pc:docMk/>
          <pc:sldMk cId="3880474624" sldId="377"/>
        </pc:sldMkLst>
      </pc:sldChg>
      <pc:sldChg chg="del">
        <pc:chgData name="中田 雄大" userId="62f770ad0d6c1cad" providerId="LiveId" clId="{0F2189A0-22C0-439D-86B1-B612907FBFA5}" dt="2021-12-06T06:51:06.354" v="21" actId="47"/>
        <pc:sldMkLst>
          <pc:docMk/>
          <pc:sldMk cId="3619647806" sldId="378"/>
        </pc:sldMkLst>
      </pc:sldChg>
      <pc:sldChg chg="del">
        <pc:chgData name="中田 雄大" userId="62f770ad0d6c1cad" providerId="LiveId" clId="{0F2189A0-22C0-439D-86B1-B612907FBFA5}" dt="2021-12-06T06:51:06.407" v="23" actId="47"/>
        <pc:sldMkLst>
          <pc:docMk/>
          <pc:sldMk cId="1743688303" sldId="379"/>
        </pc:sldMkLst>
      </pc:sldChg>
    </pc:docChg>
  </pc:docChgLst>
  <pc:docChgLst>
    <pc:chgData name="中田 雄大" userId="62f770ad0d6c1cad" providerId="LiveId" clId="{718176ED-018B-4B42-8042-A94F5206218A}"/>
    <pc:docChg chg="modSld">
      <pc:chgData name="中田 雄大" userId="62f770ad0d6c1cad" providerId="LiveId" clId="{718176ED-018B-4B42-8042-A94F5206218A}" dt="2021-12-06T06:55:20.450" v="0" actId="20577"/>
      <pc:docMkLst>
        <pc:docMk/>
      </pc:docMkLst>
      <pc:sldChg chg="modSp mod">
        <pc:chgData name="中田 雄大" userId="62f770ad0d6c1cad" providerId="LiveId" clId="{718176ED-018B-4B42-8042-A94F5206218A}" dt="2021-12-06T06:55:20.450" v="0" actId="20577"/>
        <pc:sldMkLst>
          <pc:docMk/>
          <pc:sldMk cId="3440672382" sldId="256"/>
        </pc:sldMkLst>
        <pc:spChg chg="mod">
          <ac:chgData name="中田 雄大" userId="62f770ad0d6c1cad" providerId="LiveId" clId="{718176ED-018B-4B42-8042-A94F5206218A}" dt="2021-12-06T06:55:20.450" v="0" actId="20577"/>
          <ac:spMkLst>
            <pc:docMk/>
            <pc:sldMk cId="3440672382" sldId="256"/>
            <ac:spMk id="3" creationId="{0F4ABC73-0119-413E-B0BE-5394BF392E07}"/>
          </ac:spMkLst>
        </pc:spChg>
      </pc:sldChg>
    </pc:docChg>
  </pc:docChgLst>
  <pc:docChgLst>
    <pc:chgData name="中田 雄大" userId="62f770ad0d6c1cad" providerId="LiveId" clId="{E043A9F4-231D-9B4F-85CD-66C950D50FF2}"/>
    <pc:docChg chg="custSel modSld">
      <pc:chgData name="中田 雄大" userId="62f770ad0d6c1cad" providerId="LiveId" clId="{E043A9F4-231D-9B4F-85CD-66C950D50FF2}" dt="2021-12-07T02:56:05.071" v="98" actId="478"/>
      <pc:docMkLst>
        <pc:docMk/>
      </pc:docMkLst>
      <pc:sldChg chg="addSp delSp modSp mod">
        <pc:chgData name="中田 雄大" userId="62f770ad0d6c1cad" providerId="LiveId" clId="{E043A9F4-231D-9B4F-85CD-66C950D50FF2}" dt="2021-12-07T02:22:34.912" v="93" actId="1076"/>
        <pc:sldMkLst>
          <pc:docMk/>
          <pc:sldMk cId="1263926563" sldId="257"/>
        </pc:sldMkLst>
        <pc:spChg chg="mod">
          <ac:chgData name="中田 雄大" userId="62f770ad0d6c1cad" providerId="LiveId" clId="{E043A9F4-231D-9B4F-85CD-66C950D50FF2}" dt="2021-12-07T02:21:08.063" v="29" actId="1076"/>
          <ac:spMkLst>
            <pc:docMk/>
            <pc:sldMk cId="1263926563" sldId="257"/>
            <ac:spMk id="48" creationId="{D1D7DF4E-BBC7-4099-99E8-56B723F6C240}"/>
          </ac:spMkLst>
        </pc:spChg>
        <pc:spChg chg="mod">
          <ac:chgData name="中田 雄大" userId="62f770ad0d6c1cad" providerId="LiveId" clId="{E043A9F4-231D-9B4F-85CD-66C950D50FF2}" dt="2021-12-07T02:21:21.589" v="30" actId="1076"/>
          <ac:spMkLst>
            <pc:docMk/>
            <pc:sldMk cId="1263926563" sldId="257"/>
            <ac:spMk id="52" creationId="{05A17C5D-3137-4609-B1D3-EF0F1EF08C14}"/>
          </ac:spMkLst>
        </pc:spChg>
        <pc:spChg chg="add del mod">
          <ac:chgData name="中田 雄大" userId="62f770ad0d6c1cad" providerId="LiveId" clId="{E043A9F4-231D-9B4F-85CD-66C950D50FF2}" dt="2021-12-07T02:21:26.543" v="32"/>
          <ac:spMkLst>
            <pc:docMk/>
            <pc:sldMk cId="1263926563" sldId="257"/>
            <ac:spMk id="59" creationId="{645BC07A-8B81-2143-997A-56431D6E44AD}"/>
          </ac:spMkLst>
        </pc:spChg>
        <pc:spChg chg="add mod">
          <ac:chgData name="中田 雄大" userId="62f770ad0d6c1cad" providerId="LiveId" clId="{E043A9F4-231D-9B4F-85CD-66C950D50FF2}" dt="2021-12-07T02:22:34.912" v="93" actId="1076"/>
          <ac:spMkLst>
            <pc:docMk/>
            <pc:sldMk cId="1263926563" sldId="257"/>
            <ac:spMk id="60" creationId="{CE94363E-C83D-BD49-85DC-668ADD7F4B1A}"/>
          </ac:spMkLst>
        </pc:spChg>
        <pc:spChg chg="mod">
          <ac:chgData name="中田 雄大" userId="62f770ad0d6c1cad" providerId="LiveId" clId="{E043A9F4-231D-9B4F-85CD-66C950D50FF2}" dt="2021-12-07T02:18:35.019" v="4" actId="692"/>
          <ac:spMkLst>
            <pc:docMk/>
            <pc:sldMk cId="1263926563" sldId="257"/>
            <ac:spMk id="85" creationId="{CFF63339-43E4-450E-9FCB-FBF7D2477D90}"/>
          </ac:spMkLst>
        </pc:spChg>
        <pc:spChg chg="mod">
          <ac:chgData name="中田 雄大" userId="62f770ad0d6c1cad" providerId="LiveId" clId="{E043A9F4-231D-9B4F-85CD-66C950D50FF2}" dt="2021-12-07T02:18:51.953" v="9" actId="692"/>
          <ac:spMkLst>
            <pc:docMk/>
            <pc:sldMk cId="1263926563" sldId="257"/>
            <ac:spMk id="91" creationId="{11FE2683-9167-43DF-88AB-5AF8341877BA}"/>
          </ac:spMkLst>
        </pc:spChg>
        <pc:spChg chg="mod">
          <ac:chgData name="中田 雄大" userId="62f770ad0d6c1cad" providerId="LiveId" clId="{E043A9F4-231D-9B4F-85CD-66C950D50FF2}" dt="2021-12-07T02:19:02.551" v="12" actId="692"/>
          <ac:spMkLst>
            <pc:docMk/>
            <pc:sldMk cId="1263926563" sldId="257"/>
            <ac:spMk id="97" creationId="{5FDB1013-27B0-4719-BBE9-FAA60E4B3EB3}"/>
          </ac:spMkLst>
        </pc:spChg>
        <pc:grpChg chg="mod">
          <ac:chgData name="中田 雄大" userId="62f770ad0d6c1cad" providerId="LiveId" clId="{E043A9F4-231D-9B4F-85CD-66C950D50FF2}" dt="2021-12-07T02:18:43.054" v="5" actId="1076"/>
          <ac:grpSpMkLst>
            <pc:docMk/>
            <pc:sldMk cId="1263926563" sldId="257"/>
            <ac:grpSpMk id="89" creationId="{5989BE03-36D5-4191-AF35-F15A81F9A3BD}"/>
          </ac:grpSpMkLst>
        </pc:grpChg>
        <pc:picChg chg="mod">
          <ac:chgData name="中田 雄大" userId="62f770ad0d6c1cad" providerId="LiveId" clId="{E043A9F4-231D-9B4F-85CD-66C950D50FF2}" dt="2021-12-07T02:21:21.589" v="30" actId="1076"/>
          <ac:picMkLst>
            <pc:docMk/>
            <pc:sldMk cId="1263926563" sldId="257"/>
            <ac:picMk id="50" creationId="{AAB3312A-F009-45C6-B278-C812FF9B6FA6}"/>
          </ac:picMkLst>
        </pc:picChg>
        <pc:picChg chg="mod">
          <ac:chgData name="中田 雄大" userId="62f770ad0d6c1cad" providerId="LiveId" clId="{E043A9F4-231D-9B4F-85CD-66C950D50FF2}" dt="2021-12-07T02:21:21.589" v="30" actId="1076"/>
          <ac:picMkLst>
            <pc:docMk/>
            <pc:sldMk cId="1263926563" sldId="257"/>
            <ac:picMk id="51" creationId="{E309E1C1-3F03-492F-A70F-2C05C29FDA9A}"/>
          </ac:picMkLst>
        </pc:picChg>
        <pc:picChg chg="add del mod">
          <ac:chgData name="中田 雄大" userId="62f770ad0d6c1cad" providerId="LiveId" clId="{E043A9F4-231D-9B4F-85CD-66C950D50FF2}" dt="2021-12-07T02:21:26.543" v="32"/>
          <ac:picMkLst>
            <pc:docMk/>
            <pc:sldMk cId="1263926563" sldId="257"/>
            <ac:picMk id="57" creationId="{5776DCA9-55BD-FA47-AED4-A8882F944C8E}"/>
          </ac:picMkLst>
        </pc:picChg>
        <pc:picChg chg="add del mod">
          <ac:chgData name="中田 雄大" userId="62f770ad0d6c1cad" providerId="LiveId" clId="{E043A9F4-231D-9B4F-85CD-66C950D50FF2}" dt="2021-12-07T02:21:26.543" v="32"/>
          <ac:picMkLst>
            <pc:docMk/>
            <pc:sldMk cId="1263926563" sldId="257"/>
            <ac:picMk id="58" creationId="{44DC8A4F-E6C2-DD44-8324-6EBCCBF2AE15}"/>
          </ac:picMkLst>
        </pc:picChg>
      </pc:sldChg>
      <pc:sldChg chg="addSp delSp modSp mod">
        <pc:chgData name="中田 雄大" userId="62f770ad0d6c1cad" providerId="LiveId" clId="{E043A9F4-231D-9B4F-85CD-66C950D50FF2}" dt="2021-12-07T02:56:05.071" v="98" actId="478"/>
        <pc:sldMkLst>
          <pc:docMk/>
          <pc:sldMk cId="4034837124" sldId="258"/>
        </pc:sldMkLst>
        <pc:spChg chg="del">
          <ac:chgData name="中田 雄大" userId="62f770ad0d6c1cad" providerId="LiveId" clId="{E043A9F4-231D-9B4F-85CD-66C950D50FF2}" dt="2021-12-07T02:30:47.217" v="94" actId="478"/>
          <ac:spMkLst>
            <pc:docMk/>
            <pc:sldMk cId="4034837124" sldId="258"/>
            <ac:spMk id="3" creationId="{071F4018-0BDD-4DC2-9C64-BEA5A597623B}"/>
          </ac:spMkLst>
        </pc:spChg>
        <pc:spChg chg="mod">
          <ac:chgData name="中田 雄大" userId="62f770ad0d6c1cad" providerId="LiveId" clId="{E043A9F4-231D-9B4F-85CD-66C950D50FF2}" dt="2021-12-07T02:30:48.578" v="95"/>
          <ac:spMkLst>
            <pc:docMk/>
            <pc:sldMk cId="4034837124" sldId="258"/>
            <ac:spMk id="6" creationId="{5DEB714F-8919-2145-8AE3-DA9F46BBCB0B}"/>
          </ac:spMkLst>
        </pc:spChg>
        <pc:spChg chg="mod">
          <ac:chgData name="中田 雄大" userId="62f770ad0d6c1cad" providerId="LiveId" clId="{E043A9F4-231D-9B4F-85CD-66C950D50FF2}" dt="2021-12-07T02:30:48.578" v="95"/>
          <ac:spMkLst>
            <pc:docMk/>
            <pc:sldMk cId="4034837124" sldId="258"/>
            <ac:spMk id="7" creationId="{A42557B5-4936-4C40-8F32-E910F1EFE366}"/>
          </ac:spMkLst>
        </pc:spChg>
        <pc:spChg chg="mod">
          <ac:chgData name="中田 雄大" userId="62f770ad0d6c1cad" providerId="LiveId" clId="{E043A9F4-231D-9B4F-85CD-66C950D50FF2}" dt="2021-12-07T02:30:48.578" v="95"/>
          <ac:spMkLst>
            <pc:docMk/>
            <pc:sldMk cId="4034837124" sldId="258"/>
            <ac:spMk id="8" creationId="{EA0DA16B-3A59-EF4D-9382-380183C1085C}"/>
          </ac:spMkLst>
        </pc:spChg>
        <pc:spChg chg="add del mod">
          <ac:chgData name="中田 雄大" userId="62f770ad0d6c1cad" providerId="LiveId" clId="{E043A9F4-231D-9B4F-85CD-66C950D50FF2}" dt="2021-12-07T02:56:05.071" v="98" actId="478"/>
          <ac:spMkLst>
            <pc:docMk/>
            <pc:sldMk cId="4034837124" sldId="258"/>
            <ac:spMk id="9" creationId="{3060A98B-19BC-E840-97F7-B8C989EF2E6D}"/>
          </ac:spMkLst>
        </pc:spChg>
        <pc:spChg chg="add mod">
          <ac:chgData name="中田 雄大" userId="62f770ad0d6c1cad" providerId="LiveId" clId="{E043A9F4-231D-9B4F-85CD-66C950D50FF2}" dt="2021-12-07T02:30:54.109" v="96" actId="1076"/>
          <ac:spMkLst>
            <pc:docMk/>
            <pc:sldMk cId="4034837124" sldId="258"/>
            <ac:spMk id="10" creationId="{C6077E4F-5C00-E84E-8477-87FE317F09EB}"/>
          </ac:spMkLst>
        </pc:spChg>
        <pc:spChg chg="add del mod">
          <ac:chgData name="中田 雄大" userId="62f770ad0d6c1cad" providerId="LiveId" clId="{E043A9F4-231D-9B4F-85CD-66C950D50FF2}" dt="2021-12-07T02:56:01.682" v="97" actId="478"/>
          <ac:spMkLst>
            <pc:docMk/>
            <pc:sldMk cId="4034837124" sldId="258"/>
            <ac:spMk id="12" creationId="{A96B084C-5910-A743-8BC3-2900F33F5C8D}"/>
          </ac:spMkLst>
        </pc:spChg>
        <pc:grpChg chg="add mod">
          <ac:chgData name="中田 雄大" userId="62f770ad0d6c1cad" providerId="LiveId" clId="{E043A9F4-231D-9B4F-85CD-66C950D50FF2}" dt="2021-12-07T02:30:54.109" v="96" actId="1076"/>
          <ac:grpSpMkLst>
            <pc:docMk/>
            <pc:sldMk cId="4034837124" sldId="258"/>
            <ac:grpSpMk id="5" creationId="{57288094-C108-D94B-830F-0AA7AAC1FC5C}"/>
          </ac:grpSpMkLst>
        </pc:grpChg>
        <pc:cxnChg chg="add mod">
          <ac:chgData name="中田 雄大" userId="62f770ad0d6c1cad" providerId="LiveId" clId="{E043A9F4-231D-9B4F-85CD-66C950D50FF2}" dt="2021-12-07T02:30:54.109" v="96" actId="1076"/>
          <ac:cxnSpMkLst>
            <pc:docMk/>
            <pc:sldMk cId="4034837124" sldId="258"/>
            <ac:cxnSpMk id="11" creationId="{C74A22D2-3478-2D4F-BD1A-B3A82DD144FC}"/>
          </ac:cxnSpMkLst>
        </pc:cxnChg>
      </pc:sldChg>
    </pc:docChg>
  </pc:docChgLst>
  <pc:docChgLst>
    <pc:chgData name="中田 雄大" userId="62f770ad0d6c1cad" providerId="LiveId" clId="{D9A7789F-5B81-48AC-AF1B-1E584D234F92}"/>
    <pc:docChg chg="undo custSel addSld modSld">
      <pc:chgData name="中田 雄大" userId="62f770ad0d6c1cad" providerId="LiveId" clId="{D9A7789F-5B81-48AC-AF1B-1E584D234F92}" dt="2021-12-06T09:40:36.741" v="3022" actId="1076"/>
      <pc:docMkLst>
        <pc:docMk/>
      </pc:docMkLst>
      <pc:sldChg chg="modSp mod">
        <pc:chgData name="中田 雄大" userId="62f770ad0d6c1cad" providerId="LiveId" clId="{D9A7789F-5B81-48AC-AF1B-1E584D234F92}" dt="2021-12-06T07:53:22.676" v="479" actId="27636"/>
        <pc:sldMkLst>
          <pc:docMk/>
          <pc:sldMk cId="3440672382" sldId="256"/>
        </pc:sldMkLst>
        <pc:spChg chg="mod">
          <ac:chgData name="中田 雄大" userId="62f770ad0d6c1cad" providerId="LiveId" clId="{D9A7789F-5B81-48AC-AF1B-1E584D234F92}" dt="2021-12-06T07:28:59.677" v="209" actId="1076"/>
          <ac:spMkLst>
            <pc:docMk/>
            <pc:sldMk cId="3440672382" sldId="256"/>
            <ac:spMk id="2" creationId="{42EBAEDF-BE3E-428F-8689-DBB8FD831C4E}"/>
          </ac:spMkLst>
        </pc:spChg>
        <pc:spChg chg="mod">
          <ac:chgData name="中田 雄大" userId="62f770ad0d6c1cad" providerId="LiveId" clId="{D9A7789F-5B81-48AC-AF1B-1E584D234F92}" dt="2021-12-06T07:53:22.676" v="479" actId="27636"/>
          <ac:spMkLst>
            <pc:docMk/>
            <pc:sldMk cId="3440672382" sldId="256"/>
            <ac:spMk id="3" creationId="{0F4ABC73-0119-413E-B0BE-5394BF392E07}"/>
          </ac:spMkLst>
        </pc:spChg>
      </pc:sldChg>
      <pc:sldChg chg="addSp delSp modSp new mod modAnim">
        <pc:chgData name="中田 雄大" userId="62f770ad0d6c1cad" providerId="LiveId" clId="{D9A7789F-5B81-48AC-AF1B-1E584D234F92}" dt="2021-12-06T09:40:36.741" v="3022" actId="1076"/>
        <pc:sldMkLst>
          <pc:docMk/>
          <pc:sldMk cId="1263926563" sldId="257"/>
        </pc:sldMkLst>
        <pc:spChg chg="mod">
          <ac:chgData name="中田 雄大" userId="62f770ad0d6c1cad" providerId="LiveId" clId="{D9A7789F-5B81-48AC-AF1B-1E584D234F92}" dt="2021-12-06T07:30:51.561" v="334" actId="20577"/>
          <ac:spMkLst>
            <pc:docMk/>
            <pc:sldMk cId="1263926563" sldId="257"/>
            <ac:spMk id="2" creationId="{82EB7B27-E6EF-4EA1-ADED-BA7EEDD1F1D3}"/>
          </ac:spMkLst>
        </pc:spChg>
        <pc:spChg chg="del">
          <ac:chgData name="中田 雄大" userId="62f770ad0d6c1cad" providerId="LiveId" clId="{D9A7789F-5B81-48AC-AF1B-1E584D234F92}" dt="2021-12-06T08:05:11.903" v="480" actId="478"/>
          <ac:spMkLst>
            <pc:docMk/>
            <pc:sldMk cId="1263926563" sldId="257"/>
            <ac:spMk id="3" creationId="{071F4018-0BDD-4DC2-9C64-BEA5A597623B}"/>
          </ac:spMkLst>
        </pc:spChg>
        <pc:spChg chg="add del mod">
          <ac:chgData name="中田 雄大" userId="62f770ad0d6c1cad" providerId="LiveId" clId="{D9A7789F-5B81-48AC-AF1B-1E584D234F92}" dt="2021-12-06T07:33:31.994" v="441" actId="478"/>
          <ac:spMkLst>
            <pc:docMk/>
            <pc:sldMk cId="1263926563" sldId="257"/>
            <ac:spMk id="5" creationId="{1FD91440-D5A5-4FD3-9E3C-1BA07221BF03}"/>
          </ac:spMkLst>
        </pc:spChg>
        <pc:spChg chg="add mod">
          <ac:chgData name="中田 雄大" userId="62f770ad0d6c1cad" providerId="LiveId" clId="{D9A7789F-5B81-48AC-AF1B-1E584D234F92}" dt="2021-12-06T09:38:12.030" v="2999" actId="1076"/>
          <ac:spMkLst>
            <pc:docMk/>
            <pc:sldMk cId="1263926563" sldId="257"/>
            <ac:spMk id="15" creationId="{0FE28914-017E-42C9-91A9-009EF2902D5A}"/>
          </ac:spMkLst>
        </pc:spChg>
        <pc:spChg chg="add del mod">
          <ac:chgData name="中田 雄大" userId="62f770ad0d6c1cad" providerId="LiveId" clId="{D9A7789F-5B81-48AC-AF1B-1E584D234F92}" dt="2021-12-06T08:29:22.429" v="1419" actId="478"/>
          <ac:spMkLst>
            <pc:docMk/>
            <pc:sldMk cId="1263926563" sldId="257"/>
            <ac:spMk id="16" creationId="{10DFD2A0-7F7A-4075-8541-63E97D30DAB9}"/>
          </ac:spMkLst>
        </pc:spChg>
        <pc:spChg chg="add mod">
          <ac:chgData name="中田 雄大" userId="62f770ad0d6c1cad" providerId="LiveId" clId="{D9A7789F-5B81-48AC-AF1B-1E584D234F92}" dt="2021-12-06T08:41:29.222" v="1731" actId="1076"/>
          <ac:spMkLst>
            <pc:docMk/>
            <pc:sldMk cId="1263926563" sldId="257"/>
            <ac:spMk id="17" creationId="{CF7D0AC2-2ACA-48DF-AAF3-50ACF9409BF6}"/>
          </ac:spMkLst>
        </pc:spChg>
        <pc:spChg chg="add mod ord">
          <ac:chgData name="中田 雄大" userId="62f770ad0d6c1cad" providerId="LiveId" clId="{D9A7789F-5B81-48AC-AF1B-1E584D234F92}" dt="2021-12-06T08:12:38.439" v="767" actId="164"/>
          <ac:spMkLst>
            <pc:docMk/>
            <pc:sldMk cId="1263926563" sldId="257"/>
            <ac:spMk id="18" creationId="{14272A8A-DCA1-4113-A5DB-77943ED320AE}"/>
          </ac:spMkLst>
        </pc:spChg>
        <pc:spChg chg="add mod">
          <ac:chgData name="中田 雄大" userId="62f770ad0d6c1cad" providerId="LiveId" clId="{D9A7789F-5B81-48AC-AF1B-1E584D234F92}" dt="2021-12-06T08:12:38.439" v="767" actId="164"/>
          <ac:spMkLst>
            <pc:docMk/>
            <pc:sldMk cId="1263926563" sldId="257"/>
            <ac:spMk id="19" creationId="{159E33B7-BE3D-47D0-84C9-1BC5D1F02ECE}"/>
          </ac:spMkLst>
        </pc:spChg>
        <pc:spChg chg="add mod">
          <ac:chgData name="中田 雄大" userId="62f770ad0d6c1cad" providerId="LiveId" clId="{D9A7789F-5B81-48AC-AF1B-1E584D234F92}" dt="2021-12-06T09:14:14.799" v="2251" actId="12"/>
          <ac:spMkLst>
            <pc:docMk/>
            <pc:sldMk cId="1263926563" sldId="257"/>
            <ac:spMk id="21" creationId="{0E64655D-DD0B-41A1-B582-0E5E0A4EC7A4}"/>
          </ac:spMkLst>
        </pc:spChg>
        <pc:spChg chg="add mod">
          <ac:chgData name="中田 雄大" userId="62f770ad0d6c1cad" providerId="LiveId" clId="{D9A7789F-5B81-48AC-AF1B-1E584D234F92}" dt="2021-12-06T08:41:29.222" v="1731" actId="1076"/>
          <ac:spMkLst>
            <pc:docMk/>
            <pc:sldMk cId="1263926563" sldId="257"/>
            <ac:spMk id="22" creationId="{0A9BBC26-B6CB-4927-9861-E4E29BDB1BF4}"/>
          </ac:spMkLst>
        </pc:spChg>
        <pc:spChg chg="add del mod">
          <ac:chgData name="中田 雄大" userId="62f770ad0d6c1cad" providerId="LiveId" clId="{D9A7789F-5B81-48AC-AF1B-1E584D234F92}" dt="2021-12-06T08:20:26.800" v="1122" actId="478"/>
          <ac:spMkLst>
            <pc:docMk/>
            <pc:sldMk cId="1263926563" sldId="257"/>
            <ac:spMk id="23" creationId="{033B7889-4E67-4136-B517-4A9792C8AE87}"/>
          </ac:spMkLst>
        </pc:spChg>
        <pc:spChg chg="add del mod">
          <ac:chgData name="中田 雄大" userId="62f770ad0d6c1cad" providerId="LiveId" clId="{D9A7789F-5B81-48AC-AF1B-1E584D234F92}" dt="2021-12-06T08:27:14.911" v="1387" actId="478"/>
          <ac:spMkLst>
            <pc:docMk/>
            <pc:sldMk cId="1263926563" sldId="257"/>
            <ac:spMk id="24" creationId="{2417FFCC-C52C-47FB-AE95-AC3FFB2C90AA}"/>
          </ac:spMkLst>
        </pc:spChg>
        <pc:spChg chg="add mod">
          <ac:chgData name="中田 雄大" userId="62f770ad0d6c1cad" providerId="LiveId" clId="{D9A7789F-5B81-48AC-AF1B-1E584D234F92}" dt="2021-12-06T08:25:21.927" v="1383" actId="164"/>
          <ac:spMkLst>
            <pc:docMk/>
            <pc:sldMk cId="1263926563" sldId="257"/>
            <ac:spMk id="25" creationId="{5FB9ACBC-83D5-435E-8295-1DB8625A68C2}"/>
          </ac:spMkLst>
        </pc:spChg>
        <pc:spChg chg="add mod">
          <ac:chgData name="中田 雄大" userId="62f770ad0d6c1cad" providerId="LiveId" clId="{D9A7789F-5B81-48AC-AF1B-1E584D234F92}" dt="2021-12-06T08:25:21.927" v="1383" actId="164"/>
          <ac:spMkLst>
            <pc:docMk/>
            <pc:sldMk cId="1263926563" sldId="257"/>
            <ac:spMk id="26" creationId="{F287CCAE-AAFB-4F1D-AB12-FEF73F957FFC}"/>
          </ac:spMkLst>
        </pc:spChg>
        <pc:spChg chg="mod">
          <ac:chgData name="中田 雄大" userId="62f770ad0d6c1cad" providerId="LiveId" clId="{D9A7789F-5B81-48AC-AF1B-1E584D234F92}" dt="2021-12-06T08:41:40.061" v="1733" actId="1076"/>
          <ac:spMkLst>
            <pc:docMk/>
            <pc:sldMk cId="1263926563" sldId="257"/>
            <ac:spMk id="31" creationId="{37E75734-0852-4CCA-881C-CDF5056158F7}"/>
          </ac:spMkLst>
        </pc:spChg>
        <pc:spChg chg="mod">
          <ac:chgData name="中田 雄大" userId="62f770ad0d6c1cad" providerId="LiveId" clId="{D9A7789F-5B81-48AC-AF1B-1E584D234F92}" dt="2021-12-06T08:41:40.061" v="1733" actId="1076"/>
          <ac:spMkLst>
            <pc:docMk/>
            <pc:sldMk cId="1263926563" sldId="257"/>
            <ac:spMk id="32" creationId="{5D484B15-CA73-4103-AE1A-DA3972FCEEAC}"/>
          </ac:spMkLst>
        </pc:spChg>
        <pc:spChg chg="mod topLvl">
          <ac:chgData name="中田 雄大" userId="62f770ad0d6c1cad" providerId="LiveId" clId="{D9A7789F-5B81-48AC-AF1B-1E584D234F92}" dt="2021-12-06T08:41:40.061" v="1733" actId="1076"/>
          <ac:spMkLst>
            <pc:docMk/>
            <pc:sldMk cId="1263926563" sldId="257"/>
            <ac:spMk id="34" creationId="{3BBD6E11-35B8-4715-A9A1-012E4A3E8A1C}"/>
          </ac:spMkLst>
        </pc:spChg>
        <pc:spChg chg="mod topLvl">
          <ac:chgData name="中田 雄大" userId="62f770ad0d6c1cad" providerId="LiveId" clId="{D9A7789F-5B81-48AC-AF1B-1E584D234F92}" dt="2021-12-06T08:41:40.061" v="1733" actId="1076"/>
          <ac:spMkLst>
            <pc:docMk/>
            <pc:sldMk cId="1263926563" sldId="257"/>
            <ac:spMk id="35" creationId="{0501E248-68C6-4455-9305-3AD44A1B33DF}"/>
          </ac:spMkLst>
        </pc:spChg>
        <pc:spChg chg="mod topLvl">
          <ac:chgData name="中田 雄大" userId="62f770ad0d6c1cad" providerId="LiveId" clId="{D9A7789F-5B81-48AC-AF1B-1E584D234F92}" dt="2021-12-06T08:41:40.061" v="1733" actId="1076"/>
          <ac:spMkLst>
            <pc:docMk/>
            <pc:sldMk cId="1263926563" sldId="257"/>
            <ac:spMk id="37" creationId="{070FCDC5-13E4-4E1D-9155-58539F363942}"/>
          </ac:spMkLst>
        </pc:spChg>
        <pc:spChg chg="del mod topLvl">
          <ac:chgData name="中田 雄大" userId="62f770ad0d6c1cad" providerId="LiveId" clId="{D9A7789F-5B81-48AC-AF1B-1E584D234F92}" dt="2021-12-06T08:33:13.520" v="1488" actId="478"/>
          <ac:spMkLst>
            <pc:docMk/>
            <pc:sldMk cId="1263926563" sldId="257"/>
            <ac:spMk id="38" creationId="{EE0DC9CE-F694-4D1B-9322-F13BE2C4AEBF}"/>
          </ac:spMkLst>
        </pc:spChg>
        <pc:spChg chg="del mod topLvl">
          <ac:chgData name="中田 雄大" userId="62f770ad0d6c1cad" providerId="LiveId" clId="{D9A7789F-5B81-48AC-AF1B-1E584D234F92}" dt="2021-12-06T08:33:03.200" v="1483" actId="478"/>
          <ac:spMkLst>
            <pc:docMk/>
            <pc:sldMk cId="1263926563" sldId="257"/>
            <ac:spMk id="39" creationId="{3B2A9DBD-CD03-4447-808A-FF31AE8F0048}"/>
          </ac:spMkLst>
        </pc:spChg>
        <pc:spChg chg="add mod">
          <ac:chgData name="中田 雄大" userId="62f770ad0d6c1cad" providerId="LiveId" clId="{D9A7789F-5B81-48AC-AF1B-1E584D234F92}" dt="2021-12-06T09:40:22.726" v="3020" actId="1076"/>
          <ac:spMkLst>
            <pc:docMk/>
            <pc:sldMk cId="1263926563" sldId="257"/>
            <ac:spMk id="41" creationId="{93D0B71F-2832-477C-90AA-FF0E7F3AA1AF}"/>
          </ac:spMkLst>
        </pc:spChg>
        <pc:spChg chg="add mod">
          <ac:chgData name="中田 雄大" userId="62f770ad0d6c1cad" providerId="LiveId" clId="{D9A7789F-5B81-48AC-AF1B-1E584D234F92}" dt="2021-12-06T08:41:40.061" v="1733" actId="1076"/>
          <ac:spMkLst>
            <pc:docMk/>
            <pc:sldMk cId="1263926563" sldId="257"/>
            <ac:spMk id="46" creationId="{D908BFC8-3D99-4742-845F-BCEC9FACDD38}"/>
          </ac:spMkLst>
        </pc:spChg>
        <pc:spChg chg="add mod">
          <ac:chgData name="中田 雄大" userId="62f770ad0d6c1cad" providerId="LiveId" clId="{D9A7789F-5B81-48AC-AF1B-1E584D234F92}" dt="2021-12-06T08:41:40.061" v="1733" actId="1076"/>
          <ac:spMkLst>
            <pc:docMk/>
            <pc:sldMk cId="1263926563" sldId="257"/>
            <ac:spMk id="47" creationId="{1AA64A7F-B38A-47F8-9EC5-DCE70592D471}"/>
          </ac:spMkLst>
        </pc:spChg>
        <pc:spChg chg="add mod">
          <ac:chgData name="中田 雄大" userId="62f770ad0d6c1cad" providerId="LiveId" clId="{D9A7789F-5B81-48AC-AF1B-1E584D234F92}" dt="2021-12-06T08:41:40.061" v="1733" actId="1076"/>
          <ac:spMkLst>
            <pc:docMk/>
            <pc:sldMk cId="1263926563" sldId="257"/>
            <ac:spMk id="48" creationId="{D1D7DF4E-BBC7-4099-99E8-56B723F6C240}"/>
          </ac:spMkLst>
        </pc:spChg>
        <pc:spChg chg="add mod">
          <ac:chgData name="中田 雄大" userId="62f770ad0d6c1cad" providerId="LiveId" clId="{D9A7789F-5B81-48AC-AF1B-1E584D234F92}" dt="2021-12-06T08:42:39.784" v="1785" actId="20577"/>
          <ac:spMkLst>
            <pc:docMk/>
            <pc:sldMk cId="1263926563" sldId="257"/>
            <ac:spMk id="52" creationId="{05A17C5D-3137-4609-B1D3-EF0F1EF08C14}"/>
          </ac:spMkLst>
        </pc:spChg>
        <pc:spChg chg="add mod">
          <ac:chgData name="中田 雄大" userId="62f770ad0d6c1cad" providerId="LiveId" clId="{D9A7789F-5B81-48AC-AF1B-1E584D234F92}" dt="2021-12-06T08:41:40.061" v="1733" actId="1076"/>
          <ac:spMkLst>
            <pc:docMk/>
            <pc:sldMk cId="1263926563" sldId="257"/>
            <ac:spMk id="53" creationId="{F10B5B2A-9D79-449C-8630-11DEF19E5051}"/>
          </ac:spMkLst>
        </pc:spChg>
        <pc:spChg chg="add mod">
          <ac:chgData name="中田 雄大" userId="62f770ad0d6c1cad" providerId="LiveId" clId="{D9A7789F-5B81-48AC-AF1B-1E584D234F92}" dt="2021-12-06T09:39:14.165" v="3011" actId="1076"/>
          <ac:spMkLst>
            <pc:docMk/>
            <pc:sldMk cId="1263926563" sldId="257"/>
            <ac:spMk id="54" creationId="{3ABAC207-A8FA-42F1-87B5-9ED5D212A9DE}"/>
          </ac:spMkLst>
        </pc:spChg>
        <pc:spChg chg="add mod">
          <ac:chgData name="中田 雄大" userId="62f770ad0d6c1cad" providerId="LiveId" clId="{D9A7789F-5B81-48AC-AF1B-1E584D234F92}" dt="2021-12-06T09:40:27.866" v="3021" actId="1076"/>
          <ac:spMkLst>
            <pc:docMk/>
            <pc:sldMk cId="1263926563" sldId="257"/>
            <ac:spMk id="55" creationId="{60269B4B-7FAA-4943-A0ED-C1702AE52F68}"/>
          </ac:spMkLst>
        </pc:spChg>
        <pc:spChg chg="add del mod topLvl">
          <ac:chgData name="中田 雄大" userId="62f770ad0d6c1cad" providerId="LiveId" clId="{D9A7789F-5B81-48AC-AF1B-1E584D234F92}" dt="2021-12-06T09:01:03.527" v="1941" actId="478"/>
          <ac:spMkLst>
            <pc:docMk/>
            <pc:sldMk cId="1263926563" sldId="257"/>
            <ac:spMk id="58" creationId="{D89DB1F4-67D6-4A7B-B71B-EF82DDCAE14D}"/>
          </ac:spMkLst>
        </pc:spChg>
        <pc:spChg chg="add mod">
          <ac:chgData name="中田 雄大" userId="62f770ad0d6c1cad" providerId="LiveId" clId="{D9A7789F-5B81-48AC-AF1B-1E584D234F92}" dt="2021-12-06T09:30:57.502" v="2953" actId="1076"/>
          <ac:spMkLst>
            <pc:docMk/>
            <pc:sldMk cId="1263926563" sldId="257"/>
            <ac:spMk id="62" creationId="{43B3A206-E9B2-41A5-97B0-D003CB360234}"/>
          </ac:spMkLst>
        </pc:spChg>
        <pc:spChg chg="add mod">
          <ac:chgData name="中田 雄大" userId="62f770ad0d6c1cad" providerId="LiveId" clId="{D9A7789F-5B81-48AC-AF1B-1E584D234F92}" dt="2021-12-06T09:31:01.134" v="2954" actId="1076"/>
          <ac:spMkLst>
            <pc:docMk/>
            <pc:sldMk cId="1263926563" sldId="257"/>
            <ac:spMk id="63" creationId="{05718F64-BEDD-4F65-A3AD-5603A85D2CFC}"/>
          </ac:spMkLst>
        </pc:spChg>
        <pc:spChg chg="add mod">
          <ac:chgData name="中田 雄大" userId="62f770ad0d6c1cad" providerId="LiveId" clId="{D9A7789F-5B81-48AC-AF1B-1E584D234F92}" dt="2021-12-06T09:40:36.741" v="3022" actId="1076"/>
          <ac:spMkLst>
            <pc:docMk/>
            <pc:sldMk cId="1263926563" sldId="257"/>
            <ac:spMk id="65" creationId="{BB1B6E97-0935-4828-9C82-C339D640BED7}"/>
          </ac:spMkLst>
        </pc:spChg>
        <pc:spChg chg="add mod">
          <ac:chgData name="中田 雄大" userId="62f770ad0d6c1cad" providerId="LiveId" clId="{D9A7789F-5B81-48AC-AF1B-1E584D234F92}" dt="2021-12-06T09:31:07.429" v="2955" actId="1076"/>
          <ac:spMkLst>
            <pc:docMk/>
            <pc:sldMk cId="1263926563" sldId="257"/>
            <ac:spMk id="73" creationId="{22C3B7CF-A122-477E-A17E-EAFCC2ECFDDE}"/>
          </ac:spMkLst>
        </pc:spChg>
        <pc:spChg chg="add mod">
          <ac:chgData name="中田 雄大" userId="62f770ad0d6c1cad" providerId="LiveId" clId="{D9A7789F-5B81-48AC-AF1B-1E584D234F92}" dt="2021-12-06T09:40:36.741" v="3022" actId="1076"/>
          <ac:spMkLst>
            <pc:docMk/>
            <pc:sldMk cId="1263926563" sldId="257"/>
            <ac:spMk id="82" creationId="{2A4065AE-0983-4D7A-812F-DB820FE11539}"/>
          </ac:spMkLst>
        </pc:spChg>
        <pc:spChg chg="add mod">
          <ac:chgData name="中田 雄大" userId="62f770ad0d6c1cad" providerId="LiveId" clId="{D9A7789F-5B81-48AC-AF1B-1E584D234F92}" dt="2021-12-06T09:40:36.741" v="3022" actId="1076"/>
          <ac:spMkLst>
            <pc:docMk/>
            <pc:sldMk cId="1263926563" sldId="257"/>
            <ac:spMk id="83" creationId="{9038B9A4-5EF7-40BE-80BD-C5FF64DD8CC6}"/>
          </ac:spMkLst>
        </pc:spChg>
        <pc:spChg chg="add mod">
          <ac:chgData name="中田 雄大" userId="62f770ad0d6c1cad" providerId="LiveId" clId="{D9A7789F-5B81-48AC-AF1B-1E584D234F92}" dt="2021-12-06T09:40:36.741" v="3022" actId="1076"/>
          <ac:spMkLst>
            <pc:docMk/>
            <pc:sldMk cId="1263926563" sldId="257"/>
            <ac:spMk id="84" creationId="{0D16A5BB-A4AC-4189-87A4-0E4F8DAD06DE}"/>
          </ac:spMkLst>
        </pc:spChg>
        <pc:spChg chg="add mod topLvl">
          <ac:chgData name="中田 雄大" userId="62f770ad0d6c1cad" providerId="LiveId" clId="{D9A7789F-5B81-48AC-AF1B-1E584D234F92}" dt="2021-12-06T09:37:29.237" v="2992" actId="14100"/>
          <ac:spMkLst>
            <pc:docMk/>
            <pc:sldMk cId="1263926563" sldId="257"/>
            <ac:spMk id="85" creationId="{CFF63339-43E4-450E-9FCB-FBF7D2477D90}"/>
          </ac:spMkLst>
        </pc:spChg>
        <pc:spChg chg="add mod topLvl">
          <ac:chgData name="中田 雄大" userId="62f770ad0d6c1cad" providerId="LiveId" clId="{D9A7789F-5B81-48AC-AF1B-1E584D234F92}" dt="2021-12-06T09:36:55.378" v="2988" actId="164"/>
          <ac:spMkLst>
            <pc:docMk/>
            <pc:sldMk cId="1263926563" sldId="257"/>
            <ac:spMk id="86" creationId="{1545B271-1113-4977-B587-AA965BA5D8C1}"/>
          </ac:spMkLst>
        </pc:spChg>
        <pc:spChg chg="add mod">
          <ac:chgData name="中田 雄大" userId="62f770ad0d6c1cad" providerId="LiveId" clId="{D9A7789F-5B81-48AC-AF1B-1E584D234F92}" dt="2021-12-06T09:37:35.695" v="2993" actId="14100"/>
          <ac:spMkLst>
            <pc:docMk/>
            <pc:sldMk cId="1263926563" sldId="257"/>
            <ac:spMk id="88" creationId="{1D2B4EFC-5AA6-43C1-A717-BDC45E21778B}"/>
          </ac:spMkLst>
        </pc:spChg>
        <pc:spChg chg="mod">
          <ac:chgData name="中田 雄大" userId="62f770ad0d6c1cad" providerId="LiveId" clId="{D9A7789F-5B81-48AC-AF1B-1E584D234F92}" dt="2021-12-06T09:37:43.220" v="2994"/>
          <ac:spMkLst>
            <pc:docMk/>
            <pc:sldMk cId="1263926563" sldId="257"/>
            <ac:spMk id="91" creationId="{11FE2683-9167-43DF-88AB-5AF8341877BA}"/>
          </ac:spMkLst>
        </pc:spChg>
        <pc:spChg chg="mod">
          <ac:chgData name="中田 雄大" userId="62f770ad0d6c1cad" providerId="LiveId" clId="{D9A7789F-5B81-48AC-AF1B-1E584D234F92}" dt="2021-12-06T09:37:43.220" v="2994"/>
          <ac:spMkLst>
            <pc:docMk/>
            <pc:sldMk cId="1263926563" sldId="257"/>
            <ac:spMk id="92" creationId="{8CB81FD9-06D9-403F-8FD7-0F26D4516EB7}"/>
          </ac:spMkLst>
        </pc:spChg>
        <pc:spChg chg="mod">
          <ac:chgData name="中田 雄大" userId="62f770ad0d6c1cad" providerId="LiveId" clId="{D9A7789F-5B81-48AC-AF1B-1E584D234F92}" dt="2021-12-06T09:37:43.220" v="2994"/>
          <ac:spMkLst>
            <pc:docMk/>
            <pc:sldMk cId="1263926563" sldId="257"/>
            <ac:spMk id="93" creationId="{5F0F7C7E-4E6B-4404-A5D9-8E769A88673A}"/>
          </ac:spMkLst>
        </pc:spChg>
        <pc:spChg chg="mod">
          <ac:chgData name="中田 雄大" userId="62f770ad0d6c1cad" providerId="LiveId" clId="{D9A7789F-5B81-48AC-AF1B-1E584D234F92}" dt="2021-12-06T09:39:17.805" v="3012"/>
          <ac:spMkLst>
            <pc:docMk/>
            <pc:sldMk cId="1263926563" sldId="257"/>
            <ac:spMk id="97" creationId="{5FDB1013-27B0-4719-BBE9-FAA60E4B3EB3}"/>
          </ac:spMkLst>
        </pc:spChg>
        <pc:spChg chg="mod">
          <ac:chgData name="中田 雄大" userId="62f770ad0d6c1cad" providerId="LiveId" clId="{D9A7789F-5B81-48AC-AF1B-1E584D234F92}" dt="2021-12-06T09:39:17.805" v="3012"/>
          <ac:spMkLst>
            <pc:docMk/>
            <pc:sldMk cId="1263926563" sldId="257"/>
            <ac:spMk id="98" creationId="{B05F1B83-8FAA-4EA7-8316-0DBCC0E281DE}"/>
          </ac:spMkLst>
        </pc:spChg>
        <pc:spChg chg="mod">
          <ac:chgData name="中田 雄大" userId="62f770ad0d6c1cad" providerId="LiveId" clId="{D9A7789F-5B81-48AC-AF1B-1E584D234F92}" dt="2021-12-06T09:39:41.397" v="3017" actId="14100"/>
          <ac:spMkLst>
            <pc:docMk/>
            <pc:sldMk cId="1263926563" sldId="257"/>
            <ac:spMk id="99" creationId="{3749928D-42BB-4013-88F1-34CAB85E8EF2}"/>
          </ac:spMkLst>
        </pc:spChg>
        <pc:grpChg chg="add del mod">
          <ac:chgData name="中田 雄大" userId="62f770ad0d6c1cad" providerId="LiveId" clId="{D9A7789F-5B81-48AC-AF1B-1E584D234F92}" dt="2021-12-06T08:06:25.719" v="484" actId="478"/>
          <ac:grpSpMkLst>
            <pc:docMk/>
            <pc:sldMk cId="1263926563" sldId="257"/>
            <ac:grpSpMk id="10" creationId="{8DFC76E6-AEDF-48A1-B742-ED0712F1A1E0}"/>
          </ac:grpSpMkLst>
        </pc:grpChg>
        <pc:grpChg chg="add del mod">
          <ac:chgData name="中田 雄大" userId="62f770ad0d6c1cad" providerId="LiveId" clId="{D9A7789F-5B81-48AC-AF1B-1E584D234F92}" dt="2021-12-06T08:12:55.839" v="773" actId="478"/>
          <ac:grpSpMkLst>
            <pc:docMk/>
            <pc:sldMk cId="1263926563" sldId="257"/>
            <ac:grpSpMk id="20" creationId="{B78B8F57-4A6E-456E-AE38-2732B56FCB30}"/>
          </ac:grpSpMkLst>
        </pc:grpChg>
        <pc:grpChg chg="add del mod">
          <ac:chgData name="中田 雄大" userId="62f770ad0d6c1cad" providerId="LiveId" clId="{D9A7789F-5B81-48AC-AF1B-1E584D234F92}" dt="2021-12-06T08:27:12.668" v="1386" actId="478"/>
          <ac:grpSpMkLst>
            <pc:docMk/>
            <pc:sldMk cId="1263926563" sldId="257"/>
            <ac:grpSpMk id="27" creationId="{A6B4FB93-77C4-4BE2-B951-36CF297EF9F5}"/>
          </ac:grpSpMkLst>
        </pc:grpChg>
        <pc:grpChg chg="add del mod">
          <ac:chgData name="中田 雄大" userId="62f770ad0d6c1cad" providerId="LiveId" clId="{D9A7789F-5B81-48AC-AF1B-1E584D234F92}" dt="2021-12-06T08:30:24.273" v="1422" actId="165"/>
          <ac:grpSpMkLst>
            <pc:docMk/>
            <pc:sldMk cId="1263926563" sldId="257"/>
            <ac:grpSpMk id="28" creationId="{C9D52ACE-A99A-4527-8188-4447308770EE}"/>
          </ac:grpSpMkLst>
        </pc:grpChg>
        <pc:grpChg chg="del mod topLvl">
          <ac:chgData name="中田 雄大" userId="62f770ad0d6c1cad" providerId="LiveId" clId="{D9A7789F-5B81-48AC-AF1B-1E584D234F92}" dt="2021-12-06T08:30:31.625" v="1423" actId="165"/>
          <ac:grpSpMkLst>
            <pc:docMk/>
            <pc:sldMk cId="1263926563" sldId="257"/>
            <ac:grpSpMk id="29" creationId="{8665197F-465D-45A5-BC4F-8B822DEB551A}"/>
          </ac:grpSpMkLst>
        </pc:grpChg>
        <pc:grpChg chg="mod topLvl">
          <ac:chgData name="中田 雄大" userId="62f770ad0d6c1cad" providerId="LiveId" clId="{D9A7789F-5B81-48AC-AF1B-1E584D234F92}" dt="2021-12-06T08:41:40.061" v="1733" actId="1076"/>
          <ac:grpSpMkLst>
            <pc:docMk/>
            <pc:sldMk cId="1263926563" sldId="257"/>
            <ac:grpSpMk id="30" creationId="{8B1FBB95-7201-4B6D-BAFF-6C1F4206FEA1}"/>
          </ac:grpSpMkLst>
        </pc:grpChg>
        <pc:grpChg chg="add mod">
          <ac:chgData name="中田 雄大" userId="62f770ad0d6c1cad" providerId="LiveId" clId="{D9A7789F-5B81-48AC-AF1B-1E584D234F92}" dt="2021-12-06T08:41:40.061" v="1733" actId="1076"/>
          <ac:grpSpMkLst>
            <pc:docMk/>
            <pc:sldMk cId="1263926563" sldId="257"/>
            <ac:grpSpMk id="49" creationId="{ACDFD2D5-6735-4DD3-8815-462892377513}"/>
          </ac:grpSpMkLst>
        </pc:grpChg>
        <pc:grpChg chg="add del mod">
          <ac:chgData name="中田 雄大" userId="62f770ad0d6c1cad" providerId="LiveId" clId="{D9A7789F-5B81-48AC-AF1B-1E584D234F92}" dt="2021-12-06T09:01:03.527" v="1941" actId="478"/>
          <ac:grpSpMkLst>
            <pc:docMk/>
            <pc:sldMk cId="1263926563" sldId="257"/>
            <ac:grpSpMk id="59" creationId="{CB90E95B-9FFE-4024-AF7E-64FC74242244}"/>
          </ac:grpSpMkLst>
        </pc:grpChg>
        <pc:grpChg chg="add del mod ord">
          <ac:chgData name="中田 雄大" userId="62f770ad0d6c1cad" providerId="LiveId" clId="{D9A7789F-5B81-48AC-AF1B-1E584D234F92}" dt="2021-12-06T09:36:51.647" v="2987" actId="165"/>
          <ac:grpSpMkLst>
            <pc:docMk/>
            <pc:sldMk cId="1263926563" sldId="257"/>
            <ac:grpSpMk id="87" creationId="{A57C8683-8F96-471F-B899-E6D368C48622}"/>
          </ac:grpSpMkLst>
        </pc:grpChg>
        <pc:grpChg chg="add mod ord">
          <ac:chgData name="中田 雄大" userId="62f770ad0d6c1cad" providerId="LiveId" clId="{D9A7789F-5B81-48AC-AF1B-1E584D234F92}" dt="2021-12-06T09:37:12.734" v="2991" actId="1076"/>
          <ac:grpSpMkLst>
            <pc:docMk/>
            <pc:sldMk cId="1263926563" sldId="257"/>
            <ac:grpSpMk id="89" creationId="{5989BE03-36D5-4191-AF35-F15A81F9A3BD}"/>
          </ac:grpSpMkLst>
        </pc:grpChg>
        <pc:grpChg chg="add mod ord">
          <ac:chgData name="中田 雄大" userId="62f770ad0d6c1cad" providerId="LiveId" clId="{D9A7789F-5B81-48AC-AF1B-1E584D234F92}" dt="2021-12-06T09:38:24.011" v="3005" actId="1035"/>
          <ac:grpSpMkLst>
            <pc:docMk/>
            <pc:sldMk cId="1263926563" sldId="257"/>
            <ac:grpSpMk id="90" creationId="{33130D30-3300-4F8A-A837-B8B99FFE8C6B}"/>
          </ac:grpSpMkLst>
        </pc:grpChg>
        <pc:grpChg chg="add mod ord">
          <ac:chgData name="中田 雄大" userId="62f770ad0d6c1cad" providerId="LiveId" clId="{D9A7789F-5B81-48AC-AF1B-1E584D234F92}" dt="2021-12-06T09:39:29.502" v="3015" actId="1076"/>
          <ac:grpSpMkLst>
            <pc:docMk/>
            <pc:sldMk cId="1263926563" sldId="257"/>
            <ac:grpSpMk id="96" creationId="{BE7A731A-ADF7-419A-B159-0CE7D0035D1C}"/>
          </ac:grpSpMkLst>
        </pc:grpChg>
        <pc:picChg chg="add mod">
          <ac:chgData name="中田 雄大" userId="62f770ad0d6c1cad" providerId="LiveId" clId="{D9A7789F-5B81-48AC-AF1B-1E584D234F92}" dt="2021-12-06T08:05:34.577" v="483" actId="164"/>
          <ac:picMkLst>
            <pc:docMk/>
            <pc:sldMk cId="1263926563" sldId="257"/>
            <ac:picMk id="6" creationId="{510C21B4-3820-43A7-B5FA-3F04740F3323}"/>
          </ac:picMkLst>
        </pc:picChg>
        <pc:picChg chg="add mod">
          <ac:chgData name="中田 雄大" userId="62f770ad0d6c1cad" providerId="LiveId" clId="{D9A7789F-5B81-48AC-AF1B-1E584D234F92}" dt="2021-12-06T08:05:34.577" v="483" actId="164"/>
          <ac:picMkLst>
            <pc:docMk/>
            <pc:sldMk cId="1263926563" sldId="257"/>
            <ac:picMk id="7" creationId="{D2AE4C86-1E92-4339-813D-43A228D096B7}"/>
          </ac:picMkLst>
        </pc:picChg>
        <pc:picChg chg="add del mod">
          <ac:chgData name="中田 雄大" userId="62f770ad0d6c1cad" providerId="LiveId" clId="{D9A7789F-5B81-48AC-AF1B-1E584D234F92}" dt="2021-12-06T08:06:25.719" v="484" actId="478"/>
          <ac:picMkLst>
            <pc:docMk/>
            <pc:sldMk cId="1263926563" sldId="257"/>
            <ac:picMk id="8" creationId="{86B9406A-C1A1-4A95-8ED5-9BF460BD43E9}"/>
          </ac:picMkLst>
        </pc:picChg>
        <pc:picChg chg="add del mod">
          <ac:chgData name="中田 雄大" userId="62f770ad0d6c1cad" providerId="LiveId" clId="{D9A7789F-5B81-48AC-AF1B-1E584D234F92}" dt="2021-12-06T08:06:25.719" v="484" actId="478"/>
          <ac:picMkLst>
            <pc:docMk/>
            <pc:sldMk cId="1263926563" sldId="257"/>
            <ac:picMk id="9" creationId="{8B28C8D2-8CF4-4B08-A07B-CAA6AB04E794}"/>
          </ac:picMkLst>
        </pc:picChg>
        <pc:picChg chg="add del mod ord">
          <ac:chgData name="中田 雄大" userId="62f770ad0d6c1cad" providerId="LiveId" clId="{D9A7789F-5B81-48AC-AF1B-1E584D234F92}" dt="2021-12-06T09:37:55.856" v="2997" actId="167"/>
          <ac:picMkLst>
            <pc:docMk/>
            <pc:sldMk cId="1263926563" sldId="257"/>
            <ac:picMk id="12" creationId="{5BAFA3C1-D47B-404E-B0B3-BF965740EA43}"/>
          </ac:picMkLst>
        </pc:picChg>
        <pc:picChg chg="add mod">
          <ac:chgData name="中田 雄大" userId="62f770ad0d6c1cad" providerId="LiveId" clId="{D9A7789F-5B81-48AC-AF1B-1E584D234F92}" dt="2021-12-06T08:41:29.222" v="1731" actId="1076"/>
          <ac:picMkLst>
            <pc:docMk/>
            <pc:sldMk cId="1263926563" sldId="257"/>
            <ac:picMk id="14" creationId="{37AFB13F-4E9C-41B4-98DD-128AD4DBE2DC}"/>
          </ac:picMkLst>
        </pc:picChg>
        <pc:picChg chg="mod topLvl">
          <ac:chgData name="中田 雄大" userId="62f770ad0d6c1cad" providerId="LiveId" clId="{D9A7789F-5B81-48AC-AF1B-1E584D234F92}" dt="2021-12-06T08:41:40.061" v="1733" actId="1076"/>
          <ac:picMkLst>
            <pc:docMk/>
            <pc:sldMk cId="1263926563" sldId="257"/>
            <ac:picMk id="33" creationId="{197A9BCC-5FB1-4A0C-A667-441B32AECBE6}"/>
          </ac:picMkLst>
        </pc:picChg>
        <pc:picChg chg="mod topLvl">
          <ac:chgData name="中田 雄大" userId="62f770ad0d6c1cad" providerId="LiveId" clId="{D9A7789F-5B81-48AC-AF1B-1E584D234F92}" dt="2021-12-06T08:41:40.061" v="1733" actId="1076"/>
          <ac:picMkLst>
            <pc:docMk/>
            <pc:sldMk cId="1263926563" sldId="257"/>
            <ac:picMk id="36" creationId="{E45C06C0-2222-4B76-A67F-D762FE9DEF74}"/>
          </ac:picMkLst>
        </pc:picChg>
        <pc:picChg chg="add mod">
          <ac:chgData name="中田 雄大" userId="62f770ad0d6c1cad" providerId="LiveId" clId="{D9A7789F-5B81-48AC-AF1B-1E584D234F92}" dt="2021-12-06T08:41:40.061" v="1733" actId="1076"/>
          <ac:picMkLst>
            <pc:docMk/>
            <pc:sldMk cId="1263926563" sldId="257"/>
            <ac:picMk id="40" creationId="{A655C995-D0BB-4A95-B910-DD4965B37783}"/>
          </ac:picMkLst>
        </pc:picChg>
        <pc:picChg chg="add mod">
          <ac:chgData name="中田 雄大" userId="62f770ad0d6c1cad" providerId="LiveId" clId="{D9A7789F-5B81-48AC-AF1B-1E584D234F92}" dt="2021-12-06T08:41:40.061" v="1733" actId="1076"/>
          <ac:picMkLst>
            <pc:docMk/>
            <pc:sldMk cId="1263926563" sldId="257"/>
            <ac:picMk id="50" creationId="{AAB3312A-F009-45C6-B278-C812FF9B6FA6}"/>
          </ac:picMkLst>
        </pc:picChg>
        <pc:picChg chg="add mod">
          <ac:chgData name="中田 雄大" userId="62f770ad0d6c1cad" providerId="LiveId" clId="{D9A7789F-5B81-48AC-AF1B-1E584D234F92}" dt="2021-12-06T08:41:40.061" v="1733" actId="1076"/>
          <ac:picMkLst>
            <pc:docMk/>
            <pc:sldMk cId="1263926563" sldId="257"/>
            <ac:picMk id="51" creationId="{E309E1C1-3F03-492F-A70F-2C05C29FDA9A}"/>
          </ac:picMkLst>
        </pc:picChg>
        <pc:picChg chg="add mod topLvl">
          <ac:chgData name="中田 雄大" userId="62f770ad0d6c1cad" providerId="LiveId" clId="{D9A7789F-5B81-48AC-AF1B-1E584D234F92}" dt="2021-12-06T09:31:07.429" v="2955" actId="1076"/>
          <ac:picMkLst>
            <pc:docMk/>
            <pc:sldMk cId="1263926563" sldId="257"/>
            <ac:picMk id="56" creationId="{DCBC92D8-6F77-44E6-A194-21071E06275E}"/>
          </ac:picMkLst>
        </pc:picChg>
        <pc:picChg chg="add del mod">
          <ac:chgData name="中田 雄大" userId="62f770ad0d6c1cad" providerId="LiveId" clId="{D9A7789F-5B81-48AC-AF1B-1E584D234F92}" dt="2021-12-06T09:00:59.535" v="1940" actId="478"/>
          <ac:picMkLst>
            <pc:docMk/>
            <pc:sldMk cId="1263926563" sldId="257"/>
            <ac:picMk id="57" creationId="{A6D2E330-C6B0-4840-8634-97B53F566C87}"/>
          </ac:picMkLst>
        </pc:picChg>
        <pc:picChg chg="add del mod">
          <ac:chgData name="中田 雄大" userId="62f770ad0d6c1cad" providerId="LiveId" clId="{D9A7789F-5B81-48AC-AF1B-1E584D234F92}" dt="2021-12-06T08:45:37.151" v="1934" actId="478"/>
          <ac:picMkLst>
            <pc:docMk/>
            <pc:sldMk cId="1263926563" sldId="257"/>
            <ac:picMk id="60" creationId="{9BDF9719-9B1F-4A3E-84CF-36601698E9DF}"/>
          </ac:picMkLst>
        </pc:picChg>
        <pc:picChg chg="add del mod">
          <ac:chgData name="中田 雄大" userId="62f770ad0d6c1cad" providerId="LiveId" clId="{D9A7789F-5B81-48AC-AF1B-1E584D234F92}" dt="2021-12-06T08:45:37.982" v="1935" actId="478"/>
          <ac:picMkLst>
            <pc:docMk/>
            <pc:sldMk cId="1263926563" sldId="257"/>
            <ac:picMk id="61" creationId="{0E59C442-4F7E-4FCF-A68C-00FB8F72B85D}"/>
          </ac:picMkLst>
        </pc:picChg>
        <pc:picChg chg="add mod">
          <ac:chgData name="中田 雄大" userId="62f770ad0d6c1cad" providerId="LiveId" clId="{D9A7789F-5B81-48AC-AF1B-1E584D234F92}" dt="2021-12-06T09:30:57.502" v="2953" actId="1076"/>
          <ac:picMkLst>
            <pc:docMk/>
            <pc:sldMk cId="1263926563" sldId="257"/>
            <ac:picMk id="64" creationId="{4E7E4454-076C-47D8-892A-6365537D28B1}"/>
          </ac:picMkLst>
        </pc:picChg>
        <pc:cxnChg chg="add mod">
          <ac:chgData name="中田 雄大" userId="62f770ad0d6c1cad" providerId="LiveId" clId="{D9A7789F-5B81-48AC-AF1B-1E584D234F92}" dt="2021-12-06T08:41:40.061" v="1733" actId="1076"/>
          <ac:cxnSpMkLst>
            <pc:docMk/>
            <pc:sldMk cId="1263926563" sldId="257"/>
            <ac:cxnSpMk id="42" creationId="{F9BDA960-08A2-4C01-A9F6-EBB04A9FE85E}"/>
          </ac:cxnSpMkLst>
        </pc:cxnChg>
        <pc:cxnChg chg="add mod">
          <ac:chgData name="中田 雄大" userId="62f770ad0d6c1cad" providerId="LiveId" clId="{D9A7789F-5B81-48AC-AF1B-1E584D234F92}" dt="2021-12-06T09:39:07.222" v="3010" actId="14100"/>
          <ac:cxnSpMkLst>
            <pc:docMk/>
            <pc:sldMk cId="1263926563" sldId="257"/>
            <ac:cxnSpMk id="66" creationId="{769F5C46-E419-489F-A385-58199BBEA677}"/>
          </ac:cxnSpMkLst>
        </pc:cxnChg>
        <pc:cxnChg chg="add mod">
          <ac:chgData name="中田 雄大" userId="62f770ad0d6c1cad" providerId="LiveId" clId="{D9A7789F-5B81-48AC-AF1B-1E584D234F92}" dt="2021-12-06T09:39:50.782" v="3019" actId="14100"/>
          <ac:cxnSpMkLst>
            <pc:docMk/>
            <pc:sldMk cId="1263926563" sldId="257"/>
            <ac:cxnSpMk id="69" creationId="{D9541903-410D-44DC-8937-F205FE5358F9}"/>
          </ac:cxnSpMkLst>
        </pc:cxnChg>
        <pc:cxnChg chg="add mod">
          <ac:chgData name="中田 雄大" userId="62f770ad0d6c1cad" providerId="LiveId" clId="{D9A7789F-5B81-48AC-AF1B-1E584D234F92}" dt="2021-12-06T09:39:01.206" v="3009" actId="14100"/>
          <ac:cxnSpMkLst>
            <pc:docMk/>
            <pc:sldMk cId="1263926563" sldId="257"/>
            <ac:cxnSpMk id="71" creationId="{E8CAC290-6A72-496E-94BE-9597795994CA}"/>
          </ac:cxnSpMkLst>
        </pc:cxnChg>
      </pc:sldChg>
      <pc:sldChg chg="delSp modSp add mod">
        <pc:chgData name="中田 雄大" userId="62f770ad0d6c1cad" providerId="LiveId" clId="{D9A7789F-5B81-48AC-AF1B-1E584D234F92}" dt="2021-12-06T07:33:34.414" v="442" actId="478"/>
        <pc:sldMkLst>
          <pc:docMk/>
          <pc:sldMk cId="4034837124" sldId="258"/>
        </pc:sldMkLst>
        <pc:spChg chg="mod">
          <ac:chgData name="中田 雄大" userId="62f770ad0d6c1cad" providerId="LiveId" clId="{D9A7789F-5B81-48AC-AF1B-1E584D234F92}" dt="2021-12-06T07:32:26.665" v="367" actId="20577"/>
          <ac:spMkLst>
            <pc:docMk/>
            <pc:sldMk cId="4034837124" sldId="258"/>
            <ac:spMk id="2" creationId="{82EB7B27-E6EF-4EA1-ADED-BA7EEDD1F1D3}"/>
          </ac:spMkLst>
        </pc:spChg>
        <pc:spChg chg="del">
          <ac:chgData name="中田 雄大" userId="62f770ad0d6c1cad" providerId="LiveId" clId="{D9A7789F-5B81-48AC-AF1B-1E584D234F92}" dt="2021-12-06T07:33:34.414" v="442" actId="478"/>
          <ac:spMkLst>
            <pc:docMk/>
            <pc:sldMk cId="4034837124" sldId="258"/>
            <ac:spMk id="5" creationId="{1FD91440-D5A5-4FD3-9E3C-1BA07221BF03}"/>
          </ac:spMkLst>
        </pc:spChg>
      </pc:sldChg>
      <pc:sldChg chg="delSp modSp add mod">
        <pc:chgData name="中田 雄大" userId="62f770ad0d6c1cad" providerId="LiveId" clId="{D9A7789F-5B81-48AC-AF1B-1E584D234F92}" dt="2021-12-06T07:33:37.534" v="443" actId="478"/>
        <pc:sldMkLst>
          <pc:docMk/>
          <pc:sldMk cId="3212378469" sldId="259"/>
        </pc:sldMkLst>
        <pc:spChg chg="mod">
          <ac:chgData name="中田 雄大" userId="62f770ad0d6c1cad" providerId="LiveId" clId="{D9A7789F-5B81-48AC-AF1B-1E584D234F92}" dt="2021-12-06T07:32:46.729" v="384" actId="20577"/>
          <ac:spMkLst>
            <pc:docMk/>
            <pc:sldMk cId="3212378469" sldId="259"/>
            <ac:spMk id="2" creationId="{82EB7B27-E6EF-4EA1-ADED-BA7EEDD1F1D3}"/>
          </ac:spMkLst>
        </pc:spChg>
        <pc:spChg chg="del">
          <ac:chgData name="中田 雄大" userId="62f770ad0d6c1cad" providerId="LiveId" clId="{D9A7789F-5B81-48AC-AF1B-1E584D234F92}" dt="2021-12-06T07:33:37.534" v="443" actId="478"/>
          <ac:spMkLst>
            <pc:docMk/>
            <pc:sldMk cId="3212378469" sldId="259"/>
            <ac:spMk id="5" creationId="{1FD91440-D5A5-4FD3-9E3C-1BA07221BF03}"/>
          </ac:spMkLst>
        </pc:spChg>
      </pc:sldChg>
      <pc:sldChg chg="delSp modSp add mod">
        <pc:chgData name="中田 雄大" userId="62f770ad0d6c1cad" providerId="LiveId" clId="{D9A7789F-5B81-48AC-AF1B-1E584D234F92}" dt="2021-12-06T07:33:39.914" v="444" actId="478"/>
        <pc:sldMkLst>
          <pc:docMk/>
          <pc:sldMk cId="2068671248" sldId="260"/>
        </pc:sldMkLst>
        <pc:spChg chg="mod">
          <ac:chgData name="中田 雄大" userId="62f770ad0d6c1cad" providerId="LiveId" clId="{D9A7789F-5B81-48AC-AF1B-1E584D234F92}" dt="2021-12-06T07:33:23.001" v="440" actId="20577"/>
          <ac:spMkLst>
            <pc:docMk/>
            <pc:sldMk cId="2068671248" sldId="260"/>
            <ac:spMk id="2" creationId="{82EB7B27-E6EF-4EA1-ADED-BA7EEDD1F1D3}"/>
          </ac:spMkLst>
        </pc:spChg>
        <pc:spChg chg="del">
          <ac:chgData name="中田 雄大" userId="62f770ad0d6c1cad" providerId="LiveId" clId="{D9A7789F-5B81-48AC-AF1B-1E584D234F92}" dt="2021-12-06T07:33:39.914" v="444" actId="478"/>
          <ac:spMkLst>
            <pc:docMk/>
            <pc:sldMk cId="2068671248" sldId="260"/>
            <ac:spMk id="5" creationId="{1FD91440-D5A5-4FD3-9E3C-1BA07221BF0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2f770ad0d6c1cad/&#20491;&#21029;&#22577;&#21578;&#12398;&#20206;&#32622;&#12365;&#22580;/&#20316;&#25104;&#36039;&#26009;20210712/&#28310;&#26368;&#36969;&#22522;&#24213;&#12434;&#21547;&#12417;&#12383;&#22522;&#24213;&#36984;&#20986;/Air/Ai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2f770ad0d6c1cad/&#20491;&#21029;&#22577;&#21578;&#12398;&#20206;&#32622;&#12365;&#22580;/&#20316;&#25104;&#36039;&#26009;20210712/&#28310;&#26368;&#36969;&#22522;&#24213;&#12434;&#21547;&#12417;&#12383;&#22522;&#24213;&#36984;&#20986;/Air/Ai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875520116386972E-2"/>
          <c:y val="2.6313586814403579E-2"/>
          <c:w val="0.86897842248989321"/>
          <c:h val="0.81062619305299244"/>
        </c:manualLayout>
      </c:layout>
      <c:scatterChart>
        <c:scatterStyle val="lineMarker"/>
        <c:varyColors val="0"/>
        <c:ser>
          <c:idx val="2"/>
          <c:order val="0"/>
          <c:tx>
            <c:strRef>
              <c:f>barbara!$B$2</c:f>
              <c:strCache>
                <c:ptCount val="1"/>
                <c:pt idx="0">
                  <c:v>DCT only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barbara!$B$3:$B$8</c:f>
              <c:numCache>
                <c:formatCode>General</c:formatCode>
                <c:ptCount val="6"/>
                <c:pt idx="0">
                  <c:v>0.81166899999999997</c:v>
                </c:pt>
                <c:pt idx="1">
                  <c:v>0.72940899999999997</c:v>
                </c:pt>
                <c:pt idx="2">
                  <c:v>0.63569100000000001</c:v>
                </c:pt>
                <c:pt idx="3">
                  <c:v>0.51973899999999995</c:v>
                </c:pt>
                <c:pt idx="4">
                  <c:v>0.37933899999999998</c:v>
                </c:pt>
                <c:pt idx="5">
                  <c:v>0.22112599999999999</c:v>
                </c:pt>
              </c:numCache>
            </c:numRef>
          </c:xVal>
          <c:yVal>
            <c:numRef>
              <c:f>barbara!$C$3:$C$8</c:f>
              <c:numCache>
                <c:formatCode>General</c:formatCode>
                <c:ptCount val="6"/>
                <c:pt idx="0">
                  <c:v>30.315314000000001</c:v>
                </c:pt>
                <c:pt idx="1">
                  <c:v>29.289902999999999</c:v>
                </c:pt>
                <c:pt idx="2">
                  <c:v>28.243827</c:v>
                </c:pt>
                <c:pt idx="3">
                  <c:v>26.912395</c:v>
                </c:pt>
                <c:pt idx="4">
                  <c:v>25.107627999999998</c:v>
                </c:pt>
                <c:pt idx="5">
                  <c:v>22.432924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E-40C7-A9C0-502BFE92E7DE}"/>
            </c:ext>
          </c:extLst>
        </c:ser>
        <c:ser>
          <c:idx val="0"/>
          <c:order val="2"/>
          <c:tx>
            <c:strRef>
              <c:f>barbara!$H$2</c:f>
              <c:strCache>
                <c:ptCount val="1"/>
                <c:pt idx="0">
                  <c:v>Proposed method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barbara!$H$3:$H$8</c:f>
              <c:numCache>
                <c:formatCode>General</c:formatCode>
                <c:ptCount val="6"/>
                <c:pt idx="0">
                  <c:v>0.81062199999999995</c:v>
                </c:pt>
                <c:pt idx="1">
                  <c:v>0.72825899999999999</c:v>
                </c:pt>
                <c:pt idx="2">
                  <c:v>0.63422099999999992</c:v>
                </c:pt>
                <c:pt idx="3">
                  <c:v>0.51735799999999998</c:v>
                </c:pt>
                <c:pt idx="4">
                  <c:v>0.37849300000000002</c:v>
                </c:pt>
                <c:pt idx="5">
                  <c:v>0.21593100000000001</c:v>
                </c:pt>
              </c:numCache>
            </c:numRef>
          </c:xVal>
          <c:yVal>
            <c:numRef>
              <c:f>barbara!$I$3:$I$8</c:f>
              <c:numCache>
                <c:formatCode>General</c:formatCode>
                <c:ptCount val="6"/>
                <c:pt idx="0">
                  <c:v>30.318427</c:v>
                </c:pt>
                <c:pt idx="1">
                  <c:v>29.297758999999999</c:v>
                </c:pt>
                <c:pt idx="2">
                  <c:v>28.252755000000001</c:v>
                </c:pt>
                <c:pt idx="3">
                  <c:v>26.923425000000002</c:v>
                </c:pt>
                <c:pt idx="4">
                  <c:v>25.203379999999999</c:v>
                </c:pt>
                <c:pt idx="5">
                  <c:v>22.784050000000001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5E-40C7-A9C0-502BFE92E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025472"/>
        <c:axId val="59402256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barbara!$E$2</c15:sqref>
                        </c15:formulaRef>
                      </c:ext>
                    </c:extLst>
                    <c:strCache>
                      <c:ptCount val="1"/>
                      <c:pt idx="0">
                        <c:v>Togashi et al.[2]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barbara!$E$3:$E$8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0.81062199999999995</c:v>
                      </c:pt>
                      <c:pt idx="1">
                        <c:v>0.72825899999999999</c:v>
                      </c:pt>
                      <c:pt idx="2">
                        <c:v>0.63422099999999992</c:v>
                      </c:pt>
                      <c:pt idx="3">
                        <c:v>0.51735799999999998</c:v>
                      </c:pt>
                      <c:pt idx="4">
                        <c:v>0.38331799999999999</c:v>
                      </c:pt>
                      <c:pt idx="5">
                        <c:v>0.21343299999999998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barbara!$F$3:$F$8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30.318427</c:v>
                      </c:pt>
                      <c:pt idx="1">
                        <c:v>29.297758999999999</c:v>
                      </c:pt>
                      <c:pt idx="2">
                        <c:v>28.252755000000001</c:v>
                      </c:pt>
                      <c:pt idx="3">
                        <c:v>26.923425000000002</c:v>
                      </c:pt>
                      <c:pt idx="4">
                        <c:v>25.170748</c:v>
                      </c:pt>
                      <c:pt idx="5">
                        <c:v>23.009388000000001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BB5E-40C7-A9C0-502BFE92E7DE}"/>
                  </c:ext>
                </c:extLst>
              </c15:ser>
            </c15:filteredScatterSeries>
          </c:ext>
        </c:extLst>
      </c:scatterChart>
      <c:valAx>
        <c:axId val="594025472"/>
        <c:scaling>
          <c:orientation val="minMax"/>
          <c:max val="0.55000000000000004"/>
          <c:min val="0.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cap="none" baseline="0">
                    <a:latin typeface="Times New Roman" panose="02020603050405020304" pitchFamily="18" charset="0"/>
                  </a:rPr>
                  <a:t>entropy[bit/pel]</a:t>
                </a:r>
                <a:endParaRPr lang="ja-JP" altLang="en-US" cap="none" baseline="0">
                  <a:latin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022560"/>
        <c:crosses val="autoZero"/>
        <c:crossBetween val="midCat"/>
        <c:majorUnit val="0.1"/>
      </c:valAx>
      <c:valAx>
        <c:axId val="594022560"/>
        <c:scaling>
          <c:orientation val="minMax"/>
          <c:max val="27.5"/>
          <c:min val="2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cap="non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PSNR[dB]</a:t>
                </a:r>
                <a:endParaRPr lang="ja-JP" altLang="en-US" cap="none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02547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09405755517234"/>
          <c:y val="0.56464665717575269"/>
          <c:w val="0.30314170374489846"/>
          <c:h val="0.23890686858856353"/>
        </c:manualLayout>
      </c:layout>
      <c:overlay val="0"/>
      <c:spPr>
        <a:noFill/>
        <a:ln w="1905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85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90782430740022"/>
          <c:y val="2.908193237241492E-2"/>
          <c:w val="0.81929847107332809"/>
          <c:h val="0.79975348425209392"/>
        </c:manualLayout>
      </c:layout>
      <c:scatterChart>
        <c:scatterStyle val="lineMarker"/>
        <c:varyColors val="0"/>
        <c:ser>
          <c:idx val="9"/>
          <c:order val="7"/>
          <c:tx>
            <c:strRef>
              <c:f>ICA_limits_result1!$Q$3</c:f>
              <c:strCache>
                <c:ptCount val="1"/>
                <c:pt idx="0">
                  <c:v>DCT only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ICA_limits_result1!$B$7:$B$13</c:f>
              <c:numCache>
                <c:formatCode>General</c:formatCode>
                <c:ptCount val="7"/>
                <c:pt idx="0">
                  <c:v>0.73862399999999995</c:v>
                </c:pt>
                <c:pt idx="1">
                  <c:v>0.64371599999999995</c:v>
                </c:pt>
                <c:pt idx="2">
                  <c:v>0.58217699999999994</c:v>
                </c:pt>
                <c:pt idx="3">
                  <c:v>0.51252299999999995</c:v>
                </c:pt>
                <c:pt idx="4">
                  <c:v>0.43733</c:v>
                </c:pt>
                <c:pt idx="5">
                  <c:v>0.33562799999999998</c:v>
                </c:pt>
                <c:pt idx="6">
                  <c:v>0.22025900000000001</c:v>
                </c:pt>
              </c:numCache>
            </c:numRef>
          </c:xVal>
          <c:yVal>
            <c:numRef>
              <c:f>ICA_limits_result1!$Q$7:$Q$13</c:f>
              <c:numCache>
                <c:formatCode>General</c:formatCode>
                <c:ptCount val="7"/>
                <c:pt idx="0">
                  <c:v>31.64545</c:v>
                </c:pt>
                <c:pt idx="1">
                  <c:v>30.542891000000001</c:v>
                </c:pt>
                <c:pt idx="2">
                  <c:v>29.852875999999998</c:v>
                </c:pt>
                <c:pt idx="3">
                  <c:v>29.085376</c:v>
                </c:pt>
                <c:pt idx="4">
                  <c:v>28.262195999999999</c:v>
                </c:pt>
                <c:pt idx="5">
                  <c:v>26.851299999999998</c:v>
                </c:pt>
                <c:pt idx="6">
                  <c:v>24.315009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1E-4D3B-A578-66EE4F1B9767}"/>
            </c:ext>
          </c:extLst>
        </c:ser>
        <c:ser>
          <c:idx val="13"/>
          <c:order val="10"/>
          <c:tx>
            <c:strRef>
              <c:f>ICA_limits_result1!$AR$28</c:f>
              <c:strCache>
                <c:ptCount val="1"/>
                <c:pt idx="0">
                  <c:v>Proposed method</c:v>
                </c:pt>
              </c:strCache>
            </c:strRef>
          </c:tx>
          <c:spPr>
            <a:ln w="2540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2700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ICA_limits_result1!$AE$7:$AE$13</c:f>
              <c:numCache>
                <c:formatCode>General</c:formatCode>
                <c:ptCount val="7"/>
                <c:pt idx="0">
                  <c:v>0.73552499999999987</c:v>
                </c:pt>
                <c:pt idx="1">
                  <c:v>0.6378069999999999</c:v>
                </c:pt>
                <c:pt idx="2">
                  <c:v>0.57516</c:v>
                </c:pt>
                <c:pt idx="3">
                  <c:v>0.50627800000000001</c:v>
                </c:pt>
                <c:pt idx="4">
                  <c:v>0.43121900000000002</c:v>
                </c:pt>
                <c:pt idx="5">
                  <c:v>0.33138199999999995</c:v>
                </c:pt>
                <c:pt idx="6">
                  <c:v>0.21397800000000003</c:v>
                </c:pt>
              </c:numCache>
              <c:extLst xmlns:c15="http://schemas.microsoft.com/office/drawing/2012/chart"/>
            </c:numRef>
          </c:xVal>
          <c:yVal>
            <c:numRef>
              <c:f>ICA_limits_result1!$AF$7:$AF$13</c:f>
              <c:numCache>
                <c:formatCode>General</c:formatCode>
                <c:ptCount val="7"/>
                <c:pt idx="0">
                  <c:v>31.66789</c:v>
                </c:pt>
                <c:pt idx="1">
                  <c:v>30.593115000000001</c:v>
                </c:pt>
                <c:pt idx="2">
                  <c:v>29.93806</c:v>
                </c:pt>
                <c:pt idx="3">
                  <c:v>29.181394999999998</c:v>
                </c:pt>
                <c:pt idx="4">
                  <c:v>28.399433999999999</c:v>
                </c:pt>
                <c:pt idx="5">
                  <c:v>27.119287</c:v>
                </c:pt>
                <c:pt idx="6">
                  <c:v>24.841118999999999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EE1E-4D3B-A578-66EE4F1B9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025472"/>
        <c:axId val="594022560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strRef>
                    <c:extLst>
                      <c:ext uri="{02D57815-91ED-43cb-92C2-25804820EDAC}">
                        <c15:formulaRef>
                          <c15:sqref>ICA_limits_result1!$P$15</c15:sqref>
                        </c15:formulaRef>
                      </c:ext>
                    </c:extLst>
                    <c:strCache>
                      <c:ptCount val="1"/>
                      <c:pt idx="0">
                        <c:v>Step2（最適付加あり）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ICA_limits_result1!$P$19:$P$25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0.73686299999999993</c:v>
                      </c:pt>
                      <c:pt idx="1">
                        <c:v>0.64018599999999992</c:v>
                      </c:pt>
                      <c:pt idx="2">
                        <c:v>0.58170100000000002</c:v>
                      </c:pt>
                      <c:pt idx="3">
                        <c:v>0.51209299999999991</c:v>
                      </c:pt>
                      <c:pt idx="4">
                        <c:v>0.43458299999999994</c:v>
                      </c:pt>
                      <c:pt idx="5">
                        <c:v>0.33539200000000002</c:v>
                      </c:pt>
                      <c:pt idx="6">
                        <c:v>0.22009199999999998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ICA_limits_result1!$Q$19:$Q$25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31.667417</c:v>
                      </c:pt>
                      <c:pt idx="1">
                        <c:v>30.575562000000001</c:v>
                      </c:pt>
                      <c:pt idx="2">
                        <c:v>29.920352000000001</c:v>
                      </c:pt>
                      <c:pt idx="3">
                        <c:v>29.163328</c:v>
                      </c:pt>
                      <c:pt idx="4">
                        <c:v>28.373066999999999</c:v>
                      </c:pt>
                      <c:pt idx="5">
                        <c:v>27.103904</c:v>
                      </c:pt>
                      <c:pt idx="6">
                        <c:v>24.843800999999999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EE1E-4D3B-A578-66EE4F1B9767}"/>
                  </c:ext>
                </c:extLst>
              </c15:ser>
            </c15:filteredScatterSeries>
            <c15:filteredScatterSeries>
              <c15:ser>
                <c:idx val="3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ICA_limits_result1!$S$15</c15:sqref>
                        </c15:formulaRef>
                      </c:ext>
                    </c:extLst>
                    <c:strCache>
                      <c:ptCount val="1"/>
                      <c:pt idx="0">
                        <c:v>Step2（最適付加無し）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ICA_limits_result1!$S$19:$S$25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0.73138099999999995</c:v>
                      </c:pt>
                      <c:pt idx="1">
                        <c:v>0.63470399999999993</c:v>
                      </c:pt>
                      <c:pt idx="2">
                        <c:v>0.57073700000000005</c:v>
                      </c:pt>
                      <c:pt idx="3">
                        <c:v>0.50112899999999994</c:v>
                      </c:pt>
                      <c:pt idx="4">
                        <c:v>0.42361899999999997</c:v>
                      </c:pt>
                      <c:pt idx="5">
                        <c:v>0.31894600000000001</c:v>
                      </c:pt>
                      <c:pt idx="6">
                        <c:v>0.20364599999999999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ICA_limits_result1!$Q$19:$Q$25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31.667417</c:v>
                      </c:pt>
                      <c:pt idx="1">
                        <c:v>30.575562000000001</c:v>
                      </c:pt>
                      <c:pt idx="2">
                        <c:v>29.920352000000001</c:v>
                      </c:pt>
                      <c:pt idx="3">
                        <c:v>29.163328</c:v>
                      </c:pt>
                      <c:pt idx="4">
                        <c:v>28.373066999999999</c:v>
                      </c:pt>
                      <c:pt idx="5">
                        <c:v>27.103904</c:v>
                      </c:pt>
                      <c:pt idx="6">
                        <c:v>24.843800999999999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E1E-4D3B-A578-66EE4F1B9767}"/>
                  </c:ext>
                </c:extLst>
              </c15:ser>
            </c15:filteredScatterSeries>
            <c15:filteredScatterSeries>
              <c15:ser>
                <c:idx val="4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ICA_limits_result1!$J$15</c15:sqref>
                        </c15:formulaRef>
                      </c:ext>
                    </c:extLst>
                    <c:strCache>
                      <c:ptCount val="1"/>
                      <c:pt idx="0">
                        <c:v>Step2（基底0＆１付加あり）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ICA_limits_result1!$J$19:$J$25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0.87348999999999999</c:v>
                      </c:pt>
                      <c:pt idx="1">
                        <c:v>0.77078100000000005</c:v>
                      </c:pt>
                      <c:pt idx="2">
                        <c:v>0.71305099999999999</c:v>
                      </c:pt>
                      <c:pt idx="3">
                        <c:v>0.66429300000000002</c:v>
                      </c:pt>
                      <c:pt idx="4">
                        <c:v>0.54868499999999998</c:v>
                      </c:pt>
                      <c:pt idx="5">
                        <c:v>0.42230800000000002</c:v>
                      </c:pt>
                      <c:pt idx="6">
                        <c:v>0.35975699999999999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ICA_limits_result1!$K$19:$K$25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31.670846999999998</c:v>
                      </c:pt>
                      <c:pt idx="1">
                        <c:v>30.584102999999999</c:v>
                      </c:pt>
                      <c:pt idx="2">
                        <c:v>29.924807000000001</c:v>
                      </c:pt>
                      <c:pt idx="3">
                        <c:v>29.170524</c:v>
                      </c:pt>
                      <c:pt idx="4">
                        <c:v>28.386685</c:v>
                      </c:pt>
                      <c:pt idx="5">
                        <c:v>27.125243000000001</c:v>
                      </c:pt>
                      <c:pt idx="6">
                        <c:v>24.91188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E1E-4D3B-A578-66EE4F1B9767}"/>
                  </c:ext>
                </c:extLst>
              </c15:ser>
            </c15:filteredScatterSeries>
            <c15:filteredScatterSeries>
              <c15:ser>
                <c:idx val="5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ICA_limits_result1!$M$15</c15:sqref>
                        </c15:formulaRef>
                      </c:ext>
                    </c:extLst>
                    <c:strCache>
                      <c:ptCount val="1"/>
                      <c:pt idx="0">
                        <c:v>Step2(基底0＆1付加無し)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ICA_limits_result1!$M$19:$M$25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0.730958</c:v>
                      </c:pt>
                      <c:pt idx="1">
                        <c:v>0.63373100000000004</c:v>
                      </c:pt>
                      <c:pt idx="2">
                        <c:v>0.570519</c:v>
                      </c:pt>
                      <c:pt idx="3">
                        <c:v>0.49983300000000003</c:v>
                      </c:pt>
                      <c:pt idx="4">
                        <c:v>0.42259899999999995</c:v>
                      </c:pt>
                      <c:pt idx="5">
                        <c:v>0.31814999999999999</c:v>
                      </c:pt>
                      <c:pt idx="6">
                        <c:v>0.20077899999999999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ICA_limits_result1!$K$19:$K$25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31.670846999999998</c:v>
                      </c:pt>
                      <c:pt idx="1">
                        <c:v>30.584102999999999</c:v>
                      </c:pt>
                      <c:pt idx="2">
                        <c:v>29.924807000000001</c:v>
                      </c:pt>
                      <c:pt idx="3">
                        <c:v>29.170524</c:v>
                      </c:pt>
                      <c:pt idx="4">
                        <c:v>28.386685</c:v>
                      </c:pt>
                      <c:pt idx="5">
                        <c:v>27.125243000000001</c:v>
                      </c:pt>
                      <c:pt idx="6">
                        <c:v>24.91188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E1E-4D3B-A578-66EE4F1B9767}"/>
                  </c:ext>
                </c:extLst>
              </c15:ser>
            </c15:filteredScatterSeries>
            <c15:filteredScatterSeries>
              <c15:ser>
                <c:idx val="6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ICA_limits_result1!$G$15</c15:sqref>
                        </c15:formulaRef>
                      </c:ext>
                    </c:extLst>
                    <c:strCache>
                      <c:ptCount val="1"/>
                      <c:pt idx="0">
                        <c:v>Step2（基底0のみ）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plus"/>
                  <c:size val="6"/>
                  <c:spPr>
                    <a:noFill/>
                    <a:ln w="9525">
                      <a:solidFill>
                        <a:schemeClr val="accent1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ICA_limits_result1!$G$19:$G$25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0.73315800000000009</c:v>
                      </c:pt>
                      <c:pt idx="1">
                        <c:v>0.636772</c:v>
                      </c:pt>
                      <c:pt idx="2">
                        <c:v>0.57367100000000004</c:v>
                      </c:pt>
                      <c:pt idx="3">
                        <c:v>0.50415300000000007</c:v>
                      </c:pt>
                      <c:pt idx="4">
                        <c:v>0.42762100000000003</c:v>
                      </c:pt>
                      <c:pt idx="5">
                        <c:v>0.32335599999999998</c:v>
                      </c:pt>
                      <c:pt idx="6">
                        <c:v>0.205013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ICA_limits_result1!$H$19:$H$25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31.664815999999998</c:v>
                      </c:pt>
                      <c:pt idx="1">
                        <c:v>30.571097999999999</c:v>
                      </c:pt>
                      <c:pt idx="2">
                        <c:v>29.910359</c:v>
                      </c:pt>
                      <c:pt idx="3">
                        <c:v>29.149197000000001</c:v>
                      </c:pt>
                      <c:pt idx="4">
                        <c:v>28.356196000000001</c:v>
                      </c:pt>
                      <c:pt idx="5">
                        <c:v>27.054155000000002</c:v>
                      </c:pt>
                      <c:pt idx="6">
                        <c:v>24.781282999999998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E1E-4D3B-A578-66EE4F1B9767}"/>
                  </c:ext>
                </c:extLst>
              </c15:ser>
            </c15:filteredScatterSeries>
            <c15:filteredScatterSeries>
              <c15:ser>
                <c:idx val="7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ICA_limits_result1!$A$15</c15:sqref>
                        </c15:formulaRef>
                      </c:ext>
                    </c:extLst>
                    <c:strCache>
                      <c:ptCount val="1"/>
                      <c:pt idx="0">
                        <c:v>Step1（付加あり）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ICA_limits_result1!$A$19:$A$25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1.1581809999999999</c:v>
                      </c:pt>
                      <c:pt idx="1">
                        <c:v>1.031428</c:v>
                      </c:pt>
                      <c:pt idx="2">
                        <c:v>0.9517230000000001</c:v>
                      </c:pt>
                      <c:pt idx="3">
                        <c:v>0.86652899999999988</c:v>
                      </c:pt>
                      <c:pt idx="4">
                        <c:v>0.78341799999999995</c:v>
                      </c:pt>
                      <c:pt idx="5">
                        <c:v>0.68391000000000002</c:v>
                      </c:pt>
                      <c:pt idx="6">
                        <c:v>0.54830100000000004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ICA_limits_result1!$B$19:$B$25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31.847306</c:v>
                      </c:pt>
                      <c:pt idx="1">
                        <c:v>30.808489000000002</c:v>
                      </c:pt>
                      <c:pt idx="2">
                        <c:v>30.168154000000001</c:v>
                      </c:pt>
                      <c:pt idx="3">
                        <c:v>29.391791999999999</c:v>
                      </c:pt>
                      <c:pt idx="4">
                        <c:v>28.597947000000001</c:v>
                      </c:pt>
                      <c:pt idx="5">
                        <c:v>27.379569</c:v>
                      </c:pt>
                      <c:pt idx="6">
                        <c:v>25.130168999999999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E1E-4D3B-A578-66EE4F1B9767}"/>
                  </c:ext>
                </c:extLst>
              </c15:ser>
            </c15:filteredScatterSeries>
            <c15:filteredScatterSeries>
              <c15:ser>
                <c:idx val="8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ICA_limits_result1!$D$15</c15:sqref>
                        </c15:formulaRef>
                      </c:ext>
                    </c:extLst>
                    <c:strCache>
                      <c:ptCount val="1"/>
                      <c:pt idx="0">
                        <c:v>Step1（付加なし）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ICA_limits_result1!$D$19:$D$25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0.80733299999999997</c:v>
                      </c:pt>
                      <c:pt idx="1">
                        <c:v>0.68058000000000007</c:v>
                      </c:pt>
                      <c:pt idx="2">
                        <c:v>0.60087500000000005</c:v>
                      </c:pt>
                      <c:pt idx="3">
                        <c:v>0.51568099999999994</c:v>
                      </c:pt>
                      <c:pt idx="4">
                        <c:v>0.43256999999999995</c:v>
                      </c:pt>
                      <c:pt idx="5">
                        <c:v>0.33306200000000002</c:v>
                      </c:pt>
                      <c:pt idx="6">
                        <c:v>0.20841699999999999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ICA_limits_result1!$E$19:$E$25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31.847306</c:v>
                      </c:pt>
                      <c:pt idx="1">
                        <c:v>30.808489000000002</c:v>
                      </c:pt>
                      <c:pt idx="2">
                        <c:v>30.168154000000001</c:v>
                      </c:pt>
                      <c:pt idx="3">
                        <c:v>29.391791999999999</c:v>
                      </c:pt>
                      <c:pt idx="4">
                        <c:v>28.597947000000001</c:v>
                      </c:pt>
                      <c:pt idx="5">
                        <c:v>27.379569</c:v>
                      </c:pt>
                      <c:pt idx="6">
                        <c:v>25.130168999999999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E1E-4D3B-A578-66EE4F1B9767}"/>
                  </c:ext>
                </c:extLst>
              </c15:ser>
            </c15:filteredScatterSeries>
            <c15:filteredScatterSeries>
              <c15:ser>
                <c:idx val="10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ICA_limits_result1!$Y$3</c15:sqref>
                        </c15:formulaRef>
                      </c:ext>
                    </c:extLst>
                    <c:strCache>
                      <c:ptCount val="1"/>
                      <c:pt idx="0">
                        <c:v>準最適含む（MSE選出）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ICA_limits_result1!$Y$7:$Y$13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0.73662400000000006</c:v>
                      </c:pt>
                      <c:pt idx="1">
                        <c:v>0.63960799999999995</c:v>
                      </c:pt>
                      <c:pt idx="2">
                        <c:v>0.58138999999999996</c:v>
                      </c:pt>
                      <c:pt idx="3">
                        <c:v>0.51180800000000004</c:v>
                      </c:pt>
                      <c:pt idx="4">
                        <c:v>0.43419499999999994</c:v>
                      </c:pt>
                      <c:pt idx="5">
                        <c:v>0.33527800000000002</c:v>
                      </c:pt>
                      <c:pt idx="6">
                        <c:v>0.21878800000000001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ICA_limits_result1!$Z$7:$Z$13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31.667694000000001</c:v>
                      </c:pt>
                      <c:pt idx="1">
                        <c:v>30.576215999999999</c:v>
                      </c:pt>
                      <c:pt idx="2">
                        <c:v>29.920864000000002</c:v>
                      </c:pt>
                      <c:pt idx="3">
                        <c:v>29.164391999999999</c:v>
                      </c:pt>
                      <c:pt idx="4">
                        <c:v>28.374238999999999</c:v>
                      </c:pt>
                      <c:pt idx="5">
                        <c:v>27.104703000000001</c:v>
                      </c:pt>
                      <c:pt idx="6">
                        <c:v>24.85098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E1E-4D3B-A578-66EE4F1B9767}"/>
                  </c:ext>
                </c:extLst>
              </c15:ser>
            </c15:filteredScatterSeries>
            <c15:filteredScatterSeries>
              <c15:ser>
                <c:idx val="1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ICA_limits_result1!$AB$3</c15:sqref>
                        </c15:formulaRef>
                      </c:ext>
                    </c:extLst>
                    <c:strCache>
                      <c:ptCount val="1"/>
                      <c:pt idx="0">
                        <c:v>複数基底を考慮(画質)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ICA_limits_result1!$AB$7:$AB$13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0.73662400000000006</c:v>
                      </c:pt>
                      <c:pt idx="1">
                        <c:v>0.63960799999999995</c:v>
                      </c:pt>
                      <c:pt idx="2">
                        <c:v>0.58045899999999995</c:v>
                      </c:pt>
                      <c:pt idx="3">
                        <c:v>0.51097999999999999</c:v>
                      </c:pt>
                      <c:pt idx="4">
                        <c:v>0.43101899999999999</c:v>
                      </c:pt>
                      <c:pt idx="5">
                        <c:v>0.33527800000000002</c:v>
                      </c:pt>
                      <c:pt idx="6">
                        <c:v>0.21878800000000001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ICA_limits_result1!$AC$7:$AC$13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31.667694000000001</c:v>
                      </c:pt>
                      <c:pt idx="1">
                        <c:v>30.576215999999999</c:v>
                      </c:pt>
                      <c:pt idx="2">
                        <c:v>29.924348999999999</c:v>
                      </c:pt>
                      <c:pt idx="3">
                        <c:v>29.16818</c:v>
                      </c:pt>
                      <c:pt idx="4">
                        <c:v>28.386896</c:v>
                      </c:pt>
                      <c:pt idx="5">
                        <c:v>27.104703000000001</c:v>
                      </c:pt>
                      <c:pt idx="6">
                        <c:v>24.85098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E1E-4D3B-A578-66EE4F1B9767}"/>
                  </c:ext>
                </c:extLst>
              </c15:ser>
            </c15:filteredScatterSeries>
            <c15:filteredScatterSeries>
              <c15:ser>
                <c:idx val="14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ICA_limits_result1!$AH$3</c15:sqref>
                        </c15:formulaRef>
                      </c:ext>
                    </c:extLst>
                    <c:strCache>
                      <c:ptCount val="1"/>
                      <c:pt idx="0">
                        <c:v>3+2+1(領域限定)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ICA_limits_result1!$AH$7:$AH$13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0.73552499999999987</c:v>
                      </c:pt>
                      <c:pt idx="1">
                        <c:v>0.64013999999999993</c:v>
                      </c:pt>
                      <c:pt idx="2">
                        <c:v>0.57822099999999998</c:v>
                      </c:pt>
                      <c:pt idx="3">
                        <c:v>0.50964999999999994</c:v>
                      </c:pt>
                      <c:pt idx="4">
                        <c:v>0.43392500000000001</c:v>
                      </c:pt>
                      <c:pt idx="5">
                        <c:v>0.33356199999999997</c:v>
                      </c:pt>
                      <c:pt idx="6">
                        <c:v>0.21637500000000001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ICA_limits_result1!$AI$7:$AI$13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31.66789</c:v>
                      </c:pt>
                      <c:pt idx="1">
                        <c:v>30.59404</c:v>
                      </c:pt>
                      <c:pt idx="2">
                        <c:v>29.939302000000001</c:v>
                      </c:pt>
                      <c:pt idx="3">
                        <c:v>29.182597999999999</c:v>
                      </c:pt>
                      <c:pt idx="4">
                        <c:v>28.400521999999999</c:v>
                      </c:pt>
                      <c:pt idx="5">
                        <c:v>27.121359999999999</c:v>
                      </c:pt>
                      <c:pt idx="6">
                        <c:v>24.849678000000001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E1E-4D3B-A578-66EE4F1B9767}"/>
                  </c:ext>
                </c:extLst>
              </c15:ser>
            </c15:filteredScatterSeries>
            <c15:filteredScatterSeries>
              <c15:ser>
                <c:idx val="0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ICA_limits_result1!$AJ$3</c15:sqref>
                        </c15:formulaRef>
                      </c:ext>
                    </c:extLst>
                    <c:strCache>
                      <c:ptCount val="1"/>
                      <c:pt idx="0">
                        <c:v>3+2+1個領域（マイナスあり）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ICA_limits_result1!$AJ$7:$AJ$13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0.73552499999999987</c:v>
                      </c:pt>
                      <c:pt idx="1">
                        <c:v>0.6399959999999999</c:v>
                      </c:pt>
                      <c:pt idx="2">
                        <c:v>0.57821</c:v>
                      </c:pt>
                      <c:pt idx="3">
                        <c:v>0.50956699999999999</c:v>
                      </c:pt>
                      <c:pt idx="4">
                        <c:v>0.43384699999999998</c:v>
                      </c:pt>
                      <c:pt idx="5">
                        <c:v>0.33348899999999992</c:v>
                      </c:pt>
                      <c:pt idx="6">
                        <c:v>0.21637500000000001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ICA_limits_result1!$AK$7:$AK$13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31.66789</c:v>
                      </c:pt>
                      <c:pt idx="1">
                        <c:v>30.594249000000001</c:v>
                      </c:pt>
                      <c:pt idx="2">
                        <c:v>29.939343000000001</c:v>
                      </c:pt>
                      <c:pt idx="3">
                        <c:v>29.182794000000001</c:v>
                      </c:pt>
                      <c:pt idx="4">
                        <c:v>28.400554</c:v>
                      </c:pt>
                      <c:pt idx="5">
                        <c:v>27.122540000000001</c:v>
                      </c:pt>
                      <c:pt idx="6">
                        <c:v>24.849678000000001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E1E-4D3B-A578-66EE4F1B9767}"/>
                  </c:ext>
                </c:extLst>
              </c15:ser>
            </c15:filteredScatterSeries>
            <c15:filteredScatter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ICA_limits_result1!$AN$3</c15:sqref>
                        </c15:formulaRef>
                      </c:ext>
                    </c:extLst>
                    <c:strCache>
                      <c:ptCount val="1"/>
                      <c:pt idx="0">
                        <c:v>領域広げた</c:v>
                      </c:pt>
                    </c:strCache>
                  </c:strRef>
                </c:tx>
                <c:spPr>
                  <a:ln w="22225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rgbClr val="FF0000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ICA_limits_result1!$AN$7:$AN$13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0.73550099999999996</c:v>
                      </c:pt>
                      <c:pt idx="1">
                        <c:v>0.64076100000000002</c:v>
                      </c:pt>
                      <c:pt idx="2">
                        <c:v>0.57933599999999996</c:v>
                      </c:pt>
                      <c:pt idx="3">
                        <c:v>0.51103199999999993</c:v>
                      </c:pt>
                      <c:pt idx="4">
                        <c:v>0.43441599999999997</c:v>
                      </c:pt>
                      <c:pt idx="5">
                        <c:v>0.33342900000000003</c:v>
                      </c:pt>
                      <c:pt idx="6">
                        <c:v>0.21849700000000002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ICA_limits_result1!$AO$7:$AO$13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31.583078</c:v>
                      </c:pt>
                      <c:pt idx="1">
                        <c:v>30.424644000000001</c:v>
                      </c:pt>
                      <c:pt idx="2">
                        <c:v>29.928881000000001</c:v>
                      </c:pt>
                      <c:pt idx="3">
                        <c:v>29.128836</c:v>
                      </c:pt>
                      <c:pt idx="4">
                        <c:v>28.364985999999998</c:v>
                      </c:pt>
                      <c:pt idx="5">
                        <c:v>27.081448999999999</c:v>
                      </c:pt>
                      <c:pt idx="6">
                        <c:v>24.798672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E1E-4D3B-A578-66EE4F1B9767}"/>
                  </c:ext>
                </c:extLst>
              </c15:ser>
            </c15:filteredScatterSeries>
            <c15:filteredScatterSeries>
              <c15:ser>
                <c:idx val="15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ICA_limits_result1!$AR$3</c15:sqref>
                        </c15:formulaRef>
                      </c:ext>
                    </c:extLst>
                    <c:strCache>
                      <c:ptCount val="1"/>
                      <c:pt idx="0">
                        <c:v>レートごとに基底変更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plus"/>
                  <c:size val="6"/>
                  <c:spPr>
                    <a:noFill/>
                    <a:ln w="9525">
                      <a:solidFill>
                        <a:schemeClr val="accent6"/>
                      </a:solidFill>
                      <a:round/>
                    </a:ln>
                    <a:effectLst/>
                  </c:spPr>
                </c:marker>
                <c:dPt>
                  <c:idx val="5"/>
                  <c:marker>
                    <c:symbol val="plus"/>
                    <c:size val="6"/>
                    <c:spPr>
                      <a:noFill/>
                      <a:ln w="9525">
                        <a:solidFill>
                          <a:schemeClr val="accent6"/>
                        </a:solidFill>
                        <a:round/>
                      </a:ln>
                      <a:effectLst/>
                    </c:spPr>
                  </c:marker>
                  <c:bubble3D val="0"/>
                  <c:spPr>
                    <a:ln w="22225" cap="rnd">
                      <a:solidFill>
                        <a:schemeClr val="accent6"/>
                      </a:solidFill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F-EE1E-4D3B-A578-66EE4F1B9767}"/>
                    </c:ext>
                  </c:extLst>
                </c:dPt>
                <c:dPt>
                  <c:idx val="6"/>
                  <c:marker>
                    <c:symbol val="plus"/>
                    <c:size val="6"/>
                    <c:spPr>
                      <a:noFill/>
                      <a:ln w="9525">
                        <a:solidFill>
                          <a:schemeClr val="accent6"/>
                        </a:solidFill>
                        <a:round/>
                      </a:ln>
                      <a:effectLst/>
                    </c:spPr>
                  </c:marker>
                  <c:bubble3D val="0"/>
                  <c:spPr>
                    <a:ln w="22225" cap="rnd">
                      <a:solidFill>
                        <a:schemeClr val="accent6"/>
                      </a:solidFill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1-EE1E-4D3B-A578-66EE4F1B9767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ICA_limits_result1!$AR$7:$AR$13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0.73462099999999997</c:v>
                      </c:pt>
                      <c:pt idx="1">
                        <c:v>0.64291500000000001</c:v>
                      </c:pt>
                      <c:pt idx="2">
                        <c:v>0.57923400000000003</c:v>
                      </c:pt>
                      <c:pt idx="3">
                        <c:v>0.50838800000000006</c:v>
                      </c:pt>
                      <c:pt idx="4">
                        <c:v>0.42935200000000001</c:v>
                      </c:pt>
                      <c:pt idx="5">
                        <c:v>0.32669100000000001</c:v>
                      </c:pt>
                      <c:pt idx="6">
                        <c:v>0.21335000000000001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ICA_limits_result1!$AS$7:$AS$13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31.663226999999999</c:v>
                      </c:pt>
                      <c:pt idx="1">
                        <c:v>30.604903</c:v>
                      </c:pt>
                      <c:pt idx="2">
                        <c:v>29.946418999999999</c:v>
                      </c:pt>
                      <c:pt idx="3">
                        <c:v>29.188407000000002</c:v>
                      </c:pt>
                      <c:pt idx="4">
                        <c:v>28.407516000000001</c:v>
                      </c:pt>
                      <c:pt idx="5">
                        <c:v>27.170869</c:v>
                      </c:pt>
                      <c:pt idx="6">
                        <c:v>24.889282000000001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E1E-4D3B-A578-66EE4F1B9767}"/>
                  </c:ext>
                </c:extLst>
              </c15:ser>
            </c15:filteredScatterSeries>
            <c15:filteredScatterSeries>
              <c15:ser>
                <c:idx val="1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ICA_limits_result1!$AN$15</c15:sqref>
                        </c15:formulaRef>
                      </c:ext>
                    </c:extLst>
                    <c:strCache>
                      <c:ptCount val="1"/>
                      <c:pt idx="0">
                        <c:v>3+2+1個領域（すべての領域）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ICA_limits_result1!$AN$19:$AN$25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0.73646200000000006</c:v>
                      </c:pt>
                      <c:pt idx="1">
                        <c:v>0.63960799999999995</c:v>
                      </c:pt>
                      <c:pt idx="2">
                        <c:v>0.58314399999999988</c:v>
                      </c:pt>
                      <c:pt idx="3">
                        <c:v>0.51242900000000002</c:v>
                      </c:pt>
                      <c:pt idx="4">
                        <c:v>0.43788200000000005</c:v>
                      </c:pt>
                      <c:pt idx="5">
                        <c:v>0.33195999999999998</c:v>
                      </c:pt>
                      <c:pt idx="6">
                        <c:v>0.21893599999999999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ICA_limits_result1!$AO$19:$AO$25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31.668509</c:v>
                      </c:pt>
                      <c:pt idx="1">
                        <c:v>30.595500000000001</c:v>
                      </c:pt>
                      <c:pt idx="2">
                        <c:v>29.953982</c:v>
                      </c:pt>
                      <c:pt idx="3">
                        <c:v>29.184709999999999</c:v>
                      </c:pt>
                      <c:pt idx="4">
                        <c:v>28.406918999999998</c:v>
                      </c:pt>
                      <c:pt idx="5">
                        <c:v>27.121403999999998</c:v>
                      </c:pt>
                      <c:pt idx="6">
                        <c:v>24.851533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E1E-4D3B-A578-66EE4F1B9767}"/>
                  </c:ext>
                </c:extLst>
              </c15:ser>
            </c15:filteredScatterSeries>
            <c15:filteredScatterSeries>
              <c15:ser>
                <c:idx val="17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ICA_limits_result1!$AU$27</c15:sqref>
                        </c15:formulaRef>
                      </c:ext>
                    </c:extLst>
                    <c:strCache>
                      <c:ptCount val="1"/>
                      <c:pt idx="0">
                        <c:v>ICA only with side information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ICA_limits_result1!$AU$28:$AU$34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1.5463980000000002</c:v>
                      </c:pt>
                      <c:pt idx="1">
                        <c:v>1.323898</c:v>
                      </c:pt>
                      <c:pt idx="2">
                        <c:v>1.2017870000000002</c:v>
                      </c:pt>
                      <c:pt idx="3">
                        <c:v>1.0713090000000001</c:v>
                      </c:pt>
                      <c:pt idx="4">
                        <c:v>0.95430499999999996</c:v>
                      </c:pt>
                      <c:pt idx="5">
                        <c:v>0.80235400000000001</c:v>
                      </c:pt>
                      <c:pt idx="6">
                        <c:v>0.620869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ICA_limits_result1!$AV$28:$AV$34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31.966667999999999</c:v>
                      </c:pt>
                      <c:pt idx="1">
                        <c:v>30.924288000000001</c:v>
                      </c:pt>
                      <c:pt idx="2">
                        <c:v>30.276955000000001</c:v>
                      </c:pt>
                      <c:pt idx="3">
                        <c:v>29.517613999999998</c:v>
                      </c:pt>
                      <c:pt idx="4">
                        <c:v>28.733315000000001</c:v>
                      </c:pt>
                      <c:pt idx="5">
                        <c:v>27.512734999999999</c:v>
                      </c:pt>
                      <c:pt idx="6">
                        <c:v>25.28023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E1E-4D3B-A578-66EE4F1B9767}"/>
                  </c:ext>
                </c:extLst>
              </c15:ser>
            </c15:filteredScatterSeries>
          </c:ext>
        </c:extLst>
      </c:scatterChart>
      <c:valAx>
        <c:axId val="594025472"/>
        <c:scaling>
          <c:orientation val="minMax"/>
          <c:max val="0.77"/>
          <c:min val="0.17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cap="none" baseline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entropy[bit/pel]</a:t>
                </a:r>
                <a:endParaRPr lang="ja-JP" altLang="en-US" cap="none" baseline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022560"/>
        <c:crosses val="autoZero"/>
        <c:crossBetween val="midCat"/>
      </c:valAx>
      <c:valAx>
        <c:axId val="594022560"/>
        <c:scaling>
          <c:orientation val="minMax"/>
          <c:max val="32"/>
          <c:min val="2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cap="none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PSNR[dB]</a:t>
                </a:r>
                <a:endParaRPr lang="ja-JP" altLang="en-US" cap="none" baseline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025472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52386591370069113"/>
          <c:y val="0.48361217263112277"/>
          <c:w val="0.44149045799907133"/>
          <c:h val="0.30491002865572975"/>
        </c:manualLayout>
      </c:layout>
      <c:overlay val="0"/>
      <c:spPr>
        <a:noFill/>
        <a:ln w="1905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85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6" y="3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kumimoji="1" lang="en-US" altLang="ja-JP"/>
              <a:t>2020/12/21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371287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6" y="9371287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1A38E9DA-9DA0-407E-8D83-84D860BA3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021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6" y="3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kumimoji="1" lang="en-US" altLang="ja-JP"/>
              <a:t>2020/12/21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1900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6"/>
            <a:ext cx="5388610" cy="3884861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9371287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6" y="9371287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4E1FB4AC-7B2B-49D6-AFF8-81955147D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655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3178" y="654050"/>
            <a:ext cx="7567642" cy="315567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3178" y="4413250"/>
            <a:ext cx="7567642" cy="167005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018182" y="3968446"/>
            <a:ext cx="7107636" cy="112196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 rot="10800000">
            <a:off x="5438775" y="6743289"/>
            <a:ext cx="3705225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06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4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97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 rot="10800000">
            <a:off x="5438775" y="6743289"/>
            <a:ext cx="3705225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3050" y="88900"/>
            <a:ext cx="7918450" cy="57842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Lucida Sans" panose="020B0602030504020204" pitchFamily="34" charset="0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3050" y="901190"/>
            <a:ext cx="8604250" cy="5653955"/>
          </a:xfrm>
        </p:spPr>
        <p:txBody>
          <a:bodyPr>
            <a:normAutofit/>
          </a:bodyPr>
          <a:lstStyle>
            <a:lvl1pPr marL="2286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4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2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0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020050" y="88900"/>
            <a:ext cx="857250" cy="653572"/>
          </a:xfrm>
        </p:spPr>
        <p:txBody>
          <a:bodyPr/>
          <a:lstStyle>
            <a:lvl1pPr>
              <a:defRPr sz="4000" b="0">
                <a:solidFill>
                  <a:schemeClr val="tx1">
                    <a:tint val="75000"/>
                    <a:alpha val="75000"/>
                  </a:schemeClr>
                </a:solidFill>
                <a:latin typeface="Lucida Sans" panose="020B0602030504020204" pitchFamily="34" charset="0"/>
                <a:cs typeface="Times New Roman" panose="02020603050405020304" pitchFamily="18" charset="0"/>
              </a:defRPr>
            </a:lvl1pPr>
          </a:lstStyle>
          <a:p>
            <a:fld id="{EED84C72-A00F-41D9-8911-FDA808E68C3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667327"/>
            <a:ext cx="8191500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488" y="696753"/>
            <a:ext cx="8110438" cy="45719"/>
          </a:xfrm>
          <a:prstGeom prst="rect">
            <a:avLst/>
          </a:prstGeom>
          <a:gradFill flip="none" rotWithShape="1">
            <a:gsLst>
              <a:gs pos="8000">
                <a:schemeClr val="tx2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8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300307"/>
            <a:ext cx="7886700" cy="1749968"/>
          </a:xfrm>
        </p:spPr>
        <p:txBody>
          <a:bodyPr anchor="b">
            <a:noAutofit/>
          </a:bodyPr>
          <a:lstStyle>
            <a:lvl1pPr>
              <a:defRPr sz="660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623888" y="3343704"/>
            <a:ext cx="7886700" cy="3211442"/>
          </a:xfrm>
        </p:spPr>
        <p:txBody>
          <a:bodyPr>
            <a:normAutofit/>
          </a:bodyPr>
          <a:lstStyle>
            <a:lvl1pPr marL="2286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3131043"/>
            <a:ext cx="7731524" cy="122044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551420" y="88900"/>
            <a:ext cx="1325880" cy="653572"/>
          </a:xfrm>
        </p:spPr>
        <p:txBody>
          <a:bodyPr/>
          <a:lstStyle>
            <a:lvl1pPr>
              <a:defRPr sz="4000" b="0">
                <a:solidFill>
                  <a:schemeClr val="tx1">
                    <a:tint val="75000"/>
                    <a:alpha val="75000"/>
                  </a:schemeClr>
                </a:solidFill>
                <a:latin typeface="Lucida Sans" panose="020B0602030504020204" pitchFamily="34" charset="0"/>
                <a:cs typeface="Times New Roman" panose="02020603050405020304" pitchFamily="18" charset="0"/>
              </a:defRPr>
            </a:lvl1pPr>
          </a:lstStyle>
          <a:p>
            <a:fld id="{EED84C72-A00F-41D9-8911-FDA808E68C3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698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49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5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3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68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5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4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BAEDF-BE3E-428F-8689-DBB8FD83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56" y="702176"/>
            <a:ext cx="8847811" cy="3155678"/>
          </a:xfrm>
        </p:spPr>
        <p:txBody>
          <a:bodyPr/>
          <a:lstStyle/>
          <a:p>
            <a:r>
              <a:rPr lang="en-US" altLang="ja-JP" dirty="0"/>
              <a:t>ICA</a:t>
            </a:r>
            <a:r>
              <a:rPr lang="ja-JP" altLang="en-US" dirty="0"/>
              <a:t>基底を用いた</a:t>
            </a:r>
            <a:br>
              <a:rPr lang="en-US" altLang="ja-JP" dirty="0"/>
            </a:br>
            <a:r>
              <a:rPr lang="ja-JP" altLang="en-US" dirty="0"/>
              <a:t>符号化方式における</a:t>
            </a:r>
            <a:br>
              <a:rPr lang="en-US" altLang="ja-JP" dirty="0"/>
            </a:br>
            <a:r>
              <a:rPr lang="ja-JP" altLang="en-US" dirty="0"/>
              <a:t>性能改善のための最適基底選出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4ABC73-0119-413E-B0BE-5394BF392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79" y="4429291"/>
            <a:ext cx="7567642" cy="181910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ソフトウェア情報学研究科</a:t>
            </a:r>
            <a:endParaRPr lang="en-US" altLang="ja-JP" sz="2800" dirty="0"/>
          </a:p>
          <a:p>
            <a:r>
              <a:rPr lang="ja-JP" altLang="en-US" sz="2800" dirty="0"/>
              <a:t>博士前期課程 </a:t>
            </a:r>
            <a:r>
              <a:rPr lang="en-US" altLang="ja-JP" sz="2800" dirty="0"/>
              <a:t>1</a:t>
            </a:r>
            <a:r>
              <a:rPr lang="ja-JP" altLang="en-US" sz="2800" dirty="0"/>
              <a:t>年</a:t>
            </a:r>
            <a:endParaRPr lang="en-US" altLang="ja-JP" sz="2800" dirty="0"/>
          </a:p>
          <a:p>
            <a:r>
              <a:rPr kumimoji="1" lang="ja-JP" altLang="en-US" sz="2800" dirty="0"/>
              <a:t>中田 雄大</a:t>
            </a:r>
          </a:p>
        </p:txBody>
      </p:sp>
    </p:spTree>
    <p:extLst>
      <p:ext uri="{BB962C8B-B14F-4D97-AF65-F5344CB8AC3E}">
        <p14:creationId xmlns:p14="http://schemas.microsoft.com/office/powerpoint/2010/main" val="344067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BE7A731A-ADF7-419A-B159-0CE7D0035D1C}"/>
              </a:ext>
            </a:extLst>
          </p:cNvPr>
          <p:cNvGrpSpPr/>
          <p:nvPr/>
        </p:nvGrpSpPr>
        <p:grpSpPr>
          <a:xfrm>
            <a:off x="294000" y="4731568"/>
            <a:ext cx="4163353" cy="580867"/>
            <a:chOff x="3476042" y="2679342"/>
            <a:chExt cx="4163353" cy="580867"/>
          </a:xfrm>
        </p:grpSpPr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5FDB1013-27B0-4719-BBE9-FAA60E4B3EB3}"/>
                </a:ext>
              </a:extLst>
            </p:cNvPr>
            <p:cNvSpPr/>
            <p:nvPr/>
          </p:nvSpPr>
          <p:spPr>
            <a:xfrm>
              <a:off x="3614628" y="2706678"/>
              <a:ext cx="3902670" cy="408881"/>
            </a:xfrm>
            <a:prstGeom prst="rect">
              <a:avLst/>
            </a:prstGeom>
            <a:noFill/>
            <a:ln w="222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B05F1B83-8FAA-4EA7-8316-0DBCC0E281DE}"/>
                </a:ext>
              </a:extLst>
            </p:cNvPr>
            <p:cNvSpPr/>
            <p:nvPr/>
          </p:nvSpPr>
          <p:spPr>
            <a:xfrm>
              <a:off x="3476042" y="2679342"/>
              <a:ext cx="4163353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3749928D-42BB-4013-88F1-34CAB85E8EF2}"/>
                </a:ext>
              </a:extLst>
            </p:cNvPr>
            <p:cNvSpPr/>
            <p:nvPr/>
          </p:nvSpPr>
          <p:spPr>
            <a:xfrm>
              <a:off x="7429846" y="2883142"/>
              <a:ext cx="119948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男, 持つ, 板, ジャンプ が含まれている画像&#10;&#10;自動的に生成された説明">
            <a:extLst>
              <a:ext uri="{FF2B5EF4-FFF2-40B4-BE49-F238E27FC236}">
                <a16:creationId xmlns:a16="http://schemas.microsoft.com/office/drawing/2014/main" id="{5BAFA3C1-D47B-404E-B0B3-BF965740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9" y="1210024"/>
            <a:ext cx="1562705" cy="1254479"/>
          </a:xfrm>
          <a:prstGeom prst="rect">
            <a:avLst/>
          </a:prstGeom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3130D30-3300-4F8A-A837-B8B99FFE8C6B}"/>
              </a:ext>
            </a:extLst>
          </p:cNvPr>
          <p:cNvGrpSpPr/>
          <p:nvPr/>
        </p:nvGrpSpPr>
        <p:grpSpPr>
          <a:xfrm>
            <a:off x="333490" y="751245"/>
            <a:ext cx="4163353" cy="580867"/>
            <a:chOff x="3476042" y="2679342"/>
            <a:chExt cx="4163353" cy="580867"/>
          </a:xfrm>
        </p:grpSpPr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11FE2683-9167-43DF-88AB-5AF8341877BA}"/>
                </a:ext>
              </a:extLst>
            </p:cNvPr>
            <p:cNvSpPr/>
            <p:nvPr/>
          </p:nvSpPr>
          <p:spPr>
            <a:xfrm>
              <a:off x="3614628" y="2706678"/>
              <a:ext cx="3902670" cy="408881"/>
            </a:xfrm>
            <a:prstGeom prst="rect">
              <a:avLst/>
            </a:prstGeom>
            <a:noFill/>
            <a:ln w="254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CB81FD9-06D9-403F-8FD7-0F26D4516EB7}"/>
                </a:ext>
              </a:extLst>
            </p:cNvPr>
            <p:cNvSpPr/>
            <p:nvPr/>
          </p:nvSpPr>
          <p:spPr>
            <a:xfrm>
              <a:off x="3476042" y="2679342"/>
              <a:ext cx="4163353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5F0F7C7E-4E6B-4404-A5D9-8E769A88673A}"/>
                </a:ext>
              </a:extLst>
            </p:cNvPr>
            <p:cNvSpPr/>
            <p:nvPr/>
          </p:nvSpPr>
          <p:spPr>
            <a:xfrm>
              <a:off x="5923072" y="2883142"/>
              <a:ext cx="1626722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989BE03-36D5-4191-AF35-F15A81F9A3BD}"/>
              </a:ext>
            </a:extLst>
          </p:cNvPr>
          <p:cNvGrpSpPr/>
          <p:nvPr/>
        </p:nvGrpSpPr>
        <p:grpSpPr>
          <a:xfrm>
            <a:off x="310488" y="2438568"/>
            <a:ext cx="4163353" cy="580867"/>
            <a:chOff x="3476042" y="2679342"/>
            <a:chExt cx="4163353" cy="580867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FF63339-43E4-450E-9FCB-FBF7D2477D90}"/>
                </a:ext>
              </a:extLst>
            </p:cNvPr>
            <p:cNvSpPr/>
            <p:nvPr/>
          </p:nvSpPr>
          <p:spPr>
            <a:xfrm>
              <a:off x="3614628" y="2706678"/>
              <a:ext cx="3902670" cy="408881"/>
            </a:xfrm>
            <a:prstGeom prst="rect">
              <a:avLst/>
            </a:prstGeom>
            <a:noFill/>
            <a:ln w="254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545B271-1113-4977-B587-AA965BA5D8C1}"/>
                </a:ext>
              </a:extLst>
            </p:cNvPr>
            <p:cNvSpPr/>
            <p:nvPr/>
          </p:nvSpPr>
          <p:spPr>
            <a:xfrm>
              <a:off x="3476042" y="2679342"/>
              <a:ext cx="4163353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D2B4EFC-5AA6-43C1-A717-BDC45E21778B}"/>
                </a:ext>
              </a:extLst>
            </p:cNvPr>
            <p:cNvSpPr/>
            <p:nvPr/>
          </p:nvSpPr>
          <p:spPr>
            <a:xfrm>
              <a:off x="5923072" y="2883142"/>
              <a:ext cx="1626722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2EB7B27-E6EF-4EA1-ADED-BA7EEDD1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背景・目的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F9FFFC-9BBA-44E7-8ADB-C82248E2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14" name="図 13" descr="ノートパソコン, 携帯電話, 電話, 若い が含まれている画像&#10;&#10;自動的に生成された説明">
            <a:extLst>
              <a:ext uri="{FF2B5EF4-FFF2-40B4-BE49-F238E27FC236}">
                <a16:creationId xmlns:a16="http://schemas.microsoft.com/office/drawing/2014/main" id="{37AFB13F-4E9C-41B4-98DD-128AD4DBE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90" y="1162035"/>
            <a:ext cx="2000022" cy="1381338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0FE28914-017E-42C9-91A9-009EF290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56" y="826548"/>
            <a:ext cx="3095792" cy="478431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 </a:t>
            </a:r>
            <a:r>
              <a:rPr lang="ja-JP" altLang="en-US" sz="2000" dirty="0"/>
              <a:t>画像符号化とは？</a:t>
            </a:r>
            <a:endParaRPr lang="en-US" altLang="ja-JP" sz="2000" dirty="0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CF7D0AC2-2ACA-48DF-AAF3-50ACF9409BF6}"/>
              </a:ext>
            </a:extLst>
          </p:cNvPr>
          <p:cNvSpPr txBox="1">
            <a:spLocks/>
          </p:cNvSpPr>
          <p:nvPr/>
        </p:nvSpPr>
        <p:spPr>
          <a:xfrm>
            <a:off x="1707261" y="1783085"/>
            <a:ext cx="5340102" cy="40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800" dirty="0"/>
              <a:t>不要な情報を削り，効率的に扱うための技術</a:t>
            </a:r>
            <a:endParaRPr lang="en-US" altLang="ja-JP" sz="1800" dirty="0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0E64655D-DD0B-41A1-B582-0E5E0A4EC7A4}"/>
              </a:ext>
            </a:extLst>
          </p:cNvPr>
          <p:cNvSpPr txBox="1">
            <a:spLocks/>
          </p:cNvSpPr>
          <p:nvPr/>
        </p:nvSpPr>
        <p:spPr>
          <a:xfrm>
            <a:off x="273050" y="2523653"/>
            <a:ext cx="3095792" cy="47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 </a:t>
            </a:r>
            <a:r>
              <a:rPr lang="ja-JP" altLang="en-US" sz="2000" dirty="0"/>
              <a:t>一般的な手法は？</a:t>
            </a:r>
            <a:endParaRPr lang="en-US" altLang="ja-JP" sz="2000" dirty="0"/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0A9BBC26-B6CB-4927-9861-E4E29BDB1BF4}"/>
              </a:ext>
            </a:extLst>
          </p:cNvPr>
          <p:cNvSpPr txBox="1">
            <a:spLocks/>
          </p:cNvSpPr>
          <p:nvPr/>
        </p:nvSpPr>
        <p:spPr>
          <a:xfrm>
            <a:off x="1859818" y="1354745"/>
            <a:ext cx="3095792" cy="405621"/>
          </a:xfrm>
          <a:prstGeom prst="rect">
            <a:avLst/>
          </a:prstGeom>
          <a:solidFill>
            <a:schemeClr val="bg1">
              <a:alpha val="61000"/>
            </a:schemeClr>
          </a:solidFill>
          <a:effectLst>
            <a:softEdge rad="381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>
                <a:solidFill>
                  <a:schemeClr val="accent2"/>
                </a:solidFill>
              </a:rPr>
              <a:t>保存</a:t>
            </a:r>
            <a:r>
              <a:rPr lang="ja-JP" altLang="en-US" sz="1800" dirty="0"/>
              <a:t>・</a:t>
            </a:r>
            <a:r>
              <a:rPr lang="ja-JP" altLang="en-US" sz="1800" dirty="0">
                <a:solidFill>
                  <a:schemeClr val="accent2"/>
                </a:solidFill>
              </a:rPr>
              <a:t>送受信</a:t>
            </a:r>
            <a:r>
              <a:rPr lang="ja-JP" altLang="en-US" sz="1800" dirty="0"/>
              <a:t>するとき</a:t>
            </a:r>
            <a:r>
              <a:rPr lang="en-US" altLang="ja-JP" sz="1800" dirty="0"/>
              <a:t>..</a:t>
            </a:r>
          </a:p>
        </p:txBody>
      </p: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93D0B71F-2832-477C-90AA-FF0E7F3AA1AF}"/>
              </a:ext>
            </a:extLst>
          </p:cNvPr>
          <p:cNvSpPr txBox="1">
            <a:spLocks/>
          </p:cNvSpPr>
          <p:nvPr/>
        </p:nvSpPr>
        <p:spPr>
          <a:xfrm>
            <a:off x="446188" y="2985184"/>
            <a:ext cx="2749515" cy="35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en-US" altLang="ja-JP" sz="1600" dirty="0"/>
              <a:t>DCT(</a:t>
            </a:r>
            <a:r>
              <a:rPr lang="ja-JP" altLang="en-US" sz="1600" dirty="0"/>
              <a:t>離散コサイン変換</a:t>
            </a:r>
            <a:r>
              <a:rPr lang="en-US" altLang="ja-JP" sz="1600" dirty="0"/>
              <a:t>)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ACDFD2D5-6735-4DD3-8815-462892377513}"/>
              </a:ext>
            </a:extLst>
          </p:cNvPr>
          <p:cNvGrpSpPr/>
          <p:nvPr/>
        </p:nvGrpSpPr>
        <p:grpSpPr>
          <a:xfrm>
            <a:off x="382492" y="3320523"/>
            <a:ext cx="5647329" cy="1366706"/>
            <a:chOff x="387382" y="3583087"/>
            <a:chExt cx="5647329" cy="1366706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197A9BCC-5FB1-4A0C-A667-441B32AE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108" y="3633395"/>
              <a:ext cx="925069" cy="925069"/>
            </a:xfrm>
            <a:prstGeom prst="rect">
              <a:avLst/>
            </a:prstGeom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BBD6E11-35B8-4715-A9A1-012E4A3E8A1C}"/>
                </a:ext>
              </a:extLst>
            </p:cNvPr>
            <p:cNvSpPr/>
            <p:nvPr/>
          </p:nvSpPr>
          <p:spPr>
            <a:xfrm>
              <a:off x="1693925" y="4611239"/>
              <a:ext cx="1021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DCT</a:t>
              </a:r>
              <a:r>
                <a:rPr lang="ja-JP" altLang="en-US" sz="1600" dirty="0">
                  <a:solidFill>
                    <a:sysClr val="windowText" lastClr="000000"/>
                  </a:solidFill>
                  <a:latin typeface="Lucida Sans" panose="020B0602030504020204" pitchFamily="34" charset="0"/>
                  <a:cs typeface="Tahoma" panose="020B0604030504040204" pitchFamily="34" charset="0"/>
                </a:rPr>
                <a:t>基底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501E248-68C6-4455-9305-3AD44A1B33DF}"/>
                </a:ext>
              </a:extLst>
            </p:cNvPr>
            <p:cNvSpPr/>
            <p:nvPr/>
          </p:nvSpPr>
          <p:spPr>
            <a:xfrm>
              <a:off x="2659054" y="3865096"/>
              <a:ext cx="4090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400" dirty="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×</a:t>
              </a:r>
              <a:endParaRPr lang="ja-JP" altLang="en-US" sz="24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E45C06C0-2222-4B76-A67F-D762FE9DE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7097" y="3633395"/>
              <a:ext cx="2193536" cy="1065261"/>
            </a:xfrm>
            <a:prstGeom prst="rect">
              <a:avLst/>
            </a:prstGeom>
          </p:spPr>
        </p:pic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70FCDC5-13E4-4E1D-9155-58539F363942}"/>
                </a:ext>
              </a:extLst>
            </p:cNvPr>
            <p:cNvSpPr/>
            <p:nvPr/>
          </p:nvSpPr>
          <p:spPr>
            <a:xfrm>
              <a:off x="3572935" y="4607641"/>
              <a:ext cx="1021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DCT</a:t>
              </a:r>
              <a:r>
                <a:rPr lang="ja-JP" altLang="en-US" sz="1600" dirty="0">
                  <a:solidFill>
                    <a:sysClr val="windowText" lastClr="000000"/>
                  </a:solidFill>
                  <a:latin typeface="Lucida Sans" panose="020B0602030504020204" pitchFamily="34" charset="0"/>
                  <a:cs typeface="Tahoma" panose="020B0604030504040204" pitchFamily="34" charset="0"/>
                </a:rPr>
                <a:t>係数</a:t>
              </a: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B1FBB95-7201-4B6D-BAFF-6C1F4206FEA1}"/>
                </a:ext>
              </a:extLst>
            </p:cNvPr>
            <p:cNvGrpSpPr/>
            <p:nvPr/>
          </p:nvGrpSpPr>
          <p:grpSpPr>
            <a:xfrm>
              <a:off x="3320640" y="3633395"/>
              <a:ext cx="1526025" cy="689153"/>
              <a:chOff x="5572920" y="2515601"/>
              <a:chExt cx="3304380" cy="1140875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37E75734-0852-4CCA-881C-CDF5056158F7}"/>
                  </a:ext>
                </a:extLst>
              </p:cNvPr>
              <p:cNvSpPr/>
              <p:nvPr/>
            </p:nvSpPr>
            <p:spPr>
              <a:xfrm>
                <a:off x="5572920" y="2515601"/>
                <a:ext cx="3304380" cy="114087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484B15-CA73-4103-AE1A-DA3972FCEEAC}"/>
                  </a:ext>
                </a:extLst>
              </p:cNvPr>
              <p:cNvSpPr/>
              <p:nvPr/>
            </p:nvSpPr>
            <p:spPr>
              <a:xfrm>
                <a:off x="6136799" y="2836889"/>
                <a:ext cx="1810147" cy="560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情報削減</a:t>
                </a:r>
                <a:endParaRPr lang="ja-JP" altLang="en-US" sz="16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0" name="Picture 4" descr="C:\Users\isago_000\Documents\EasyLibrary\BARBARA.bmp">
              <a:extLst>
                <a:ext uri="{FF2B5EF4-FFF2-40B4-BE49-F238E27FC236}">
                  <a16:creationId xmlns:a16="http://schemas.microsoft.com/office/drawing/2014/main" id="{A655C995-D0BB-4A95-B910-DD4965B377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82" y="3583087"/>
              <a:ext cx="1035178" cy="1025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9BDA960-08A2-4C01-A9F6-EBB04A9FE85E}"/>
                </a:ext>
              </a:extLst>
            </p:cNvPr>
            <p:cNvCxnSpPr>
              <a:cxnSpLocks/>
              <a:stCxn id="40" idx="3"/>
              <a:endCxn id="33" idx="1"/>
            </p:cNvCxnSpPr>
            <p:nvPr/>
          </p:nvCxnSpPr>
          <p:spPr>
            <a:xfrm>
              <a:off x="1422560" y="4095928"/>
              <a:ext cx="319548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D908BFC8-3D99-4742-845F-BCEC9FACDD38}"/>
                </a:ext>
              </a:extLst>
            </p:cNvPr>
            <p:cNvSpPr/>
            <p:nvPr/>
          </p:nvSpPr>
          <p:spPr>
            <a:xfrm>
              <a:off x="519288" y="4608769"/>
              <a:ext cx="7713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ysClr val="windowText" lastClr="000000"/>
                  </a:solidFill>
                  <a:latin typeface="Lucida Sans" panose="020B0602030504020204" pitchFamily="34" charset="0"/>
                  <a:cs typeface="Tahoma" panose="020B0604030504040204" pitchFamily="34" charset="0"/>
                </a:rPr>
                <a:t>画像を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1AA64A7F-B38A-47F8-9EC5-DCE70592D471}"/>
                </a:ext>
              </a:extLst>
            </p:cNvPr>
            <p:cNvSpPr/>
            <p:nvPr/>
          </p:nvSpPr>
          <p:spPr>
            <a:xfrm>
              <a:off x="2762408" y="4608769"/>
              <a:ext cx="3417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ysClr val="windowText" lastClr="000000"/>
                  </a:solidFill>
                  <a:latin typeface="Lucida Sans" panose="020B0602030504020204" pitchFamily="34" charset="0"/>
                  <a:cs typeface="Tahoma" panose="020B0604030504040204" pitchFamily="34" charset="0"/>
                </a:rPr>
                <a:t>と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D1D7DF4E-BBC7-4099-99E8-56B723F6C240}"/>
                </a:ext>
              </a:extLst>
            </p:cNvPr>
            <p:cNvSpPr/>
            <p:nvPr/>
          </p:nvSpPr>
          <p:spPr>
            <a:xfrm>
              <a:off x="4492301" y="4607641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>
                  <a:solidFill>
                    <a:sysClr val="windowText" lastClr="000000"/>
                  </a:solidFill>
                  <a:latin typeface="Lucida Sans" panose="020B0602030504020204" pitchFamily="34" charset="0"/>
                  <a:cs typeface="Tahoma" panose="020B0604030504040204" pitchFamily="34" charset="0"/>
                </a:rPr>
                <a:t>に分解して保存</a:t>
              </a:r>
              <a:endPara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50" name="Picture 5">
            <a:extLst>
              <a:ext uri="{FF2B5EF4-FFF2-40B4-BE49-F238E27FC236}">
                <a16:creationId xmlns:a16="http://schemas.microsoft.com/office/drawing/2014/main" id="{AAB3312A-F009-45C6-B278-C812FF9B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69" y="3616585"/>
            <a:ext cx="969854" cy="9726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id="{E309E1C1-3F03-492F-A70F-2C05C29F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98" y="3394394"/>
            <a:ext cx="759563" cy="125788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5A17C5D-3137-4609-B1D3-EF0F1EF08C14}"/>
              </a:ext>
            </a:extLst>
          </p:cNvPr>
          <p:cNvSpPr/>
          <p:nvPr/>
        </p:nvSpPr>
        <p:spPr>
          <a:xfrm>
            <a:off x="5989004" y="4768236"/>
            <a:ext cx="29322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5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得意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な特徴と</a:t>
            </a:r>
            <a:r>
              <a:rPr lang="ja-JP" altLang="en-US" sz="1600" dirty="0">
                <a:solidFill>
                  <a:srgbClr val="FF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苦手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な特徴がある</a:t>
            </a:r>
          </a:p>
        </p:txBody>
      </p:sp>
      <p:sp>
        <p:nvSpPr>
          <p:cNvPr id="53" name="右矢印 33">
            <a:extLst>
              <a:ext uri="{FF2B5EF4-FFF2-40B4-BE49-F238E27FC236}">
                <a16:creationId xmlns:a16="http://schemas.microsoft.com/office/drawing/2014/main" id="{F10B5B2A-9D79-449C-8630-11DEF19E5051}"/>
              </a:ext>
            </a:extLst>
          </p:cNvPr>
          <p:cNvSpPr/>
          <p:nvPr/>
        </p:nvSpPr>
        <p:spPr>
          <a:xfrm>
            <a:off x="5542518" y="3503232"/>
            <a:ext cx="407515" cy="556752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3ABAC207-A8FA-42F1-87B5-9ED5D212A9DE}"/>
              </a:ext>
            </a:extLst>
          </p:cNvPr>
          <p:cNvSpPr txBox="1">
            <a:spLocks/>
          </p:cNvSpPr>
          <p:nvPr/>
        </p:nvSpPr>
        <p:spPr>
          <a:xfrm>
            <a:off x="256880" y="4805308"/>
            <a:ext cx="4156927" cy="478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rgbClr val="FF0000"/>
                </a:solidFill>
              </a:rPr>
              <a:t>苦手</a:t>
            </a:r>
            <a:r>
              <a:rPr lang="ja-JP" altLang="en-US" sz="2000" dirty="0"/>
              <a:t>な表現を克服するためには？</a:t>
            </a:r>
            <a:endParaRPr lang="en-US" altLang="ja-JP" sz="2000" dirty="0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60269B4B-7FAA-4943-A0ED-C1702AE52F68}"/>
              </a:ext>
            </a:extLst>
          </p:cNvPr>
          <p:cNvSpPr txBox="1">
            <a:spLocks/>
          </p:cNvSpPr>
          <p:nvPr/>
        </p:nvSpPr>
        <p:spPr>
          <a:xfrm>
            <a:off x="109907" y="5305035"/>
            <a:ext cx="2883782" cy="35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en-US" altLang="ja-JP" sz="1600" dirty="0"/>
              <a:t>ICA(</a:t>
            </a:r>
            <a:r>
              <a:rPr lang="ja-JP" altLang="en-US" sz="1600" dirty="0"/>
              <a:t>独立成分分析</a:t>
            </a:r>
            <a:r>
              <a:rPr lang="en-US" altLang="ja-JP" sz="1600" dirty="0"/>
              <a:t>)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DCBC92D8-6F77-44E6-A194-21071E0627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7148" y="5364622"/>
            <a:ext cx="977112" cy="980327"/>
          </a:xfrm>
          <a:prstGeom prst="rect">
            <a:avLst/>
          </a:prstGeom>
        </p:spPr>
      </p:pic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3B3A206-E9B2-41A5-97B0-D003CB360234}"/>
              </a:ext>
            </a:extLst>
          </p:cNvPr>
          <p:cNvSpPr/>
          <p:nvPr/>
        </p:nvSpPr>
        <p:spPr>
          <a:xfrm>
            <a:off x="1271263" y="5679245"/>
            <a:ext cx="22878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DCT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の</a:t>
            </a:r>
            <a:r>
              <a:rPr lang="ja-JP" altLang="en-US" sz="1600" dirty="0">
                <a:solidFill>
                  <a:srgbClr val="FF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苦手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な特徴が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/>
            <a:r>
              <a:rPr lang="ja-JP" altLang="en-US" sz="1600" dirty="0">
                <a:solidFill>
                  <a:srgbClr val="4F81BD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得意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である</a:t>
            </a:r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ICA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を併用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することで 克服したい！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右矢印 33">
            <a:extLst>
              <a:ext uri="{FF2B5EF4-FFF2-40B4-BE49-F238E27FC236}">
                <a16:creationId xmlns:a16="http://schemas.microsoft.com/office/drawing/2014/main" id="{05718F64-BEDD-4F65-A3AD-5603A85D2CFC}"/>
              </a:ext>
            </a:extLst>
          </p:cNvPr>
          <p:cNvSpPr/>
          <p:nvPr/>
        </p:nvSpPr>
        <p:spPr>
          <a:xfrm>
            <a:off x="3476043" y="5774577"/>
            <a:ext cx="407515" cy="556752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4E7E4454-076C-47D8-892A-6365537D2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7"/>
          <a:stretch>
            <a:fillRect/>
          </a:stretch>
        </p:blipFill>
        <p:spPr bwMode="auto">
          <a:xfrm>
            <a:off x="454516" y="5709071"/>
            <a:ext cx="828639" cy="828648"/>
          </a:xfrm>
          <a:prstGeom prst="rect">
            <a:avLst/>
          </a:prstGeom>
          <a:noFill/>
          <a:ln w="28575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B1B6E97-0935-4828-9C82-C339D640BED7}"/>
              </a:ext>
            </a:extLst>
          </p:cNvPr>
          <p:cNvSpPr/>
          <p:nvPr/>
        </p:nvSpPr>
        <p:spPr>
          <a:xfrm>
            <a:off x="5446728" y="5354197"/>
            <a:ext cx="3430572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ICA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基底を</a:t>
            </a:r>
            <a:r>
              <a:rPr lang="ja-JP" altLang="en-US" sz="1600" dirty="0">
                <a:solidFill>
                  <a:schemeClr val="accent2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共有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する必要があるため，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その分の</a:t>
            </a:r>
            <a:r>
              <a:rPr lang="ja-JP" altLang="en-US" sz="1600" dirty="0">
                <a:solidFill>
                  <a:schemeClr val="accent2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情報が増えて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しまう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69F5C46-E419-489F-A385-58199BBEA677}"/>
              </a:ext>
            </a:extLst>
          </p:cNvPr>
          <p:cNvCxnSpPr>
            <a:cxnSpLocks/>
          </p:cNvCxnSpPr>
          <p:nvPr/>
        </p:nvCxnSpPr>
        <p:spPr>
          <a:xfrm flipV="1">
            <a:off x="2807542" y="2864963"/>
            <a:ext cx="5421899" cy="6361"/>
          </a:xfrm>
          <a:prstGeom prst="lin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9541903-410D-44DC-8937-F205FE5358F9}"/>
              </a:ext>
            </a:extLst>
          </p:cNvPr>
          <p:cNvCxnSpPr>
            <a:cxnSpLocks/>
          </p:cNvCxnSpPr>
          <p:nvPr/>
        </p:nvCxnSpPr>
        <p:spPr>
          <a:xfrm>
            <a:off x="4290979" y="5167785"/>
            <a:ext cx="4005123" cy="0"/>
          </a:xfrm>
          <a:prstGeom prst="lin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8CAC290-6A72-496E-94BE-9597795994CA}"/>
              </a:ext>
            </a:extLst>
          </p:cNvPr>
          <p:cNvCxnSpPr>
            <a:cxnSpLocks/>
          </p:cNvCxnSpPr>
          <p:nvPr/>
        </p:nvCxnSpPr>
        <p:spPr>
          <a:xfrm flipV="1">
            <a:off x="2858707" y="1143578"/>
            <a:ext cx="5503897" cy="40842"/>
          </a:xfrm>
          <a:prstGeom prst="lin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2C3B7CF-A122-477E-A17E-EAFCC2ECFDDE}"/>
              </a:ext>
            </a:extLst>
          </p:cNvPr>
          <p:cNvSpPr/>
          <p:nvPr/>
        </p:nvSpPr>
        <p:spPr>
          <a:xfrm>
            <a:off x="4176665" y="6344949"/>
            <a:ext cx="938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ICA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基底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A4065AE-0983-4D7A-812F-DB820FE11539}"/>
              </a:ext>
            </a:extLst>
          </p:cNvPr>
          <p:cNvSpPr txBox="1"/>
          <p:nvPr/>
        </p:nvSpPr>
        <p:spPr>
          <a:xfrm>
            <a:off x="5445437" y="6187552"/>
            <a:ext cx="3430572" cy="5847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余計な情報をなるべく増やさず，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画質を高く保てる基底を見つける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038B9A4-5EF7-40BE-80BD-C5FF64DD8CC6}"/>
              </a:ext>
            </a:extLst>
          </p:cNvPr>
          <p:cNvSpPr/>
          <p:nvPr/>
        </p:nvSpPr>
        <p:spPr>
          <a:xfrm>
            <a:off x="5516130" y="5142727"/>
            <a:ext cx="628877" cy="30777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課題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D16A5BB-A4AC-4189-87A4-0E4F8DAD06DE}"/>
              </a:ext>
            </a:extLst>
          </p:cNvPr>
          <p:cNvSpPr/>
          <p:nvPr/>
        </p:nvSpPr>
        <p:spPr>
          <a:xfrm>
            <a:off x="5499043" y="5966308"/>
            <a:ext cx="628877" cy="30777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目的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E94363E-C83D-BD49-85DC-668ADD7F4B1A}"/>
              </a:ext>
            </a:extLst>
          </p:cNvPr>
          <p:cNvSpPr/>
          <p:nvPr/>
        </p:nvSpPr>
        <p:spPr>
          <a:xfrm>
            <a:off x="6152532" y="3003704"/>
            <a:ext cx="2363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再構成したとき</a:t>
            </a:r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 </a:t>
            </a:r>
            <a:r>
              <a:rPr lang="ja-JP" altLang="en-US" sz="1600" dirty="0">
                <a:solidFill>
                  <a:schemeClr val="accent2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歪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が発生</a:t>
            </a:r>
          </a:p>
        </p:txBody>
      </p:sp>
    </p:spTree>
    <p:extLst>
      <p:ext uri="{BB962C8B-B14F-4D97-AF65-F5344CB8AC3E}">
        <p14:creationId xmlns:p14="http://schemas.microsoft.com/office/powerpoint/2010/main" val="126392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B7B27-E6EF-4EA1-ADED-BA7EEDD1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解決するための方法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F9FFFC-9BBA-44E7-8ADB-C82248E2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7288094-C108-D94B-830F-0AA7AAC1FC5C}"/>
              </a:ext>
            </a:extLst>
          </p:cNvPr>
          <p:cNvGrpSpPr/>
          <p:nvPr/>
        </p:nvGrpSpPr>
        <p:grpSpPr>
          <a:xfrm>
            <a:off x="250083" y="842740"/>
            <a:ext cx="4843446" cy="588389"/>
            <a:chOff x="3476042" y="2679342"/>
            <a:chExt cx="4843446" cy="58838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DEB714F-8919-2145-8AE3-DA9F46BBCB0B}"/>
                </a:ext>
              </a:extLst>
            </p:cNvPr>
            <p:cNvSpPr/>
            <p:nvPr/>
          </p:nvSpPr>
          <p:spPr>
            <a:xfrm>
              <a:off x="3614627" y="2706678"/>
              <a:ext cx="4201891" cy="408881"/>
            </a:xfrm>
            <a:prstGeom prst="rect">
              <a:avLst/>
            </a:prstGeom>
            <a:noFill/>
            <a:ln w="222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42557B5-4936-4C40-8F32-E910F1EFE366}"/>
                </a:ext>
              </a:extLst>
            </p:cNvPr>
            <p:cNvSpPr/>
            <p:nvPr/>
          </p:nvSpPr>
          <p:spPr>
            <a:xfrm>
              <a:off x="3476042" y="2679342"/>
              <a:ext cx="4442233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A0DA16B-3A59-EF4D-9382-380183C1085C}"/>
                </a:ext>
              </a:extLst>
            </p:cNvPr>
            <p:cNvSpPr/>
            <p:nvPr/>
          </p:nvSpPr>
          <p:spPr>
            <a:xfrm>
              <a:off x="7794231" y="2890664"/>
              <a:ext cx="525257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6077E4F-5C00-E84E-8477-87FE317F09EB}"/>
              </a:ext>
            </a:extLst>
          </p:cNvPr>
          <p:cNvSpPr txBox="1">
            <a:spLocks/>
          </p:cNvSpPr>
          <p:nvPr/>
        </p:nvSpPr>
        <p:spPr>
          <a:xfrm>
            <a:off x="219669" y="916481"/>
            <a:ext cx="4517603" cy="38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rgbClr val="FF0000"/>
                </a:solidFill>
              </a:rPr>
              <a:t>余計</a:t>
            </a:r>
            <a:r>
              <a:rPr lang="ja-JP" altLang="en-US" sz="2000" dirty="0"/>
              <a:t>な情報を増やさないためには？</a:t>
            </a:r>
            <a:endParaRPr lang="en-US" altLang="ja-JP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74A22D2-3478-2D4F-BD1A-B3A82DD144FC}"/>
              </a:ext>
            </a:extLst>
          </p:cNvPr>
          <p:cNvCxnSpPr>
            <a:cxnSpLocks/>
          </p:cNvCxnSpPr>
          <p:nvPr/>
        </p:nvCxnSpPr>
        <p:spPr>
          <a:xfrm>
            <a:off x="4467726" y="1278957"/>
            <a:ext cx="3784459" cy="0"/>
          </a:xfrm>
          <a:prstGeom prst="lin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06204C78-0F02-4A63-B2D6-EB7BC48A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84" y="5454045"/>
            <a:ext cx="977112" cy="98032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E6B4CFA-60F2-4713-941D-8207C92FB752}"/>
              </a:ext>
            </a:extLst>
          </p:cNvPr>
          <p:cNvCxnSpPr>
            <a:cxnSpLocks/>
            <a:stCxn id="12" idx="3"/>
            <a:endCxn id="64" idx="1"/>
          </p:cNvCxnSpPr>
          <p:nvPr/>
        </p:nvCxnSpPr>
        <p:spPr>
          <a:xfrm flipV="1">
            <a:off x="2756796" y="5944208"/>
            <a:ext cx="1013524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A7E5865-CF42-4E68-95F0-E235486FDCD0}"/>
              </a:ext>
            </a:extLst>
          </p:cNvPr>
          <p:cNvGrpSpPr/>
          <p:nvPr/>
        </p:nvGrpSpPr>
        <p:grpSpPr>
          <a:xfrm>
            <a:off x="388668" y="1361675"/>
            <a:ext cx="3397269" cy="1541945"/>
            <a:chOff x="609293" y="1389836"/>
            <a:chExt cx="3397269" cy="1541945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FD5CD7-9282-4E84-9471-179BAF59A926}"/>
                </a:ext>
              </a:extLst>
            </p:cNvPr>
            <p:cNvSpPr/>
            <p:nvPr/>
          </p:nvSpPr>
          <p:spPr>
            <a:xfrm>
              <a:off x="609293" y="1634687"/>
              <a:ext cx="3397269" cy="12970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ja-JP" altLang="en-US" sz="1800" dirty="0">
                  <a:solidFill>
                    <a:schemeClr val="tx1"/>
                  </a:solidFill>
                </a:rPr>
                <a:t>なるべく</a:t>
              </a:r>
              <a:r>
                <a:rPr lang="ja-JP" altLang="en-US" sz="1800" dirty="0">
                  <a:solidFill>
                    <a:schemeClr val="accent2"/>
                  </a:solidFill>
                </a:rPr>
                <a:t>少ない個数</a:t>
              </a:r>
              <a:r>
                <a:rPr lang="ja-JP" altLang="en-US" sz="1800" dirty="0">
                  <a:solidFill>
                    <a:schemeClr val="tx1"/>
                  </a:solidFill>
                </a:rPr>
                <a:t>で</a:t>
              </a:r>
              <a:endParaRPr lang="en-US" altLang="ja-JP" sz="1800" dirty="0">
                <a:solidFill>
                  <a:schemeClr val="tx1"/>
                </a:solidFill>
              </a:endParaRPr>
            </a:p>
            <a:p>
              <a:pPr marL="0" indent="0" algn="ctr">
                <a:buNone/>
              </a:pPr>
              <a:r>
                <a:rPr lang="ja-JP" altLang="en-US" sz="1800" dirty="0">
                  <a:solidFill>
                    <a:schemeClr val="tx1"/>
                  </a:solidFill>
                </a:rPr>
                <a:t>画質を</a:t>
              </a:r>
              <a:r>
                <a:rPr lang="ja-JP" altLang="en-US" sz="1800" dirty="0">
                  <a:solidFill>
                    <a:schemeClr val="accent2"/>
                  </a:solidFill>
                </a:rPr>
                <a:t>最大限高く</a:t>
              </a:r>
              <a:r>
                <a:rPr lang="ja-JP" altLang="en-US" sz="1800" dirty="0">
                  <a:solidFill>
                    <a:schemeClr val="tx1"/>
                  </a:solidFill>
                </a:rPr>
                <a:t>できる基底のみで再構成する！</a:t>
              </a:r>
              <a:endParaRPr lang="en-US" altLang="ja-JP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E114144-A672-4875-AB3F-4FCEDA0DA32E}"/>
                </a:ext>
              </a:extLst>
            </p:cNvPr>
            <p:cNvSpPr/>
            <p:nvPr/>
          </p:nvSpPr>
          <p:spPr>
            <a:xfrm>
              <a:off x="686411" y="1389836"/>
              <a:ext cx="785497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solidFill>
                    <a:sysClr val="windowText" lastClr="000000"/>
                  </a:solidFill>
                  <a:latin typeface="Lucida Sans" panose="020B0602030504020204" pitchFamily="34" charset="0"/>
                  <a:cs typeface="Tahoma" panose="020B0604030504040204" pitchFamily="34" charset="0"/>
                </a:rPr>
                <a:t>目的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5BA935F-DCB6-4598-94DA-FFA397036262}"/>
              </a:ext>
            </a:extLst>
          </p:cNvPr>
          <p:cNvGrpSpPr/>
          <p:nvPr/>
        </p:nvGrpSpPr>
        <p:grpSpPr>
          <a:xfrm>
            <a:off x="4066368" y="1380034"/>
            <a:ext cx="4688964" cy="1523588"/>
            <a:chOff x="609294" y="1422464"/>
            <a:chExt cx="4688964" cy="1523588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C84FD1C-6338-443F-8320-1404F364AABA}"/>
                </a:ext>
              </a:extLst>
            </p:cNvPr>
            <p:cNvSpPr/>
            <p:nvPr/>
          </p:nvSpPr>
          <p:spPr>
            <a:xfrm>
              <a:off x="609294" y="1634688"/>
              <a:ext cx="4688964" cy="13113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STEP1</a:t>
              </a:r>
              <a:r>
                <a:rPr lang="ja-JP" altLang="en-US" sz="1800" dirty="0">
                  <a:solidFill>
                    <a:schemeClr val="tx1"/>
                  </a:solidFill>
                </a:rPr>
                <a:t>：各基底が保存可能な</a:t>
              </a:r>
              <a:r>
                <a:rPr lang="ja-JP" altLang="en-US" sz="1800" dirty="0">
                  <a:solidFill>
                    <a:schemeClr val="accent2"/>
                  </a:solidFill>
                </a:rPr>
                <a:t>画質</a:t>
              </a:r>
              <a:r>
                <a:rPr lang="ja-JP" altLang="en-US" sz="1800" dirty="0">
                  <a:solidFill>
                    <a:schemeClr val="tx1"/>
                  </a:solidFill>
                </a:rPr>
                <a:t>を比較</a:t>
              </a:r>
              <a:endParaRPr lang="en-US" altLang="ja-JP" sz="1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800" dirty="0">
                  <a:solidFill>
                    <a:schemeClr val="tx1"/>
                  </a:solidFill>
                </a:rPr>
                <a:t>STEP2</a:t>
              </a:r>
              <a:r>
                <a:rPr lang="ja-JP" altLang="en-US" sz="1800" dirty="0">
                  <a:solidFill>
                    <a:schemeClr val="tx1"/>
                  </a:solidFill>
                </a:rPr>
                <a:t>：最も画質を高くできる基底が</a:t>
              </a:r>
              <a:r>
                <a:rPr lang="ja-JP" altLang="en-US" dirty="0">
                  <a:solidFill>
                    <a:schemeClr val="accent2"/>
                  </a:solidFill>
                </a:rPr>
                <a:t>得意</a:t>
              </a:r>
              <a:r>
                <a:rPr lang="ja-JP" altLang="en-US" sz="1800" dirty="0">
                  <a:solidFill>
                    <a:schemeClr val="accent2"/>
                  </a:solidFill>
                </a:rPr>
                <a:t>なブロック</a:t>
              </a:r>
              <a:r>
                <a:rPr lang="ja-JP" altLang="en-US" sz="1800" dirty="0">
                  <a:solidFill>
                    <a:schemeClr val="tx1"/>
                  </a:solidFill>
                </a:rPr>
                <a:t>にのみ</a:t>
              </a:r>
              <a:r>
                <a:rPr lang="en-US" altLang="ja-JP" sz="1800" dirty="0">
                  <a:solidFill>
                    <a:schemeClr val="tx1"/>
                  </a:solidFill>
                </a:rPr>
                <a:t>ICA</a:t>
              </a:r>
              <a:r>
                <a:rPr lang="ja-JP" altLang="en-US" sz="1800" dirty="0">
                  <a:solidFill>
                    <a:schemeClr val="tx1"/>
                  </a:solidFill>
                </a:rPr>
                <a:t>を適用</a:t>
              </a:r>
              <a:endParaRPr lang="en-US" altLang="ja-JP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C582C66-16AB-4AE1-86D6-7A6872637B44}"/>
                </a:ext>
              </a:extLst>
            </p:cNvPr>
            <p:cNvSpPr/>
            <p:nvPr/>
          </p:nvSpPr>
          <p:spPr>
            <a:xfrm>
              <a:off x="806727" y="1422464"/>
              <a:ext cx="998009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solidFill>
                    <a:sysClr val="windowText" lastClr="000000"/>
                  </a:solidFill>
                  <a:latin typeface="Lucida Sans" panose="020B0602030504020204" pitchFamily="34" charset="0"/>
                  <a:cs typeface="Tahoma" panose="020B0604030504040204" pitchFamily="34" charset="0"/>
                </a:rPr>
                <a:t>解決案</a:t>
              </a:r>
            </a:p>
          </p:txBody>
        </p:sp>
      </p:grpSp>
      <p:pic>
        <p:nvPicPr>
          <p:cNvPr id="30" name="Picture 2" descr="C:\Users\kawamura\study\ゼミ\DCT_block.bmp">
            <a:extLst>
              <a:ext uri="{FF2B5EF4-FFF2-40B4-BE49-F238E27FC236}">
                <a16:creationId xmlns:a16="http://schemas.microsoft.com/office/drawing/2014/main" id="{83BFFD9F-8314-4FD3-BFEB-7F518C35C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56" y="3206655"/>
            <a:ext cx="968150" cy="9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kawamura\study\ゼミ\ICA_block.bmp">
            <a:extLst>
              <a:ext uri="{FF2B5EF4-FFF2-40B4-BE49-F238E27FC236}">
                <a16:creationId xmlns:a16="http://schemas.microsoft.com/office/drawing/2014/main" id="{4E697F77-98A5-46D8-8A64-1582F9647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56" y="4502599"/>
            <a:ext cx="968151" cy="9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isago_000\Documents\EasyLibrary\BARBARA.bmp">
            <a:extLst>
              <a:ext uri="{FF2B5EF4-FFF2-40B4-BE49-F238E27FC236}">
                <a16:creationId xmlns:a16="http://schemas.microsoft.com/office/drawing/2014/main" id="{63EC5714-5E1A-4FEF-B343-BF87257F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8" y="3501289"/>
            <a:ext cx="1612111" cy="159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カギ線コネクタ 44">
            <a:extLst>
              <a:ext uri="{FF2B5EF4-FFF2-40B4-BE49-F238E27FC236}">
                <a16:creationId xmlns:a16="http://schemas.microsoft.com/office/drawing/2014/main" id="{FCDF5C2D-7D00-4FF1-BE41-C63FA19C9A30}"/>
              </a:ext>
            </a:extLst>
          </p:cNvPr>
          <p:cNvCxnSpPr>
            <a:cxnSpLocks/>
            <a:stCxn id="33" idx="2"/>
            <a:endCxn id="12" idx="1"/>
          </p:cNvCxnSpPr>
          <p:nvPr/>
        </p:nvCxnSpPr>
        <p:spPr>
          <a:xfrm rot="16200000" flipH="1">
            <a:off x="1183561" y="5348085"/>
            <a:ext cx="845597" cy="34665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8751F1F9-2BA3-4AFD-9530-DB2415CA110D}"/>
              </a:ext>
            </a:extLst>
          </p:cNvPr>
          <p:cNvSpPr txBox="1">
            <a:spLocks/>
          </p:cNvSpPr>
          <p:nvPr/>
        </p:nvSpPr>
        <p:spPr>
          <a:xfrm>
            <a:off x="2864017" y="5571059"/>
            <a:ext cx="844456" cy="2750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600" dirty="0"/>
              <a:t>STEP</a:t>
            </a:r>
            <a:r>
              <a:rPr lang="ja-JP" altLang="en-US" sz="1600" dirty="0">
                <a:solidFill>
                  <a:schemeClr val="accent2"/>
                </a:solidFill>
              </a:rPr>
              <a:t>１</a:t>
            </a:r>
            <a:endParaRPr lang="en-US" altLang="ja-JP" sz="1600" dirty="0">
              <a:solidFill>
                <a:schemeClr val="accent2"/>
              </a:solidFill>
            </a:endParaRPr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C82F96FA-C21E-48D8-B170-801E968F5783}"/>
              </a:ext>
            </a:extLst>
          </p:cNvPr>
          <p:cNvSpPr txBox="1">
            <a:spLocks/>
          </p:cNvSpPr>
          <p:nvPr/>
        </p:nvSpPr>
        <p:spPr>
          <a:xfrm>
            <a:off x="1606359" y="6477006"/>
            <a:ext cx="1413951" cy="2920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600" dirty="0"/>
              <a:t>ICA</a:t>
            </a:r>
            <a:r>
              <a:rPr lang="ja-JP" altLang="en-US" sz="1600" dirty="0"/>
              <a:t>基底作成</a:t>
            </a:r>
            <a:endParaRPr lang="en-US" altLang="ja-JP" sz="1600" dirty="0"/>
          </a:p>
        </p:txBody>
      </p:sp>
      <p:cxnSp>
        <p:nvCxnSpPr>
          <p:cNvPr id="56" name="カギ線コネクタ 44">
            <a:extLst>
              <a:ext uri="{FF2B5EF4-FFF2-40B4-BE49-F238E27FC236}">
                <a16:creationId xmlns:a16="http://schemas.microsoft.com/office/drawing/2014/main" id="{09C04F17-B055-4582-863A-7308A9F838AB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2239089" y="4299951"/>
            <a:ext cx="3238267" cy="686724"/>
          </a:xfrm>
          <a:prstGeom prst="bentConnector3">
            <a:avLst>
              <a:gd name="adj1" fmla="val 4009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44">
            <a:extLst>
              <a:ext uri="{FF2B5EF4-FFF2-40B4-BE49-F238E27FC236}">
                <a16:creationId xmlns:a16="http://schemas.microsoft.com/office/drawing/2014/main" id="{30412BE0-B857-474F-9F98-E91D49B3522D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2239089" y="3690730"/>
            <a:ext cx="3238267" cy="609221"/>
          </a:xfrm>
          <a:prstGeom prst="bentConnector3">
            <a:avLst>
              <a:gd name="adj1" fmla="val 3984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5B833F5F-0616-4DC5-AC24-6A8D7903DC68}"/>
              </a:ext>
            </a:extLst>
          </p:cNvPr>
          <p:cNvGrpSpPr/>
          <p:nvPr/>
        </p:nvGrpSpPr>
        <p:grpSpPr>
          <a:xfrm>
            <a:off x="3770320" y="5562232"/>
            <a:ext cx="1527417" cy="763952"/>
            <a:chOff x="4368056" y="5569588"/>
            <a:chExt cx="1527417" cy="763952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B1113A2-6217-4860-B923-E442EEAF3362}"/>
                </a:ext>
              </a:extLst>
            </p:cNvPr>
            <p:cNvSpPr/>
            <p:nvPr/>
          </p:nvSpPr>
          <p:spPr>
            <a:xfrm>
              <a:off x="4368056" y="5569588"/>
              <a:ext cx="1527417" cy="7639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ja-JP" sz="1800" dirty="0">
                <a:solidFill>
                  <a:schemeClr val="tx1"/>
                </a:solidFill>
              </a:endParaRPr>
            </a:p>
          </p:txBody>
        </p:sp>
        <p:pic>
          <p:nvPicPr>
            <p:cNvPr id="65" name="図 64" descr="C:\Users\togashi\Documents\togashi\富樫研究\ICA18.PNG">
              <a:extLst>
                <a:ext uri="{FF2B5EF4-FFF2-40B4-BE49-F238E27FC236}">
                  <a16:creationId xmlns:a16="http://schemas.microsoft.com/office/drawing/2014/main" id="{F3AF31BB-6C53-4EF1-9656-59870A8CD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769" y="5735049"/>
              <a:ext cx="509828" cy="478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8E39704C-41FD-4047-A951-4254599A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028" y="5740944"/>
              <a:ext cx="466667" cy="466667"/>
            </a:xfrm>
            <a:prstGeom prst="rect">
              <a:avLst/>
            </a:prstGeom>
          </p:spPr>
        </p:pic>
      </p:grpSp>
      <p:cxnSp>
        <p:nvCxnSpPr>
          <p:cNvPr id="69" name="カギ線コネクタ 44">
            <a:extLst>
              <a:ext uri="{FF2B5EF4-FFF2-40B4-BE49-F238E27FC236}">
                <a16:creationId xmlns:a16="http://schemas.microsoft.com/office/drawing/2014/main" id="{8D3DD95C-A577-413A-8A72-F8E95E842058}"/>
              </a:ext>
            </a:extLst>
          </p:cNvPr>
          <p:cNvCxnSpPr>
            <a:cxnSpLocks/>
            <a:stCxn id="64" idx="3"/>
            <a:endCxn id="31" idx="2"/>
          </p:cNvCxnSpPr>
          <p:nvPr/>
        </p:nvCxnSpPr>
        <p:spPr>
          <a:xfrm flipV="1">
            <a:off x="5297737" y="5470750"/>
            <a:ext cx="663695" cy="47345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コンテンツ プレースホルダー 2">
            <a:extLst>
              <a:ext uri="{FF2B5EF4-FFF2-40B4-BE49-F238E27FC236}">
                <a16:creationId xmlns:a16="http://schemas.microsoft.com/office/drawing/2014/main" id="{2A429DCC-600D-4134-AC7F-BFB29E2434F3}"/>
              </a:ext>
            </a:extLst>
          </p:cNvPr>
          <p:cNvSpPr txBox="1">
            <a:spLocks/>
          </p:cNvSpPr>
          <p:nvPr/>
        </p:nvSpPr>
        <p:spPr>
          <a:xfrm>
            <a:off x="3318406" y="6409515"/>
            <a:ext cx="2484511" cy="3206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600" dirty="0"/>
              <a:t>画質を高くできる基底群</a:t>
            </a:r>
            <a:endParaRPr lang="en-US" altLang="ja-JP" sz="1600" dirty="0"/>
          </a:p>
        </p:txBody>
      </p:sp>
      <p:sp>
        <p:nvSpPr>
          <p:cNvPr id="73" name="コンテンツ プレースホルダー 2">
            <a:extLst>
              <a:ext uri="{FF2B5EF4-FFF2-40B4-BE49-F238E27FC236}">
                <a16:creationId xmlns:a16="http://schemas.microsoft.com/office/drawing/2014/main" id="{DAE357A6-4B43-4F5D-B698-49437EEC20DD}"/>
              </a:ext>
            </a:extLst>
          </p:cNvPr>
          <p:cNvSpPr txBox="1">
            <a:spLocks/>
          </p:cNvSpPr>
          <p:nvPr/>
        </p:nvSpPr>
        <p:spPr>
          <a:xfrm>
            <a:off x="5993679" y="5590179"/>
            <a:ext cx="844456" cy="2750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600" dirty="0"/>
              <a:t>STEP</a:t>
            </a:r>
            <a:r>
              <a:rPr lang="ja-JP" altLang="en-US" sz="1600" dirty="0">
                <a:solidFill>
                  <a:schemeClr val="accent2"/>
                </a:solidFill>
              </a:rPr>
              <a:t>２</a:t>
            </a:r>
            <a:endParaRPr lang="en-US" altLang="ja-JP" sz="1600" dirty="0">
              <a:solidFill>
                <a:schemeClr val="accent2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FE5C4B7-7BB8-4AA7-A7F5-14388F548198}"/>
              </a:ext>
            </a:extLst>
          </p:cNvPr>
          <p:cNvSpPr/>
          <p:nvPr/>
        </p:nvSpPr>
        <p:spPr>
          <a:xfrm>
            <a:off x="3521793" y="3352176"/>
            <a:ext cx="1891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2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DCT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の得意ブロック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CA2E278-AD28-4F6B-9159-24870625FC37}"/>
              </a:ext>
            </a:extLst>
          </p:cNvPr>
          <p:cNvSpPr/>
          <p:nvPr/>
        </p:nvSpPr>
        <p:spPr>
          <a:xfrm>
            <a:off x="3558662" y="4648121"/>
            <a:ext cx="1818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2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ICA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の得意ブロック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27FA565-4982-45C6-93A5-B729C191E5B8}"/>
              </a:ext>
            </a:extLst>
          </p:cNvPr>
          <p:cNvSpPr/>
          <p:nvPr/>
        </p:nvSpPr>
        <p:spPr>
          <a:xfrm>
            <a:off x="5287396" y="2919886"/>
            <a:ext cx="1412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DCT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で符号化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309B024-F64F-4BEA-A986-B57DB30A3B57}"/>
              </a:ext>
            </a:extLst>
          </p:cNvPr>
          <p:cNvSpPr/>
          <p:nvPr/>
        </p:nvSpPr>
        <p:spPr>
          <a:xfrm>
            <a:off x="5296826" y="4203434"/>
            <a:ext cx="1329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ICA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で符号化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B6123E6-35D2-4B6A-9F61-77936B2466D5}"/>
              </a:ext>
            </a:extLst>
          </p:cNvPr>
          <p:cNvSpPr/>
          <p:nvPr/>
        </p:nvSpPr>
        <p:spPr>
          <a:xfrm>
            <a:off x="7724220" y="4274568"/>
            <a:ext cx="1396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3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つの情報を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合わせて送信</a:t>
            </a:r>
          </a:p>
        </p:txBody>
      </p:sp>
      <p:cxnSp>
        <p:nvCxnSpPr>
          <p:cNvPr id="99" name="カギ線コネクタ 44">
            <a:extLst>
              <a:ext uri="{FF2B5EF4-FFF2-40B4-BE49-F238E27FC236}">
                <a16:creationId xmlns:a16="http://schemas.microsoft.com/office/drawing/2014/main" id="{805583EE-CCB4-4DE2-BCB9-B21809318F2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445506" y="3690730"/>
            <a:ext cx="1277041" cy="8668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カギ線コネクタ 44">
            <a:extLst>
              <a:ext uri="{FF2B5EF4-FFF2-40B4-BE49-F238E27FC236}">
                <a16:creationId xmlns:a16="http://schemas.microsoft.com/office/drawing/2014/main" id="{5E927C1E-2720-4DA4-920D-410AD9568DCF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445507" y="4557592"/>
            <a:ext cx="1277040" cy="42908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44">
            <a:extLst>
              <a:ext uri="{FF2B5EF4-FFF2-40B4-BE49-F238E27FC236}">
                <a16:creationId xmlns:a16="http://schemas.microsoft.com/office/drawing/2014/main" id="{0C79BC52-BB2E-4365-84BA-D3C2A3FCF32F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97737" y="4557592"/>
            <a:ext cx="2424810" cy="1386616"/>
          </a:xfrm>
          <a:prstGeom prst="bentConnector3">
            <a:avLst>
              <a:gd name="adj1" fmla="val 7381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コンテンツ プレースホルダー 2">
            <a:extLst>
              <a:ext uri="{FF2B5EF4-FFF2-40B4-BE49-F238E27FC236}">
                <a16:creationId xmlns:a16="http://schemas.microsoft.com/office/drawing/2014/main" id="{A3395E88-3A7B-4A29-B633-CB02AE926FED}"/>
              </a:ext>
            </a:extLst>
          </p:cNvPr>
          <p:cNvSpPr txBox="1">
            <a:spLocks/>
          </p:cNvSpPr>
          <p:nvPr/>
        </p:nvSpPr>
        <p:spPr>
          <a:xfrm>
            <a:off x="713957" y="3195518"/>
            <a:ext cx="1413951" cy="2920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600" dirty="0"/>
              <a:t>原画像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3483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B7B27-E6EF-4EA1-ADED-BA7EEDD1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F9FFFC-9BBA-44E7-8ADB-C82248E2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450E51C-81F3-464B-A5CE-E610A2429F1D}"/>
              </a:ext>
            </a:extLst>
          </p:cNvPr>
          <p:cNvGrpSpPr/>
          <p:nvPr/>
        </p:nvGrpSpPr>
        <p:grpSpPr>
          <a:xfrm>
            <a:off x="250083" y="842740"/>
            <a:ext cx="4843446" cy="588389"/>
            <a:chOff x="3476042" y="2679342"/>
            <a:chExt cx="4843446" cy="58838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A83814A-EFF0-45E0-9856-28E2B8D30C87}"/>
                </a:ext>
              </a:extLst>
            </p:cNvPr>
            <p:cNvSpPr/>
            <p:nvPr/>
          </p:nvSpPr>
          <p:spPr>
            <a:xfrm>
              <a:off x="3614627" y="2706678"/>
              <a:ext cx="4201891" cy="408881"/>
            </a:xfrm>
            <a:prstGeom prst="rect">
              <a:avLst/>
            </a:prstGeom>
            <a:noFill/>
            <a:ln w="222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2A1F088-4879-4C64-A728-3598A4B59024}"/>
                </a:ext>
              </a:extLst>
            </p:cNvPr>
            <p:cNvSpPr/>
            <p:nvPr/>
          </p:nvSpPr>
          <p:spPr>
            <a:xfrm>
              <a:off x="3476042" y="2679342"/>
              <a:ext cx="4442233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7BE3BEA-F7C1-4695-9B4D-352F7CD19356}"/>
                </a:ext>
              </a:extLst>
            </p:cNvPr>
            <p:cNvSpPr/>
            <p:nvPr/>
          </p:nvSpPr>
          <p:spPr>
            <a:xfrm>
              <a:off x="7794231" y="2890664"/>
              <a:ext cx="525257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F839B760-70C5-48F8-BBF9-E6F500C23147}"/>
              </a:ext>
            </a:extLst>
          </p:cNvPr>
          <p:cNvSpPr txBox="1">
            <a:spLocks/>
          </p:cNvSpPr>
          <p:nvPr/>
        </p:nvSpPr>
        <p:spPr>
          <a:xfrm>
            <a:off x="219669" y="916481"/>
            <a:ext cx="4517603" cy="38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符号化性能の比較</a:t>
            </a:r>
            <a:endParaRPr lang="en-US" altLang="ja-JP" sz="2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82C4903-7493-4953-BB23-2F7ADE794D13}"/>
              </a:ext>
            </a:extLst>
          </p:cNvPr>
          <p:cNvCxnSpPr>
            <a:cxnSpLocks/>
          </p:cNvCxnSpPr>
          <p:nvPr/>
        </p:nvCxnSpPr>
        <p:spPr>
          <a:xfrm>
            <a:off x="4467726" y="1278957"/>
            <a:ext cx="3784459" cy="0"/>
          </a:xfrm>
          <a:prstGeom prst="lin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711F373-8758-412C-A29F-020FAF4FFD4B}"/>
              </a:ext>
            </a:extLst>
          </p:cNvPr>
          <p:cNvGrpSpPr/>
          <p:nvPr/>
        </p:nvGrpSpPr>
        <p:grpSpPr>
          <a:xfrm>
            <a:off x="388668" y="1614396"/>
            <a:ext cx="4533841" cy="2460599"/>
            <a:chOff x="273050" y="1503852"/>
            <a:chExt cx="4533841" cy="246059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7649AC7C-C24C-4E4B-B9E6-1A237BADFD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479574"/>
                </p:ext>
              </p:extLst>
            </p:nvPr>
          </p:nvGraphicFramePr>
          <p:xfrm>
            <a:off x="273050" y="1503852"/>
            <a:ext cx="4533841" cy="24605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19" name="図 18" descr="縞のシャツを着ている女性の白黒写真&#10;&#10;自動的に生成された説明">
              <a:extLst>
                <a:ext uri="{FF2B5EF4-FFF2-40B4-BE49-F238E27FC236}">
                  <a16:creationId xmlns:a16="http://schemas.microsoft.com/office/drawing/2014/main" id="{5FF1011E-3279-4068-9E0C-EF1C09FAF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851" y="1569538"/>
              <a:ext cx="982579" cy="982579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5E6CB5D-3921-402A-BB3D-59F0494A1B7F}"/>
              </a:ext>
            </a:extLst>
          </p:cNvPr>
          <p:cNvGrpSpPr/>
          <p:nvPr/>
        </p:nvGrpSpPr>
        <p:grpSpPr>
          <a:xfrm>
            <a:off x="303464" y="4258262"/>
            <a:ext cx="4843446" cy="588389"/>
            <a:chOff x="3476042" y="2679342"/>
            <a:chExt cx="4843446" cy="588389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8DA14CD-F50F-4091-8868-B2AAC30D5C8B}"/>
                </a:ext>
              </a:extLst>
            </p:cNvPr>
            <p:cNvSpPr/>
            <p:nvPr/>
          </p:nvSpPr>
          <p:spPr>
            <a:xfrm>
              <a:off x="3614627" y="2706678"/>
              <a:ext cx="4201891" cy="408881"/>
            </a:xfrm>
            <a:prstGeom prst="rect">
              <a:avLst/>
            </a:prstGeom>
            <a:noFill/>
            <a:ln w="222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86E0567-8CC4-411D-90B9-3D95C28EFEEF}"/>
                </a:ext>
              </a:extLst>
            </p:cNvPr>
            <p:cNvSpPr/>
            <p:nvPr/>
          </p:nvSpPr>
          <p:spPr>
            <a:xfrm>
              <a:off x="3476042" y="2679342"/>
              <a:ext cx="4442233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8E2543-29C2-41A2-9FCC-5EAE882216F4}"/>
                </a:ext>
              </a:extLst>
            </p:cNvPr>
            <p:cNvSpPr/>
            <p:nvPr/>
          </p:nvSpPr>
          <p:spPr>
            <a:xfrm>
              <a:off x="7794231" y="2890664"/>
              <a:ext cx="525257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D4FD0F8B-C6CD-4ADE-88B7-9C0805B451F0}"/>
              </a:ext>
            </a:extLst>
          </p:cNvPr>
          <p:cNvSpPr txBox="1">
            <a:spLocks/>
          </p:cNvSpPr>
          <p:nvPr/>
        </p:nvSpPr>
        <p:spPr>
          <a:xfrm>
            <a:off x="273050" y="4332003"/>
            <a:ext cx="4517603" cy="38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主観評価</a:t>
            </a:r>
            <a:endParaRPr lang="en-US" altLang="ja-JP" sz="20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49A7B1B-89D2-4621-BD54-CF09DE7AE76D}"/>
              </a:ext>
            </a:extLst>
          </p:cNvPr>
          <p:cNvCxnSpPr>
            <a:cxnSpLocks/>
          </p:cNvCxnSpPr>
          <p:nvPr/>
        </p:nvCxnSpPr>
        <p:spPr>
          <a:xfrm>
            <a:off x="4521107" y="4694479"/>
            <a:ext cx="3784459" cy="0"/>
          </a:xfrm>
          <a:prstGeom prst="lin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40A0DF-EDF0-49B5-BC70-B00E0D0F798A}"/>
              </a:ext>
            </a:extLst>
          </p:cNvPr>
          <p:cNvSpPr/>
          <p:nvPr/>
        </p:nvSpPr>
        <p:spPr>
          <a:xfrm>
            <a:off x="57606" y="2113151"/>
            <a:ext cx="430887" cy="109901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画質の高さ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DE322F6-D1C1-4075-9E31-847AA9BE1BDB}"/>
              </a:ext>
            </a:extLst>
          </p:cNvPr>
          <p:cNvSpPr/>
          <p:nvPr/>
        </p:nvSpPr>
        <p:spPr>
          <a:xfrm>
            <a:off x="2380141" y="4021115"/>
            <a:ext cx="800219" cy="338554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情報量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116D485-097C-4884-9758-3470224E6AFD}"/>
              </a:ext>
            </a:extLst>
          </p:cNvPr>
          <p:cNvGrpSpPr/>
          <p:nvPr/>
        </p:nvGrpSpPr>
        <p:grpSpPr>
          <a:xfrm>
            <a:off x="5093529" y="1438554"/>
            <a:ext cx="3783771" cy="1514065"/>
            <a:chOff x="1636454" y="2540814"/>
            <a:chExt cx="3783771" cy="1514065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42C351D-B6E5-43F7-A612-58C62BF3F391}"/>
                </a:ext>
              </a:extLst>
            </p:cNvPr>
            <p:cNvSpPr/>
            <p:nvPr/>
          </p:nvSpPr>
          <p:spPr>
            <a:xfrm>
              <a:off x="1636454" y="2743515"/>
              <a:ext cx="3783771" cy="13113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ja-JP" altLang="en-US" sz="1600" dirty="0">
                  <a:solidFill>
                    <a:schemeClr val="accent2"/>
                  </a:solidFill>
                </a:rPr>
                <a:t>同じ情報量</a:t>
              </a:r>
              <a:r>
                <a:rPr lang="ja-JP" altLang="en-US" sz="1600" dirty="0">
                  <a:solidFill>
                    <a:schemeClr val="tx1"/>
                  </a:solidFill>
                </a:rPr>
                <a:t>で保存できる画質が</a:t>
              </a:r>
              <a:endParaRPr lang="en-US" altLang="ja-JP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1600" dirty="0">
                  <a:solidFill>
                    <a:schemeClr val="tx1"/>
                  </a:solidFill>
                </a:rPr>
                <a:t>より高い方が良い手法</a:t>
              </a:r>
              <a:endParaRPr lang="en-US" altLang="ja-JP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265A077-A5C4-4883-9D03-8F17CF231858}"/>
                </a:ext>
              </a:extLst>
            </p:cNvPr>
            <p:cNvSpPr/>
            <p:nvPr/>
          </p:nvSpPr>
          <p:spPr>
            <a:xfrm>
              <a:off x="1796496" y="2540814"/>
              <a:ext cx="1323691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ysClr val="windowText" lastClr="000000"/>
                  </a:solidFill>
                  <a:latin typeface="Lucida Sans" panose="020B0602030504020204" pitchFamily="34" charset="0"/>
                  <a:cs typeface="Tahoma" panose="020B0604030504040204" pitchFamily="34" charset="0"/>
                </a:rPr>
                <a:t>グラフの見方</a:t>
              </a:r>
            </a:p>
          </p:txBody>
        </p:sp>
      </p:grpSp>
      <p:sp>
        <p:nvSpPr>
          <p:cNvPr id="34" name="右矢印 33">
            <a:extLst>
              <a:ext uri="{FF2B5EF4-FFF2-40B4-BE49-F238E27FC236}">
                <a16:creationId xmlns:a16="http://schemas.microsoft.com/office/drawing/2014/main" id="{09DD4F93-9C8D-4032-B108-2BD37098D440}"/>
              </a:ext>
            </a:extLst>
          </p:cNvPr>
          <p:cNvSpPr/>
          <p:nvPr/>
        </p:nvSpPr>
        <p:spPr>
          <a:xfrm rot="5400000">
            <a:off x="6781656" y="3012142"/>
            <a:ext cx="407515" cy="556752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F9B3BF-FD9C-42B4-8CBC-18B9D2A74E66}"/>
              </a:ext>
            </a:extLst>
          </p:cNvPr>
          <p:cNvSpPr/>
          <p:nvPr/>
        </p:nvSpPr>
        <p:spPr>
          <a:xfrm>
            <a:off x="4959652" y="3657679"/>
            <a:ext cx="4023858" cy="78233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使用する</a:t>
            </a:r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ICA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基底を少なくすることで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余計な情報を増やさず，画質を向上できた！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38" name="図 37" descr="縞のシャツを着ている女性の白黒写真&#10;&#10;自動的に生成された説明">
            <a:extLst>
              <a:ext uri="{FF2B5EF4-FFF2-40B4-BE49-F238E27FC236}">
                <a16:creationId xmlns:a16="http://schemas.microsoft.com/office/drawing/2014/main" id="{B52A0A39-706B-4F80-95A8-A08D2EC09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9" y="5036744"/>
            <a:ext cx="1655527" cy="1655527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1AF1131-1642-4427-A2A0-1398C72AA491}"/>
              </a:ext>
            </a:extLst>
          </p:cNvPr>
          <p:cNvSpPr/>
          <p:nvPr/>
        </p:nvSpPr>
        <p:spPr>
          <a:xfrm>
            <a:off x="1580225" y="5505597"/>
            <a:ext cx="108000" cy="1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A633C28-F86C-4152-962C-7804872B3DA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688225" y="5559597"/>
            <a:ext cx="560861" cy="311891"/>
          </a:xfrm>
          <a:prstGeom prst="line">
            <a:avLst/>
          </a:prstGeom>
          <a:ln w="19050">
            <a:solidFill>
              <a:srgbClr val="F68E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34361DD-5272-4336-8332-E7E88C8C996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1466610" y="5559597"/>
            <a:ext cx="113615" cy="358296"/>
          </a:xfrm>
          <a:prstGeom prst="line">
            <a:avLst/>
          </a:prstGeom>
          <a:ln w="19050">
            <a:solidFill>
              <a:srgbClr val="F68E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図 42" descr="鳥 が含まれている画像&#10;&#10;自動的に生成された説明">
            <a:extLst>
              <a:ext uri="{FF2B5EF4-FFF2-40B4-BE49-F238E27FC236}">
                <a16:creationId xmlns:a16="http://schemas.microsoft.com/office/drawing/2014/main" id="{1BB5E47F-4CCE-4976-821E-37607C310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0" t="48133"/>
          <a:stretch/>
        </p:blipFill>
        <p:spPr>
          <a:xfrm>
            <a:off x="1466610" y="5917893"/>
            <a:ext cx="782476" cy="77925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48" name="図 47" descr="帽子をかぶった男性の白黒写真&#10;&#10;中程度の精度で自動的に生成された説明">
            <a:extLst>
              <a:ext uri="{FF2B5EF4-FFF2-40B4-BE49-F238E27FC236}">
                <a16:creationId xmlns:a16="http://schemas.microsoft.com/office/drawing/2014/main" id="{D010A88A-FBD5-43B3-90B2-57675D3BD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50" y="5044367"/>
            <a:ext cx="1655527" cy="1655527"/>
          </a:xfrm>
          <a:prstGeom prst="rect">
            <a:avLst/>
          </a:prstGeom>
        </p:spPr>
      </p:pic>
      <p:pic>
        <p:nvPicPr>
          <p:cNvPr id="49" name="図 48" descr="ドア, 座る, 棚, 部屋 が含まれている画像&#10;&#10;自動的に生成された説明">
            <a:extLst>
              <a:ext uri="{FF2B5EF4-FFF2-40B4-BE49-F238E27FC236}">
                <a16:creationId xmlns:a16="http://schemas.microsoft.com/office/drawing/2014/main" id="{9E6E1B8D-122A-411A-AD88-58084C89D5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9" t="48126"/>
          <a:stretch/>
        </p:blipFill>
        <p:spPr>
          <a:xfrm>
            <a:off x="3627091" y="5917893"/>
            <a:ext cx="789486" cy="78623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69A4DE1-F693-4625-97C6-3CE1D9448507}"/>
              </a:ext>
            </a:extLst>
          </p:cNvPr>
          <p:cNvSpPr/>
          <p:nvPr/>
        </p:nvSpPr>
        <p:spPr>
          <a:xfrm>
            <a:off x="3729159" y="5505597"/>
            <a:ext cx="108000" cy="1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3E356C7-8E9C-4CCC-A3F2-B37EF5B4BE1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837159" y="5559597"/>
            <a:ext cx="560861" cy="311891"/>
          </a:xfrm>
          <a:prstGeom prst="line">
            <a:avLst/>
          </a:prstGeom>
          <a:ln w="19050">
            <a:solidFill>
              <a:srgbClr val="F68E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B400753-60EE-4321-8C37-94C07EDEE459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3615544" y="5559597"/>
            <a:ext cx="113615" cy="358296"/>
          </a:xfrm>
          <a:prstGeom prst="line">
            <a:avLst/>
          </a:prstGeom>
          <a:ln w="19050">
            <a:solidFill>
              <a:srgbClr val="F68E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 52" descr="髪の長い人の人の白黒写真&#10;&#10;中程度の精度で自動的に生成された説明">
            <a:extLst>
              <a:ext uri="{FF2B5EF4-FFF2-40B4-BE49-F238E27FC236}">
                <a16:creationId xmlns:a16="http://schemas.microsoft.com/office/drawing/2014/main" id="{459E3CC3-0915-412D-98A0-5311CD3E66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58" y="5036743"/>
            <a:ext cx="1655527" cy="165552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0DB05909-C664-4806-A91D-D6407AFCB9A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9" t="47626"/>
          <a:stretch/>
        </p:blipFill>
        <p:spPr>
          <a:xfrm>
            <a:off x="5820577" y="5917893"/>
            <a:ext cx="774990" cy="77180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9B1A254-D73B-4792-8C68-8618F6D9387E}"/>
              </a:ext>
            </a:extLst>
          </p:cNvPr>
          <p:cNvSpPr/>
          <p:nvPr/>
        </p:nvSpPr>
        <p:spPr>
          <a:xfrm>
            <a:off x="5967762" y="5474801"/>
            <a:ext cx="108000" cy="1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06C3E8C-E751-4E0B-A45A-B7816C74884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75762" y="5528801"/>
            <a:ext cx="519805" cy="358296"/>
          </a:xfrm>
          <a:prstGeom prst="line">
            <a:avLst/>
          </a:prstGeom>
          <a:ln w="19050">
            <a:solidFill>
              <a:srgbClr val="F68E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2D5A447-ADE1-4563-9F44-7D2D60AAC28D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854147" y="5528801"/>
            <a:ext cx="113615" cy="358296"/>
          </a:xfrm>
          <a:prstGeom prst="line">
            <a:avLst/>
          </a:prstGeom>
          <a:ln w="19050">
            <a:solidFill>
              <a:srgbClr val="F68E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D5841B2-0177-4CCC-95E7-8042083BCF4C}"/>
              </a:ext>
            </a:extLst>
          </p:cNvPr>
          <p:cNvSpPr/>
          <p:nvPr/>
        </p:nvSpPr>
        <p:spPr>
          <a:xfrm>
            <a:off x="1020355" y="4736340"/>
            <a:ext cx="800219" cy="338554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原画像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E62BDFE-D355-4353-8097-E1743400F7F7}"/>
              </a:ext>
            </a:extLst>
          </p:cNvPr>
          <p:cNvSpPr/>
          <p:nvPr/>
        </p:nvSpPr>
        <p:spPr>
          <a:xfrm>
            <a:off x="3023690" y="4744594"/>
            <a:ext cx="1128835" cy="338554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DCT Only</a:t>
            </a:r>
            <a:endParaRPr lang="ja-JP" altLang="en-US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47421D8-0FB1-45D6-82C4-34E2300BA08C}"/>
              </a:ext>
            </a:extLst>
          </p:cNvPr>
          <p:cNvSpPr/>
          <p:nvPr/>
        </p:nvSpPr>
        <p:spPr>
          <a:xfrm>
            <a:off x="4778304" y="4751475"/>
            <a:ext cx="1928733" cy="338554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Proposed Method</a:t>
            </a:r>
            <a:endParaRPr lang="ja-JP" altLang="en-US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7CD44D-F16E-468B-9C77-FF3AC78305E5}"/>
              </a:ext>
            </a:extLst>
          </p:cNvPr>
          <p:cNvSpPr/>
          <p:nvPr/>
        </p:nvSpPr>
        <p:spPr>
          <a:xfrm>
            <a:off x="6678260" y="5382808"/>
            <a:ext cx="2465740" cy="782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数値だけでなく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chemeClr val="accent2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見た目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でも改善している！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7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B7B27-E6EF-4EA1-ADED-BA7EEDD1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今後の展望・研究の魅力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F9FFFC-9BBA-44E7-8ADB-C82248E2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43F9E98-851C-44DA-BEA4-7CAEFE441465}"/>
              </a:ext>
            </a:extLst>
          </p:cNvPr>
          <p:cNvGrpSpPr/>
          <p:nvPr/>
        </p:nvGrpSpPr>
        <p:grpSpPr>
          <a:xfrm>
            <a:off x="250083" y="842740"/>
            <a:ext cx="4843446" cy="588389"/>
            <a:chOff x="3476042" y="2679342"/>
            <a:chExt cx="4843446" cy="58838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799AD76-E25A-4BDA-885B-13175F69BDD3}"/>
                </a:ext>
              </a:extLst>
            </p:cNvPr>
            <p:cNvSpPr/>
            <p:nvPr/>
          </p:nvSpPr>
          <p:spPr>
            <a:xfrm>
              <a:off x="3614627" y="2706678"/>
              <a:ext cx="4201891" cy="408881"/>
            </a:xfrm>
            <a:prstGeom prst="rect">
              <a:avLst/>
            </a:prstGeom>
            <a:noFill/>
            <a:ln w="222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047D639-3818-4CEF-A87A-6D3AF714A6AA}"/>
                </a:ext>
              </a:extLst>
            </p:cNvPr>
            <p:cNvSpPr/>
            <p:nvPr/>
          </p:nvSpPr>
          <p:spPr>
            <a:xfrm>
              <a:off x="3476042" y="2679342"/>
              <a:ext cx="4442233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CEC835E-66ED-486D-9363-EC17AF275794}"/>
                </a:ext>
              </a:extLst>
            </p:cNvPr>
            <p:cNvSpPr/>
            <p:nvPr/>
          </p:nvSpPr>
          <p:spPr>
            <a:xfrm>
              <a:off x="7794231" y="2890664"/>
              <a:ext cx="525257" cy="37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EF7F313-D2DA-43FB-BB96-BA8318FE38F9}"/>
              </a:ext>
            </a:extLst>
          </p:cNvPr>
          <p:cNvSpPr txBox="1">
            <a:spLocks/>
          </p:cNvSpPr>
          <p:nvPr/>
        </p:nvSpPr>
        <p:spPr>
          <a:xfrm>
            <a:off x="219669" y="916481"/>
            <a:ext cx="4517603" cy="38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2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kumimoji="1" sz="1800" kern="1200">
                <a:solidFill>
                  <a:schemeClr val="tx1"/>
                </a:solidFill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今後の展望</a:t>
            </a:r>
            <a:endParaRPr lang="en-US" altLang="ja-JP" sz="20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2CB8D1-0558-4E7D-B0BF-ABB50CE008B2}"/>
              </a:ext>
            </a:extLst>
          </p:cNvPr>
          <p:cNvCxnSpPr>
            <a:cxnSpLocks/>
          </p:cNvCxnSpPr>
          <p:nvPr/>
        </p:nvCxnSpPr>
        <p:spPr>
          <a:xfrm>
            <a:off x="4568272" y="1278957"/>
            <a:ext cx="3784459" cy="0"/>
          </a:xfrm>
          <a:prstGeom prst="lin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643A10D-77D5-4315-9799-DF6BB3D71066}"/>
              </a:ext>
            </a:extLst>
          </p:cNvPr>
          <p:cNvGrpSpPr/>
          <p:nvPr/>
        </p:nvGrpSpPr>
        <p:grpSpPr>
          <a:xfrm>
            <a:off x="250083" y="4854413"/>
            <a:ext cx="8032516" cy="588389"/>
            <a:chOff x="250083" y="4283772"/>
            <a:chExt cx="8032516" cy="588389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1F72E87-7BCD-4093-BEDF-90CF1E115ADF}"/>
                </a:ext>
              </a:extLst>
            </p:cNvPr>
            <p:cNvGrpSpPr/>
            <p:nvPr/>
          </p:nvGrpSpPr>
          <p:grpSpPr>
            <a:xfrm>
              <a:off x="280497" y="4283772"/>
              <a:ext cx="4843446" cy="588389"/>
              <a:chOff x="3476042" y="2679342"/>
              <a:chExt cx="4843446" cy="58838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36D06FE-A078-4488-8FA3-29558768CCCF}"/>
                  </a:ext>
                </a:extLst>
              </p:cNvPr>
              <p:cNvSpPr/>
              <p:nvPr/>
            </p:nvSpPr>
            <p:spPr>
              <a:xfrm>
                <a:off x="3614627" y="2706678"/>
                <a:ext cx="4201891" cy="408881"/>
              </a:xfrm>
              <a:prstGeom prst="rect">
                <a:avLst/>
              </a:prstGeom>
              <a:noFill/>
              <a:ln w="22225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3775425-27FF-4A43-BDDC-C9104A9250E6}"/>
                  </a:ext>
                </a:extLst>
              </p:cNvPr>
              <p:cNvSpPr/>
              <p:nvPr/>
            </p:nvSpPr>
            <p:spPr>
              <a:xfrm>
                <a:off x="3476042" y="2679342"/>
                <a:ext cx="4442233" cy="3770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1726348-36AE-45A3-B58D-3C3794B4C014}"/>
                  </a:ext>
                </a:extLst>
              </p:cNvPr>
              <p:cNvSpPr/>
              <p:nvPr/>
            </p:nvSpPr>
            <p:spPr>
              <a:xfrm>
                <a:off x="7794231" y="2890664"/>
                <a:ext cx="525257" cy="3770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コンテンツ プレースホルダー 2">
              <a:extLst>
                <a:ext uri="{FF2B5EF4-FFF2-40B4-BE49-F238E27FC236}">
                  <a16:creationId xmlns:a16="http://schemas.microsoft.com/office/drawing/2014/main" id="{093F6DB6-6418-49C5-AB2F-A29C4C168A17}"/>
                </a:ext>
              </a:extLst>
            </p:cNvPr>
            <p:cNvSpPr txBox="1">
              <a:spLocks/>
            </p:cNvSpPr>
            <p:nvPr/>
          </p:nvSpPr>
          <p:spPr>
            <a:xfrm>
              <a:off x="250083" y="4357513"/>
              <a:ext cx="4517603" cy="3898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2060"/>
                </a:buClr>
                <a:buSzPct val="85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Lucida Sans" panose="020B0602030504020204" pitchFamily="34" charset="0"/>
                  <a:ea typeface="ＭＳ ゴシック" panose="020B0609070205080204" pitchFamily="49" charset="-128"/>
                  <a:cs typeface="Tahoma" panose="020B060403050404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2060"/>
                </a:buClr>
                <a:buSzPct val="85000"/>
                <a:buFont typeface="Wingdings" panose="05000000000000000000" pitchFamily="2" charset="2"/>
                <a:buChar char="n"/>
                <a:defRPr kumimoji="1" sz="2200" kern="1200">
                  <a:solidFill>
                    <a:schemeClr val="tx1"/>
                  </a:solidFill>
                  <a:latin typeface="Lucida Sans" panose="020B0602030504020204" pitchFamily="34" charset="0"/>
                  <a:ea typeface="ＭＳ ゴシック" panose="020B0609070205080204" pitchFamily="49" charset="-128"/>
                  <a:cs typeface="Tahoma" panose="020B060403050404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2060"/>
                </a:buClr>
                <a:buSzPct val="8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Lucida Sans" panose="020B0602030504020204" pitchFamily="34" charset="0"/>
                  <a:ea typeface="ＭＳ ゴシック" panose="020B0609070205080204" pitchFamily="49" charset="-128"/>
                  <a:cs typeface="Tahoma" panose="020B060403050404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2060"/>
                </a:buClr>
                <a:buSzPct val="85000"/>
                <a:buFont typeface="Wingdings" panose="05000000000000000000" pitchFamily="2" charset="2"/>
                <a:buChar char="n"/>
                <a:defRPr kumimoji="1" sz="1800" kern="1200">
                  <a:solidFill>
                    <a:schemeClr val="tx1"/>
                  </a:solidFill>
                  <a:latin typeface="Lucida Sans" panose="020B0602030504020204" pitchFamily="34" charset="0"/>
                  <a:ea typeface="ＭＳ ゴシック" panose="020B0609070205080204" pitchFamily="49" charset="-128"/>
                  <a:cs typeface="Tahoma" panose="020B060403050404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2060"/>
                </a:buClr>
                <a:buSzPct val="85000"/>
                <a:buFont typeface="Wingdings" panose="05000000000000000000" pitchFamily="2" charset="2"/>
                <a:buChar char="n"/>
                <a:defRPr kumimoji="1" sz="1800" kern="1200">
                  <a:solidFill>
                    <a:schemeClr val="tx1"/>
                  </a:solidFill>
                  <a:latin typeface="Lucida Sans" panose="020B0602030504020204" pitchFamily="34" charset="0"/>
                  <a:ea typeface="ＭＳ ゴシック" panose="020B0609070205080204" pitchFamily="49" charset="-128"/>
                  <a:cs typeface="Tahom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2000" dirty="0"/>
                <a:t>研究の魅力</a:t>
              </a:r>
              <a:endParaRPr lang="en-US" altLang="ja-JP" sz="20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43FA389-1F81-465E-8181-1B8DCA2F7FC5}"/>
                </a:ext>
              </a:extLst>
            </p:cNvPr>
            <p:cNvCxnSpPr>
              <a:cxnSpLocks/>
            </p:cNvCxnSpPr>
            <p:nvPr/>
          </p:nvCxnSpPr>
          <p:spPr>
            <a:xfrm>
              <a:off x="4498140" y="4719989"/>
              <a:ext cx="3784459" cy="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グラフ 16">
            <a:extLst>
              <a:ext uri="{FF2B5EF4-FFF2-40B4-BE49-F238E27FC236}">
                <a16:creationId xmlns:a16="http://schemas.microsoft.com/office/drawing/2014/main" id="{AFB7194D-36CD-4765-AD94-1706A1F8D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871719"/>
              </p:ext>
            </p:extLst>
          </p:nvPr>
        </p:nvGraphicFramePr>
        <p:xfrm>
          <a:off x="280497" y="2079954"/>
          <a:ext cx="3601525" cy="2309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8" name="図 17" descr="QR コード&#10;&#10;自動的に生成された説明">
            <a:extLst>
              <a:ext uri="{FF2B5EF4-FFF2-40B4-BE49-F238E27FC236}">
                <a16:creationId xmlns:a16="http://schemas.microsoft.com/office/drawing/2014/main" id="{6831B1DE-5DDF-4BC5-8C07-852D82C0F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6" y="1727929"/>
            <a:ext cx="1366892" cy="1366892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pic>
        <p:nvPicPr>
          <p:cNvPr id="19" name="図 18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6C1C934B-F576-4D81-9082-570D4C25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6" y="3576135"/>
            <a:ext cx="1366892" cy="1366892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958CC18-A79F-492E-BE06-FA682311F521}"/>
              </a:ext>
            </a:extLst>
          </p:cNvPr>
          <p:cNvCxnSpPr>
            <a:cxnSpLocks/>
            <a:stCxn id="18" idx="1"/>
            <a:endCxn id="22" idx="6"/>
          </p:cNvCxnSpPr>
          <p:nvPr/>
        </p:nvCxnSpPr>
        <p:spPr>
          <a:xfrm flipH="1">
            <a:off x="2796990" y="2411375"/>
            <a:ext cx="2008346" cy="21226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6322BCDA-43D4-4F76-87F3-ECFB405A0056}"/>
              </a:ext>
            </a:extLst>
          </p:cNvPr>
          <p:cNvSpPr>
            <a:spLocks noChangeAspect="1"/>
          </p:cNvSpPr>
          <p:nvPr/>
        </p:nvSpPr>
        <p:spPr>
          <a:xfrm>
            <a:off x="2665337" y="2557816"/>
            <a:ext cx="131653" cy="13165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2B7D6D0-F092-4D6E-9D91-CD7C4A446249}"/>
              </a:ext>
            </a:extLst>
          </p:cNvPr>
          <p:cNvSpPr>
            <a:spLocks noChangeAspect="1"/>
          </p:cNvSpPr>
          <p:nvPr/>
        </p:nvSpPr>
        <p:spPr>
          <a:xfrm>
            <a:off x="892685" y="3735019"/>
            <a:ext cx="131653" cy="13165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7FBC195-04E9-46BB-AA23-0AE9872CB045}"/>
              </a:ext>
            </a:extLst>
          </p:cNvPr>
          <p:cNvCxnSpPr>
            <a:cxnSpLocks/>
            <a:stCxn id="19" idx="1"/>
            <a:endCxn id="24" idx="5"/>
          </p:cNvCxnSpPr>
          <p:nvPr/>
        </p:nvCxnSpPr>
        <p:spPr>
          <a:xfrm flipH="1" flipV="1">
            <a:off x="1005058" y="3847392"/>
            <a:ext cx="3800278" cy="4121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雪の上を飛ぶ飛行機の白黒写真&#10;&#10;自動的に生成された説明">
            <a:extLst>
              <a:ext uri="{FF2B5EF4-FFF2-40B4-BE49-F238E27FC236}">
                <a16:creationId xmlns:a16="http://schemas.microsoft.com/office/drawing/2014/main" id="{F4398324-0723-45AF-AF22-D0D41B1C0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4" y="2041549"/>
            <a:ext cx="946917" cy="946917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6ACDD4E-F9AE-4A02-843C-26E373754D01}"/>
              </a:ext>
            </a:extLst>
          </p:cNvPr>
          <p:cNvSpPr/>
          <p:nvPr/>
        </p:nvSpPr>
        <p:spPr>
          <a:xfrm>
            <a:off x="6144531" y="1811305"/>
            <a:ext cx="2951448" cy="152099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情報量によって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ICA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が得意なブロックが</a:t>
            </a:r>
            <a:r>
              <a:rPr lang="ja-JP" altLang="en-US" sz="1600" dirty="0">
                <a:solidFill>
                  <a:schemeClr val="accent2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違う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ため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情報量ごとに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処理を分ける必要がある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00371D8-E86B-4199-AF51-C3F46EB39E61}"/>
              </a:ext>
            </a:extLst>
          </p:cNvPr>
          <p:cNvSpPr/>
          <p:nvPr/>
        </p:nvSpPr>
        <p:spPr>
          <a:xfrm>
            <a:off x="4498140" y="1379686"/>
            <a:ext cx="1994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ICA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の得意なブロック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ABDA868-2F3C-4420-8D70-3A5899F24FA1}"/>
              </a:ext>
            </a:extLst>
          </p:cNvPr>
          <p:cNvSpPr/>
          <p:nvPr/>
        </p:nvSpPr>
        <p:spPr>
          <a:xfrm>
            <a:off x="4491553" y="3244952"/>
            <a:ext cx="1994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ICA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の得意なブロック</a:t>
            </a:r>
          </a:p>
        </p:txBody>
      </p:sp>
      <p:sp>
        <p:nvSpPr>
          <p:cNvPr id="36" name="右矢印 33">
            <a:extLst>
              <a:ext uri="{FF2B5EF4-FFF2-40B4-BE49-F238E27FC236}">
                <a16:creationId xmlns:a16="http://schemas.microsoft.com/office/drawing/2014/main" id="{6C452CEE-7381-4CCF-A6E5-BE80C8EF6EFE}"/>
              </a:ext>
            </a:extLst>
          </p:cNvPr>
          <p:cNvSpPr/>
          <p:nvPr/>
        </p:nvSpPr>
        <p:spPr>
          <a:xfrm rot="5400000">
            <a:off x="7447595" y="3384539"/>
            <a:ext cx="407515" cy="556752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DF1EF7-A877-44AF-AF00-5B2B1B8C1AE3}"/>
              </a:ext>
            </a:extLst>
          </p:cNvPr>
          <p:cNvSpPr/>
          <p:nvPr/>
        </p:nvSpPr>
        <p:spPr>
          <a:xfrm>
            <a:off x="6445261" y="4069403"/>
            <a:ext cx="2449710" cy="412998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処理のコストを削減する！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D820F3B-098A-45D4-ACF3-E6E81541DB4D}"/>
              </a:ext>
            </a:extLst>
          </p:cNvPr>
          <p:cNvSpPr/>
          <p:nvPr/>
        </p:nvSpPr>
        <p:spPr>
          <a:xfrm>
            <a:off x="611845" y="5473652"/>
            <a:ext cx="6622326" cy="412998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　人間の視覚の仕組みを知れたり，</a:t>
            </a:r>
            <a:r>
              <a:rPr lang="ja-JP" altLang="en-US" sz="1600" dirty="0">
                <a:solidFill>
                  <a:schemeClr val="accent2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新たな仕組み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を発見できるかも？？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2D79E07-548B-4B23-B7C0-DF389A4EFAE4}"/>
              </a:ext>
            </a:extLst>
          </p:cNvPr>
          <p:cNvSpPr/>
          <p:nvPr/>
        </p:nvSpPr>
        <p:spPr>
          <a:xfrm>
            <a:off x="611845" y="5998600"/>
            <a:ext cx="7234674" cy="412998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　数値が少しでも改善すれば良い手法であるため，</a:t>
            </a:r>
            <a:r>
              <a:rPr lang="ja-JP" altLang="en-US" sz="1600" dirty="0">
                <a:solidFill>
                  <a:schemeClr val="accent2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世界的に</a:t>
            </a:r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使われるかも？？</a:t>
            </a:r>
            <a:endParaRPr lang="en-US" altLang="ja-JP" sz="1600" dirty="0">
              <a:solidFill>
                <a:sysClr val="windowText" lastClr="000000"/>
              </a:solidFill>
              <a:latin typeface="Lucida Sans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7587E22-E03A-459B-8019-EB508BEABCE5}"/>
              </a:ext>
            </a:extLst>
          </p:cNvPr>
          <p:cNvSpPr/>
          <p:nvPr/>
        </p:nvSpPr>
        <p:spPr>
          <a:xfrm>
            <a:off x="1865118" y="4317943"/>
            <a:ext cx="800219" cy="338554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情報量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DB8EE94-34F3-4A8F-A6F1-44DAD2776DC7}"/>
              </a:ext>
            </a:extLst>
          </p:cNvPr>
          <p:cNvSpPr/>
          <p:nvPr/>
        </p:nvSpPr>
        <p:spPr>
          <a:xfrm>
            <a:off x="17942" y="2503507"/>
            <a:ext cx="430887" cy="109901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Lucida Sans" panose="020B0602030504020204" pitchFamily="34" charset="0"/>
                <a:cs typeface="Tahoma" panose="020B0604030504040204" pitchFamily="34" charset="0"/>
              </a:rPr>
              <a:t>画質の高さ</a:t>
            </a:r>
          </a:p>
        </p:txBody>
      </p:sp>
    </p:spTree>
    <p:extLst>
      <p:ext uri="{BB962C8B-B14F-4D97-AF65-F5344CB8AC3E}">
        <p14:creationId xmlns:p14="http://schemas.microsoft.com/office/powerpoint/2010/main" val="206867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24886</TotalTime>
  <Words>438</Words>
  <Application>Microsoft Office PowerPoint</Application>
  <PresentationFormat>画面に合わせる (4:3)</PresentationFormat>
  <Paragraphs>87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HG創英角ｺﾞｼｯｸUB</vt:lpstr>
      <vt:lpstr>Arial</vt:lpstr>
      <vt:lpstr>Calibri</vt:lpstr>
      <vt:lpstr>Calibri Light</vt:lpstr>
      <vt:lpstr>Lucida Sans</vt:lpstr>
      <vt:lpstr>Tahoma</vt:lpstr>
      <vt:lpstr>Times New Roman</vt:lpstr>
      <vt:lpstr>Wingdings</vt:lpstr>
      <vt:lpstr>Office テーマ</vt:lpstr>
      <vt:lpstr>ICA基底を用いた 符号化方式における 性能改善のための最適基底選出</vt:lpstr>
      <vt:lpstr>背景・目的</vt:lpstr>
      <vt:lpstr>解決するための方法</vt:lpstr>
      <vt:lpstr>結果</vt:lpstr>
      <vt:lpstr>今後の展望・研究の魅力</vt:lpstr>
    </vt:vector>
  </TitlesOfParts>
  <Company>MouseComputer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研究室紹介テンプレート</dc:title>
  <dc:creator/>
  <cp:lastModifiedBy>中田 雄大</cp:lastModifiedBy>
  <cp:revision>984</cp:revision>
  <cp:lastPrinted>2020-12-20T08:31:14Z</cp:lastPrinted>
  <dcterms:created xsi:type="dcterms:W3CDTF">2018-05-21T07:37:21Z</dcterms:created>
  <dcterms:modified xsi:type="dcterms:W3CDTF">2021-12-07T09:25:09Z</dcterms:modified>
</cp:coreProperties>
</file>